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742" r:id="rId2"/>
    <p:sldId id="748" r:id="rId3"/>
    <p:sldId id="749" r:id="rId4"/>
    <p:sldId id="750" r:id="rId5"/>
    <p:sldId id="755" r:id="rId6"/>
    <p:sldId id="277" r:id="rId7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79646"/>
    <a:srgbClr val="9BBB59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332" y="534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Miami-Dade County: The Latin American Capital</a:t>
            </a:r>
          </a:p>
        </p:txBody>
      </p:sp>
      <p:sp>
        <p:nvSpPr>
          <p:cNvPr id="8" name="Freeform 5931">
            <a:extLst>
              <a:ext uri="{FF2B5EF4-FFF2-40B4-BE49-F238E27FC236}">
                <a16:creationId xmlns:a16="http://schemas.microsoft.com/office/drawing/2014/main" id="{AFDDEE9A-EDDB-4A28-671A-9516EEFBFA9F}"/>
              </a:ext>
            </a:extLst>
          </p:cNvPr>
          <p:cNvSpPr>
            <a:spLocks noEditPoints="1"/>
          </p:cNvSpPr>
          <p:nvPr/>
        </p:nvSpPr>
        <p:spPr bwMode="auto">
          <a:xfrm>
            <a:off x="664817" y="1131590"/>
            <a:ext cx="3024336" cy="3750661"/>
          </a:xfrm>
          <a:custGeom>
            <a:avLst/>
            <a:gdLst>
              <a:gd name="T0" fmla="*/ 1238 w 1499"/>
              <a:gd name="T1" fmla="*/ 1399 h 1859"/>
              <a:gd name="T2" fmla="*/ 1146 w 1499"/>
              <a:gd name="T3" fmla="*/ 1332 h 1859"/>
              <a:gd name="T4" fmla="*/ 1237 w 1499"/>
              <a:gd name="T5" fmla="*/ 1314 h 1859"/>
              <a:gd name="T6" fmla="*/ 1255 w 1499"/>
              <a:gd name="T7" fmla="*/ 1333 h 1859"/>
              <a:gd name="T8" fmla="*/ 1244 w 1499"/>
              <a:gd name="T9" fmla="*/ 1296 h 1859"/>
              <a:gd name="T10" fmla="*/ 1379 w 1499"/>
              <a:gd name="T11" fmla="*/ 1075 h 1859"/>
              <a:gd name="T12" fmla="*/ 1353 w 1499"/>
              <a:gd name="T13" fmla="*/ 1121 h 1859"/>
              <a:gd name="T14" fmla="*/ 1226 w 1499"/>
              <a:gd name="T15" fmla="*/ 641 h 1859"/>
              <a:gd name="T16" fmla="*/ 1301 w 1499"/>
              <a:gd name="T17" fmla="*/ 536 h 1859"/>
              <a:gd name="T18" fmla="*/ 1410 w 1499"/>
              <a:gd name="T19" fmla="*/ 590 h 1859"/>
              <a:gd name="T20" fmla="*/ 1425 w 1499"/>
              <a:gd name="T21" fmla="*/ 619 h 1859"/>
              <a:gd name="T22" fmla="*/ 1402 w 1499"/>
              <a:gd name="T23" fmla="*/ 651 h 1859"/>
              <a:gd name="T24" fmla="*/ 1420 w 1499"/>
              <a:gd name="T25" fmla="*/ 544 h 1859"/>
              <a:gd name="T26" fmla="*/ 1418 w 1499"/>
              <a:gd name="T27" fmla="*/ 526 h 1859"/>
              <a:gd name="T28" fmla="*/ 1454 w 1499"/>
              <a:gd name="T29" fmla="*/ 493 h 1859"/>
              <a:gd name="T30" fmla="*/ 1437 w 1499"/>
              <a:gd name="T31" fmla="*/ 441 h 1859"/>
              <a:gd name="T32" fmla="*/ 1428 w 1499"/>
              <a:gd name="T33" fmla="*/ 415 h 1859"/>
              <a:gd name="T34" fmla="*/ 1404 w 1499"/>
              <a:gd name="T35" fmla="*/ 292 h 1859"/>
              <a:gd name="T36" fmla="*/ 1481 w 1499"/>
              <a:gd name="T37" fmla="*/ 274 h 1859"/>
              <a:gd name="T38" fmla="*/ 1464 w 1499"/>
              <a:gd name="T39" fmla="*/ 213 h 1859"/>
              <a:gd name="T40" fmla="*/ 1498 w 1499"/>
              <a:gd name="T41" fmla="*/ 286 h 1859"/>
              <a:gd name="T42" fmla="*/ 1455 w 1499"/>
              <a:gd name="T43" fmla="*/ 461 h 1859"/>
              <a:gd name="T44" fmla="*/ 1448 w 1499"/>
              <a:gd name="T45" fmla="*/ 436 h 1859"/>
              <a:gd name="T46" fmla="*/ 1461 w 1499"/>
              <a:gd name="T47" fmla="*/ 353 h 1859"/>
              <a:gd name="T48" fmla="*/ 1476 w 1499"/>
              <a:gd name="T49" fmla="*/ 252 h 1859"/>
              <a:gd name="T50" fmla="*/ 1215 w 1499"/>
              <a:gd name="T51" fmla="*/ 654 h 1859"/>
              <a:gd name="T52" fmla="*/ 1205 w 1499"/>
              <a:gd name="T53" fmla="*/ 707 h 1859"/>
              <a:gd name="T54" fmla="*/ 1185 w 1499"/>
              <a:gd name="T55" fmla="*/ 753 h 1859"/>
              <a:gd name="T56" fmla="*/ 1157 w 1499"/>
              <a:gd name="T57" fmla="*/ 760 h 1859"/>
              <a:gd name="T58" fmla="*/ 1126 w 1499"/>
              <a:gd name="T59" fmla="*/ 809 h 1859"/>
              <a:gd name="T60" fmla="*/ 1133 w 1499"/>
              <a:gd name="T61" fmla="*/ 904 h 1859"/>
              <a:gd name="T62" fmla="*/ 1111 w 1499"/>
              <a:gd name="T63" fmla="*/ 961 h 1859"/>
              <a:gd name="T64" fmla="*/ 1069 w 1499"/>
              <a:gd name="T65" fmla="*/ 1022 h 1859"/>
              <a:gd name="T66" fmla="*/ 1059 w 1499"/>
              <a:gd name="T67" fmla="*/ 1090 h 1859"/>
              <a:gd name="T68" fmla="*/ 1065 w 1499"/>
              <a:gd name="T69" fmla="*/ 1157 h 1859"/>
              <a:gd name="T70" fmla="*/ 1082 w 1499"/>
              <a:gd name="T71" fmla="*/ 1224 h 1859"/>
              <a:gd name="T72" fmla="*/ 1104 w 1499"/>
              <a:gd name="T73" fmla="*/ 1307 h 1859"/>
              <a:gd name="T74" fmla="*/ 1033 w 1499"/>
              <a:gd name="T75" fmla="*/ 1438 h 1859"/>
              <a:gd name="T76" fmla="*/ 973 w 1499"/>
              <a:gd name="T77" fmla="*/ 1520 h 1859"/>
              <a:gd name="T78" fmla="*/ 943 w 1499"/>
              <a:gd name="T79" fmla="*/ 1521 h 1859"/>
              <a:gd name="T80" fmla="*/ 930 w 1499"/>
              <a:gd name="T81" fmla="*/ 1558 h 1859"/>
              <a:gd name="T82" fmla="*/ 902 w 1499"/>
              <a:gd name="T83" fmla="*/ 1565 h 1859"/>
              <a:gd name="T84" fmla="*/ 887 w 1499"/>
              <a:gd name="T85" fmla="*/ 1577 h 1859"/>
              <a:gd name="T86" fmla="*/ 871 w 1499"/>
              <a:gd name="T87" fmla="*/ 1637 h 1859"/>
              <a:gd name="T88" fmla="*/ 745 w 1499"/>
              <a:gd name="T89" fmla="*/ 1699 h 1859"/>
              <a:gd name="T90" fmla="*/ 620 w 1499"/>
              <a:gd name="T91" fmla="*/ 1700 h 1859"/>
              <a:gd name="T92" fmla="*/ 515 w 1499"/>
              <a:gd name="T93" fmla="*/ 1774 h 1859"/>
              <a:gd name="T94" fmla="*/ 432 w 1499"/>
              <a:gd name="T95" fmla="*/ 1774 h 1859"/>
              <a:gd name="T96" fmla="*/ 389 w 1499"/>
              <a:gd name="T97" fmla="*/ 1800 h 1859"/>
              <a:gd name="T98" fmla="*/ 283 w 1499"/>
              <a:gd name="T99" fmla="*/ 1824 h 1859"/>
              <a:gd name="T100" fmla="*/ 143 w 1499"/>
              <a:gd name="T101" fmla="*/ 1762 h 1859"/>
              <a:gd name="T102" fmla="*/ 2 w 1499"/>
              <a:gd name="T103" fmla="*/ 655 h 1859"/>
              <a:gd name="T104" fmla="*/ 1241 w 1499"/>
              <a:gd name="T105" fmla="*/ 17 h 1859"/>
              <a:gd name="T106" fmla="*/ 1496 w 1499"/>
              <a:gd name="T107" fmla="*/ 91 h 1859"/>
              <a:gd name="T108" fmla="*/ 1479 w 1499"/>
              <a:gd name="T109" fmla="*/ 144 h 1859"/>
              <a:gd name="T110" fmla="*/ 1408 w 1499"/>
              <a:gd name="T111" fmla="*/ 225 h 1859"/>
              <a:gd name="T112" fmla="*/ 1378 w 1499"/>
              <a:gd name="T113" fmla="*/ 342 h 1859"/>
              <a:gd name="T114" fmla="*/ 1347 w 1499"/>
              <a:gd name="T115" fmla="*/ 499 h 1859"/>
              <a:gd name="T116" fmla="*/ 1249 w 1499"/>
              <a:gd name="T117" fmla="*/ 575 h 1859"/>
              <a:gd name="T118" fmla="*/ 1240 w 1499"/>
              <a:gd name="T119" fmla="*/ 633 h 1859"/>
              <a:gd name="T120" fmla="*/ 596 w 1499"/>
              <a:gd name="T121" fmla="*/ 1638 h 1859"/>
              <a:gd name="T122" fmla="*/ 636 w 1499"/>
              <a:gd name="T123" fmla="*/ 1671 h 1859"/>
              <a:gd name="T124" fmla="*/ 562 w 1499"/>
              <a:gd name="T125" fmla="*/ 1697 h 1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9" h="1859">
                <a:moveTo>
                  <a:pt x="940" y="1591"/>
                </a:moveTo>
                <a:lnTo>
                  <a:pt x="940" y="1594"/>
                </a:lnTo>
                <a:lnTo>
                  <a:pt x="941" y="1595"/>
                </a:lnTo>
                <a:lnTo>
                  <a:pt x="941" y="1596"/>
                </a:lnTo>
                <a:lnTo>
                  <a:pt x="943" y="1596"/>
                </a:lnTo>
                <a:lnTo>
                  <a:pt x="944" y="1596"/>
                </a:lnTo>
                <a:lnTo>
                  <a:pt x="945" y="1596"/>
                </a:lnTo>
                <a:lnTo>
                  <a:pt x="945" y="1597"/>
                </a:lnTo>
                <a:lnTo>
                  <a:pt x="945" y="1598"/>
                </a:lnTo>
                <a:lnTo>
                  <a:pt x="945" y="1599"/>
                </a:lnTo>
                <a:lnTo>
                  <a:pt x="944" y="1600"/>
                </a:lnTo>
                <a:lnTo>
                  <a:pt x="941" y="1599"/>
                </a:lnTo>
                <a:lnTo>
                  <a:pt x="941" y="1598"/>
                </a:lnTo>
                <a:lnTo>
                  <a:pt x="940" y="1598"/>
                </a:lnTo>
                <a:lnTo>
                  <a:pt x="940" y="1597"/>
                </a:lnTo>
                <a:lnTo>
                  <a:pt x="939" y="1597"/>
                </a:lnTo>
                <a:lnTo>
                  <a:pt x="939" y="1596"/>
                </a:lnTo>
                <a:lnTo>
                  <a:pt x="939" y="1595"/>
                </a:lnTo>
                <a:lnTo>
                  <a:pt x="938" y="1595"/>
                </a:lnTo>
                <a:lnTo>
                  <a:pt x="938" y="1594"/>
                </a:lnTo>
                <a:lnTo>
                  <a:pt x="938" y="1592"/>
                </a:lnTo>
                <a:lnTo>
                  <a:pt x="937" y="1592"/>
                </a:lnTo>
                <a:lnTo>
                  <a:pt x="937" y="1591"/>
                </a:lnTo>
                <a:lnTo>
                  <a:pt x="937" y="1590"/>
                </a:lnTo>
                <a:lnTo>
                  <a:pt x="937" y="1589"/>
                </a:lnTo>
                <a:lnTo>
                  <a:pt x="937" y="1588"/>
                </a:lnTo>
                <a:lnTo>
                  <a:pt x="938" y="1588"/>
                </a:lnTo>
                <a:lnTo>
                  <a:pt x="938" y="1587"/>
                </a:lnTo>
                <a:lnTo>
                  <a:pt x="938" y="1588"/>
                </a:lnTo>
                <a:lnTo>
                  <a:pt x="939" y="1588"/>
                </a:lnTo>
                <a:lnTo>
                  <a:pt x="939" y="1589"/>
                </a:lnTo>
                <a:lnTo>
                  <a:pt x="939" y="1590"/>
                </a:lnTo>
                <a:lnTo>
                  <a:pt x="939" y="1591"/>
                </a:lnTo>
                <a:lnTo>
                  <a:pt x="940" y="1591"/>
                </a:lnTo>
                <a:close/>
                <a:moveTo>
                  <a:pt x="948" y="1548"/>
                </a:moveTo>
                <a:lnTo>
                  <a:pt x="946" y="1550"/>
                </a:lnTo>
                <a:lnTo>
                  <a:pt x="945" y="1550"/>
                </a:lnTo>
                <a:lnTo>
                  <a:pt x="945" y="1554"/>
                </a:lnTo>
                <a:lnTo>
                  <a:pt x="944" y="1555"/>
                </a:lnTo>
                <a:lnTo>
                  <a:pt x="943" y="1555"/>
                </a:lnTo>
                <a:lnTo>
                  <a:pt x="943" y="1553"/>
                </a:lnTo>
                <a:lnTo>
                  <a:pt x="941" y="1550"/>
                </a:lnTo>
                <a:lnTo>
                  <a:pt x="940" y="1550"/>
                </a:lnTo>
                <a:lnTo>
                  <a:pt x="939" y="1550"/>
                </a:lnTo>
                <a:lnTo>
                  <a:pt x="938" y="1550"/>
                </a:lnTo>
                <a:lnTo>
                  <a:pt x="938" y="1549"/>
                </a:lnTo>
                <a:lnTo>
                  <a:pt x="943" y="1548"/>
                </a:lnTo>
                <a:lnTo>
                  <a:pt x="945" y="1548"/>
                </a:lnTo>
                <a:lnTo>
                  <a:pt x="947" y="1547"/>
                </a:lnTo>
                <a:lnTo>
                  <a:pt x="947" y="1546"/>
                </a:lnTo>
                <a:lnTo>
                  <a:pt x="947" y="1545"/>
                </a:lnTo>
                <a:lnTo>
                  <a:pt x="947" y="1544"/>
                </a:lnTo>
                <a:lnTo>
                  <a:pt x="947" y="1542"/>
                </a:lnTo>
                <a:lnTo>
                  <a:pt x="948" y="1542"/>
                </a:lnTo>
                <a:lnTo>
                  <a:pt x="949" y="1541"/>
                </a:lnTo>
                <a:lnTo>
                  <a:pt x="950" y="1542"/>
                </a:lnTo>
                <a:lnTo>
                  <a:pt x="950" y="1544"/>
                </a:lnTo>
                <a:lnTo>
                  <a:pt x="952" y="1545"/>
                </a:lnTo>
                <a:lnTo>
                  <a:pt x="950" y="1546"/>
                </a:lnTo>
                <a:lnTo>
                  <a:pt x="948" y="1548"/>
                </a:lnTo>
                <a:close/>
                <a:moveTo>
                  <a:pt x="961" y="1532"/>
                </a:moveTo>
                <a:lnTo>
                  <a:pt x="959" y="1532"/>
                </a:lnTo>
                <a:lnTo>
                  <a:pt x="958" y="1531"/>
                </a:lnTo>
                <a:lnTo>
                  <a:pt x="957" y="1531"/>
                </a:lnTo>
                <a:lnTo>
                  <a:pt x="957" y="1529"/>
                </a:lnTo>
                <a:lnTo>
                  <a:pt x="957" y="1528"/>
                </a:lnTo>
                <a:lnTo>
                  <a:pt x="958" y="1529"/>
                </a:lnTo>
                <a:lnTo>
                  <a:pt x="959" y="1530"/>
                </a:lnTo>
                <a:lnTo>
                  <a:pt x="961" y="1531"/>
                </a:lnTo>
                <a:lnTo>
                  <a:pt x="961" y="1532"/>
                </a:lnTo>
                <a:close/>
                <a:moveTo>
                  <a:pt x="963" y="1527"/>
                </a:moveTo>
                <a:lnTo>
                  <a:pt x="963" y="1525"/>
                </a:lnTo>
                <a:lnTo>
                  <a:pt x="963" y="1524"/>
                </a:lnTo>
                <a:lnTo>
                  <a:pt x="963" y="1525"/>
                </a:lnTo>
                <a:lnTo>
                  <a:pt x="964" y="1527"/>
                </a:lnTo>
                <a:lnTo>
                  <a:pt x="963" y="1527"/>
                </a:lnTo>
                <a:close/>
                <a:moveTo>
                  <a:pt x="973" y="1511"/>
                </a:moveTo>
                <a:lnTo>
                  <a:pt x="973" y="1512"/>
                </a:lnTo>
                <a:lnTo>
                  <a:pt x="974" y="1512"/>
                </a:lnTo>
                <a:lnTo>
                  <a:pt x="975" y="1512"/>
                </a:lnTo>
                <a:lnTo>
                  <a:pt x="975" y="1513"/>
                </a:lnTo>
                <a:lnTo>
                  <a:pt x="976" y="1513"/>
                </a:lnTo>
                <a:lnTo>
                  <a:pt x="976" y="1514"/>
                </a:lnTo>
                <a:lnTo>
                  <a:pt x="978" y="1514"/>
                </a:lnTo>
                <a:lnTo>
                  <a:pt x="979" y="1514"/>
                </a:lnTo>
                <a:lnTo>
                  <a:pt x="979" y="1513"/>
                </a:lnTo>
                <a:lnTo>
                  <a:pt x="979" y="1512"/>
                </a:lnTo>
                <a:lnTo>
                  <a:pt x="980" y="1512"/>
                </a:lnTo>
                <a:lnTo>
                  <a:pt x="981" y="1512"/>
                </a:lnTo>
                <a:lnTo>
                  <a:pt x="981" y="1513"/>
                </a:lnTo>
                <a:lnTo>
                  <a:pt x="981" y="1514"/>
                </a:lnTo>
                <a:lnTo>
                  <a:pt x="980" y="1514"/>
                </a:lnTo>
                <a:lnTo>
                  <a:pt x="976" y="1515"/>
                </a:lnTo>
                <a:lnTo>
                  <a:pt x="975" y="1515"/>
                </a:lnTo>
                <a:lnTo>
                  <a:pt x="975" y="1514"/>
                </a:lnTo>
                <a:lnTo>
                  <a:pt x="974" y="1513"/>
                </a:lnTo>
                <a:lnTo>
                  <a:pt x="973" y="1513"/>
                </a:lnTo>
                <a:lnTo>
                  <a:pt x="973" y="1512"/>
                </a:lnTo>
                <a:lnTo>
                  <a:pt x="973" y="1511"/>
                </a:lnTo>
                <a:lnTo>
                  <a:pt x="972" y="1511"/>
                </a:lnTo>
                <a:lnTo>
                  <a:pt x="972" y="1510"/>
                </a:lnTo>
                <a:lnTo>
                  <a:pt x="973" y="1508"/>
                </a:lnTo>
                <a:lnTo>
                  <a:pt x="973" y="1510"/>
                </a:lnTo>
                <a:lnTo>
                  <a:pt x="972" y="1510"/>
                </a:lnTo>
                <a:lnTo>
                  <a:pt x="973" y="1510"/>
                </a:lnTo>
                <a:lnTo>
                  <a:pt x="972" y="1511"/>
                </a:lnTo>
                <a:lnTo>
                  <a:pt x="973" y="1511"/>
                </a:lnTo>
                <a:close/>
                <a:moveTo>
                  <a:pt x="985" y="1487"/>
                </a:moveTo>
                <a:lnTo>
                  <a:pt x="983" y="1487"/>
                </a:lnTo>
                <a:lnTo>
                  <a:pt x="983" y="1485"/>
                </a:lnTo>
                <a:lnTo>
                  <a:pt x="984" y="1483"/>
                </a:lnTo>
                <a:lnTo>
                  <a:pt x="985" y="1482"/>
                </a:lnTo>
                <a:lnTo>
                  <a:pt x="985" y="1481"/>
                </a:lnTo>
                <a:lnTo>
                  <a:pt x="988" y="1481"/>
                </a:lnTo>
                <a:lnTo>
                  <a:pt x="988" y="1482"/>
                </a:lnTo>
                <a:lnTo>
                  <a:pt x="989" y="1482"/>
                </a:lnTo>
                <a:lnTo>
                  <a:pt x="989" y="1483"/>
                </a:lnTo>
                <a:lnTo>
                  <a:pt x="988" y="1485"/>
                </a:lnTo>
                <a:lnTo>
                  <a:pt x="987" y="1485"/>
                </a:lnTo>
                <a:lnTo>
                  <a:pt x="985" y="1486"/>
                </a:lnTo>
                <a:lnTo>
                  <a:pt x="985" y="1487"/>
                </a:lnTo>
                <a:close/>
                <a:moveTo>
                  <a:pt x="1039" y="1441"/>
                </a:moveTo>
                <a:lnTo>
                  <a:pt x="1039" y="1443"/>
                </a:lnTo>
                <a:lnTo>
                  <a:pt x="1038" y="1444"/>
                </a:lnTo>
                <a:lnTo>
                  <a:pt x="1036" y="1444"/>
                </a:lnTo>
                <a:lnTo>
                  <a:pt x="1035" y="1444"/>
                </a:lnTo>
                <a:lnTo>
                  <a:pt x="1032" y="1443"/>
                </a:lnTo>
                <a:lnTo>
                  <a:pt x="1031" y="1443"/>
                </a:lnTo>
                <a:lnTo>
                  <a:pt x="1030" y="1444"/>
                </a:lnTo>
                <a:lnTo>
                  <a:pt x="1027" y="1445"/>
                </a:lnTo>
                <a:lnTo>
                  <a:pt x="1025" y="1446"/>
                </a:lnTo>
                <a:lnTo>
                  <a:pt x="1024" y="1447"/>
                </a:lnTo>
                <a:lnTo>
                  <a:pt x="1023" y="1446"/>
                </a:lnTo>
                <a:lnTo>
                  <a:pt x="1022" y="1446"/>
                </a:lnTo>
                <a:lnTo>
                  <a:pt x="1022" y="1445"/>
                </a:lnTo>
                <a:lnTo>
                  <a:pt x="1023" y="1445"/>
                </a:lnTo>
                <a:lnTo>
                  <a:pt x="1024" y="1444"/>
                </a:lnTo>
                <a:lnTo>
                  <a:pt x="1026" y="1443"/>
                </a:lnTo>
                <a:lnTo>
                  <a:pt x="1026" y="1441"/>
                </a:lnTo>
                <a:lnTo>
                  <a:pt x="1027" y="1440"/>
                </a:lnTo>
                <a:lnTo>
                  <a:pt x="1027" y="1441"/>
                </a:lnTo>
                <a:lnTo>
                  <a:pt x="1028" y="1441"/>
                </a:lnTo>
                <a:lnTo>
                  <a:pt x="1030" y="1440"/>
                </a:lnTo>
                <a:lnTo>
                  <a:pt x="1031" y="1440"/>
                </a:lnTo>
                <a:lnTo>
                  <a:pt x="1032" y="1441"/>
                </a:lnTo>
                <a:lnTo>
                  <a:pt x="1035" y="1440"/>
                </a:lnTo>
                <a:lnTo>
                  <a:pt x="1038" y="1440"/>
                </a:lnTo>
                <a:lnTo>
                  <a:pt x="1039" y="1440"/>
                </a:lnTo>
                <a:lnTo>
                  <a:pt x="1039" y="1441"/>
                </a:lnTo>
                <a:close/>
                <a:moveTo>
                  <a:pt x="1052" y="1438"/>
                </a:moveTo>
                <a:lnTo>
                  <a:pt x="1052" y="1440"/>
                </a:lnTo>
                <a:lnTo>
                  <a:pt x="1052" y="1445"/>
                </a:lnTo>
                <a:lnTo>
                  <a:pt x="1052" y="1447"/>
                </a:lnTo>
                <a:lnTo>
                  <a:pt x="1054" y="1449"/>
                </a:lnTo>
                <a:lnTo>
                  <a:pt x="1053" y="1450"/>
                </a:lnTo>
                <a:lnTo>
                  <a:pt x="1052" y="1450"/>
                </a:lnTo>
                <a:lnTo>
                  <a:pt x="1050" y="1450"/>
                </a:lnTo>
                <a:lnTo>
                  <a:pt x="1045" y="1449"/>
                </a:lnTo>
                <a:lnTo>
                  <a:pt x="1044" y="1449"/>
                </a:lnTo>
                <a:lnTo>
                  <a:pt x="1042" y="1447"/>
                </a:lnTo>
                <a:lnTo>
                  <a:pt x="1042" y="1446"/>
                </a:lnTo>
                <a:lnTo>
                  <a:pt x="1042" y="1444"/>
                </a:lnTo>
                <a:lnTo>
                  <a:pt x="1043" y="1441"/>
                </a:lnTo>
                <a:lnTo>
                  <a:pt x="1043" y="1439"/>
                </a:lnTo>
                <a:lnTo>
                  <a:pt x="1044" y="1438"/>
                </a:lnTo>
                <a:lnTo>
                  <a:pt x="1045" y="1438"/>
                </a:lnTo>
                <a:lnTo>
                  <a:pt x="1047" y="1438"/>
                </a:lnTo>
                <a:lnTo>
                  <a:pt x="1047" y="1439"/>
                </a:lnTo>
                <a:lnTo>
                  <a:pt x="1051" y="1439"/>
                </a:lnTo>
                <a:lnTo>
                  <a:pt x="1051" y="1438"/>
                </a:lnTo>
                <a:lnTo>
                  <a:pt x="1052" y="1438"/>
                </a:lnTo>
                <a:close/>
                <a:moveTo>
                  <a:pt x="1238" y="1408"/>
                </a:moveTo>
                <a:lnTo>
                  <a:pt x="1238" y="1406"/>
                </a:lnTo>
                <a:lnTo>
                  <a:pt x="1239" y="1406"/>
                </a:lnTo>
                <a:lnTo>
                  <a:pt x="1238" y="1408"/>
                </a:lnTo>
                <a:close/>
                <a:moveTo>
                  <a:pt x="1238" y="1403"/>
                </a:moveTo>
                <a:lnTo>
                  <a:pt x="1237" y="1403"/>
                </a:lnTo>
                <a:lnTo>
                  <a:pt x="1235" y="1402"/>
                </a:lnTo>
                <a:lnTo>
                  <a:pt x="1235" y="1398"/>
                </a:lnTo>
                <a:lnTo>
                  <a:pt x="1235" y="1397"/>
                </a:lnTo>
                <a:lnTo>
                  <a:pt x="1237" y="1397"/>
                </a:lnTo>
                <a:lnTo>
                  <a:pt x="1238" y="1399"/>
                </a:lnTo>
                <a:lnTo>
                  <a:pt x="1239" y="1401"/>
                </a:lnTo>
                <a:lnTo>
                  <a:pt x="1239" y="1402"/>
                </a:lnTo>
                <a:lnTo>
                  <a:pt x="1239" y="1403"/>
                </a:lnTo>
                <a:lnTo>
                  <a:pt x="1238" y="1403"/>
                </a:lnTo>
                <a:close/>
                <a:moveTo>
                  <a:pt x="1238" y="1408"/>
                </a:moveTo>
                <a:lnTo>
                  <a:pt x="1235" y="1408"/>
                </a:lnTo>
                <a:lnTo>
                  <a:pt x="1234" y="1410"/>
                </a:lnTo>
                <a:lnTo>
                  <a:pt x="1234" y="1407"/>
                </a:lnTo>
                <a:lnTo>
                  <a:pt x="1233" y="1407"/>
                </a:lnTo>
                <a:lnTo>
                  <a:pt x="1232" y="1406"/>
                </a:lnTo>
                <a:lnTo>
                  <a:pt x="1232" y="1405"/>
                </a:lnTo>
                <a:lnTo>
                  <a:pt x="1231" y="1405"/>
                </a:lnTo>
                <a:lnTo>
                  <a:pt x="1231" y="1404"/>
                </a:lnTo>
                <a:lnTo>
                  <a:pt x="1230" y="1403"/>
                </a:lnTo>
                <a:lnTo>
                  <a:pt x="1230" y="1402"/>
                </a:lnTo>
                <a:lnTo>
                  <a:pt x="1229" y="1401"/>
                </a:lnTo>
                <a:lnTo>
                  <a:pt x="1229" y="1399"/>
                </a:lnTo>
                <a:lnTo>
                  <a:pt x="1229" y="1398"/>
                </a:lnTo>
                <a:lnTo>
                  <a:pt x="1228" y="1397"/>
                </a:lnTo>
                <a:lnTo>
                  <a:pt x="1228" y="1396"/>
                </a:lnTo>
                <a:lnTo>
                  <a:pt x="1230" y="1398"/>
                </a:lnTo>
                <a:lnTo>
                  <a:pt x="1232" y="1403"/>
                </a:lnTo>
                <a:lnTo>
                  <a:pt x="1235" y="1407"/>
                </a:lnTo>
                <a:lnTo>
                  <a:pt x="1237" y="1407"/>
                </a:lnTo>
                <a:lnTo>
                  <a:pt x="1238" y="1408"/>
                </a:lnTo>
                <a:close/>
                <a:moveTo>
                  <a:pt x="1229" y="1385"/>
                </a:moveTo>
                <a:lnTo>
                  <a:pt x="1230" y="1386"/>
                </a:lnTo>
                <a:lnTo>
                  <a:pt x="1233" y="1388"/>
                </a:lnTo>
                <a:lnTo>
                  <a:pt x="1233" y="1389"/>
                </a:lnTo>
                <a:lnTo>
                  <a:pt x="1234" y="1390"/>
                </a:lnTo>
                <a:lnTo>
                  <a:pt x="1234" y="1391"/>
                </a:lnTo>
                <a:lnTo>
                  <a:pt x="1237" y="1393"/>
                </a:lnTo>
                <a:lnTo>
                  <a:pt x="1238" y="1393"/>
                </a:lnTo>
                <a:lnTo>
                  <a:pt x="1239" y="1391"/>
                </a:lnTo>
                <a:lnTo>
                  <a:pt x="1240" y="1391"/>
                </a:lnTo>
                <a:lnTo>
                  <a:pt x="1242" y="1390"/>
                </a:lnTo>
                <a:lnTo>
                  <a:pt x="1243" y="1389"/>
                </a:lnTo>
                <a:lnTo>
                  <a:pt x="1246" y="1388"/>
                </a:lnTo>
                <a:lnTo>
                  <a:pt x="1247" y="1387"/>
                </a:lnTo>
                <a:lnTo>
                  <a:pt x="1248" y="1388"/>
                </a:lnTo>
                <a:lnTo>
                  <a:pt x="1251" y="1389"/>
                </a:lnTo>
                <a:lnTo>
                  <a:pt x="1252" y="1390"/>
                </a:lnTo>
                <a:lnTo>
                  <a:pt x="1252" y="1391"/>
                </a:lnTo>
                <a:lnTo>
                  <a:pt x="1252" y="1393"/>
                </a:lnTo>
                <a:lnTo>
                  <a:pt x="1251" y="1395"/>
                </a:lnTo>
                <a:lnTo>
                  <a:pt x="1250" y="1397"/>
                </a:lnTo>
                <a:lnTo>
                  <a:pt x="1249" y="1397"/>
                </a:lnTo>
                <a:lnTo>
                  <a:pt x="1248" y="1397"/>
                </a:lnTo>
                <a:lnTo>
                  <a:pt x="1247" y="1396"/>
                </a:lnTo>
                <a:lnTo>
                  <a:pt x="1246" y="1396"/>
                </a:lnTo>
                <a:lnTo>
                  <a:pt x="1246" y="1397"/>
                </a:lnTo>
                <a:lnTo>
                  <a:pt x="1244" y="1397"/>
                </a:lnTo>
                <a:lnTo>
                  <a:pt x="1243" y="1397"/>
                </a:lnTo>
                <a:lnTo>
                  <a:pt x="1242" y="1398"/>
                </a:lnTo>
                <a:lnTo>
                  <a:pt x="1241" y="1399"/>
                </a:lnTo>
                <a:lnTo>
                  <a:pt x="1242" y="1399"/>
                </a:lnTo>
                <a:lnTo>
                  <a:pt x="1243" y="1399"/>
                </a:lnTo>
                <a:lnTo>
                  <a:pt x="1243" y="1401"/>
                </a:lnTo>
                <a:lnTo>
                  <a:pt x="1242" y="1401"/>
                </a:lnTo>
                <a:lnTo>
                  <a:pt x="1241" y="1401"/>
                </a:lnTo>
                <a:lnTo>
                  <a:pt x="1240" y="1399"/>
                </a:lnTo>
                <a:lnTo>
                  <a:pt x="1239" y="1398"/>
                </a:lnTo>
                <a:lnTo>
                  <a:pt x="1239" y="1397"/>
                </a:lnTo>
                <a:lnTo>
                  <a:pt x="1238" y="1397"/>
                </a:lnTo>
                <a:lnTo>
                  <a:pt x="1238" y="1396"/>
                </a:lnTo>
                <a:lnTo>
                  <a:pt x="1237" y="1396"/>
                </a:lnTo>
                <a:lnTo>
                  <a:pt x="1235" y="1397"/>
                </a:lnTo>
                <a:lnTo>
                  <a:pt x="1233" y="1397"/>
                </a:lnTo>
                <a:lnTo>
                  <a:pt x="1233" y="1396"/>
                </a:lnTo>
                <a:lnTo>
                  <a:pt x="1232" y="1395"/>
                </a:lnTo>
                <a:lnTo>
                  <a:pt x="1232" y="1394"/>
                </a:lnTo>
                <a:lnTo>
                  <a:pt x="1232" y="1393"/>
                </a:lnTo>
                <a:lnTo>
                  <a:pt x="1232" y="1391"/>
                </a:lnTo>
                <a:lnTo>
                  <a:pt x="1231" y="1390"/>
                </a:lnTo>
                <a:lnTo>
                  <a:pt x="1231" y="1389"/>
                </a:lnTo>
                <a:lnTo>
                  <a:pt x="1230" y="1388"/>
                </a:lnTo>
                <a:lnTo>
                  <a:pt x="1229" y="1387"/>
                </a:lnTo>
                <a:lnTo>
                  <a:pt x="1228" y="1387"/>
                </a:lnTo>
                <a:lnTo>
                  <a:pt x="1228" y="1386"/>
                </a:lnTo>
                <a:lnTo>
                  <a:pt x="1226" y="1386"/>
                </a:lnTo>
                <a:lnTo>
                  <a:pt x="1225" y="1386"/>
                </a:lnTo>
                <a:lnTo>
                  <a:pt x="1224" y="1386"/>
                </a:lnTo>
                <a:lnTo>
                  <a:pt x="1222" y="1385"/>
                </a:lnTo>
                <a:lnTo>
                  <a:pt x="1220" y="1382"/>
                </a:lnTo>
                <a:lnTo>
                  <a:pt x="1220" y="1380"/>
                </a:lnTo>
                <a:lnTo>
                  <a:pt x="1221" y="1380"/>
                </a:lnTo>
                <a:lnTo>
                  <a:pt x="1222" y="1380"/>
                </a:lnTo>
                <a:lnTo>
                  <a:pt x="1223" y="1381"/>
                </a:lnTo>
                <a:lnTo>
                  <a:pt x="1225" y="1381"/>
                </a:lnTo>
                <a:lnTo>
                  <a:pt x="1226" y="1383"/>
                </a:lnTo>
                <a:lnTo>
                  <a:pt x="1229" y="1385"/>
                </a:lnTo>
                <a:close/>
                <a:moveTo>
                  <a:pt x="1159" y="1338"/>
                </a:moveTo>
                <a:lnTo>
                  <a:pt x="1157" y="1338"/>
                </a:lnTo>
                <a:lnTo>
                  <a:pt x="1157" y="1336"/>
                </a:lnTo>
                <a:lnTo>
                  <a:pt x="1159" y="1335"/>
                </a:lnTo>
                <a:lnTo>
                  <a:pt x="1160" y="1333"/>
                </a:lnTo>
                <a:lnTo>
                  <a:pt x="1161" y="1332"/>
                </a:lnTo>
                <a:lnTo>
                  <a:pt x="1161" y="1333"/>
                </a:lnTo>
                <a:lnTo>
                  <a:pt x="1162" y="1335"/>
                </a:lnTo>
                <a:lnTo>
                  <a:pt x="1162" y="1336"/>
                </a:lnTo>
                <a:lnTo>
                  <a:pt x="1162" y="1337"/>
                </a:lnTo>
                <a:lnTo>
                  <a:pt x="1162" y="1338"/>
                </a:lnTo>
                <a:lnTo>
                  <a:pt x="1160" y="1338"/>
                </a:lnTo>
                <a:lnTo>
                  <a:pt x="1159" y="1338"/>
                </a:lnTo>
                <a:close/>
                <a:moveTo>
                  <a:pt x="1249" y="1339"/>
                </a:moveTo>
                <a:lnTo>
                  <a:pt x="1249" y="1340"/>
                </a:lnTo>
                <a:lnTo>
                  <a:pt x="1249" y="1343"/>
                </a:lnTo>
                <a:lnTo>
                  <a:pt x="1248" y="1345"/>
                </a:lnTo>
                <a:lnTo>
                  <a:pt x="1248" y="1344"/>
                </a:lnTo>
                <a:lnTo>
                  <a:pt x="1248" y="1343"/>
                </a:lnTo>
                <a:lnTo>
                  <a:pt x="1248" y="1341"/>
                </a:lnTo>
                <a:lnTo>
                  <a:pt x="1248" y="1340"/>
                </a:lnTo>
                <a:lnTo>
                  <a:pt x="1248" y="1339"/>
                </a:lnTo>
                <a:lnTo>
                  <a:pt x="1247" y="1339"/>
                </a:lnTo>
                <a:lnTo>
                  <a:pt x="1247" y="1340"/>
                </a:lnTo>
                <a:lnTo>
                  <a:pt x="1246" y="1340"/>
                </a:lnTo>
                <a:lnTo>
                  <a:pt x="1243" y="1339"/>
                </a:lnTo>
                <a:lnTo>
                  <a:pt x="1243" y="1340"/>
                </a:lnTo>
                <a:lnTo>
                  <a:pt x="1242" y="1341"/>
                </a:lnTo>
                <a:lnTo>
                  <a:pt x="1241" y="1341"/>
                </a:lnTo>
                <a:lnTo>
                  <a:pt x="1241" y="1343"/>
                </a:lnTo>
                <a:lnTo>
                  <a:pt x="1241" y="1344"/>
                </a:lnTo>
                <a:lnTo>
                  <a:pt x="1240" y="1345"/>
                </a:lnTo>
                <a:lnTo>
                  <a:pt x="1240" y="1346"/>
                </a:lnTo>
                <a:lnTo>
                  <a:pt x="1239" y="1346"/>
                </a:lnTo>
                <a:lnTo>
                  <a:pt x="1239" y="1343"/>
                </a:lnTo>
                <a:lnTo>
                  <a:pt x="1240" y="1341"/>
                </a:lnTo>
                <a:lnTo>
                  <a:pt x="1241" y="1341"/>
                </a:lnTo>
                <a:lnTo>
                  <a:pt x="1242" y="1340"/>
                </a:lnTo>
                <a:lnTo>
                  <a:pt x="1242" y="1339"/>
                </a:lnTo>
                <a:lnTo>
                  <a:pt x="1242" y="1338"/>
                </a:lnTo>
                <a:lnTo>
                  <a:pt x="1242" y="1337"/>
                </a:lnTo>
                <a:lnTo>
                  <a:pt x="1243" y="1337"/>
                </a:lnTo>
                <a:lnTo>
                  <a:pt x="1243" y="1338"/>
                </a:lnTo>
                <a:lnTo>
                  <a:pt x="1243" y="1339"/>
                </a:lnTo>
                <a:lnTo>
                  <a:pt x="1244" y="1339"/>
                </a:lnTo>
                <a:lnTo>
                  <a:pt x="1246" y="1339"/>
                </a:lnTo>
                <a:lnTo>
                  <a:pt x="1247" y="1339"/>
                </a:lnTo>
                <a:lnTo>
                  <a:pt x="1247" y="1338"/>
                </a:lnTo>
                <a:lnTo>
                  <a:pt x="1248" y="1338"/>
                </a:lnTo>
                <a:lnTo>
                  <a:pt x="1248" y="1337"/>
                </a:lnTo>
                <a:lnTo>
                  <a:pt x="1249" y="1337"/>
                </a:lnTo>
                <a:lnTo>
                  <a:pt x="1249" y="1339"/>
                </a:lnTo>
                <a:close/>
                <a:moveTo>
                  <a:pt x="1110" y="1316"/>
                </a:moveTo>
                <a:lnTo>
                  <a:pt x="1109" y="1316"/>
                </a:lnTo>
                <a:lnTo>
                  <a:pt x="1109" y="1315"/>
                </a:lnTo>
                <a:lnTo>
                  <a:pt x="1109" y="1314"/>
                </a:lnTo>
                <a:lnTo>
                  <a:pt x="1110" y="1313"/>
                </a:lnTo>
                <a:lnTo>
                  <a:pt x="1111" y="1313"/>
                </a:lnTo>
                <a:lnTo>
                  <a:pt x="1110" y="1314"/>
                </a:lnTo>
                <a:lnTo>
                  <a:pt x="1110" y="1315"/>
                </a:lnTo>
                <a:lnTo>
                  <a:pt x="1110" y="1316"/>
                </a:lnTo>
                <a:close/>
                <a:moveTo>
                  <a:pt x="1109" y="1312"/>
                </a:moveTo>
                <a:lnTo>
                  <a:pt x="1109" y="1313"/>
                </a:lnTo>
                <a:lnTo>
                  <a:pt x="1109" y="1314"/>
                </a:lnTo>
                <a:lnTo>
                  <a:pt x="1108" y="1315"/>
                </a:lnTo>
                <a:lnTo>
                  <a:pt x="1108" y="1314"/>
                </a:lnTo>
                <a:lnTo>
                  <a:pt x="1108" y="1313"/>
                </a:lnTo>
                <a:lnTo>
                  <a:pt x="1109" y="1313"/>
                </a:lnTo>
                <a:lnTo>
                  <a:pt x="1109" y="1312"/>
                </a:lnTo>
                <a:close/>
                <a:moveTo>
                  <a:pt x="1152" y="1315"/>
                </a:moveTo>
                <a:lnTo>
                  <a:pt x="1152" y="1316"/>
                </a:lnTo>
                <a:lnTo>
                  <a:pt x="1153" y="1318"/>
                </a:lnTo>
                <a:lnTo>
                  <a:pt x="1153" y="1319"/>
                </a:lnTo>
                <a:lnTo>
                  <a:pt x="1153" y="1320"/>
                </a:lnTo>
                <a:lnTo>
                  <a:pt x="1152" y="1320"/>
                </a:lnTo>
                <a:lnTo>
                  <a:pt x="1152" y="1321"/>
                </a:lnTo>
                <a:lnTo>
                  <a:pt x="1152" y="1322"/>
                </a:lnTo>
                <a:lnTo>
                  <a:pt x="1152" y="1323"/>
                </a:lnTo>
                <a:lnTo>
                  <a:pt x="1152" y="1324"/>
                </a:lnTo>
                <a:lnTo>
                  <a:pt x="1153" y="1326"/>
                </a:lnTo>
                <a:lnTo>
                  <a:pt x="1152" y="1326"/>
                </a:lnTo>
                <a:lnTo>
                  <a:pt x="1152" y="1327"/>
                </a:lnTo>
                <a:lnTo>
                  <a:pt x="1152" y="1328"/>
                </a:lnTo>
                <a:lnTo>
                  <a:pt x="1151" y="1328"/>
                </a:lnTo>
                <a:lnTo>
                  <a:pt x="1151" y="1329"/>
                </a:lnTo>
                <a:lnTo>
                  <a:pt x="1149" y="1329"/>
                </a:lnTo>
                <a:lnTo>
                  <a:pt x="1149" y="1330"/>
                </a:lnTo>
                <a:lnTo>
                  <a:pt x="1148" y="1330"/>
                </a:lnTo>
                <a:lnTo>
                  <a:pt x="1148" y="1332"/>
                </a:lnTo>
                <a:lnTo>
                  <a:pt x="1147" y="1332"/>
                </a:lnTo>
                <a:lnTo>
                  <a:pt x="1146" y="1332"/>
                </a:lnTo>
                <a:lnTo>
                  <a:pt x="1144" y="1332"/>
                </a:lnTo>
                <a:lnTo>
                  <a:pt x="1143" y="1331"/>
                </a:lnTo>
                <a:lnTo>
                  <a:pt x="1142" y="1331"/>
                </a:lnTo>
                <a:lnTo>
                  <a:pt x="1140" y="1331"/>
                </a:lnTo>
                <a:lnTo>
                  <a:pt x="1139" y="1331"/>
                </a:lnTo>
                <a:lnTo>
                  <a:pt x="1139" y="1330"/>
                </a:lnTo>
                <a:lnTo>
                  <a:pt x="1138" y="1330"/>
                </a:lnTo>
                <a:lnTo>
                  <a:pt x="1137" y="1330"/>
                </a:lnTo>
                <a:lnTo>
                  <a:pt x="1136" y="1331"/>
                </a:lnTo>
                <a:lnTo>
                  <a:pt x="1135" y="1331"/>
                </a:lnTo>
                <a:lnTo>
                  <a:pt x="1135" y="1330"/>
                </a:lnTo>
                <a:lnTo>
                  <a:pt x="1134" y="1330"/>
                </a:lnTo>
                <a:lnTo>
                  <a:pt x="1133" y="1330"/>
                </a:lnTo>
                <a:lnTo>
                  <a:pt x="1131" y="1330"/>
                </a:lnTo>
                <a:lnTo>
                  <a:pt x="1131" y="1329"/>
                </a:lnTo>
                <a:lnTo>
                  <a:pt x="1130" y="1329"/>
                </a:lnTo>
                <a:lnTo>
                  <a:pt x="1130" y="1328"/>
                </a:lnTo>
                <a:lnTo>
                  <a:pt x="1130" y="1327"/>
                </a:lnTo>
                <a:lnTo>
                  <a:pt x="1131" y="1327"/>
                </a:lnTo>
                <a:lnTo>
                  <a:pt x="1131" y="1326"/>
                </a:lnTo>
                <a:lnTo>
                  <a:pt x="1133" y="1326"/>
                </a:lnTo>
                <a:lnTo>
                  <a:pt x="1133" y="1324"/>
                </a:lnTo>
                <a:lnTo>
                  <a:pt x="1134" y="1324"/>
                </a:lnTo>
                <a:lnTo>
                  <a:pt x="1135" y="1323"/>
                </a:lnTo>
                <a:lnTo>
                  <a:pt x="1135" y="1324"/>
                </a:lnTo>
                <a:lnTo>
                  <a:pt x="1135" y="1326"/>
                </a:lnTo>
                <a:lnTo>
                  <a:pt x="1135" y="1327"/>
                </a:lnTo>
                <a:lnTo>
                  <a:pt x="1136" y="1327"/>
                </a:lnTo>
                <a:lnTo>
                  <a:pt x="1137" y="1327"/>
                </a:lnTo>
                <a:lnTo>
                  <a:pt x="1138" y="1327"/>
                </a:lnTo>
                <a:lnTo>
                  <a:pt x="1139" y="1327"/>
                </a:lnTo>
                <a:lnTo>
                  <a:pt x="1139" y="1326"/>
                </a:lnTo>
                <a:lnTo>
                  <a:pt x="1140" y="1326"/>
                </a:lnTo>
                <a:lnTo>
                  <a:pt x="1140" y="1324"/>
                </a:lnTo>
                <a:lnTo>
                  <a:pt x="1142" y="1324"/>
                </a:lnTo>
                <a:lnTo>
                  <a:pt x="1143" y="1324"/>
                </a:lnTo>
                <a:lnTo>
                  <a:pt x="1143" y="1323"/>
                </a:lnTo>
                <a:lnTo>
                  <a:pt x="1142" y="1323"/>
                </a:lnTo>
                <a:lnTo>
                  <a:pt x="1142" y="1322"/>
                </a:lnTo>
                <a:lnTo>
                  <a:pt x="1140" y="1322"/>
                </a:lnTo>
                <a:lnTo>
                  <a:pt x="1140" y="1321"/>
                </a:lnTo>
                <a:lnTo>
                  <a:pt x="1140" y="1320"/>
                </a:lnTo>
                <a:lnTo>
                  <a:pt x="1142" y="1320"/>
                </a:lnTo>
                <a:lnTo>
                  <a:pt x="1143" y="1320"/>
                </a:lnTo>
                <a:lnTo>
                  <a:pt x="1144" y="1320"/>
                </a:lnTo>
                <a:lnTo>
                  <a:pt x="1144" y="1319"/>
                </a:lnTo>
                <a:lnTo>
                  <a:pt x="1145" y="1319"/>
                </a:lnTo>
                <a:lnTo>
                  <a:pt x="1146" y="1318"/>
                </a:lnTo>
                <a:lnTo>
                  <a:pt x="1147" y="1318"/>
                </a:lnTo>
                <a:lnTo>
                  <a:pt x="1147" y="1316"/>
                </a:lnTo>
                <a:lnTo>
                  <a:pt x="1148" y="1316"/>
                </a:lnTo>
                <a:lnTo>
                  <a:pt x="1148" y="1315"/>
                </a:lnTo>
                <a:lnTo>
                  <a:pt x="1148" y="1314"/>
                </a:lnTo>
                <a:lnTo>
                  <a:pt x="1148" y="1313"/>
                </a:lnTo>
                <a:lnTo>
                  <a:pt x="1149" y="1313"/>
                </a:lnTo>
                <a:lnTo>
                  <a:pt x="1151" y="1313"/>
                </a:lnTo>
                <a:lnTo>
                  <a:pt x="1152" y="1314"/>
                </a:lnTo>
                <a:lnTo>
                  <a:pt x="1152" y="1315"/>
                </a:lnTo>
                <a:close/>
                <a:moveTo>
                  <a:pt x="1255" y="1330"/>
                </a:moveTo>
                <a:lnTo>
                  <a:pt x="1254" y="1331"/>
                </a:lnTo>
                <a:lnTo>
                  <a:pt x="1254" y="1333"/>
                </a:lnTo>
                <a:lnTo>
                  <a:pt x="1252" y="1335"/>
                </a:lnTo>
                <a:lnTo>
                  <a:pt x="1251" y="1333"/>
                </a:lnTo>
                <a:lnTo>
                  <a:pt x="1251" y="1335"/>
                </a:lnTo>
                <a:lnTo>
                  <a:pt x="1250" y="1335"/>
                </a:lnTo>
                <a:lnTo>
                  <a:pt x="1250" y="1333"/>
                </a:lnTo>
                <a:lnTo>
                  <a:pt x="1249" y="1333"/>
                </a:lnTo>
                <a:lnTo>
                  <a:pt x="1249" y="1332"/>
                </a:lnTo>
                <a:lnTo>
                  <a:pt x="1250" y="1332"/>
                </a:lnTo>
                <a:lnTo>
                  <a:pt x="1250" y="1331"/>
                </a:lnTo>
                <a:lnTo>
                  <a:pt x="1250" y="1330"/>
                </a:lnTo>
                <a:lnTo>
                  <a:pt x="1251" y="1330"/>
                </a:lnTo>
                <a:lnTo>
                  <a:pt x="1252" y="1331"/>
                </a:lnTo>
                <a:lnTo>
                  <a:pt x="1254" y="1330"/>
                </a:lnTo>
                <a:lnTo>
                  <a:pt x="1255" y="1330"/>
                </a:lnTo>
                <a:close/>
                <a:moveTo>
                  <a:pt x="1112" y="1313"/>
                </a:moveTo>
                <a:lnTo>
                  <a:pt x="1111" y="1313"/>
                </a:lnTo>
                <a:lnTo>
                  <a:pt x="1111" y="1312"/>
                </a:lnTo>
                <a:lnTo>
                  <a:pt x="1110" y="1312"/>
                </a:lnTo>
                <a:lnTo>
                  <a:pt x="1110" y="1311"/>
                </a:lnTo>
                <a:lnTo>
                  <a:pt x="1111" y="1310"/>
                </a:lnTo>
                <a:lnTo>
                  <a:pt x="1112" y="1309"/>
                </a:lnTo>
                <a:lnTo>
                  <a:pt x="1113" y="1307"/>
                </a:lnTo>
                <a:lnTo>
                  <a:pt x="1114" y="1306"/>
                </a:lnTo>
                <a:lnTo>
                  <a:pt x="1116" y="1306"/>
                </a:lnTo>
                <a:lnTo>
                  <a:pt x="1116" y="1305"/>
                </a:lnTo>
                <a:lnTo>
                  <a:pt x="1117" y="1305"/>
                </a:lnTo>
                <a:lnTo>
                  <a:pt x="1116" y="1307"/>
                </a:lnTo>
                <a:lnTo>
                  <a:pt x="1114" y="1309"/>
                </a:lnTo>
                <a:lnTo>
                  <a:pt x="1114" y="1310"/>
                </a:lnTo>
                <a:lnTo>
                  <a:pt x="1113" y="1311"/>
                </a:lnTo>
                <a:lnTo>
                  <a:pt x="1113" y="1312"/>
                </a:lnTo>
                <a:lnTo>
                  <a:pt x="1112" y="1313"/>
                </a:lnTo>
                <a:close/>
                <a:moveTo>
                  <a:pt x="1252" y="1329"/>
                </a:moveTo>
                <a:lnTo>
                  <a:pt x="1251" y="1328"/>
                </a:lnTo>
                <a:lnTo>
                  <a:pt x="1251" y="1327"/>
                </a:lnTo>
                <a:lnTo>
                  <a:pt x="1252" y="1327"/>
                </a:lnTo>
                <a:lnTo>
                  <a:pt x="1254" y="1328"/>
                </a:lnTo>
                <a:lnTo>
                  <a:pt x="1252" y="1329"/>
                </a:lnTo>
                <a:close/>
                <a:moveTo>
                  <a:pt x="1108" y="1294"/>
                </a:moveTo>
                <a:lnTo>
                  <a:pt x="1107" y="1294"/>
                </a:lnTo>
                <a:lnTo>
                  <a:pt x="1105" y="1293"/>
                </a:lnTo>
                <a:lnTo>
                  <a:pt x="1105" y="1294"/>
                </a:lnTo>
                <a:lnTo>
                  <a:pt x="1105" y="1293"/>
                </a:lnTo>
                <a:lnTo>
                  <a:pt x="1107" y="1293"/>
                </a:lnTo>
                <a:lnTo>
                  <a:pt x="1108" y="1293"/>
                </a:lnTo>
                <a:lnTo>
                  <a:pt x="1108" y="1294"/>
                </a:lnTo>
                <a:close/>
                <a:moveTo>
                  <a:pt x="1248" y="1306"/>
                </a:moveTo>
                <a:lnTo>
                  <a:pt x="1250" y="1309"/>
                </a:lnTo>
                <a:lnTo>
                  <a:pt x="1252" y="1310"/>
                </a:lnTo>
                <a:lnTo>
                  <a:pt x="1254" y="1310"/>
                </a:lnTo>
                <a:lnTo>
                  <a:pt x="1255" y="1310"/>
                </a:lnTo>
                <a:lnTo>
                  <a:pt x="1254" y="1312"/>
                </a:lnTo>
                <a:lnTo>
                  <a:pt x="1255" y="1312"/>
                </a:lnTo>
                <a:lnTo>
                  <a:pt x="1255" y="1314"/>
                </a:lnTo>
                <a:lnTo>
                  <a:pt x="1255" y="1318"/>
                </a:lnTo>
                <a:lnTo>
                  <a:pt x="1255" y="1320"/>
                </a:lnTo>
                <a:lnTo>
                  <a:pt x="1254" y="1320"/>
                </a:lnTo>
                <a:lnTo>
                  <a:pt x="1254" y="1321"/>
                </a:lnTo>
                <a:lnTo>
                  <a:pt x="1252" y="1321"/>
                </a:lnTo>
                <a:lnTo>
                  <a:pt x="1251" y="1321"/>
                </a:lnTo>
                <a:lnTo>
                  <a:pt x="1251" y="1322"/>
                </a:lnTo>
                <a:lnTo>
                  <a:pt x="1250" y="1323"/>
                </a:lnTo>
                <a:lnTo>
                  <a:pt x="1249" y="1323"/>
                </a:lnTo>
                <a:lnTo>
                  <a:pt x="1248" y="1323"/>
                </a:lnTo>
                <a:lnTo>
                  <a:pt x="1247" y="1326"/>
                </a:lnTo>
                <a:lnTo>
                  <a:pt x="1246" y="1326"/>
                </a:lnTo>
                <a:lnTo>
                  <a:pt x="1246" y="1327"/>
                </a:lnTo>
                <a:lnTo>
                  <a:pt x="1244" y="1328"/>
                </a:lnTo>
                <a:lnTo>
                  <a:pt x="1244" y="1330"/>
                </a:lnTo>
                <a:lnTo>
                  <a:pt x="1243" y="1332"/>
                </a:lnTo>
                <a:lnTo>
                  <a:pt x="1243" y="1333"/>
                </a:lnTo>
                <a:lnTo>
                  <a:pt x="1242" y="1335"/>
                </a:lnTo>
                <a:lnTo>
                  <a:pt x="1242" y="1336"/>
                </a:lnTo>
                <a:lnTo>
                  <a:pt x="1240" y="1336"/>
                </a:lnTo>
                <a:lnTo>
                  <a:pt x="1240" y="1337"/>
                </a:lnTo>
                <a:lnTo>
                  <a:pt x="1240" y="1338"/>
                </a:lnTo>
                <a:lnTo>
                  <a:pt x="1239" y="1338"/>
                </a:lnTo>
                <a:lnTo>
                  <a:pt x="1239" y="1339"/>
                </a:lnTo>
                <a:lnTo>
                  <a:pt x="1238" y="1339"/>
                </a:lnTo>
                <a:lnTo>
                  <a:pt x="1238" y="1341"/>
                </a:lnTo>
                <a:lnTo>
                  <a:pt x="1238" y="1343"/>
                </a:lnTo>
                <a:lnTo>
                  <a:pt x="1238" y="1344"/>
                </a:lnTo>
                <a:lnTo>
                  <a:pt x="1238" y="1345"/>
                </a:lnTo>
                <a:lnTo>
                  <a:pt x="1235" y="1347"/>
                </a:lnTo>
                <a:lnTo>
                  <a:pt x="1234" y="1348"/>
                </a:lnTo>
                <a:lnTo>
                  <a:pt x="1233" y="1349"/>
                </a:lnTo>
                <a:lnTo>
                  <a:pt x="1232" y="1349"/>
                </a:lnTo>
                <a:lnTo>
                  <a:pt x="1231" y="1349"/>
                </a:lnTo>
                <a:lnTo>
                  <a:pt x="1230" y="1349"/>
                </a:lnTo>
                <a:lnTo>
                  <a:pt x="1231" y="1347"/>
                </a:lnTo>
                <a:lnTo>
                  <a:pt x="1230" y="1347"/>
                </a:lnTo>
                <a:lnTo>
                  <a:pt x="1230" y="1345"/>
                </a:lnTo>
                <a:lnTo>
                  <a:pt x="1230" y="1343"/>
                </a:lnTo>
                <a:lnTo>
                  <a:pt x="1230" y="1341"/>
                </a:lnTo>
                <a:lnTo>
                  <a:pt x="1230" y="1340"/>
                </a:lnTo>
                <a:lnTo>
                  <a:pt x="1229" y="1341"/>
                </a:lnTo>
                <a:lnTo>
                  <a:pt x="1229" y="1343"/>
                </a:lnTo>
                <a:lnTo>
                  <a:pt x="1228" y="1343"/>
                </a:lnTo>
                <a:lnTo>
                  <a:pt x="1226" y="1341"/>
                </a:lnTo>
                <a:lnTo>
                  <a:pt x="1225" y="1339"/>
                </a:lnTo>
                <a:lnTo>
                  <a:pt x="1225" y="1338"/>
                </a:lnTo>
                <a:lnTo>
                  <a:pt x="1225" y="1336"/>
                </a:lnTo>
                <a:lnTo>
                  <a:pt x="1225" y="1335"/>
                </a:lnTo>
                <a:lnTo>
                  <a:pt x="1225" y="1333"/>
                </a:lnTo>
                <a:lnTo>
                  <a:pt x="1228" y="1329"/>
                </a:lnTo>
                <a:lnTo>
                  <a:pt x="1228" y="1328"/>
                </a:lnTo>
                <a:lnTo>
                  <a:pt x="1228" y="1326"/>
                </a:lnTo>
                <a:lnTo>
                  <a:pt x="1228" y="1324"/>
                </a:lnTo>
                <a:lnTo>
                  <a:pt x="1226" y="1324"/>
                </a:lnTo>
                <a:lnTo>
                  <a:pt x="1226" y="1323"/>
                </a:lnTo>
                <a:lnTo>
                  <a:pt x="1229" y="1321"/>
                </a:lnTo>
                <a:lnTo>
                  <a:pt x="1229" y="1320"/>
                </a:lnTo>
                <a:lnTo>
                  <a:pt x="1235" y="1315"/>
                </a:lnTo>
                <a:lnTo>
                  <a:pt x="1235" y="1316"/>
                </a:lnTo>
                <a:lnTo>
                  <a:pt x="1235" y="1318"/>
                </a:lnTo>
                <a:lnTo>
                  <a:pt x="1235" y="1319"/>
                </a:lnTo>
                <a:lnTo>
                  <a:pt x="1235" y="1320"/>
                </a:lnTo>
                <a:lnTo>
                  <a:pt x="1235" y="1321"/>
                </a:lnTo>
                <a:lnTo>
                  <a:pt x="1237" y="1321"/>
                </a:lnTo>
                <a:lnTo>
                  <a:pt x="1237" y="1315"/>
                </a:lnTo>
                <a:lnTo>
                  <a:pt x="1237" y="1314"/>
                </a:lnTo>
                <a:lnTo>
                  <a:pt x="1235" y="1314"/>
                </a:lnTo>
                <a:lnTo>
                  <a:pt x="1237" y="1313"/>
                </a:lnTo>
                <a:lnTo>
                  <a:pt x="1238" y="1312"/>
                </a:lnTo>
                <a:lnTo>
                  <a:pt x="1239" y="1310"/>
                </a:lnTo>
                <a:lnTo>
                  <a:pt x="1240" y="1309"/>
                </a:lnTo>
                <a:lnTo>
                  <a:pt x="1241" y="1307"/>
                </a:lnTo>
                <a:lnTo>
                  <a:pt x="1242" y="1307"/>
                </a:lnTo>
                <a:lnTo>
                  <a:pt x="1243" y="1306"/>
                </a:lnTo>
                <a:lnTo>
                  <a:pt x="1244" y="1307"/>
                </a:lnTo>
                <a:lnTo>
                  <a:pt x="1247" y="1307"/>
                </a:lnTo>
                <a:lnTo>
                  <a:pt x="1248" y="1306"/>
                </a:lnTo>
                <a:close/>
                <a:moveTo>
                  <a:pt x="1275" y="1313"/>
                </a:moveTo>
                <a:lnTo>
                  <a:pt x="1276" y="1314"/>
                </a:lnTo>
                <a:lnTo>
                  <a:pt x="1277" y="1318"/>
                </a:lnTo>
                <a:lnTo>
                  <a:pt x="1278" y="1318"/>
                </a:lnTo>
                <a:lnTo>
                  <a:pt x="1278" y="1319"/>
                </a:lnTo>
                <a:lnTo>
                  <a:pt x="1278" y="1321"/>
                </a:lnTo>
                <a:lnTo>
                  <a:pt x="1277" y="1322"/>
                </a:lnTo>
                <a:lnTo>
                  <a:pt x="1276" y="1324"/>
                </a:lnTo>
                <a:lnTo>
                  <a:pt x="1275" y="1326"/>
                </a:lnTo>
                <a:lnTo>
                  <a:pt x="1274" y="1328"/>
                </a:lnTo>
                <a:lnTo>
                  <a:pt x="1274" y="1330"/>
                </a:lnTo>
                <a:lnTo>
                  <a:pt x="1274" y="1332"/>
                </a:lnTo>
                <a:lnTo>
                  <a:pt x="1273" y="1335"/>
                </a:lnTo>
                <a:lnTo>
                  <a:pt x="1273" y="1336"/>
                </a:lnTo>
                <a:lnTo>
                  <a:pt x="1272" y="1338"/>
                </a:lnTo>
                <a:lnTo>
                  <a:pt x="1271" y="1340"/>
                </a:lnTo>
                <a:lnTo>
                  <a:pt x="1269" y="1343"/>
                </a:lnTo>
                <a:lnTo>
                  <a:pt x="1269" y="1344"/>
                </a:lnTo>
                <a:lnTo>
                  <a:pt x="1268" y="1345"/>
                </a:lnTo>
                <a:lnTo>
                  <a:pt x="1268" y="1346"/>
                </a:lnTo>
                <a:lnTo>
                  <a:pt x="1268" y="1347"/>
                </a:lnTo>
                <a:lnTo>
                  <a:pt x="1267" y="1349"/>
                </a:lnTo>
                <a:lnTo>
                  <a:pt x="1266" y="1351"/>
                </a:lnTo>
                <a:lnTo>
                  <a:pt x="1266" y="1352"/>
                </a:lnTo>
                <a:lnTo>
                  <a:pt x="1266" y="1353"/>
                </a:lnTo>
                <a:lnTo>
                  <a:pt x="1265" y="1354"/>
                </a:lnTo>
                <a:lnTo>
                  <a:pt x="1263" y="1358"/>
                </a:lnTo>
                <a:lnTo>
                  <a:pt x="1261" y="1361"/>
                </a:lnTo>
                <a:lnTo>
                  <a:pt x="1260" y="1365"/>
                </a:lnTo>
                <a:lnTo>
                  <a:pt x="1259" y="1366"/>
                </a:lnTo>
                <a:lnTo>
                  <a:pt x="1259" y="1368"/>
                </a:lnTo>
                <a:lnTo>
                  <a:pt x="1258" y="1369"/>
                </a:lnTo>
                <a:lnTo>
                  <a:pt x="1258" y="1371"/>
                </a:lnTo>
                <a:lnTo>
                  <a:pt x="1256" y="1374"/>
                </a:lnTo>
                <a:lnTo>
                  <a:pt x="1255" y="1377"/>
                </a:lnTo>
                <a:lnTo>
                  <a:pt x="1254" y="1378"/>
                </a:lnTo>
                <a:lnTo>
                  <a:pt x="1255" y="1379"/>
                </a:lnTo>
                <a:lnTo>
                  <a:pt x="1256" y="1381"/>
                </a:lnTo>
                <a:lnTo>
                  <a:pt x="1256" y="1382"/>
                </a:lnTo>
                <a:lnTo>
                  <a:pt x="1256" y="1383"/>
                </a:lnTo>
                <a:lnTo>
                  <a:pt x="1257" y="1385"/>
                </a:lnTo>
                <a:lnTo>
                  <a:pt x="1258" y="1387"/>
                </a:lnTo>
                <a:lnTo>
                  <a:pt x="1258" y="1388"/>
                </a:lnTo>
                <a:lnTo>
                  <a:pt x="1258" y="1389"/>
                </a:lnTo>
                <a:lnTo>
                  <a:pt x="1258" y="1390"/>
                </a:lnTo>
                <a:lnTo>
                  <a:pt x="1257" y="1391"/>
                </a:lnTo>
                <a:lnTo>
                  <a:pt x="1256" y="1391"/>
                </a:lnTo>
                <a:lnTo>
                  <a:pt x="1255" y="1390"/>
                </a:lnTo>
                <a:lnTo>
                  <a:pt x="1254" y="1389"/>
                </a:lnTo>
                <a:lnTo>
                  <a:pt x="1252" y="1388"/>
                </a:lnTo>
                <a:lnTo>
                  <a:pt x="1251" y="1387"/>
                </a:lnTo>
                <a:lnTo>
                  <a:pt x="1248" y="1387"/>
                </a:lnTo>
                <a:lnTo>
                  <a:pt x="1244" y="1385"/>
                </a:lnTo>
                <a:lnTo>
                  <a:pt x="1243" y="1385"/>
                </a:lnTo>
                <a:lnTo>
                  <a:pt x="1242" y="1383"/>
                </a:lnTo>
                <a:lnTo>
                  <a:pt x="1241" y="1383"/>
                </a:lnTo>
                <a:lnTo>
                  <a:pt x="1239" y="1383"/>
                </a:lnTo>
                <a:lnTo>
                  <a:pt x="1238" y="1383"/>
                </a:lnTo>
                <a:lnTo>
                  <a:pt x="1238" y="1382"/>
                </a:lnTo>
                <a:lnTo>
                  <a:pt x="1237" y="1382"/>
                </a:lnTo>
                <a:lnTo>
                  <a:pt x="1237" y="1383"/>
                </a:lnTo>
                <a:lnTo>
                  <a:pt x="1235" y="1383"/>
                </a:lnTo>
                <a:lnTo>
                  <a:pt x="1234" y="1382"/>
                </a:lnTo>
                <a:lnTo>
                  <a:pt x="1232" y="1379"/>
                </a:lnTo>
                <a:lnTo>
                  <a:pt x="1231" y="1378"/>
                </a:lnTo>
                <a:lnTo>
                  <a:pt x="1231" y="1377"/>
                </a:lnTo>
                <a:lnTo>
                  <a:pt x="1230" y="1377"/>
                </a:lnTo>
                <a:lnTo>
                  <a:pt x="1228" y="1376"/>
                </a:lnTo>
                <a:lnTo>
                  <a:pt x="1226" y="1376"/>
                </a:lnTo>
                <a:lnTo>
                  <a:pt x="1225" y="1373"/>
                </a:lnTo>
                <a:lnTo>
                  <a:pt x="1224" y="1372"/>
                </a:lnTo>
                <a:lnTo>
                  <a:pt x="1223" y="1372"/>
                </a:lnTo>
                <a:lnTo>
                  <a:pt x="1222" y="1372"/>
                </a:lnTo>
                <a:lnTo>
                  <a:pt x="1221" y="1371"/>
                </a:lnTo>
                <a:lnTo>
                  <a:pt x="1221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1" y="1360"/>
                </a:lnTo>
                <a:lnTo>
                  <a:pt x="1221" y="1358"/>
                </a:lnTo>
                <a:lnTo>
                  <a:pt x="1222" y="1358"/>
                </a:lnTo>
                <a:lnTo>
                  <a:pt x="1224" y="1360"/>
                </a:lnTo>
                <a:lnTo>
                  <a:pt x="1225" y="1360"/>
                </a:lnTo>
                <a:lnTo>
                  <a:pt x="1225" y="1358"/>
                </a:lnTo>
                <a:lnTo>
                  <a:pt x="1226" y="1358"/>
                </a:lnTo>
                <a:lnTo>
                  <a:pt x="1228" y="1357"/>
                </a:lnTo>
                <a:lnTo>
                  <a:pt x="1229" y="1356"/>
                </a:lnTo>
                <a:lnTo>
                  <a:pt x="1229" y="1355"/>
                </a:lnTo>
                <a:lnTo>
                  <a:pt x="1229" y="1354"/>
                </a:lnTo>
                <a:lnTo>
                  <a:pt x="1229" y="1353"/>
                </a:lnTo>
                <a:lnTo>
                  <a:pt x="1230" y="1352"/>
                </a:lnTo>
                <a:lnTo>
                  <a:pt x="1231" y="1352"/>
                </a:lnTo>
                <a:lnTo>
                  <a:pt x="1233" y="1352"/>
                </a:lnTo>
                <a:lnTo>
                  <a:pt x="1234" y="1352"/>
                </a:lnTo>
                <a:lnTo>
                  <a:pt x="1235" y="1351"/>
                </a:lnTo>
                <a:lnTo>
                  <a:pt x="1237" y="1351"/>
                </a:lnTo>
                <a:lnTo>
                  <a:pt x="1238" y="1351"/>
                </a:lnTo>
                <a:lnTo>
                  <a:pt x="1238" y="1352"/>
                </a:lnTo>
                <a:lnTo>
                  <a:pt x="1239" y="1353"/>
                </a:lnTo>
                <a:lnTo>
                  <a:pt x="1238" y="1353"/>
                </a:lnTo>
                <a:lnTo>
                  <a:pt x="1237" y="1353"/>
                </a:lnTo>
                <a:lnTo>
                  <a:pt x="1235" y="1353"/>
                </a:lnTo>
                <a:lnTo>
                  <a:pt x="1234" y="1353"/>
                </a:lnTo>
                <a:lnTo>
                  <a:pt x="1234" y="1355"/>
                </a:lnTo>
                <a:lnTo>
                  <a:pt x="1233" y="1357"/>
                </a:lnTo>
                <a:lnTo>
                  <a:pt x="1233" y="1358"/>
                </a:lnTo>
                <a:lnTo>
                  <a:pt x="1233" y="1360"/>
                </a:lnTo>
                <a:lnTo>
                  <a:pt x="1233" y="1361"/>
                </a:lnTo>
                <a:lnTo>
                  <a:pt x="1234" y="1361"/>
                </a:lnTo>
                <a:lnTo>
                  <a:pt x="1235" y="1362"/>
                </a:lnTo>
                <a:lnTo>
                  <a:pt x="1235" y="1363"/>
                </a:lnTo>
                <a:lnTo>
                  <a:pt x="1237" y="1364"/>
                </a:lnTo>
                <a:lnTo>
                  <a:pt x="1237" y="1365"/>
                </a:lnTo>
                <a:lnTo>
                  <a:pt x="1237" y="1366"/>
                </a:lnTo>
                <a:lnTo>
                  <a:pt x="1237" y="1368"/>
                </a:lnTo>
                <a:lnTo>
                  <a:pt x="1235" y="1369"/>
                </a:lnTo>
                <a:lnTo>
                  <a:pt x="1233" y="1369"/>
                </a:lnTo>
                <a:lnTo>
                  <a:pt x="1232" y="1370"/>
                </a:lnTo>
                <a:lnTo>
                  <a:pt x="1232" y="1371"/>
                </a:lnTo>
                <a:lnTo>
                  <a:pt x="1233" y="1371"/>
                </a:lnTo>
                <a:lnTo>
                  <a:pt x="1234" y="1372"/>
                </a:lnTo>
                <a:lnTo>
                  <a:pt x="1238" y="1372"/>
                </a:lnTo>
                <a:lnTo>
                  <a:pt x="1241" y="1371"/>
                </a:lnTo>
                <a:lnTo>
                  <a:pt x="1242" y="1371"/>
                </a:lnTo>
                <a:lnTo>
                  <a:pt x="1242" y="1370"/>
                </a:lnTo>
                <a:lnTo>
                  <a:pt x="1241" y="1369"/>
                </a:lnTo>
                <a:lnTo>
                  <a:pt x="1241" y="1368"/>
                </a:lnTo>
                <a:lnTo>
                  <a:pt x="1240" y="1368"/>
                </a:lnTo>
                <a:lnTo>
                  <a:pt x="1240" y="1365"/>
                </a:lnTo>
                <a:lnTo>
                  <a:pt x="1240" y="1364"/>
                </a:lnTo>
                <a:lnTo>
                  <a:pt x="1240" y="1363"/>
                </a:lnTo>
                <a:lnTo>
                  <a:pt x="1240" y="1364"/>
                </a:lnTo>
                <a:lnTo>
                  <a:pt x="1241" y="1363"/>
                </a:lnTo>
                <a:lnTo>
                  <a:pt x="1241" y="1364"/>
                </a:lnTo>
                <a:lnTo>
                  <a:pt x="1242" y="1365"/>
                </a:lnTo>
                <a:lnTo>
                  <a:pt x="1243" y="1365"/>
                </a:lnTo>
                <a:lnTo>
                  <a:pt x="1243" y="1363"/>
                </a:lnTo>
                <a:lnTo>
                  <a:pt x="1244" y="1362"/>
                </a:lnTo>
                <a:lnTo>
                  <a:pt x="1246" y="1361"/>
                </a:lnTo>
                <a:lnTo>
                  <a:pt x="1247" y="1360"/>
                </a:lnTo>
                <a:lnTo>
                  <a:pt x="1247" y="1358"/>
                </a:lnTo>
                <a:lnTo>
                  <a:pt x="1248" y="1358"/>
                </a:lnTo>
                <a:lnTo>
                  <a:pt x="1249" y="1360"/>
                </a:lnTo>
                <a:lnTo>
                  <a:pt x="1249" y="1361"/>
                </a:lnTo>
                <a:lnTo>
                  <a:pt x="1249" y="1362"/>
                </a:lnTo>
                <a:lnTo>
                  <a:pt x="1250" y="1362"/>
                </a:lnTo>
                <a:lnTo>
                  <a:pt x="1250" y="1361"/>
                </a:lnTo>
                <a:lnTo>
                  <a:pt x="1250" y="1360"/>
                </a:lnTo>
                <a:lnTo>
                  <a:pt x="1250" y="1357"/>
                </a:lnTo>
                <a:lnTo>
                  <a:pt x="1251" y="1355"/>
                </a:lnTo>
                <a:lnTo>
                  <a:pt x="1252" y="1353"/>
                </a:lnTo>
                <a:lnTo>
                  <a:pt x="1254" y="1353"/>
                </a:lnTo>
                <a:lnTo>
                  <a:pt x="1254" y="1351"/>
                </a:lnTo>
                <a:lnTo>
                  <a:pt x="1255" y="1351"/>
                </a:lnTo>
                <a:lnTo>
                  <a:pt x="1255" y="1349"/>
                </a:lnTo>
                <a:lnTo>
                  <a:pt x="1256" y="1348"/>
                </a:lnTo>
                <a:lnTo>
                  <a:pt x="1256" y="1346"/>
                </a:lnTo>
                <a:lnTo>
                  <a:pt x="1257" y="1345"/>
                </a:lnTo>
                <a:lnTo>
                  <a:pt x="1257" y="1344"/>
                </a:lnTo>
                <a:lnTo>
                  <a:pt x="1258" y="1343"/>
                </a:lnTo>
                <a:lnTo>
                  <a:pt x="1259" y="1341"/>
                </a:lnTo>
                <a:lnTo>
                  <a:pt x="1260" y="1340"/>
                </a:lnTo>
                <a:lnTo>
                  <a:pt x="1260" y="1339"/>
                </a:lnTo>
                <a:lnTo>
                  <a:pt x="1260" y="1338"/>
                </a:lnTo>
                <a:lnTo>
                  <a:pt x="1261" y="1337"/>
                </a:lnTo>
                <a:lnTo>
                  <a:pt x="1261" y="1335"/>
                </a:lnTo>
                <a:lnTo>
                  <a:pt x="1260" y="1333"/>
                </a:lnTo>
                <a:lnTo>
                  <a:pt x="1260" y="1332"/>
                </a:lnTo>
                <a:lnTo>
                  <a:pt x="1259" y="1332"/>
                </a:lnTo>
                <a:lnTo>
                  <a:pt x="1257" y="1333"/>
                </a:lnTo>
                <a:lnTo>
                  <a:pt x="1256" y="1333"/>
                </a:lnTo>
                <a:lnTo>
                  <a:pt x="1255" y="1333"/>
                </a:lnTo>
                <a:lnTo>
                  <a:pt x="1255" y="1331"/>
                </a:lnTo>
                <a:lnTo>
                  <a:pt x="1256" y="1331"/>
                </a:lnTo>
                <a:lnTo>
                  <a:pt x="1256" y="1330"/>
                </a:lnTo>
                <a:lnTo>
                  <a:pt x="1258" y="1329"/>
                </a:lnTo>
                <a:lnTo>
                  <a:pt x="1258" y="1328"/>
                </a:lnTo>
                <a:lnTo>
                  <a:pt x="1259" y="1328"/>
                </a:lnTo>
                <a:lnTo>
                  <a:pt x="1259" y="1327"/>
                </a:lnTo>
                <a:lnTo>
                  <a:pt x="1258" y="1327"/>
                </a:lnTo>
                <a:lnTo>
                  <a:pt x="1258" y="1326"/>
                </a:lnTo>
                <a:lnTo>
                  <a:pt x="1258" y="1324"/>
                </a:lnTo>
                <a:lnTo>
                  <a:pt x="1259" y="1324"/>
                </a:lnTo>
                <a:lnTo>
                  <a:pt x="1260" y="1323"/>
                </a:lnTo>
                <a:lnTo>
                  <a:pt x="1260" y="1322"/>
                </a:lnTo>
                <a:lnTo>
                  <a:pt x="1258" y="1322"/>
                </a:lnTo>
                <a:lnTo>
                  <a:pt x="1258" y="1321"/>
                </a:lnTo>
                <a:lnTo>
                  <a:pt x="1259" y="1320"/>
                </a:lnTo>
                <a:lnTo>
                  <a:pt x="1260" y="1321"/>
                </a:lnTo>
                <a:lnTo>
                  <a:pt x="1260" y="1320"/>
                </a:lnTo>
                <a:lnTo>
                  <a:pt x="1260" y="1319"/>
                </a:lnTo>
                <a:lnTo>
                  <a:pt x="1259" y="1319"/>
                </a:lnTo>
                <a:lnTo>
                  <a:pt x="1259" y="1318"/>
                </a:lnTo>
                <a:lnTo>
                  <a:pt x="1258" y="1316"/>
                </a:lnTo>
                <a:lnTo>
                  <a:pt x="1258" y="1315"/>
                </a:lnTo>
                <a:lnTo>
                  <a:pt x="1258" y="1313"/>
                </a:lnTo>
                <a:lnTo>
                  <a:pt x="1259" y="1312"/>
                </a:lnTo>
                <a:lnTo>
                  <a:pt x="1261" y="1312"/>
                </a:lnTo>
                <a:lnTo>
                  <a:pt x="1263" y="1312"/>
                </a:lnTo>
                <a:lnTo>
                  <a:pt x="1264" y="1312"/>
                </a:lnTo>
                <a:lnTo>
                  <a:pt x="1266" y="1312"/>
                </a:lnTo>
                <a:lnTo>
                  <a:pt x="1267" y="1312"/>
                </a:lnTo>
                <a:lnTo>
                  <a:pt x="1268" y="1310"/>
                </a:lnTo>
                <a:lnTo>
                  <a:pt x="1269" y="1309"/>
                </a:lnTo>
                <a:lnTo>
                  <a:pt x="1271" y="1309"/>
                </a:lnTo>
                <a:lnTo>
                  <a:pt x="1272" y="1307"/>
                </a:lnTo>
                <a:lnTo>
                  <a:pt x="1273" y="1309"/>
                </a:lnTo>
                <a:lnTo>
                  <a:pt x="1274" y="1309"/>
                </a:lnTo>
                <a:lnTo>
                  <a:pt x="1274" y="1310"/>
                </a:lnTo>
                <a:lnTo>
                  <a:pt x="1275" y="1311"/>
                </a:lnTo>
                <a:lnTo>
                  <a:pt x="1275" y="1312"/>
                </a:lnTo>
                <a:lnTo>
                  <a:pt x="1275" y="1313"/>
                </a:lnTo>
                <a:close/>
                <a:moveTo>
                  <a:pt x="1164" y="1290"/>
                </a:moveTo>
                <a:lnTo>
                  <a:pt x="1163" y="1290"/>
                </a:lnTo>
                <a:lnTo>
                  <a:pt x="1163" y="1289"/>
                </a:lnTo>
                <a:lnTo>
                  <a:pt x="1164" y="1288"/>
                </a:lnTo>
                <a:lnTo>
                  <a:pt x="1164" y="1287"/>
                </a:lnTo>
                <a:lnTo>
                  <a:pt x="1165" y="1287"/>
                </a:lnTo>
                <a:lnTo>
                  <a:pt x="1165" y="1286"/>
                </a:lnTo>
                <a:lnTo>
                  <a:pt x="1166" y="1286"/>
                </a:lnTo>
                <a:lnTo>
                  <a:pt x="1166" y="1287"/>
                </a:lnTo>
                <a:lnTo>
                  <a:pt x="1165" y="1288"/>
                </a:lnTo>
                <a:lnTo>
                  <a:pt x="1164" y="1290"/>
                </a:lnTo>
                <a:close/>
                <a:moveTo>
                  <a:pt x="1267" y="1301"/>
                </a:moveTo>
                <a:lnTo>
                  <a:pt x="1267" y="1304"/>
                </a:lnTo>
                <a:lnTo>
                  <a:pt x="1267" y="1305"/>
                </a:lnTo>
                <a:lnTo>
                  <a:pt x="1266" y="1306"/>
                </a:lnTo>
                <a:lnTo>
                  <a:pt x="1265" y="1306"/>
                </a:lnTo>
                <a:lnTo>
                  <a:pt x="1264" y="1309"/>
                </a:lnTo>
                <a:lnTo>
                  <a:pt x="1261" y="1310"/>
                </a:lnTo>
                <a:lnTo>
                  <a:pt x="1259" y="1310"/>
                </a:lnTo>
                <a:lnTo>
                  <a:pt x="1258" y="1309"/>
                </a:lnTo>
                <a:lnTo>
                  <a:pt x="1259" y="1307"/>
                </a:lnTo>
                <a:lnTo>
                  <a:pt x="1260" y="1307"/>
                </a:lnTo>
                <a:lnTo>
                  <a:pt x="1259" y="1306"/>
                </a:lnTo>
                <a:lnTo>
                  <a:pt x="1259" y="1305"/>
                </a:lnTo>
                <a:lnTo>
                  <a:pt x="1260" y="1305"/>
                </a:lnTo>
                <a:lnTo>
                  <a:pt x="1264" y="1305"/>
                </a:lnTo>
                <a:lnTo>
                  <a:pt x="1264" y="1304"/>
                </a:lnTo>
                <a:lnTo>
                  <a:pt x="1263" y="1302"/>
                </a:lnTo>
                <a:lnTo>
                  <a:pt x="1260" y="1303"/>
                </a:lnTo>
                <a:lnTo>
                  <a:pt x="1260" y="1302"/>
                </a:lnTo>
                <a:lnTo>
                  <a:pt x="1260" y="1301"/>
                </a:lnTo>
                <a:lnTo>
                  <a:pt x="1260" y="1299"/>
                </a:lnTo>
                <a:lnTo>
                  <a:pt x="1261" y="1298"/>
                </a:lnTo>
                <a:lnTo>
                  <a:pt x="1263" y="1298"/>
                </a:lnTo>
                <a:lnTo>
                  <a:pt x="1264" y="1297"/>
                </a:lnTo>
                <a:lnTo>
                  <a:pt x="1265" y="1297"/>
                </a:lnTo>
                <a:lnTo>
                  <a:pt x="1266" y="1298"/>
                </a:lnTo>
                <a:lnTo>
                  <a:pt x="1267" y="1299"/>
                </a:lnTo>
                <a:lnTo>
                  <a:pt x="1268" y="1299"/>
                </a:lnTo>
                <a:lnTo>
                  <a:pt x="1267" y="1301"/>
                </a:lnTo>
                <a:close/>
                <a:moveTo>
                  <a:pt x="1242" y="1298"/>
                </a:moveTo>
                <a:lnTo>
                  <a:pt x="1241" y="1298"/>
                </a:lnTo>
                <a:lnTo>
                  <a:pt x="1239" y="1296"/>
                </a:lnTo>
                <a:lnTo>
                  <a:pt x="1239" y="1295"/>
                </a:lnTo>
                <a:lnTo>
                  <a:pt x="1238" y="1294"/>
                </a:lnTo>
                <a:lnTo>
                  <a:pt x="1238" y="1293"/>
                </a:lnTo>
                <a:lnTo>
                  <a:pt x="1238" y="1291"/>
                </a:lnTo>
                <a:lnTo>
                  <a:pt x="1239" y="1291"/>
                </a:lnTo>
                <a:lnTo>
                  <a:pt x="1240" y="1291"/>
                </a:lnTo>
                <a:lnTo>
                  <a:pt x="1241" y="1291"/>
                </a:lnTo>
                <a:lnTo>
                  <a:pt x="1242" y="1291"/>
                </a:lnTo>
                <a:lnTo>
                  <a:pt x="1243" y="1293"/>
                </a:lnTo>
                <a:lnTo>
                  <a:pt x="1243" y="1294"/>
                </a:lnTo>
                <a:lnTo>
                  <a:pt x="1243" y="1295"/>
                </a:lnTo>
                <a:lnTo>
                  <a:pt x="1244" y="1296"/>
                </a:lnTo>
                <a:lnTo>
                  <a:pt x="1244" y="1297"/>
                </a:lnTo>
                <a:lnTo>
                  <a:pt x="1243" y="1297"/>
                </a:lnTo>
                <a:lnTo>
                  <a:pt x="1243" y="1298"/>
                </a:lnTo>
                <a:lnTo>
                  <a:pt x="1242" y="1298"/>
                </a:lnTo>
                <a:close/>
                <a:moveTo>
                  <a:pt x="1259" y="1299"/>
                </a:moveTo>
                <a:lnTo>
                  <a:pt x="1254" y="1299"/>
                </a:lnTo>
                <a:lnTo>
                  <a:pt x="1252" y="1299"/>
                </a:lnTo>
                <a:lnTo>
                  <a:pt x="1252" y="1298"/>
                </a:lnTo>
                <a:lnTo>
                  <a:pt x="1251" y="1298"/>
                </a:lnTo>
                <a:lnTo>
                  <a:pt x="1251" y="1297"/>
                </a:lnTo>
                <a:lnTo>
                  <a:pt x="1255" y="1295"/>
                </a:lnTo>
                <a:lnTo>
                  <a:pt x="1256" y="1294"/>
                </a:lnTo>
                <a:lnTo>
                  <a:pt x="1259" y="1293"/>
                </a:lnTo>
                <a:lnTo>
                  <a:pt x="1261" y="1293"/>
                </a:lnTo>
                <a:lnTo>
                  <a:pt x="1263" y="1294"/>
                </a:lnTo>
                <a:lnTo>
                  <a:pt x="1263" y="1295"/>
                </a:lnTo>
                <a:lnTo>
                  <a:pt x="1261" y="1297"/>
                </a:lnTo>
                <a:lnTo>
                  <a:pt x="1260" y="1297"/>
                </a:lnTo>
                <a:lnTo>
                  <a:pt x="1260" y="1298"/>
                </a:lnTo>
                <a:lnTo>
                  <a:pt x="1259" y="1299"/>
                </a:lnTo>
                <a:close/>
                <a:moveTo>
                  <a:pt x="1272" y="1297"/>
                </a:moveTo>
                <a:lnTo>
                  <a:pt x="1271" y="1297"/>
                </a:lnTo>
                <a:lnTo>
                  <a:pt x="1269" y="1297"/>
                </a:lnTo>
                <a:lnTo>
                  <a:pt x="1267" y="1296"/>
                </a:lnTo>
                <a:lnTo>
                  <a:pt x="1267" y="1295"/>
                </a:lnTo>
                <a:lnTo>
                  <a:pt x="1267" y="1294"/>
                </a:lnTo>
                <a:lnTo>
                  <a:pt x="1269" y="1294"/>
                </a:lnTo>
                <a:lnTo>
                  <a:pt x="1271" y="1294"/>
                </a:lnTo>
                <a:lnTo>
                  <a:pt x="1271" y="1295"/>
                </a:lnTo>
                <a:lnTo>
                  <a:pt x="1272" y="1295"/>
                </a:lnTo>
                <a:lnTo>
                  <a:pt x="1272" y="1296"/>
                </a:lnTo>
                <a:lnTo>
                  <a:pt x="1272" y="1297"/>
                </a:lnTo>
                <a:close/>
                <a:moveTo>
                  <a:pt x="1274" y="1296"/>
                </a:moveTo>
                <a:lnTo>
                  <a:pt x="1273" y="1296"/>
                </a:lnTo>
                <a:lnTo>
                  <a:pt x="1272" y="1294"/>
                </a:lnTo>
                <a:lnTo>
                  <a:pt x="1273" y="1294"/>
                </a:lnTo>
                <a:lnTo>
                  <a:pt x="1274" y="1294"/>
                </a:lnTo>
                <a:lnTo>
                  <a:pt x="1274" y="1295"/>
                </a:lnTo>
                <a:lnTo>
                  <a:pt x="1274" y="1296"/>
                </a:lnTo>
                <a:close/>
                <a:moveTo>
                  <a:pt x="1137" y="1266"/>
                </a:moveTo>
                <a:lnTo>
                  <a:pt x="1138" y="1266"/>
                </a:lnTo>
                <a:lnTo>
                  <a:pt x="1138" y="1268"/>
                </a:lnTo>
                <a:lnTo>
                  <a:pt x="1138" y="1269"/>
                </a:lnTo>
                <a:lnTo>
                  <a:pt x="1138" y="1270"/>
                </a:lnTo>
                <a:lnTo>
                  <a:pt x="1138" y="1271"/>
                </a:lnTo>
                <a:lnTo>
                  <a:pt x="1137" y="1271"/>
                </a:lnTo>
                <a:lnTo>
                  <a:pt x="1137" y="1272"/>
                </a:lnTo>
                <a:lnTo>
                  <a:pt x="1136" y="1272"/>
                </a:lnTo>
                <a:lnTo>
                  <a:pt x="1136" y="1273"/>
                </a:lnTo>
                <a:lnTo>
                  <a:pt x="1135" y="1273"/>
                </a:lnTo>
                <a:lnTo>
                  <a:pt x="1136" y="1273"/>
                </a:lnTo>
                <a:lnTo>
                  <a:pt x="1135" y="1273"/>
                </a:lnTo>
                <a:lnTo>
                  <a:pt x="1135" y="1274"/>
                </a:lnTo>
                <a:lnTo>
                  <a:pt x="1134" y="1274"/>
                </a:lnTo>
                <a:lnTo>
                  <a:pt x="1134" y="1273"/>
                </a:lnTo>
                <a:lnTo>
                  <a:pt x="1133" y="1273"/>
                </a:lnTo>
                <a:lnTo>
                  <a:pt x="1133" y="1272"/>
                </a:lnTo>
                <a:lnTo>
                  <a:pt x="1131" y="1272"/>
                </a:lnTo>
                <a:lnTo>
                  <a:pt x="1131" y="1271"/>
                </a:lnTo>
                <a:lnTo>
                  <a:pt x="1130" y="1271"/>
                </a:lnTo>
                <a:lnTo>
                  <a:pt x="1130" y="1269"/>
                </a:lnTo>
                <a:lnTo>
                  <a:pt x="1130" y="1268"/>
                </a:lnTo>
                <a:lnTo>
                  <a:pt x="1131" y="1268"/>
                </a:lnTo>
                <a:lnTo>
                  <a:pt x="1131" y="1266"/>
                </a:lnTo>
                <a:lnTo>
                  <a:pt x="1133" y="1266"/>
                </a:lnTo>
                <a:lnTo>
                  <a:pt x="1134" y="1266"/>
                </a:lnTo>
                <a:lnTo>
                  <a:pt x="1134" y="1265"/>
                </a:lnTo>
                <a:lnTo>
                  <a:pt x="1135" y="1265"/>
                </a:lnTo>
                <a:lnTo>
                  <a:pt x="1136" y="1265"/>
                </a:lnTo>
                <a:lnTo>
                  <a:pt x="1137" y="1265"/>
                </a:lnTo>
                <a:lnTo>
                  <a:pt x="1137" y="1266"/>
                </a:lnTo>
                <a:close/>
                <a:moveTo>
                  <a:pt x="1257" y="1287"/>
                </a:moveTo>
                <a:lnTo>
                  <a:pt x="1258" y="1288"/>
                </a:lnTo>
                <a:lnTo>
                  <a:pt x="1257" y="1289"/>
                </a:lnTo>
                <a:lnTo>
                  <a:pt x="1257" y="1290"/>
                </a:lnTo>
                <a:lnTo>
                  <a:pt x="1256" y="1290"/>
                </a:lnTo>
                <a:lnTo>
                  <a:pt x="1255" y="1291"/>
                </a:lnTo>
                <a:lnTo>
                  <a:pt x="1254" y="1294"/>
                </a:lnTo>
                <a:lnTo>
                  <a:pt x="1252" y="1294"/>
                </a:lnTo>
                <a:lnTo>
                  <a:pt x="1251" y="1294"/>
                </a:lnTo>
                <a:lnTo>
                  <a:pt x="1250" y="1291"/>
                </a:lnTo>
                <a:lnTo>
                  <a:pt x="1249" y="1291"/>
                </a:lnTo>
                <a:lnTo>
                  <a:pt x="1251" y="1294"/>
                </a:lnTo>
                <a:lnTo>
                  <a:pt x="1250" y="1295"/>
                </a:lnTo>
                <a:lnTo>
                  <a:pt x="1247" y="1296"/>
                </a:lnTo>
                <a:lnTo>
                  <a:pt x="1246" y="1296"/>
                </a:lnTo>
                <a:lnTo>
                  <a:pt x="1244" y="1296"/>
                </a:lnTo>
                <a:lnTo>
                  <a:pt x="1244" y="1293"/>
                </a:lnTo>
                <a:lnTo>
                  <a:pt x="1244" y="1290"/>
                </a:lnTo>
                <a:lnTo>
                  <a:pt x="1243" y="1289"/>
                </a:lnTo>
                <a:lnTo>
                  <a:pt x="1243" y="1288"/>
                </a:lnTo>
                <a:lnTo>
                  <a:pt x="1244" y="1288"/>
                </a:lnTo>
                <a:lnTo>
                  <a:pt x="1244" y="1287"/>
                </a:lnTo>
                <a:lnTo>
                  <a:pt x="1246" y="1286"/>
                </a:lnTo>
                <a:lnTo>
                  <a:pt x="1248" y="1285"/>
                </a:lnTo>
                <a:lnTo>
                  <a:pt x="1249" y="1285"/>
                </a:lnTo>
                <a:lnTo>
                  <a:pt x="1250" y="1286"/>
                </a:lnTo>
                <a:lnTo>
                  <a:pt x="1251" y="1286"/>
                </a:lnTo>
                <a:lnTo>
                  <a:pt x="1251" y="1285"/>
                </a:lnTo>
                <a:lnTo>
                  <a:pt x="1251" y="1284"/>
                </a:lnTo>
                <a:lnTo>
                  <a:pt x="1252" y="1282"/>
                </a:lnTo>
                <a:lnTo>
                  <a:pt x="1254" y="1282"/>
                </a:lnTo>
                <a:lnTo>
                  <a:pt x="1254" y="1284"/>
                </a:lnTo>
                <a:lnTo>
                  <a:pt x="1255" y="1284"/>
                </a:lnTo>
                <a:lnTo>
                  <a:pt x="1256" y="1285"/>
                </a:lnTo>
                <a:lnTo>
                  <a:pt x="1257" y="1286"/>
                </a:lnTo>
                <a:lnTo>
                  <a:pt x="1257" y="1287"/>
                </a:lnTo>
                <a:close/>
                <a:moveTo>
                  <a:pt x="1277" y="1284"/>
                </a:moveTo>
                <a:lnTo>
                  <a:pt x="1276" y="1284"/>
                </a:lnTo>
                <a:lnTo>
                  <a:pt x="1275" y="1284"/>
                </a:lnTo>
                <a:lnTo>
                  <a:pt x="1273" y="1285"/>
                </a:lnTo>
                <a:lnTo>
                  <a:pt x="1272" y="1285"/>
                </a:lnTo>
                <a:lnTo>
                  <a:pt x="1271" y="1285"/>
                </a:lnTo>
                <a:lnTo>
                  <a:pt x="1271" y="1286"/>
                </a:lnTo>
                <a:lnTo>
                  <a:pt x="1271" y="1287"/>
                </a:lnTo>
                <a:lnTo>
                  <a:pt x="1267" y="1287"/>
                </a:lnTo>
                <a:lnTo>
                  <a:pt x="1266" y="1287"/>
                </a:lnTo>
                <a:lnTo>
                  <a:pt x="1265" y="1285"/>
                </a:lnTo>
                <a:lnTo>
                  <a:pt x="1264" y="1284"/>
                </a:lnTo>
                <a:lnTo>
                  <a:pt x="1265" y="1282"/>
                </a:lnTo>
                <a:lnTo>
                  <a:pt x="1265" y="1281"/>
                </a:lnTo>
                <a:lnTo>
                  <a:pt x="1266" y="1280"/>
                </a:lnTo>
                <a:lnTo>
                  <a:pt x="1266" y="1279"/>
                </a:lnTo>
                <a:lnTo>
                  <a:pt x="1267" y="1278"/>
                </a:lnTo>
                <a:lnTo>
                  <a:pt x="1268" y="1278"/>
                </a:lnTo>
                <a:lnTo>
                  <a:pt x="1268" y="1277"/>
                </a:lnTo>
                <a:lnTo>
                  <a:pt x="1269" y="1277"/>
                </a:lnTo>
                <a:lnTo>
                  <a:pt x="1273" y="1277"/>
                </a:lnTo>
                <a:lnTo>
                  <a:pt x="1274" y="1276"/>
                </a:lnTo>
                <a:lnTo>
                  <a:pt x="1275" y="1276"/>
                </a:lnTo>
                <a:lnTo>
                  <a:pt x="1275" y="1274"/>
                </a:lnTo>
                <a:lnTo>
                  <a:pt x="1276" y="1274"/>
                </a:lnTo>
                <a:lnTo>
                  <a:pt x="1277" y="1273"/>
                </a:lnTo>
                <a:lnTo>
                  <a:pt x="1278" y="1273"/>
                </a:lnTo>
                <a:lnTo>
                  <a:pt x="1278" y="1274"/>
                </a:lnTo>
                <a:lnTo>
                  <a:pt x="1278" y="1277"/>
                </a:lnTo>
                <a:lnTo>
                  <a:pt x="1280" y="1278"/>
                </a:lnTo>
                <a:lnTo>
                  <a:pt x="1277" y="1279"/>
                </a:lnTo>
                <a:lnTo>
                  <a:pt x="1277" y="1280"/>
                </a:lnTo>
                <a:lnTo>
                  <a:pt x="1277" y="1282"/>
                </a:lnTo>
                <a:lnTo>
                  <a:pt x="1277" y="1284"/>
                </a:lnTo>
                <a:close/>
                <a:moveTo>
                  <a:pt x="1309" y="1270"/>
                </a:moveTo>
                <a:lnTo>
                  <a:pt x="1308" y="1271"/>
                </a:lnTo>
                <a:lnTo>
                  <a:pt x="1307" y="1273"/>
                </a:lnTo>
                <a:lnTo>
                  <a:pt x="1304" y="1273"/>
                </a:lnTo>
                <a:lnTo>
                  <a:pt x="1303" y="1274"/>
                </a:lnTo>
                <a:lnTo>
                  <a:pt x="1303" y="1276"/>
                </a:lnTo>
                <a:lnTo>
                  <a:pt x="1300" y="1278"/>
                </a:lnTo>
                <a:lnTo>
                  <a:pt x="1295" y="1282"/>
                </a:lnTo>
                <a:lnTo>
                  <a:pt x="1294" y="1285"/>
                </a:lnTo>
                <a:lnTo>
                  <a:pt x="1293" y="1287"/>
                </a:lnTo>
                <a:lnTo>
                  <a:pt x="1292" y="1288"/>
                </a:lnTo>
                <a:lnTo>
                  <a:pt x="1291" y="1289"/>
                </a:lnTo>
                <a:lnTo>
                  <a:pt x="1290" y="1289"/>
                </a:lnTo>
                <a:lnTo>
                  <a:pt x="1290" y="1290"/>
                </a:lnTo>
                <a:lnTo>
                  <a:pt x="1287" y="1291"/>
                </a:lnTo>
                <a:lnTo>
                  <a:pt x="1285" y="1294"/>
                </a:lnTo>
                <a:lnTo>
                  <a:pt x="1283" y="1296"/>
                </a:lnTo>
                <a:lnTo>
                  <a:pt x="1283" y="1298"/>
                </a:lnTo>
                <a:lnTo>
                  <a:pt x="1283" y="1299"/>
                </a:lnTo>
                <a:lnTo>
                  <a:pt x="1282" y="1301"/>
                </a:lnTo>
                <a:lnTo>
                  <a:pt x="1281" y="1302"/>
                </a:lnTo>
                <a:lnTo>
                  <a:pt x="1280" y="1301"/>
                </a:lnTo>
                <a:lnTo>
                  <a:pt x="1280" y="1299"/>
                </a:lnTo>
                <a:lnTo>
                  <a:pt x="1280" y="1297"/>
                </a:lnTo>
                <a:lnTo>
                  <a:pt x="1278" y="1297"/>
                </a:lnTo>
                <a:lnTo>
                  <a:pt x="1278" y="1296"/>
                </a:lnTo>
                <a:lnTo>
                  <a:pt x="1278" y="1295"/>
                </a:lnTo>
                <a:lnTo>
                  <a:pt x="1276" y="1293"/>
                </a:lnTo>
                <a:lnTo>
                  <a:pt x="1276" y="1291"/>
                </a:lnTo>
                <a:lnTo>
                  <a:pt x="1276" y="1290"/>
                </a:lnTo>
                <a:lnTo>
                  <a:pt x="1276" y="1289"/>
                </a:lnTo>
                <a:lnTo>
                  <a:pt x="1278" y="1287"/>
                </a:lnTo>
                <a:lnTo>
                  <a:pt x="1277" y="1287"/>
                </a:lnTo>
                <a:lnTo>
                  <a:pt x="1278" y="1286"/>
                </a:lnTo>
                <a:lnTo>
                  <a:pt x="1280" y="1285"/>
                </a:lnTo>
                <a:lnTo>
                  <a:pt x="1280" y="1282"/>
                </a:lnTo>
                <a:lnTo>
                  <a:pt x="1280" y="1281"/>
                </a:lnTo>
                <a:lnTo>
                  <a:pt x="1283" y="1280"/>
                </a:lnTo>
                <a:lnTo>
                  <a:pt x="1284" y="1280"/>
                </a:lnTo>
                <a:lnTo>
                  <a:pt x="1284" y="1279"/>
                </a:lnTo>
                <a:lnTo>
                  <a:pt x="1285" y="1278"/>
                </a:lnTo>
                <a:lnTo>
                  <a:pt x="1286" y="1276"/>
                </a:lnTo>
                <a:lnTo>
                  <a:pt x="1287" y="1274"/>
                </a:lnTo>
                <a:lnTo>
                  <a:pt x="1289" y="1273"/>
                </a:lnTo>
                <a:lnTo>
                  <a:pt x="1290" y="1270"/>
                </a:lnTo>
                <a:lnTo>
                  <a:pt x="1291" y="1269"/>
                </a:lnTo>
                <a:lnTo>
                  <a:pt x="1292" y="1268"/>
                </a:lnTo>
                <a:lnTo>
                  <a:pt x="1294" y="1266"/>
                </a:lnTo>
                <a:lnTo>
                  <a:pt x="1295" y="1266"/>
                </a:lnTo>
                <a:lnTo>
                  <a:pt x="1297" y="1268"/>
                </a:lnTo>
                <a:lnTo>
                  <a:pt x="1299" y="1269"/>
                </a:lnTo>
                <a:lnTo>
                  <a:pt x="1302" y="1269"/>
                </a:lnTo>
                <a:lnTo>
                  <a:pt x="1306" y="1265"/>
                </a:lnTo>
                <a:lnTo>
                  <a:pt x="1307" y="1264"/>
                </a:lnTo>
                <a:lnTo>
                  <a:pt x="1307" y="1261"/>
                </a:lnTo>
                <a:lnTo>
                  <a:pt x="1309" y="1260"/>
                </a:lnTo>
                <a:lnTo>
                  <a:pt x="1309" y="1259"/>
                </a:lnTo>
                <a:lnTo>
                  <a:pt x="1309" y="1257"/>
                </a:lnTo>
                <a:lnTo>
                  <a:pt x="1310" y="1257"/>
                </a:lnTo>
                <a:lnTo>
                  <a:pt x="1311" y="1256"/>
                </a:lnTo>
                <a:lnTo>
                  <a:pt x="1312" y="1255"/>
                </a:lnTo>
                <a:lnTo>
                  <a:pt x="1315" y="1253"/>
                </a:lnTo>
                <a:lnTo>
                  <a:pt x="1315" y="1252"/>
                </a:lnTo>
                <a:lnTo>
                  <a:pt x="1317" y="1252"/>
                </a:lnTo>
                <a:lnTo>
                  <a:pt x="1317" y="1251"/>
                </a:lnTo>
                <a:lnTo>
                  <a:pt x="1318" y="1249"/>
                </a:lnTo>
                <a:lnTo>
                  <a:pt x="1319" y="1247"/>
                </a:lnTo>
                <a:lnTo>
                  <a:pt x="1320" y="1246"/>
                </a:lnTo>
                <a:lnTo>
                  <a:pt x="1319" y="1246"/>
                </a:lnTo>
                <a:lnTo>
                  <a:pt x="1320" y="1244"/>
                </a:lnTo>
                <a:lnTo>
                  <a:pt x="1323" y="1239"/>
                </a:lnTo>
                <a:lnTo>
                  <a:pt x="1321" y="1238"/>
                </a:lnTo>
                <a:lnTo>
                  <a:pt x="1321" y="1236"/>
                </a:lnTo>
                <a:lnTo>
                  <a:pt x="1323" y="1235"/>
                </a:lnTo>
                <a:lnTo>
                  <a:pt x="1324" y="1234"/>
                </a:lnTo>
                <a:lnTo>
                  <a:pt x="1324" y="1232"/>
                </a:lnTo>
                <a:lnTo>
                  <a:pt x="1325" y="1230"/>
                </a:lnTo>
                <a:lnTo>
                  <a:pt x="1325" y="1227"/>
                </a:lnTo>
                <a:lnTo>
                  <a:pt x="1325" y="1226"/>
                </a:lnTo>
                <a:lnTo>
                  <a:pt x="1326" y="1224"/>
                </a:lnTo>
                <a:lnTo>
                  <a:pt x="1327" y="1224"/>
                </a:lnTo>
                <a:lnTo>
                  <a:pt x="1327" y="1226"/>
                </a:lnTo>
                <a:lnTo>
                  <a:pt x="1328" y="1228"/>
                </a:lnTo>
                <a:lnTo>
                  <a:pt x="1328" y="1229"/>
                </a:lnTo>
                <a:lnTo>
                  <a:pt x="1328" y="1230"/>
                </a:lnTo>
                <a:lnTo>
                  <a:pt x="1328" y="1231"/>
                </a:lnTo>
                <a:lnTo>
                  <a:pt x="1328" y="1236"/>
                </a:lnTo>
                <a:lnTo>
                  <a:pt x="1327" y="1237"/>
                </a:lnTo>
                <a:lnTo>
                  <a:pt x="1327" y="1239"/>
                </a:lnTo>
                <a:lnTo>
                  <a:pt x="1328" y="1239"/>
                </a:lnTo>
                <a:lnTo>
                  <a:pt x="1329" y="1240"/>
                </a:lnTo>
                <a:lnTo>
                  <a:pt x="1329" y="1243"/>
                </a:lnTo>
                <a:lnTo>
                  <a:pt x="1329" y="1244"/>
                </a:lnTo>
                <a:lnTo>
                  <a:pt x="1329" y="1247"/>
                </a:lnTo>
                <a:lnTo>
                  <a:pt x="1328" y="1249"/>
                </a:lnTo>
                <a:lnTo>
                  <a:pt x="1327" y="1252"/>
                </a:lnTo>
                <a:lnTo>
                  <a:pt x="1325" y="1256"/>
                </a:lnTo>
                <a:lnTo>
                  <a:pt x="1324" y="1256"/>
                </a:lnTo>
                <a:lnTo>
                  <a:pt x="1321" y="1259"/>
                </a:lnTo>
                <a:lnTo>
                  <a:pt x="1317" y="1261"/>
                </a:lnTo>
                <a:lnTo>
                  <a:pt x="1313" y="1263"/>
                </a:lnTo>
                <a:lnTo>
                  <a:pt x="1313" y="1264"/>
                </a:lnTo>
                <a:lnTo>
                  <a:pt x="1312" y="1264"/>
                </a:lnTo>
                <a:lnTo>
                  <a:pt x="1313" y="1265"/>
                </a:lnTo>
                <a:lnTo>
                  <a:pt x="1309" y="1270"/>
                </a:lnTo>
                <a:close/>
                <a:moveTo>
                  <a:pt x="1380" y="1047"/>
                </a:moveTo>
                <a:lnTo>
                  <a:pt x="1380" y="1051"/>
                </a:lnTo>
                <a:lnTo>
                  <a:pt x="1379" y="1055"/>
                </a:lnTo>
                <a:lnTo>
                  <a:pt x="1379" y="1056"/>
                </a:lnTo>
                <a:lnTo>
                  <a:pt x="1379" y="1058"/>
                </a:lnTo>
                <a:lnTo>
                  <a:pt x="1379" y="1060"/>
                </a:lnTo>
                <a:lnTo>
                  <a:pt x="1380" y="1061"/>
                </a:lnTo>
                <a:lnTo>
                  <a:pt x="1379" y="1062"/>
                </a:lnTo>
                <a:lnTo>
                  <a:pt x="1380" y="1065"/>
                </a:lnTo>
                <a:lnTo>
                  <a:pt x="1379" y="1067"/>
                </a:lnTo>
                <a:lnTo>
                  <a:pt x="1380" y="1068"/>
                </a:lnTo>
                <a:lnTo>
                  <a:pt x="1380" y="1069"/>
                </a:lnTo>
                <a:lnTo>
                  <a:pt x="1380" y="1070"/>
                </a:lnTo>
                <a:lnTo>
                  <a:pt x="1379" y="1070"/>
                </a:lnTo>
                <a:lnTo>
                  <a:pt x="1378" y="1071"/>
                </a:lnTo>
                <a:lnTo>
                  <a:pt x="1378" y="1072"/>
                </a:lnTo>
                <a:lnTo>
                  <a:pt x="1377" y="1072"/>
                </a:lnTo>
                <a:lnTo>
                  <a:pt x="1377" y="1073"/>
                </a:lnTo>
                <a:lnTo>
                  <a:pt x="1375" y="1075"/>
                </a:lnTo>
                <a:lnTo>
                  <a:pt x="1375" y="1076"/>
                </a:lnTo>
                <a:lnTo>
                  <a:pt x="1376" y="1075"/>
                </a:lnTo>
                <a:lnTo>
                  <a:pt x="1378" y="1075"/>
                </a:lnTo>
                <a:lnTo>
                  <a:pt x="1379" y="1075"/>
                </a:lnTo>
                <a:lnTo>
                  <a:pt x="1380" y="1075"/>
                </a:lnTo>
                <a:lnTo>
                  <a:pt x="1382" y="1075"/>
                </a:lnTo>
                <a:lnTo>
                  <a:pt x="1382" y="1076"/>
                </a:lnTo>
                <a:lnTo>
                  <a:pt x="1381" y="1076"/>
                </a:lnTo>
                <a:lnTo>
                  <a:pt x="1380" y="1077"/>
                </a:lnTo>
                <a:lnTo>
                  <a:pt x="1381" y="1080"/>
                </a:lnTo>
                <a:lnTo>
                  <a:pt x="1380" y="1080"/>
                </a:lnTo>
                <a:lnTo>
                  <a:pt x="1380" y="1081"/>
                </a:lnTo>
                <a:lnTo>
                  <a:pt x="1380" y="1084"/>
                </a:lnTo>
                <a:lnTo>
                  <a:pt x="1380" y="1085"/>
                </a:lnTo>
                <a:lnTo>
                  <a:pt x="1380" y="1086"/>
                </a:lnTo>
                <a:lnTo>
                  <a:pt x="1381" y="1089"/>
                </a:lnTo>
                <a:lnTo>
                  <a:pt x="1381" y="1090"/>
                </a:lnTo>
                <a:lnTo>
                  <a:pt x="1382" y="1092"/>
                </a:lnTo>
                <a:lnTo>
                  <a:pt x="1384" y="1092"/>
                </a:lnTo>
                <a:lnTo>
                  <a:pt x="1382" y="1092"/>
                </a:lnTo>
                <a:lnTo>
                  <a:pt x="1382" y="1093"/>
                </a:lnTo>
                <a:lnTo>
                  <a:pt x="1381" y="1093"/>
                </a:lnTo>
                <a:lnTo>
                  <a:pt x="1381" y="1094"/>
                </a:lnTo>
                <a:lnTo>
                  <a:pt x="1381" y="1095"/>
                </a:lnTo>
                <a:lnTo>
                  <a:pt x="1381" y="1096"/>
                </a:lnTo>
                <a:lnTo>
                  <a:pt x="1380" y="1096"/>
                </a:lnTo>
                <a:lnTo>
                  <a:pt x="1379" y="1097"/>
                </a:lnTo>
                <a:lnTo>
                  <a:pt x="1379" y="1098"/>
                </a:lnTo>
                <a:lnTo>
                  <a:pt x="1378" y="1102"/>
                </a:lnTo>
                <a:lnTo>
                  <a:pt x="1377" y="1104"/>
                </a:lnTo>
                <a:lnTo>
                  <a:pt x="1376" y="1107"/>
                </a:lnTo>
                <a:lnTo>
                  <a:pt x="1373" y="1111"/>
                </a:lnTo>
                <a:lnTo>
                  <a:pt x="1372" y="1113"/>
                </a:lnTo>
                <a:lnTo>
                  <a:pt x="1372" y="1115"/>
                </a:lnTo>
                <a:lnTo>
                  <a:pt x="1370" y="1117"/>
                </a:lnTo>
                <a:lnTo>
                  <a:pt x="1369" y="1120"/>
                </a:lnTo>
                <a:lnTo>
                  <a:pt x="1369" y="1121"/>
                </a:lnTo>
                <a:lnTo>
                  <a:pt x="1366" y="1122"/>
                </a:lnTo>
                <a:lnTo>
                  <a:pt x="1364" y="1125"/>
                </a:lnTo>
                <a:lnTo>
                  <a:pt x="1364" y="1126"/>
                </a:lnTo>
                <a:lnTo>
                  <a:pt x="1366" y="1127"/>
                </a:lnTo>
                <a:lnTo>
                  <a:pt x="1366" y="1128"/>
                </a:lnTo>
                <a:lnTo>
                  <a:pt x="1366" y="1131"/>
                </a:lnTo>
                <a:lnTo>
                  <a:pt x="1364" y="1131"/>
                </a:lnTo>
                <a:lnTo>
                  <a:pt x="1363" y="1131"/>
                </a:lnTo>
                <a:lnTo>
                  <a:pt x="1361" y="1134"/>
                </a:lnTo>
                <a:lnTo>
                  <a:pt x="1362" y="1135"/>
                </a:lnTo>
                <a:lnTo>
                  <a:pt x="1362" y="1136"/>
                </a:lnTo>
                <a:lnTo>
                  <a:pt x="1361" y="1136"/>
                </a:lnTo>
                <a:lnTo>
                  <a:pt x="1360" y="1137"/>
                </a:lnTo>
                <a:lnTo>
                  <a:pt x="1360" y="1138"/>
                </a:lnTo>
                <a:lnTo>
                  <a:pt x="1360" y="1139"/>
                </a:lnTo>
                <a:lnTo>
                  <a:pt x="1360" y="1140"/>
                </a:lnTo>
                <a:lnTo>
                  <a:pt x="1358" y="1140"/>
                </a:lnTo>
                <a:lnTo>
                  <a:pt x="1358" y="1144"/>
                </a:lnTo>
                <a:lnTo>
                  <a:pt x="1356" y="1145"/>
                </a:lnTo>
                <a:lnTo>
                  <a:pt x="1355" y="1150"/>
                </a:lnTo>
                <a:lnTo>
                  <a:pt x="1355" y="1152"/>
                </a:lnTo>
                <a:lnTo>
                  <a:pt x="1355" y="1155"/>
                </a:lnTo>
                <a:lnTo>
                  <a:pt x="1356" y="1159"/>
                </a:lnTo>
                <a:lnTo>
                  <a:pt x="1356" y="1161"/>
                </a:lnTo>
                <a:lnTo>
                  <a:pt x="1356" y="1163"/>
                </a:lnTo>
                <a:lnTo>
                  <a:pt x="1355" y="1165"/>
                </a:lnTo>
                <a:lnTo>
                  <a:pt x="1354" y="1169"/>
                </a:lnTo>
                <a:lnTo>
                  <a:pt x="1354" y="1172"/>
                </a:lnTo>
                <a:lnTo>
                  <a:pt x="1353" y="1173"/>
                </a:lnTo>
                <a:lnTo>
                  <a:pt x="1353" y="1174"/>
                </a:lnTo>
                <a:lnTo>
                  <a:pt x="1352" y="1176"/>
                </a:lnTo>
                <a:lnTo>
                  <a:pt x="1352" y="1177"/>
                </a:lnTo>
                <a:lnTo>
                  <a:pt x="1351" y="1177"/>
                </a:lnTo>
                <a:lnTo>
                  <a:pt x="1349" y="1179"/>
                </a:lnTo>
                <a:lnTo>
                  <a:pt x="1350" y="1180"/>
                </a:lnTo>
                <a:lnTo>
                  <a:pt x="1350" y="1181"/>
                </a:lnTo>
                <a:lnTo>
                  <a:pt x="1349" y="1182"/>
                </a:lnTo>
                <a:lnTo>
                  <a:pt x="1347" y="1184"/>
                </a:lnTo>
                <a:lnTo>
                  <a:pt x="1346" y="1184"/>
                </a:lnTo>
                <a:lnTo>
                  <a:pt x="1346" y="1185"/>
                </a:lnTo>
                <a:lnTo>
                  <a:pt x="1347" y="1185"/>
                </a:lnTo>
                <a:lnTo>
                  <a:pt x="1346" y="1186"/>
                </a:lnTo>
                <a:lnTo>
                  <a:pt x="1346" y="1187"/>
                </a:lnTo>
                <a:lnTo>
                  <a:pt x="1346" y="1188"/>
                </a:lnTo>
                <a:lnTo>
                  <a:pt x="1345" y="1190"/>
                </a:lnTo>
                <a:lnTo>
                  <a:pt x="1344" y="1192"/>
                </a:lnTo>
                <a:lnTo>
                  <a:pt x="1345" y="1192"/>
                </a:lnTo>
                <a:lnTo>
                  <a:pt x="1343" y="1193"/>
                </a:lnTo>
                <a:lnTo>
                  <a:pt x="1343" y="1195"/>
                </a:lnTo>
                <a:lnTo>
                  <a:pt x="1342" y="1196"/>
                </a:lnTo>
                <a:lnTo>
                  <a:pt x="1342" y="1197"/>
                </a:lnTo>
                <a:lnTo>
                  <a:pt x="1342" y="1198"/>
                </a:lnTo>
                <a:lnTo>
                  <a:pt x="1341" y="1199"/>
                </a:lnTo>
                <a:lnTo>
                  <a:pt x="1341" y="1202"/>
                </a:lnTo>
                <a:lnTo>
                  <a:pt x="1339" y="1202"/>
                </a:lnTo>
                <a:lnTo>
                  <a:pt x="1338" y="1203"/>
                </a:lnTo>
                <a:lnTo>
                  <a:pt x="1339" y="1204"/>
                </a:lnTo>
                <a:lnTo>
                  <a:pt x="1338" y="1205"/>
                </a:lnTo>
                <a:lnTo>
                  <a:pt x="1337" y="1205"/>
                </a:lnTo>
                <a:lnTo>
                  <a:pt x="1337" y="1206"/>
                </a:lnTo>
                <a:lnTo>
                  <a:pt x="1338" y="1207"/>
                </a:lnTo>
                <a:lnTo>
                  <a:pt x="1338" y="1209"/>
                </a:lnTo>
                <a:lnTo>
                  <a:pt x="1337" y="1210"/>
                </a:lnTo>
                <a:lnTo>
                  <a:pt x="1336" y="1211"/>
                </a:lnTo>
                <a:lnTo>
                  <a:pt x="1335" y="1211"/>
                </a:lnTo>
                <a:lnTo>
                  <a:pt x="1334" y="1212"/>
                </a:lnTo>
                <a:lnTo>
                  <a:pt x="1332" y="1213"/>
                </a:lnTo>
                <a:lnTo>
                  <a:pt x="1330" y="1214"/>
                </a:lnTo>
                <a:lnTo>
                  <a:pt x="1329" y="1217"/>
                </a:lnTo>
                <a:lnTo>
                  <a:pt x="1327" y="1221"/>
                </a:lnTo>
                <a:lnTo>
                  <a:pt x="1325" y="1223"/>
                </a:lnTo>
                <a:lnTo>
                  <a:pt x="1324" y="1223"/>
                </a:lnTo>
                <a:lnTo>
                  <a:pt x="1323" y="1224"/>
                </a:lnTo>
                <a:lnTo>
                  <a:pt x="1323" y="1230"/>
                </a:lnTo>
                <a:lnTo>
                  <a:pt x="1323" y="1231"/>
                </a:lnTo>
                <a:lnTo>
                  <a:pt x="1321" y="1234"/>
                </a:lnTo>
                <a:lnTo>
                  <a:pt x="1319" y="1236"/>
                </a:lnTo>
                <a:lnTo>
                  <a:pt x="1318" y="1237"/>
                </a:lnTo>
                <a:lnTo>
                  <a:pt x="1317" y="1237"/>
                </a:lnTo>
                <a:lnTo>
                  <a:pt x="1316" y="1236"/>
                </a:lnTo>
                <a:lnTo>
                  <a:pt x="1316" y="1235"/>
                </a:lnTo>
                <a:lnTo>
                  <a:pt x="1316" y="1232"/>
                </a:lnTo>
                <a:lnTo>
                  <a:pt x="1317" y="1229"/>
                </a:lnTo>
                <a:lnTo>
                  <a:pt x="1317" y="1226"/>
                </a:lnTo>
                <a:lnTo>
                  <a:pt x="1317" y="1224"/>
                </a:lnTo>
                <a:lnTo>
                  <a:pt x="1317" y="1223"/>
                </a:lnTo>
                <a:lnTo>
                  <a:pt x="1317" y="1222"/>
                </a:lnTo>
                <a:lnTo>
                  <a:pt x="1316" y="1221"/>
                </a:lnTo>
                <a:lnTo>
                  <a:pt x="1312" y="1221"/>
                </a:lnTo>
                <a:lnTo>
                  <a:pt x="1312" y="1220"/>
                </a:lnTo>
                <a:lnTo>
                  <a:pt x="1312" y="1219"/>
                </a:lnTo>
                <a:lnTo>
                  <a:pt x="1313" y="1220"/>
                </a:lnTo>
                <a:lnTo>
                  <a:pt x="1315" y="1220"/>
                </a:lnTo>
                <a:lnTo>
                  <a:pt x="1316" y="1219"/>
                </a:lnTo>
                <a:lnTo>
                  <a:pt x="1317" y="1218"/>
                </a:lnTo>
                <a:lnTo>
                  <a:pt x="1318" y="1217"/>
                </a:lnTo>
                <a:lnTo>
                  <a:pt x="1320" y="1214"/>
                </a:lnTo>
                <a:lnTo>
                  <a:pt x="1323" y="1212"/>
                </a:lnTo>
                <a:lnTo>
                  <a:pt x="1324" y="1211"/>
                </a:lnTo>
                <a:lnTo>
                  <a:pt x="1325" y="1210"/>
                </a:lnTo>
                <a:lnTo>
                  <a:pt x="1327" y="1207"/>
                </a:lnTo>
                <a:lnTo>
                  <a:pt x="1328" y="1205"/>
                </a:lnTo>
                <a:lnTo>
                  <a:pt x="1328" y="1204"/>
                </a:lnTo>
                <a:lnTo>
                  <a:pt x="1329" y="1203"/>
                </a:lnTo>
                <a:lnTo>
                  <a:pt x="1329" y="1201"/>
                </a:lnTo>
                <a:lnTo>
                  <a:pt x="1330" y="1198"/>
                </a:lnTo>
                <a:lnTo>
                  <a:pt x="1332" y="1196"/>
                </a:lnTo>
                <a:lnTo>
                  <a:pt x="1333" y="1192"/>
                </a:lnTo>
                <a:lnTo>
                  <a:pt x="1333" y="1190"/>
                </a:lnTo>
                <a:lnTo>
                  <a:pt x="1334" y="1189"/>
                </a:lnTo>
                <a:lnTo>
                  <a:pt x="1334" y="1188"/>
                </a:lnTo>
                <a:lnTo>
                  <a:pt x="1334" y="1186"/>
                </a:lnTo>
                <a:lnTo>
                  <a:pt x="1334" y="1185"/>
                </a:lnTo>
                <a:lnTo>
                  <a:pt x="1334" y="1184"/>
                </a:lnTo>
                <a:lnTo>
                  <a:pt x="1336" y="1181"/>
                </a:lnTo>
                <a:lnTo>
                  <a:pt x="1336" y="1180"/>
                </a:lnTo>
                <a:lnTo>
                  <a:pt x="1337" y="1179"/>
                </a:lnTo>
                <a:lnTo>
                  <a:pt x="1338" y="1178"/>
                </a:lnTo>
                <a:lnTo>
                  <a:pt x="1338" y="1177"/>
                </a:lnTo>
                <a:lnTo>
                  <a:pt x="1339" y="1174"/>
                </a:lnTo>
                <a:lnTo>
                  <a:pt x="1341" y="1172"/>
                </a:lnTo>
                <a:lnTo>
                  <a:pt x="1341" y="1171"/>
                </a:lnTo>
                <a:lnTo>
                  <a:pt x="1342" y="1170"/>
                </a:lnTo>
                <a:lnTo>
                  <a:pt x="1342" y="1168"/>
                </a:lnTo>
                <a:lnTo>
                  <a:pt x="1343" y="1164"/>
                </a:lnTo>
                <a:lnTo>
                  <a:pt x="1344" y="1163"/>
                </a:lnTo>
                <a:lnTo>
                  <a:pt x="1344" y="1162"/>
                </a:lnTo>
                <a:lnTo>
                  <a:pt x="1343" y="1162"/>
                </a:lnTo>
                <a:lnTo>
                  <a:pt x="1343" y="1161"/>
                </a:lnTo>
                <a:lnTo>
                  <a:pt x="1344" y="1160"/>
                </a:lnTo>
                <a:lnTo>
                  <a:pt x="1344" y="1159"/>
                </a:lnTo>
                <a:lnTo>
                  <a:pt x="1345" y="1159"/>
                </a:lnTo>
                <a:lnTo>
                  <a:pt x="1345" y="1155"/>
                </a:lnTo>
                <a:lnTo>
                  <a:pt x="1346" y="1154"/>
                </a:lnTo>
                <a:lnTo>
                  <a:pt x="1347" y="1153"/>
                </a:lnTo>
                <a:lnTo>
                  <a:pt x="1347" y="1151"/>
                </a:lnTo>
                <a:lnTo>
                  <a:pt x="1349" y="1148"/>
                </a:lnTo>
                <a:lnTo>
                  <a:pt x="1349" y="1145"/>
                </a:lnTo>
                <a:lnTo>
                  <a:pt x="1350" y="1144"/>
                </a:lnTo>
                <a:lnTo>
                  <a:pt x="1350" y="1139"/>
                </a:lnTo>
                <a:lnTo>
                  <a:pt x="1351" y="1138"/>
                </a:lnTo>
                <a:lnTo>
                  <a:pt x="1351" y="1137"/>
                </a:lnTo>
                <a:lnTo>
                  <a:pt x="1351" y="1134"/>
                </a:lnTo>
                <a:lnTo>
                  <a:pt x="1352" y="1131"/>
                </a:lnTo>
                <a:lnTo>
                  <a:pt x="1352" y="1129"/>
                </a:lnTo>
                <a:lnTo>
                  <a:pt x="1351" y="1128"/>
                </a:lnTo>
                <a:lnTo>
                  <a:pt x="1351" y="1127"/>
                </a:lnTo>
                <a:lnTo>
                  <a:pt x="1352" y="1122"/>
                </a:lnTo>
                <a:lnTo>
                  <a:pt x="1353" y="1121"/>
                </a:lnTo>
                <a:lnTo>
                  <a:pt x="1354" y="1120"/>
                </a:lnTo>
                <a:lnTo>
                  <a:pt x="1355" y="1119"/>
                </a:lnTo>
                <a:lnTo>
                  <a:pt x="1356" y="1118"/>
                </a:lnTo>
                <a:lnTo>
                  <a:pt x="1359" y="1112"/>
                </a:lnTo>
                <a:lnTo>
                  <a:pt x="1360" y="1110"/>
                </a:lnTo>
                <a:lnTo>
                  <a:pt x="1360" y="1109"/>
                </a:lnTo>
                <a:lnTo>
                  <a:pt x="1360" y="1107"/>
                </a:lnTo>
                <a:lnTo>
                  <a:pt x="1359" y="1106"/>
                </a:lnTo>
                <a:lnTo>
                  <a:pt x="1359" y="1105"/>
                </a:lnTo>
                <a:lnTo>
                  <a:pt x="1361" y="1104"/>
                </a:lnTo>
                <a:lnTo>
                  <a:pt x="1362" y="1102"/>
                </a:lnTo>
                <a:lnTo>
                  <a:pt x="1362" y="1101"/>
                </a:lnTo>
                <a:lnTo>
                  <a:pt x="1356" y="1097"/>
                </a:lnTo>
                <a:lnTo>
                  <a:pt x="1361" y="1078"/>
                </a:lnTo>
                <a:lnTo>
                  <a:pt x="1368" y="1071"/>
                </a:lnTo>
                <a:lnTo>
                  <a:pt x="1367" y="1070"/>
                </a:lnTo>
                <a:lnTo>
                  <a:pt x="1366" y="1070"/>
                </a:lnTo>
                <a:lnTo>
                  <a:pt x="1363" y="1069"/>
                </a:lnTo>
                <a:lnTo>
                  <a:pt x="1362" y="1069"/>
                </a:lnTo>
                <a:lnTo>
                  <a:pt x="1361" y="1068"/>
                </a:lnTo>
                <a:lnTo>
                  <a:pt x="1359" y="1068"/>
                </a:lnTo>
                <a:lnTo>
                  <a:pt x="1358" y="1068"/>
                </a:lnTo>
                <a:lnTo>
                  <a:pt x="1358" y="1067"/>
                </a:lnTo>
                <a:lnTo>
                  <a:pt x="1358" y="1064"/>
                </a:lnTo>
                <a:lnTo>
                  <a:pt x="1358" y="1063"/>
                </a:lnTo>
                <a:lnTo>
                  <a:pt x="1356" y="1063"/>
                </a:lnTo>
                <a:lnTo>
                  <a:pt x="1358" y="1062"/>
                </a:lnTo>
                <a:lnTo>
                  <a:pt x="1356" y="1060"/>
                </a:lnTo>
                <a:lnTo>
                  <a:pt x="1356" y="1059"/>
                </a:lnTo>
                <a:lnTo>
                  <a:pt x="1356" y="1058"/>
                </a:lnTo>
                <a:lnTo>
                  <a:pt x="1356" y="1053"/>
                </a:lnTo>
                <a:lnTo>
                  <a:pt x="1356" y="1051"/>
                </a:lnTo>
                <a:lnTo>
                  <a:pt x="1358" y="1050"/>
                </a:lnTo>
                <a:lnTo>
                  <a:pt x="1359" y="1048"/>
                </a:lnTo>
                <a:lnTo>
                  <a:pt x="1361" y="1047"/>
                </a:lnTo>
                <a:lnTo>
                  <a:pt x="1362" y="1048"/>
                </a:lnTo>
                <a:lnTo>
                  <a:pt x="1367" y="1050"/>
                </a:lnTo>
                <a:lnTo>
                  <a:pt x="1368" y="1050"/>
                </a:lnTo>
                <a:lnTo>
                  <a:pt x="1369" y="1048"/>
                </a:lnTo>
                <a:lnTo>
                  <a:pt x="1370" y="1048"/>
                </a:lnTo>
                <a:lnTo>
                  <a:pt x="1371" y="1046"/>
                </a:lnTo>
                <a:lnTo>
                  <a:pt x="1372" y="1047"/>
                </a:lnTo>
                <a:lnTo>
                  <a:pt x="1373" y="1046"/>
                </a:lnTo>
                <a:lnTo>
                  <a:pt x="1375" y="1046"/>
                </a:lnTo>
                <a:lnTo>
                  <a:pt x="1376" y="1044"/>
                </a:lnTo>
                <a:lnTo>
                  <a:pt x="1377" y="1044"/>
                </a:lnTo>
                <a:lnTo>
                  <a:pt x="1377" y="1042"/>
                </a:lnTo>
                <a:lnTo>
                  <a:pt x="1376" y="1039"/>
                </a:lnTo>
                <a:lnTo>
                  <a:pt x="1375" y="1038"/>
                </a:lnTo>
                <a:lnTo>
                  <a:pt x="1378" y="1038"/>
                </a:lnTo>
                <a:lnTo>
                  <a:pt x="1379" y="1037"/>
                </a:lnTo>
                <a:lnTo>
                  <a:pt x="1379" y="1035"/>
                </a:lnTo>
                <a:lnTo>
                  <a:pt x="1379" y="1033"/>
                </a:lnTo>
                <a:lnTo>
                  <a:pt x="1379" y="1030"/>
                </a:lnTo>
                <a:lnTo>
                  <a:pt x="1378" y="1029"/>
                </a:lnTo>
                <a:lnTo>
                  <a:pt x="1379" y="1025"/>
                </a:lnTo>
                <a:lnTo>
                  <a:pt x="1380" y="1022"/>
                </a:lnTo>
                <a:lnTo>
                  <a:pt x="1381" y="1020"/>
                </a:lnTo>
                <a:lnTo>
                  <a:pt x="1384" y="1020"/>
                </a:lnTo>
                <a:lnTo>
                  <a:pt x="1385" y="1021"/>
                </a:lnTo>
                <a:lnTo>
                  <a:pt x="1385" y="1025"/>
                </a:lnTo>
                <a:lnTo>
                  <a:pt x="1385" y="1026"/>
                </a:lnTo>
                <a:lnTo>
                  <a:pt x="1384" y="1028"/>
                </a:lnTo>
                <a:lnTo>
                  <a:pt x="1384" y="1029"/>
                </a:lnTo>
                <a:lnTo>
                  <a:pt x="1384" y="1030"/>
                </a:lnTo>
                <a:lnTo>
                  <a:pt x="1384" y="1033"/>
                </a:lnTo>
                <a:lnTo>
                  <a:pt x="1384" y="1034"/>
                </a:lnTo>
                <a:lnTo>
                  <a:pt x="1384" y="1037"/>
                </a:lnTo>
                <a:lnTo>
                  <a:pt x="1381" y="1040"/>
                </a:lnTo>
                <a:lnTo>
                  <a:pt x="1381" y="1042"/>
                </a:lnTo>
                <a:lnTo>
                  <a:pt x="1381" y="1045"/>
                </a:lnTo>
                <a:lnTo>
                  <a:pt x="1380" y="1046"/>
                </a:lnTo>
                <a:lnTo>
                  <a:pt x="1380" y="1047"/>
                </a:lnTo>
                <a:close/>
                <a:moveTo>
                  <a:pt x="1384" y="1013"/>
                </a:moveTo>
                <a:lnTo>
                  <a:pt x="1382" y="1013"/>
                </a:lnTo>
                <a:lnTo>
                  <a:pt x="1381" y="1012"/>
                </a:lnTo>
                <a:lnTo>
                  <a:pt x="1381" y="1011"/>
                </a:lnTo>
                <a:lnTo>
                  <a:pt x="1384" y="1008"/>
                </a:lnTo>
                <a:lnTo>
                  <a:pt x="1384" y="1006"/>
                </a:lnTo>
                <a:lnTo>
                  <a:pt x="1384" y="1005"/>
                </a:lnTo>
                <a:lnTo>
                  <a:pt x="1384" y="1004"/>
                </a:lnTo>
                <a:lnTo>
                  <a:pt x="1385" y="1004"/>
                </a:lnTo>
                <a:lnTo>
                  <a:pt x="1387" y="1004"/>
                </a:lnTo>
                <a:lnTo>
                  <a:pt x="1388" y="1004"/>
                </a:lnTo>
                <a:lnTo>
                  <a:pt x="1389" y="1004"/>
                </a:lnTo>
                <a:lnTo>
                  <a:pt x="1389" y="1005"/>
                </a:lnTo>
                <a:lnTo>
                  <a:pt x="1389" y="1006"/>
                </a:lnTo>
                <a:lnTo>
                  <a:pt x="1390" y="1008"/>
                </a:lnTo>
                <a:lnTo>
                  <a:pt x="1390" y="1009"/>
                </a:lnTo>
                <a:lnTo>
                  <a:pt x="1389" y="1010"/>
                </a:lnTo>
                <a:lnTo>
                  <a:pt x="1388" y="1011"/>
                </a:lnTo>
                <a:lnTo>
                  <a:pt x="1387" y="1012"/>
                </a:lnTo>
                <a:lnTo>
                  <a:pt x="1384" y="1013"/>
                </a:lnTo>
                <a:close/>
                <a:moveTo>
                  <a:pt x="1389" y="1003"/>
                </a:moveTo>
                <a:lnTo>
                  <a:pt x="1388" y="1002"/>
                </a:lnTo>
                <a:lnTo>
                  <a:pt x="1388" y="1000"/>
                </a:lnTo>
                <a:lnTo>
                  <a:pt x="1388" y="998"/>
                </a:lnTo>
                <a:lnTo>
                  <a:pt x="1388" y="997"/>
                </a:lnTo>
                <a:lnTo>
                  <a:pt x="1389" y="997"/>
                </a:lnTo>
                <a:lnTo>
                  <a:pt x="1389" y="998"/>
                </a:lnTo>
                <a:lnTo>
                  <a:pt x="1389" y="1000"/>
                </a:lnTo>
                <a:lnTo>
                  <a:pt x="1390" y="1000"/>
                </a:lnTo>
                <a:lnTo>
                  <a:pt x="1390" y="1002"/>
                </a:lnTo>
                <a:lnTo>
                  <a:pt x="1389" y="1003"/>
                </a:lnTo>
                <a:close/>
                <a:moveTo>
                  <a:pt x="1390" y="994"/>
                </a:moveTo>
                <a:lnTo>
                  <a:pt x="1389" y="994"/>
                </a:lnTo>
                <a:lnTo>
                  <a:pt x="1389" y="993"/>
                </a:lnTo>
                <a:lnTo>
                  <a:pt x="1394" y="988"/>
                </a:lnTo>
                <a:lnTo>
                  <a:pt x="1394" y="989"/>
                </a:lnTo>
                <a:lnTo>
                  <a:pt x="1393" y="992"/>
                </a:lnTo>
                <a:lnTo>
                  <a:pt x="1390" y="994"/>
                </a:lnTo>
                <a:close/>
                <a:moveTo>
                  <a:pt x="1395" y="985"/>
                </a:moveTo>
                <a:lnTo>
                  <a:pt x="1394" y="985"/>
                </a:lnTo>
                <a:lnTo>
                  <a:pt x="1394" y="984"/>
                </a:lnTo>
                <a:lnTo>
                  <a:pt x="1394" y="983"/>
                </a:lnTo>
                <a:lnTo>
                  <a:pt x="1394" y="980"/>
                </a:lnTo>
                <a:lnTo>
                  <a:pt x="1396" y="979"/>
                </a:lnTo>
                <a:lnTo>
                  <a:pt x="1396" y="981"/>
                </a:lnTo>
                <a:lnTo>
                  <a:pt x="1395" y="981"/>
                </a:lnTo>
                <a:lnTo>
                  <a:pt x="1395" y="985"/>
                </a:lnTo>
                <a:close/>
                <a:moveTo>
                  <a:pt x="1413" y="862"/>
                </a:moveTo>
                <a:lnTo>
                  <a:pt x="1412" y="862"/>
                </a:lnTo>
                <a:lnTo>
                  <a:pt x="1412" y="861"/>
                </a:lnTo>
                <a:lnTo>
                  <a:pt x="1413" y="860"/>
                </a:lnTo>
                <a:lnTo>
                  <a:pt x="1413" y="859"/>
                </a:lnTo>
                <a:lnTo>
                  <a:pt x="1414" y="859"/>
                </a:lnTo>
                <a:lnTo>
                  <a:pt x="1414" y="860"/>
                </a:lnTo>
                <a:lnTo>
                  <a:pt x="1414" y="862"/>
                </a:lnTo>
                <a:lnTo>
                  <a:pt x="1413" y="862"/>
                </a:lnTo>
                <a:close/>
                <a:moveTo>
                  <a:pt x="1168" y="792"/>
                </a:moveTo>
                <a:lnTo>
                  <a:pt x="1168" y="793"/>
                </a:lnTo>
                <a:lnTo>
                  <a:pt x="1166" y="794"/>
                </a:lnTo>
                <a:lnTo>
                  <a:pt x="1165" y="794"/>
                </a:lnTo>
                <a:lnTo>
                  <a:pt x="1165" y="795"/>
                </a:lnTo>
                <a:lnTo>
                  <a:pt x="1164" y="795"/>
                </a:lnTo>
                <a:lnTo>
                  <a:pt x="1163" y="795"/>
                </a:lnTo>
                <a:lnTo>
                  <a:pt x="1162" y="795"/>
                </a:lnTo>
                <a:lnTo>
                  <a:pt x="1162" y="794"/>
                </a:lnTo>
                <a:lnTo>
                  <a:pt x="1163" y="794"/>
                </a:lnTo>
                <a:lnTo>
                  <a:pt x="1164" y="794"/>
                </a:lnTo>
                <a:lnTo>
                  <a:pt x="1165" y="794"/>
                </a:lnTo>
                <a:lnTo>
                  <a:pt x="1164" y="794"/>
                </a:lnTo>
                <a:lnTo>
                  <a:pt x="1164" y="793"/>
                </a:lnTo>
                <a:lnTo>
                  <a:pt x="1165" y="792"/>
                </a:lnTo>
                <a:lnTo>
                  <a:pt x="1166" y="791"/>
                </a:lnTo>
                <a:lnTo>
                  <a:pt x="1166" y="792"/>
                </a:lnTo>
                <a:lnTo>
                  <a:pt x="1166" y="793"/>
                </a:lnTo>
                <a:lnTo>
                  <a:pt x="1166" y="792"/>
                </a:lnTo>
                <a:lnTo>
                  <a:pt x="1168" y="792"/>
                </a:lnTo>
                <a:lnTo>
                  <a:pt x="1168" y="791"/>
                </a:lnTo>
                <a:lnTo>
                  <a:pt x="1169" y="791"/>
                </a:lnTo>
                <a:lnTo>
                  <a:pt x="1169" y="789"/>
                </a:lnTo>
                <a:lnTo>
                  <a:pt x="1169" y="788"/>
                </a:lnTo>
                <a:lnTo>
                  <a:pt x="1170" y="788"/>
                </a:lnTo>
                <a:lnTo>
                  <a:pt x="1170" y="789"/>
                </a:lnTo>
                <a:lnTo>
                  <a:pt x="1169" y="789"/>
                </a:lnTo>
                <a:lnTo>
                  <a:pt x="1169" y="791"/>
                </a:lnTo>
                <a:lnTo>
                  <a:pt x="1169" y="792"/>
                </a:lnTo>
                <a:lnTo>
                  <a:pt x="1168" y="792"/>
                </a:lnTo>
                <a:close/>
                <a:moveTo>
                  <a:pt x="1203" y="734"/>
                </a:moveTo>
                <a:lnTo>
                  <a:pt x="1203" y="735"/>
                </a:lnTo>
                <a:lnTo>
                  <a:pt x="1203" y="734"/>
                </a:lnTo>
                <a:lnTo>
                  <a:pt x="1203" y="733"/>
                </a:lnTo>
                <a:lnTo>
                  <a:pt x="1203" y="732"/>
                </a:lnTo>
                <a:lnTo>
                  <a:pt x="1203" y="730"/>
                </a:lnTo>
                <a:lnTo>
                  <a:pt x="1203" y="729"/>
                </a:lnTo>
                <a:lnTo>
                  <a:pt x="1203" y="728"/>
                </a:lnTo>
                <a:lnTo>
                  <a:pt x="1203" y="727"/>
                </a:lnTo>
                <a:lnTo>
                  <a:pt x="1204" y="727"/>
                </a:lnTo>
                <a:lnTo>
                  <a:pt x="1205" y="727"/>
                </a:lnTo>
                <a:lnTo>
                  <a:pt x="1207" y="727"/>
                </a:lnTo>
                <a:lnTo>
                  <a:pt x="1207" y="728"/>
                </a:lnTo>
                <a:lnTo>
                  <a:pt x="1206" y="728"/>
                </a:lnTo>
                <a:lnTo>
                  <a:pt x="1205" y="728"/>
                </a:lnTo>
                <a:lnTo>
                  <a:pt x="1204" y="728"/>
                </a:lnTo>
                <a:lnTo>
                  <a:pt x="1204" y="729"/>
                </a:lnTo>
                <a:lnTo>
                  <a:pt x="1203" y="732"/>
                </a:lnTo>
                <a:lnTo>
                  <a:pt x="1203" y="734"/>
                </a:lnTo>
                <a:close/>
                <a:moveTo>
                  <a:pt x="1220" y="642"/>
                </a:moveTo>
                <a:lnTo>
                  <a:pt x="1220" y="641"/>
                </a:lnTo>
                <a:lnTo>
                  <a:pt x="1221" y="641"/>
                </a:lnTo>
                <a:lnTo>
                  <a:pt x="1226" y="641"/>
                </a:lnTo>
                <a:lnTo>
                  <a:pt x="1228" y="641"/>
                </a:lnTo>
                <a:lnTo>
                  <a:pt x="1229" y="641"/>
                </a:lnTo>
                <a:lnTo>
                  <a:pt x="1230" y="641"/>
                </a:lnTo>
                <a:lnTo>
                  <a:pt x="1231" y="641"/>
                </a:lnTo>
                <a:lnTo>
                  <a:pt x="1232" y="641"/>
                </a:lnTo>
                <a:lnTo>
                  <a:pt x="1234" y="641"/>
                </a:lnTo>
                <a:lnTo>
                  <a:pt x="1238" y="641"/>
                </a:lnTo>
                <a:lnTo>
                  <a:pt x="1237" y="642"/>
                </a:lnTo>
                <a:lnTo>
                  <a:pt x="1235" y="643"/>
                </a:lnTo>
                <a:lnTo>
                  <a:pt x="1235" y="644"/>
                </a:lnTo>
                <a:lnTo>
                  <a:pt x="1234" y="645"/>
                </a:lnTo>
                <a:lnTo>
                  <a:pt x="1233" y="646"/>
                </a:lnTo>
                <a:lnTo>
                  <a:pt x="1232" y="646"/>
                </a:lnTo>
                <a:lnTo>
                  <a:pt x="1231" y="646"/>
                </a:lnTo>
                <a:lnTo>
                  <a:pt x="1231" y="645"/>
                </a:lnTo>
                <a:lnTo>
                  <a:pt x="1231" y="644"/>
                </a:lnTo>
                <a:lnTo>
                  <a:pt x="1232" y="643"/>
                </a:lnTo>
                <a:lnTo>
                  <a:pt x="1233" y="642"/>
                </a:lnTo>
                <a:lnTo>
                  <a:pt x="1232" y="642"/>
                </a:lnTo>
                <a:lnTo>
                  <a:pt x="1231" y="642"/>
                </a:lnTo>
                <a:lnTo>
                  <a:pt x="1231" y="643"/>
                </a:lnTo>
                <a:lnTo>
                  <a:pt x="1230" y="643"/>
                </a:lnTo>
                <a:lnTo>
                  <a:pt x="1230" y="644"/>
                </a:lnTo>
                <a:lnTo>
                  <a:pt x="1229" y="644"/>
                </a:lnTo>
                <a:lnTo>
                  <a:pt x="1229" y="645"/>
                </a:lnTo>
                <a:lnTo>
                  <a:pt x="1228" y="645"/>
                </a:lnTo>
                <a:lnTo>
                  <a:pt x="1226" y="646"/>
                </a:lnTo>
                <a:lnTo>
                  <a:pt x="1225" y="646"/>
                </a:lnTo>
                <a:lnTo>
                  <a:pt x="1224" y="648"/>
                </a:lnTo>
                <a:lnTo>
                  <a:pt x="1224" y="646"/>
                </a:lnTo>
                <a:lnTo>
                  <a:pt x="1224" y="648"/>
                </a:lnTo>
                <a:lnTo>
                  <a:pt x="1223" y="648"/>
                </a:lnTo>
                <a:lnTo>
                  <a:pt x="1223" y="649"/>
                </a:lnTo>
                <a:lnTo>
                  <a:pt x="1222" y="649"/>
                </a:lnTo>
                <a:lnTo>
                  <a:pt x="1221" y="649"/>
                </a:lnTo>
                <a:lnTo>
                  <a:pt x="1221" y="648"/>
                </a:lnTo>
                <a:lnTo>
                  <a:pt x="1222" y="648"/>
                </a:lnTo>
                <a:lnTo>
                  <a:pt x="1222" y="646"/>
                </a:lnTo>
                <a:lnTo>
                  <a:pt x="1221" y="646"/>
                </a:lnTo>
                <a:lnTo>
                  <a:pt x="1221" y="645"/>
                </a:lnTo>
                <a:lnTo>
                  <a:pt x="1220" y="645"/>
                </a:lnTo>
                <a:lnTo>
                  <a:pt x="1221" y="643"/>
                </a:lnTo>
                <a:lnTo>
                  <a:pt x="1220" y="642"/>
                </a:lnTo>
                <a:close/>
                <a:moveTo>
                  <a:pt x="1234" y="636"/>
                </a:moveTo>
                <a:lnTo>
                  <a:pt x="1234" y="637"/>
                </a:lnTo>
                <a:lnTo>
                  <a:pt x="1233" y="638"/>
                </a:lnTo>
                <a:lnTo>
                  <a:pt x="1233" y="640"/>
                </a:lnTo>
                <a:lnTo>
                  <a:pt x="1230" y="640"/>
                </a:lnTo>
                <a:lnTo>
                  <a:pt x="1226" y="640"/>
                </a:lnTo>
                <a:lnTo>
                  <a:pt x="1225" y="640"/>
                </a:lnTo>
                <a:lnTo>
                  <a:pt x="1224" y="640"/>
                </a:lnTo>
                <a:lnTo>
                  <a:pt x="1223" y="640"/>
                </a:lnTo>
                <a:lnTo>
                  <a:pt x="1220" y="640"/>
                </a:lnTo>
                <a:lnTo>
                  <a:pt x="1211" y="640"/>
                </a:lnTo>
                <a:lnTo>
                  <a:pt x="1209" y="640"/>
                </a:lnTo>
                <a:lnTo>
                  <a:pt x="1206" y="640"/>
                </a:lnTo>
                <a:lnTo>
                  <a:pt x="1205" y="640"/>
                </a:lnTo>
                <a:lnTo>
                  <a:pt x="1205" y="638"/>
                </a:lnTo>
                <a:lnTo>
                  <a:pt x="1205" y="637"/>
                </a:lnTo>
                <a:lnTo>
                  <a:pt x="1205" y="636"/>
                </a:lnTo>
                <a:lnTo>
                  <a:pt x="1206" y="636"/>
                </a:lnTo>
                <a:lnTo>
                  <a:pt x="1206" y="635"/>
                </a:lnTo>
                <a:lnTo>
                  <a:pt x="1207" y="635"/>
                </a:lnTo>
                <a:lnTo>
                  <a:pt x="1208" y="635"/>
                </a:lnTo>
                <a:lnTo>
                  <a:pt x="1209" y="635"/>
                </a:lnTo>
                <a:lnTo>
                  <a:pt x="1209" y="636"/>
                </a:lnTo>
                <a:lnTo>
                  <a:pt x="1209" y="635"/>
                </a:lnTo>
                <a:lnTo>
                  <a:pt x="1209" y="636"/>
                </a:lnTo>
                <a:lnTo>
                  <a:pt x="1211" y="636"/>
                </a:lnTo>
                <a:lnTo>
                  <a:pt x="1211" y="637"/>
                </a:lnTo>
                <a:lnTo>
                  <a:pt x="1211" y="638"/>
                </a:lnTo>
                <a:lnTo>
                  <a:pt x="1212" y="638"/>
                </a:lnTo>
                <a:lnTo>
                  <a:pt x="1212" y="637"/>
                </a:lnTo>
                <a:lnTo>
                  <a:pt x="1214" y="636"/>
                </a:lnTo>
                <a:lnTo>
                  <a:pt x="1214" y="635"/>
                </a:lnTo>
                <a:lnTo>
                  <a:pt x="1215" y="635"/>
                </a:lnTo>
                <a:lnTo>
                  <a:pt x="1216" y="635"/>
                </a:lnTo>
                <a:lnTo>
                  <a:pt x="1220" y="635"/>
                </a:lnTo>
                <a:lnTo>
                  <a:pt x="1221" y="635"/>
                </a:lnTo>
                <a:lnTo>
                  <a:pt x="1222" y="635"/>
                </a:lnTo>
                <a:lnTo>
                  <a:pt x="1222" y="636"/>
                </a:lnTo>
                <a:lnTo>
                  <a:pt x="1221" y="637"/>
                </a:lnTo>
                <a:lnTo>
                  <a:pt x="1222" y="637"/>
                </a:lnTo>
                <a:lnTo>
                  <a:pt x="1223" y="637"/>
                </a:lnTo>
                <a:lnTo>
                  <a:pt x="1224" y="635"/>
                </a:lnTo>
                <a:lnTo>
                  <a:pt x="1225" y="635"/>
                </a:lnTo>
                <a:lnTo>
                  <a:pt x="1225" y="634"/>
                </a:lnTo>
                <a:lnTo>
                  <a:pt x="1226" y="634"/>
                </a:lnTo>
                <a:lnTo>
                  <a:pt x="1228" y="634"/>
                </a:lnTo>
                <a:lnTo>
                  <a:pt x="1228" y="635"/>
                </a:lnTo>
                <a:lnTo>
                  <a:pt x="1229" y="635"/>
                </a:lnTo>
                <a:lnTo>
                  <a:pt x="1229" y="636"/>
                </a:lnTo>
                <a:lnTo>
                  <a:pt x="1229" y="637"/>
                </a:lnTo>
                <a:lnTo>
                  <a:pt x="1230" y="637"/>
                </a:lnTo>
                <a:lnTo>
                  <a:pt x="1231" y="637"/>
                </a:lnTo>
                <a:lnTo>
                  <a:pt x="1231" y="636"/>
                </a:lnTo>
                <a:lnTo>
                  <a:pt x="1232" y="636"/>
                </a:lnTo>
                <a:lnTo>
                  <a:pt x="1231" y="636"/>
                </a:lnTo>
                <a:lnTo>
                  <a:pt x="1231" y="634"/>
                </a:lnTo>
                <a:lnTo>
                  <a:pt x="1232" y="634"/>
                </a:lnTo>
                <a:lnTo>
                  <a:pt x="1232" y="633"/>
                </a:lnTo>
                <a:lnTo>
                  <a:pt x="1233" y="633"/>
                </a:lnTo>
                <a:lnTo>
                  <a:pt x="1234" y="634"/>
                </a:lnTo>
                <a:lnTo>
                  <a:pt x="1234" y="635"/>
                </a:lnTo>
                <a:lnTo>
                  <a:pt x="1234" y="636"/>
                </a:lnTo>
                <a:close/>
                <a:moveTo>
                  <a:pt x="1407" y="657"/>
                </a:moveTo>
                <a:lnTo>
                  <a:pt x="1406" y="657"/>
                </a:lnTo>
                <a:lnTo>
                  <a:pt x="1405" y="657"/>
                </a:lnTo>
                <a:lnTo>
                  <a:pt x="1405" y="655"/>
                </a:lnTo>
                <a:lnTo>
                  <a:pt x="1405" y="654"/>
                </a:lnTo>
                <a:lnTo>
                  <a:pt x="1406" y="654"/>
                </a:lnTo>
                <a:lnTo>
                  <a:pt x="1408" y="654"/>
                </a:lnTo>
                <a:lnTo>
                  <a:pt x="1410" y="654"/>
                </a:lnTo>
                <a:lnTo>
                  <a:pt x="1411" y="654"/>
                </a:lnTo>
                <a:lnTo>
                  <a:pt x="1412" y="654"/>
                </a:lnTo>
                <a:lnTo>
                  <a:pt x="1413" y="654"/>
                </a:lnTo>
                <a:lnTo>
                  <a:pt x="1413" y="655"/>
                </a:lnTo>
                <a:lnTo>
                  <a:pt x="1413" y="657"/>
                </a:lnTo>
                <a:lnTo>
                  <a:pt x="1412" y="657"/>
                </a:lnTo>
                <a:lnTo>
                  <a:pt x="1410" y="657"/>
                </a:lnTo>
                <a:lnTo>
                  <a:pt x="1407" y="657"/>
                </a:lnTo>
                <a:close/>
                <a:moveTo>
                  <a:pt x="1406" y="654"/>
                </a:moveTo>
                <a:lnTo>
                  <a:pt x="1405" y="654"/>
                </a:lnTo>
                <a:lnTo>
                  <a:pt x="1404" y="653"/>
                </a:lnTo>
                <a:lnTo>
                  <a:pt x="1404" y="652"/>
                </a:lnTo>
                <a:lnTo>
                  <a:pt x="1407" y="652"/>
                </a:lnTo>
                <a:lnTo>
                  <a:pt x="1408" y="652"/>
                </a:lnTo>
                <a:lnTo>
                  <a:pt x="1410" y="652"/>
                </a:lnTo>
                <a:lnTo>
                  <a:pt x="1411" y="652"/>
                </a:lnTo>
                <a:lnTo>
                  <a:pt x="1411" y="653"/>
                </a:lnTo>
                <a:lnTo>
                  <a:pt x="1410" y="654"/>
                </a:lnTo>
                <a:lnTo>
                  <a:pt x="1408" y="654"/>
                </a:lnTo>
                <a:lnTo>
                  <a:pt x="1406" y="654"/>
                </a:lnTo>
                <a:close/>
                <a:moveTo>
                  <a:pt x="1394" y="652"/>
                </a:moveTo>
                <a:lnTo>
                  <a:pt x="1394" y="653"/>
                </a:lnTo>
                <a:lnTo>
                  <a:pt x="1396" y="653"/>
                </a:lnTo>
                <a:lnTo>
                  <a:pt x="1396" y="654"/>
                </a:lnTo>
                <a:lnTo>
                  <a:pt x="1396" y="655"/>
                </a:lnTo>
                <a:lnTo>
                  <a:pt x="1395" y="655"/>
                </a:lnTo>
                <a:lnTo>
                  <a:pt x="1394" y="655"/>
                </a:lnTo>
                <a:lnTo>
                  <a:pt x="1394" y="657"/>
                </a:lnTo>
                <a:lnTo>
                  <a:pt x="1395" y="657"/>
                </a:lnTo>
                <a:lnTo>
                  <a:pt x="1395" y="658"/>
                </a:lnTo>
                <a:lnTo>
                  <a:pt x="1396" y="658"/>
                </a:lnTo>
                <a:lnTo>
                  <a:pt x="1396" y="659"/>
                </a:lnTo>
                <a:lnTo>
                  <a:pt x="1394" y="659"/>
                </a:lnTo>
                <a:lnTo>
                  <a:pt x="1393" y="658"/>
                </a:lnTo>
                <a:lnTo>
                  <a:pt x="1392" y="658"/>
                </a:lnTo>
                <a:lnTo>
                  <a:pt x="1390" y="657"/>
                </a:lnTo>
                <a:lnTo>
                  <a:pt x="1390" y="655"/>
                </a:lnTo>
                <a:lnTo>
                  <a:pt x="1388" y="654"/>
                </a:lnTo>
                <a:lnTo>
                  <a:pt x="1387" y="653"/>
                </a:lnTo>
                <a:lnTo>
                  <a:pt x="1384" y="651"/>
                </a:lnTo>
                <a:lnTo>
                  <a:pt x="1381" y="649"/>
                </a:lnTo>
                <a:lnTo>
                  <a:pt x="1380" y="650"/>
                </a:lnTo>
                <a:lnTo>
                  <a:pt x="1380" y="649"/>
                </a:lnTo>
                <a:lnTo>
                  <a:pt x="1379" y="649"/>
                </a:lnTo>
                <a:lnTo>
                  <a:pt x="1379" y="650"/>
                </a:lnTo>
                <a:lnTo>
                  <a:pt x="1379" y="649"/>
                </a:lnTo>
                <a:lnTo>
                  <a:pt x="1379" y="648"/>
                </a:lnTo>
                <a:lnTo>
                  <a:pt x="1381" y="648"/>
                </a:lnTo>
                <a:lnTo>
                  <a:pt x="1382" y="648"/>
                </a:lnTo>
                <a:lnTo>
                  <a:pt x="1382" y="646"/>
                </a:lnTo>
                <a:lnTo>
                  <a:pt x="1384" y="646"/>
                </a:lnTo>
                <a:lnTo>
                  <a:pt x="1385" y="646"/>
                </a:lnTo>
                <a:lnTo>
                  <a:pt x="1386" y="648"/>
                </a:lnTo>
                <a:lnTo>
                  <a:pt x="1388" y="650"/>
                </a:lnTo>
                <a:lnTo>
                  <a:pt x="1390" y="651"/>
                </a:lnTo>
                <a:lnTo>
                  <a:pt x="1390" y="652"/>
                </a:lnTo>
                <a:lnTo>
                  <a:pt x="1392" y="652"/>
                </a:lnTo>
                <a:lnTo>
                  <a:pt x="1393" y="652"/>
                </a:lnTo>
                <a:lnTo>
                  <a:pt x="1393" y="653"/>
                </a:lnTo>
                <a:lnTo>
                  <a:pt x="1394" y="653"/>
                </a:lnTo>
                <a:lnTo>
                  <a:pt x="1394" y="652"/>
                </a:lnTo>
                <a:close/>
                <a:moveTo>
                  <a:pt x="1298" y="544"/>
                </a:moveTo>
                <a:lnTo>
                  <a:pt x="1297" y="543"/>
                </a:lnTo>
                <a:lnTo>
                  <a:pt x="1295" y="542"/>
                </a:lnTo>
                <a:lnTo>
                  <a:pt x="1295" y="541"/>
                </a:lnTo>
                <a:lnTo>
                  <a:pt x="1297" y="541"/>
                </a:lnTo>
                <a:lnTo>
                  <a:pt x="1300" y="537"/>
                </a:lnTo>
                <a:lnTo>
                  <a:pt x="1300" y="536"/>
                </a:lnTo>
                <a:lnTo>
                  <a:pt x="1301" y="536"/>
                </a:lnTo>
                <a:lnTo>
                  <a:pt x="1302" y="536"/>
                </a:lnTo>
                <a:lnTo>
                  <a:pt x="1302" y="537"/>
                </a:lnTo>
                <a:lnTo>
                  <a:pt x="1303" y="537"/>
                </a:lnTo>
                <a:lnTo>
                  <a:pt x="1303" y="538"/>
                </a:lnTo>
                <a:lnTo>
                  <a:pt x="1303" y="540"/>
                </a:lnTo>
                <a:lnTo>
                  <a:pt x="1302" y="540"/>
                </a:lnTo>
                <a:lnTo>
                  <a:pt x="1300" y="543"/>
                </a:lnTo>
                <a:lnTo>
                  <a:pt x="1299" y="543"/>
                </a:lnTo>
                <a:lnTo>
                  <a:pt x="1299" y="544"/>
                </a:lnTo>
                <a:lnTo>
                  <a:pt x="1298" y="544"/>
                </a:lnTo>
                <a:close/>
                <a:moveTo>
                  <a:pt x="1394" y="652"/>
                </a:moveTo>
                <a:lnTo>
                  <a:pt x="1393" y="650"/>
                </a:lnTo>
                <a:lnTo>
                  <a:pt x="1392" y="649"/>
                </a:lnTo>
                <a:lnTo>
                  <a:pt x="1392" y="648"/>
                </a:lnTo>
                <a:lnTo>
                  <a:pt x="1390" y="648"/>
                </a:lnTo>
                <a:lnTo>
                  <a:pt x="1390" y="646"/>
                </a:lnTo>
                <a:lnTo>
                  <a:pt x="1389" y="646"/>
                </a:lnTo>
                <a:lnTo>
                  <a:pt x="1389" y="645"/>
                </a:lnTo>
                <a:lnTo>
                  <a:pt x="1389" y="644"/>
                </a:lnTo>
                <a:lnTo>
                  <a:pt x="1388" y="643"/>
                </a:lnTo>
                <a:lnTo>
                  <a:pt x="1388" y="642"/>
                </a:lnTo>
                <a:lnTo>
                  <a:pt x="1388" y="641"/>
                </a:lnTo>
                <a:lnTo>
                  <a:pt x="1388" y="640"/>
                </a:lnTo>
                <a:lnTo>
                  <a:pt x="1389" y="640"/>
                </a:lnTo>
                <a:lnTo>
                  <a:pt x="1389" y="638"/>
                </a:lnTo>
                <a:lnTo>
                  <a:pt x="1390" y="638"/>
                </a:lnTo>
                <a:lnTo>
                  <a:pt x="1388" y="638"/>
                </a:lnTo>
                <a:lnTo>
                  <a:pt x="1388" y="637"/>
                </a:lnTo>
                <a:lnTo>
                  <a:pt x="1387" y="638"/>
                </a:lnTo>
                <a:lnTo>
                  <a:pt x="1387" y="637"/>
                </a:lnTo>
                <a:lnTo>
                  <a:pt x="1387" y="638"/>
                </a:lnTo>
                <a:lnTo>
                  <a:pt x="1387" y="640"/>
                </a:lnTo>
                <a:lnTo>
                  <a:pt x="1387" y="641"/>
                </a:lnTo>
                <a:lnTo>
                  <a:pt x="1387" y="642"/>
                </a:lnTo>
                <a:lnTo>
                  <a:pt x="1386" y="642"/>
                </a:lnTo>
                <a:lnTo>
                  <a:pt x="1386" y="643"/>
                </a:lnTo>
                <a:lnTo>
                  <a:pt x="1386" y="644"/>
                </a:lnTo>
                <a:lnTo>
                  <a:pt x="1385" y="644"/>
                </a:lnTo>
                <a:lnTo>
                  <a:pt x="1384" y="643"/>
                </a:lnTo>
                <a:lnTo>
                  <a:pt x="1384" y="642"/>
                </a:lnTo>
                <a:lnTo>
                  <a:pt x="1385" y="642"/>
                </a:lnTo>
                <a:lnTo>
                  <a:pt x="1385" y="641"/>
                </a:lnTo>
                <a:lnTo>
                  <a:pt x="1385" y="640"/>
                </a:lnTo>
                <a:lnTo>
                  <a:pt x="1385" y="638"/>
                </a:lnTo>
                <a:lnTo>
                  <a:pt x="1386" y="638"/>
                </a:lnTo>
                <a:lnTo>
                  <a:pt x="1386" y="637"/>
                </a:lnTo>
                <a:lnTo>
                  <a:pt x="1385" y="637"/>
                </a:lnTo>
                <a:lnTo>
                  <a:pt x="1386" y="636"/>
                </a:lnTo>
                <a:lnTo>
                  <a:pt x="1387" y="637"/>
                </a:lnTo>
                <a:lnTo>
                  <a:pt x="1387" y="636"/>
                </a:lnTo>
                <a:lnTo>
                  <a:pt x="1388" y="636"/>
                </a:lnTo>
                <a:lnTo>
                  <a:pt x="1388" y="635"/>
                </a:lnTo>
                <a:lnTo>
                  <a:pt x="1389" y="634"/>
                </a:lnTo>
                <a:lnTo>
                  <a:pt x="1389" y="633"/>
                </a:lnTo>
                <a:lnTo>
                  <a:pt x="1390" y="632"/>
                </a:lnTo>
                <a:lnTo>
                  <a:pt x="1389" y="632"/>
                </a:lnTo>
                <a:lnTo>
                  <a:pt x="1390" y="630"/>
                </a:lnTo>
                <a:lnTo>
                  <a:pt x="1390" y="629"/>
                </a:lnTo>
                <a:lnTo>
                  <a:pt x="1390" y="628"/>
                </a:lnTo>
                <a:lnTo>
                  <a:pt x="1392" y="628"/>
                </a:lnTo>
                <a:lnTo>
                  <a:pt x="1392" y="627"/>
                </a:lnTo>
                <a:lnTo>
                  <a:pt x="1395" y="625"/>
                </a:lnTo>
                <a:lnTo>
                  <a:pt x="1396" y="624"/>
                </a:lnTo>
                <a:lnTo>
                  <a:pt x="1397" y="624"/>
                </a:lnTo>
                <a:lnTo>
                  <a:pt x="1398" y="623"/>
                </a:lnTo>
                <a:lnTo>
                  <a:pt x="1397" y="623"/>
                </a:lnTo>
                <a:lnTo>
                  <a:pt x="1397" y="621"/>
                </a:lnTo>
                <a:lnTo>
                  <a:pt x="1398" y="620"/>
                </a:lnTo>
                <a:lnTo>
                  <a:pt x="1399" y="618"/>
                </a:lnTo>
                <a:lnTo>
                  <a:pt x="1401" y="618"/>
                </a:lnTo>
                <a:lnTo>
                  <a:pt x="1401" y="617"/>
                </a:lnTo>
                <a:lnTo>
                  <a:pt x="1402" y="617"/>
                </a:lnTo>
                <a:lnTo>
                  <a:pt x="1402" y="616"/>
                </a:lnTo>
                <a:lnTo>
                  <a:pt x="1402" y="615"/>
                </a:lnTo>
                <a:lnTo>
                  <a:pt x="1402" y="613"/>
                </a:lnTo>
                <a:lnTo>
                  <a:pt x="1402" y="615"/>
                </a:lnTo>
                <a:lnTo>
                  <a:pt x="1402" y="613"/>
                </a:lnTo>
                <a:lnTo>
                  <a:pt x="1401" y="613"/>
                </a:lnTo>
                <a:lnTo>
                  <a:pt x="1402" y="613"/>
                </a:lnTo>
                <a:lnTo>
                  <a:pt x="1402" y="612"/>
                </a:lnTo>
                <a:lnTo>
                  <a:pt x="1401" y="612"/>
                </a:lnTo>
                <a:lnTo>
                  <a:pt x="1401" y="611"/>
                </a:lnTo>
                <a:lnTo>
                  <a:pt x="1401" y="610"/>
                </a:lnTo>
                <a:lnTo>
                  <a:pt x="1401" y="609"/>
                </a:lnTo>
                <a:lnTo>
                  <a:pt x="1401" y="608"/>
                </a:lnTo>
                <a:lnTo>
                  <a:pt x="1399" y="608"/>
                </a:lnTo>
                <a:lnTo>
                  <a:pt x="1399" y="607"/>
                </a:lnTo>
                <a:lnTo>
                  <a:pt x="1399" y="605"/>
                </a:lnTo>
                <a:lnTo>
                  <a:pt x="1398" y="605"/>
                </a:lnTo>
                <a:lnTo>
                  <a:pt x="1398" y="604"/>
                </a:lnTo>
                <a:lnTo>
                  <a:pt x="1397" y="604"/>
                </a:lnTo>
                <a:lnTo>
                  <a:pt x="1397" y="603"/>
                </a:lnTo>
                <a:lnTo>
                  <a:pt x="1396" y="603"/>
                </a:lnTo>
                <a:lnTo>
                  <a:pt x="1396" y="604"/>
                </a:lnTo>
                <a:lnTo>
                  <a:pt x="1396" y="603"/>
                </a:lnTo>
                <a:lnTo>
                  <a:pt x="1395" y="603"/>
                </a:lnTo>
                <a:lnTo>
                  <a:pt x="1394" y="603"/>
                </a:lnTo>
                <a:lnTo>
                  <a:pt x="1393" y="603"/>
                </a:lnTo>
                <a:lnTo>
                  <a:pt x="1393" y="602"/>
                </a:lnTo>
                <a:lnTo>
                  <a:pt x="1393" y="603"/>
                </a:lnTo>
                <a:lnTo>
                  <a:pt x="1392" y="602"/>
                </a:lnTo>
                <a:lnTo>
                  <a:pt x="1392" y="603"/>
                </a:lnTo>
                <a:lnTo>
                  <a:pt x="1392" y="602"/>
                </a:lnTo>
                <a:lnTo>
                  <a:pt x="1390" y="602"/>
                </a:lnTo>
                <a:lnTo>
                  <a:pt x="1389" y="602"/>
                </a:lnTo>
                <a:lnTo>
                  <a:pt x="1389" y="601"/>
                </a:lnTo>
                <a:lnTo>
                  <a:pt x="1388" y="601"/>
                </a:lnTo>
                <a:lnTo>
                  <a:pt x="1387" y="601"/>
                </a:lnTo>
                <a:lnTo>
                  <a:pt x="1387" y="600"/>
                </a:lnTo>
                <a:lnTo>
                  <a:pt x="1386" y="600"/>
                </a:lnTo>
                <a:lnTo>
                  <a:pt x="1385" y="600"/>
                </a:lnTo>
                <a:lnTo>
                  <a:pt x="1385" y="599"/>
                </a:lnTo>
                <a:lnTo>
                  <a:pt x="1385" y="598"/>
                </a:lnTo>
                <a:lnTo>
                  <a:pt x="1384" y="598"/>
                </a:lnTo>
                <a:lnTo>
                  <a:pt x="1384" y="596"/>
                </a:lnTo>
                <a:lnTo>
                  <a:pt x="1385" y="596"/>
                </a:lnTo>
                <a:lnTo>
                  <a:pt x="1386" y="596"/>
                </a:lnTo>
                <a:lnTo>
                  <a:pt x="1387" y="596"/>
                </a:lnTo>
                <a:lnTo>
                  <a:pt x="1388" y="596"/>
                </a:lnTo>
                <a:lnTo>
                  <a:pt x="1388" y="598"/>
                </a:lnTo>
                <a:lnTo>
                  <a:pt x="1388" y="596"/>
                </a:lnTo>
                <a:lnTo>
                  <a:pt x="1389" y="596"/>
                </a:lnTo>
                <a:lnTo>
                  <a:pt x="1388" y="596"/>
                </a:lnTo>
                <a:lnTo>
                  <a:pt x="1388" y="595"/>
                </a:lnTo>
                <a:lnTo>
                  <a:pt x="1389" y="595"/>
                </a:lnTo>
                <a:lnTo>
                  <a:pt x="1390" y="594"/>
                </a:lnTo>
                <a:lnTo>
                  <a:pt x="1390" y="595"/>
                </a:lnTo>
                <a:lnTo>
                  <a:pt x="1392" y="595"/>
                </a:lnTo>
                <a:lnTo>
                  <a:pt x="1392" y="596"/>
                </a:lnTo>
                <a:lnTo>
                  <a:pt x="1393" y="596"/>
                </a:lnTo>
                <a:lnTo>
                  <a:pt x="1393" y="595"/>
                </a:lnTo>
                <a:lnTo>
                  <a:pt x="1394" y="595"/>
                </a:lnTo>
                <a:lnTo>
                  <a:pt x="1394" y="594"/>
                </a:lnTo>
                <a:lnTo>
                  <a:pt x="1395" y="594"/>
                </a:lnTo>
                <a:lnTo>
                  <a:pt x="1396" y="594"/>
                </a:lnTo>
                <a:lnTo>
                  <a:pt x="1396" y="595"/>
                </a:lnTo>
                <a:lnTo>
                  <a:pt x="1397" y="595"/>
                </a:lnTo>
                <a:lnTo>
                  <a:pt x="1397" y="596"/>
                </a:lnTo>
                <a:lnTo>
                  <a:pt x="1398" y="596"/>
                </a:lnTo>
                <a:lnTo>
                  <a:pt x="1398" y="598"/>
                </a:lnTo>
                <a:lnTo>
                  <a:pt x="1399" y="598"/>
                </a:lnTo>
                <a:lnTo>
                  <a:pt x="1399" y="599"/>
                </a:lnTo>
                <a:lnTo>
                  <a:pt x="1401" y="599"/>
                </a:lnTo>
                <a:lnTo>
                  <a:pt x="1402" y="600"/>
                </a:lnTo>
                <a:lnTo>
                  <a:pt x="1402" y="599"/>
                </a:lnTo>
                <a:lnTo>
                  <a:pt x="1403" y="599"/>
                </a:lnTo>
                <a:lnTo>
                  <a:pt x="1403" y="600"/>
                </a:lnTo>
                <a:lnTo>
                  <a:pt x="1403" y="601"/>
                </a:lnTo>
                <a:lnTo>
                  <a:pt x="1404" y="601"/>
                </a:lnTo>
                <a:lnTo>
                  <a:pt x="1403" y="600"/>
                </a:lnTo>
                <a:lnTo>
                  <a:pt x="1404" y="600"/>
                </a:lnTo>
                <a:lnTo>
                  <a:pt x="1403" y="600"/>
                </a:lnTo>
                <a:lnTo>
                  <a:pt x="1403" y="599"/>
                </a:lnTo>
                <a:lnTo>
                  <a:pt x="1403" y="598"/>
                </a:lnTo>
                <a:lnTo>
                  <a:pt x="1404" y="598"/>
                </a:lnTo>
                <a:lnTo>
                  <a:pt x="1404" y="596"/>
                </a:lnTo>
                <a:lnTo>
                  <a:pt x="1405" y="596"/>
                </a:lnTo>
                <a:lnTo>
                  <a:pt x="1406" y="596"/>
                </a:lnTo>
                <a:lnTo>
                  <a:pt x="1406" y="595"/>
                </a:lnTo>
                <a:lnTo>
                  <a:pt x="1407" y="595"/>
                </a:lnTo>
                <a:lnTo>
                  <a:pt x="1407" y="596"/>
                </a:lnTo>
                <a:lnTo>
                  <a:pt x="1407" y="595"/>
                </a:lnTo>
                <a:lnTo>
                  <a:pt x="1408" y="595"/>
                </a:lnTo>
                <a:lnTo>
                  <a:pt x="1410" y="595"/>
                </a:lnTo>
                <a:lnTo>
                  <a:pt x="1411" y="595"/>
                </a:lnTo>
                <a:lnTo>
                  <a:pt x="1412" y="595"/>
                </a:lnTo>
                <a:lnTo>
                  <a:pt x="1413" y="594"/>
                </a:lnTo>
                <a:lnTo>
                  <a:pt x="1414" y="594"/>
                </a:lnTo>
                <a:lnTo>
                  <a:pt x="1414" y="593"/>
                </a:lnTo>
                <a:lnTo>
                  <a:pt x="1413" y="593"/>
                </a:lnTo>
                <a:lnTo>
                  <a:pt x="1413" y="592"/>
                </a:lnTo>
                <a:lnTo>
                  <a:pt x="1412" y="592"/>
                </a:lnTo>
                <a:lnTo>
                  <a:pt x="1413" y="592"/>
                </a:lnTo>
                <a:lnTo>
                  <a:pt x="1412" y="592"/>
                </a:lnTo>
                <a:lnTo>
                  <a:pt x="1412" y="593"/>
                </a:lnTo>
                <a:lnTo>
                  <a:pt x="1411" y="593"/>
                </a:lnTo>
                <a:lnTo>
                  <a:pt x="1410" y="593"/>
                </a:lnTo>
                <a:lnTo>
                  <a:pt x="1408" y="593"/>
                </a:lnTo>
                <a:lnTo>
                  <a:pt x="1408" y="592"/>
                </a:lnTo>
                <a:lnTo>
                  <a:pt x="1410" y="592"/>
                </a:lnTo>
                <a:lnTo>
                  <a:pt x="1410" y="591"/>
                </a:lnTo>
                <a:lnTo>
                  <a:pt x="1410" y="590"/>
                </a:lnTo>
                <a:lnTo>
                  <a:pt x="1411" y="590"/>
                </a:lnTo>
                <a:lnTo>
                  <a:pt x="1411" y="588"/>
                </a:lnTo>
                <a:lnTo>
                  <a:pt x="1412" y="588"/>
                </a:lnTo>
                <a:lnTo>
                  <a:pt x="1411" y="587"/>
                </a:lnTo>
                <a:lnTo>
                  <a:pt x="1410" y="587"/>
                </a:lnTo>
                <a:lnTo>
                  <a:pt x="1410" y="588"/>
                </a:lnTo>
                <a:lnTo>
                  <a:pt x="1408" y="588"/>
                </a:lnTo>
                <a:lnTo>
                  <a:pt x="1408" y="587"/>
                </a:lnTo>
                <a:lnTo>
                  <a:pt x="1408" y="588"/>
                </a:lnTo>
                <a:lnTo>
                  <a:pt x="1408" y="587"/>
                </a:lnTo>
                <a:lnTo>
                  <a:pt x="1408" y="588"/>
                </a:lnTo>
                <a:lnTo>
                  <a:pt x="1407" y="588"/>
                </a:lnTo>
                <a:lnTo>
                  <a:pt x="1407" y="587"/>
                </a:lnTo>
                <a:lnTo>
                  <a:pt x="1407" y="586"/>
                </a:lnTo>
                <a:lnTo>
                  <a:pt x="1407" y="585"/>
                </a:lnTo>
                <a:lnTo>
                  <a:pt x="1408" y="585"/>
                </a:lnTo>
                <a:lnTo>
                  <a:pt x="1408" y="584"/>
                </a:lnTo>
                <a:lnTo>
                  <a:pt x="1410" y="584"/>
                </a:lnTo>
                <a:lnTo>
                  <a:pt x="1411" y="584"/>
                </a:lnTo>
                <a:lnTo>
                  <a:pt x="1411" y="583"/>
                </a:lnTo>
                <a:lnTo>
                  <a:pt x="1411" y="584"/>
                </a:lnTo>
                <a:lnTo>
                  <a:pt x="1412" y="584"/>
                </a:lnTo>
                <a:lnTo>
                  <a:pt x="1412" y="583"/>
                </a:lnTo>
                <a:lnTo>
                  <a:pt x="1413" y="583"/>
                </a:lnTo>
                <a:lnTo>
                  <a:pt x="1413" y="582"/>
                </a:lnTo>
                <a:lnTo>
                  <a:pt x="1414" y="582"/>
                </a:lnTo>
                <a:lnTo>
                  <a:pt x="1413" y="582"/>
                </a:lnTo>
                <a:lnTo>
                  <a:pt x="1414" y="582"/>
                </a:lnTo>
                <a:lnTo>
                  <a:pt x="1414" y="581"/>
                </a:lnTo>
                <a:lnTo>
                  <a:pt x="1414" y="582"/>
                </a:lnTo>
                <a:lnTo>
                  <a:pt x="1414" y="581"/>
                </a:lnTo>
                <a:lnTo>
                  <a:pt x="1415" y="581"/>
                </a:lnTo>
                <a:lnTo>
                  <a:pt x="1414" y="581"/>
                </a:lnTo>
                <a:lnTo>
                  <a:pt x="1415" y="579"/>
                </a:lnTo>
                <a:lnTo>
                  <a:pt x="1416" y="579"/>
                </a:lnTo>
                <a:lnTo>
                  <a:pt x="1416" y="578"/>
                </a:lnTo>
                <a:lnTo>
                  <a:pt x="1418" y="578"/>
                </a:lnTo>
                <a:lnTo>
                  <a:pt x="1418" y="577"/>
                </a:lnTo>
                <a:lnTo>
                  <a:pt x="1418" y="578"/>
                </a:lnTo>
                <a:lnTo>
                  <a:pt x="1418" y="577"/>
                </a:lnTo>
                <a:lnTo>
                  <a:pt x="1419" y="577"/>
                </a:lnTo>
                <a:lnTo>
                  <a:pt x="1419" y="576"/>
                </a:lnTo>
                <a:lnTo>
                  <a:pt x="1420" y="576"/>
                </a:lnTo>
                <a:lnTo>
                  <a:pt x="1420" y="575"/>
                </a:lnTo>
                <a:lnTo>
                  <a:pt x="1421" y="575"/>
                </a:lnTo>
                <a:lnTo>
                  <a:pt x="1420" y="575"/>
                </a:lnTo>
                <a:lnTo>
                  <a:pt x="1420" y="574"/>
                </a:lnTo>
                <a:lnTo>
                  <a:pt x="1421" y="574"/>
                </a:lnTo>
                <a:lnTo>
                  <a:pt x="1421" y="575"/>
                </a:lnTo>
                <a:lnTo>
                  <a:pt x="1421" y="574"/>
                </a:lnTo>
                <a:lnTo>
                  <a:pt x="1421" y="573"/>
                </a:lnTo>
                <a:lnTo>
                  <a:pt x="1422" y="573"/>
                </a:lnTo>
                <a:lnTo>
                  <a:pt x="1422" y="574"/>
                </a:lnTo>
                <a:lnTo>
                  <a:pt x="1422" y="573"/>
                </a:lnTo>
                <a:lnTo>
                  <a:pt x="1422" y="574"/>
                </a:lnTo>
                <a:lnTo>
                  <a:pt x="1422" y="573"/>
                </a:lnTo>
                <a:lnTo>
                  <a:pt x="1421" y="573"/>
                </a:lnTo>
                <a:lnTo>
                  <a:pt x="1422" y="573"/>
                </a:lnTo>
                <a:lnTo>
                  <a:pt x="1423" y="571"/>
                </a:lnTo>
                <a:lnTo>
                  <a:pt x="1423" y="573"/>
                </a:lnTo>
                <a:lnTo>
                  <a:pt x="1423" y="571"/>
                </a:lnTo>
                <a:lnTo>
                  <a:pt x="1423" y="570"/>
                </a:lnTo>
                <a:lnTo>
                  <a:pt x="1424" y="570"/>
                </a:lnTo>
                <a:lnTo>
                  <a:pt x="1424" y="571"/>
                </a:lnTo>
                <a:lnTo>
                  <a:pt x="1424" y="570"/>
                </a:lnTo>
                <a:lnTo>
                  <a:pt x="1425" y="570"/>
                </a:lnTo>
                <a:lnTo>
                  <a:pt x="1425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69"/>
                </a:lnTo>
                <a:lnTo>
                  <a:pt x="1425" y="569"/>
                </a:lnTo>
                <a:lnTo>
                  <a:pt x="1425" y="568"/>
                </a:lnTo>
                <a:lnTo>
                  <a:pt x="1427" y="568"/>
                </a:lnTo>
                <a:lnTo>
                  <a:pt x="1427" y="567"/>
                </a:lnTo>
                <a:lnTo>
                  <a:pt x="1425" y="567"/>
                </a:lnTo>
                <a:lnTo>
                  <a:pt x="1425" y="566"/>
                </a:lnTo>
                <a:lnTo>
                  <a:pt x="1424" y="566"/>
                </a:lnTo>
                <a:lnTo>
                  <a:pt x="1424" y="565"/>
                </a:lnTo>
                <a:lnTo>
                  <a:pt x="1424" y="566"/>
                </a:lnTo>
                <a:lnTo>
                  <a:pt x="1423" y="565"/>
                </a:lnTo>
                <a:lnTo>
                  <a:pt x="1424" y="565"/>
                </a:lnTo>
                <a:lnTo>
                  <a:pt x="1423" y="565"/>
                </a:lnTo>
                <a:lnTo>
                  <a:pt x="1425" y="562"/>
                </a:lnTo>
                <a:lnTo>
                  <a:pt x="1425" y="561"/>
                </a:lnTo>
                <a:lnTo>
                  <a:pt x="1425" y="560"/>
                </a:lnTo>
                <a:lnTo>
                  <a:pt x="1424" y="559"/>
                </a:lnTo>
                <a:lnTo>
                  <a:pt x="1423" y="559"/>
                </a:lnTo>
                <a:lnTo>
                  <a:pt x="1421" y="562"/>
                </a:lnTo>
                <a:lnTo>
                  <a:pt x="1421" y="561"/>
                </a:lnTo>
                <a:lnTo>
                  <a:pt x="1421" y="562"/>
                </a:lnTo>
                <a:lnTo>
                  <a:pt x="1420" y="562"/>
                </a:lnTo>
                <a:lnTo>
                  <a:pt x="1420" y="561"/>
                </a:lnTo>
                <a:lnTo>
                  <a:pt x="1419" y="561"/>
                </a:lnTo>
                <a:lnTo>
                  <a:pt x="1419" y="560"/>
                </a:lnTo>
                <a:lnTo>
                  <a:pt x="1419" y="559"/>
                </a:lnTo>
                <a:lnTo>
                  <a:pt x="1420" y="559"/>
                </a:lnTo>
                <a:lnTo>
                  <a:pt x="1421" y="559"/>
                </a:lnTo>
                <a:lnTo>
                  <a:pt x="1421" y="558"/>
                </a:lnTo>
                <a:lnTo>
                  <a:pt x="1422" y="558"/>
                </a:lnTo>
                <a:lnTo>
                  <a:pt x="1423" y="558"/>
                </a:lnTo>
                <a:lnTo>
                  <a:pt x="1423" y="557"/>
                </a:lnTo>
                <a:lnTo>
                  <a:pt x="1422" y="557"/>
                </a:lnTo>
                <a:lnTo>
                  <a:pt x="1422" y="556"/>
                </a:lnTo>
                <a:lnTo>
                  <a:pt x="1423" y="556"/>
                </a:lnTo>
                <a:lnTo>
                  <a:pt x="1424" y="556"/>
                </a:lnTo>
                <a:lnTo>
                  <a:pt x="1425" y="556"/>
                </a:lnTo>
                <a:lnTo>
                  <a:pt x="1425" y="557"/>
                </a:lnTo>
                <a:lnTo>
                  <a:pt x="1425" y="556"/>
                </a:lnTo>
                <a:lnTo>
                  <a:pt x="1427" y="556"/>
                </a:lnTo>
                <a:lnTo>
                  <a:pt x="1428" y="556"/>
                </a:lnTo>
                <a:lnTo>
                  <a:pt x="1429" y="556"/>
                </a:lnTo>
                <a:lnTo>
                  <a:pt x="1429" y="554"/>
                </a:lnTo>
                <a:lnTo>
                  <a:pt x="1429" y="556"/>
                </a:lnTo>
                <a:lnTo>
                  <a:pt x="1430" y="556"/>
                </a:lnTo>
                <a:lnTo>
                  <a:pt x="1431" y="556"/>
                </a:lnTo>
                <a:lnTo>
                  <a:pt x="1432" y="556"/>
                </a:lnTo>
                <a:lnTo>
                  <a:pt x="1432" y="557"/>
                </a:lnTo>
                <a:lnTo>
                  <a:pt x="1433" y="557"/>
                </a:lnTo>
                <a:lnTo>
                  <a:pt x="1433" y="558"/>
                </a:lnTo>
                <a:lnTo>
                  <a:pt x="1435" y="558"/>
                </a:lnTo>
                <a:lnTo>
                  <a:pt x="1436" y="558"/>
                </a:lnTo>
                <a:lnTo>
                  <a:pt x="1436" y="559"/>
                </a:lnTo>
                <a:lnTo>
                  <a:pt x="1437" y="559"/>
                </a:lnTo>
                <a:lnTo>
                  <a:pt x="1438" y="559"/>
                </a:lnTo>
                <a:lnTo>
                  <a:pt x="1437" y="559"/>
                </a:lnTo>
                <a:lnTo>
                  <a:pt x="1437" y="560"/>
                </a:lnTo>
                <a:lnTo>
                  <a:pt x="1438" y="560"/>
                </a:lnTo>
                <a:lnTo>
                  <a:pt x="1438" y="559"/>
                </a:lnTo>
                <a:lnTo>
                  <a:pt x="1438" y="560"/>
                </a:lnTo>
                <a:lnTo>
                  <a:pt x="1439" y="560"/>
                </a:lnTo>
                <a:lnTo>
                  <a:pt x="1439" y="561"/>
                </a:lnTo>
                <a:lnTo>
                  <a:pt x="1440" y="561"/>
                </a:lnTo>
                <a:lnTo>
                  <a:pt x="1440" y="562"/>
                </a:lnTo>
                <a:lnTo>
                  <a:pt x="1440" y="563"/>
                </a:lnTo>
                <a:lnTo>
                  <a:pt x="1440" y="565"/>
                </a:lnTo>
                <a:lnTo>
                  <a:pt x="1440" y="566"/>
                </a:lnTo>
                <a:lnTo>
                  <a:pt x="1440" y="567"/>
                </a:lnTo>
                <a:lnTo>
                  <a:pt x="1440" y="568"/>
                </a:lnTo>
                <a:lnTo>
                  <a:pt x="1440" y="569"/>
                </a:lnTo>
                <a:lnTo>
                  <a:pt x="1440" y="570"/>
                </a:lnTo>
                <a:lnTo>
                  <a:pt x="1440" y="571"/>
                </a:lnTo>
                <a:lnTo>
                  <a:pt x="1440" y="573"/>
                </a:lnTo>
                <a:lnTo>
                  <a:pt x="1440" y="574"/>
                </a:lnTo>
                <a:lnTo>
                  <a:pt x="1439" y="575"/>
                </a:lnTo>
                <a:lnTo>
                  <a:pt x="1439" y="576"/>
                </a:lnTo>
                <a:lnTo>
                  <a:pt x="1439" y="577"/>
                </a:lnTo>
                <a:lnTo>
                  <a:pt x="1438" y="578"/>
                </a:lnTo>
                <a:lnTo>
                  <a:pt x="1438" y="579"/>
                </a:lnTo>
                <a:lnTo>
                  <a:pt x="1438" y="581"/>
                </a:lnTo>
                <a:lnTo>
                  <a:pt x="1437" y="582"/>
                </a:lnTo>
                <a:lnTo>
                  <a:pt x="1437" y="583"/>
                </a:lnTo>
                <a:lnTo>
                  <a:pt x="1437" y="584"/>
                </a:lnTo>
                <a:lnTo>
                  <a:pt x="1436" y="585"/>
                </a:lnTo>
                <a:lnTo>
                  <a:pt x="1436" y="586"/>
                </a:lnTo>
                <a:lnTo>
                  <a:pt x="1435" y="587"/>
                </a:lnTo>
                <a:lnTo>
                  <a:pt x="1433" y="590"/>
                </a:lnTo>
                <a:lnTo>
                  <a:pt x="1433" y="591"/>
                </a:lnTo>
                <a:lnTo>
                  <a:pt x="1432" y="592"/>
                </a:lnTo>
                <a:lnTo>
                  <a:pt x="1433" y="593"/>
                </a:lnTo>
                <a:lnTo>
                  <a:pt x="1432" y="593"/>
                </a:lnTo>
                <a:lnTo>
                  <a:pt x="1432" y="594"/>
                </a:lnTo>
                <a:lnTo>
                  <a:pt x="1432" y="595"/>
                </a:lnTo>
                <a:lnTo>
                  <a:pt x="1432" y="596"/>
                </a:lnTo>
                <a:lnTo>
                  <a:pt x="1432" y="598"/>
                </a:lnTo>
                <a:lnTo>
                  <a:pt x="1432" y="599"/>
                </a:lnTo>
                <a:lnTo>
                  <a:pt x="1432" y="600"/>
                </a:lnTo>
                <a:lnTo>
                  <a:pt x="1431" y="602"/>
                </a:lnTo>
                <a:lnTo>
                  <a:pt x="1431" y="603"/>
                </a:lnTo>
                <a:lnTo>
                  <a:pt x="1431" y="605"/>
                </a:lnTo>
                <a:lnTo>
                  <a:pt x="1430" y="607"/>
                </a:lnTo>
                <a:lnTo>
                  <a:pt x="1430" y="608"/>
                </a:lnTo>
                <a:lnTo>
                  <a:pt x="1430" y="609"/>
                </a:lnTo>
                <a:lnTo>
                  <a:pt x="1430" y="610"/>
                </a:lnTo>
                <a:lnTo>
                  <a:pt x="1429" y="611"/>
                </a:lnTo>
                <a:lnTo>
                  <a:pt x="1428" y="611"/>
                </a:lnTo>
                <a:lnTo>
                  <a:pt x="1428" y="612"/>
                </a:lnTo>
                <a:lnTo>
                  <a:pt x="1428" y="613"/>
                </a:lnTo>
                <a:lnTo>
                  <a:pt x="1427" y="615"/>
                </a:lnTo>
                <a:lnTo>
                  <a:pt x="1427" y="616"/>
                </a:lnTo>
                <a:lnTo>
                  <a:pt x="1425" y="617"/>
                </a:lnTo>
                <a:lnTo>
                  <a:pt x="1425" y="618"/>
                </a:lnTo>
                <a:lnTo>
                  <a:pt x="1425" y="619"/>
                </a:lnTo>
                <a:lnTo>
                  <a:pt x="1424" y="620"/>
                </a:lnTo>
                <a:lnTo>
                  <a:pt x="1424" y="621"/>
                </a:lnTo>
                <a:lnTo>
                  <a:pt x="1423" y="623"/>
                </a:lnTo>
                <a:lnTo>
                  <a:pt x="1423" y="624"/>
                </a:lnTo>
                <a:lnTo>
                  <a:pt x="1423" y="625"/>
                </a:lnTo>
                <a:lnTo>
                  <a:pt x="1423" y="626"/>
                </a:lnTo>
                <a:lnTo>
                  <a:pt x="1423" y="627"/>
                </a:lnTo>
                <a:lnTo>
                  <a:pt x="1423" y="628"/>
                </a:lnTo>
                <a:lnTo>
                  <a:pt x="1422" y="628"/>
                </a:lnTo>
                <a:lnTo>
                  <a:pt x="1422" y="629"/>
                </a:lnTo>
                <a:lnTo>
                  <a:pt x="1423" y="629"/>
                </a:lnTo>
                <a:lnTo>
                  <a:pt x="1423" y="630"/>
                </a:lnTo>
                <a:lnTo>
                  <a:pt x="1423" y="632"/>
                </a:lnTo>
                <a:lnTo>
                  <a:pt x="1423" y="633"/>
                </a:lnTo>
                <a:lnTo>
                  <a:pt x="1423" y="634"/>
                </a:lnTo>
                <a:lnTo>
                  <a:pt x="1422" y="635"/>
                </a:lnTo>
                <a:lnTo>
                  <a:pt x="1422" y="636"/>
                </a:lnTo>
                <a:lnTo>
                  <a:pt x="1422" y="640"/>
                </a:lnTo>
                <a:lnTo>
                  <a:pt x="1422" y="642"/>
                </a:lnTo>
                <a:lnTo>
                  <a:pt x="1422" y="643"/>
                </a:lnTo>
                <a:lnTo>
                  <a:pt x="1422" y="644"/>
                </a:lnTo>
                <a:lnTo>
                  <a:pt x="1423" y="646"/>
                </a:lnTo>
                <a:lnTo>
                  <a:pt x="1423" y="648"/>
                </a:lnTo>
                <a:lnTo>
                  <a:pt x="1423" y="649"/>
                </a:lnTo>
                <a:lnTo>
                  <a:pt x="1423" y="650"/>
                </a:lnTo>
                <a:lnTo>
                  <a:pt x="1423" y="651"/>
                </a:lnTo>
                <a:lnTo>
                  <a:pt x="1424" y="652"/>
                </a:lnTo>
                <a:lnTo>
                  <a:pt x="1424" y="653"/>
                </a:lnTo>
                <a:lnTo>
                  <a:pt x="1424" y="654"/>
                </a:lnTo>
                <a:lnTo>
                  <a:pt x="1424" y="655"/>
                </a:lnTo>
                <a:lnTo>
                  <a:pt x="1425" y="657"/>
                </a:lnTo>
                <a:lnTo>
                  <a:pt x="1425" y="658"/>
                </a:lnTo>
                <a:lnTo>
                  <a:pt x="1425" y="659"/>
                </a:lnTo>
                <a:lnTo>
                  <a:pt x="1425" y="660"/>
                </a:lnTo>
                <a:lnTo>
                  <a:pt x="1427" y="662"/>
                </a:lnTo>
                <a:lnTo>
                  <a:pt x="1427" y="663"/>
                </a:lnTo>
                <a:lnTo>
                  <a:pt x="1427" y="665"/>
                </a:lnTo>
                <a:lnTo>
                  <a:pt x="1427" y="666"/>
                </a:lnTo>
                <a:lnTo>
                  <a:pt x="1427" y="667"/>
                </a:lnTo>
                <a:lnTo>
                  <a:pt x="1427" y="668"/>
                </a:lnTo>
                <a:lnTo>
                  <a:pt x="1427" y="669"/>
                </a:lnTo>
                <a:lnTo>
                  <a:pt x="1428" y="669"/>
                </a:lnTo>
                <a:lnTo>
                  <a:pt x="1428" y="670"/>
                </a:lnTo>
                <a:lnTo>
                  <a:pt x="1428" y="671"/>
                </a:lnTo>
                <a:lnTo>
                  <a:pt x="1428" y="672"/>
                </a:lnTo>
                <a:lnTo>
                  <a:pt x="1428" y="674"/>
                </a:lnTo>
                <a:lnTo>
                  <a:pt x="1429" y="675"/>
                </a:lnTo>
                <a:lnTo>
                  <a:pt x="1429" y="676"/>
                </a:lnTo>
                <a:lnTo>
                  <a:pt x="1429" y="677"/>
                </a:lnTo>
                <a:lnTo>
                  <a:pt x="1429" y="678"/>
                </a:lnTo>
                <a:lnTo>
                  <a:pt x="1430" y="678"/>
                </a:lnTo>
                <a:lnTo>
                  <a:pt x="1430" y="679"/>
                </a:lnTo>
                <a:lnTo>
                  <a:pt x="1430" y="680"/>
                </a:lnTo>
                <a:lnTo>
                  <a:pt x="1430" y="682"/>
                </a:lnTo>
                <a:lnTo>
                  <a:pt x="1430" y="683"/>
                </a:lnTo>
                <a:lnTo>
                  <a:pt x="1429" y="683"/>
                </a:lnTo>
                <a:lnTo>
                  <a:pt x="1429" y="684"/>
                </a:lnTo>
                <a:lnTo>
                  <a:pt x="1429" y="685"/>
                </a:lnTo>
                <a:lnTo>
                  <a:pt x="1428" y="685"/>
                </a:lnTo>
                <a:lnTo>
                  <a:pt x="1428" y="686"/>
                </a:lnTo>
                <a:lnTo>
                  <a:pt x="1427" y="687"/>
                </a:lnTo>
                <a:lnTo>
                  <a:pt x="1427" y="688"/>
                </a:lnTo>
                <a:lnTo>
                  <a:pt x="1425" y="688"/>
                </a:lnTo>
                <a:lnTo>
                  <a:pt x="1425" y="690"/>
                </a:lnTo>
                <a:lnTo>
                  <a:pt x="1425" y="691"/>
                </a:lnTo>
                <a:lnTo>
                  <a:pt x="1424" y="691"/>
                </a:lnTo>
                <a:lnTo>
                  <a:pt x="1424" y="692"/>
                </a:lnTo>
                <a:lnTo>
                  <a:pt x="1424" y="693"/>
                </a:lnTo>
                <a:lnTo>
                  <a:pt x="1423" y="693"/>
                </a:lnTo>
                <a:lnTo>
                  <a:pt x="1422" y="694"/>
                </a:lnTo>
                <a:lnTo>
                  <a:pt x="1421" y="694"/>
                </a:lnTo>
                <a:lnTo>
                  <a:pt x="1421" y="695"/>
                </a:lnTo>
                <a:lnTo>
                  <a:pt x="1420" y="695"/>
                </a:lnTo>
                <a:lnTo>
                  <a:pt x="1419" y="695"/>
                </a:lnTo>
                <a:lnTo>
                  <a:pt x="1418" y="695"/>
                </a:lnTo>
                <a:lnTo>
                  <a:pt x="1418" y="694"/>
                </a:lnTo>
                <a:lnTo>
                  <a:pt x="1416" y="693"/>
                </a:lnTo>
                <a:lnTo>
                  <a:pt x="1416" y="692"/>
                </a:lnTo>
                <a:lnTo>
                  <a:pt x="1415" y="691"/>
                </a:lnTo>
                <a:lnTo>
                  <a:pt x="1415" y="690"/>
                </a:lnTo>
                <a:lnTo>
                  <a:pt x="1415" y="688"/>
                </a:lnTo>
                <a:lnTo>
                  <a:pt x="1414" y="687"/>
                </a:lnTo>
                <a:lnTo>
                  <a:pt x="1414" y="686"/>
                </a:lnTo>
                <a:lnTo>
                  <a:pt x="1413" y="683"/>
                </a:lnTo>
                <a:lnTo>
                  <a:pt x="1412" y="682"/>
                </a:lnTo>
                <a:lnTo>
                  <a:pt x="1412" y="679"/>
                </a:lnTo>
                <a:lnTo>
                  <a:pt x="1411" y="676"/>
                </a:lnTo>
                <a:lnTo>
                  <a:pt x="1411" y="675"/>
                </a:lnTo>
                <a:lnTo>
                  <a:pt x="1410" y="675"/>
                </a:lnTo>
                <a:lnTo>
                  <a:pt x="1410" y="674"/>
                </a:lnTo>
                <a:lnTo>
                  <a:pt x="1408" y="674"/>
                </a:lnTo>
                <a:lnTo>
                  <a:pt x="1407" y="671"/>
                </a:lnTo>
                <a:lnTo>
                  <a:pt x="1406" y="670"/>
                </a:lnTo>
                <a:lnTo>
                  <a:pt x="1407" y="670"/>
                </a:lnTo>
                <a:lnTo>
                  <a:pt x="1410" y="671"/>
                </a:lnTo>
                <a:lnTo>
                  <a:pt x="1411" y="671"/>
                </a:lnTo>
                <a:lnTo>
                  <a:pt x="1412" y="672"/>
                </a:lnTo>
                <a:lnTo>
                  <a:pt x="1413" y="672"/>
                </a:lnTo>
                <a:lnTo>
                  <a:pt x="1413" y="671"/>
                </a:lnTo>
                <a:lnTo>
                  <a:pt x="1412" y="670"/>
                </a:lnTo>
                <a:lnTo>
                  <a:pt x="1411" y="669"/>
                </a:lnTo>
                <a:lnTo>
                  <a:pt x="1411" y="668"/>
                </a:lnTo>
                <a:lnTo>
                  <a:pt x="1410" y="668"/>
                </a:lnTo>
                <a:lnTo>
                  <a:pt x="1408" y="668"/>
                </a:lnTo>
                <a:lnTo>
                  <a:pt x="1407" y="668"/>
                </a:lnTo>
                <a:lnTo>
                  <a:pt x="1406" y="669"/>
                </a:lnTo>
                <a:lnTo>
                  <a:pt x="1405" y="669"/>
                </a:lnTo>
                <a:lnTo>
                  <a:pt x="1404" y="668"/>
                </a:lnTo>
                <a:lnTo>
                  <a:pt x="1403" y="667"/>
                </a:lnTo>
                <a:lnTo>
                  <a:pt x="1402" y="667"/>
                </a:lnTo>
                <a:lnTo>
                  <a:pt x="1402" y="666"/>
                </a:lnTo>
                <a:lnTo>
                  <a:pt x="1401" y="666"/>
                </a:lnTo>
                <a:lnTo>
                  <a:pt x="1401" y="665"/>
                </a:lnTo>
                <a:lnTo>
                  <a:pt x="1401" y="663"/>
                </a:lnTo>
                <a:lnTo>
                  <a:pt x="1401" y="665"/>
                </a:lnTo>
                <a:lnTo>
                  <a:pt x="1402" y="666"/>
                </a:lnTo>
                <a:lnTo>
                  <a:pt x="1405" y="669"/>
                </a:lnTo>
                <a:lnTo>
                  <a:pt x="1406" y="668"/>
                </a:lnTo>
                <a:lnTo>
                  <a:pt x="1406" y="667"/>
                </a:lnTo>
                <a:lnTo>
                  <a:pt x="1407" y="668"/>
                </a:lnTo>
                <a:lnTo>
                  <a:pt x="1407" y="667"/>
                </a:lnTo>
                <a:lnTo>
                  <a:pt x="1408" y="667"/>
                </a:lnTo>
                <a:lnTo>
                  <a:pt x="1410" y="667"/>
                </a:lnTo>
                <a:lnTo>
                  <a:pt x="1410" y="668"/>
                </a:lnTo>
                <a:lnTo>
                  <a:pt x="1411" y="668"/>
                </a:lnTo>
                <a:lnTo>
                  <a:pt x="1412" y="668"/>
                </a:lnTo>
                <a:lnTo>
                  <a:pt x="1413" y="668"/>
                </a:lnTo>
                <a:lnTo>
                  <a:pt x="1413" y="669"/>
                </a:lnTo>
                <a:lnTo>
                  <a:pt x="1413" y="668"/>
                </a:lnTo>
                <a:lnTo>
                  <a:pt x="1414" y="668"/>
                </a:lnTo>
                <a:lnTo>
                  <a:pt x="1414" y="667"/>
                </a:lnTo>
                <a:lnTo>
                  <a:pt x="1414" y="666"/>
                </a:lnTo>
                <a:lnTo>
                  <a:pt x="1413" y="665"/>
                </a:lnTo>
                <a:lnTo>
                  <a:pt x="1413" y="663"/>
                </a:lnTo>
                <a:lnTo>
                  <a:pt x="1412" y="663"/>
                </a:lnTo>
                <a:lnTo>
                  <a:pt x="1412" y="662"/>
                </a:lnTo>
                <a:lnTo>
                  <a:pt x="1411" y="662"/>
                </a:lnTo>
                <a:lnTo>
                  <a:pt x="1410" y="662"/>
                </a:lnTo>
                <a:lnTo>
                  <a:pt x="1408" y="661"/>
                </a:lnTo>
                <a:lnTo>
                  <a:pt x="1408" y="662"/>
                </a:lnTo>
                <a:lnTo>
                  <a:pt x="1407" y="661"/>
                </a:lnTo>
                <a:lnTo>
                  <a:pt x="1406" y="661"/>
                </a:lnTo>
                <a:lnTo>
                  <a:pt x="1406" y="662"/>
                </a:lnTo>
                <a:lnTo>
                  <a:pt x="1406" y="661"/>
                </a:lnTo>
                <a:lnTo>
                  <a:pt x="1406" y="660"/>
                </a:lnTo>
                <a:lnTo>
                  <a:pt x="1407" y="660"/>
                </a:lnTo>
                <a:lnTo>
                  <a:pt x="1408" y="660"/>
                </a:lnTo>
                <a:lnTo>
                  <a:pt x="1408" y="658"/>
                </a:lnTo>
                <a:lnTo>
                  <a:pt x="1407" y="658"/>
                </a:lnTo>
                <a:lnTo>
                  <a:pt x="1406" y="658"/>
                </a:lnTo>
                <a:lnTo>
                  <a:pt x="1406" y="659"/>
                </a:lnTo>
                <a:lnTo>
                  <a:pt x="1405" y="659"/>
                </a:lnTo>
                <a:lnTo>
                  <a:pt x="1406" y="658"/>
                </a:lnTo>
                <a:lnTo>
                  <a:pt x="1407" y="658"/>
                </a:lnTo>
                <a:lnTo>
                  <a:pt x="1408" y="658"/>
                </a:lnTo>
                <a:lnTo>
                  <a:pt x="1410" y="658"/>
                </a:lnTo>
                <a:lnTo>
                  <a:pt x="1411" y="658"/>
                </a:lnTo>
                <a:lnTo>
                  <a:pt x="1412" y="658"/>
                </a:lnTo>
                <a:lnTo>
                  <a:pt x="1413" y="658"/>
                </a:lnTo>
                <a:lnTo>
                  <a:pt x="1414" y="658"/>
                </a:lnTo>
                <a:lnTo>
                  <a:pt x="1415" y="658"/>
                </a:lnTo>
                <a:lnTo>
                  <a:pt x="1416" y="657"/>
                </a:lnTo>
                <a:lnTo>
                  <a:pt x="1416" y="658"/>
                </a:lnTo>
                <a:lnTo>
                  <a:pt x="1418" y="658"/>
                </a:lnTo>
                <a:lnTo>
                  <a:pt x="1418" y="657"/>
                </a:lnTo>
                <a:lnTo>
                  <a:pt x="1418" y="658"/>
                </a:lnTo>
                <a:lnTo>
                  <a:pt x="1419" y="658"/>
                </a:lnTo>
                <a:lnTo>
                  <a:pt x="1420" y="658"/>
                </a:lnTo>
                <a:lnTo>
                  <a:pt x="1420" y="657"/>
                </a:lnTo>
                <a:lnTo>
                  <a:pt x="1419" y="657"/>
                </a:lnTo>
                <a:lnTo>
                  <a:pt x="1419" y="655"/>
                </a:lnTo>
                <a:lnTo>
                  <a:pt x="1418" y="655"/>
                </a:lnTo>
                <a:lnTo>
                  <a:pt x="1416" y="655"/>
                </a:lnTo>
                <a:lnTo>
                  <a:pt x="1415" y="657"/>
                </a:lnTo>
                <a:lnTo>
                  <a:pt x="1414" y="657"/>
                </a:lnTo>
                <a:lnTo>
                  <a:pt x="1413" y="655"/>
                </a:lnTo>
                <a:lnTo>
                  <a:pt x="1413" y="654"/>
                </a:lnTo>
                <a:lnTo>
                  <a:pt x="1412" y="653"/>
                </a:lnTo>
                <a:lnTo>
                  <a:pt x="1411" y="652"/>
                </a:lnTo>
                <a:lnTo>
                  <a:pt x="1410" y="652"/>
                </a:lnTo>
                <a:lnTo>
                  <a:pt x="1410" y="651"/>
                </a:lnTo>
                <a:lnTo>
                  <a:pt x="1402" y="651"/>
                </a:lnTo>
                <a:lnTo>
                  <a:pt x="1403" y="652"/>
                </a:lnTo>
                <a:lnTo>
                  <a:pt x="1404" y="653"/>
                </a:lnTo>
                <a:lnTo>
                  <a:pt x="1404" y="654"/>
                </a:lnTo>
                <a:lnTo>
                  <a:pt x="1404" y="655"/>
                </a:lnTo>
                <a:lnTo>
                  <a:pt x="1405" y="655"/>
                </a:lnTo>
                <a:lnTo>
                  <a:pt x="1405" y="657"/>
                </a:lnTo>
                <a:lnTo>
                  <a:pt x="1404" y="657"/>
                </a:lnTo>
                <a:lnTo>
                  <a:pt x="1404" y="658"/>
                </a:lnTo>
                <a:lnTo>
                  <a:pt x="1403" y="658"/>
                </a:lnTo>
                <a:lnTo>
                  <a:pt x="1402" y="658"/>
                </a:lnTo>
                <a:lnTo>
                  <a:pt x="1401" y="658"/>
                </a:lnTo>
                <a:lnTo>
                  <a:pt x="1399" y="658"/>
                </a:lnTo>
                <a:lnTo>
                  <a:pt x="1399" y="657"/>
                </a:lnTo>
                <a:lnTo>
                  <a:pt x="1398" y="657"/>
                </a:lnTo>
                <a:lnTo>
                  <a:pt x="1398" y="655"/>
                </a:lnTo>
                <a:lnTo>
                  <a:pt x="1397" y="655"/>
                </a:lnTo>
                <a:lnTo>
                  <a:pt x="1397" y="654"/>
                </a:lnTo>
                <a:lnTo>
                  <a:pt x="1396" y="653"/>
                </a:lnTo>
                <a:lnTo>
                  <a:pt x="1394" y="652"/>
                </a:lnTo>
                <a:close/>
                <a:moveTo>
                  <a:pt x="1356" y="518"/>
                </a:moveTo>
                <a:lnTo>
                  <a:pt x="1355" y="518"/>
                </a:lnTo>
                <a:lnTo>
                  <a:pt x="1354" y="518"/>
                </a:lnTo>
                <a:lnTo>
                  <a:pt x="1353" y="518"/>
                </a:lnTo>
                <a:lnTo>
                  <a:pt x="1352" y="518"/>
                </a:lnTo>
                <a:lnTo>
                  <a:pt x="1351" y="518"/>
                </a:lnTo>
                <a:lnTo>
                  <a:pt x="1350" y="518"/>
                </a:lnTo>
                <a:lnTo>
                  <a:pt x="1349" y="518"/>
                </a:lnTo>
                <a:lnTo>
                  <a:pt x="1347" y="518"/>
                </a:lnTo>
                <a:lnTo>
                  <a:pt x="1346" y="518"/>
                </a:lnTo>
                <a:lnTo>
                  <a:pt x="1345" y="518"/>
                </a:lnTo>
                <a:lnTo>
                  <a:pt x="1344" y="518"/>
                </a:lnTo>
                <a:lnTo>
                  <a:pt x="1342" y="518"/>
                </a:lnTo>
                <a:lnTo>
                  <a:pt x="1341" y="518"/>
                </a:lnTo>
                <a:lnTo>
                  <a:pt x="1339" y="518"/>
                </a:lnTo>
                <a:lnTo>
                  <a:pt x="1338" y="518"/>
                </a:lnTo>
                <a:lnTo>
                  <a:pt x="1338" y="517"/>
                </a:lnTo>
                <a:lnTo>
                  <a:pt x="1337" y="517"/>
                </a:lnTo>
                <a:lnTo>
                  <a:pt x="1336" y="517"/>
                </a:lnTo>
                <a:lnTo>
                  <a:pt x="1336" y="516"/>
                </a:lnTo>
                <a:lnTo>
                  <a:pt x="1335" y="516"/>
                </a:lnTo>
                <a:lnTo>
                  <a:pt x="1335" y="515"/>
                </a:lnTo>
                <a:lnTo>
                  <a:pt x="1336" y="513"/>
                </a:lnTo>
                <a:lnTo>
                  <a:pt x="1336" y="515"/>
                </a:lnTo>
                <a:lnTo>
                  <a:pt x="1337" y="515"/>
                </a:lnTo>
                <a:lnTo>
                  <a:pt x="1338" y="515"/>
                </a:lnTo>
                <a:lnTo>
                  <a:pt x="1339" y="516"/>
                </a:lnTo>
                <a:lnTo>
                  <a:pt x="1341" y="516"/>
                </a:lnTo>
                <a:lnTo>
                  <a:pt x="1342" y="516"/>
                </a:lnTo>
                <a:lnTo>
                  <a:pt x="1344" y="516"/>
                </a:lnTo>
                <a:lnTo>
                  <a:pt x="1346" y="516"/>
                </a:lnTo>
                <a:lnTo>
                  <a:pt x="1347" y="516"/>
                </a:lnTo>
                <a:lnTo>
                  <a:pt x="1349" y="516"/>
                </a:lnTo>
                <a:lnTo>
                  <a:pt x="1350" y="516"/>
                </a:lnTo>
                <a:lnTo>
                  <a:pt x="1352" y="516"/>
                </a:lnTo>
                <a:lnTo>
                  <a:pt x="1353" y="516"/>
                </a:lnTo>
                <a:lnTo>
                  <a:pt x="1354" y="516"/>
                </a:lnTo>
                <a:lnTo>
                  <a:pt x="1355" y="516"/>
                </a:lnTo>
                <a:lnTo>
                  <a:pt x="1356" y="516"/>
                </a:lnTo>
                <a:lnTo>
                  <a:pt x="1358" y="516"/>
                </a:lnTo>
                <a:lnTo>
                  <a:pt x="1358" y="517"/>
                </a:lnTo>
                <a:lnTo>
                  <a:pt x="1356" y="518"/>
                </a:lnTo>
                <a:close/>
                <a:moveTo>
                  <a:pt x="1438" y="491"/>
                </a:moveTo>
                <a:lnTo>
                  <a:pt x="1438" y="492"/>
                </a:lnTo>
                <a:lnTo>
                  <a:pt x="1439" y="492"/>
                </a:lnTo>
                <a:lnTo>
                  <a:pt x="1439" y="493"/>
                </a:lnTo>
                <a:lnTo>
                  <a:pt x="1439" y="494"/>
                </a:lnTo>
                <a:lnTo>
                  <a:pt x="1440" y="494"/>
                </a:lnTo>
                <a:lnTo>
                  <a:pt x="1440" y="495"/>
                </a:lnTo>
                <a:lnTo>
                  <a:pt x="1441" y="495"/>
                </a:lnTo>
                <a:lnTo>
                  <a:pt x="1442" y="495"/>
                </a:lnTo>
                <a:lnTo>
                  <a:pt x="1442" y="496"/>
                </a:lnTo>
                <a:lnTo>
                  <a:pt x="1442" y="498"/>
                </a:lnTo>
                <a:lnTo>
                  <a:pt x="1442" y="499"/>
                </a:lnTo>
                <a:lnTo>
                  <a:pt x="1442" y="500"/>
                </a:lnTo>
                <a:lnTo>
                  <a:pt x="1442" y="501"/>
                </a:lnTo>
                <a:lnTo>
                  <a:pt x="1442" y="502"/>
                </a:lnTo>
                <a:lnTo>
                  <a:pt x="1442" y="503"/>
                </a:lnTo>
                <a:lnTo>
                  <a:pt x="1442" y="504"/>
                </a:lnTo>
                <a:lnTo>
                  <a:pt x="1444" y="506"/>
                </a:lnTo>
                <a:lnTo>
                  <a:pt x="1444" y="507"/>
                </a:lnTo>
                <a:lnTo>
                  <a:pt x="1445" y="507"/>
                </a:lnTo>
                <a:lnTo>
                  <a:pt x="1445" y="508"/>
                </a:lnTo>
                <a:lnTo>
                  <a:pt x="1446" y="508"/>
                </a:lnTo>
                <a:lnTo>
                  <a:pt x="1446" y="507"/>
                </a:lnTo>
                <a:lnTo>
                  <a:pt x="1446" y="508"/>
                </a:lnTo>
                <a:lnTo>
                  <a:pt x="1447" y="508"/>
                </a:lnTo>
                <a:lnTo>
                  <a:pt x="1447" y="509"/>
                </a:lnTo>
                <a:lnTo>
                  <a:pt x="1447" y="510"/>
                </a:lnTo>
                <a:lnTo>
                  <a:pt x="1446" y="510"/>
                </a:lnTo>
                <a:lnTo>
                  <a:pt x="1446" y="511"/>
                </a:lnTo>
                <a:lnTo>
                  <a:pt x="1445" y="512"/>
                </a:lnTo>
                <a:lnTo>
                  <a:pt x="1445" y="513"/>
                </a:lnTo>
                <a:lnTo>
                  <a:pt x="1444" y="513"/>
                </a:lnTo>
                <a:lnTo>
                  <a:pt x="1444" y="515"/>
                </a:lnTo>
                <a:lnTo>
                  <a:pt x="1442" y="516"/>
                </a:lnTo>
                <a:lnTo>
                  <a:pt x="1442" y="517"/>
                </a:lnTo>
                <a:lnTo>
                  <a:pt x="1444" y="517"/>
                </a:lnTo>
                <a:lnTo>
                  <a:pt x="1445" y="517"/>
                </a:lnTo>
                <a:lnTo>
                  <a:pt x="1445" y="516"/>
                </a:lnTo>
                <a:lnTo>
                  <a:pt x="1446" y="516"/>
                </a:lnTo>
                <a:lnTo>
                  <a:pt x="1447" y="516"/>
                </a:lnTo>
                <a:lnTo>
                  <a:pt x="1448" y="516"/>
                </a:lnTo>
                <a:lnTo>
                  <a:pt x="1448" y="515"/>
                </a:lnTo>
                <a:lnTo>
                  <a:pt x="1449" y="515"/>
                </a:lnTo>
                <a:lnTo>
                  <a:pt x="1449" y="513"/>
                </a:lnTo>
                <a:lnTo>
                  <a:pt x="1448" y="515"/>
                </a:lnTo>
                <a:lnTo>
                  <a:pt x="1448" y="513"/>
                </a:lnTo>
                <a:lnTo>
                  <a:pt x="1449" y="513"/>
                </a:lnTo>
                <a:lnTo>
                  <a:pt x="1449" y="512"/>
                </a:lnTo>
                <a:lnTo>
                  <a:pt x="1448" y="513"/>
                </a:lnTo>
                <a:lnTo>
                  <a:pt x="1447" y="513"/>
                </a:lnTo>
                <a:lnTo>
                  <a:pt x="1446" y="513"/>
                </a:lnTo>
                <a:lnTo>
                  <a:pt x="1446" y="512"/>
                </a:lnTo>
                <a:lnTo>
                  <a:pt x="1446" y="511"/>
                </a:lnTo>
                <a:lnTo>
                  <a:pt x="1447" y="511"/>
                </a:lnTo>
                <a:lnTo>
                  <a:pt x="1447" y="510"/>
                </a:lnTo>
                <a:lnTo>
                  <a:pt x="1448" y="510"/>
                </a:lnTo>
                <a:lnTo>
                  <a:pt x="1448" y="509"/>
                </a:lnTo>
                <a:lnTo>
                  <a:pt x="1449" y="508"/>
                </a:lnTo>
                <a:lnTo>
                  <a:pt x="1448" y="508"/>
                </a:lnTo>
                <a:lnTo>
                  <a:pt x="1448" y="507"/>
                </a:lnTo>
                <a:lnTo>
                  <a:pt x="1449" y="507"/>
                </a:lnTo>
                <a:lnTo>
                  <a:pt x="1449" y="508"/>
                </a:lnTo>
                <a:lnTo>
                  <a:pt x="1449" y="509"/>
                </a:lnTo>
                <a:lnTo>
                  <a:pt x="1450" y="509"/>
                </a:lnTo>
                <a:lnTo>
                  <a:pt x="1450" y="510"/>
                </a:lnTo>
                <a:lnTo>
                  <a:pt x="1450" y="511"/>
                </a:lnTo>
                <a:lnTo>
                  <a:pt x="1450" y="512"/>
                </a:lnTo>
                <a:lnTo>
                  <a:pt x="1450" y="515"/>
                </a:lnTo>
                <a:lnTo>
                  <a:pt x="1450" y="516"/>
                </a:lnTo>
                <a:lnTo>
                  <a:pt x="1450" y="517"/>
                </a:lnTo>
                <a:lnTo>
                  <a:pt x="1450" y="518"/>
                </a:lnTo>
                <a:lnTo>
                  <a:pt x="1449" y="518"/>
                </a:lnTo>
                <a:lnTo>
                  <a:pt x="1449" y="519"/>
                </a:lnTo>
                <a:lnTo>
                  <a:pt x="1449" y="520"/>
                </a:lnTo>
                <a:lnTo>
                  <a:pt x="1448" y="520"/>
                </a:lnTo>
                <a:lnTo>
                  <a:pt x="1448" y="521"/>
                </a:lnTo>
                <a:lnTo>
                  <a:pt x="1448" y="523"/>
                </a:lnTo>
                <a:lnTo>
                  <a:pt x="1447" y="523"/>
                </a:lnTo>
                <a:lnTo>
                  <a:pt x="1447" y="524"/>
                </a:lnTo>
                <a:lnTo>
                  <a:pt x="1447" y="525"/>
                </a:lnTo>
                <a:lnTo>
                  <a:pt x="1446" y="525"/>
                </a:lnTo>
                <a:lnTo>
                  <a:pt x="1446" y="526"/>
                </a:lnTo>
                <a:lnTo>
                  <a:pt x="1445" y="527"/>
                </a:lnTo>
                <a:lnTo>
                  <a:pt x="1445" y="528"/>
                </a:lnTo>
                <a:lnTo>
                  <a:pt x="1444" y="528"/>
                </a:lnTo>
                <a:lnTo>
                  <a:pt x="1444" y="529"/>
                </a:lnTo>
                <a:lnTo>
                  <a:pt x="1442" y="529"/>
                </a:lnTo>
                <a:lnTo>
                  <a:pt x="1444" y="529"/>
                </a:lnTo>
                <a:lnTo>
                  <a:pt x="1444" y="531"/>
                </a:lnTo>
                <a:lnTo>
                  <a:pt x="1442" y="529"/>
                </a:lnTo>
                <a:lnTo>
                  <a:pt x="1442" y="531"/>
                </a:lnTo>
                <a:lnTo>
                  <a:pt x="1441" y="531"/>
                </a:lnTo>
                <a:lnTo>
                  <a:pt x="1441" y="532"/>
                </a:lnTo>
                <a:lnTo>
                  <a:pt x="1440" y="532"/>
                </a:lnTo>
                <a:lnTo>
                  <a:pt x="1440" y="533"/>
                </a:lnTo>
                <a:lnTo>
                  <a:pt x="1439" y="533"/>
                </a:lnTo>
                <a:lnTo>
                  <a:pt x="1439" y="534"/>
                </a:lnTo>
                <a:lnTo>
                  <a:pt x="1439" y="533"/>
                </a:lnTo>
                <a:lnTo>
                  <a:pt x="1438" y="533"/>
                </a:lnTo>
                <a:lnTo>
                  <a:pt x="1438" y="534"/>
                </a:lnTo>
                <a:lnTo>
                  <a:pt x="1437" y="534"/>
                </a:lnTo>
                <a:lnTo>
                  <a:pt x="1437" y="535"/>
                </a:lnTo>
                <a:lnTo>
                  <a:pt x="1436" y="534"/>
                </a:lnTo>
                <a:lnTo>
                  <a:pt x="1435" y="534"/>
                </a:lnTo>
                <a:lnTo>
                  <a:pt x="1433" y="535"/>
                </a:lnTo>
                <a:lnTo>
                  <a:pt x="1432" y="535"/>
                </a:lnTo>
                <a:lnTo>
                  <a:pt x="1432" y="536"/>
                </a:lnTo>
                <a:lnTo>
                  <a:pt x="1431" y="536"/>
                </a:lnTo>
                <a:lnTo>
                  <a:pt x="1430" y="537"/>
                </a:lnTo>
                <a:lnTo>
                  <a:pt x="1429" y="538"/>
                </a:lnTo>
                <a:lnTo>
                  <a:pt x="1428" y="538"/>
                </a:lnTo>
                <a:lnTo>
                  <a:pt x="1428" y="540"/>
                </a:lnTo>
                <a:lnTo>
                  <a:pt x="1427" y="540"/>
                </a:lnTo>
                <a:lnTo>
                  <a:pt x="1425" y="540"/>
                </a:lnTo>
                <a:lnTo>
                  <a:pt x="1425" y="541"/>
                </a:lnTo>
                <a:lnTo>
                  <a:pt x="1424" y="541"/>
                </a:lnTo>
                <a:lnTo>
                  <a:pt x="1424" y="542"/>
                </a:lnTo>
                <a:lnTo>
                  <a:pt x="1423" y="542"/>
                </a:lnTo>
                <a:lnTo>
                  <a:pt x="1422" y="543"/>
                </a:lnTo>
                <a:lnTo>
                  <a:pt x="1421" y="544"/>
                </a:lnTo>
                <a:lnTo>
                  <a:pt x="1420" y="544"/>
                </a:lnTo>
                <a:lnTo>
                  <a:pt x="1419" y="544"/>
                </a:lnTo>
                <a:lnTo>
                  <a:pt x="1419" y="545"/>
                </a:lnTo>
                <a:lnTo>
                  <a:pt x="1418" y="545"/>
                </a:lnTo>
                <a:lnTo>
                  <a:pt x="1416" y="545"/>
                </a:lnTo>
                <a:lnTo>
                  <a:pt x="1416" y="546"/>
                </a:lnTo>
                <a:lnTo>
                  <a:pt x="1415" y="546"/>
                </a:lnTo>
                <a:lnTo>
                  <a:pt x="1414" y="546"/>
                </a:lnTo>
                <a:lnTo>
                  <a:pt x="1414" y="548"/>
                </a:lnTo>
                <a:lnTo>
                  <a:pt x="1413" y="548"/>
                </a:lnTo>
                <a:lnTo>
                  <a:pt x="1412" y="549"/>
                </a:lnTo>
                <a:lnTo>
                  <a:pt x="1411" y="549"/>
                </a:lnTo>
                <a:lnTo>
                  <a:pt x="1410" y="549"/>
                </a:lnTo>
                <a:lnTo>
                  <a:pt x="1408" y="549"/>
                </a:lnTo>
                <a:lnTo>
                  <a:pt x="1407" y="549"/>
                </a:lnTo>
                <a:lnTo>
                  <a:pt x="1407" y="550"/>
                </a:lnTo>
                <a:lnTo>
                  <a:pt x="1406" y="550"/>
                </a:lnTo>
                <a:lnTo>
                  <a:pt x="1405" y="550"/>
                </a:lnTo>
                <a:lnTo>
                  <a:pt x="1404" y="549"/>
                </a:lnTo>
                <a:lnTo>
                  <a:pt x="1403" y="549"/>
                </a:lnTo>
                <a:lnTo>
                  <a:pt x="1403" y="548"/>
                </a:lnTo>
                <a:lnTo>
                  <a:pt x="1402" y="548"/>
                </a:lnTo>
                <a:lnTo>
                  <a:pt x="1402" y="546"/>
                </a:lnTo>
                <a:lnTo>
                  <a:pt x="1402" y="545"/>
                </a:lnTo>
                <a:lnTo>
                  <a:pt x="1402" y="544"/>
                </a:lnTo>
                <a:lnTo>
                  <a:pt x="1402" y="543"/>
                </a:lnTo>
                <a:lnTo>
                  <a:pt x="1402" y="542"/>
                </a:lnTo>
                <a:lnTo>
                  <a:pt x="1403" y="542"/>
                </a:lnTo>
                <a:lnTo>
                  <a:pt x="1403" y="543"/>
                </a:lnTo>
                <a:lnTo>
                  <a:pt x="1404" y="543"/>
                </a:lnTo>
                <a:lnTo>
                  <a:pt x="1404" y="542"/>
                </a:lnTo>
                <a:lnTo>
                  <a:pt x="1404" y="541"/>
                </a:lnTo>
                <a:lnTo>
                  <a:pt x="1403" y="541"/>
                </a:lnTo>
                <a:lnTo>
                  <a:pt x="1403" y="542"/>
                </a:lnTo>
                <a:lnTo>
                  <a:pt x="1403" y="541"/>
                </a:lnTo>
                <a:lnTo>
                  <a:pt x="1403" y="540"/>
                </a:lnTo>
                <a:lnTo>
                  <a:pt x="1403" y="538"/>
                </a:lnTo>
                <a:lnTo>
                  <a:pt x="1402" y="537"/>
                </a:lnTo>
                <a:lnTo>
                  <a:pt x="1401" y="537"/>
                </a:lnTo>
                <a:lnTo>
                  <a:pt x="1401" y="536"/>
                </a:lnTo>
                <a:lnTo>
                  <a:pt x="1399" y="535"/>
                </a:lnTo>
                <a:lnTo>
                  <a:pt x="1398" y="534"/>
                </a:lnTo>
                <a:lnTo>
                  <a:pt x="1398" y="533"/>
                </a:lnTo>
                <a:lnTo>
                  <a:pt x="1397" y="533"/>
                </a:lnTo>
                <a:lnTo>
                  <a:pt x="1397" y="532"/>
                </a:lnTo>
                <a:lnTo>
                  <a:pt x="1396" y="532"/>
                </a:lnTo>
                <a:lnTo>
                  <a:pt x="1396" y="531"/>
                </a:lnTo>
                <a:lnTo>
                  <a:pt x="1395" y="531"/>
                </a:lnTo>
                <a:lnTo>
                  <a:pt x="1395" y="529"/>
                </a:lnTo>
                <a:lnTo>
                  <a:pt x="1394" y="529"/>
                </a:lnTo>
                <a:lnTo>
                  <a:pt x="1394" y="528"/>
                </a:lnTo>
                <a:lnTo>
                  <a:pt x="1393" y="528"/>
                </a:lnTo>
                <a:lnTo>
                  <a:pt x="1393" y="527"/>
                </a:lnTo>
                <a:lnTo>
                  <a:pt x="1392" y="527"/>
                </a:lnTo>
                <a:lnTo>
                  <a:pt x="1392" y="526"/>
                </a:lnTo>
                <a:lnTo>
                  <a:pt x="1390" y="525"/>
                </a:lnTo>
                <a:lnTo>
                  <a:pt x="1389" y="524"/>
                </a:lnTo>
                <a:lnTo>
                  <a:pt x="1388" y="523"/>
                </a:lnTo>
                <a:lnTo>
                  <a:pt x="1387" y="521"/>
                </a:lnTo>
                <a:lnTo>
                  <a:pt x="1386" y="520"/>
                </a:lnTo>
                <a:lnTo>
                  <a:pt x="1385" y="520"/>
                </a:lnTo>
                <a:lnTo>
                  <a:pt x="1384" y="519"/>
                </a:lnTo>
                <a:lnTo>
                  <a:pt x="1382" y="519"/>
                </a:lnTo>
                <a:lnTo>
                  <a:pt x="1382" y="518"/>
                </a:lnTo>
                <a:lnTo>
                  <a:pt x="1381" y="518"/>
                </a:lnTo>
                <a:lnTo>
                  <a:pt x="1380" y="518"/>
                </a:lnTo>
                <a:lnTo>
                  <a:pt x="1380" y="517"/>
                </a:lnTo>
                <a:lnTo>
                  <a:pt x="1379" y="517"/>
                </a:lnTo>
                <a:lnTo>
                  <a:pt x="1378" y="517"/>
                </a:lnTo>
                <a:lnTo>
                  <a:pt x="1378" y="516"/>
                </a:lnTo>
                <a:lnTo>
                  <a:pt x="1379" y="516"/>
                </a:lnTo>
                <a:lnTo>
                  <a:pt x="1380" y="515"/>
                </a:lnTo>
                <a:lnTo>
                  <a:pt x="1381" y="516"/>
                </a:lnTo>
                <a:lnTo>
                  <a:pt x="1382" y="516"/>
                </a:lnTo>
                <a:lnTo>
                  <a:pt x="1384" y="516"/>
                </a:lnTo>
                <a:lnTo>
                  <a:pt x="1385" y="517"/>
                </a:lnTo>
                <a:lnTo>
                  <a:pt x="1386" y="517"/>
                </a:lnTo>
                <a:lnTo>
                  <a:pt x="1386" y="518"/>
                </a:lnTo>
                <a:lnTo>
                  <a:pt x="1387" y="518"/>
                </a:lnTo>
                <a:lnTo>
                  <a:pt x="1388" y="518"/>
                </a:lnTo>
                <a:lnTo>
                  <a:pt x="1388" y="517"/>
                </a:lnTo>
                <a:lnTo>
                  <a:pt x="1387" y="516"/>
                </a:lnTo>
                <a:lnTo>
                  <a:pt x="1386" y="515"/>
                </a:lnTo>
                <a:lnTo>
                  <a:pt x="1385" y="513"/>
                </a:lnTo>
                <a:lnTo>
                  <a:pt x="1384" y="513"/>
                </a:lnTo>
                <a:lnTo>
                  <a:pt x="1384" y="512"/>
                </a:lnTo>
                <a:lnTo>
                  <a:pt x="1385" y="512"/>
                </a:lnTo>
                <a:lnTo>
                  <a:pt x="1387" y="515"/>
                </a:lnTo>
                <a:lnTo>
                  <a:pt x="1389" y="517"/>
                </a:lnTo>
                <a:lnTo>
                  <a:pt x="1389" y="518"/>
                </a:lnTo>
                <a:lnTo>
                  <a:pt x="1390" y="519"/>
                </a:lnTo>
                <a:lnTo>
                  <a:pt x="1392" y="520"/>
                </a:lnTo>
                <a:lnTo>
                  <a:pt x="1393" y="520"/>
                </a:lnTo>
                <a:lnTo>
                  <a:pt x="1394" y="521"/>
                </a:lnTo>
                <a:lnTo>
                  <a:pt x="1395" y="523"/>
                </a:lnTo>
                <a:lnTo>
                  <a:pt x="1396" y="523"/>
                </a:lnTo>
                <a:lnTo>
                  <a:pt x="1396" y="524"/>
                </a:lnTo>
                <a:lnTo>
                  <a:pt x="1397" y="525"/>
                </a:lnTo>
                <a:lnTo>
                  <a:pt x="1398" y="526"/>
                </a:lnTo>
                <a:lnTo>
                  <a:pt x="1399" y="526"/>
                </a:lnTo>
                <a:lnTo>
                  <a:pt x="1399" y="527"/>
                </a:lnTo>
                <a:lnTo>
                  <a:pt x="1401" y="527"/>
                </a:lnTo>
                <a:lnTo>
                  <a:pt x="1401" y="528"/>
                </a:lnTo>
                <a:lnTo>
                  <a:pt x="1402" y="528"/>
                </a:lnTo>
                <a:lnTo>
                  <a:pt x="1402" y="529"/>
                </a:lnTo>
                <a:lnTo>
                  <a:pt x="1403" y="529"/>
                </a:lnTo>
                <a:lnTo>
                  <a:pt x="1403" y="531"/>
                </a:lnTo>
                <a:lnTo>
                  <a:pt x="1404" y="531"/>
                </a:lnTo>
                <a:lnTo>
                  <a:pt x="1405" y="532"/>
                </a:lnTo>
                <a:lnTo>
                  <a:pt x="1405" y="533"/>
                </a:lnTo>
                <a:lnTo>
                  <a:pt x="1406" y="533"/>
                </a:lnTo>
                <a:lnTo>
                  <a:pt x="1407" y="533"/>
                </a:lnTo>
                <a:lnTo>
                  <a:pt x="1408" y="533"/>
                </a:lnTo>
                <a:lnTo>
                  <a:pt x="1410" y="533"/>
                </a:lnTo>
                <a:lnTo>
                  <a:pt x="1411" y="533"/>
                </a:lnTo>
                <a:lnTo>
                  <a:pt x="1411" y="532"/>
                </a:lnTo>
                <a:lnTo>
                  <a:pt x="1412" y="531"/>
                </a:lnTo>
                <a:lnTo>
                  <a:pt x="1412" y="529"/>
                </a:lnTo>
                <a:lnTo>
                  <a:pt x="1412" y="528"/>
                </a:lnTo>
                <a:lnTo>
                  <a:pt x="1412" y="527"/>
                </a:lnTo>
                <a:lnTo>
                  <a:pt x="1412" y="526"/>
                </a:lnTo>
                <a:lnTo>
                  <a:pt x="1411" y="526"/>
                </a:lnTo>
                <a:lnTo>
                  <a:pt x="1410" y="525"/>
                </a:lnTo>
                <a:lnTo>
                  <a:pt x="1410" y="524"/>
                </a:lnTo>
                <a:lnTo>
                  <a:pt x="1408" y="524"/>
                </a:lnTo>
                <a:lnTo>
                  <a:pt x="1408" y="523"/>
                </a:lnTo>
                <a:lnTo>
                  <a:pt x="1407" y="523"/>
                </a:lnTo>
                <a:lnTo>
                  <a:pt x="1407" y="521"/>
                </a:lnTo>
                <a:lnTo>
                  <a:pt x="1406" y="520"/>
                </a:lnTo>
                <a:lnTo>
                  <a:pt x="1403" y="518"/>
                </a:lnTo>
                <a:lnTo>
                  <a:pt x="1403" y="517"/>
                </a:lnTo>
                <a:lnTo>
                  <a:pt x="1402" y="517"/>
                </a:lnTo>
                <a:lnTo>
                  <a:pt x="1398" y="513"/>
                </a:lnTo>
                <a:lnTo>
                  <a:pt x="1397" y="511"/>
                </a:lnTo>
                <a:lnTo>
                  <a:pt x="1395" y="509"/>
                </a:lnTo>
                <a:lnTo>
                  <a:pt x="1393" y="508"/>
                </a:lnTo>
                <a:lnTo>
                  <a:pt x="1393" y="507"/>
                </a:lnTo>
                <a:lnTo>
                  <a:pt x="1392" y="507"/>
                </a:lnTo>
                <a:lnTo>
                  <a:pt x="1392" y="506"/>
                </a:lnTo>
                <a:lnTo>
                  <a:pt x="1390" y="506"/>
                </a:lnTo>
                <a:lnTo>
                  <a:pt x="1392" y="506"/>
                </a:lnTo>
                <a:lnTo>
                  <a:pt x="1393" y="507"/>
                </a:lnTo>
                <a:lnTo>
                  <a:pt x="1394" y="508"/>
                </a:lnTo>
                <a:lnTo>
                  <a:pt x="1395" y="509"/>
                </a:lnTo>
                <a:lnTo>
                  <a:pt x="1396" y="509"/>
                </a:lnTo>
                <a:lnTo>
                  <a:pt x="1396" y="510"/>
                </a:lnTo>
                <a:lnTo>
                  <a:pt x="1397" y="510"/>
                </a:lnTo>
                <a:lnTo>
                  <a:pt x="1397" y="511"/>
                </a:lnTo>
                <a:lnTo>
                  <a:pt x="1398" y="511"/>
                </a:lnTo>
                <a:lnTo>
                  <a:pt x="1399" y="511"/>
                </a:lnTo>
                <a:lnTo>
                  <a:pt x="1401" y="511"/>
                </a:lnTo>
                <a:lnTo>
                  <a:pt x="1401" y="512"/>
                </a:lnTo>
                <a:lnTo>
                  <a:pt x="1402" y="512"/>
                </a:lnTo>
                <a:lnTo>
                  <a:pt x="1402" y="513"/>
                </a:lnTo>
                <a:lnTo>
                  <a:pt x="1402" y="515"/>
                </a:lnTo>
                <a:lnTo>
                  <a:pt x="1403" y="515"/>
                </a:lnTo>
                <a:lnTo>
                  <a:pt x="1404" y="515"/>
                </a:lnTo>
                <a:lnTo>
                  <a:pt x="1405" y="515"/>
                </a:lnTo>
                <a:lnTo>
                  <a:pt x="1406" y="515"/>
                </a:lnTo>
                <a:lnTo>
                  <a:pt x="1407" y="515"/>
                </a:lnTo>
                <a:lnTo>
                  <a:pt x="1408" y="515"/>
                </a:lnTo>
                <a:lnTo>
                  <a:pt x="1408" y="516"/>
                </a:lnTo>
                <a:lnTo>
                  <a:pt x="1410" y="516"/>
                </a:lnTo>
                <a:lnTo>
                  <a:pt x="1411" y="516"/>
                </a:lnTo>
                <a:lnTo>
                  <a:pt x="1411" y="517"/>
                </a:lnTo>
                <a:lnTo>
                  <a:pt x="1412" y="517"/>
                </a:lnTo>
                <a:lnTo>
                  <a:pt x="1412" y="518"/>
                </a:lnTo>
                <a:lnTo>
                  <a:pt x="1413" y="518"/>
                </a:lnTo>
                <a:lnTo>
                  <a:pt x="1414" y="518"/>
                </a:lnTo>
                <a:lnTo>
                  <a:pt x="1414" y="519"/>
                </a:lnTo>
                <a:lnTo>
                  <a:pt x="1415" y="519"/>
                </a:lnTo>
                <a:lnTo>
                  <a:pt x="1415" y="518"/>
                </a:lnTo>
                <a:lnTo>
                  <a:pt x="1416" y="518"/>
                </a:lnTo>
                <a:lnTo>
                  <a:pt x="1416" y="519"/>
                </a:lnTo>
                <a:lnTo>
                  <a:pt x="1416" y="520"/>
                </a:lnTo>
                <a:lnTo>
                  <a:pt x="1416" y="521"/>
                </a:lnTo>
                <a:lnTo>
                  <a:pt x="1416" y="523"/>
                </a:lnTo>
                <a:lnTo>
                  <a:pt x="1418" y="523"/>
                </a:lnTo>
                <a:lnTo>
                  <a:pt x="1418" y="524"/>
                </a:lnTo>
                <a:lnTo>
                  <a:pt x="1418" y="525"/>
                </a:lnTo>
                <a:lnTo>
                  <a:pt x="1418" y="526"/>
                </a:lnTo>
                <a:lnTo>
                  <a:pt x="1418" y="525"/>
                </a:lnTo>
                <a:lnTo>
                  <a:pt x="1418" y="526"/>
                </a:lnTo>
                <a:lnTo>
                  <a:pt x="1418" y="525"/>
                </a:lnTo>
                <a:lnTo>
                  <a:pt x="1418" y="526"/>
                </a:lnTo>
                <a:lnTo>
                  <a:pt x="1419" y="526"/>
                </a:lnTo>
                <a:lnTo>
                  <a:pt x="1419" y="527"/>
                </a:lnTo>
                <a:lnTo>
                  <a:pt x="1420" y="527"/>
                </a:lnTo>
                <a:lnTo>
                  <a:pt x="1420" y="528"/>
                </a:lnTo>
                <a:lnTo>
                  <a:pt x="1421" y="528"/>
                </a:lnTo>
                <a:lnTo>
                  <a:pt x="1420" y="527"/>
                </a:lnTo>
                <a:lnTo>
                  <a:pt x="1420" y="526"/>
                </a:lnTo>
                <a:lnTo>
                  <a:pt x="1419" y="526"/>
                </a:lnTo>
                <a:lnTo>
                  <a:pt x="1419" y="525"/>
                </a:lnTo>
                <a:lnTo>
                  <a:pt x="1418" y="525"/>
                </a:lnTo>
                <a:lnTo>
                  <a:pt x="1418" y="524"/>
                </a:lnTo>
                <a:lnTo>
                  <a:pt x="1418" y="523"/>
                </a:lnTo>
                <a:lnTo>
                  <a:pt x="1418" y="521"/>
                </a:lnTo>
                <a:lnTo>
                  <a:pt x="1418" y="520"/>
                </a:lnTo>
                <a:lnTo>
                  <a:pt x="1416" y="520"/>
                </a:lnTo>
                <a:lnTo>
                  <a:pt x="1416" y="519"/>
                </a:lnTo>
                <a:lnTo>
                  <a:pt x="1418" y="519"/>
                </a:lnTo>
                <a:lnTo>
                  <a:pt x="1418" y="518"/>
                </a:lnTo>
                <a:lnTo>
                  <a:pt x="1418" y="517"/>
                </a:lnTo>
                <a:lnTo>
                  <a:pt x="1418" y="516"/>
                </a:lnTo>
                <a:lnTo>
                  <a:pt x="1416" y="516"/>
                </a:lnTo>
                <a:lnTo>
                  <a:pt x="1418" y="516"/>
                </a:lnTo>
                <a:lnTo>
                  <a:pt x="1418" y="515"/>
                </a:lnTo>
                <a:lnTo>
                  <a:pt x="1419" y="513"/>
                </a:lnTo>
                <a:lnTo>
                  <a:pt x="1420" y="512"/>
                </a:lnTo>
                <a:lnTo>
                  <a:pt x="1419" y="512"/>
                </a:lnTo>
                <a:lnTo>
                  <a:pt x="1420" y="512"/>
                </a:lnTo>
                <a:lnTo>
                  <a:pt x="1420" y="511"/>
                </a:lnTo>
                <a:lnTo>
                  <a:pt x="1420" y="512"/>
                </a:lnTo>
                <a:lnTo>
                  <a:pt x="1421" y="512"/>
                </a:lnTo>
                <a:lnTo>
                  <a:pt x="1421" y="511"/>
                </a:lnTo>
                <a:lnTo>
                  <a:pt x="1422" y="512"/>
                </a:lnTo>
                <a:lnTo>
                  <a:pt x="1423" y="512"/>
                </a:lnTo>
                <a:lnTo>
                  <a:pt x="1423" y="513"/>
                </a:lnTo>
                <a:lnTo>
                  <a:pt x="1424" y="513"/>
                </a:lnTo>
                <a:lnTo>
                  <a:pt x="1425" y="513"/>
                </a:lnTo>
                <a:lnTo>
                  <a:pt x="1425" y="515"/>
                </a:lnTo>
                <a:lnTo>
                  <a:pt x="1427" y="515"/>
                </a:lnTo>
                <a:lnTo>
                  <a:pt x="1427" y="513"/>
                </a:lnTo>
                <a:lnTo>
                  <a:pt x="1425" y="513"/>
                </a:lnTo>
                <a:lnTo>
                  <a:pt x="1425" y="512"/>
                </a:lnTo>
                <a:lnTo>
                  <a:pt x="1424" y="512"/>
                </a:lnTo>
                <a:lnTo>
                  <a:pt x="1424" y="511"/>
                </a:lnTo>
                <a:lnTo>
                  <a:pt x="1423" y="511"/>
                </a:lnTo>
                <a:lnTo>
                  <a:pt x="1423" y="510"/>
                </a:lnTo>
                <a:lnTo>
                  <a:pt x="1422" y="510"/>
                </a:lnTo>
                <a:lnTo>
                  <a:pt x="1423" y="510"/>
                </a:lnTo>
                <a:lnTo>
                  <a:pt x="1424" y="510"/>
                </a:lnTo>
                <a:lnTo>
                  <a:pt x="1424" y="509"/>
                </a:lnTo>
                <a:lnTo>
                  <a:pt x="1424" y="508"/>
                </a:lnTo>
                <a:lnTo>
                  <a:pt x="1424" y="507"/>
                </a:lnTo>
                <a:lnTo>
                  <a:pt x="1424" y="506"/>
                </a:lnTo>
                <a:lnTo>
                  <a:pt x="1424" y="504"/>
                </a:lnTo>
                <a:lnTo>
                  <a:pt x="1424" y="503"/>
                </a:lnTo>
                <a:lnTo>
                  <a:pt x="1424" y="502"/>
                </a:lnTo>
                <a:lnTo>
                  <a:pt x="1425" y="502"/>
                </a:lnTo>
                <a:lnTo>
                  <a:pt x="1427" y="502"/>
                </a:lnTo>
                <a:lnTo>
                  <a:pt x="1428" y="502"/>
                </a:lnTo>
                <a:lnTo>
                  <a:pt x="1429" y="502"/>
                </a:lnTo>
                <a:lnTo>
                  <a:pt x="1429" y="501"/>
                </a:lnTo>
                <a:lnTo>
                  <a:pt x="1430" y="500"/>
                </a:lnTo>
                <a:lnTo>
                  <a:pt x="1431" y="499"/>
                </a:lnTo>
                <a:lnTo>
                  <a:pt x="1431" y="498"/>
                </a:lnTo>
                <a:lnTo>
                  <a:pt x="1432" y="498"/>
                </a:lnTo>
                <a:lnTo>
                  <a:pt x="1432" y="496"/>
                </a:lnTo>
                <a:lnTo>
                  <a:pt x="1433" y="496"/>
                </a:lnTo>
                <a:lnTo>
                  <a:pt x="1433" y="495"/>
                </a:lnTo>
                <a:lnTo>
                  <a:pt x="1433" y="494"/>
                </a:lnTo>
                <a:lnTo>
                  <a:pt x="1435" y="494"/>
                </a:lnTo>
                <a:lnTo>
                  <a:pt x="1435" y="493"/>
                </a:lnTo>
                <a:lnTo>
                  <a:pt x="1435" y="492"/>
                </a:lnTo>
                <a:lnTo>
                  <a:pt x="1436" y="492"/>
                </a:lnTo>
                <a:lnTo>
                  <a:pt x="1436" y="491"/>
                </a:lnTo>
                <a:lnTo>
                  <a:pt x="1437" y="491"/>
                </a:lnTo>
                <a:lnTo>
                  <a:pt x="1438" y="491"/>
                </a:lnTo>
                <a:close/>
                <a:moveTo>
                  <a:pt x="1367" y="477"/>
                </a:moveTo>
                <a:lnTo>
                  <a:pt x="1366" y="477"/>
                </a:lnTo>
                <a:lnTo>
                  <a:pt x="1366" y="476"/>
                </a:lnTo>
                <a:lnTo>
                  <a:pt x="1364" y="474"/>
                </a:lnTo>
                <a:lnTo>
                  <a:pt x="1364" y="473"/>
                </a:lnTo>
                <a:lnTo>
                  <a:pt x="1363" y="473"/>
                </a:lnTo>
                <a:lnTo>
                  <a:pt x="1363" y="471"/>
                </a:lnTo>
                <a:lnTo>
                  <a:pt x="1363" y="470"/>
                </a:lnTo>
                <a:lnTo>
                  <a:pt x="1362" y="469"/>
                </a:lnTo>
                <a:lnTo>
                  <a:pt x="1362" y="468"/>
                </a:lnTo>
                <a:lnTo>
                  <a:pt x="1361" y="466"/>
                </a:lnTo>
                <a:lnTo>
                  <a:pt x="1362" y="465"/>
                </a:lnTo>
                <a:lnTo>
                  <a:pt x="1363" y="465"/>
                </a:lnTo>
                <a:lnTo>
                  <a:pt x="1364" y="465"/>
                </a:lnTo>
                <a:lnTo>
                  <a:pt x="1366" y="465"/>
                </a:lnTo>
                <a:lnTo>
                  <a:pt x="1367" y="465"/>
                </a:lnTo>
                <a:lnTo>
                  <a:pt x="1368" y="465"/>
                </a:lnTo>
                <a:lnTo>
                  <a:pt x="1369" y="465"/>
                </a:lnTo>
                <a:lnTo>
                  <a:pt x="1370" y="465"/>
                </a:lnTo>
                <a:lnTo>
                  <a:pt x="1370" y="466"/>
                </a:lnTo>
                <a:lnTo>
                  <a:pt x="1370" y="467"/>
                </a:lnTo>
                <a:lnTo>
                  <a:pt x="1370" y="468"/>
                </a:lnTo>
                <a:lnTo>
                  <a:pt x="1370" y="469"/>
                </a:lnTo>
                <a:lnTo>
                  <a:pt x="1369" y="471"/>
                </a:lnTo>
                <a:lnTo>
                  <a:pt x="1369" y="473"/>
                </a:lnTo>
                <a:lnTo>
                  <a:pt x="1369" y="474"/>
                </a:lnTo>
                <a:lnTo>
                  <a:pt x="1368" y="475"/>
                </a:lnTo>
                <a:lnTo>
                  <a:pt x="1368" y="477"/>
                </a:lnTo>
                <a:lnTo>
                  <a:pt x="1367" y="477"/>
                </a:lnTo>
                <a:close/>
                <a:moveTo>
                  <a:pt x="1458" y="477"/>
                </a:moveTo>
                <a:lnTo>
                  <a:pt x="1458" y="476"/>
                </a:lnTo>
                <a:lnTo>
                  <a:pt x="1459" y="476"/>
                </a:lnTo>
                <a:lnTo>
                  <a:pt x="1459" y="477"/>
                </a:lnTo>
                <a:lnTo>
                  <a:pt x="1461" y="477"/>
                </a:lnTo>
                <a:lnTo>
                  <a:pt x="1462" y="477"/>
                </a:lnTo>
                <a:lnTo>
                  <a:pt x="1462" y="478"/>
                </a:lnTo>
                <a:lnTo>
                  <a:pt x="1463" y="478"/>
                </a:lnTo>
                <a:lnTo>
                  <a:pt x="1464" y="478"/>
                </a:lnTo>
                <a:lnTo>
                  <a:pt x="1468" y="481"/>
                </a:lnTo>
                <a:lnTo>
                  <a:pt x="1470" y="482"/>
                </a:lnTo>
                <a:lnTo>
                  <a:pt x="1473" y="483"/>
                </a:lnTo>
                <a:lnTo>
                  <a:pt x="1474" y="483"/>
                </a:lnTo>
                <a:lnTo>
                  <a:pt x="1474" y="484"/>
                </a:lnTo>
                <a:lnTo>
                  <a:pt x="1475" y="484"/>
                </a:lnTo>
                <a:lnTo>
                  <a:pt x="1476" y="484"/>
                </a:lnTo>
                <a:lnTo>
                  <a:pt x="1476" y="485"/>
                </a:lnTo>
                <a:lnTo>
                  <a:pt x="1477" y="485"/>
                </a:lnTo>
                <a:lnTo>
                  <a:pt x="1479" y="486"/>
                </a:lnTo>
                <a:lnTo>
                  <a:pt x="1476" y="485"/>
                </a:lnTo>
                <a:lnTo>
                  <a:pt x="1474" y="484"/>
                </a:lnTo>
                <a:lnTo>
                  <a:pt x="1471" y="483"/>
                </a:lnTo>
                <a:lnTo>
                  <a:pt x="1470" y="482"/>
                </a:lnTo>
                <a:lnTo>
                  <a:pt x="1468" y="481"/>
                </a:lnTo>
                <a:lnTo>
                  <a:pt x="1467" y="481"/>
                </a:lnTo>
                <a:lnTo>
                  <a:pt x="1467" y="482"/>
                </a:lnTo>
                <a:lnTo>
                  <a:pt x="1466" y="482"/>
                </a:lnTo>
                <a:lnTo>
                  <a:pt x="1466" y="483"/>
                </a:lnTo>
                <a:lnTo>
                  <a:pt x="1465" y="483"/>
                </a:lnTo>
                <a:lnTo>
                  <a:pt x="1465" y="484"/>
                </a:lnTo>
                <a:lnTo>
                  <a:pt x="1464" y="484"/>
                </a:lnTo>
                <a:lnTo>
                  <a:pt x="1464" y="485"/>
                </a:lnTo>
                <a:lnTo>
                  <a:pt x="1464" y="486"/>
                </a:lnTo>
                <a:lnTo>
                  <a:pt x="1464" y="485"/>
                </a:lnTo>
                <a:lnTo>
                  <a:pt x="1463" y="486"/>
                </a:lnTo>
                <a:lnTo>
                  <a:pt x="1463" y="487"/>
                </a:lnTo>
                <a:lnTo>
                  <a:pt x="1463" y="489"/>
                </a:lnTo>
                <a:lnTo>
                  <a:pt x="1463" y="487"/>
                </a:lnTo>
                <a:lnTo>
                  <a:pt x="1462" y="489"/>
                </a:lnTo>
                <a:lnTo>
                  <a:pt x="1462" y="490"/>
                </a:lnTo>
                <a:lnTo>
                  <a:pt x="1462" y="491"/>
                </a:lnTo>
                <a:lnTo>
                  <a:pt x="1461" y="491"/>
                </a:lnTo>
                <a:lnTo>
                  <a:pt x="1462" y="491"/>
                </a:lnTo>
                <a:lnTo>
                  <a:pt x="1462" y="492"/>
                </a:lnTo>
                <a:lnTo>
                  <a:pt x="1462" y="491"/>
                </a:lnTo>
                <a:lnTo>
                  <a:pt x="1462" y="492"/>
                </a:lnTo>
                <a:lnTo>
                  <a:pt x="1461" y="492"/>
                </a:lnTo>
                <a:lnTo>
                  <a:pt x="1461" y="493"/>
                </a:lnTo>
                <a:lnTo>
                  <a:pt x="1462" y="493"/>
                </a:lnTo>
                <a:lnTo>
                  <a:pt x="1462" y="494"/>
                </a:lnTo>
                <a:lnTo>
                  <a:pt x="1463" y="494"/>
                </a:lnTo>
                <a:lnTo>
                  <a:pt x="1462" y="494"/>
                </a:lnTo>
                <a:lnTo>
                  <a:pt x="1461" y="493"/>
                </a:lnTo>
                <a:lnTo>
                  <a:pt x="1461" y="494"/>
                </a:lnTo>
                <a:lnTo>
                  <a:pt x="1459" y="494"/>
                </a:lnTo>
                <a:lnTo>
                  <a:pt x="1458" y="494"/>
                </a:lnTo>
                <a:lnTo>
                  <a:pt x="1457" y="494"/>
                </a:lnTo>
                <a:lnTo>
                  <a:pt x="1456" y="494"/>
                </a:lnTo>
                <a:lnTo>
                  <a:pt x="1456" y="495"/>
                </a:lnTo>
                <a:lnTo>
                  <a:pt x="1456" y="496"/>
                </a:lnTo>
                <a:lnTo>
                  <a:pt x="1454" y="496"/>
                </a:lnTo>
                <a:lnTo>
                  <a:pt x="1451" y="494"/>
                </a:lnTo>
                <a:lnTo>
                  <a:pt x="1451" y="493"/>
                </a:lnTo>
                <a:lnTo>
                  <a:pt x="1450" y="493"/>
                </a:lnTo>
                <a:lnTo>
                  <a:pt x="1451" y="493"/>
                </a:lnTo>
                <a:lnTo>
                  <a:pt x="1451" y="494"/>
                </a:lnTo>
                <a:lnTo>
                  <a:pt x="1454" y="496"/>
                </a:lnTo>
                <a:lnTo>
                  <a:pt x="1455" y="496"/>
                </a:lnTo>
                <a:lnTo>
                  <a:pt x="1455" y="495"/>
                </a:lnTo>
                <a:lnTo>
                  <a:pt x="1454" y="495"/>
                </a:lnTo>
                <a:lnTo>
                  <a:pt x="1453" y="494"/>
                </a:lnTo>
                <a:lnTo>
                  <a:pt x="1454" y="495"/>
                </a:lnTo>
                <a:lnTo>
                  <a:pt x="1455" y="495"/>
                </a:lnTo>
                <a:lnTo>
                  <a:pt x="1455" y="494"/>
                </a:lnTo>
                <a:lnTo>
                  <a:pt x="1453" y="493"/>
                </a:lnTo>
                <a:lnTo>
                  <a:pt x="1454" y="493"/>
                </a:lnTo>
                <a:lnTo>
                  <a:pt x="1453" y="493"/>
                </a:lnTo>
                <a:lnTo>
                  <a:pt x="1451" y="492"/>
                </a:lnTo>
                <a:lnTo>
                  <a:pt x="1451" y="491"/>
                </a:lnTo>
                <a:lnTo>
                  <a:pt x="1450" y="491"/>
                </a:lnTo>
                <a:lnTo>
                  <a:pt x="1449" y="491"/>
                </a:lnTo>
                <a:lnTo>
                  <a:pt x="1447" y="489"/>
                </a:lnTo>
                <a:lnTo>
                  <a:pt x="1446" y="487"/>
                </a:lnTo>
                <a:lnTo>
                  <a:pt x="1447" y="486"/>
                </a:lnTo>
                <a:lnTo>
                  <a:pt x="1448" y="486"/>
                </a:lnTo>
                <a:lnTo>
                  <a:pt x="1449" y="486"/>
                </a:lnTo>
                <a:lnTo>
                  <a:pt x="1449" y="482"/>
                </a:lnTo>
                <a:lnTo>
                  <a:pt x="1448" y="482"/>
                </a:lnTo>
                <a:lnTo>
                  <a:pt x="1448" y="485"/>
                </a:lnTo>
                <a:lnTo>
                  <a:pt x="1448" y="482"/>
                </a:lnTo>
                <a:lnTo>
                  <a:pt x="1446" y="482"/>
                </a:lnTo>
                <a:lnTo>
                  <a:pt x="1447" y="485"/>
                </a:lnTo>
                <a:lnTo>
                  <a:pt x="1446" y="486"/>
                </a:lnTo>
                <a:lnTo>
                  <a:pt x="1446" y="487"/>
                </a:lnTo>
                <a:lnTo>
                  <a:pt x="1446" y="486"/>
                </a:lnTo>
                <a:lnTo>
                  <a:pt x="1445" y="487"/>
                </a:lnTo>
                <a:lnTo>
                  <a:pt x="1438" y="481"/>
                </a:lnTo>
                <a:lnTo>
                  <a:pt x="1437" y="477"/>
                </a:lnTo>
                <a:lnTo>
                  <a:pt x="1438" y="477"/>
                </a:lnTo>
                <a:lnTo>
                  <a:pt x="1439" y="477"/>
                </a:lnTo>
                <a:lnTo>
                  <a:pt x="1447" y="476"/>
                </a:lnTo>
                <a:lnTo>
                  <a:pt x="1447" y="477"/>
                </a:lnTo>
                <a:lnTo>
                  <a:pt x="1447" y="476"/>
                </a:lnTo>
                <a:lnTo>
                  <a:pt x="1451" y="476"/>
                </a:lnTo>
                <a:lnTo>
                  <a:pt x="1453" y="476"/>
                </a:lnTo>
                <a:lnTo>
                  <a:pt x="1453" y="479"/>
                </a:lnTo>
                <a:lnTo>
                  <a:pt x="1453" y="476"/>
                </a:lnTo>
                <a:lnTo>
                  <a:pt x="1455" y="476"/>
                </a:lnTo>
                <a:lnTo>
                  <a:pt x="1456" y="476"/>
                </a:lnTo>
                <a:lnTo>
                  <a:pt x="1456" y="477"/>
                </a:lnTo>
                <a:lnTo>
                  <a:pt x="1457" y="477"/>
                </a:lnTo>
                <a:lnTo>
                  <a:pt x="1457" y="476"/>
                </a:lnTo>
                <a:lnTo>
                  <a:pt x="1458" y="476"/>
                </a:lnTo>
                <a:lnTo>
                  <a:pt x="1458" y="477"/>
                </a:lnTo>
                <a:close/>
                <a:moveTo>
                  <a:pt x="1385" y="443"/>
                </a:moveTo>
                <a:lnTo>
                  <a:pt x="1392" y="446"/>
                </a:lnTo>
                <a:lnTo>
                  <a:pt x="1397" y="449"/>
                </a:lnTo>
                <a:lnTo>
                  <a:pt x="1397" y="450"/>
                </a:lnTo>
                <a:lnTo>
                  <a:pt x="1401" y="451"/>
                </a:lnTo>
                <a:lnTo>
                  <a:pt x="1403" y="452"/>
                </a:lnTo>
                <a:lnTo>
                  <a:pt x="1406" y="453"/>
                </a:lnTo>
                <a:lnTo>
                  <a:pt x="1410" y="456"/>
                </a:lnTo>
                <a:lnTo>
                  <a:pt x="1411" y="456"/>
                </a:lnTo>
                <a:lnTo>
                  <a:pt x="1412" y="457"/>
                </a:lnTo>
                <a:lnTo>
                  <a:pt x="1413" y="457"/>
                </a:lnTo>
                <a:lnTo>
                  <a:pt x="1415" y="458"/>
                </a:lnTo>
                <a:lnTo>
                  <a:pt x="1415" y="457"/>
                </a:lnTo>
                <a:lnTo>
                  <a:pt x="1416" y="458"/>
                </a:lnTo>
                <a:lnTo>
                  <a:pt x="1418" y="457"/>
                </a:lnTo>
                <a:lnTo>
                  <a:pt x="1421" y="459"/>
                </a:lnTo>
                <a:lnTo>
                  <a:pt x="1422" y="459"/>
                </a:lnTo>
                <a:lnTo>
                  <a:pt x="1423" y="459"/>
                </a:lnTo>
                <a:lnTo>
                  <a:pt x="1422" y="459"/>
                </a:lnTo>
                <a:lnTo>
                  <a:pt x="1423" y="459"/>
                </a:lnTo>
                <a:lnTo>
                  <a:pt x="1424" y="460"/>
                </a:lnTo>
                <a:lnTo>
                  <a:pt x="1425" y="460"/>
                </a:lnTo>
                <a:lnTo>
                  <a:pt x="1428" y="461"/>
                </a:lnTo>
                <a:lnTo>
                  <a:pt x="1429" y="462"/>
                </a:lnTo>
                <a:lnTo>
                  <a:pt x="1430" y="462"/>
                </a:lnTo>
                <a:lnTo>
                  <a:pt x="1431" y="462"/>
                </a:lnTo>
                <a:lnTo>
                  <a:pt x="1431" y="464"/>
                </a:lnTo>
                <a:lnTo>
                  <a:pt x="1432" y="464"/>
                </a:lnTo>
                <a:lnTo>
                  <a:pt x="1433" y="465"/>
                </a:lnTo>
                <a:lnTo>
                  <a:pt x="1435" y="465"/>
                </a:lnTo>
                <a:lnTo>
                  <a:pt x="1436" y="466"/>
                </a:lnTo>
                <a:lnTo>
                  <a:pt x="1437" y="466"/>
                </a:lnTo>
                <a:lnTo>
                  <a:pt x="1438" y="466"/>
                </a:lnTo>
                <a:lnTo>
                  <a:pt x="1438" y="467"/>
                </a:lnTo>
                <a:lnTo>
                  <a:pt x="1439" y="467"/>
                </a:lnTo>
                <a:lnTo>
                  <a:pt x="1440" y="467"/>
                </a:lnTo>
                <a:lnTo>
                  <a:pt x="1440" y="468"/>
                </a:lnTo>
                <a:lnTo>
                  <a:pt x="1441" y="468"/>
                </a:lnTo>
                <a:lnTo>
                  <a:pt x="1441" y="469"/>
                </a:lnTo>
                <a:lnTo>
                  <a:pt x="1442" y="469"/>
                </a:lnTo>
                <a:lnTo>
                  <a:pt x="1444" y="469"/>
                </a:lnTo>
                <a:lnTo>
                  <a:pt x="1444" y="470"/>
                </a:lnTo>
                <a:lnTo>
                  <a:pt x="1445" y="470"/>
                </a:lnTo>
                <a:lnTo>
                  <a:pt x="1446" y="470"/>
                </a:lnTo>
                <a:lnTo>
                  <a:pt x="1446" y="471"/>
                </a:lnTo>
                <a:lnTo>
                  <a:pt x="1445" y="471"/>
                </a:lnTo>
                <a:lnTo>
                  <a:pt x="1444" y="473"/>
                </a:lnTo>
                <a:lnTo>
                  <a:pt x="1441" y="473"/>
                </a:lnTo>
                <a:lnTo>
                  <a:pt x="1439" y="473"/>
                </a:lnTo>
                <a:lnTo>
                  <a:pt x="1438" y="473"/>
                </a:lnTo>
                <a:lnTo>
                  <a:pt x="1436" y="473"/>
                </a:lnTo>
                <a:lnTo>
                  <a:pt x="1430" y="473"/>
                </a:lnTo>
                <a:lnTo>
                  <a:pt x="1429" y="473"/>
                </a:lnTo>
                <a:lnTo>
                  <a:pt x="1425" y="473"/>
                </a:lnTo>
                <a:lnTo>
                  <a:pt x="1423" y="471"/>
                </a:lnTo>
                <a:lnTo>
                  <a:pt x="1421" y="471"/>
                </a:lnTo>
                <a:lnTo>
                  <a:pt x="1419" y="471"/>
                </a:lnTo>
                <a:lnTo>
                  <a:pt x="1416" y="471"/>
                </a:lnTo>
                <a:lnTo>
                  <a:pt x="1415" y="471"/>
                </a:lnTo>
                <a:lnTo>
                  <a:pt x="1414" y="471"/>
                </a:lnTo>
                <a:lnTo>
                  <a:pt x="1413" y="471"/>
                </a:lnTo>
                <a:lnTo>
                  <a:pt x="1413" y="470"/>
                </a:lnTo>
                <a:lnTo>
                  <a:pt x="1412" y="470"/>
                </a:lnTo>
                <a:lnTo>
                  <a:pt x="1411" y="470"/>
                </a:lnTo>
                <a:lnTo>
                  <a:pt x="1407" y="469"/>
                </a:lnTo>
                <a:lnTo>
                  <a:pt x="1407" y="468"/>
                </a:lnTo>
                <a:lnTo>
                  <a:pt x="1405" y="467"/>
                </a:lnTo>
                <a:lnTo>
                  <a:pt x="1404" y="467"/>
                </a:lnTo>
                <a:lnTo>
                  <a:pt x="1404" y="466"/>
                </a:lnTo>
                <a:lnTo>
                  <a:pt x="1403" y="465"/>
                </a:lnTo>
                <a:lnTo>
                  <a:pt x="1402" y="465"/>
                </a:lnTo>
                <a:lnTo>
                  <a:pt x="1401" y="465"/>
                </a:lnTo>
                <a:lnTo>
                  <a:pt x="1401" y="464"/>
                </a:lnTo>
                <a:lnTo>
                  <a:pt x="1399" y="464"/>
                </a:lnTo>
                <a:lnTo>
                  <a:pt x="1398" y="464"/>
                </a:lnTo>
                <a:lnTo>
                  <a:pt x="1397" y="462"/>
                </a:lnTo>
                <a:lnTo>
                  <a:pt x="1394" y="461"/>
                </a:lnTo>
                <a:lnTo>
                  <a:pt x="1393" y="461"/>
                </a:lnTo>
                <a:lnTo>
                  <a:pt x="1394" y="461"/>
                </a:lnTo>
                <a:lnTo>
                  <a:pt x="1390" y="459"/>
                </a:lnTo>
                <a:lnTo>
                  <a:pt x="1389" y="459"/>
                </a:lnTo>
                <a:lnTo>
                  <a:pt x="1389" y="458"/>
                </a:lnTo>
                <a:lnTo>
                  <a:pt x="1388" y="458"/>
                </a:lnTo>
                <a:lnTo>
                  <a:pt x="1387" y="458"/>
                </a:lnTo>
                <a:lnTo>
                  <a:pt x="1386" y="458"/>
                </a:lnTo>
                <a:lnTo>
                  <a:pt x="1378" y="453"/>
                </a:lnTo>
                <a:lnTo>
                  <a:pt x="1378" y="452"/>
                </a:lnTo>
                <a:lnTo>
                  <a:pt x="1377" y="452"/>
                </a:lnTo>
                <a:lnTo>
                  <a:pt x="1377" y="451"/>
                </a:lnTo>
                <a:lnTo>
                  <a:pt x="1376" y="451"/>
                </a:lnTo>
                <a:lnTo>
                  <a:pt x="1376" y="450"/>
                </a:lnTo>
                <a:lnTo>
                  <a:pt x="1376" y="451"/>
                </a:lnTo>
                <a:lnTo>
                  <a:pt x="1375" y="449"/>
                </a:lnTo>
                <a:lnTo>
                  <a:pt x="1373" y="448"/>
                </a:lnTo>
                <a:lnTo>
                  <a:pt x="1372" y="446"/>
                </a:lnTo>
                <a:lnTo>
                  <a:pt x="1372" y="445"/>
                </a:lnTo>
                <a:lnTo>
                  <a:pt x="1373" y="444"/>
                </a:lnTo>
                <a:lnTo>
                  <a:pt x="1373" y="443"/>
                </a:lnTo>
                <a:lnTo>
                  <a:pt x="1375" y="443"/>
                </a:lnTo>
                <a:lnTo>
                  <a:pt x="1375" y="442"/>
                </a:lnTo>
                <a:lnTo>
                  <a:pt x="1376" y="441"/>
                </a:lnTo>
                <a:lnTo>
                  <a:pt x="1376" y="440"/>
                </a:lnTo>
                <a:lnTo>
                  <a:pt x="1379" y="441"/>
                </a:lnTo>
                <a:lnTo>
                  <a:pt x="1380" y="441"/>
                </a:lnTo>
                <a:lnTo>
                  <a:pt x="1381" y="442"/>
                </a:lnTo>
                <a:lnTo>
                  <a:pt x="1384" y="443"/>
                </a:lnTo>
                <a:lnTo>
                  <a:pt x="1385" y="443"/>
                </a:lnTo>
                <a:close/>
                <a:moveTo>
                  <a:pt x="1423" y="446"/>
                </a:moveTo>
                <a:lnTo>
                  <a:pt x="1423" y="448"/>
                </a:lnTo>
                <a:lnTo>
                  <a:pt x="1422" y="448"/>
                </a:lnTo>
                <a:lnTo>
                  <a:pt x="1423" y="448"/>
                </a:lnTo>
                <a:lnTo>
                  <a:pt x="1422" y="448"/>
                </a:lnTo>
                <a:lnTo>
                  <a:pt x="1422" y="449"/>
                </a:lnTo>
                <a:lnTo>
                  <a:pt x="1421" y="449"/>
                </a:lnTo>
                <a:lnTo>
                  <a:pt x="1420" y="449"/>
                </a:lnTo>
                <a:lnTo>
                  <a:pt x="1419" y="449"/>
                </a:lnTo>
                <a:lnTo>
                  <a:pt x="1419" y="448"/>
                </a:lnTo>
                <a:lnTo>
                  <a:pt x="1416" y="446"/>
                </a:lnTo>
                <a:lnTo>
                  <a:pt x="1412" y="445"/>
                </a:lnTo>
                <a:lnTo>
                  <a:pt x="1411" y="444"/>
                </a:lnTo>
                <a:lnTo>
                  <a:pt x="1406" y="442"/>
                </a:lnTo>
                <a:lnTo>
                  <a:pt x="1404" y="441"/>
                </a:lnTo>
                <a:lnTo>
                  <a:pt x="1402" y="440"/>
                </a:lnTo>
                <a:lnTo>
                  <a:pt x="1401" y="440"/>
                </a:lnTo>
                <a:lnTo>
                  <a:pt x="1401" y="439"/>
                </a:lnTo>
                <a:lnTo>
                  <a:pt x="1399" y="439"/>
                </a:lnTo>
                <a:lnTo>
                  <a:pt x="1399" y="437"/>
                </a:lnTo>
                <a:lnTo>
                  <a:pt x="1399" y="436"/>
                </a:lnTo>
                <a:lnTo>
                  <a:pt x="1401" y="436"/>
                </a:lnTo>
                <a:lnTo>
                  <a:pt x="1401" y="435"/>
                </a:lnTo>
                <a:lnTo>
                  <a:pt x="1402" y="435"/>
                </a:lnTo>
                <a:lnTo>
                  <a:pt x="1404" y="436"/>
                </a:lnTo>
                <a:lnTo>
                  <a:pt x="1408" y="439"/>
                </a:lnTo>
                <a:lnTo>
                  <a:pt x="1411" y="440"/>
                </a:lnTo>
                <a:lnTo>
                  <a:pt x="1412" y="440"/>
                </a:lnTo>
                <a:lnTo>
                  <a:pt x="1422" y="444"/>
                </a:lnTo>
                <a:lnTo>
                  <a:pt x="1422" y="445"/>
                </a:lnTo>
                <a:lnTo>
                  <a:pt x="1423" y="445"/>
                </a:lnTo>
                <a:lnTo>
                  <a:pt x="1423" y="446"/>
                </a:lnTo>
                <a:close/>
                <a:moveTo>
                  <a:pt x="1433" y="440"/>
                </a:moveTo>
                <a:lnTo>
                  <a:pt x="1435" y="440"/>
                </a:lnTo>
                <a:lnTo>
                  <a:pt x="1436" y="440"/>
                </a:lnTo>
                <a:lnTo>
                  <a:pt x="1436" y="441"/>
                </a:lnTo>
                <a:lnTo>
                  <a:pt x="1437" y="441"/>
                </a:lnTo>
                <a:lnTo>
                  <a:pt x="1437" y="442"/>
                </a:lnTo>
                <a:lnTo>
                  <a:pt x="1437" y="443"/>
                </a:lnTo>
                <a:lnTo>
                  <a:pt x="1437" y="444"/>
                </a:lnTo>
                <a:lnTo>
                  <a:pt x="1438" y="452"/>
                </a:lnTo>
                <a:lnTo>
                  <a:pt x="1438" y="453"/>
                </a:lnTo>
                <a:lnTo>
                  <a:pt x="1437" y="454"/>
                </a:lnTo>
                <a:lnTo>
                  <a:pt x="1436" y="454"/>
                </a:lnTo>
                <a:lnTo>
                  <a:pt x="1436" y="456"/>
                </a:lnTo>
                <a:lnTo>
                  <a:pt x="1435" y="456"/>
                </a:lnTo>
                <a:lnTo>
                  <a:pt x="1435" y="454"/>
                </a:lnTo>
                <a:lnTo>
                  <a:pt x="1433" y="454"/>
                </a:lnTo>
                <a:lnTo>
                  <a:pt x="1432" y="454"/>
                </a:lnTo>
                <a:lnTo>
                  <a:pt x="1432" y="453"/>
                </a:lnTo>
                <a:lnTo>
                  <a:pt x="1432" y="452"/>
                </a:lnTo>
                <a:lnTo>
                  <a:pt x="1432" y="451"/>
                </a:lnTo>
                <a:lnTo>
                  <a:pt x="1431" y="448"/>
                </a:lnTo>
                <a:lnTo>
                  <a:pt x="1431" y="446"/>
                </a:lnTo>
                <a:lnTo>
                  <a:pt x="1431" y="445"/>
                </a:lnTo>
                <a:lnTo>
                  <a:pt x="1431" y="444"/>
                </a:lnTo>
                <a:lnTo>
                  <a:pt x="1430" y="443"/>
                </a:lnTo>
                <a:lnTo>
                  <a:pt x="1431" y="442"/>
                </a:lnTo>
                <a:lnTo>
                  <a:pt x="1431" y="441"/>
                </a:lnTo>
                <a:lnTo>
                  <a:pt x="1431" y="440"/>
                </a:lnTo>
                <a:lnTo>
                  <a:pt x="1432" y="440"/>
                </a:lnTo>
                <a:lnTo>
                  <a:pt x="1433" y="440"/>
                </a:lnTo>
                <a:close/>
                <a:moveTo>
                  <a:pt x="1422" y="441"/>
                </a:moveTo>
                <a:lnTo>
                  <a:pt x="1418" y="439"/>
                </a:lnTo>
                <a:lnTo>
                  <a:pt x="1416" y="437"/>
                </a:lnTo>
                <a:lnTo>
                  <a:pt x="1413" y="436"/>
                </a:lnTo>
                <a:lnTo>
                  <a:pt x="1410" y="435"/>
                </a:lnTo>
                <a:lnTo>
                  <a:pt x="1406" y="433"/>
                </a:lnTo>
                <a:lnTo>
                  <a:pt x="1405" y="433"/>
                </a:lnTo>
                <a:lnTo>
                  <a:pt x="1405" y="432"/>
                </a:lnTo>
                <a:lnTo>
                  <a:pt x="1404" y="432"/>
                </a:lnTo>
                <a:lnTo>
                  <a:pt x="1404" y="431"/>
                </a:lnTo>
                <a:lnTo>
                  <a:pt x="1405" y="431"/>
                </a:lnTo>
                <a:lnTo>
                  <a:pt x="1405" y="429"/>
                </a:lnTo>
                <a:lnTo>
                  <a:pt x="1406" y="429"/>
                </a:lnTo>
                <a:lnTo>
                  <a:pt x="1406" y="428"/>
                </a:lnTo>
                <a:lnTo>
                  <a:pt x="1407" y="428"/>
                </a:lnTo>
                <a:lnTo>
                  <a:pt x="1407" y="429"/>
                </a:lnTo>
                <a:lnTo>
                  <a:pt x="1412" y="431"/>
                </a:lnTo>
                <a:lnTo>
                  <a:pt x="1414" y="432"/>
                </a:lnTo>
                <a:lnTo>
                  <a:pt x="1422" y="436"/>
                </a:lnTo>
                <a:lnTo>
                  <a:pt x="1423" y="436"/>
                </a:lnTo>
                <a:lnTo>
                  <a:pt x="1424" y="437"/>
                </a:lnTo>
                <a:lnTo>
                  <a:pt x="1424" y="439"/>
                </a:lnTo>
                <a:lnTo>
                  <a:pt x="1424" y="440"/>
                </a:lnTo>
                <a:lnTo>
                  <a:pt x="1423" y="441"/>
                </a:lnTo>
                <a:lnTo>
                  <a:pt x="1422" y="441"/>
                </a:lnTo>
                <a:close/>
                <a:moveTo>
                  <a:pt x="1430" y="432"/>
                </a:moveTo>
                <a:lnTo>
                  <a:pt x="1429" y="431"/>
                </a:lnTo>
                <a:lnTo>
                  <a:pt x="1429" y="429"/>
                </a:lnTo>
                <a:lnTo>
                  <a:pt x="1430" y="429"/>
                </a:lnTo>
                <a:lnTo>
                  <a:pt x="1430" y="428"/>
                </a:lnTo>
                <a:lnTo>
                  <a:pt x="1431" y="428"/>
                </a:lnTo>
                <a:lnTo>
                  <a:pt x="1431" y="429"/>
                </a:lnTo>
                <a:lnTo>
                  <a:pt x="1431" y="431"/>
                </a:lnTo>
                <a:lnTo>
                  <a:pt x="1430" y="432"/>
                </a:lnTo>
                <a:close/>
                <a:moveTo>
                  <a:pt x="1392" y="422"/>
                </a:moveTo>
                <a:lnTo>
                  <a:pt x="1390" y="422"/>
                </a:lnTo>
                <a:lnTo>
                  <a:pt x="1389" y="422"/>
                </a:lnTo>
                <a:lnTo>
                  <a:pt x="1388" y="422"/>
                </a:lnTo>
                <a:lnTo>
                  <a:pt x="1387" y="422"/>
                </a:lnTo>
                <a:lnTo>
                  <a:pt x="1386" y="422"/>
                </a:lnTo>
                <a:lnTo>
                  <a:pt x="1386" y="420"/>
                </a:lnTo>
                <a:lnTo>
                  <a:pt x="1385" y="420"/>
                </a:lnTo>
                <a:lnTo>
                  <a:pt x="1384" y="420"/>
                </a:lnTo>
                <a:lnTo>
                  <a:pt x="1382" y="420"/>
                </a:lnTo>
                <a:lnTo>
                  <a:pt x="1381" y="420"/>
                </a:lnTo>
                <a:lnTo>
                  <a:pt x="1380" y="420"/>
                </a:lnTo>
                <a:lnTo>
                  <a:pt x="1378" y="420"/>
                </a:lnTo>
                <a:lnTo>
                  <a:pt x="1377" y="420"/>
                </a:lnTo>
                <a:lnTo>
                  <a:pt x="1377" y="419"/>
                </a:lnTo>
                <a:lnTo>
                  <a:pt x="1377" y="418"/>
                </a:lnTo>
                <a:lnTo>
                  <a:pt x="1378" y="418"/>
                </a:lnTo>
                <a:lnTo>
                  <a:pt x="1379" y="418"/>
                </a:lnTo>
                <a:lnTo>
                  <a:pt x="1379" y="417"/>
                </a:lnTo>
                <a:lnTo>
                  <a:pt x="1380" y="417"/>
                </a:lnTo>
                <a:lnTo>
                  <a:pt x="1382" y="417"/>
                </a:lnTo>
                <a:lnTo>
                  <a:pt x="1385" y="417"/>
                </a:lnTo>
                <a:lnTo>
                  <a:pt x="1386" y="417"/>
                </a:lnTo>
                <a:lnTo>
                  <a:pt x="1387" y="417"/>
                </a:lnTo>
                <a:lnTo>
                  <a:pt x="1388" y="417"/>
                </a:lnTo>
                <a:lnTo>
                  <a:pt x="1389" y="417"/>
                </a:lnTo>
                <a:lnTo>
                  <a:pt x="1390" y="417"/>
                </a:lnTo>
                <a:lnTo>
                  <a:pt x="1392" y="417"/>
                </a:lnTo>
                <a:lnTo>
                  <a:pt x="1393" y="417"/>
                </a:lnTo>
                <a:lnTo>
                  <a:pt x="1393" y="418"/>
                </a:lnTo>
                <a:lnTo>
                  <a:pt x="1393" y="419"/>
                </a:lnTo>
                <a:lnTo>
                  <a:pt x="1393" y="420"/>
                </a:lnTo>
                <a:lnTo>
                  <a:pt x="1393" y="422"/>
                </a:lnTo>
                <a:lnTo>
                  <a:pt x="1392" y="422"/>
                </a:lnTo>
                <a:close/>
                <a:moveTo>
                  <a:pt x="1396" y="422"/>
                </a:moveTo>
                <a:lnTo>
                  <a:pt x="1395" y="420"/>
                </a:lnTo>
                <a:lnTo>
                  <a:pt x="1394" y="420"/>
                </a:lnTo>
                <a:lnTo>
                  <a:pt x="1394" y="419"/>
                </a:lnTo>
                <a:lnTo>
                  <a:pt x="1394" y="418"/>
                </a:lnTo>
                <a:lnTo>
                  <a:pt x="1394" y="417"/>
                </a:lnTo>
                <a:lnTo>
                  <a:pt x="1395" y="417"/>
                </a:lnTo>
                <a:lnTo>
                  <a:pt x="1396" y="417"/>
                </a:lnTo>
                <a:lnTo>
                  <a:pt x="1398" y="417"/>
                </a:lnTo>
                <a:lnTo>
                  <a:pt x="1401" y="417"/>
                </a:lnTo>
                <a:lnTo>
                  <a:pt x="1402" y="416"/>
                </a:lnTo>
                <a:lnTo>
                  <a:pt x="1403" y="417"/>
                </a:lnTo>
                <a:lnTo>
                  <a:pt x="1404" y="417"/>
                </a:lnTo>
                <a:lnTo>
                  <a:pt x="1404" y="418"/>
                </a:lnTo>
                <a:lnTo>
                  <a:pt x="1404" y="419"/>
                </a:lnTo>
                <a:lnTo>
                  <a:pt x="1404" y="420"/>
                </a:lnTo>
                <a:lnTo>
                  <a:pt x="1403" y="420"/>
                </a:lnTo>
                <a:lnTo>
                  <a:pt x="1402" y="420"/>
                </a:lnTo>
                <a:lnTo>
                  <a:pt x="1401" y="420"/>
                </a:lnTo>
                <a:lnTo>
                  <a:pt x="1398" y="420"/>
                </a:lnTo>
                <a:lnTo>
                  <a:pt x="1396" y="422"/>
                </a:lnTo>
                <a:close/>
                <a:moveTo>
                  <a:pt x="1410" y="424"/>
                </a:moveTo>
                <a:lnTo>
                  <a:pt x="1408" y="424"/>
                </a:lnTo>
                <a:lnTo>
                  <a:pt x="1408" y="423"/>
                </a:lnTo>
                <a:lnTo>
                  <a:pt x="1407" y="423"/>
                </a:lnTo>
                <a:lnTo>
                  <a:pt x="1407" y="420"/>
                </a:lnTo>
                <a:lnTo>
                  <a:pt x="1407" y="418"/>
                </a:lnTo>
                <a:lnTo>
                  <a:pt x="1407" y="417"/>
                </a:lnTo>
                <a:lnTo>
                  <a:pt x="1407" y="415"/>
                </a:lnTo>
                <a:lnTo>
                  <a:pt x="1407" y="414"/>
                </a:lnTo>
                <a:lnTo>
                  <a:pt x="1407" y="412"/>
                </a:lnTo>
                <a:lnTo>
                  <a:pt x="1408" y="412"/>
                </a:lnTo>
                <a:lnTo>
                  <a:pt x="1410" y="412"/>
                </a:lnTo>
                <a:lnTo>
                  <a:pt x="1411" y="412"/>
                </a:lnTo>
                <a:lnTo>
                  <a:pt x="1412" y="414"/>
                </a:lnTo>
                <a:lnTo>
                  <a:pt x="1412" y="415"/>
                </a:lnTo>
                <a:lnTo>
                  <a:pt x="1412" y="416"/>
                </a:lnTo>
                <a:lnTo>
                  <a:pt x="1412" y="417"/>
                </a:lnTo>
                <a:lnTo>
                  <a:pt x="1412" y="418"/>
                </a:lnTo>
                <a:lnTo>
                  <a:pt x="1412" y="419"/>
                </a:lnTo>
                <a:lnTo>
                  <a:pt x="1412" y="422"/>
                </a:lnTo>
                <a:lnTo>
                  <a:pt x="1412" y="423"/>
                </a:lnTo>
                <a:lnTo>
                  <a:pt x="1412" y="424"/>
                </a:lnTo>
                <a:lnTo>
                  <a:pt x="1411" y="424"/>
                </a:lnTo>
                <a:lnTo>
                  <a:pt x="1410" y="424"/>
                </a:lnTo>
                <a:close/>
                <a:moveTo>
                  <a:pt x="1438" y="414"/>
                </a:moveTo>
                <a:lnTo>
                  <a:pt x="1439" y="414"/>
                </a:lnTo>
                <a:lnTo>
                  <a:pt x="1440" y="415"/>
                </a:lnTo>
                <a:lnTo>
                  <a:pt x="1441" y="415"/>
                </a:lnTo>
                <a:lnTo>
                  <a:pt x="1442" y="416"/>
                </a:lnTo>
                <a:lnTo>
                  <a:pt x="1442" y="417"/>
                </a:lnTo>
                <a:lnTo>
                  <a:pt x="1444" y="417"/>
                </a:lnTo>
                <a:lnTo>
                  <a:pt x="1444" y="418"/>
                </a:lnTo>
                <a:lnTo>
                  <a:pt x="1444" y="419"/>
                </a:lnTo>
                <a:lnTo>
                  <a:pt x="1444" y="420"/>
                </a:lnTo>
                <a:lnTo>
                  <a:pt x="1442" y="420"/>
                </a:lnTo>
                <a:lnTo>
                  <a:pt x="1441" y="422"/>
                </a:lnTo>
                <a:lnTo>
                  <a:pt x="1440" y="422"/>
                </a:lnTo>
                <a:lnTo>
                  <a:pt x="1439" y="422"/>
                </a:lnTo>
                <a:lnTo>
                  <a:pt x="1438" y="420"/>
                </a:lnTo>
                <a:lnTo>
                  <a:pt x="1437" y="420"/>
                </a:lnTo>
                <a:lnTo>
                  <a:pt x="1436" y="419"/>
                </a:lnTo>
                <a:lnTo>
                  <a:pt x="1436" y="418"/>
                </a:lnTo>
                <a:lnTo>
                  <a:pt x="1435" y="418"/>
                </a:lnTo>
                <a:lnTo>
                  <a:pt x="1435" y="417"/>
                </a:lnTo>
                <a:lnTo>
                  <a:pt x="1435" y="416"/>
                </a:lnTo>
                <a:lnTo>
                  <a:pt x="1436" y="416"/>
                </a:lnTo>
                <a:lnTo>
                  <a:pt x="1436" y="415"/>
                </a:lnTo>
                <a:lnTo>
                  <a:pt x="1436" y="414"/>
                </a:lnTo>
                <a:lnTo>
                  <a:pt x="1437" y="414"/>
                </a:lnTo>
                <a:lnTo>
                  <a:pt x="1438" y="414"/>
                </a:lnTo>
                <a:close/>
                <a:moveTo>
                  <a:pt x="1425" y="425"/>
                </a:moveTo>
                <a:lnTo>
                  <a:pt x="1424" y="425"/>
                </a:lnTo>
                <a:lnTo>
                  <a:pt x="1424" y="424"/>
                </a:lnTo>
                <a:lnTo>
                  <a:pt x="1423" y="423"/>
                </a:lnTo>
                <a:lnTo>
                  <a:pt x="1423" y="419"/>
                </a:lnTo>
                <a:lnTo>
                  <a:pt x="1423" y="417"/>
                </a:lnTo>
                <a:lnTo>
                  <a:pt x="1423" y="416"/>
                </a:lnTo>
                <a:lnTo>
                  <a:pt x="1423" y="415"/>
                </a:lnTo>
                <a:lnTo>
                  <a:pt x="1423" y="412"/>
                </a:lnTo>
                <a:lnTo>
                  <a:pt x="1423" y="411"/>
                </a:lnTo>
                <a:lnTo>
                  <a:pt x="1423" y="410"/>
                </a:lnTo>
                <a:lnTo>
                  <a:pt x="1424" y="410"/>
                </a:lnTo>
                <a:lnTo>
                  <a:pt x="1425" y="410"/>
                </a:lnTo>
                <a:lnTo>
                  <a:pt x="1427" y="410"/>
                </a:lnTo>
                <a:lnTo>
                  <a:pt x="1427" y="411"/>
                </a:lnTo>
                <a:lnTo>
                  <a:pt x="1428" y="411"/>
                </a:lnTo>
                <a:lnTo>
                  <a:pt x="1428" y="412"/>
                </a:lnTo>
                <a:lnTo>
                  <a:pt x="1428" y="415"/>
                </a:lnTo>
                <a:lnTo>
                  <a:pt x="1428" y="416"/>
                </a:lnTo>
                <a:lnTo>
                  <a:pt x="1428" y="417"/>
                </a:lnTo>
                <a:lnTo>
                  <a:pt x="1428" y="418"/>
                </a:lnTo>
                <a:lnTo>
                  <a:pt x="1428" y="422"/>
                </a:lnTo>
                <a:lnTo>
                  <a:pt x="1428" y="423"/>
                </a:lnTo>
                <a:lnTo>
                  <a:pt x="1428" y="424"/>
                </a:lnTo>
                <a:lnTo>
                  <a:pt x="1427" y="424"/>
                </a:lnTo>
                <a:lnTo>
                  <a:pt x="1427" y="425"/>
                </a:lnTo>
                <a:lnTo>
                  <a:pt x="1425" y="425"/>
                </a:lnTo>
                <a:close/>
                <a:moveTo>
                  <a:pt x="1418" y="428"/>
                </a:moveTo>
                <a:lnTo>
                  <a:pt x="1416" y="427"/>
                </a:lnTo>
                <a:lnTo>
                  <a:pt x="1416" y="426"/>
                </a:lnTo>
                <a:lnTo>
                  <a:pt x="1415" y="418"/>
                </a:lnTo>
                <a:lnTo>
                  <a:pt x="1415" y="416"/>
                </a:lnTo>
                <a:lnTo>
                  <a:pt x="1415" y="412"/>
                </a:lnTo>
                <a:lnTo>
                  <a:pt x="1415" y="411"/>
                </a:lnTo>
                <a:lnTo>
                  <a:pt x="1415" y="409"/>
                </a:lnTo>
                <a:lnTo>
                  <a:pt x="1415" y="408"/>
                </a:lnTo>
                <a:lnTo>
                  <a:pt x="1416" y="408"/>
                </a:lnTo>
                <a:lnTo>
                  <a:pt x="1418" y="407"/>
                </a:lnTo>
                <a:lnTo>
                  <a:pt x="1418" y="408"/>
                </a:lnTo>
                <a:lnTo>
                  <a:pt x="1419" y="408"/>
                </a:lnTo>
                <a:lnTo>
                  <a:pt x="1419" y="409"/>
                </a:lnTo>
                <a:lnTo>
                  <a:pt x="1420" y="409"/>
                </a:lnTo>
                <a:lnTo>
                  <a:pt x="1420" y="410"/>
                </a:lnTo>
                <a:lnTo>
                  <a:pt x="1420" y="411"/>
                </a:lnTo>
                <a:lnTo>
                  <a:pt x="1420" y="414"/>
                </a:lnTo>
                <a:lnTo>
                  <a:pt x="1420" y="416"/>
                </a:lnTo>
                <a:lnTo>
                  <a:pt x="1420" y="417"/>
                </a:lnTo>
                <a:lnTo>
                  <a:pt x="1420" y="426"/>
                </a:lnTo>
                <a:lnTo>
                  <a:pt x="1420" y="427"/>
                </a:lnTo>
                <a:lnTo>
                  <a:pt x="1419" y="428"/>
                </a:lnTo>
                <a:lnTo>
                  <a:pt x="1418" y="428"/>
                </a:lnTo>
                <a:close/>
                <a:moveTo>
                  <a:pt x="1446" y="406"/>
                </a:moveTo>
                <a:lnTo>
                  <a:pt x="1445" y="406"/>
                </a:lnTo>
                <a:lnTo>
                  <a:pt x="1445" y="404"/>
                </a:lnTo>
                <a:lnTo>
                  <a:pt x="1444" y="404"/>
                </a:lnTo>
                <a:lnTo>
                  <a:pt x="1444" y="403"/>
                </a:lnTo>
                <a:lnTo>
                  <a:pt x="1442" y="403"/>
                </a:lnTo>
                <a:lnTo>
                  <a:pt x="1442" y="402"/>
                </a:lnTo>
                <a:lnTo>
                  <a:pt x="1444" y="402"/>
                </a:lnTo>
                <a:lnTo>
                  <a:pt x="1444" y="401"/>
                </a:lnTo>
                <a:lnTo>
                  <a:pt x="1446" y="401"/>
                </a:lnTo>
                <a:lnTo>
                  <a:pt x="1447" y="401"/>
                </a:lnTo>
                <a:lnTo>
                  <a:pt x="1448" y="401"/>
                </a:lnTo>
                <a:lnTo>
                  <a:pt x="1450" y="401"/>
                </a:lnTo>
                <a:lnTo>
                  <a:pt x="1451" y="401"/>
                </a:lnTo>
                <a:lnTo>
                  <a:pt x="1453" y="401"/>
                </a:lnTo>
                <a:lnTo>
                  <a:pt x="1453" y="402"/>
                </a:lnTo>
                <a:lnTo>
                  <a:pt x="1453" y="403"/>
                </a:lnTo>
                <a:lnTo>
                  <a:pt x="1453" y="404"/>
                </a:lnTo>
                <a:lnTo>
                  <a:pt x="1451" y="404"/>
                </a:lnTo>
                <a:lnTo>
                  <a:pt x="1451" y="406"/>
                </a:lnTo>
                <a:lnTo>
                  <a:pt x="1448" y="406"/>
                </a:lnTo>
                <a:lnTo>
                  <a:pt x="1446" y="406"/>
                </a:lnTo>
                <a:close/>
                <a:moveTo>
                  <a:pt x="1442" y="401"/>
                </a:moveTo>
                <a:lnTo>
                  <a:pt x="1441" y="401"/>
                </a:lnTo>
                <a:lnTo>
                  <a:pt x="1441" y="400"/>
                </a:lnTo>
                <a:lnTo>
                  <a:pt x="1441" y="399"/>
                </a:lnTo>
                <a:lnTo>
                  <a:pt x="1440" y="399"/>
                </a:lnTo>
                <a:lnTo>
                  <a:pt x="1441" y="398"/>
                </a:lnTo>
                <a:lnTo>
                  <a:pt x="1445" y="397"/>
                </a:lnTo>
                <a:lnTo>
                  <a:pt x="1451" y="397"/>
                </a:lnTo>
                <a:lnTo>
                  <a:pt x="1453" y="398"/>
                </a:lnTo>
                <a:lnTo>
                  <a:pt x="1453" y="399"/>
                </a:lnTo>
                <a:lnTo>
                  <a:pt x="1453" y="400"/>
                </a:lnTo>
                <a:lnTo>
                  <a:pt x="1451" y="400"/>
                </a:lnTo>
                <a:lnTo>
                  <a:pt x="1451" y="401"/>
                </a:lnTo>
                <a:lnTo>
                  <a:pt x="1448" y="401"/>
                </a:lnTo>
                <a:lnTo>
                  <a:pt x="1446" y="401"/>
                </a:lnTo>
                <a:lnTo>
                  <a:pt x="1444" y="401"/>
                </a:lnTo>
                <a:lnTo>
                  <a:pt x="1442" y="401"/>
                </a:lnTo>
                <a:close/>
                <a:moveTo>
                  <a:pt x="1441" y="397"/>
                </a:moveTo>
                <a:lnTo>
                  <a:pt x="1440" y="397"/>
                </a:lnTo>
                <a:lnTo>
                  <a:pt x="1440" y="395"/>
                </a:lnTo>
                <a:lnTo>
                  <a:pt x="1440" y="394"/>
                </a:lnTo>
                <a:lnTo>
                  <a:pt x="1440" y="393"/>
                </a:lnTo>
                <a:lnTo>
                  <a:pt x="1440" y="392"/>
                </a:lnTo>
                <a:lnTo>
                  <a:pt x="1440" y="391"/>
                </a:lnTo>
                <a:lnTo>
                  <a:pt x="1441" y="391"/>
                </a:lnTo>
                <a:lnTo>
                  <a:pt x="1442" y="391"/>
                </a:lnTo>
                <a:lnTo>
                  <a:pt x="1446" y="391"/>
                </a:lnTo>
                <a:lnTo>
                  <a:pt x="1450" y="391"/>
                </a:lnTo>
                <a:lnTo>
                  <a:pt x="1451" y="391"/>
                </a:lnTo>
                <a:lnTo>
                  <a:pt x="1453" y="391"/>
                </a:lnTo>
                <a:lnTo>
                  <a:pt x="1453" y="392"/>
                </a:lnTo>
                <a:lnTo>
                  <a:pt x="1453" y="394"/>
                </a:lnTo>
                <a:lnTo>
                  <a:pt x="1453" y="395"/>
                </a:lnTo>
                <a:lnTo>
                  <a:pt x="1451" y="395"/>
                </a:lnTo>
                <a:lnTo>
                  <a:pt x="1451" y="397"/>
                </a:lnTo>
                <a:lnTo>
                  <a:pt x="1447" y="397"/>
                </a:lnTo>
                <a:lnTo>
                  <a:pt x="1444" y="397"/>
                </a:lnTo>
                <a:lnTo>
                  <a:pt x="1442" y="397"/>
                </a:lnTo>
                <a:lnTo>
                  <a:pt x="1441" y="397"/>
                </a:lnTo>
                <a:close/>
                <a:moveTo>
                  <a:pt x="1448" y="390"/>
                </a:moveTo>
                <a:lnTo>
                  <a:pt x="1447" y="390"/>
                </a:lnTo>
                <a:lnTo>
                  <a:pt x="1447" y="389"/>
                </a:lnTo>
                <a:lnTo>
                  <a:pt x="1445" y="390"/>
                </a:lnTo>
                <a:lnTo>
                  <a:pt x="1444" y="390"/>
                </a:lnTo>
                <a:lnTo>
                  <a:pt x="1442" y="390"/>
                </a:lnTo>
                <a:lnTo>
                  <a:pt x="1442" y="389"/>
                </a:lnTo>
                <a:lnTo>
                  <a:pt x="1441" y="389"/>
                </a:lnTo>
                <a:lnTo>
                  <a:pt x="1441" y="387"/>
                </a:lnTo>
                <a:lnTo>
                  <a:pt x="1441" y="386"/>
                </a:lnTo>
                <a:lnTo>
                  <a:pt x="1442" y="386"/>
                </a:lnTo>
                <a:lnTo>
                  <a:pt x="1442" y="385"/>
                </a:lnTo>
                <a:lnTo>
                  <a:pt x="1444" y="385"/>
                </a:lnTo>
                <a:lnTo>
                  <a:pt x="1445" y="384"/>
                </a:lnTo>
                <a:lnTo>
                  <a:pt x="1446" y="384"/>
                </a:lnTo>
                <a:lnTo>
                  <a:pt x="1447" y="384"/>
                </a:lnTo>
                <a:lnTo>
                  <a:pt x="1448" y="384"/>
                </a:lnTo>
                <a:lnTo>
                  <a:pt x="1449" y="384"/>
                </a:lnTo>
                <a:lnTo>
                  <a:pt x="1450" y="384"/>
                </a:lnTo>
                <a:lnTo>
                  <a:pt x="1451" y="384"/>
                </a:lnTo>
                <a:lnTo>
                  <a:pt x="1453" y="385"/>
                </a:lnTo>
                <a:lnTo>
                  <a:pt x="1453" y="386"/>
                </a:lnTo>
                <a:lnTo>
                  <a:pt x="1453" y="387"/>
                </a:lnTo>
                <a:lnTo>
                  <a:pt x="1453" y="389"/>
                </a:lnTo>
                <a:lnTo>
                  <a:pt x="1451" y="389"/>
                </a:lnTo>
                <a:lnTo>
                  <a:pt x="1450" y="389"/>
                </a:lnTo>
                <a:lnTo>
                  <a:pt x="1448" y="389"/>
                </a:lnTo>
                <a:lnTo>
                  <a:pt x="1448" y="390"/>
                </a:lnTo>
                <a:close/>
                <a:moveTo>
                  <a:pt x="1371" y="360"/>
                </a:moveTo>
                <a:lnTo>
                  <a:pt x="1370" y="359"/>
                </a:lnTo>
                <a:lnTo>
                  <a:pt x="1369" y="357"/>
                </a:lnTo>
                <a:lnTo>
                  <a:pt x="1369" y="356"/>
                </a:lnTo>
                <a:lnTo>
                  <a:pt x="1368" y="356"/>
                </a:lnTo>
                <a:lnTo>
                  <a:pt x="1368" y="354"/>
                </a:lnTo>
                <a:lnTo>
                  <a:pt x="1369" y="353"/>
                </a:lnTo>
                <a:lnTo>
                  <a:pt x="1369" y="352"/>
                </a:lnTo>
                <a:lnTo>
                  <a:pt x="1369" y="351"/>
                </a:lnTo>
                <a:lnTo>
                  <a:pt x="1378" y="350"/>
                </a:lnTo>
                <a:lnTo>
                  <a:pt x="1379" y="350"/>
                </a:lnTo>
                <a:lnTo>
                  <a:pt x="1379" y="351"/>
                </a:lnTo>
                <a:lnTo>
                  <a:pt x="1378" y="352"/>
                </a:lnTo>
                <a:lnTo>
                  <a:pt x="1376" y="357"/>
                </a:lnTo>
                <a:lnTo>
                  <a:pt x="1371" y="360"/>
                </a:lnTo>
                <a:close/>
                <a:moveTo>
                  <a:pt x="1387" y="305"/>
                </a:moveTo>
                <a:lnTo>
                  <a:pt x="1386" y="305"/>
                </a:lnTo>
                <a:lnTo>
                  <a:pt x="1385" y="303"/>
                </a:lnTo>
                <a:lnTo>
                  <a:pt x="1386" y="303"/>
                </a:lnTo>
                <a:lnTo>
                  <a:pt x="1386" y="302"/>
                </a:lnTo>
                <a:lnTo>
                  <a:pt x="1386" y="301"/>
                </a:lnTo>
                <a:lnTo>
                  <a:pt x="1386" y="300"/>
                </a:lnTo>
                <a:lnTo>
                  <a:pt x="1385" y="300"/>
                </a:lnTo>
                <a:lnTo>
                  <a:pt x="1384" y="300"/>
                </a:lnTo>
                <a:lnTo>
                  <a:pt x="1382" y="299"/>
                </a:lnTo>
                <a:lnTo>
                  <a:pt x="1381" y="298"/>
                </a:lnTo>
                <a:lnTo>
                  <a:pt x="1380" y="298"/>
                </a:lnTo>
                <a:lnTo>
                  <a:pt x="1379" y="298"/>
                </a:lnTo>
                <a:lnTo>
                  <a:pt x="1378" y="297"/>
                </a:lnTo>
                <a:lnTo>
                  <a:pt x="1378" y="295"/>
                </a:lnTo>
                <a:lnTo>
                  <a:pt x="1379" y="295"/>
                </a:lnTo>
                <a:lnTo>
                  <a:pt x="1380" y="295"/>
                </a:lnTo>
                <a:lnTo>
                  <a:pt x="1384" y="297"/>
                </a:lnTo>
                <a:lnTo>
                  <a:pt x="1385" y="298"/>
                </a:lnTo>
                <a:lnTo>
                  <a:pt x="1386" y="298"/>
                </a:lnTo>
                <a:lnTo>
                  <a:pt x="1387" y="299"/>
                </a:lnTo>
                <a:lnTo>
                  <a:pt x="1388" y="299"/>
                </a:lnTo>
                <a:lnTo>
                  <a:pt x="1389" y="299"/>
                </a:lnTo>
                <a:lnTo>
                  <a:pt x="1389" y="300"/>
                </a:lnTo>
                <a:lnTo>
                  <a:pt x="1389" y="301"/>
                </a:lnTo>
                <a:lnTo>
                  <a:pt x="1388" y="302"/>
                </a:lnTo>
                <a:lnTo>
                  <a:pt x="1388" y="305"/>
                </a:lnTo>
                <a:lnTo>
                  <a:pt x="1387" y="305"/>
                </a:lnTo>
                <a:close/>
                <a:moveTo>
                  <a:pt x="1403" y="287"/>
                </a:moveTo>
                <a:lnTo>
                  <a:pt x="1404" y="289"/>
                </a:lnTo>
                <a:lnTo>
                  <a:pt x="1405" y="289"/>
                </a:lnTo>
                <a:lnTo>
                  <a:pt x="1406" y="289"/>
                </a:lnTo>
                <a:lnTo>
                  <a:pt x="1404" y="289"/>
                </a:lnTo>
                <a:lnTo>
                  <a:pt x="1403" y="289"/>
                </a:lnTo>
                <a:lnTo>
                  <a:pt x="1403" y="290"/>
                </a:lnTo>
                <a:lnTo>
                  <a:pt x="1404" y="290"/>
                </a:lnTo>
                <a:lnTo>
                  <a:pt x="1410" y="290"/>
                </a:lnTo>
                <a:lnTo>
                  <a:pt x="1411" y="290"/>
                </a:lnTo>
                <a:lnTo>
                  <a:pt x="1412" y="290"/>
                </a:lnTo>
                <a:lnTo>
                  <a:pt x="1412" y="291"/>
                </a:lnTo>
                <a:lnTo>
                  <a:pt x="1411" y="291"/>
                </a:lnTo>
                <a:lnTo>
                  <a:pt x="1407" y="291"/>
                </a:lnTo>
                <a:lnTo>
                  <a:pt x="1406" y="291"/>
                </a:lnTo>
                <a:lnTo>
                  <a:pt x="1404" y="291"/>
                </a:lnTo>
                <a:lnTo>
                  <a:pt x="1404" y="292"/>
                </a:lnTo>
                <a:lnTo>
                  <a:pt x="1404" y="293"/>
                </a:lnTo>
                <a:lnTo>
                  <a:pt x="1403" y="293"/>
                </a:lnTo>
                <a:lnTo>
                  <a:pt x="1403" y="294"/>
                </a:lnTo>
                <a:lnTo>
                  <a:pt x="1402" y="294"/>
                </a:lnTo>
                <a:lnTo>
                  <a:pt x="1401" y="294"/>
                </a:lnTo>
                <a:lnTo>
                  <a:pt x="1399" y="294"/>
                </a:lnTo>
                <a:lnTo>
                  <a:pt x="1398" y="294"/>
                </a:lnTo>
                <a:lnTo>
                  <a:pt x="1398" y="293"/>
                </a:lnTo>
                <a:lnTo>
                  <a:pt x="1397" y="293"/>
                </a:lnTo>
                <a:lnTo>
                  <a:pt x="1398" y="293"/>
                </a:lnTo>
                <a:lnTo>
                  <a:pt x="1399" y="293"/>
                </a:lnTo>
                <a:lnTo>
                  <a:pt x="1399" y="292"/>
                </a:lnTo>
                <a:lnTo>
                  <a:pt x="1399" y="291"/>
                </a:lnTo>
                <a:lnTo>
                  <a:pt x="1398" y="291"/>
                </a:lnTo>
                <a:lnTo>
                  <a:pt x="1398" y="292"/>
                </a:lnTo>
                <a:lnTo>
                  <a:pt x="1397" y="292"/>
                </a:lnTo>
                <a:lnTo>
                  <a:pt x="1396" y="292"/>
                </a:lnTo>
                <a:lnTo>
                  <a:pt x="1396" y="291"/>
                </a:lnTo>
                <a:lnTo>
                  <a:pt x="1397" y="291"/>
                </a:lnTo>
                <a:lnTo>
                  <a:pt x="1398" y="291"/>
                </a:lnTo>
                <a:lnTo>
                  <a:pt x="1399" y="290"/>
                </a:lnTo>
                <a:lnTo>
                  <a:pt x="1401" y="290"/>
                </a:lnTo>
                <a:lnTo>
                  <a:pt x="1402" y="290"/>
                </a:lnTo>
                <a:lnTo>
                  <a:pt x="1402" y="289"/>
                </a:lnTo>
                <a:lnTo>
                  <a:pt x="1402" y="290"/>
                </a:lnTo>
                <a:lnTo>
                  <a:pt x="1401" y="290"/>
                </a:lnTo>
                <a:lnTo>
                  <a:pt x="1401" y="289"/>
                </a:lnTo>
                <a:lnTo>
                  <a:pt x="1401" y="287"/>
                </a:lnTo>
                <a:lnTo>
                  <a:pt x="1402" y="287"/>
                </a:lnTo>
                <a:lnTo>
                  <a:pt x="1403" y="287"/>
                </a:lnTo>
                <a:close/>
                <a:moveTo>
                  <a:pt x="1442" y="289"/>
                </a:moveTo>
                <a:lnTo>
                  <a:pt x="1444" y="289"/>
                </a:lnTo>
                <a:lnTo>
                  <a:pt x="1444" y="290"/>
                </a:lnTo>
                <a:lnTo>
                  <a:pt x="1445" y="290"/>
                </a:lnTo>
                <a:lnTo>
                  <a:pt x="1445" y="291"/>
                </a:lnTo>
                <a:lnTo>
                  <a:pt x="1445" y="293"/>
                </a:lnTo>
                <a:lnTo>
                  <a:pt x="1445" y="294"/>
                </a:lnTo>
                <a:lnTo>
                  <a:pt x="1445" y="295"/>
                </a:lnTo>
                <a:lnTo>
                  <a:pt x="1445" y="297"/>
                </a:lnTo>
                <a:lnTo>
                  <a:pt x="1446" y="297"/>
                </a:lnTo>
                <a:lnTo>
                  <a:pt x="1446" y="298"/>
                </a:lnTo>
                <a:lnTo>
                  <a:pt x="1446" y="299"/>
                </a:lnTo>
                <a:lnTo>
                  <a:pt x="1445" y="300"/>
                </a:lnTo>
                <a:lnTo>
                  <a:pt x="1442" y="300"/>
                </a:lnTo>
                <a:lnTo>
                  <a:pt x="1441" y="300"/>
                </a:lnTo>
                <a:lnTo>
                  <a:pt x="1440" y="300"/>
                </a:lnTo>
                <a:lnTo>
                  <a:pt x="1439" y="300"/>
                </a:lnTo>
                <a:lnTo>
                  <a:pt x="1438" y="300"/>
                </a:lnTo>
                <a:lnTo>
                  <a:pt x="1435" y="300"/>
                </a:lnTo>
                <a:lnTo>
                  <a:pt x="1427" y="300"/>
                </a:lnTo>
                <a:lnTo>
                  <a:pt x="1425" y="300"/>
                </a:lnTo>
                <a:lnTo>
                  <a:pt x="1424" y="292"/>
                </a:lnTo>
                <a:lnTo>
                  <a:pt x="1424" y="291"/>
                </a:lnTo>
                <a:lnTo>
                  <a:pt x="1424" y="290"/>
                </a:lnTo>
                <a:lnTo>
                  <a:pt x="1424" y="289"/>
                </a:lnTo>
                <a:lnTo>
                  <a:pt x="1424" y="286"/>
                </a:lnTo>
                <a:lnTo>
                  <a:pt x="1425" y="286"/>
                </a:lnTo>
                <a:lnTo>
                  <a:pt x="1427" y="286"/>
                </a:lnTo>
                <a:lnTo>
                  <a:pt x="1427" y="289"/>
                </a:lnTo>
                <a:lnTo>
                  <a:pt x="1430" y="289"/>
                </a:lnTo>
                <a:lnTo>
                  <a:pt x="1432" y="289"/>
                </a:lnTo>
                <a:lnTo>
                  <a:pt x="1433" y="289"/>
                </a:lnTo>
                <a:lnTo>
                  <a:pt x="1436" y="289"/>
                </a:lnTo>
                <a:lnTo>
                  <a:pt x="1438" y="289"/>
                </a:lnTo>
                <a:lnTo>
                  <a:pt x="1438" y="287"/>
                </a:lnTo>
                <a:lnTo>
                  <a:pt x="1439" y="287"/>
                </a:lnTo>
                <a:lnTo>
                  <a:pt x="1439" y="289"/>
                </a:lnTo>
                <a:lnTo>
                  <a:pt x="1439" y="287"/>
                </a:lnTo>
                <a:lnTo>
                  <a:pt x="1440" y="287"/>
                </a:lnTo>
                <a:lnTo>
                  <a:pt x="1441" y="287"/>
                </a:lnTo>
                <a:lnTo>
                  <a:pt x="1441" y="289"/>
                </a:lnTo>
                <a:lnTo>
                  <a:pt x="1442" y="289"/>
                </a:lnTo>
                <a:close/>
                <a:moveTo>
                  <a:pt x="1473" y="295"/>
                </a:moveTo>
                <a:lnTo>
                  <a:pt x="1472" y="295"/>
                </a:lnTo>
                <a:lnTo>
                  <a:pt x="1471" y="295"/>
                </a:lnTo>
                <a:lnTo>
                  <a:pt x="1470" y="294"/>
                </a:lnTo>
                <a:lnTo>
                  <a:pt x="1470" y="293"/>
                </a:lnTo>
                <a:lnTo>
                  <a:pt x="1470" y="292"/>
                </a:lnTo>
                <a:lnTo>
                  <a:pt x="1470" y="291"/>
                </a:lnTo>
                <a:lnTo>
                  <a:pt x="1471" y="290"/>
                </a:lnTo>
                <a:lnTo>
                  <a:pt x="1472" y="289"/>
                </a:lnTo>
                <a:lnTo>
                  <a:pt x="1473" y="289"/>
                </a:lnTo>
                <a:lnTo>
                  <a:pt x="1473" y="287"/>
                </a:lnTo>
                <a:lnTo>
                  <a:pt x="1474" y="287"/>
                </a:lnTo>
                <a:lnTo>
                  <a:pt x="1475" y="287"/>
                </a:lnTo>
                <a:lnTo>
                  <a:pt x="1479" y="286"/>
                </a:lnTo>
                <a:lnTo>
                  <a:pt x="1480" y="286"/>
                </a:lnTo>
                <a:lnTo>
                  <a:pt x="1480" y="287"/>
                </a:lnTo>
                <a:lnTo>
                  <a:pt x="1481" y="287"/>
                </a:lnTo>
                <a:lnTo>
                  <a:pt x="1482" y="289"/>
                </a:lnTo>
                <a:lnTo>
                  <a:pt x="1482" y="290"/>
                </a:lnTo>
                <a:lnTo>
                  <a:pt x="1483" y="290"/>
                </a:lnTo>
                <a:lnTo>
                  <a:pt x="1483" y="291"/>
                </a:lnTo>
                <a:lnTo>
                  <a:pt x="1483" y="292"/>
                </a:lnTo>
                <a:lnTo>
                  <a:pt x="1483" y="293"/>
                </a:lnTo>
                <a:lnTo>
                  <a:pt x="1481" y="294"/>
                </a:lnTo>
                <a:lnTo>
                  <a:pt x="1480" y="294"/>
                </a:lnTo>
                <a:lnTo>
                  <a:pt x="1479" y="294"/>
                </a:lnTo>
                <a:lnTo>
                  <a:pt x="1475" y="295"/>
                </a:lnTo>
                <a:lnTo>
                  <a:pt x="1474" y="295"/>
                </a:lnTo>
                <a:lnTo>
                  <a:pt x="1473" y="295"/>
                </a:lnTo>
                <a:close/>
                <a:moveTo>
                  <a:pt x="1422" y="284"/>
                </a:moveTo>
                <a:lnTo>
                  <a:pt x="1422" y="285"/>
                </a:lnTo>
                <a:lnTo>
                  <a:pt x="1422" y="287"/>
                </a:lnTo>
                <a:lnTo>
                  <a:pt x="1422" y="289"/>
                </a:lnTo>
                <a:lnTo>
                  <a:pt x="1422" y="290"/>
                </a:lnTo>
                <a:lnTo>
                  <a:pt x="1422" y="300"/>
                </a:lnTo>
                <a:lnTo>
                  <a:pt x="1421" y="300"/>
                </a:lnTo>
                <a:lnTo>
                  <a:pt x="1420" y="300"/>
                </a:lnTo>
                <a:lnTo>
                  <a:pt x="1419" y="300"/>
                </a:lnTo>
                <a:lnTo>
                  <a:pt x="1418" y="300"/>
                </a:lnTo>
                <a:lnTo>
                  <a:pt x="1416" y="300"/>
                </a:lnTo>
                <a:lnTo>
                  <a:pt x="1415" y="300"/>
                </a:lnTo>
                <a:lnTo>
                  <a:pt x="1415" y="291"/>
                </a:lnTo>
                <a:lnTo>
                  <a:pt x="1415" y="289"/>
                </a:lnTo>
                <a:lnTo>
                  <a:pt x="1415" y="287"/>
                </a:lnTo>
                <a:lnTo>
                  <a:pt x="1414" y="283"/>
                </a:lnTo>
                <a:lnTo>
                  <a:pt x="1414" y="282"/>
                </a:lnTo>
                <a:lnTo>
                  <a:pt x="1414" y="280"/>
                </a:lnTo>
                <a:lnTo>
                  <a:pt x="1414" y="276"/>
                </a:lnTo>
                <a:lnTo>
                  <a:pt x="1415" y="276"/>
                </a:lnTo>
                <a:lnTo>
                  <a:pt x="1416" y="276"/>
                </a:lnTo>
                <a:lnTo>
                  <a:pt x="1416" y="277"/>
                </a:lnTo>
                <a:lnTo>
                  <a:pt x="1416" y="280"/>
                </a:lnTo>
                <a:lnTo>
                  <a:pt x="1416" y="283"/>
                </a:lnTo>
                <a:lnTo>
                  <a:pt x="1416" y="284"/>
                </a:lnTo>
                <a:lnTo>
                  <a:pt x="1416" y="285"/>
                </a:lnTo>
                <a:lnTo>
                  <a:pt x="1416" y="286"/>
                </a:lnTo>
                <a:lnTo>
                  <a:pt x="1418" y="286"/>
                </a:lnTo>
                <a:lnTo>
                  <a:pt x="1418" y="285"/>
                </a:lnTo>
                <a:lnTo>
                  <a:pt x="1419" y="285"/>
                </a:lnTo>
                <a:lnTo>
                  <a:pt x="1420" y="286"/>
                </a:lnTo>
                <a:lnTo>
                  <a:pt x="1420" y="284"/>
                </a:lnTo>
                <a:lnTo>
                  <a:pt x="1420" y="277"/>
                </a:lnTo>
                <a:lnTo>
                  <a:pt x="1420" y="276"/>
                </a:lnTo>
                <a:lnTo>
                  <a:pt x="1421" y="275"/>
                </a:lnTo>
                <a:lnTo>
                  <a:pt x="1421" y="276"/>
                </a:lnTo>
                <a:lnTo>
                  <a:pt x="1422" y="281"/>
                </a:lnTo>
                <a:lnTo>
                  <a:pt x="1422" y="282"/>
                </a:lnTo>
                <a:lnTo>
                  <a:pt x="1422" y="284"/>
                </a:lnTo>
                <a:close/>
                <a:moveTo>
                  <a:pt x="1489" y="306"/>
                </a:moveTo>
                <a:lnTo>
                  <a:pt x="1488" y="306"/>
                </a:lnTo>
                <a:lnTo>
                  <a:pt x="1488" y="305"/>
                </a:lnTo>
                <a:lnTo>
                  <a:pt x="1487" y="302"/>
                </a:lnTo>
                <a:lnTo>
                  <a:pt x="1487" y="300"/>
                </a:lnTo>
                <a:lnTo>
                  <a:pt x="1487" y="298"/>
                </a:lnTo>
                <a:lnTo>
                  <a:pt x="1485" y="297"/>
                </a:lnTo>
                <a:lnTo>
                  <a:pt x="1485" y="292"/>
                </a:lnTo>
                <a:lnTo>
                  <a:pt x="1484" y="290"/>
                </a:lnTo>
                <a:lnTo>
                  <a:pt x="1484" y="287"/>
                </a:lnTo>
                <a:lnTo>
                  <a:pt x="1484" y="286"/>
                </a:lnTo>
                <a:lnTo>
                  <a:pt x="1485" y="286"/>
                </a:lnTo>
                <a:lnTo>
                  <a:pt x="1485" y="285"/>
                </a:lnTo>
                <a:lnTo>
                  <a:pt x="1487" y="285"/>
                </a:lnTo>
                <a:lnTo>
                  <a:pt x="1487" y="286"/>
                </a:lnTo>
                <a:lnTo>
                  <a:pt x="1488" y="286"/>
                </a:lnTo>
                <a:lnTo>
                  <a:pt x="1488" y="287"/>
                </a:lnTo>
                <a:lnTo>
                  <a:pt x="1488" y="289"/>
                </a:lnTo>
                <a:lnTo>
                  <a:pt x="1488" y="290"/>
                </a:lnTo>
                <a:lnTo>
                  <a:pt x="1488" y="291"/>
                </a:lnTo>
                <a:lnTo>
                  <a:pt x="1489" y="295"/>
                </a:lnTo>
                <a:lnTo>
                  <a:pt x="1489" y="297"/>
                </a:lnTo>
                <a:lnTo>
                  <a:pt x="1489" y="298"/>
                </a:lnTo>
                <a:lnTo>
                  <a:pt x="1490" y="299"/>
                </a:lnTo>
                <a:lnTo>
                  <a:pt x="1490" y="300"/>
                </a:lnTo>
                <a:lnTo>
                  <a:pt x="1490" y="301"/>
                </a:lnTo>
                <a:lnTo>
                  <a:pt x="1490" y="302"/>
                </a:lnTo>
                <a:lnTo>
                  <a:pt x="1490" y="303"/>
                </a:lnTo>
                <a:lnTo>
                  <a:pt x="1490" y="305"/>
                </a:lnTo>
                <a:lnTo>
                  <a:pt x="1489" y="305"/>
                </a:lnTo>
                <a:lnTo>
                  <a:pt x="1489" y="306"/>
                </a:lnTo>
                <a:close/>
                <a:moveTo>
                  <a:pt x="1475" y="265"/>
                </a:moveTo>
                <a:lnTo>
                  <a:pt x="1475" y="266"/>
                </a:lnTo>
                <a:lnTo>
                  <a:pt x="1476" y="267"/>
                </a:lnTo>
                <a:lnTo>
                  <a:pt x="1476" y="268"/>
                </a:lnTo>
                <a:lnTo>
                  <a:pt x="1477" y="268"/>
                </a:lnTo>
                <a:lnTo>
                  <a:pt x="1477" y="269"/>
                </a:lnTo>
                <a:lnTo>
                  <a:pt x="1479" y="270"/>
                </a:lnTo>
                <a:lnTo>
                  <a:pt x="1479" y="272"/>
                </a:lnTo>
                <a:lnTo>
                  <a:pt x="1480" y="272"/>
                </a:lnTo>
                <a:lnTo>
                  <a:pt x="1480" y="273"/>
                </a:lnTo>
                <a:lnTo>
                  <a:pt x="1481" y="274"/>
                </a:lnTo>
                <a:lnTo>
                  <a:pt x="1482" y="275"/>
                </a:lnTo>
                <a:lnTo>
                  <a:pt x="1482" y="276"/>
                </a:lnTo>
                <a:lnTo>
                  <a:pt x="1483" y="277"/>
                </a:lnTo>
                <a:lnTo>
                  <a:pt x="1483" y="278"/>
                </a:lnTo>
                <a:lnTo>
                  <a:pt x="1484" y="278"/>
                </a:lnTo>
                <a:lnTo>
                  <a:pt x="1484" y="280"/>
                </a:lnTo>
                <a:lnTo>
                  <a:pt x="1483" y="281"/>
                </a:lnTo>
                <a:lnTo>
                  <a:pt x="1482" y="281"/>
                </a:lnTo>
                <a:lnTo>
                  <a:pt x="1481" y="282"/>
                </a:lnTo>
                <a:lnTo>
                  <a:pt x="1479" y="282"/>
                </a:lnTo>
                <a:lnTo>
                  <a:pt x="1476" y="282"/>
                </a:lnTo>
                <a:lnTo>
                  <a:pt x="1475" y="282"/>
                </a:lnTo>
                <a:lnTo>
                  <a:pt x="1474" y="282"/>
                </a:lnTo>
                <a:lnTo>
                  <a:pt x="1473" y="282"/>
                </a:lnTo>
                <a:lnTo>
                  <a:pt x="1472" y="282"/>
                </a:lnTo>
                <a:lnTo>
                  <a:pt x="1472" y="283"/>
                </a:lnTo>
                <a:lnTo>
                  <a:pt x="1471" y="283"/>
                </a:lnTo>
                <a:lnTo>
                  <a:pt x="1470" y="284"/>
                </a:lnTo>
                <a:lnTo>
                  <a:pt x="1468" y="284"/>
                </a:lnTo>
                <a:lnTo>
                  <a:pt x="1468" y="285"/>
                </a:lnTo>
                <a:lnTo>
                  <a:pt x="1467" y="286"/>
                </a:lnTo>
                <a:lnTo>
                  <a:pt x="1466" y="286"/>
                </a:lnTo>
                <a:lnTo>
                  <a:pt x="1465" y="287"/>
                </a:lnTo>
                <a:lnTo>
                  <a:pt x="1464" y="287"/>
                </a:lnTo>
                <a:lnTo>
                  <a:pt x="1463" y="289"/>
                </a:lnTo>
                <a:lnTo>
                  <a:pt x="1462" y="289"/>
                </a:lnTo>
                <a:lnTo>
                  <a:pt x="1461" y="289"/>
                </a:lnTo>
                <a:lnTo>
                  <a:pt x="1459" y="289"/>
                </a:lnTo>
                <a:lnTo>
                  <a:pt x="1458" y="289"/>
                </a:lnTo>
                <a:lnTo>
                  <a:pt x="1456" y="289"/>
                </a:lnTo>
                <a:lnTo>
                  <a:pt x="1455" y="289"/>
                </a:lnTo>
                <a:lnTo>
                  <a:pt x="1454" y="289"/>
                </a:lnTo>
                <a:lnTo>
                  <a:pt x="1453" y="289"/>
                </a:lnTo>
                <a:lnTo>
                  <a:pt x="1451" y="287"/>
                </a:lnTo>
                <a:lnTo>
                  <a:pt x="1450" y="287"/>
                </a:lnTo>
                <a:lnTo>
                  <a:pt x="1449" y="286"/>
                </a:lnTo>
                <a:lnTo>
                  <a:pt x="1448" y="286"/>
                </a:lnTo>
                <a:lnTo>
                  <a:pt x="1448" y="285"/>
                </a:lnTo>
                <a:lnTo>
                  <a:pt x="1447" y="285"/>
                </a:lnTo>
                <a:lnTo>
                  <a:pt x="1447" y="284"/>
                </a:lnTo>
                <a:lnTo>
                  <a:pt x="1446" y="283"/>
                </a:lnTo>
                <a:lnTo>
                  <a:pt x="1445" y="282"/>
                </a:lnTo>
                <a:lnTo>
                  <a:pt x="1445" y="281"/>
                </a:lnTo>
                <a:lnTo>
                  <a:pt x="1445" y="280"/>
                </a:lnTo>
                <a:lnTo>
                  <a:pt x="1444" y="278"/>
                </a:lnTo>
                <a:lnTo>
                  <a:pt x="1444" y="277"/>
                </a:lnTo>
                <a:lnTo>
                  <a:pt x="1444" y="276"/>
                </a:lnTo>
                <a:lnTo>
                  <a:pt x="1444" y="275"/>
                </a:lnTo>
                <a:lnTo>
                  <a:pt x="1444" y="274"/>
                </a:lnTo>
                <a:lnTo>
                  <a:pt x="1444" y="273"/>
                </a:lnTo>
                <a:lnTo>
                  <a:pt x="1445" y="273"/>
                </a:lnTo>
                <a:lnTo>
                  <a:pt x="1445" y="272"/>
                </a:lnTo>
                <a:lnTo>
                  <a:pt x="1445" y="270"/>
                </a:lnTo>
                <a:lnTo>
                  <a:pt x="1446" y="269"/>
                </a:lnTo>
                <a:lnTo>
                  <a:pt x="1446" y="268"/>
                </a:lnTo>
                <a:lnTo>
                  <a:pt x="1447" y="267"/>
                </a:lnTo>
                <a:lnTo>
                  <a:pt x="1447" y="266"/>
                </a:lnTo>
                <a:lnTo>
                  <a:pt x="1448" y="266"/>
                </a:lnTo>
                <a:lnTo>
                  <a:pt x="1449" y="265"/>
                </a:lnTo>
                <a:lnTo>
                  <a:pt x="1450" y="264"/>
                </a:lnTo>
                <a:lnTo>
                  <a:pt x="1451" y="264"/>
                </a:lnTo>
                <a:lnTo>
                  <a:pt x="1453" y="262"/>
                </a:lnTo>
                <a:lnTo>
                  <a:pt x="1454" y="262"/>
                </a:lnTo>
                <a:lnTo>
                  <a:pt x="1455" y="262"/>
                </a:lnTo>
                <a:lnTo>
                  <a:pt x="1456" y="262"/>
                </a:lnTo>
                <a:lnTo>
                  <a:pt x="1457" y="262"/>
                </a:lnTo>
                <a:lnTo>
                  <a:pt x="1459" y="262"/>
                </a:lnTo>
                <a:lnTo>
                  <a:pt x="1462" y="261"/>
                </a:lnTo>
                <a:lnTo>
                  <a:pt x="1463" y="261"/>
                </a:lnTo>
                <a:lnTo>
                  <a:pt x="1464" y="261"/>
                </a:lnTo>
                <a:lnTo>
                  <a:pt x="1465" y="261"/>
                </a:lnTo>
                <a:lnTo>
                  <a:pt x="1467" y="261"/>
                </a:lnTo>
                <a:lnTo>
                  <a:pt x="1468" y="261"/>
                </a:lnTo>
                <a:lnTo>
                  <a:pt x="1470" y="261"/>
                </a:lnTo>
                <a:lnTo>
                  <a:pt x="1471" y="261"/>
                </a:lnTo>
                <a:lnTo>
                  <a:pt x="1472" y="262"/>
                </a:lnTo>
                <a:lnTo>
                  <a:pt x="1473" y="262"/>
                </a:lnTo>
                <a:lnTo>
                  <a:pt x="1474" y="264"/>
                </a:lnTo>
                <a:lnTo>
                  <a:pt x="1474" y="265"/>
                </a:lnTo>
                <a:lnTo>
                  <a:pt x="1475" y="265"/>
                </a:lnTo>
                <a:close/>
                <a:moveTo>
                  <a:pt x="1457" y="211"/>
                </a:moveTo>
                <a:lnTo>
                  <a:pt x="1457" y="213"/>
                </a:lnTo>
                <a:lnTo>
                  <a:pt x="1458" y="213"/>
                </a:lnTo>
                <a:lnTo>
                  <a:pt x="1458" y="214"/>
                </a:lnTo>
                <a:lnTo>
                  <a:pt x="1459" y="214"/>
                </a:lnTo>
                <a:lnTo>
                  <a:pt x="1459" y="213"/>
                </a:lnTo>
                <a:lnTo>
                  <a:pt x="1461" y="214"/>
                </a:lnTo>
                <a:lnTo>
                  <a:pt x="1462" y="214"/>
                </a:lnTo>
                <a:lnTo>
                  <a:pt x="1462" y="215"/>
                </a:lnTo>
                <a:lnTo>
                  <a:pt x="1462" y="216"/>
                </a:lnTo>
                <a:lnTo>
                  <a:pt x="1462" y="217"/>
                </a:lnTo>
                <a:lnTo>
                  <a:pt x="1463" y="217"/>
                </a:lnTo>
                <a:lnTo>
                  <a:pt x="1464" y="217"/>
                </a:lnTo>
                <a:lnTo>
                  <a:pt x="1464" y="218"/>
                </a:lnTo>
                <a:lnTo>
                  <a:pt x="1465" y="218"/>
                </a:lnTo>
                <a:lnTo>
                  <a:pt x="1465" y="217"/>
                </a:lnTo>
                <a:lnTo>
                  <a:pt x="1465" y="218"/>
                </a:lnTo>
                <a:lnTo>
                  <a:pt x="1466" y="218"/>
                </a:lnTo>
                <a:lnTo>
                  <a:pt x="1467" y="218"/>
                </a:lnTo>
                <a:lnTo>
                  <a:pt x="1468" y="217"/>
                </a:lnTo>
                <a:lnTo>
                  <a:pt x="1468" y="218"/>
                </a:lnTo>
                <a:lnTo>
                  <a:pt x="1470" y="218"/>
                </a:lnTo>
                <a:lnTo>
                  <a:pt x="1471" y="218"/>
                </a:lnTo>
                <a:lnTo>
                  <a:pt x="1472" y="218"/>
                </a:lnTo>
                <a:lnTo>
                  <a:pt x="1473" y="218"/>
                </a:lnTo>
                <a:lnTo>
                  <a:pt x="1473" y="219"/>
                </a:lnTo>
                <a:lnTo>
                  <a:pt x="1474" y="220"/>
                </a:lnTo>
                <a:lnTo>
                  <a:pt x="1475" y="220"/>
                </a:lnTo>
                <a:lnTo>
                  <a:pt x="1474" y="222"/>
                </a:lnTo>
                <a:lnTo>
                  <a:pt x="1474" y="223"/>
                </a:lnTo>
                <a:lnTo>
                  <a:pt x="1473" y="224"/>
                </a:lnTo>
                <a:lnTo>
                  <a:pt x="1473" y="225"/>
                </a:lnTo>
                <a:lnTo>
                  <a:pt x="1473" y="226"/>
                </a:lnTo>
                <a:lnTo>
                  <a:pt x="1473" y="227"/>
                </a:lnTo>
                <a:lnTo>
                  <a:pt x="1472" y="228"/>
                </a:lnTo>
                <a:lnTo>
                  <a:pt x="1472" y="230"/>
                </a:lnTo>
                <a:lnTo>
                  <a:pt x="1471" y="230"/>
                </a:lnTo>
                <a:lnTo>
                  <a:pt x="1471" y="231"/>
                </a:lnTo>
                <a:lnTo>
                  <a:pt x="1470" y="232"/>
                </a:lnTo>
                <a:lnTo>
                  <a:pt x="1468" y="233"/>
                </a:lnTo>
                <a:lnTo>
                  <a:pt x="1467" y="234"/>
                </a:lnTo>
                <a:lnTo>
                  <a:pt x="1466" y="234"/>
                </a:lnTo>
                <a:lnTo>
                  <a:pt x="1465" y="235"/>
                </a:lnTo>
                <a:lnTo>
                  <a:pt x="1464" y="235"/>
                </a:lnTo>
                <a:lnTo>
                  <a:pt x="1464" y="236"/>
                </a:lnTo>
                <a:lnTo>
                  <a:pt x="1463" y="236"/>
                </a:lnTo>
                <a:lnTo>
                  <a:pt x="1462" y="236"/>
                </a:lnTo>
                <a:lnTo>
                  <a:pt x="1461" y="238"/>
                </a:lnTo>
                <a:lnTo>
                  <a:pt x="1459" y="238"/>
                </a:lnTo>
                <a:lnTo>
                  <a:pt x="1458" y="238"/>
                </a:lnTo>
                <a:lnTo>
                  <a:pt x="1457" y="238"/>
                </a:lnTo>
                <a:lnTo>
                  <a:pt x="1456" y="238"/>
                </a:lnTo>
                <a:lnTo>
                  <a:pt x="1455" y="238"/>
                </a:lnTo>
                <a:lnTo>
                  <a:pt x="1454" y="238"/>
                </a:lnTo>
                <a:lnTo>
                  <a:pt x="1454" y="236"/>
                </a:lnTo>
                <a:lnTo>
                  <a:pt x="1453" y="236"/>
                </a:lnTo>
                <a:lnTo>
                  <a:pt x="1451" y="235"/>
                </a:lnTo>
                <a:lnTo>
                  <a:pt x="1451" y="234"/>
                </a:lnTo>
                <a:lnTo>
                  <a:pt x="1450" y="233"/>
                </a:lnTo>
                <a:lnTo>
                  <a:pt x="1450" y="232"/>
                </a:lnTo>
                <a:lnTo>
                  <a:pt x="1450" y="231"/>
                </a:lnTo>
                <a:lnTo>
                  <a:pt x="1450" y="230"/>
                </a:lnTo>
                <a:lnTo>
                  <a:pt x="1450" y="228"/>
                </a:lnTo>
                <a:lnTo>
                  <a:pt x="1450" y="227"/>
                </a:lnTo>
                <a:lnTo>
                  <a:pt x="1450" y="225"/>
                </a:lnTo>
                <a:lnTo>
                  <a:pt x="1451" y="224"/>
                </a:lnTo>
                <a:lnTo>
                  <a:pt x="1451" y="223"/>
                </a:lnTo>
                <a:lnTo>
                  <a:pt x="1451" y="222"/>
                </a:lnTo>
                <a:lnTo>
                  <a:pt x="1451" y="219"/>
                </a:lnTo>
                <a:lnTo>
                  <a:pt x="1451" y="217"/>
                </a:lnTo>
                <a:lnTo>
                  <a:pt x="1453" y="216"/>
                </a:lnTo>
                <a:lnTo>
                  <a:pt x="1453" y="214"/>
                </a:lnTo>
                <a:lnTo>
                  <a:pt x="1453" y="213"/>
                </a:lnTo>
                <a:lnTo>
                  <a:pt x="1453" y="211"/>
                </a:lnTo>
                <a:lnTo>
                  <a:pt x="1454" y="211"/>
                </a:lnTo>
                <a:lnTo>
                  <a:pt x="1455" y="211"/>
                </a:lnTo>
                <a:lnTo>
                  <a:pt x="1456" y="211"/>
                </a:lnTo>
                <a:lnTo>
                  <a:pt x="1457" y="211"/>
                </a:lnTo>
                <a:close/>
                <a:moveTo>
                  <a:pt x="1440" y="200"/>
                </a:moveTo>
                <a:lnTo>
                  <a:pt x="1440" y="201"/>
                </a:lnTo>
                <a:lnTo>
                  <a:pt x="1441" y="201"/>
                </a:lnTo>
                <a:lnTo>
                  <a:pt x="1442" y="201"/>
                </a:lnTo>
                <a:lnTo>
                  <a:pt x="1447" y="202"/>
                </a:lnTo>
                <a:lnTo>
                  <a:pt x="1448" y="202"/>
                </a:lnTo>
                <a:lnTo>
                  <a:pt x="1448" y="203"/>
                </a:lnTo>
                <a:lnTo>
                  <a:pt x="1447" y="203"/>
                </a:lnTo>
                <a:lnTo>
                  <a:pt x="1447" y="205"/>
                </a:lnTo>
                <a:lnTo>
                  <a:pt x="1446" y="205"/>
                </a:lnTo>
                <a:lnTo>
                  <a:pt x="1441" y="202"/>
                </a:lnTo>
                <a:lnTo>
                  <a:pt x="1440" y="202"/>
                </a:lnTo>
                <a:lnTo>
                  <a:pt x="1439" y="202"/>
                </a:lnTo>
                <a:lnTo>
                  <a:pt x="1438" y="202"/>
                </a:lnTo>
                <a:lnTo>
                  <a:pt x="1437" y="202"/>
                </a:lnTo>
                <a:lnTo>
                  <a:pt x="1436" y="201"/>
                </a:lnTo>
                <a:lnTo>
                  <a:pt x="1435" y="201"/>
                </a:lnTo>
                <a:lnTo>
                  <a:pt x="1435" y="200"/>
                </a:lnTo>
                <a:lnTo>
                  <a:pt x="1436" y="200"/>
                </a:lnTo>
                <a:lnTo>
                  <a:pt x="1437" y="200"/>
                </a:lnTo>
                <a:lnTo>
                  <a:pt x="1439" y="200"/>
                </a:lnTo>
                <a:lnTo>
                  <a:pt x="1440" y="200"/>
                </a:lnTo>
                <a:close/>
                <a:moveTo>
                  <a:pt x="1465" y="213"/>
                </a:moveTo>
                <a:lnTo>
                  <a:pt x="1464" y="213"/>
                </a:lnTo>
                <a:lnTo>
                  <a:pt x="1462" y="211"/>
                </a:lnTo>
                <a:lnTo>
                  <a:pt x="1461" y="210"/>
                </a:lnTo>
                <a:lnTo>
                  <a:pt x="1459" y="210"/>
                </a:lnTo>
                <a:lnTo>
                  <a:pt x="1459" y="209"/>
                </a:lnTo>
                <a:lnTo>
                  <a:pt x="1458" y="209"/>
                </a:lnTo>
                <a:lnTo>
                  <a:pt x="1458" y="208"/>
                </a:lnTo>
                <a:lnTo>
                  <a:pt x="1457" y="208"/>
                </a:lnTo>
                <a:lnTo>
                  <a:pt x="1457" y="207"/>
                </a:lnTo>
                <a:lnTo>
                  <a:pt x="1457" y="206"/>
                </a:lnTo>
                <a:lnTo>
                  <a:pt x="1457" y="205"/>
                </a:lnTo>
                <a:lnTo>
                  <a:pt x="1456" y="205"/>
                </a:lnTo>
                <a:lnTo>
                  <a:pt x="1456" y="203"/>
                </a:lnTo>
                <a:lnTo>
                  <a:pt x="1457" y="202"/>
                </a:lnTo>
                <a:lnTo>
                  <a:pt x="1457" y="201"/>
                </a:lnTo>
                <a:lnTo>
                  <a:pt x="1457" y="200"/>
                </a:lnTo>
                <a:lnTo>
                  <a:pt x="1457" y="199"/>
                </a:lnTo>
                <a:lnTo>
                  <a:pt x="1458" y="199"/>
                </a:lnTo>
                <a:lnTo>
                  <a:pt x="1459" y="197"/>
                </a:lnTo>
                <a:lnTo>
                  <a:pt x="1459" y="195"/>
                </a:lnTo>
                <a:lnTo>
                  <a:pt x="1459" y="194"/>
                </a:lnTo>
                <a:lnTo>
                  <a:pt x="1461" y="194"/>
                </a:lnTo>
                <a:lnTo>
                  <a:pt x="1461" y="193"/>
                </a:lnTo>
                <a:lnTo>
                  <a:pt x="1462" y="193"/>
                </a:lnTo>
                <a:lnTo>
                  <a:pt x="1462" y="192"/>
                </a:lnTo>
                <a:lnTo>
                  <a:pt x="1463" y="192"/>
                </a:lnTo>
                <a:lnTo>
                  <a:pt x="1463" y="191"/>
                </a:lnTo>
                <a:lnTo>
                  <a:pt x="1464" y="191"/>
                </a:lnTo>
                <a:lnTo>
                  <a:pt x="1465" y="191"/>
                </a:lnTo>
                <a:lnTo>
                  <a:pt x="1465" y="192"/>
                </a:lnTo>
                <a:lnTo>
                  <a:pt x="1466" y="192"/>
                </a:lnTo>
                <a:lnTo>
                  <a:pt x="1466" y="193"/>
                </a:lnTo>
                <a:lnTo>
                  <a:pt x="1466" y="198"/>
                </a:lnTo>
                <a:lnTo>
                  <a:pt x="1466" y="199"/>
                </a:lnTo>
                <a:lnTo>
                  <a:pt x="1466" y="201"/>
                </a:lnTo>
                <a:lnTo>
                  <a:pt x="1466" y="202"/>
                </a:lnTo>
                <a:lnTo>
                  <a:pt x="1466" y="203"/>
                </a:lnTo>
                <a:lnTo>
                  <a:pt x="1466" y="205"/>
                </a:lnTo>
                <a:lnTo>
                  <a:pt x="1467" y="206"/>
                </a:lnTo>
                <a:lnTo>
                  <a:pt x="1467" y="207"/>
                </a:lnTo>
                <a:lnTo>
                  <a:pt x="1467" y="208"/>
                </a:lnTo>
                <a:lnTo>
                  <a:pt x="1467" y="209"/>
                </a:lnTo>
                <a:lnTo>
                  <a:pt x="1467" y="210"/>
                </a:lnTo>
                <a:lnTo>
                  <a:pt x="1467" y="211"/>
                </a:lnTo>
                <a:lnTo>
                  <a:pt x="1466" y="211"/>
                </a:lnTo>
                <a:lnTo>
                  <a:pt x="1466" y="213"/>
                </a:lnTo>
                <a:lnTo>
                  <a:pt x="1465" y="213"/>
                </a:lnTo>
                <a:close/>
                <a:moveTo>
                  <a:pt x="1472" y="190"/>
                </a:moveTo>
                <a:lnTo>
                  <a:pt x="1473" y="191"/>
                </a:lnTo>
                <a:lnTo>
                  <a:pt x="1473" y="192"/>
                </a:lnTo>
                <a:lnTo>
                  <a:pt x="1474" y="192"/>
                </a:lnTo>
                <a:lnTo>
                  <a:pt x="1474" y="193"/>
                </a:lnTo>
                <a:lnTo>
                  <a:pt x="1474" y="194"/>
                </a:lnTo>
                <a:lnTo>
                  <a:pt x="1474" y="195"/>
                </a:lnTo>
                <a:lnTo>
                  <a:pt x="1474" y="197"/>
                </a:lnTo>
                <a:lnTo>
                  <a:pt x="1474" y="198"/>
                </a:lnTo>
                <a:lnTo>
                  <a:pt x="1475" y="198"/>
                </a:lnTo>
                <a:lnTo>
                  <a:pt x="1475" y="199"/>
                </a:lnTo>
                <a:lnTo>
                  <a:pt x="1475" y="200"/>
                </a:lnTo>
                <a:lnTo>
                  <a:pt x="1476" y="200"/>
                </a:lnTo>
                <a:lnTo>
                  <a:pt x="1476" y="201"/>
                </a:lnTo>
                <a:lnTo>
                  <a:pt x="1476" y="202"/>
                </a:lnTo>
                <a:lnTo>
                  <a:pt x="1477" y="202"/>
                </a:lnTo>
                <a:lnTo>
                  <a:pt x="1477" y="203"/>
                </a:lnTo>
                <a:lnTo>
                  <a:pt x="1477" y="205"/>
                </a:lnTo>
                <a:lnTo>
                  <a:pt x="1477" y="206"/>
                </a:lnTo>
                <a:lnTo>
                  <a:pt x="1479" y="207"/>
                </a:lnTo>
                <a:lnTo>
                  <a:pt x="1479" y="209"/>
                </a:lnTo>
                <a:lnTo>
                  <a:pt x="1479" y="211"/>
                </a:lnTo>
                <a:lnTo>
                  <a:pt x="1479" y="213"/>
                </a:lnTo>
                <a:lnTo>
                  <a:pt x="1479" y="214"/>
                </a:lnTo>
                <a:lnTo>
                  <a:pt x="1479" y="215"/>
                </a:lnTo>
                <a:lnTo>
                  <a:pt x="1476" y="218"/>
                </a:lnTo>
                <a:lnTo>
                  <a:pt x="1475" y="218"/>
                </a:lnTo>
                <a:lnTo>
                  <a:pt x="1474" y="218"/>
                </a:lnTo>
                <a:lnTo>
                  <a:pt x="1473" y="217"/>
                </a:lnTo>
                <a:lnTo>
                  <a:pt x="1472" y="216"/>
                </a:lnTo>
                <a:lnTo>
                  <a:pt x="1471" y="215"/>
                </a:lnTo>
                <a:lnTo>
                  <a:pt x="1470" y="215"/>
                </a:lnTo>
                <a:lnTo>
                  <a:pt x="1470" y="214"/>
                </a:lnTo>
                <a:lnTo>
                  <a:pt x="1468" y="214"/>
                </a:lnTo>
                <a:lnTo>
                  <a:pt x="1468" y="213"/>
                </a:lnTo>
                <a:lnTo>
                  <a:pt x="1468" y="211"/>
                </a:lnTo>
                <a:lnTo>
                  <a:pt x="1467" y="211"/>
                </a:lnTo>
                <a:lnTo>
                  <a:pt x="1467" y="210"/>
                </a:lnTo>
                <a:lnTo>
                  <a:pt x="1467" y="206"/>
                </a:lnTo>
                <a:lnTo>
                  <a:pt x="1467" y="203"/>
                </a:lnTo>
                <a:lnTo>
                  <a:pt x="1467" y="202"/>
                </a:lnTo>
                <a:lnTo>
                  <a:pt x="1467" y="201"/>
                </a:lnTo>
                <a:lnTo>
                  <a:pt x="1467" y="200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5"/>
                </a:lnTo>
                <a:lnTo>
                  <a:pt x="1467" y="194"/>
                </a:lnTo>
                <a:lnTo>
                  <a:pt x="1467" y="193"/>
                </a:lnTo>
                <a:lnTo>
                  <a:pt x="1467" y="191"/>
                </a:lnTo>
                <a:lnTo>
                  <a:pt x="1467" y="190"/>
                </a:lnTo>
                <a:lnTo>
                  <a:pt x="1467" y="189"/>
                </a:lnTo>
                <a:lnTo>
                  <a:pt x="1468" y="189"/>
                </a:lnTo>
                <a:lnTo>
                  <a:pt x="1470" y="189"/>
                </a:lnTo>
                <a:lnTo>
                  <a:pt x="1471" y="189"/>
                </a:lnTo>
                <a:lnTo>
                  <a:pt x="1471" y="190"/>
                </a:lnTo>
                <a:lnTo>
                  <a:pt x="1472" y="190"/>
                </a:lnTo>
                <a:close/>
                <a:moveTo>
                  <a:pt x="1494" y="177"/>
                </a:moveTo>
                <a:lnTo>
                  <a:pt x="1494" y="178"/>
                </a:lnTo>
                <a:lnTo>
                  <a:pt x="1493" y="178"/>
                </a:lnTo>
                <a:lnTo>
                  <a:pt x="1493" y="177"/>
                </a:lnTo>
                <a:lnTo>
                  <a:pt x="1492" y="177"/>
                </a:lnTo>
                <a:lnTo>
                  <a:pt x="1492" y="178"/>
                </a:lnTo>
                <a:lnTo>
                  <a:pt x="1492" y="180"/>
                </a:lnTo>
                <a:lnTo>
                  <a:pt x="1491" y="180"/>
                </a:lnTo>
                <a:lnTo>
                  <a:pt x="1491" y="182"/>
                </a:lnTo>
                <a:lnTo>
                  <a:pt x="1491" y="184"/>
                </a:lnTo>
                <a:lnTo>
                  <a:pt x="1491" y="185"/>
                </a:lnTo>
                <a:lnTo>
                  <a:pt x="1491" y="188"/>
                </a:lnTo>
                <a:lnTo>
                  <a:pt x="1492" y="188"/>
                </a:lnTo>
                <a:lnTo>
                  <a:pt x="1492" y="189"/>
                </a:lnTo>
                <a:lnTo>
                  <a:pt x="1492" y="191"/>
                </a:lnTo>
                <a:lnTo>
                  <a:pt x="1492" y="192"/>
                </a:lnTo>
                <a:lnTo>
                  <a:pt x="1492" y="194"/>
                </a:lnTo>
                <a:lnTo>
                  <a:pt x="1492" y="198"/>
                </a:lnTo>
                <a:lnTo>
                  <a:pt x="1493" y="200"/>
                </a:lnTo>
                <a:lnTo>
                  <a:pt x="1493" y="202"/>
                </a:lnTo>
                <a:lnTo>
                  <a:pt x="1493" y="203"/>
                </a:lnTo>
                <a:lnTo>
                  <a:pt x="1493" y="205"/>
                </a:lnTo>
                <a:lnTo>
                  <a:pt x="1493" y="206"/>
                </a:lnTo>
                <a:lnTo>
                  <a:pt x="1493" y="207"/>
                </a:lnTo>
                <a:lnTo>
                  <a:pt x="1493" y="209"/>
                </a:lnTo>
                <a:lnTo>
                  <a:pt x="1493" y="211"/>
                </a:lnTo>
                <a:lnTo>
                  <a:pt x="1493" y="213"/>
                </a:lnTo>
                <a:lnTo>
                  <a:pt x="1494" y="215"/>
                </a:lnTo>
                <a:lnTo>
                  <a:pt x="1494" y="216"/>
                </a:lnTo>
                <a:lnTo>
                  <a:pt x="1494" y="218"/>
                </a:lnTo>
                <a:lnTo>
                  <a:pt x="1494" y="220"/>
                </a:lnTo>
                <a:lnTo>
                  <a:pt x="1494" y="222"/>
                </a:lnTo>
                <a:lnTo>
                  <a:pt x="1494" y="225"/>
                </a:lnTo>
                <a:lnTo>
                  <a:pt x="1494" y="226"/>
                </a:lnTo>
                <a:lnTo>
                  <a:pt x="1494" y="227"/>
                </a:lnTo>
                <a:lnTo>
                  <a:pt x="1494" y="228"/>
                </a:lnTo>
                <a:lnTo>
                  <a:pt x="1494" y="230"/>
                </a:lnTo>
                <a:lnTo>
                  <a:pt x="1496" y="231"/>
                </a:lnTo>
                <a:lnTo>
                  <a:pt x="1496" y="232"/>
                </a:lnTo>
                <a:lnTo>
                  <a:pt x="1496" y="233"/>
                </a:lnTo>
                <a:lnTo>
                  <a:pt x="1496" y="234"/>
                </a:lnTo>
                <a:lnTo>
                  <a:pt x="1496" y="235"/>
                </a:lnTo>
                <a:lnTo>
                  <a:pt x="1496" y="236"/>
                </a:lnTo>
                <a:lnTo>
                  <a:pt x="1496" y="238"/>
                </a:lnTo>
                <a:lnTo>
                  <a:pt x="1496" y="239"/>
                </a:lnTo>
                <a:lnTo>
                  <a:pt x="1496" y="240"/>
                </a:lnTo>
                <a:lnTo>
                  <a:pt x="1496" y="241"/>
                </a:lnTo>
                <a:lnTo>
                  <a:pt x="1497" y="241"/>
                </a:lnTo>
                <a:lnTo>
                  <a:pt x="1497" y="242"/>
                </a:lnTo>
                <a:lnTo>
                  <a:pt x="1497" y="243"/>
                </a:lnTo>
                <a:lnTo>
                  <a:pt x="1497" y="244"/>
                </a:lnTo>
                <a:lnTo>
                  <a:pt x="1497" y="245"/>
                </a:lnTo>
                <a:lnTo>
                  <a:pt x="1497" y="247"/>
                </a:lnTo>
                <a:lnTo>
                  <a:pt x="1497" y="248"/>
                </a:lnTo>
                <a:lnTo>
                  <a:pt x="1497" y="249"/>
                </a:lnTo>
                <a:lnTo>
                  <a:pt x="1497" y="252"/>
                </a:lnTo>
                <a:lnTo>
                  <a:pt x="1497" y="253"/>
                </a:lnTo>
                <a:lnTo>
                  <a:pt x="1497" y="255"/>
                </a:lnTo>
                <a:lnTo>
                  <a:pt x="1497" y="256"/>
                </a:lnTo>
                <a:lnTo>
                  <a:pt x="1497" y="257"/>
                </a:lnTo>
                <a:lnTo>
                  <a:pt x="1497" y="258"/>
                </a:lnTo>
                <a:lnTo>
                  <a:pt x="1497" y="260"/>
                </a:lnTo>
                <a:lnTo>
                  <a:pt x="1497" y="261"/>
                </a:lnTo>
                <a:lnTo>
                  <a:pt x="1497" y="264"/>
                </a:lnTo>
                <a:lnTo>
                  <a:pt x="1497" y="265"/>
                </a:lnTo>
                <a:lnTo>
                  <a:pt x="1498" y="267"/>
                </a:lnTo>
                <a:lnTo>
                  <a:pt x="1498" y="268"/>
                </a:lnTo>
                <a:lnTo>
                  <a:pt x="1498" y="269"/>
                </a:lnTo>
                <a:lnTo>
                  <a:pt x="1497" y="269"/>
                </a:lnTo>
                <a:lnTo>
                  <a:pt x="1497" y="270"/>
                </a:lnTo>
                <a:lnTo>
                  <a:pt x="1497" y="272"/>
                </a:lnTo>
                <a:lnTo>
                  <a:pt x="1497" y="274"/>
                </a:lnTo>
                <a:lnTo>
                  <a:pt x="1497" y="275"/>
                </a:lnTo>
                <a:lnTo>
                  <a:pt x="1498" y="276"/>
                </a:lnTo>
                <a:lnTo>
                  <a:pt x="1498" y="277"/>
                </a:lnTo>
                <a:lnTo>
                  <a:pt x="1498" y="282"/>
                </a:lnTo>
                <a:lnTo>
                  <a:pt x="1497" y="284"/>
                </a:lnTo>
                <a:lnTo>
                  <a:pt x="1497" y="285"/>
                </a:lnTo>
                <a:lnTo>
                  <a:pt x="1498" y="286"/>
                </a:lnTo>
                <a:lnTo>
                  <a:pt x="1498" y="287"/>
                </a:lnTo>
                <a:lnTo>
                  <a:pt x="1498" y="289"/>
                </a:lnTo>
                <a:lnTo>
                  <a:pt x="1498" y="290"/>
                </a:lnTo>
                <a:lnTo>
                  <a:pt x="1498" y="293"/>
                </a:lnTo>
                <a:lnTo>
                  <a:pt x="1498" y="295"/>
                </a:lnTo>
                <a:lnTo>
                  <a:pt x="1498" y="297"/>
                </a:lnTo>
                <a:lnTo>
                  <a:pt x="1498" y="299"/>
                </a:lnTo>
                <a:lnTo>
                  <a:pt x="1497" y="300"/>
                </a:lnTo>
                <a:lnTo>
                  <a:pt x="1497" y="301"/>
                </a:lnTo>
                <a:lnTo>
                  <a:pt x="1497" y="302"/>
                </a:lnTo>
                <a:lnTo>
                  <a:pt x="1497" y="303"/>
                </a:lnTo>
                <a:lnTo>
                  <a:pt x="1497" y="305"/>
                </a:lnTo>
                <a:lnTo>
                  <a:pt x="1497" y="306"/>
                </a:lnTo>
                <a:lnTo>
                  <a:pt x="1497" y="307"/>
                </a:lnTo>
                <a:lnTo>
                  <a:pt x="1497" y="308"/>
                </a:lnTo>
                <a:lnTo>
                  <a:pt x="1497" y="309"/>
                </a:lnTo>
                <a:lnTo>
                  <a:pt x="1497" y="310"/>
                </a:lnTo>
                <a:lnTo>
                  <a:pt x="1497" y="311"/>
                </a:lnTo>
                <a:lnTo>
                  <a:pt x="1497" y="312"/>
                </a:lnTo>
                <a:lnTo>
                  <a:pt x="1497" y="315"/>
                </a:lnTo>
                <a:lnTo>
                  <a:pt x="1497" y="317"/>
                </a:lnTo>
                <a:lnTo>
                  <a:pt x="1497" y="318"/>
                </a:lnTo>
                <a:lnTo>
                  <a:pt x="1497" y="320"/>
                </a:lnTo>
                <a:lnTo>
                  <a:pt x="1497" y="322"/>
                </a:lnTo>
                <a:lnTo>
                  <a:pt x="1497" y="324"/>
                </a:lnTo>
                <a:lnTo>
                  <a:pt x="1497" y="325"/>
                </a:lnTo>
                <a:lnTo>
                  <a:pt x="1497" y="326"/>
                </a:lnTo>
                <a:lnTo>
                  <a:pt x="1497" y="328"/>
                </a:lnTo>
                <a:lnTo>
                  <a:pt x="1497" y="330"/>
                </a:lnTo>
                <a:lnTo>
                  <a:pt x="1497" y="331"/>
                </a:lnTo>
                <a:lnTo>
                  <a:pt x="1497" y="332"/>
                </a:lnTo>
                <a:lnTo>
                  <a:pt x="1496" y="333"/>
                </a:lnTo>
                <a:lnTo>
                  <a:pt x="1496" y="334"/>
                </a:lnTo>
                <a:lnTo>
                  <a:pt x="1496" y="335"/>
                </a:lnTo>
                <a:lnTo>
                  <a:pt x="1496" y="336"/>
                </a:lnTo>
                <a:lnTo>
                  <a:pt x="1496" y="337"/>
                </a:lnTo>
                <a:lnTo>
                  <a:pt x="1496" y="339"/>
                </a:lnTo>
                <a:lnTo>
                  <a:pt x="1496" y="340"/>
                </a:lnTo>
                <a:lnTo>
                  <a:pt x="1496" y="341"/>
                </a:lnTo>
                <a:lnTo>
                  <a:pt x="1496" y="342"/>
                </a:lnTo>
                <a:lnTo>
                  <a:pt x="1496" y="343"/>
                </a:lnTo>
                <a:lnTo>
                  <a:pt x="1494" y="344"/>
                </a:lnTo>
                <a:lnTo>
                  <a:pt x="1494" y="345"/>
                </a:lnTo>
                <a:lnTo>
                  <a:pt x="1494" y="347"/>
                </a:lnTo>
                <a:lnTo>
                  <a:pt x="1494" y="349"/>
                </a:lnTo>
                <a:lnTo>
                  <a:pt x="1494" y="350"/>
                </a:lnTo>
                <a:lnTo>
                  <a:pt x="1494" y="351"/>
                </a:lnTo>
                <a:lnTo>
                  <a:pt x="1494" y="352"/>
                </a:lnTo>
                <a:lnTo>
                  <a:pt x="1494" y="353"/>
                </a:lnTo>
                <a:lnTo>
                  <a:pt x="1494" y="354"/>
                </a:lnTo>
                <a:lnTo>
                  <a:pt x="1494" y="356"/>
                </a:lnTo>
                <a:lnTo>
                  <a:pt x="1494" y="357"/>
                </a:lnTo>
                <a:lnTo>
                  <a:pt x="1494" y="358"/>
                </a:lnTo>
                <a:lnTo>
                  <a:pt x="1493" y="359"/>
                </a:lnTo>
                <a:lnTo>
                  <a:pt x="1493" y="361"/>
                </a:lnTo>
                <a:lnTo>
                  <a:pt x="1493" y="362"/>
                </a:lnTo>
                <a:lnTo>
                  <a:pt x="1493" y="364"/>
                </a:lnTo>
                <a:lnTo>
                  <a:pt x="1493" y="365"/>
                </a:lnTo>
                <a:lnTo>
                  <a:pt x="1493" y="366"/>
                </a:lnTo>
                <a:lnTo>
                  <a:pt x="1493" y="367"/>
                </a:lnTo>
                <a:lnTo>
                  <a:pt x="1493" y="368"/>
                </a:lnTo>
                <a:lnTo>
                  <a:pt x="1493" y="369"/>
                </a:lnTo>
                <a:lnTo>
                  <a:pt x="1492" y="369"/>
                </a:lnTo>
                <a:lnTo>
                  <a:pt x="1492" y="372"/>
                </a:lnTo>
                <a:lnTo>
                  <a:pt x="1492" y="373"/>
                </a:lnTo>
                <a:lnTo>
                  <a:pt x="1492" y="374"/>
                </a:lnTo>
                <a:lnTo>
                  <a:pt x="1492" y="375"/>
                </a:lnTo>
                <a:lnTo>
                  <a:pt x="1492" y="376"/>
                </a:lnTo>
                <a:lnTo>
                  <a:pt x="1492" y="377"/>
                </a:lnTo>
                <a:lnTo>
                  <a:pt x="1492" y="378"/>
                </a:lnTo>
                <a:lnTo>
                  <a:pt x="1492" y="379"/>
                </a:lnTo>
                <a:lnTo>
                  <a:pt x="1492" y="381"/>
                </a:lnTo>
                <a:lnTo>
                  <a:pt x="1492" y="382"/>
                </a:lnTo>
                <a:lnTo>
                  <a:pt x="1491" y="382"/>
                </a:lnTo>
                <a:lnTo>
                  <a:pt x="1491" y="384"/>
                </a:lnTo>
                <a:lnTo>
                  <a:pt x="1491" y="385"/>
                </a:lnTo>
                <a:lnTo>
                  <a:pt x="1490" y="385"/>
                </a:lnTo>
                <a:lnTo>
                  <a:pt x="1490" y="387"/>
                </a:lnTo>
                <a:lnTo>
                  <a:pt x="1489" y="389"/>
                </a:lnTo>
                <a:lnTo>
                  <a:pt x="1489" y="390"/>
                </a:lnTo>
                <a:lnTo>
                  <a:pt x="1488" y="392"/>
                </a:lnTo>
                <a:lnTo>
                  <a:pt x="1488" y="393"/>
                </a:lnTo>
                <a:lnTo>
                  <a:pt x="1485" y="397"/>
                </a:lnTo>
                <a:lnTo>
                  <a:pt x="1485" y="400"/>
                </a:lnTo>
                <a:lnTo>
                  <a:pt x="1484" y="400"/>
                </a:lnTo>
                <a:lnTo>
                  <a:pt x="1484" y="401"/>
                </a:lnTo>
                <a:lnTo>
                  <a:pt x="1484" y="403"/>
                </a:lnTo>
                <a:lnTo>
                  <a:pt x="1484" y="404"/>
                </a:lnTo>
                <a:lnTo>
                  <a:pt x="1484" y="406"/>
                </a:lnTo>
                <a:lnTo>
                  <a:pt x="1483" y="410"/>
                </a:lnTo>
                <a:lnTo>
                  <a:pt x="1483" y="411"/>
                </a:lnTo>
                <a:lnTo>
                  <a:pt x="1483" y="412"/>
                </a:lnTo>
                <a:lnTo>
                  <a:pt x="1482" y="415"/>
                </a:lnTo>
                <a:lnTo>
                  <a:pt x="1482" y="416"/>
                </a:lnTo>
                <a:lnTo>
                  <a:pt x="1482" y="417"/>
                </a:lnTo>
                <a:lnTo>
                  <a:pt x="1482" y="418"/>
                </a:lnTo>
                <a:lnTo>
                  <a:pt x="1481" y="418"/>
                </a:lnTo>
                <a:lnTo>
                  <a:pt x="1481" y="419"/>
                </a:lnTo>
                <a:lnTo>
                  <a:pt x="1481" y="420"/>
                </a:lnTo>
                <a:lnTo>
                  <a:pt x="1481" y="422"/>
                </a:lnTo>
                <a:lnTo>
                  <a:pt x="1481" y="423"/>
                </a:lnTo>
                <a:lnTo>
                  <a:pt x="1481" y="424"/>
                </a:lnTo>
                <a:lnTo>
                  <a:pt x="1481" y="425"/>
                </a:lnTo>
                <a:lnTo>
                  <a:pt x="1481" y="426"/>
                </a:lnTo>
                <a:lnTo>
                  <a:pt x="1480" y="427"/>
                </a:lnTo>
                <a:lnTo>
                  <a:pt x="1480" y="428"/>
                </a:lnTo>
                <a:lnTo>
                  <a:pt x="1480" y="429"/>
                </a:lnTo>
                <a:lnTo>
                  <a:pt x="1480" y="431"/>
                </a:lnTo>
                <a:lnTo>
                  <a:pt x="1480" y="432"/>
                </a:lnTo>
                <a:lnTo>
                  <a:pt x="1480" y="433"/>
                </a:lnTo>
                <a:lnTo>
                  <a:pt x="1480" y="434"/>
                </a:lnTo>
                <a:lnTo>
                  <a:pt x="1479" y="436"/>
                </a:lnTo>
                <a:lnTo>
                  <a:pt x="1479" y="437"/>
                </a:lnTo>
                <a:lnTo>
                  <a:pt x="1479" y="439"/>
                </a:lnTo>
                <a:lnTo>
                  <a:pt x="1479" y="440"/>
                </a:lnTo>
                <a:lnTo>
                  <a:pt x="1479" y="441"/>
                </a:lnTo>
                <a:lnTo>
                  <a:pt x="1479" y="442"/>
                </a:lnTo>
                <a:lnTo>
                  <a:pt x="1479" y="443"/>
                </a:lnTo>
                <a:lnTo>
                  <a:pt x="1477" y="444"/>
                </a:lnTo>
                <a:lnTo>
                  <a:pt x="1477" y="446"/>
                </a:lnTo>
                <a:lnTo>
                  <a:pt x="1476" y="449"/>
                </a:lnTo>
                <a:lnTo>
                  <a:pt x="1476" y="450"/>
                </a:lnTo>
                <a:lnTo>
                  <a:pt x="1476" y="451"/>
                </a:lnTo>
                <a:lnTo>
                  <a:pt x="1476" y="452"/>
                </a:lnTo>
                <a:lnTo>
                  <a:pt x="1475" y="452"/>
                </a:lnTo>
                <a:lnTo>
                  <a:pt x="1475" y="453"/>
                </a:lnTo>
                <a:lnTo>
                  <a:pt x="1475" y="454"/>
                </a:lnTo>
                <a:lnTo>
                  <a:pt x="1475" y="456"/>
                </a:lnTo>
                <a:lnTo>
                  <a:pt x="1475" y="457"/>
                </a:lnTo>
                <a:lnTo>
                  <a:pt x="1474" y="458"/>
                </a:lnTo>
                <a:lnTo>
                  <a:pt x="1474" y="459"/>
                </a:lnTo>
                <a:lnTo>
                  <a:pt x="1474" y="460"/>
                </a:lnTo>
                <a:lnTo>
                  <a:pt x="1474" y="461"/>
                </a:lnTo>
                <a:lnTo>
                  <a:pt x="1474" y="462"/>
                </a:lnTo>
                <a:lnTo>
                  <a:pt x="1474" y="464"/>
                </a:lnTo>
                <a:lnTo>
                  <a:pt x="1474" y="465"/>
                </a:lnTo>
                <a:lnTo>
                  <a:pt x="1473" y="466"/>
                </a:lnTo>
                <a:lnTo>
                  <a:pt x="1473" y="467"/>
                </a:lnTo>
                <a:lnTo>
                  <a:pt x="1473" y="468"/>
                </a:lnTo>
                <a:lnTo>
                  <a:pt x="1473" y="469"/>
                </a:lnTo>
                <a:lnTo>
                  <a:pt x="1473" y="470"/>
                </a:lnTo>
                <a:lnTo>
                  <a:pt x="1473" y="471"/>
                </a:lnTo>
                <a:lnTo>
                  <a:pt x="1473" y="474"/>
                </a:lnTo>
                <a:lnTo>
                  <a:pt x="1474" y="475"/>
                </a:lnTo>
                <a:lnTo>
                  <a:pt x="1474" y="476"/>
                </a:lnTo>
                <a:lnTo>
                  <a:pt x="1474" y="477"/>
                </a:lnTo>
                <a:lnTo>
                  <a:pt x="1475" y="477"/>
                </a:lnTo>
                <a:lnTo>
                  <a:pt x="1476" y="478"/>
                </a:lnTo>
                <a:lnTo>
                  <a:pt x="1480" y="479"/>
                </a:lnTo>
                <a:lnTo>
                  <a:pt x="1481" y="479"/>
                </a:lnTo>
                <a:lnTo>
                  <a:pt x="1479" y="479"/>
                </a:lnTo>
                <a:lnTo>
                  <a:pt x="1477" y="478"/>
                </a:lnTo>
                <a:lnTo>
                  <a:pt x="1475" y="477"/>
                </a:lnTo>
                <a:lnTo>
                  <a:pt x="1474" y="477"/>
                </a:lnTo>
                <a:lnTo>
                  <a:pt x="1476" y="478"/>
                </a:lnTo>
                <a:lnTo>
                  <a:pt x="1475" y="478"/>
                </a:lnTo>
                <a:lnTo>
                  <a:pt x="1475" y="477"/>
                </a:lnTo>
                <a:lnTo>
                  <a:pt x="1475" y="478"/>
                </a:lnTo>
                <a:lnTo>
                  <a:pt x="1474" y="477"/>
                </a:lnTo>
                <a:lnTo>
                  <a:pt x="1473" y="477"/>
                </a:lnTo>
                <a:lnTo>
                  <a:pt x="1474" y="477"/>
                </a:lnTo>
                <a:lnTo>
                  <a:pt x="1473" y="477"/>
                </a:lnTo>
                <a:lnTo>
                  <a:pt x="1473" y="476"/>
                </a:lnTo>
                <a:lnTo>
                  <a:pt x="1472" y="476"/>
                </a:lnTo>
                <a:lnTo>
                  <a:pt x="1470" y="475"/>
                </a:lnTo>
                <a:lnTo>
                  <a:pt x="1468" y="475"/>
                </a:lnTo>
                <a:lnTo>
                  <a:pt x="1467" y="474"/>
                </a:lnTo>
                <a:lnTo>
                  <a:pt x="1465" y="473"/>
                </a:lnTo>
                <a:lnTo>
                  <a:pt x="1464" y="473"/>
                </a:lnTo>
                <a:lnTo>
                  <a:pt x="1464" y="471"/>
                </a:lnTo>
                <a:lnTo>
                  <a:pt x="1463" y="471"/>
                </a:lnTo>
                <a:lnTo>
                  <a:pt x="1462" y="471"/>
                </a:lnTo>
                <a:lnTo>
                  <a:pt x="1462" y="470"/>
                </a:lnTo>
                <a:lnTo>
                  <a:pt x="1461" y="469"/>
                </a:lnTo>
                <a:lnTo>
                  <a:pt x="1461" y="468"/>
                </a:lnTo>
                <a:lnTo>
                  <a:pt x="1459" y="468"/>
                </a:lnTo>
                <a:lnTo>
                  <a:pt x="1458" y="466"/>
                </a:lnTo>
                <a:lnTo>
                  <a:pt x="1457" y="465"/>
                </a:lnTo>
                <a:lnTo>
                  <a:pt x="1457" y="464"/>
                </a:lnTo>
                <a:lnTo>
                  <a:pt x="1456" y="462"/>
                </a:lnTo>
                <a:lnTo>
                  <a:pt x="1456" y="461"/>
                </a:lnTo>
                <a:lnTo>
                  <a:pt x="1455" y="461"/>
                </a:lnTo>
                <a:lnTo>
                  <a:pt x="1455" y="460"/>
                </a:lnTo>
                <a:lnTo>
                  <a:pt x="1455" y="459"/>
                </a:lnTo>
                <a:lnTo>
                  <a:pt x="1454" y="459"/>
                </a:lnTo>
                <a:lnTo>
                  <a:pt x="1454" y="458"/>
                </a:lnTo>
                <a:lnTo>
                  <a:pt x="1453" y="458"/>
                </a:lnTo>
                <a:lnTo>
                  <a:pt x="1453" y="457"/>
                </a:lnTo>
                <a:lnTo>
                  <a:pt x="1453" y="456"/>
                </a:lnTo>
                <a:lnTo>
                  <a:pt x="1451" y="456"/>
                </a:lnTo>
                <a:lnTo>
                  <a:pt x="1451" y="454"/>
                </a:lnTo>
                <a:lnTo>
                  <a:pt x="1450" y="454"/>
                </a:lnTo>
                <a:lnTo>
                  <a:pt x="1449" y="456"/>
                </a:lnTo>
                <a:lnTo>
                  <a:pt x="1448" y="456"/>
                </a:lnTo>
                <a:lnTo>
                  <a:pt x="1447" y="457"/>
                </a:lnTo>
                <a:lnTo>
                  <a:pt x="1440" y="459"/>
                </a:lnTo>
                <a:lnTo>
                  <a:pt x="1440" y="460"/>
                </a:lnTo>
                <a:lnTo>
                  <a:pt x="1442" y="459"/>
                </a:lnTo>
                <a:lnTo>
                  <a:pt x="1445" y="458"/>
                </a:lnTo>
                <a:lnTo>
                  <a:pt x="1445" y="459"/>
                </a:lnTo>
                <a:lnTo>
                  <a:pt x="1448" y="464"/>
                </a:lnTo>
                <a:lnTo>
                  <a:pt x="1446" y="465"/>
                </a:lnTo>
                <a:lnTo>
                  <a:pt x="1446" y="464"/>
                </a:lnTo>
                <a:lnTo>
                  <a:pt x="1445" y="464"/>
                </a:lnTo>
                <a:lnTo>
                  <a:pt x="1444" y="462"/>
                </a:lnTo>
                <a:lnTo>
                  <a:pt x="1442" y="459"/>
                </a:lnTo>
                <a:lnTo>
                  <a:pt x="1442" y="460"/>
                </a:lnTo>
                <a:lnTo>
                  <a:pt x="1442" y="459"/>
                </a:lnTo>
                <a:lnTo>
                  <a:pt x="1442" y="460"/>
                </a:lnTo>
                <a:lnTo>
                  <a:pt x="1441" y="459"/>
                </a:lnTo>
                <a:lnTo>
                  <a:pt x="1441" y="460"/>
                </a:lnTo>
                <a:lnTo>
                  <a:pt x="1441" y="459"/>
                </a:lnTo>
                <a:lnTo>
                  <a:pt x="1440" y="460"/>
                </a:lnTo>
                <a:lnTo>
                  <a:pt x="1441" y="461"/>
                </a:lnTo>
                <a:lnTo>
                  <a:pt x="1442" y="464"/>
                </a:lnTo>
                <a:lnTo>
                  <a:pt x="1444" y="465"/>
                </a:lnTo>
                <a:lnTo>
                  <a:pt x="1442" y="465"/>
                </a:lnTo>
                <a:lnTo>
                  <a:pt x="1441" y="464"/>
                </a:lnTo>
                <a:lnTo>
                  <a:pt x="1439" y="464"/>
                </a:lnTo>
                <a:lnTo>
                  <a:pt x="1439" y="462"/>
                </a:lnTo>
                <a:lnTo>
                  <a:pt x="1438" y="462"/>
                </a:lnTo>
                <a:lnTo>
                  <a:pt x="1436" y="461"/>
                </a:lnTo>
                <a:lnTo>
                  <a:pt x="1435" y="461"/>
                </a:lnTo>
                <a:lnTo>
                  <a:pt x="1433" y="460"/>
                </a:lnTo>
                <a:lnTo>
                  <a:pt x="1432" y="460"/>
                </a:lnTo>
                <a:lnTo>
                  <a:pt x="1432" y="459"/>
                </a:lnTo>
                <a:lnTo>
                  <a:pt x="1431" y="459"/>
                </a:lnTo>
                <a:lnTo>
                  <a:pt x="1430" y="459"/>
                </a:lnTo>
                <a:lnTo>
                  <a:pt x="1430" y="458"/>
                </a:lnTo>
                <a:lnTo>
                  <a:pt x="1429" y="458"/>
                </a:lnTo>
                <a:lnTo>
                  <a:pt x="1427" y="457"/>
                </a:lnTo>
                <a:lnTo>
                  <a:pt x="1425" y="457"/>
                </a:lnTo>
                <a:lnTo>
                  <a:pt x="1424" y="456"/>
                </a:lnTo>
                <a:lnTo>
                  <a:pt x="1423" y="456"/>
                </a:lnTo>
                <a:lnTo>
                  <a:pt x="1422" y="454"/>
                </a:lnTo>
                <a:lnTo>
                  <a:pt x="1420" y="453"/>
                </a:lnTo>
                <a:lnTo>
                  <a:pt x="1419" y="453"/>
                </a:lnTo>
                <a:lnTo>
                  <a:pt x="1419" y="452"/>
                </a:lnTo>
                <a:lnTo>
                  <a:pt x="1418" y="452"/>
                </a:lnTo>
                <a:lnTo>
                  <a:pt x="1416" y="452"/>
                </a:lnTo>
                <a:lnTo>
                  <a:pt x="1414" y="451"/>
                </a:lnTo>
                <a:lnTo>
                  <a:pt x="1412" y="450"/>
                </a:lnTo>
                <a:lnTo>
                  <a:pt x="1411" y="449"/>
                </a:lnTo>
                <a:lnTo>
                  <a:pt x="1410" y="449"/>
                </a:lnTo>
                <a:lnTo>
                  <a:pt x="1408" y="448"/>
                </a:lnTo>
                <a:lnTo>
                  <a:pt x="1407" y="448"/>
                </a:lnTo>
                <a:lnTo>
                  <a:pt x="1406" y="448"/>
                </a:lnTo>
                <a:lnTo>
                  <a:pt x="1406" y="446"/>
                </a:lnTo>
                <a:lnTo>
                  <a:pt x="1405" y="446"/>
                </a:lnTo>
                <a:lnTo>
                  <a:pt x="1401" y="444"/>
                </a:lnTo>
                <a:lnTo>
                  <a:pt x="1398" y="443"/>
                </a:lnTo>
                <a:lnTo>
                  <a:pt x="1397" y="443"/>
                </a:lnTo>
                <a:lnTo>
                  <a:pt x="1396" y="442"/>
                </a:lnTo>
                <a:lnTo>
                  <a:pt x="1395" y="442"/>
                </a:lnTo>
                <a:lnTo>
                  <a:pt x="1395" y="441"/>
                </a:lnTo>
                <a:lnTo>
                  <a:pt x="1394" y="441"/>
                </a:lnTo>
                <a:lnTo>
                  <a:pt x="1392" y="440"/>
                </a:lnTo>
                <a:lnTo>
                  <a:pt x="1389" y="439"/>
                </a:lnTo>
                <a:lnTo>
                  <a:pt x="1388" y="439"/>
                </a:lnTo>
                <a:lnTo>
                  <a:pt x="1387" y="437"/>
                </a:lnTo>
                <a:lnTo>
                  <a:pt x="1386" y="437"/>
                </a:lnTo>
                <a:lnTo>
                  <a:pt x="1385" y="436"/>
                </a:lnTo>
                <a:lnTo>
                  <a:pt x="1384" y="436"/>
                </a:lnTo>
                <a:lnTo>
                  <a:pt x="1382" y="435"/>
                </a:lnTo>
                <a:lnTo>
                  <a:pt x="1381" y="435"/>
                </a:lnTo>
                <a:lnTo>
                  <a:pt x="1380" y="435"/>
                </a:lnTo>
                <a:lnTo>
                  <a:pt x="1380" y="434"/>
                </a:lnTo>
                <a:lnTo>
                  <a:pt x="1380" y="433"/>
                </a:lnTo>
                <a:lnTo>
                  <a:pt x="1379" y="433"/>
                </a:lnTo>
                <a:lnTo>
                  <a:pt x="1379" y="432"/>
                </a:lnTo>
                <a:lnTo>
                  <a:pt x="1378" y="427"/>
                </a:lnTo>
                <a:lnTo>
                  <a:pt x="1378" y="426"/>
                </a:lnTo>
                <a:lnTo>
                  <a:pt x="1377" y="426"/>
                </a:lnTo>
                <a:lnTo>
                  <a:pt x="1377" y="425"/>
                </a:lnTo>
                <a:lnTo>
                  <a:pt x="1378" y="425"/>
                </a:lnTo>
                <a:lnTo>
                  <a:pt x="1379" y="425"/>
                </a:lnTo>
                <a:lnTo>
                  <a:pt x="1380" y="425"/>
                </a:lnTo>
                <a:lnTo>
                  <a:pt x="1381" y="425"/>
                </a:lnTo>
                <a:lnTo>
                  <a:pt x="1381" y="424"/>
                </a:lnTo>
                <a:lnTo>
                  <a:pt x="1381" y="425"/>
                </a:lnTo>
                <a:lnTo>
                  <a:pt x="1382" y="425"/>
                </a:lnTo>
                <a:lnTo>
                  <a:pt x="1382" y="426"/>
                </a:lnTo>
                <a:lnTo>
                  <a:pt x="1384" y="426"/>
                </a:lnTo>
                <a:lnTo>
                  <a:pt x="1385" y="426"/>
                </a:lnTo>
                <a:lnTo>
                  <a:pt x="1386" y="426"/>
                </a:lnTo>
                <a:lnTo>
                  <a:pt x="1387" y="426"/>
                </a:lnTo>
                <a:lnTo>
                  <a:pt x="1388" y="426"/>
                </a:lnTo>
                <a:lnTo>
                  <a:pt x="1389" y="426"/>
                </a:lnTo>
                <a:lnTo>
                  <a:pt x="1390" y="427"/>
                </a:lnTo>
                <a:lnTo>
                  <a:pt x="1390" y="428"/>
                </a:lnTo>
                <a:lnTo>
                  <a:pt x="1390" y="429"/>
                </a:lnTo>
                <a:lnTo>
                  <a:pt x="1390" y="431"/>
                </a:lnTo>
                <a:lnTo>
                  <a:pt x="1390" y="432"/>
                </a:lnTo>
                <a:lnTo>
                  <a:pt x="1390" y="433"/>
                </a:lnTo>
                <a:lnTo>
                  <a:pt x="1392" y="434"/>
                </a:lnTo>
                <a:lnTo>
                  <a:pt x="1392" y="435"/>
                </a:lnTo>
                <a:lnTo>
                  <a:pt x="1392" y="436"/>
                </a:lnTo>
                <a:lnTo>
                  <a:pt x="1392" y="437"/>
                </a:lnTo>
                <a:lnTo>
                  <a:pt x="1393" y="437"/>
                </a:lnTo>
                <a:lnTo>
                  <a:pt x="1393" y="439"/>
                </a:lnTo>
                <a:lnTo>
                  <a:pt x="1393" y="440"/>
                </a:lnTo>
                <a:lnTo>
                  <a:pt x="1394" y="440"/>
                </a:lnTo>
                <a:lnTo>
                  <a:pt x="1396" y="441"/>
                </a:lnTo>
                <a:lnTo>
                  <a:pt x="1397" y="441"/>
                </a:lnTo>
                <a:lnTo>
                  <a:pt x="1397" y="442"/>
                </a:lnTo>
                <a:lnTo>
                  <a:pt x="1398" y="442"/>
                </a:lnTo>
                <a:lnTo>
                  <a:pt x="1402" y="443"/>
                </a:lnTo>
                <a:lnTo>
                  <a:pt x="1402" y="444"/>
                </a:lnTo>
                <a:lnTo>
                  <a:pt x="1403" y="444"/>
                </a:lnTo>
                <a:lnTo>
                  <a:pt x="1404" y="445"/>
                </a:lnTo>
                <a:lnTo>
                  <a:pt x="1405" y="445"/>
                </a:lnTo>
                <a:lnTo>
                  <a:pt x="1406" y="445"/>
                </a:lnTo>
                <a:lnTo>
                  <a:pt x="1406" y="446"/>
                </a:lnTo>
                <a:lnTo>
                  <a:pt x="1408" y="446"/>
                </a:lnTo>
                <a:lnTo>
                  <a:pt x="1408" y="448"/>
                </a:lnTo>
                <a:lnTo>
                  <a:pt x="1410" y="448"/>
                </a:lnTo>
                <a:lnTo>
                  <a:pt x="1411" y="448"/>
                </a:lnTo>
                <a:lnTo>
                  <a:pt x="1411" y="449"/>
                </a:lnTo>
                <a:lnTo>
                  <a:pt x="1412" y="449"/>
                </a:lnTo>
                <a:lnTo>
                  <a:pt x="1413" y="450"/>
                </a:lnTo>
                <a:lnTo>
                  <a:pt x="1414" y="450"/>
                </a:lnTo>
                <a:lnTo>
                  <a:pt x="1415" y="450"/>
                </a:lnTo>
                <a:lnTo>
                  <a:pt x="1415" y="451"/>
                </a:lnTo>
                <a:lnTo>
                  <a:pt x="1418" y="451"/>
                </a:lnTo>
                <a:lnTo>
                  <a:pt x="1419" y="452"/>
                </a:lnTo>
                <a:lnTo>
                  <a:pt x="1420" y="452"/>
                </a:lnTo>
                <a:lnTo>
                  <a:pt x="1421" y="453"/>
                </a:lnTo>
                <a:lnTo>
                  <a:pt x="1422" y="453"/>
                </a:lnTo>
                <a:lnTo>
                  <a:pt x="1423" y="454"/>
                </a:lnTo>
                <a:lnTo>
                  <a:pt x="1424" y="454"/>
                </a:lnTo>
                <a:lnTo>
                  <a:pt x="1425" y="456"/>
                </a:lnTo>
                <a:lnTo>
                  <a:pt x="1428" y="457"/>
                </a:lnTo>
                <a:lnTo>
                  <a:pt x="1429" y="457"/>
                </a:lnTo>
                <a:lnTo>
                  <a:pt x="1430" y="458"/>
                </a:lnTo>
                <a:lnTo>
                  <a:pt x="1431" y="458"/>
                </a:lnTo>
                <a:lnTo>
                  <a:pt x="1432" y="458"/>
                </a:lnTo>
                <a:lnTo>
                  <a:pt x="1432" y="459"/>
                </a:lnTo>
                <a:lnTo>
                  <a:pt x="1433" y="459"/>
                </a:lnTo>
                <a:lnTo>
                  <a:pt x="1435" y="459"/>
                </a:lnTo>
                <a:lnTo>
                  <a:pt x="1436" y="459"/>
                </a:lnTo>
                <a:lnTo>
                  <a:pt x="1437" y="459"/>
                </a:lnTo>
                <a:lnTo>
                  <a:pt x="1438" y="459"/>
                </a:lnTo>
                <a:lnTo>
                  <a:pt x="1439" y="459"/>
                </a:lnTo>
                <a:lnTo>
                  <a:pt x="1440" y="459"/>
                </a:lnTo>
                <a:lnTo>
                  <a:pt x="1446" y="456"/>
                </a:lnTo>
                <a:lnTo>
                  <a:pt x="1449" y="454"/>
                </a:lnTo>
                <a:lnTo>
                  <a:pt x="1450" y="454"/>
                </a:lnTo>
                <a:lnTo>
                  <a:pt x="1451" y="454"/>
                </a:lnTo>
                <a:lnTo>
                  <a:pt x="1451" y="453"/>
                </a:lnTo>
                <a:lnTo>
                  <a:pt x="1451" y="452"/>
                </a:lnTo>
                <a:lnTo>
                  <a:pt x="1450" y="452"/>
                </a:lnTo>
                <a:lnTo>
                  <a:pt x="1450" y="451"/>
                </a:lnTo>
                <a:lnTo>
                  <a:pt x="1450" y="450"/>
                </a:lnTo>
                <a:lnTo>
                  <a:pt x="1450" y="449"/>
                </a:lnTo>
                <a:lnTo>
                  <a:pt x="1450" y="448"/>
                </a:lnTo>
                <a:lnTo>
                  <a:pt x="1449" y="448"/>
                </a:lnTo>
                <a:lnTo>
                  <a:pt x="1449" y="446"/>
                </a:lnTo>
                <a:lnTo>
                  <a:pt x="1449" y="445"/>
                </a:lnTo>
                <a:lnTo>
                  <a:pt x="1449" y="443"/>
                </a:lnTo>
                <a:lnTo>
                  <a:pt x="1449" y="442"/>
                </a:lnTo>
                <a:lnTo>
                  <a:pt x="1449" y="441"/>
                </a:lnTo>
                <a:lnTo>
                  <a:pt x="1449" y="439"/>
                </a:lnTo>
                <a:lnTo>
                  <a:pt x="1449" y="437"/>
                </a:lnTo>
                <a:lnTo>
                  <a:pt x="1448" y="436"/>
                </a:lnTo>
                <a:lnTo>
                  <a:pt x="1448" y="435"/>
                </a:lnTo>
                <a:lnTo>
                  <a:pt x="1448" y="434"/>
                </a:lnTo>
                <a:lnTo>
                  <a:pt x="1448" y="433"/>
                </a:lnTo>
                <a:lnTo>
                  <a:pt x="1447" y="432"/>
                </a:lnTo>
                <a:lnTo>
                  <a:pt x="1447" y="431"/>
                </a:lnTo>
                <a:lnTo>
                  <a:pt x="1446" y="431"/>
                </a:lnTo>
                <a:lnTo>
                  <a:pt x="1446" y="429"/>
                </a:lnTo>
                <a:lnTo>
                  <a:pt x="1445" y="428"/>
                </a:lnTo>
                <a:lnTo>
                  <a:pt x="1445" y="427"/>
                </a:lnTo>
                <a:lnTo>
                  <a:pt x="1444" y="426"/>
                </a:lnTo>
                <a:lnTo>
                  <a:pt x="1444" y="425"/>
                </a:lnTo>
                <a:lnTo>
                  <a:pt x="1445" y="424"/>
                </a:lnTo>
                <a:lnTo>
                  <a:pt x="1445" y="423"/>
                </a:lnTo>
                <a:lnTo>
                  <a:pt x="1446" y="423"/>
                </a:lnTo>
                <a:lnTo>
                  <a:pt x="1446" y="422"/>
                </a:lnTo>
                <a:lnTo>
                  <a:pt x="1446" y="420"/>
                </a:lnTo>
                <a:lnTo>
                  <a:pt x="1446" y="419"/>
                </a:lnTo>
                <a:lnTo>
                  <a:pt x="1446" y="417"/>
                </a:lnTo>
                <a:lnTo>
                  <a:pt x="1446" y="416"/>
                </a:lnTo>
                <a:lnTo>
                  <a:pt x="1446" y="415"/>
                </a:lnTo>
                <a:lnTo>
                  <a:pt x="1446" y="414"/>
                </a:lnTo>
                <a:lnTo>
                  <a:pt x="1445" y="411"/>
                </a:lnTo>
                <a:lnTo>
                  <a:pt x="1445" y="409"/>
                </a:lnTo>
                <a:lnTo>
                  <a:pt x="1445" y="407"/>
                </a:lnTo>
                <a:lnTo>
                  <a:pt x="1445" y="406"/>
                </a:lnTo>
                <a:lnTo>
                  <a:pt x="1446" y="406"/>
                </a:lnTo>
                <a:lnTo>
                  <a:pt x="1448" y="406"/>
                </a:lnTo>
                <a:lnTo>
                  <a:pt x="1450" y="406"/>
                </a:lnTo>
                <a:lnTo>
                  <a:pt x="1451" y="406"/>
                </a:lnTo>
                <a:lnTo>
                  <a:pt x="1453" y="406"/>
                </a:lnTo>
                <a:lnTo>
                  <a:pt x="1453" y="404"/>
                </a:lnTo>
                <a:lnTo>
                  <a:pt x="1454" y="404"/>
                </a:lnTo>
                <a:lnTo>
                  <a:pt x="1454" y="403"/>
                </a:lnTo>
                <a:lnTo>
                  <a:pt x="1454" y="401"/>
                </a:lnTo>
                <a:lnTo>
                  <a:pt x="1455" y="401"/>
                </a:lnTo>
                <a:lnTo>
                  <a:pt x="1455" y="400"/>
                </a:lnTo>
                <a:lnTo>
                  <a:pt x="1456" y="400"/>
                </a:lnTo>
                <a:lnTo>
                  <a:pt x="1456" y="399"/>
                </a:lnTo>
                <a:lnTo>
                  <a:pt x="1456" y="398"/>
                </a:lnTo>
                <a:lnTo>
                  <a:pt x="1456" y="397"/>
                </a:lnTo>
                <a:lnTo>
                  <a:pt x="1456" y="395"/>
                </a:lnTo>
                <a:lnTo>
                  <a:pt x="1455" y="394"/>
                </a:lnTo>
                <a:lnTo>
                  <a:pt x="1455" y="393"/>
                </a:lnTo>
                <a:lnTo>
                  <a:pt x="1455" y="392"/>
                </a:lnTo>
                <a:lnTo>
                  <a:pt x="1455" y="390"/>
                </a:lnTo>
                <a:lnTo>
                  <a:pt x="1455" y="389"/>
                </a:lnTo>
                <a:lnTo>
                  <a:pt x="1455" y="387"/>
                </a:lnTo>
                <a:lnTo>
                  <a:pt x="1454" y="387"/>
                </a:lnTo>
                <a:lnTo>
                  <a:pt x="1454" y="386"/>
                </a:lnTo>
                <a:lnTo>
                  <a:pt x="1454" y="385"/>
                </a:lnTo>
                <a:lnTo>
                  <a:pt x="1454" y="384"/>
                </a:lnTo>
                <a:lnTo>
                  <a:pt x="1454" y="383"/>
                </a:lnTo>
                <a:lnTo>
                  <a:pt x="1458" y="379"/>
                </a:lnTo>
                <a:lnTo>
                  <a:pt x="1459" y="377"/>
                </a:lnTo>
                <a:lnTo>
                  <a:pt x="1461" y="377"/>
                </a:lnTo>
                <a:lnTo>
                  <a:pt x="1462" y="377"/>
                </a:lnTo>
                <a:lnTo>
                  <a:pt x="1463" y="377"/>
                </a:lnTo>
                <a:lnTo>
                  <a:pt x="1464" y="377"/>
                </a:lnTo>
                <a:lnTo>
                  <a:pt x="1465" y="377"/>
                </a:lnTo>
                <a:lnTo>
                  <a:pt x="1466" y="377"/>
                </a:lnTo>
                <a:lnTo>
                  <a:pt x="1467" y="376"/>
                </a:lnTo>
                <a:lnTo>
                  <a:pt x="1465" y="376"/>
                </a:lnTo>
                <a:lnTo>
                  <a:pt x="1464" y="376"/>
                </a:lnTo>
                <a:lnTo>
                  <a:pt x="1463" y="376"/>
                </a:lnTo>
                <a:lnTo>
                  <a:pt x="1462" y="376"/>
                </a:lnTo>
                <a:lnTo>
                  <a:pt x="1461" y="376"/>
                </a:lnTo>
                <a:lnTo>
                  <a:pt x="1459" y="376"/>
                </a:lnTo>
                <a:lnTo>
                  <a:pt x="1456" y="376"/>
                </a:lnTo>
                <a:lnTo>
                  <a:pt x="1454" y="375"/>
                </a:lnTo>
                <a:lnTo>
                  <a:pt x="1453" y="375"/>
                </a:lnTo>
                <a:lnTo>
                  <a:pt x="1450" y="375"/>
                </a:lnTo>
                <a:lnTo>
                  <a:pt x="1449" y="375"/>
                </a:lnTo>
                <a:lnTo>
                  <a:pt x="1448" y="375"/>
                </a:lnTo>
                <a:lnTo>
                  <a:pt x="1447" y="375"/>
                </a:lnTo>
                <a:lnTo>
                  <a:pt x="1446" y="375"/>
                </a:lnTo>
                <a:lnTo>
                  <a:pt x="1445" y="375"/>
                </a:lnTo>
                <a:lnTo>
                  <a:pt x="1444" y="375"/>
                </a:lnTo>
                <a:lnTo>
                  <a:pt x="1442" y="375"/>
                </a:lnTo>
                <a:lnTo>
                  <a:pt x="1441" y="375"/>
                </a:lnTo>
                <a:lnTo>
                  <a:pt x="1435" y="375"/>
                </a:lnTo>
                <a:lnTo>
                  <a:pt x="1433" y="376"/>
                </a:lnTo>
                <a:lnTo>
                  <a:pt x="1433" y="375"/>
                </a:lnTo>
                <a:lnTo>
                  <a:pt x="1432" y="375"/>
                </a:lnTo>
                <a:lnTo>
                  <a:pt x="1431" y="375"/>
                </a:lnTo>
                <a:lnTo>
                  <a:pt x="1431" y="376"/>
                </a:lnTo>
                <a:lnTo>
                  <a:pt x="1430" y="376"/>
                </a:lnTo>
                <a:lnTo>
                  <a:pt x="1430" y="375"/>
                </a:lnTo>
                <a:lnTo>
                  <a:pt x="1429" y="376"/>
                </a:lnTo>
                <a:lnTo>
                  <a:pt x="1429" y="375"/>
                </a:lnTo>
                <a:lnTo>
                  <a:pt x="1425" y="376"/>
                </a:lnTo>
                <a:lnTo>
                  <a:pt x="1425" y="375"/>
                </a:lnTo>
                <a:lnTo>
                  <a:pt x="1423" y="375"/>
                </a:lnTo>
                <a:lnTo>
                  <a:pt x="1421" y="375"/>
                </a:lnTo>
                <a:lnTo>
                  <a:pt x="1420" y="375"/>
                </a:lnTo>
                <a:lnTo>
                  <a:pt x="1419" y="375"/>
                </a:lnTo>
                <a:lnTo>
                  <a:pt x="1418" y="375"/>
                </a:lnTo>
                <a:lnTo>
                  <a:pt x="1415" y="375"/>
                </a:lnTo>
                <a:lnTo>
                  <a:pt x="1414" y="375"/>
                </a:lnTo>
                <a:lnTo>
                  <a:pt x="1413" y="375"/>
                </a:lnTo>
                <a:lnTo>
                  <a:pt x="1412" y="375"/>
                </a:lnTo>
                <a:lnTo>
                  <a:pt x="1411" y="375"/>
                </a:lnTo>
                <a:lnTo>
                  <a:pt x="1410" y="375"/>
                </a:lnTo>
                <a:lnTo>
                  <a:pt x="1408" y="375"/>
                </a:lnTo>
                <a:lnTo>
                  <a:pt x="1407" y="375"/>
                </a:lnTo>
                <a:lnTo>
                  <a:pt x="1406" y="375"/>
                </a:lnTo>
                <a:lnTo>
                  <a:pt x="1403" y="375"/>
                </a:lnTo>
                <a:lnTo>
                  <a:pt x="1402" y="375"/>
                </a:lnTo>
                <a:lnTo>
                  <a:pt x="1397" y="375"/>
                </a:lnTo>
                <a:lnTo>
                  <a:pt x="1394" y="375"/>
                </a:lnTo>
                <a:lnTo>
                  <a:pt x="1393" y="375"/>
                </a:lnTo>
                <a:lnTo>
                  <a:pt x="1392" y="375"/>
                </a:lnTo>
                <a:lnTo>
                  <a:pt x="1390" y="375"/>
                </a:lnTo>
                <a:lnTo>
                  <a:pt x="1389" y="375"/>
                </a:lnTo>
                <a:lnTo>
                  <a:pt x="1389" y="374"/>
                </a:lnTo>
                <a:lnTo>
                  <a:pt x="1389" y="373"/>
                </a:lnTo>
                <a:lnTo>
                  <a:pt x="1390" y="373"/>
                </a:lnTo>
                <a:lnTo>
                  <a:pt x="1393" y="373"/>
                </a:lnTo>
                <a:lnTo>
                  <a:pt x="1394" y="373"/>
                </a:lnTo>
                <a:lnTo>
                  <a:pt x="1396" y="373"/>
                </a:lnTo>
                <a:lnTo>
                  <a:pt x="1397" y="373"/>
                </a:lnTo>
                <a:lnTo>
                  <a:pt x="1399" y="373"/>
                </a:lnTo>
                <a:lnTo>
                  <a:pt x="1401" y="373"/>
                </a:lnTo>
                <a:lnTo>
                  <a:pt x="1402" y="373"/>
                </a:lnTo>
                <a:lnTo>
                  <a:pt x="1403" y="373"/>
                </a:lnTo>
                <a:lnTo>
                  <a:pt x="1404" y="373"/>
                </a:lnTo>
                <a:lnTo>
                  <a:pt x="1405" y="373"/>
                </a:lnTo>
                <a:lnTo>
                  <a:pt x="1406" y="373"/>
                </a:lnTo>
                <a:lnTo>
                  <a:pt x="1407" y="373"/>
                </a:lnTo>
                <a:lnTo>
                  <a:pt x="1410" y="373"/>
                </a:lnTo>
                <a:lnTo>
                  <a:pt x="1411" y="374"/>
                </a:lnTo>
                <a:lnTo>
                  <a:pt x="1412" y="373"/>
                </a:lnTo>
                <a:lnTo>
                  <a:pt x="1412" y="374"/>
                </a:lnTo>
                <a:lnTo>
                  <a:pt x="1414" y="374"/>
                </a:lnTo>
                <a:lnTo>
                  <a:pt x="1415" y="373"/>
                </a:lnTo>
                <a:lnTo>
                  <a:pt x="1416" y="373"/>
                </a:lnTo>
                <a:lnTo>
                  <a:pt x="1416" y="374"/>
                </a:lnTo>
                <a:lnTo>
                  <a:pt x="1419" y="374"/>
                </a:lnTo>
                <a:lnTo>
                  <a:pt x="1420" y="374"/>
                </a:lnTo>
                <a:lnTo>
                  <a:pt x="1421" y="374"/>
                </a:lnTo>
                <a:lnTo>
                  <a:pt x="1421" y="373"/>
                </a:lnTo>
                <a:lnTo>
                  <a:pt x="1422" y="373"/>
                </a:lnTo>
                <a:lnTo>
                  <a:pt x="1423" y="373"/>
                </a:lnTo>
                <a:lnTo>
                  <a:pt x="1423" y="374"/>
                </a:lnTo>
                <a:lnTo>
                  <a:pt x="1424" y="374"/>
                </a:lnTo>
                <a:lnTo>
                  <a:pt x="1425" y="374"/>
                </a:lnTo>
                <a:lnTo>
                  <a:pt x="1427" y="374"/>
                </a:lnTo>
                <a:lnTo>
                  <a:pt x="1428" y="374"/>
                </a:lnTo>
                <a:lnTo>
                  <a:pt x="1429" y="374"/>
                </a:lnTo>
                <a:lnTo>
                  <a:pt x="1430" y="374"/>
                </a:lnTo>
                <a:lnTo>
                  <a:pt x="1431" y="373"/>
                </a:lnTo>
                <a:lnTo>
                  <a:pt x="1431" y="374"/>
                </a:lnTo>
                <a:lnTo>
                  <a:pt x="1432" y="374"/>
                </a:lnTo>
                <a:lnTo>
                  <a:pt x="1433" y="374"/>
                </a:lnTo>
                <a:lnTo>
                  <a:pt x="1435" y="374"/>
                </a:lnTo>
                <a:lnTo>
                  <a:pt x="1441" y="374"/>
                </a:lnTo>
                <a:lnTo>
                  <a:pt x="1442" y="374"/>
                </a:lnTo>
                <a:lnTo>
                  <a:pt x="1444" y="374"/>
                </a:lnTo>
                <a:lnTo>
                  <a:pt x="1445" y="373"/>
                </a:lnTo>
                <a:lnTo>
                  <a:pt x="1446" y="373"/>
                </a:lnTo>
                <a:lnTo>
                  <a:pt x="1446" y="372"/>
                </a:lnTo>
                <a:lnTo>
                  <a:pt x="1447" y="370"/>
                </a:lnTo>
                <a:lnTo>
                  <a:pt x="1448" y="369"/>
                </a:lnTo>
                <a:lnTo>
                  <a:pt x="1450" y="367"/>
                </a:lnTo>
                <a:lnTo>
                  <a:pt x="1451" y="366"/>
                </a:lnTo>
                <a:lnTo>
                  <a:pt x="1454" y="364"/>
                </a:lnTo>
                <a:lnTo>
                  <a:pt x="1455" y="364"/>
                </a:lnTo>
                <a:lnTo>
                  <a:pt x="1455" y="362"/>
                </a:lnTo>
                <a:lnTo>
                  <a:pt x="1456" y="362"/>
                </a:lnTo>
                <a:lnTo>
                  <a:pt x="1457" y="361"/>
                </a:lnTo>
                <a:lnTo>
                  <a:pt x="1458" y="361"/>
                </a:lnTo>
                <a:lnTo>
                  <a:pt x="1458" y="360"/>
                </a:lnTo>
                <a:lnTo>
                  <a:pt x="1457" y="360"/>
                </a:lnTo>
                <a:lnTo>
                  <a:pt x="1458" y="360"/>
                </a:lnTo>
                <a:lnTo>
                  <a:pt x="1457" y="359"/>
                </a:lnTo>
                <a:lnTo>
                  <a:pt x="1458" y="359"/>
                </a:lnTo>
                <a:lnTo>
                  <a:pt x="1458" y="358"/>
                </a:lnTo>
                <a:lnTo>
                  <a:pt x="1458" y="357"/>
                </a:lnTo>
                <a:lnTo>
                  <a:pt x="1459" y="357"/>
                </a:lnTo>
                <a:lnTo>
                  <a:pt x="1459" y="356"/>
                </a:lnTo>
                <a:lnTo>
                  <a:pt x="1461" y="356"/>
                </a:lnTo>
                <a:lnTo>
                  <a:pt x="1461" y="354"/>
                </a:lnTo>
                <a:lnTo>
                  <a:pt x="1461" y="353"/>
                </a:lnTo>
                <a:lnTo>
                  <a:pt x="1459" y="352"/>
                </a:lnTo>
                <a:lnTo>
                  <a:pt x="1459" y="350"/>
                </a:lnTo>
                <a:lnTo>
                  <a:pt x="1459" y="349"/>
                </a:lnTo>
                <a:lnTo>
                  <a:pt x="1461" y="349"/>
                </a:lnTo>
                <a:lnTo>
                  <a:pt x="1461" y="348"/>
                </a:lnTo>
                <a:lnTo>
                  <a:pt x="1462" y="348"/>
                </a:lnTo>
                <a:lnTo>
                  <a:pt x="1462" y="347"/>
                </a:lnTo>
                <a:lnTo>
                  <a:pt x="1462" y="345"/>
                </a:lnTo>
                <a:lnTo>
                  <a:pt x="1462" y="344"/>
                </a:lnTo>
                <a:lnTo>
                  <a:pt x="1463" y="344"/>
                </a:lnTo>
                <a:lnTo>
                  <a:pt x="1463" y="343"/>
                </a:lnTo>
                <a:lnTo>
                  <a:pt x="1464" y="342"/>
                </a:lnTo>
                <a:lnTo>
                  <a:pt x="1465" y="342"/>
                </a:lnTo>
                <a:lnTo>
                  <a:pt x="1466" y="341"/>
                </a:lnTo>
                <a:lnTo>
                  <a:pt x="1467" y="341"/>
                </a:lnTo>
                <a:lnTo>
                  <a:pt x="1468" y="341"/>
                </a:lnTo>
                <a:lnTo>
                  <a:pt x="1468" y="342"/>
                </a:lnTo>
                <a:lnTo>
                  <a:pt x="1470" y="342"/>
                </a:lnTo>
                <a:lnTo>
                  <a:pt x="1468" y="341"/>
                </a:lnTo>
                <a:lnTo>
                  <a:pt x="1468" y="340"/>
                </a:lnTo>
                <a:lnTo>
                  <a:pt x="1467" y="340"/>
                </a:lnTo>
                <a:lnTo>
                  <a:pt x="1467" y="339"/>
                </a:lnTo>
                <a:lnTo>
                  <a:pt x="1467" y="337"/>
                </a:lnTo>
                <a:lnTo>
                  <a:pt x="1467" y="336"/>
                </a:lnTo>
                <a:lnTo>
                  <a:pt x="1468" y="336"/>
                </a:lnTo>
                <a:lnTo>
                  <a:pt x="1468" y="335"/>
                </a:lnTo>
                <a:lnTo>
                  <a:pt x="1470" y="335"/>
                </a:lnTo>
                <a:lnTo>
                  <a:pt x="1471" y="334"/>
                </a:lnTo>
                <a:lnTo>
                  <a:pt x="1471" y="333"/>
                </a:lnTo>
                <a:lnTo>
                  <a:pt x="1472" y="333"/>
                </a:lnTo>
                <a:lnTo>
                  <a:pt x="1473" y="332"/>
                </a:lnTo>
                <a:lnTo>
                  <a:pt x="1473" y="331"/>
                </a:lnTo>
                <a:lnTo>
                  <a:pt x="1474" y="330"/>
                </a:lnTo>
                <a:lnTo>
                  <a:pt x="1474" y="328"/>
                </a:lnTo>
                <a:lnTo>
                  <a:pt x="1474" y="327"/>
                </a:lnTo>
                <a:lnTo>
                  <a:pt x="1474" y="326"/>
                </a:lnTo>
                <a:lnTo>
                  <a:pt x="1474" y="325"/>
                </a:lnTo>
                <a:lnTo>
                  <a:pt x="1474" y="324"/>
                </a:lnTo>
                <a:lnTo>
                  <a:pt x="1474" y="323"/>
                </a:lnTo>
                <a:lnTo>
                  <a:pt x="1474" y="322"/>
                </a:lnTo>
                <a:lnTo>
                  <a:pt x="1473" y="320"/>
                </a:lnTo>
                <a:lnTo>
                  <a:pt x="1472" y="319"/>
                </a:lnTo>
                <a:lnTo>
                  <a:pt x="1472" y="318"/>
                </a:lnTo>
                <a:lnTo>
                  <a:pt x="1471" y="317"/>
                </a:lnTo>
                <a:lnTo>
                  <a:pt x="1470" y="316"/>
                </a:lnTo>
                <a:lnTo>
                  <a:pt x="1470" y="315"/>
                </a:lnTo>
                <a:lnTo>
                  <a:pt x="1468" y="315"/>
                </a:lnTo>
                <a:lnTo>
                  <a:pt x="1468" y="314"/>
                </a:lnTo>
                <a:lnTo>
                  <a:pt x="1468" y="312"/>
                </a:lnTo>
                <a:lnTo>
                  <a:pt x="1468" y="311"/>
                </a:lnTo>
                <a:lnTo>
                  <a:pt x="1470" y="311"/>
                </a:lnTo>
                <a:lnTo>
                  <a:pt x="1470" y="310"/>
                </a:lnTo>
                <a:lnTo>
                  <a:pt x="1470" y="309"/>
                </a:lnTo>
                <a:lnTo>
                  <a:pt x="1470" y="308"/>
                </a:lnTo>
                <a:lnTo>
                  <a:pt x="1470" y="306"/>
                </a:lnTo>
                <a:lnTo>
                  <a:pt x="1470" y="305"/>
                </a:lnTo>
                <a:lnTo>
                  <a:pt x="1471" y="305"/>
                </a:lnTo>
                <a:lnTo>
                  <a:pt x="1472" y="303"/>
                </a:lnTo>
                <a:lnTo>
                  <a:pt x="1473" y="303"/>
                </a:lnTo>
                <a:lnTo>
                  <a:pt x="1474" y="301"/>
                </a:lnTo>
                <a:lnTo>
                  <a:pt x="1475" y="301"/>
                </a:lnTo>
                <a:lnTo>
                  <a:pt x="1476" y="300"/>
                </a:lnTo>
                <a:lnTo>
                  <a:pt x="1477" y="299"/>
                </a:lnTo>
                <a:lnTo>
                  <a:pt x="1479" y="298"/>
                </a:lnTo>
                <a:lnTo>
                  <a:pt x="1479" y="297"/>
                </a:lnTo>
                <a:lnTo>
                  <a:pt x="1480" y="295"/>
                </a:lnTo>
                <a:lnTo>
                  <a:pt x="1481" y="294"/>
                </a:lnTo>
                <a:lnTo>
                  <a:pt x="1483" y="294"/>
                </a:lnTo>
                <a:lnTo>
                  <a:pt x="1483" y="295"/>
                </a:lnTo>
                <a:lnTo>
                  <a:pt x="1484" y="297"/>
                </a:lnTo>
                <a:lnTo>
                  <a:pt x="1484" y="300"/>
                </a:lnTo>
                <a:lnTo>
                  <a:pt x="1485" y="300"/>
                </a:lnTo>
                <a:lnTo>
                  <a:pt x="1485" y="301"/>
                </a:lnTo>
                <a:lnTo>
                  <a:pt x="1485" y="303"/>
                </a:lnTo>
                <a:lnTo>
                  <a:pt x="1487" y="306"/>
                </a:lnTo>
                <a:lnTo>
                  <a:pt x="1488" y="307"/>
                </a:lnTo>
                <a:lnTo>
                  <a:pt x="1488" y="308"/>
                </a:lnTo>
                <a:lnTo>
                  <a:pt x="1488" y="309"/>
                </a:lnTo>
                <a:lnTo>
                  <a:pt x="1489" y="310"/>
                </a:lnTo>
                <a:lnTo>
                  <a:pt x="1489" y="311"/>
                </a:lnTo>
                <a:lnTo>
                  <a:pt x="1491" y="310"/>
                </a:lnTo>
                <a:lnTo>
                  <a:pt x="1491" y="309"/>
                </a:lnTo>
                <a:lnTo>
                  <a:pt x="1491" y="308"/>
                </a:lnTo>
                <a:lnTo>
                  <a:pt x="1491" y="307"/>
                </a:lnTo>
                <a:lnTo>
                  <a:pt x="1491" y="306"/>
                </a:lnTo>
                <a:lnTo>
                  <a:pt x="1491" y="305"/>
                </a:lnTo>
                <a:lnTo>
                  <a:pt x="1491" y="303"/>
                </a:lnTo>
                <a:lnTo>
                  <a:pt x="1491" y="302"/>
                </a:lnTo>
                <a:lnTo>
                  <a:pt x="1491" y="301"/>
                </a:lnTo>
                <a:lnTo>
                  <a:pt x="1491" y="300"/>
                </a:lnTo>
                <a:lnTo>
                  <a:pt x="1491" y="299"/>
                </a:lnTo>
                <a:lnTo>
                  <a:pt x="1491" y="298"/>
                </a:lnTo>
                <a:lnTo>
                  <a:pt x="1491" y="297"/>
                </a:lnTo>
                <a:lnTo>
                  <a:pt x="1491" y="295"/>
                </a:lnTo>
                <a:lnTo>
                  <a:pt x="1491" y="294"/>
                </a:lnTo>
                <a:lnTo>
                  <a:pt x="1491" y="293"/>
                </a:lnTo>
                <a:lnTo>
                  <a:pt x="1491" y="291"/>
                </a:lnTo>
                <a:lnTo>
                  <a:pt x="1491" y="290"/>
                </a:lnTo>
                <a:lnTo>
                  <a:pt x="1491" y="289"/>
                </a:lnTo>
                <a:lnTo>
                  <a:pt x="1490" y="287"/>
                </a:lnTo>
                <a:lnTo>
                  <a:pt x="1490" y="286"/>
                </a:lnTo>
                <a:lnTo>
                  <a:pt x="1490" y="285"/>
                </a:lnTo>
                <a:lnTo>
                  <a:pt x="1490" y="284"/>
                </a:lnTo>
                <a:lnTo>
                  <a:pt x="1489" y="284"/>
                </a:lnTo>
                <a:lnTo>
                  <a:pt x="1489" y="283"/>
                </a:lnTo>
                <a:lnTo>
                  <a:pt x="1488" y="282"/>
                </a:lnTo>
                <a:lnTo>
                  <a:pt x="1488" y="281"/>
                </a:lnTo>
                <a:lnTo>
                  <a:pt x="1487" y="280"/>
                </a:lnTo>
                <a:lnTo>
                  <a:pt x="1488" y="280"/>
                </a:lnTo>
                <a:lnTo>
                  <a:pt x="1487" y="280"/>
                </a:lnTo>
                <a:lnTo>
                  <a:pt x="1487" y="278"/>
                </a:lnTo>
                <a:lnTo>
                  <a:pt x="1487" y="277"/>
                </a:lnTo>
                <a:lnTo>
                  <a:pt x="1485" y="277"/>
                </a:lnTo>
                <a:lnTo>
                  <a:pt x="1485" y="276"/>
                </a:lnTo>
                <a:lnTo>
                  <a:pt x="1484" y="276"/>
                </a:lnTo>
                <a:lnTo>
                  <a:pt x="1483" y="276"/>
                </a:lnTo>
                <a:lnTo>
                  <a:pt x="1482" y="275"/>
                </a:lnTo>
                <a:lnTo>
                  <a:pt x="1482" y="274"/>
                </a:lnTo>
                <a:lnTo>
                  <a:pt x="1481" y="274"/>
                </a:lnTo>
                <a:lnTo>
                  <a:pt x="1481" y="272"/>
                </a:lnTo>
                <a:lnTo>
                  <a:pt x="1480" y="272"/>
                </a:lnTo>
                <a:lnTo>
                  <a:pt x="1480" y="270"/>
                </a:lnTo>
                <a:lnTo>
                  <a:pt x="1479" y="269"/>
                </a:lnTo>
                <a:lnTo>
                  <a:pt x="1479" y="268"/>
                </a:lnTo>
                <a:lnTo>
                  <a:pt x="1477" y="267"/>
                </a:lnTo>
                <a:lnTo>
                  <a:pt x="1477" y="266"/>
                </a:lnTo>
                <a:lnTo>
                  <a:pt x="1477" y="265"/>
                </a:lnTo>
                <a:lnTo>
                  <a:pt x="1477" y="262"/>
                </a:lnTo>
                <a:lnTo>
                  <a:pt x="1477" y="261"/>
                </a:lnTo>
                <a:lnTo>
                  <a:pt x="1477" y="260"/>
                </a:lnTo>
                <a:lnTo>
                  <a:pt x="1476" y="260"/>
                </a:lnTo>
                <a:lnTo>
                  <a:pt x="1476" y="261"/>
                </a:lnTo>
                <a:lnTo>
                  <a:pt x="1476" y="262"/>
                </a:lnTo>
                <a:lnTo>
                  <a:pt x="1476" y="261"/>
                </a:lnTo>
                <a:lnTo>
                  <a:pt x="1475" y="261"/>
                </a:lnTo>
                <a:lnTo>
                  <a:pt x="1474" y="260"/>
                </a:lnTo>
                <a:lnTo>
                  <a:pt x="1473" y="260"/>
                </a:lnTo>
                <a:lnTo>
                  <a:pt x="1473" y="259"/>
                </a:lnTo>
                <a:lnTo>
                  <a:pt x="1472" y="259"/>
                </a:lnTo>
                <a:lnTo>
                  <a:pt x="1471" y="259"/>
                </a:lnTo>
                <a:lnTo>
                  <a:pt x="1470" y="258"/>
                </a:lnTo>
                <a:lnTo>
                  <a:pt x="1468" y="258"/>
                </a:lnTo>
                <a:lnTo>
                  <a:pt x="1467" y="258"/>
                </a:lnTo>
                <a:lnTo>
                  <a:pt x="1465" y="258"/>
                </a:lnTo>
                <a:lnTo>
                  <a:pt x="1464" y="258"/>
                </a:lnTo>
                <a:lnTo>
                  <a:pt x="1463" y="258"/>
                </a:lnTo>
                <a:lnTo>
                  <a:pt x="1462" y="258"/>
                </a:lnTo>
                <a:lnTo>
                  <a:pt x="1461" y="258"/>
                </a:lnTo>
                <a:lnTo>
                  <a:pt x="1459" y="258"/>
                </a:lnTo>
                <a:lnTo>
                  <a:pt x="1459" y="259"/>
                </a:lnTo>
                <a:lnTo>
                  <a:pt x="1459" y="258"/>
                </a:lnTo>
                <a:lnTo>
                  <a:pt x="1458" y="258"/>
                </a:lnTo>
                <a:lnTo>
                  <a:pt x="1454" y="259"/>
                </a:lnTo>
                <a:lnTo>
                  <a:pt x="1451" y="259"/>
                </a:lnTo>
                <a:lnTo>
                  <a:pt x="1451" y="258"/>
                </a:lnTo>
                <a:lnTo>
                  <a:pt x="1451" y="259"/>
                </a:lnTo>
                <a:lnTo>
                  <a:pt x="1450" y="259"/>
                </a:lnTo>
                <a:lnTo>
                  <a:pt x="1449" y="258"/>
                </a:lnTo>
                <a:lnTo>
                  <a:pt x="1449" y="256"/>
                </a:lnTo>
                <a:lnTo>
                  <a:pt x="1449" y="255"/>
                </a:lnTo>
                <a:lnTo>
                  <a:pt x="1450" y="253"/>
                </a:lnTo>
                <a:lnTo>
                  <a:pt x="1451" y="253"/>
                </a:lnTo>
                <a:lnTo>
                  <a:pt x="1451" y="255"/>
                </a:lnTo>
                <a:lnTo>
                  <a:pt x="1451" y="253"/>
                </a:lnTo>
                <a:lnTo>
                  <a:pt x="1453" y="253"/>
                </a:lnTo>
                <a:lnTo>
                  <a:pt x="1455" y="253"/>
                </a:lnTo>
                <a:lnTo>
                  <a:pt x="1456" y="253"/>
                </a:lnTo>
                <a:lnTo>
                  <a:pt x="1466" y="253"/>
                </a:lnTo>
                <a:lnTo>
                  <a:pt x="1467" y="253"/>
                </a:lnTo>
                <a:lnTo>
                  <a:pt x="1468" y="253"/>
                </a:lnTo>
                <a:lnTo>
                  <a:pt x="1470" y="253"/>
                </a:lnTo>
                <a:lnTo>
                  <a:pt x="1471" y="252"/>
                </a:lnTo>
                <a:lnTo>
                  <a:pt x="1472" y="252"/>
                </a:lnTo>
                <a:lnTo>
                  <a:pt x="1473" y="251"/>
                </a:lnTo>
                <a:lnTo>
                  <a:pt x="1474" y="251"/>
                </a:lnTo>
                <a:lnTo>
                  <a:pt x="1474" y="250"/>
                </a:lnTo>
                <a:lnTo>
                  <a:pt x="1475" y="250"/>
                </a:lnTo>
                <a:lnTo>
                  <a:pt x="1475" y="249"/>
                </a:lnTo>
                <a:lnTo>
                  <a:pt x="1476" y="249"/>
                </a:lnTo>
                <a:lnTo>
                  <a:pt x="1476" y="250"/>
                </a:lnTo>
                <a:lnTo>
                  <a:pt x="1476" y="251"/>
                </a:lnTo>
                <a:lnTo>
                  <a:pt x="1476" y="252"/>
                </a:lnTo>
                <a:lnTo>
                  <a:pt x="1477" y="252"/>
                </a:lnTo>
                <a:lnTo>
                  <a:pt x="1477" y="250"/>
                </a:lnTo>
                <a:lnTo>
                  <a:pt x="1476" y="250"/>
                </a:lnTo>
                <a:lnTo>
                  <a:pt x="1476" y="249"/>
                </a:lnTo>
                <a:lnTo>
                  <a:pt x="1476" y="248"/>
                </a:lnTo>
                <a:lnTo>
                  <a:pt x="1476" y="247"/>
                </a:lnTo>
                <a:lnTo>
                  <a:pt x="1476" y="245"/>
                </a:lnTo>
                <a:lnTo>
                  <a:pt x="1475" y="245"/>
                </a:lnTo>
                <a:lnTo>
                  <a:pt x="1473" y="245"/>
                </a:lnTo>
                <a:lnTo>
                  <a:pt x="1472" y="245"/>
                </a:lnTo>
                <a:lnTo>
                  <a:pt x="1467" y="245"/>
                </a:lnTo>
                <a:lnTo>
                  <a:pt x="1459" y="245"/>
                </a:lnTo>
                <a:lnTo>
                  <a:pt x="1458" y="245"/>
                </a:lnTo>
                <a:lnTo>
                  <a:pt x="1458" y="244"/>
                </a:lnTo>
                <a:lnTo>
                  <a:pt x="1459" y="244"/>
                </a:lnTo>
                <a:lnTo>
                  <a:pt x="1459" y="243"/>
                </a:lnTo>
                <a:lnTo>
                  <a:pt x="1464" y="243"/>
                </a:lnTo>
                <a:lnTo>
                  <a:pt x="1466" y="243"/>
                </a:lnTo>
                <a:lnTo>
                  <a:pt x="1467" y="243"/>
                </a:lnTo>
                <a:lnTo>
                  <a:pt x="1468" y="243"/>
                </a:lnTo>
                <a:lnTo>
                  <a:pt x="1474" y="243"/>
                </a:lnTo>
                <a:lnTo>
                  <a:pt x="1475" y="243"/>
                </a:lnTo>
                <a:lnTo>
                  <a:pt x="1477" y="241"/>
                </a:lnTo>
                <a:lnTo>
                  <a:pt x="1479" y="241"/>
                </a:lnTo>
                <a:lnTo>
                  <a:pt x="1483" y="241"/>
                </a:lnTo>
                <a:lnTo>
                  <a:pt x="1484" y="241"/>
                </a:lnTo>
                <a:lnTo>
                  <a:pt x="1485" y="241"/>
                </a:lnTo>
                <a:lnTo>
                  <a:pt x="1485" y="242"/>
                </a:lnTo>
                <a:lnTo>
                  <a:pt x="1485" y="243"/>
                </a:lnTo>
                <a:lnTo>
                  <a:pt x="1487" y="243"/>
                </a:lnTo>
                <a:lnTo>
                  <a:pt x="1487" y="242"/>
                </a:lnTo>
                <a:lnTo>
                  <a:pt x="1487" y="241"/>
                </a:lnTo>
                <a:lnTo>
                  <a:pt x="1487" y="239"/>
                </a:lnTo>
                <a:lnTo>
                  <a:pt x="1487" y="238"/>
                </a:lnTo>
                <a:lnTo>
                  <a:pt x="1481" y="238"/>
                </a:lnTo>
                <a:lnTo>
                  <a:pt x="1480" y="238"/>
                </a:lnTo>
                <a:lnTo>
                  <a:pt x="1476" y="238"/>
                </a:lnTo>
                <a:lnTo>
                  <a:pt x="1476" y="236"/>
                </a:lnTo>
                <a:lnTo>
                  <a:pt x="1475" y="236"/>
                </a:lnTo>
                <a:lnTo>
                  <a:pt x="1475" y="238"/>
                </a:lnTo>
                <a:lnTo>
                  <a:pt x="1474" y="238"/>
                </a:lnTo>
                <a:lnTo>
                  <a:pt x="1473" y="238"/>
                </a:lnTo>
                <a:lnTo>
                  <a:pt x="1472" y="238"/>
                </a:lnTo>
                <a:lnTo>
                  <a:pt x="1471" y="238"/>
                </a:lnTo>
                <a:lnTo>
                  <a:pt x="1471" y="236"/>
                </a:lnTo>
                <a:lnTo>
                  <a:pt x="1471" y="235"/>
                </a:lnTo>
                <a:lnTo>
                  <a:pt x="1471" y="234"/>
                </a:lnTo>
                <a:lnTo>
                  <a:pt x="1472" y="233"/>
                </a:lnTo>
                <a:lnTo>
                  <a:pt x="1472" y="232"/>
                </a:lnTo>
                <a:lnTo>
                  <a:pt x="1473" y="232"/>
                </a:lnTo>
                <a:lnTo>
                  <a:pt x="1474" y="232"/>
                </a:lnTo>
                <a:lnTo>
                  <a:pt x="1473" y="232"/>
                </a:lnTo>
                <a:lnTo>
                  <a:pt x="1473" y="231"/>
                </a:lnTo>
                <a:lnTo>
                  <a:pt x="1474" y="230"/>
                </a:lnTo>
                <a:lnTo>
                  <a:pt x="1474" y="228"/>
                </a:lnTo>
                <a:lnTo>
                  <a:pt x="1475" y="228"/>
                </a:lnTo>
                <a:lnTo>
                  <a:pt x="1475" y="227"/>
                </a:lnTo>
                <a:lnTo>
                  <a:pt x="1475" y="226"/>
                </a:lnTo>
                <a:lnTo>
                  <a:pt x="1475" y="225"/>
                </a:lnTo>
                <a:lnTo>
                  <a:pt x="1475" y="224"/>
                </a:lnTo>
                <a:lnTo>
                  <a:pt x="1475" y="223"/>
                </a:lnTo>
                <a:lnTo>
                  <a:pt x="1476" y="223"/>
                </a:lnTo>
                <a:lnTo>
                  <a:pt x="1476" y="222"/>
                </a:lnTo>
                <a:lnTo>
                  <a:pt x="1477" y="220"/>
                </a:lnTo>
                <a:lnTo>
                  <a:pt x="1479" y="218"/>
                </a:lnTo>
                <a:lnTo>
                  <a:pt x="1479" y="217"/>
                </a:lnTo>
                <a:lnTo>
                  <a:pt x="1480" y="216"/>
                </a:lnTo>
                <a:lnTo>
                  <a:pt x="1480" y="215"/>
                </a:lnTo>
                <a:lnTo>
                  <a:pt x="1481" y="215"/>
                </a:lnTo>
                <a:lnTo>
                  <a:pt x="1481" y="214"/>
                </a:lnTo>
                <a:lnTo>
                  <a:pt x="1481" y="213"/>
                </a:lnTo>
                <a:lnTo>
                  <a:pt x="1480" y="210"/>
                </a:lnTo>
                <a:lnTo>
                  <a:pt x="1480" y="208"/>
                </a:lnTo>
                <a:lnTo>
                  <a:pt x="1480" y="206"/>
                </a:lnTo>
                <a:lnTo>
                  <a:pt x="1480" y="205"/>
                </a:lnTo>
                <a:lnTo>
                  <a:pt x="1480" y="203"/>
                </a:lnTo>
                <a:lnTo>
                  <a:pt x="1479" y="202"/>
                </a:lnTo>
                <a:lnTo>
                  <a:pt x="1479" y="201"/>
                </a:lnTo>
                <a:lnTo>
                  <a:pt x="1479" y="200"/>
                </a:lnTo>
                <a:lnTo>
                  <a:pt x="1479" y="199"/>
                </a:lnTo>
                <a:lnTo>
                  <a:pt x="1477" y="198"/>
                </a:lnTo>
                <a:lnTo>
                  <a:pt x="1477" y="197"/>
                </a:lnTo>
                <a:lnTo>
                  <a:pt x="1477" y="195"/>
                </a:lnTo>
                <a:lnTo>
                  <a:pt x="1477" y="194"/>
                </a:lnTo>
                <a:lnTo>
                  <a:pt x="1477" y="193"/>
                </a:lnTo>
                <a:lnTo>
                  <a:pt x="1476" y="191"/>
                </a:lnTo>
                <a:lnTo>
                  <a:pt x="1476" y="190"/>
                </a:lnTo>
                <a:lnTo>
                  <a:pt x="1477" y="190"/>
                </a:lnTo>
                <a:lnTo>
                  <a:pt x="1479" y="190"/>
                </a:lnTo>
                <a:lnTo>
                  <a:pt x="1479" y="189"/>
                </a:lnTo>
                <a:lnTo>
                  <a:pt x="1480" y="189"/>
                </a:lnTo>
                <a:lnTo>
                  <a:pt x="1480" y="188"/>
                </a:lnTo>
                <a:lnTo>
                  <a:pt x="1480" y="186"/>
                </a:lnTo>
                <a:lnTo>
                  <a:pt x="1479" y="186"/>
                </a:lnTo>
                <a:lnTo>
                  <a:pt x="1477" y="186"/>
                </a:lnTo>
                <a:lnTo>
                  <a:pt x="1477" y="189"/>
                </a:lnTo>
                <a:lnTo>
                  <a:pt x="1476" y="189"/>
                </a:lnTo>
                <a:lnTo>
                  <a:pt x="1475" y="188"/>
                </a:lnTo>
                <a:lnTo>
                  <a:pt x="1475" y="186"/>
                </a:lnTo>
                <a:lnTo>
                  <a:pt x="1475" y="185"/>
                </a:lnTo>
                <a:lnTo>
                  <a:pt x="1475" y="184"/>
                </a:lnTo>
                <a:lnTo>
                  <a:pt x="1476" y="184"/>
                </a:lnTo>
                <a:lnTo>
                  <a:pt x="1476" y="183"/>
                </a:lnTo>
                <a:lnTo>
                  <a:pt x="1476" y="182"/>
                </a:lnTo>
                <a:lnTo>
                  <a:pt x="1477" y="181"/>
                </a:lnTo>
                <a:lnTo>
                  <a:pt x="1479" y="180"/>
                </a:lnTo>
                <a:lnTo>
                  <a:pt x="1480" y="180"/>
                </a:lnTo>
                <a:lnTo>
                  <a:pt x="1480" y="178"/>
                </a:lnTo>
                <a:lnTo>
                  <a:pt x="1481" y="178"/>
                </a:lnTo>
                <a:lnTo>
                  <a:pt x="1483" y="177"/>
                </a:lnTo>
                <a:lnTo>
                  <a:pt x="1485" y="177"/>
                </a:lnTo>
                <a:lnTo>
                  <a:pt x="1487" y="177"/>
                </a:lnTo>
                <a:lnTo>
                  <a:pt x="1488" y="177"/>
                </a:lnTo>
                <a:lnTo>
                  <a:pt x="1490" y="177"/>
                </a:lnTo>
                <a:lnTo>
                  <a:pt x="1492" y="177"/>
                </a:lnTo>
                <a:lnTo>
                  <a:pt x="1493" y="177"/>
                </a:lnTo>
                <a:lnTo>
                  <a:pt x="1494" y="177"/>
                </a:lnTo>
                <a:close/>
                <a:moveTo>
                  <a:pt x="1220" y="642"/>
                </a:moveTo>
                <a:lnTo>
                  <a:pt x="1220" y="643"/>
                </a:lnTo>
                <a:lnTo>
                  <a:pt x="1218" y="643"/>
                </a:lnTo>
                <a:lnTo>
                  <a:pt x="1216" y="643"/>
                </a:lnTo>
                <a:lnTo>
                  <a:pt x="1215" y="643"/>
                </a:lnTo>
                <a:lnTo>
                  <a:pt x="1214" y="643"/>
                </a:lnTo>
                <a:lnTo>
                  <a:pt x="1213" y="643"/>
                </a:lnTo>
                <a:lnTo>
                  <a:pt x="1212" y="643"/>
                </a:lnTo>
                <a:lnTo>
                  <a:pt x="1209" y="644"/>
                </a:lnTo>
                <a:lnTo>
                  <a:pt x="1208" y="644"/>
                </a:lnTo>
                <a:lnTo>
                  <a:pt x="1207" y="644"/>
                </a:lnTo>
                <a:lnTo>
                  <a:pt x="1206" y="643"/>
                </a:lnTo>
                <a:lnTo>
                  <a:pt x="1205" y="643"/>
                </a:lnTo>
                <a:lnTo>
                  <a:pt x="1204" y="644"/>
                </a:lnTo>
                <a:lnTo>
                  <a:pt x="1205" y="645"/>
                </a:lnTo>
                <a:lnTo>
                  <a:pt x="1206" y="645"/>
                </a:lnTo>
                <a:lnTo>
                  <a:pt x="1206" y="646"/>
                </a:lnTo>
                <a:lnTo>
                  <a:pt x="1205" y="646"/>
                </a:lnTo>
                <a:lnTo>
                  <a:pt x="1204" y="646"/>
                </a:lnTo>
                <a:lnTo>
                  <a:pt x="1203" y="645"/>
                </a:lnTo>
                <a:lnTo>
                  <a:pt x="1202" y="645"/>
                </a:lnTo>
                <a:lnTo>
                  <a:pt x="1202" y="642"/>
                </a:lnTo>
                <a:lnTo>
                  <a:pt x="1202" y="641"/>
                </a:lnTo>
                <a:lnTo>
                  <a:pt x="1202" y="642"/>
                </a:lnTo>
                <a:lnTo>
                  <a:pt x="1202" y="643"/>
                </a:lnTo>
                <a:lnTo>
                  <a:pt x="1202" y="644"/>
                </a:lnTo>
                <a:lnTo>
                  <a:pt x="1202" y="645"/>
                </a:lnTo>
                <a:lnTo>
                  <a:pt x="1202" y="646"/>
                </a:lnTo>
                <a:lnTo>
                  <a:pt x="1203" y="646"/>
                </a:lnTo>
                <a:lnTo>
                  <a:pt x="1203" y="648"/>
                </a:lnTo>
                <a:lnTo>
                  <a:pt x="1202" y="648"/>
                </a:lnTo>
                <a:lnTo>
                  <a:pt x="1203" y="648"/>
                </a:lnTo>
                <a:lnTo>
                  <a:pt x="1204" y="648"/>
                </a:lnTo>
                <a:lnTo>
                  <a:pt x="1205" y="648"/>
                </a:lnTo>
                <a:lnTo>
                  <a:pt x="1206" y="648"/>
                </a:lnTo>
                <a:lnTo>
                  <a:pt x="1206" y="646"/>
                </a:lnTo>
                <a:lnTo>
                  <a:pt x="1212" y="645"/>
                </a:lnTo>
                <a:lnTo>
                  <a:pt x="1212" y="646"/>
                </a:lnTo>
                <a:lnTo>
                  <a:pt x="1212" y="648"/>
                </a:lnTo>
                <a:lnTo>
                  <a:pt x="1212" y="649"/>
                </a:lnTo>
                <a:lnTo>
                  <a:pt x="1211" y="649"/>
                </a:lnTo>
                <a:lnTo>
                  <a:pt x="1209" y="649"/>
                </a:lnTo>
                <a:lnTo>
                  <a:pt x="1208" y="650"/>
                </a:lnTo>
                <a:lnTo>
                  <a:pt x="1207" y="650"/>
                </a:lnTo>
                <a:lnTo>
                  <a:pt x="1208" y="651"/>
                </a:lnTo>
                <a:lnTo>
                  <a:pt x="1209" y="651"/>
                </a:lnTo>
                <a:lnTo>
                  <a:pt x="1211" y="651"/>
                </a:lnTo>
                <a:lnTo>
                  <a:pt x="1212" y="650"/>
                </a:lnTo>
                <a:lnTo>
                  <a:pt x="1213" y="650"/>
                </a:lnTo>
                <a:lnTo>
                  <a:pt x="1214" y="649"/>
                </a:lnTo>
                <a:lnTo>
                  <a:pt x="1215" y="649"/>
                </a:lnTo>
                <a:lnTo>
                  <a:pt x="1216" y="648"/>
                </a:lnTo>
                <a:lnTo>
                  <a:pt x="1217" y="648"/>
                </a:lnTo>
                <a:lnTo>
                  <a:pt x="1218" y="648"/>
                </a:lnTo>
                <a:lnTo>
                  <a:pt x="1220" y="648"/>
                </a:lnTo>
                <a:lnTo>
                  <a:pt x="1220" y="649"/>
                </a:lnTo>
                <a:lnTo>
                  <a:pt x="1220" y="654"/>
                </a:lnTo>
                <a:lnTo>
                  <a:pt x="1220" y="655"/>
                </a:lnTo>
                <a:lnTo>
                  <a:pt x="1218" y="657"/>
                </a:lnTo>
                <a:lnTo>
                  <a:pt x="1217" y="658"/>
                </a:lnTo>
                <a:lnTo>
                  <a:pt x="1208" y="658"/>
                </a:lnTo>
                <a:lnTo>
                  <a:pt x="1208" y="657"/>
                </a:lnTo>
                <a:lnTo>
                  <a:pt x="1208" y="655"/>
                </a:lnTo>
                <a:lnTo>
                  <a:pt x="1215" y="655"/>
                </a:lnTo>
                <a:lnTo>
                  <a:pt x="1215" y="654"/>
                </a:lnTo>
                <a:lnTo>
                  <a:pt x="1216" y="654"/>
                </a:lnTo>
                <a:lnTo>
                  <a:pt x="1217" y="654"/>
                </a:lnTo>
                <a:lnTo>
                  <a:pt x="1217" y="653"/>
                </a:lnTo>
                <a:lnTo>
                  <a:pt x="1217" y="651"/>
                </a:lnTo>
                <a:lnTo>
                  <a:pt x="1216" y="651"/>
                </a:lnTo>
                <a:lnTo>
                  <a:pt x="1216" y="650"/>
                </a:lnTo>
                <a:lnTo>
                  <a:pt x="1215" y="651"/>
                </a:lnTo>
                <a:lnTo>
                  <a:pt x="1211" y="652"/>
                </a:lnTo>
                <a:lnTo>
                  <a:pt x="1211" y="653"/>
                </a:lnTo>
                <a:lnTo>
                  <a:pt x="1213" y="653"/>
                </a:lnTo>
                <a:lnTo>
                  <a:pt x="1213" y="652"/>
                </a:lnTo>
                <a:lnTo>
                  <a:pt x="1215" y="651"/>
                </a:lnTo>
                <a:lnTo>
                  <a:pt x="1216" y="652"/>
                </a:lnTo>
                <a:lnTo>
                  <a:pt x="1216" y="653"/>
                </a:lnTo>
                <a:lnTo>
                  <a:pt x="1215" y="654"/>
                </a:lnTo>
                <a:lnTo>
                  <a:pt x="1213" y="654"/>
                </a:lnTo>
                <a:lnTo>
                  <a:pt x="1212" y="654"/>
                </a:lnTo>
                <a:lnTo>
                  <a:pt x="1211" y="654"/>
                </a:lnTo>
                <a:lnTo>
                  <a:pt x="1209" y="654"/>
                </a:lnTo>
                <a:lnTo>
                  <a:pt x="1208" y="653"/>
                </a:lnTo>
                <a:lnTo>
                  <a:pt x="1207" y="653"/>
                </a:lnTo>
                <a:lnTo>
                  <a:pt x="1207" y="654"/>
                </a:lnTo>
                <a:lnTo>
                  <a:pt x="1207" y="655"/>
                </a:lnTo>
                <a:lnTo>
                  <a:pt x="1207" y="657"/>
                </a:lnTo>
                <a:lnTo>
                  <a:pt x="1207" y="658"/>
                </a:lnTo>
                <a:lnTo>
                  <a:pt x="1206" y="658"/>
                </a:lnTo>
                <a:lnTo>
                  <a:pt x="1205" y="658"/>
                </a:lnTo>
                <a:lnTo>
                  <a:pt x="1205" y="657"/>
                </a:lnTo>
                <a:lnTo>
                  <a:pt x="1205" y="655"/>
                </a:lnTo>
                <a:lnTo>
                  <a:pt x="1205" y="654"/>
                </a:lnTo>
                <a:lnTo>
                  <a:pt x="1205" y="653"/>
                </a:lnTo>
                <a:lnTo>
                  <a:pt x="1205" y="652"/>
                </a:lnTo>
                <a:lnTo>
                  <a:pt x="1205" y="651"/>
                </a:lnTo>
                <a:lnTo>
                  <a:pt x="1205" y="650"/>
                </a:lnTo>
                <a:lnTo>
                  <a:pt x="1205" y="649"/>
                </a:lnTo>
                <a:lnTo>
                  <a:pt x="1204" y="649"/>
                </a:lnTo>
                <a:lnTo>
                  <a:pt x="1204" y="650"/>
                </a:lnTo>
                <a:lnTo>
                  <a:pt x="1204" y="657"/>
                </a:lnTo>
                <a:lnTo>
                  <a:pt x="1204" y="658"/>
                </a:lnTo>
                <a:lnTo>
                  <a:pt x="1206" y="658"/>
                </a:lnTo>
                <a:lnTo>
                  <a:pt x="1207" y="658"/>
                </a:lnTo>
                <a:lnTo>
                  <a:pt x="1208" y="658"/>
                </a:lnTo>
                <a:lnTo>
                  <a:pt x="1209" y="658"/>
                </a:lnTo>
                <a:lnTo>
                  <a:pt x="1211" y="658"/>
                </a:lnTo>
                <a:lnTo>
                  <a:pt x="1212" y="658"/>
                </a:lnTo>
                <a:lnTo>
                  <a:pt x="1213" y="658"/>
                </a:lnTo>
                <a:lnTo>
                  <a:pt x="1214" y="658"/>
                </a:lnTo>
                <a:lnTo>
                  <a:pt x="1214" y="659"/>
                </a:lnTo>
                <a:lnTo>
                  <a:pt x="1215" y="659"/>
                </a:lnTo>
                <a:lnTo>
                  <a:pt x="1215" y="658"/>
                </a:lnTo>
                <a:lnTo>
                  <a:pt x="1214" y="658"/>
                </a:lnTo>
                <a:lnTo>
                  <a:pt x="1215" y="658"/>
                </a:lnTo>
                <a:lnTo>
                  <a:pt x="1216" y="658"/>
                </a:lnTo>
                <a:lnTo>
                  <a:pt x="1217" y="658"/>
                </a:lnTo>
                <a:lnTo>
                  <a:pt x="1218" y="658"/>
                </a:lnTo>
                <a:lnTo>
                  <a:pt x="1217" y="658"/>
                </a:lnTo>
                <a:lnTo>
                  <a:pt x="1218" y="658"/>
                </a:lnTo>
                <a:lnTo>
                  <a:pt x="1218" y="659"/>
                </a:lnTo>
                <a:lnTo>
                  <a:pt x="1220" y="660"/>
                </a:lnTo>
                <a:lnTo>
                  <a:pt x="1220" y="661"/>
                </a:lnTo>
                <a:lnTo>
                  <a:pt x="1221" y="661"/>
                </a:lnTo>
                <a:lnTo>
                  <a:pt x="1222" y="661"/>
                </a:lnTo>
                <a:lnTo>
                  <a:pt x="1223" y="661"/>
                </a:lnTo>
                <a:lnTo>
                  <a:pt x="1223" y="662"/>
                </a:lnTo>
                <a:lnTo>
                  <a:pt x="1224" y="662"/>
                </a:lnTo>
                <a:lnTo>
                  <a:pt x="1225" y="662"/>
                </a:lnTo>
                <a:lnTo>
                  <a:pt x="1225" y="663"/>
                </a:lnTo>
                <a:lnTo>
                  <a:pt x="1225" y="665"/>
                </a:lnTo>
                <a:lnTo>
                  <a:pt x="1226" y="665"/>
                </a:lnTo>
                <a:lnTo>
                  <a:pt x="1226" y="666"/>
                </a:lnTo>
                <a:lnTo>
                  <a:pt x="1226" y="667"/>
                </a:lnTo>
                <a:lnTo>
                  <a:pt x="1225" y="668"/>
                </a:lnTo>
                <a:lnTo>
                  <a:pt x="1224" y="668"/>
                </a:lnTo>
                <a:lnTo>
                  <a:pt x="1223" y="668"/>
                </a:lnTo>
                <a:lnTo>
                  <a:pt x="1222" y="668"/>
                </a:lnTo>
                <a:lnTo>
                  <a:pt x="1222" y="667"/>
                </a:lnTo>
                <a:lnTo>
                  <a:pt x="1221" y="667"/>
                </a:lnTo>
                <a:lnTo>
                  <a:pt x="1221" y="666"/>
                </a:lnTo>
                <a:lnTo>
                  <a:pt x="1222" y="666"/>
                </a:lnTo>
                <a:lnTo>
                  <a:pt x="1222" y="665"/>
                </a:lnTo>
                <a:lnTo>
                  <a:pt x="1217" y="661"/>
                </a:lnTo>
                <a:lnTo>
                  <a:pt x="1216" y="661"/>
                </a:lnTo>
                <a:lnTo>
                  <a:pt x="1215" y="661"/>
                </a:lnTo>
                <a:lnTo>
                  <a:pt x="1214" y="661"/>
                </a:lnTo>
                <a:lnTo>
                  <a:pt x="1213" y="662"/>
                </a:lnTo>
                <a:lnTo>
                  <a:pt x="1213" y="663"/>
                </a:lnTo>
                <a:lnTo>
                  <a:pt x="1213" y="665"/>
                </a:lnTo>
                <a:lnTo>
                  <a:pt x="1213" y="666"/>
                </a:lnTo>
                <a:lnTo>
                  <a:pt x="1213" y="665"/>
                </a:lnTo>
                <a:lnTo>
                  <a:pt x="1214" y="665"/>
                </a:lnTo>
                <a:lnTo>
                  <a:pt x="1215" y="665"/>
                </a:lnTo>
                <a:lnTo>
                  <a:pt x="1215" y="663"/>
                </a:lnTo>
                <a:lnTo>
                  <a:pt x="1215" y="665"/>
                </a:lnTo>
                <a:lnTo>
                  <a:pt x="1215" y="663"/>
                </a:lnTo>
                <a:lnTo>
                  <a:pt x="1216" y="663"/>
                </a:lnTo>
                <a:lnTo>
                  <a:pt x="1216" y="665"/>
                </a:lnTo>
                <a:lnTo>
                  <a:pt x="1217" y="665"/>
                </a:lnTo>
                <a:lnTo>
                  <a:pt x="1217" y="666"/>
                </a:lnTo>
                <a:lnTo>
                  <a:pt x="1217" y="667"/>
                </a:lnTo>
                <a:lnTo>
                  <a:pt x="1218" y="668"/>
                </a:lnTo>
                <a:lnTo>
                  <a:pt x="1218" y="669"/>
                </a:lnTo>
                <a:lnTo>
                  <a:pt x="1220" y="669"/>
                </a:lnTo>
                <a:lnTo>
                  <a:pt x="1220" y="670"/>
                </a:lnTo>
                <a:lnTo>
                  <a:pt x="1218" y="670"/>
                </a:lnTo>
                <a:lnTo>
                  <a:pt x="1218" y="671"/>
                </a:lnTo>
                <a:lnTo>
                  <a:pt x="1217" y="671"/>
                </a:lnTo>
                <a:lnTo>
                  <a:pt x="1217" y="672"/>
                </a:lnTo>
                <a:lnTo>
                  <a:pt x="1217" y="674"/>
                </a:lnTo>
                <a:lnTo>
                  <a:pt x="1217" y="675"/>
                </a:lnTo>
                <a:lnTo>
                  <a:pt x="1216" y="675"/>
                </a:lnTo>
                <a:lnTo>
                  <a:pt x="1216" y="676"/>
                </a:lnTo>
                <a:lnTo>
                  <a:pt x="1216" y="677"/>
                </a:lnTo>
                <a:lnTo>
                  <a:pt x="1215" y="677"/>
                </a:lnTo>
                <a:lnTo>
                  <a:pt x="1215" y="678"/>
                </a:lnTo>
                <a:lnTo>
                  <a:pt x="1216" y="678"/>
                </a:lnTo>
                <a:lnTo>
                  <a:pt x="1215" y="678"/>
                </a:lnTo>
                <a:lnTo>
                  <a:pt x="1215" y="679"/>
                </a:lnTo>
                <a:lnTo>
                  <a:pt x="1215" y="680"/>
                </a:lnTo>
                <a:lnTo>
                  <a:pt x="1215" y="682"/>
                </a:lnTo>
                <a:lnTo>
                  <a:pt x="1215" y="683"/>
                </a:lnTo>
                <a:lnTo>
                  <a:pt x="1214" y="683"/>
                </a:lnTo>
                <a:lnTo>
                  <a:pt x="1214" y="684"/>
                </a:lnTo>
                <a:lnTo>
                  <a:pt x="1213" y="684"/>
                </a:lnTo>
                <a:lnTo>
                  <a:pt x="1214" y="684"/>
                </a:lnTo>
                <a:lnTo>
                  <a:pt x="1213" y="684"/>
                </a:lnTo>
                <a:lnTo>
                  <a:pt x="1213" y="685"/>
                </a:lnTo>
                <a:lnTo>
                  <a:pt x="1212" y="685"/>
                </a:lnTo>
                <a:lnTo>
                  <a:pt x="1212" y="686"/>
                </a:lnTo>
                <a:lnTo>
                  <a:pt x="1212" y="687"/>
                </a:lnTo>
                <a:lnTo>
                  <a:pt x="1212" y="686"/>
                </a:lnTo>
                <a:lnTo>
                  <a:pt x="1212" y="687"/>
                </a:lnTo>
                <a:lnTo>
                  <a:pt x="1211" y="687"/>
                </a:lnTo>
                <a:lnTo>
                  <a:pt x="1209" y="687"/>
                </a:lnTo>
                <a:lnTo>
                  <a:pt x="1209" y="688"/>
                </a:lnTo>
                <a:lnTo>
                  <a:pt x="1208" y="688"/>
                </a:lnTo>
                <a:lnTo>
                  <a:pt x="1207" y="688"/>
                </a:lnTo>
                <a:lnTo>
                  <a:pt x="1207" y="690"/>
                </a:lnTo>
                <a:lnTo>
                  <a:pt x="1206" y="690"/>
                </a:lnTo>
                <a:lnTo>
                  <a:pt x="1205" y="690"/>
                </a:lnTo>
                <a:lnTo>
                  <a:pt x="1205" y="691"/>
                </a:lnTo>
                <a:lnTo>
                  <a:pt x="1204" y="691"/>
                </a:lnTo>
                <a:lnTo>
                  <a:pt x="1204" y="692"/>
                </a:lnTo>
                <a:lnTo>
                  <a:pt x="1204" y="693"/>
                </a:lnTo>
                <a:lnTo>
                  <a:pt x="1203" y="693"/>
                </a:lnTo>
                <a:lnTo>
                  <a:pt x="1203" y="694"/>
                </a:lnTo>
                <a:lnTo>
                  <a:pt x="1204" y="694"/>
                </a:lnTo>
                <a:lnTo>
                  <a:pt x="1203" y="694"/>
                </a:lnTo>
                <a:lnTo>
                  <a:pt x="1204" y="694"/>
                </a:lnTo>
                <a:lnTo>
                  <a:pt x="1204" y="695"/>
                </a:lnTo>
                <a:lnTo>
                  <a:pt x="1203" y="695"/>
                </a:lnTo>
                <a:lnTo>
                  <a:pt x="1204" y="695"/>
                </a:lnTo>
                <a:lnTo>
                  <a:pt x="1204" y="694"/>
                </a:lnTo>
                <a:lnTo>
                  <a:pt x="1204" y="693"/>
                </a:lnTo>
                <a:lnTo>
                  <a:pt x="1205" y="693"/>
                </a:lnTo>
                <a:lnTo>
                  <a:pt x="1204" y="692"/>
                </a:lnTo>
                <a:lnTo>
                  <a:pt x="1204" y="691"/>
                </a:lnTo>
                <a:lnTo>
                  <a:pt x="1205" y="691"/>
                </a:lnTo>
                <a:lnTo>
                  <a:pt x="1206" y="690"/>
                </a:lnTo>
                <a:lnTo>
                  <a:pt x="1207" y="690"/>
                </a:lnTo>
                <a:lnTo>
                  <a:pt x="1207" y="688"/>
                </a:lnTo>
                <a:lnTo>
                  <a:pt x="1208" y="688"/>
                </a:lnTo>
                <a:lnTo>
                  <a:pt x="1209" y="688"/>
                </a:lnTo>
                <a:lnTo>
                  <a:pt x="1209" y="690"/>
                </a:lnTo>
                <a:lnTo>
                  <a:pt x="1209" y="691"/>
                </a:lnTo>
                <a:lnTo>
                  <a:pt x="1209" y="692"/>
                </a:lnTo>
                <a:lnTo>
                  <a:pt x="1209" y="693"/>
                </a:lnTo>
                <a:lnTo>
                  <a:pt x="1209" y="694"/>
                </a:lnTo>
                <a:lnTo>
                  <a:pt x="1208" y="694"/>
                </a:lnTo>
                <a:lnTo>
                  <a:pt x="1208" y="695"/>
                </a:lnTo>
                <a:lnTo>
                  <a:pt x="1208" y="696"/>
                </a:lnTo>
                <a:lnTo>
                  <a:pt x="1208" y="697"/>
                </a:lnTo>
                <a:lnTo>
                  <a:pt x="1208" y="699"/>
                </a:lnTo>
                <a:lnTo>
                  <a:pt x="1207" y="699"/>
                </a:lnTo>
                <a:lnTo>
                  <a:pt x="1207" y="700"/>
                </a:lnTo>
                <a:lnTo>
                  <a:pt x="1207" y="701"/>
                </a:lnTo>
                <a:lnTo>
                  <a:pt x="1207" y="702"/>
                </a:lnTo>
                <a:lnTo>
                  <a:pt x="1206" y="702"/>
                </a:lnTo>
                <a:lnTo>
                  <a:pt x="1206" y="703"/>
                </a:lnTo>
                <a:lnTo>
                  <a:pt x="1206" y="704"/>
                </a:lnTo>
                <a:lnTo>
                  <a:pt x="1206" y="705"/>
                </a:lnTo>
                <a:lnTo>
                  <a:pt x="1205" y="705"/>
                </a:lnTo>
                <a:lnTo>
                  <a:pt x="1205" y="707"/>
                </a:lnTo>
                <a:lnTo>
                  <a:pt x="1204" y="707"/>
                </a:lnTo>
                <a:lnTo>
                  <a:pt x="1203" y="707"/>
                </a:lnTo>
                <a:lnTo>
                  <a:pt x="1203" y="705"/>
                </a:lnTo>
                <a:lnTo>
                  <a:pt x="1202" y="705"/>
                </a:lnTo>
                <a:lnTo>
                  <a:pt x="1200" y="705"/>
                </a:lnTo>
                <a:lnTo>
                  <a:pt x="1199" y="705"/>
                </a:lnTo>
                <a:lnTo>
                  <a:pt x="1200" y="705"/>
                </a:lnTo>
                <a:lnTo>
                  <a:pt x="1200" y="707"/>
                </a:lnTo>
                <a:lnTo>
                  <a:pt x="1202" y="707"/>
                </a:lnTo>
                <a:lnTo>
                  <a:pt x="1203" y="707"/>
                </a:lnTo>
                <a:lnTo>
                  <a:pt x="1204" y="707"/>
                </a:lnTo>
                <a:lnTo>
                  <a:pt x="1205" y="707"/>
                </a:lnTo>
                <a:lnTo>
                  <a:pt x="1204" y="707"/>
                </a:lnTo>
                <a:lnTo>
                  <a:pt x="1204" y="708"/>
                </a:lnTo>
                <a:lnTo>
                  <a:pt x="1203" y="709"/>
                </a:lnTo>
                <a:lnTo>
                  <a:pt x="1203" y="710"/>
                </a:lnTo>
                <a:lnTo>
                  <a:pt x="1203" y="711"/>
                </a:lnTo>
                <a:lnTo>
                  <a:pt x="1203" y="712"/>
                </a:lnTo>
                <a:lnTo>
                  <a:pt x="1204" y="712"/>
                </a:lnTo>
                <a:lnTo>
                  <a:pt x="1204" y="713"/>
                </a:lnTo>
                <a:lnTo>
                  <a:pt x="1205" y="713"/>
                </a:lnTo>
                <a:lnTo>
                  <a:pt x="1205" y="715"/>
                </a:lnTo>
                <a:lnTo>
                  <a:pt x="1206" y="715"/>
                </a:lnTo>
                <a:lnTo>
                  <a:pt x="1205" y="715"/>
                </a:lnTo>
                <a:lnTo>
                  <a:pt x="1204" y="713"/>
                </a:lnTo>
                <a:lnTo>
                  <a:pt x="1203" y="712"/>
                </a:lnTo>
                <a:lnTo>
                  <a:pt x="1202" y="713"/>
                </a:lnTo>
                <a:lnTo>
                  <a:pt x="1202" y="715"/>
                </a:lnTo>
                <a:lnTo>
                  <a:pt x="1202" y="716"/>
                </a:lnTo>
                <a:lnTo>
                  <a:pt x="1202" y="717"/>
                </a:lnTo>
                <a:lnTo>
                  <a:pt x="1202" y="718"/>
                </a:lnTo>
                <a:lnTo>
                  <a:pt x="1202" y="719"/>
                </a:lnTo>
                <a:lnTo>
                  <a:pt x="1202" y="720"/>
                </a:lnTo>
                <a:lnTo>
                  <a:pt x="1200" y="721"/>
                </a:lnTo>
                <a:lnTo>
                  <a:pt x="1202" y="722"/>
                </a:lnTo>
                <a:lnTo>
                  <a:pt x="1203" y="722"/>
                </a:lnTo>
                <a:lnTo>
                  <a:pt x="1205" y="722"/>
                </a:lnTo>
                <a:lnTo>
                  <a:pt x="1205" y="724"/>
                </a:lnTo>
                <a:lnTo>
                  <a:pt x="1205" y="725"/>
                </a:lnTo>
                <a:lnTo>
                  <a:pt x="1204" y="725"/>
                </a:lnTo>
                <a:lnTo>
                  <a:pt x="1203" y="725"/>
                </a:lnTo>
                <a:lnTo>
                  <a:pt x="1203" y="724"/>
                </a:lnTo>
                <a:lnTo>
                  <a:pt x="1202" y="724"/>
                </a:lnTo>
                <a:lnTo>
                  <a:pt x="1199" y="724"/>
                </a:lnTo>
                <a:lnTo>
                  <a:pt x="1197" y="724"/>
                </a:lnTo>
                <a:lnTo>
                  <a:pt x="1195" y="724"/>
                </a:lnTo>
                <a:lnTo>
                  <a:pt x="1192" y="724"/>
                </a:lnTo>
                <a:lnTo>
                  <a:pt x="1189" y="724"/>
                </a:lnTo>
                <a:lnTo>
                  <a:pt x="1185" y="724"/>
                </a:lnTo>
                <a:lnTo>
                  <a:pt x="1185" y="725"/>
                </a:lnTo>
                <a:lnTo>
                  <a:pt x="1186" y="725"/>
                </a:lnTo>
                <a:lnTo>
                  <a:pt x="1187" y="725"/>
                </a:lnTo>
                <a:lnTo>
                  <a:pt x="1189" y="725"/>
                </a:lnTo>
                <a:lnTo>
                  <a:pt x="1192" y="725"/>
                </a:lnTo>
                <a:lnTo>
                  <a:pt x="1197" y="725"/>
                </a:lnTo>
                <a:lnTo>
                  <a:pt x="1198" y="725"/>
                </a:lnTo>
                <a:lnTo>
                  <a:pt x="1199" y="725"/>
                </a:lnTo>
                <a:lnTo>
                  <a:pt x="1200" y="725"/>
                </a:lnTo>
                <a:lnTo>
                  <a:pt x="1200" y="726"/>
                </a:lnTo>
                <a:lnTo>
                  <a:pt x="1200" y="727"/>
                </a:lnTo>
                <a:lnTo>
                  <a:pt x="1199" y="727"/>
                </a:lnTo>
                <a:lnTo>
                  <a:pt x="1199" y="726"/>
                </a:lnTo>
                <a:lnTo>
                  <a:pt x="1199" y="727"/>
                </a:lnTo>
                <a:lnTo>
                  <a:pt x="1197" y="727"/>
                </a:lnTo>
                <a:lnTo>
                  <a:pt x="1196" y="727"/>
                </a:lnTo>
                <a:lnTo>
                  <a:pt x="1195" y="727"/>
                </a:lnTo>
                <a:lnTo>
                  <a:pt x="1194" y="727"/>
                </a:lnTo>
                <a:lnTo>
                  <a:pt x="1192" y="727"/>
                </a:lnTo>
                <a:lnTo>
                  <a:pt x="1191" y="727"/>
                </a:lnTo>
                <a:lnTo>
                  <a:pt x="1190" y="727"/>
                </a:lnTo>
                <a:lnTo>
                  <a:pt x="1189" y="727"/>
                </a:lnTo>
                <a:lnTo>
                  <a:pt x="1189" y="726"/>
                </a:lnTo>
                <a:lnTo>
                  <a:pt x="1189" y="727"/>
                </a:lnTo>
                <a:lnTo>
                  <a:pt x="1187" y="727"/>
                </a:lnTo>
                <a:lnTo>
                  <a:pt x="1186" y="727"/>
                </a:lnTo>
                <a:lnTo>
                  <a:pt x="1185" y="726"/>
                </a:lnTo>
                <a:lnTo>
                  <a:pt x="1183" y="726"/>
                </a:lnTo>
                <a:lnTo>
                  <a:pt x="1182" y="725"/>
                </a:lnTo>
                <a:lnTo>
                  <a:pt x="1181" y="724"/>
                </a:lnTo>
                <a:lnTo>
                  <a:pt x="1181" y="725"/>
                </a:lnTo>
                <a:lnTo>
                  <a:pt x="1180" y="725"/>
                </a:lnTo>
                <a:lnTo>
                  <a:pt x="1180" y="724"/>
                </a:lnTo>
                <a:lnTo>
                  <a:pt x="1179" y="724"/>
                </a:lnTo>
                <a:lnTo>
                  <a:pt x="1179" y="725"/>
                </a:lnTo>
                <a:lnTo>
                  <a:pt x="1179" y="729"/>
                </a:lnTo>
                <a:lnTo>
                  <a:pt x="1180" y="730"/>
                </a:lnTo>
                <a:lnTo>
                  <a:pt x="1180" y="729"/>
                </a:lnTo>
                <a:lnTo>
                  <a:pt x="1180" y="726"/>
                </a:lnTo>
                <a:lnTo>
                  <a:pt x="1180" y="725"/>
                </a:lnTo>
                <a:lnTo>
                  <a:pt x="1181" y="726"/>
                </a:lnTo>
                <a:lnTo>
                  <a:pt x="1181" y="730"/>
                </a:lnTo>
                <a:lnTo>
                  <a:pt x="1182" y="730"/>
                </a:lnTo>
                <a:lnTo>
                  <a:pt x="1182" y="727"/>
                </a:lnTo>
                <a:lnTo>
                  <a:pt x="1182" y="726"/>
                </a:lnTo>
                <a:lnTo>
                  <a:pt x="1183" y="727"/>
                </a:lnTo>
                <a:lnTo>
                  <a:pt x="1185" y="727"/>
                </a:lnTo>
                <a:lnTo>
                  <a:pt x="1185" y="730"/>
                </a:lnTo>
                <a:lnTo>
                  <a:pt x="1185" y="732"/>
                </a:lnTo>
                <a:lnTo>
                  <a:pt x="1185" y="730"/>
                </a:lnTo>
                <a:lnTo>
                  <a:pt x="1185" y="728"/>
                </a:lnTo>
                <a:lnTo>
                  <a:pt x="1185" y="727"/>
                </a:lnTo>
                <a:lnTo>
                  <a:pt x="1186" y="727"/>
                </a:lnTo>
                <a:lnTo>
                  <a:pt x="1187" y="728"/>
                </a:lnTo>
                <a:lnTo>
                  <a:pt x="1187" y="732"/>
                </a:lnTo>
                <a:lnTo>
                  <a:pt x="1187" y="728"/>
                </a:lnTo>
                <a:lnTo>
                  <a:pt x="1187" y="727"/>
                </a:lnTo>
                <a:lnTo>
                  <a:pt x="1188" y="727"/>
                </a:lnTo>
                <a:lnTo>
                  <a:pt x="1189" y="727"/>
                </a:lnTo>
                <a:lnTo>
                  <a:pt x="1189" y="728"/>
                </a:lnTo>
                <a:lnTo>
                  <a:pt x="1189" y="732"/>
                </a:lnTo>
                <a:lnTo>
                  <a:pt x="1189" y="728"/>
                </a:lnTo>
                <a:lnTo>
                  <a:pt x="1190" y="727"/>
                </a:lnTo>
                <a:lnTo>
                  <a:pt x="1191" y="727"/>
                </a:lnTo>
                <a:lnTo>
                  <a:pt x="1191" y="728"/>
                </a:lnTo>
                <a:lnTo>
                  <a:pt x="1191" y="732"/>
                </a:lnTo>
                <a:lnTo>
                  <a:pt x="1191" y="728"/>
                </a:lnTo>
                <a:lnTo>
                  <a:pt x="1192" y="727"/>
                </a:lnTo>
                <a:lnTo>
                  <a:pt x="1194" y="727"/>
                </a:lnTo>
                <a:lnTo>
                  <a:pt x="1194" y="728"/>
                </a:lnTo>
                <a:lnTo>
                  <a:pt x="1194" y="732"/>
                </a:lnTo>
                <a:lnTo>
                  <a:pt x="1195" y="728"/>
                </a:lnTo>
                <a:lnTo>
                  <a:pt x="1195" y="727"/>
                </a:lnTo>
                <a:lnTo>
                  <a:pt x="1196" y="727"/>
                </a:lnTo>
                <a:lnTo>
                  <a:pt x="1196" y="728"/>
                </a:lnTo>
                <a:lnTo>
                  <a:pt x="1197" y="728"/>
                </a:lnTo>
                <a:lnTo>
                  <a:pt x="1197" y="733"/>
                </a:lnTo>
                <a:lnTo>
                  <a:pt x="1197" y="732"/>
                </a:lnTo>
                <a:lnTo>
                  <a:pt x="1197" y="730"/>
                </a:lnTo>
                <a:lnTo>
                  <a:pt x="1197" y="729"/>
                </a:lnTo>
                <a:lnTo>
                  <a:pt x="1197" y="728"/>
                </a:lnTo>
                <a:lnTo>
                  <a:pt x="1198" y="727"/>
                </a:lnTo>
                <a:lnTo>
                  <a:pt x="1199" y="728"/>
                </a:lnTo>
                <a:lnTo>
                  <a:pt x="1200" y="728"/>
                </a:lnTo>
                <a:lnTo>
                  <a:pt x="1199" y="728"/>
                </a:lnTo>
                <a:lnTo>
                  <a:pt x="1198" y="728"/>
                </a:lnTo>
                <a:lnTo>
                  <a:pt x="1197" y="728"/>
                </a:lnTo>
                <a:lnTo>
                  <a:pt x="1197" y="730"/>
                </a:lnTo>
                <a:lnTo>
                  <a:pt x="1197" y="732"/>
                </a:lnTo>
                <a:lnTo>
                  <a:pt x="1198" y="732"/>
                </a:lnTo>
                <a:lnTo>
                  <a:pt x="1198" y="733"/>
                </a:lnTo>
                <a:lnTo>
                  <a:pt x="1198" y="734"/>
                </a:lnTo>
                <a:lnTo>
                  <a:pt x="1197" y="734"/>
                </a:lnTo>
                <a:lnTo>
                  <a:pt x="1196" y="735"/>
                </a:lnTo>
                <a:lnTo>
                  <a:pt x="1196" y="736"/>
                </a:lnTo>
                <a:lnTo>
                  <a:pt x="1196" y="737"/>
                </a:lnTo>
                <a:lnTo>
                  <a:pt x="1196" y="738"/>
                </a:lnTo>
                <a:lnTo>
                  <a:pt x="1196" y="740"/>
                </a:lnTo>
                <a:lnTo>
                  <a:pt x="1195" y="740"/>
                </a:lnTo>
                <a:lnTo>
                  <a:pt x="1195" y="741"/>
                </a:lnTo>
                <a:lnTo>
                  <a:pt x="1195" y="742"/>
                </a:lnTo>
                <a:lnTo>
                  <a:pt x="1196" y="742"/>
                </a:lnTo>
                <a:lnTo>
                  <a:pt x="1196" y="743"/>
                </a:lnTo>
                <a:lnTo>
                  <a:pt x="1195" y="743"/>
                </a:lnTo>
                <a:lnTo>
                  <a:pt x="1195" y="745"/>
                </a:lnTo>
                <a:lnTo>
                  <a:pt x="1195" y="746"/>
                </a:lnTo>
                <a:lnTo>
                  <a:pt x="1195" y="747"/>
                </a:lnTo>
                <a:lnTo>
                  <a:pt x="1195" y="749"/>
                </a:lnTo>
                <a:lnTo>
                  <a:pt x="1194" y="749"/>
                </a:lnTo>
                <a:lnTo>
                  <a:pt x="1194" y="750"/>
                </a:lnTo>
                <a:lnTo>
                  <a:pt x="1195" y="750"/>
                </a:lnTo>
                <a:lnTo>
                  <a:pt x="1195" y="751"/>
                </a:lnTo>
                <a:lnTo>
                  <a:pt x="1195" y="752"/>
                </a:lnTo>
                <a:lnTo>
                  <a:pt x="1194" y="752"/>
                </a:lnTo>
                <a:lnTo>
                  <a:pt x="1194" y="753"/>
                </a:lnTo>
                <a:lnTo>
                  <a:pt x="1192" y="753"/>
                </a:lnTo>
                <a:lnTo>
                  <a:pt x="1192" y="754"/>
                </a:lnTo>
                <a:lnTo>
                  <a:pt x="1191" y="754"/>
                </a:lnTo>
                <a:lnTo>
                  <a:pt x="1190" y="755"/>
                </a:lnTo>
                <a:lnTo>
                  <a:pt x="1189" y="755"/>
                </a:lnTo>
                <a:lnTo>
                  <a:pt x="1189" y="754"/>
                </a:lnTo>
                <a:lnTo>
                  <a:pt x="1188" y="754"/>
                </a:lnTo>
                <a:lnTo>
                  <a:pt x="1187" y="754"/>
                </a:lnTo>
                <a:lnTo>
                  <a:pt x="1186" y="754"/>
                </a:lnTo>
                <a:lnTo>
                  <a:pt x="1186" y="753"/>
                </a:lnTo>
                <a:lnTo>
                  <a:pt x="1185" y="753"/>
                </a:lnTo>
                <a:lnTo>
                  <a:pt x="1185" y="752"/>
                </a:lnTo>
                <a:lnTo>
                  <a:pt x="1183" y="752"/>
                </a:lnTo>
                <a:lnTo>
                  <a:pt x="1183" y="751"/>
                </a:lnTo>
                <a:lnTo>
                  <a:pt x="1185" y="751"/>
                </a:lnTo>
                <a:lnTo>
                  <a:pt x="1183" y="751"/>
                </a:lnTo>
                <a:lnTo>
                  <a:pt x="1183" y="752"/>
                </a:lnTo>
                <a:lnTo>
                  <a:pt x="1185" y="753"/>
                </a:lnTo>
                <a:lnTo>
                  <a:pt x="1186" y="754"/>
                </a:lnTo>
                <a:lnTo>
                  <a:pt x="1187" y="754"/>
                </a:lnTo>
                <a:lnTo>
                  <a:pt x="1187" y="755"/>
                </a:lnTo>
                <a:lnTo>
                  <a:pt x="1187" y="757"/>
                </a:lnTo>
                <a:lnTo>
                  <a:pt x="1186" y="757"/>
                </a:lnTo>
                <a:lnTo>
                  <a:pt x="1186" y="758"/>
                </a:lnTo>
                <a:lnTo>
                  <a:pt x="1186" y="759"/>
                </a:lnTo>
                <a:lnTo>
                  <a:pt x="1185" y="760"/>
                </a:lnTo>
                <a:lnTo>
                  <a:pt x="1185" y="761"/>
                </a:lnTo>
                <a:lnTo>
                  <a:pt x="1183" y="762"/>
                </a:lnTo>
                <a:lnTo>
                  <a:pt x="1183" y="763"/>
                </a:lnTo>
                <a:lnTo>
                  <a:pt x="1183" y="764"/>
                </a:lnTo>
                <a:lnTo>
                  <a:pt x="1182" y="764"/>
                </a:lnTo>
                <a:lnTo>
                  <a:pt x="1182" y="766"/>
                </a:lnTo>
                <a:lnTo>
                  <a:pt x="1181" y="767"/>
                </a:lnTo>
                <a:lnTo>
                  <a:pt x="1181" y="768"/>
                </a:lnTo>
                <a:lnTo>
                  <a:pt x="1181" y="769"/>
                </a:lnTo>
                <a:lnTo>
                  <a:pt x="1180" y="769"/>
                </a:lnTo>
                <a:lnTo>
                  <a:pt x="1180" y="770"/>
                </a:lnTo>
                <a:lnTo>
                  <a:pt x="1180" y="771"/>
                </a:lnTo>
                <a:lnTo>
                  <a:pt x="1179" y="771"/>
                </a:lnTo>
                <a:lnTo>
                  <a:pt x="1179" y="772"/>
                </a:lnTo>
                <a:lnTo>
                  <a:pt x="1179" y="774"/>
                </a:lnTo>
                <a:lnTo>
                  <a:pt x="1178" y="774"/>
                </a:lnTo>
                <a:lnTo>
                  <a:pt x="1178" y="775"/>
                </a:lnTo>
                <a:lnTo>
                  <a:pt x="1178" y="776"/>
                </a:lnTo>
                <a:lnTo>
                  <a:pt x="1177" y="777"/>
                </a:lnTo>
                <a:lnTo>
                  <a:pt x="1177" y="778"/>
                </a:lnTo>
                <a:lnTo>
                  <a:pt x="1177" y="779"/>
                </a:lnTo>
                <a:lnTo>
                  <a:pt x="1176" y="779"/>
                </a:lnTo>
                <a:lnTo>
                  <a:pt x="1176" y="778"/>
                </a:lnTo>
                <a:lnTo>
                  <a:pt x="1176" y="777"/>
                </a:lnTo>
                <a:lnTo>
                  <a:pt x="1176" y="776"/>
                </a:lnTo>
                <a:lnTo>
                  <a:pt x="1174" y="776"/>
                </a:lnTo>
                <a:lnTo>
                  <a:pt x="1174" y="775"/>
                </a:lnTo>
                <a:lnTo>
                  <a:pt x="1174" y="774"/>
                </a:lnTo>
                <a:lnTo>
                  <a:pt x="1174" y="772"/>
                </a:lnTo>
                <a:lnTo>
                  <a:pt x="1174" y="771"/>
                </a:lnTo>
                <a:lnTo>
                  <a:pt x="1173" y="771"/>
                </a:lnTo>
                <a:lnTo>
                  <a:pt x="1173" y="770"/>
                </a:lnTo>
                <a:lnTo>
                  <a:pt x="1173" y="769"/>
                </a:lnTo>
                <a:lnTo>
                  <a:pt x="1173" y="768"/>
                </a:lnTo>
                <a:lnTo>
                  <a:pt x="1173" y="767"/>
                </a:lnTo>
                <a:lnTo>
                  <a:pt x="1173" y="768"/>
                </a:lnTo>
                <a:lnTo>
                  <a:pt x="1172" y="768"/>
                </a:lnTo>
                <a:lnTo>
                  <a:pt x="1172" y="767"/>
                </a:lnTo>
                <a:lnTo>
                  <a:pt x="1173" y="767"/>
                </a:lnTo>
                <a:lnTo>
                  <a:pt x="1173" y="766"/>
                </a:lnTo>
                <a:lnTo>
                  <a:pt x="1173" y="764"/>
                </a:lnTo>
                <a:lnTo>
                  <a:pt x="1173" y="763"/>
                </a:lnTo>
                <a:lnTo>
                  <a:pt x="1174" y="763"/>
                </a:lnTo>
                <a:lnTo>
                  <a:pt x="1173" y="763"/>
                </a:lnTo>
                <a:lnTo>
                  <a:pt x="1173" y="764"/>
                </a:lnTo>
                <a:lnTo>
                  <a:pt x="1172" y="764"/>
                </a:lnTo>
                <a:lnTo>
                  <a:pt x="1171" y="764"/>
                </a:lnTo>
                <a:lnTo>
                  <a:pt x="1171" y="763"/>
                </a:lnTo>
                <a:lnTo>
                  <a:pt x="1171" y="764"/>
                </a:lnTo>
                <a:lnTo>
                  <a:pt x="1170" y="764"/>
                </a:lnTo>
                <a:lnTo>
                  <a:pt x="1169" y="764"/>
                </a:lnTo>
                <a:lnTo>
                  <a:pt x="1169" y="763"/>
                </a:lnTo>
                <a:lnTo>
                  <a:pt x="1169" y="762"/>
                </a:lnTo>
                <a:lnTo>
                  <a:pt x="1169" y="763"/>
                </a:lnTo>
                <a:lnTo>
                  <a:pt x="1168" y="763"/>
                </a:lnTo>
                <a:lnTo>
                  <a:pt x="1169" y="763"/>
                </a:lnTo>
                <a:lnTo>
                  <a:pt x="1168" y="763"/>
                </a:lnTo>
                <a:lnTo>
                  <a:pt x="1168" y="762"/>
                </a:lnTo>
                <a:lnTo>
                  <a:pt x="1169" y="762"/>
                </a:lnTo>
                <a:lnTo>
                  <a:pt x="1169" y="761"/>
                </a:lnTo>
                <a:lnTo>
                  <a:pt x="1170" y="761"/>
                </a:lnTo>
                <a:lnTo>
                  <a:pt x="1170" y="760"/>
                </a:lnTo>
                <a:lnTo>
                  <a:pt x="1171" y="760"/>
                </a:lnTo>
                <a:lnTo>
                  <a:pt x="1171" y="759"/>
                </a:lnTo>
                <a:lnTo>
                  <a:pt x="1171" y="758"/>
                </a:lnTo>
                <a:lnTo>
                  <a:pt x="1170" y="759"/>
                </a:lnTo>
                <a:lnTo>
                  <a:pt x="1170" y="760"/>
                </a:lnTo>
                <a:lnTo>
                  <a:pt x="1169" y="760"/>
                </a:lnTo>
                <a:lnTo>
                  <a:pt x="1169" y="761"/>
                </a:lnTo>
                <a:lnTo>
                  <a:pt x="1168" y="761"/>
                </a:lnTo>
                <a:lnTo>
                  <a:pt x="1168" y="762"/>
                </a:lnTo>
                <a:lnTo>
                  <a:pt x="1168" y="763"/>
                </a:lnTo>
                <a:lnTo>
                  <a:pt x="1166" y="763"/>
                </a:lnTo>
                <a:lnTo>
                  <a:pt x="1166" y="764"/>
                </a:lnTo>
                <a:lnTo>
                  <a:pt x="1165" y="764"/>
                </a:lnTo>
                <a:lnTo>
                  <a:pt x="1166" y="764"/>
                </a:lnTo>
                <a:lnTo>
                  <a:pt x="1165" y="766"/>
                </a:lnTo>
                <a:lnTo>
                  <a:pt x="1165" y="767"/>
                </a:lnTo>
                <a:lnTo>
                  <a:pt x="1165" y="768"/>
                </a:lnTo>
                <a:lnTo>
                  <a:pt x="1164" y="769"/>
                </a:lnTo>
                <a:lnTo>
                  <a:pt x="1164" y="770"/>
                </a:lnTo>
                <a:lnTo>
                  <a:pt x="1164" y="771"/>
                </a:lnTo>
                <a:lnTo>
                  <a:pt x="1163" y="771"/>
                </a:lnTo>
                <a:lnTo>
                  <a:pt x="1164" y="770"/>
                </a:lnTo>
                <a:lnTo>
                  <a:pt x="1164" y="769"/>
                </a:lnTo>
                <a:lnTo>
                  <a:pt x="1164" y="768"/>
                </a:lnTo>
                <a:lnTo>
                  <a:pt x="1164" y="767"/>
                </a:lnTo>
                <a:lnTo>
                  <a:pt x="1165" y="767"/>
                </a:lnTo>
                <a:lnTo>
                  <a:pt x="1165" y="766"/>
                </a:lnTo>
                <a:lnTo>
                  <a:pt x="1165" y="764"/>
                </a:lnTo>
                <a:lnTo>
                  <a:pt x="1165" y="763"/>
                </a:lnTo>
                <a:lnTo>
                  <a:pt x="1165" y="762"/>
                </a:lnTo>
                <a:lnTo>
                  <a:pt x="1165" y="761"/>
                </a:lnTo>
                <a:lnTo>
                  <a:pt x="1165" y="760"/>
                </a:lnTo>
                <a:lnTo>
                  <a:pt x="1166" y="759"/>
                </a:lnTo>
                <a:lnTo>
                  <a:pt x="1166" y="758"/>
                </a:lnTo>
                <a:lnTo>
                  <a:pt x="1168" y="758"/>
                </a:lnTo>
                <a:lnTo>
                  <a:pt x="1168" y="757"/>
                </a:lnTo>
                <a:lnTo>
                  <a:pt x="1168" y="755"/>
                </a:lnTo>
                <a:lnTo>
                  <a:pt x="1168" y="754"/>
                </a:lnTo>
                <a:lnTo>
                  <a:pt x="1166" y="754"/>
                </a:lnTo>
                <a:lnTo>
                  <a:pt x="1166" y="753"/>
                </a:lnTo>
                <a:lnTo>
                  <a:pt x="1165" y="753"/>
                </a:lnTo>
                <a:lnTo>
                  <a:pt x="1165" y="752"/>
                </a:lnTo>
                <a:lnTo>
                  <a:pt x="1165" y="751"/>
                </a:lnTo>
                <a:lnTo>
                  <a:pt x="1165" y="750"/>
                </a:lnTo>
                <a:lnTo>
                  <a:pt x="1166" y="750"/>
                </a:lnTo>
                <a:lnTo>
                  <a:pt x="1171" y="751"/>
                </a:lnTo>
                <a:lnTo>
                  <a:pt x="1173" y="744"/>
                </a:lnTo>
                <a:lnTo>
                  <a:pt x="1172" y="744"/>
                </a:lnTo>
                <a:lnTo>
                  <a:pt x="1172" y="743"/>
                </a:lnTo>
                <a:lnTo>
                  <a:pt x="1171" y="743"/>
                </a:lnTo>
                <a:lnTo>
                  <a:pt x="1170" y="743"/>
                </a:lnTo>
                <a:lnTo>
                  <a:pt x="1169" y="743"/>
                </a:lnTo>
                <a:lnTo>
                  <a:pt x="1170" y="743"/>
                </a:lnTo>
                <a:lnTo>
                  <a:pt x="1171" y="743"/>
                </a:lnTo>
                <a:lnTo>
                  <a:pt x="1170" y="744"/>
                </a:lnTo>
                <a:lnTo>
                  <a:pt x="1170" y="745"/>
                </a:lnTo>
                <a:lnTo>
                  <a:pt x="1169" y="745"/>
                </a:lnTo>
                <a:lnTo>
                  <a:pt x="1169" y="744"/>
                </a:lnTo>
                <a:lnTo>
                  <a:pt x="1168" y="744"/>
                </a:lnTo>
                <a:lnTo>
                  <a:pt x="1166" y="744"/>
                </a:lnTo>
                <a:lnTo>
                  <a:pt x="1165" y="744"/>
                </a:lnTo>
                <a:lnTo>
                  <a:pt x="1165" y="745"/>
                </a:lnTo>
                <a:lnTo>
                  <a:pt x="1164" y="745"/>
                </a:lnTo>
                <a:lnTo>
                  <a:pt x="1164" y="746"/>
                </a:lnTo>
                <a:lnTo>
                  <a:pt x="1163" y="746"/>
                </a:lnTo>
                <a:lnTo>
                  <a:pt x="1163" y="745"/>
                </a:lnTo>
                <a:lnTo>
                  <a:pt x="1162" y="745"/>
                </a:lnTo>
                <a:lnTo>
                  <a:pt x="1161" y="744"/>
                </a:lnTo>
                <a:lnTo>
                  <a:pt x="1161" y="745"/>
                </a:lnTo>
                <a:lnTo>
                  <a:pt x="1163" y="746"/>
                </a:lnTo>
                <a:lnTo>
                  <a:pt x="1163" y="747"/>
                </a:lnTo>
                <a:lnTo>
                  <a:pt x="1164" y="747"/>
                </a:lnTo>
                <a:lnTo>
                  <a:pt x="1165" y="749"/>
                </a:lnTo>
                <a:lnTo>
                  <a:pt x="1166" y="749"/>
                </a:lnTo>
                <a:lnTo>
                  <a:pt x="1166" y="750"/>
                </a:lnTo>
                <a:lnTo>
                  <a:pt x="1168" y="750"/>
                </a:lnTo>
                <a:lnTo>
                  <a:pt x="1168" y="749"/>
                </a:lnTo>
                <a:lnTo>
                  <a:pt x="1168" y="747"/>
                </a:lnTo>
                <a:lnTo>
                  <a:pt x="1169" y="747"/>
                </a:lnTo>
                <a:lnTo>
                  <a:pt x="1169" y="746"/>
                </a:lnTo>
                <a:lnTo>
                  <a:pt x="1170" y="746"/>
                </a:lnTo>
                <a:lnTo>
                  <a:pt x="1170" y="745"/>
                </a:lnTo>
                <a:lnTo>
                  <a:pt x="1170" y="744"/>
                </a:lnTo>
                <a:lnTo>
                  <a:pt x="1171" y="744"/>
                </a:lnTo>
                <a:lnTo>
                  <a:pt x="1170" y="746"/>
                </a:lnTo>
                <a:lnTo>
                  <a:pt x="1168" y="750"/>
                </a:lnTo>
                <a:lnTo>
                  <a:pt x="1166" y="750"/>
                </a:lnTo>
                <a:lnTo>
                  <a:pt x="1165" y="749"/>
                </a:lnTo>
                <a:lnTo>
                  <a:pt x="1164" y="747"/>
                </a:lnTo>
                <a:lnTo>
                  <a:pt x="1163" y="747"/>
                </a:lnTo>
                <a:lnTo>
                  <a:pt x="1162" y="746"/>
                </a:lnTo>
                <a:lnTo>
                  <a:pt x="1161" y="745"/>
                </a:lnTo>
                <a:lnTo>
                  <a:pt x="1160" y="743"/>
                </a:lnTo>
                <a:lnTo>
                  <a:pt x="1159" y="743"/>
                </a:lnTo>
                <a:lnTo>
                  <a:pt x="1160" y="744"/>
                </a:lnTo>
                <a:lnTo>
                  <a:pt x="1161" y="745"/>
                </a:lnTo>
                <a:lnTo>
                  <a:pt x="1162" y="746"/>
                </a:lnTo>
                <a:lnTo>
                  <a:pt x="1164" y="749"/>
                </a:lnTo>
                <a:lnTo>
                  <a:pt x="1164" y="750"/>
                </a:lnTo>
                <a:lnTo>
                  <a:pt x="1164" y="751"/>
                </a:lnTo>
                <a:lnTo>
                  <a:pt x="1163" y="751"/>
                </a:lnTo>
                <a:lnTo>
                  <a:pt x="1163" y="752"/>
                </a:lnTo>
                <a:lnTo>
                  <a:pt x="1162" y="752"/>
                </a:lnTo>
                <a:lnTo>
                  <a:pt x="1162" y="753"/>
                </a:lnTo>
                <a:lnTo>
                  <a:pt x="1161" y="754"/>
                </a:lnTo>
                <a:lnTo>
                  <a:pt x="1160" y="755"/>
                </a:lnTo>
                <a:lnTo>
                  <a:pt x="1160" y="757"/>
                </a:lnTo>
                <a:lnTo>
                  <a:pt x="1159" y="757"/>
                </a:lnTo>
                <a:lnTo>
                  <a:pt x="1159" y="758"/>
                </a:lnTo>
                <a:lnTo>
                  <a:pt x="1159" y="759"/>
                </a:lnTo>
                <a:lnTo>
                  <a:pt x="1157" y="759"/>
                </a:lnTo>
                <a:lnTo>
                  <a:pt x="1157" y="760"/>
                </a:lnTo>
                <a:lnTo>
                  <a:pt x="1156" y="761"/>
                </a:lnTo>
                <a:lnTo>
                  <a:pt x="1156" y="762"/>
                </a:lnTo>
                <a:lnTo>
                  <a:pt x="1157" y="762"/>
                </a:lnTo>
                <a:lnTo>
                  <a:pt x="1157" y="763"/>
                </a:lnTo>
                <a:lnTo>
                  <a:pt x="1156" y="763"/>
                </a:lnTo>
                <a:lnTo>
                  <a:pt x="1156" y="764"/>
                </a:lnTo>
                <a:lnTo>
                  <a:pt x="1157" y="764"/>
                </a:lnTo>
                <a:lnTo>
                  <a:pt x="1159" y="764"/>
                </a:lnTo>
                <a:lnTo>
                  <a:pt x="1159" y="763"/>
                </a:lnTo>
                <a:lnTo>
                  <a:pt x="1160" y="763"/>
                </a:lnTo>
                <a:lnTo>
                  <a:pt x="1161" y="763"/>
                </a:lnTo>
                <a:lnTo>
                  <a:pt x="1161" y="762"/>
                </a:lnTo>
                <a:lnTo>
                  <a:pt x="1161" y="763"/>
                </a:lnTo>
                <a:lnTo>
                  <a:pt x="1161" y="764"/>
                </a:lnTo>
                <a:lnTo>
                  <a:pt x="1160" y="764"/>
                </a:lnTo>
                <a:lnTo>
                  <a:pt x="1160" y="766"/>
                </a:lnTo>
                <a:lnTo>
                  <a:pt x="1160" y="764"/>
                </a:lnTo>
                <a:lnTo>
                  <a:pt x="1161" y="764"/>
                </a:lnTo>
                <a:lnTo>
                  <a:pt x="1161" y="763"/>
                </a:lnTo>
                <a:lnTo>
                  <a:pt x="1161" y="762"/>
                </a:lnTo>
                <a:lnTo>
                  <a:pt x="1162" y="762"/>
                </a:lnTo>
                <a:lnTo>
                  <a:pt x="1162" y="763"/>
                </a:lnTo>
                <a:lnTo>
                  <a:pt x="1162" y="764"/>
                </a:lnTo>
                <a:lnTo>
                  <a:pt x="1162" y="766"/>
                </a:lnTo>
                <a:lnTo>
                  <a:pt x="1161" y="767"/>
                </a:lnTo>
                <a:lnTo>
                  <a:pt x="1161" y="768"/>
                </a:lnTo>
                <a:lnTo>
                  <a:pt x="1161" y="769"/>
                </a:lnTo>
                <a:lnTo>
                  <a:pt x="1161" y="770"/>
                </a:lnTo>
                <a:lnTo>
                  <a:pt x="1160" y="770"/>
                </a:lnTo>
                <a:lnTo>
                  <a:pt x="1160" y="771"/>
                </a:lnTo>
                <a:lnTo>
                  <a:pt x="1161" y="771"/>
                </a:lnTo>
                <a:lnTo>
                  <a:pt x="1162" y="771"/>
                </a:lnTo>
                <a:lnTo>
                  <a:pt x="1163" y="771"/>
                </a:lnTo>
                <a:lnTo>
                  <a:pt x="1162" y="771"/>
                </a:lnTo>
                <a:lnTo>
                  <a:pt x="1161" y="771"/>
                </a:lnTo>
                <a:lnTo>
                  <a:pt x="1160" y="771"/>
                </a:lnTo>
                <a:lnTo>
                  <a:pt x="1159" y="772"/>
                </a:lnTo>
                <a:lnTo>
                  <a:pt x="1157" y="772"/>
                </a:lnTo>
                <a:lnTo>
                  <a:pt x="1156" y="771"/>
                </a:lnTo>
                <a:lnTo>
                  <a:pt x="1155" y="771"/>
                </a:lnTo>
                <a:lnTo>
                  <a:pt x="1155" y="770"/>
                </a:lnTo>
                <a:lnTo>
                  <a:pt x="1155" y="769"/>
                </a:lnTo>
                <a:lnTo>
                  <a:pt x="1155" y="768"/>
                </a:lnTo>
                <a:lnTo>
                  <a:pt x="1154" y="768"/>
                </a:lnTo>
                <a:lnTo>
                  <a:pt x="1154" y="767"/>
                </a:lnTo>
                <a:lnTo>
                  <a:pt x="1154" y="766"/>
                </a:lnTo>
                <a:lnTo>
                  <a:pt x="1155" y="766"/>
                </a:lnTo>
                <a:lnTo>
                  <a:pt x="1155" y="764"/>
                </a:lnTo>
                <a:lnTo>
                  <a:pt x="1154" y="764"/>
                </a:lnTo>
                <a:lnTo>
                  <a:pt x="1153" y="764"/>
                </a:lnTo>
                <a:lnTo>
                  <a:pt x="1153" y="763"/>
                </a:lnTo>
                <a:lnTo>
                  <a:pt x="1152" y="763"/>
                </a:lnTo>
                <a:lnTo>
                  <a:pt x="1153" y="763"/>
                </a:lnTo>
                <a:lnTo>
                  <a:pt x="1152" y="763"/>
                </a:lnTo>
                <a:lnTo>
                  <a:pt x="1151" y="763"/>
                </a:lnTo>
                <a:lnTo>
                  <a:pt x="1151" y="762"/>
                </a:lnTo>
                <a:lnTo>
                  <a:pt x="1152" y="762"/>
                </a:lnTo>
                <a:lnTo>
                  <a:pt x="1152" y="761"/>
                </a:lnTo>
                <a:lnTo>
                  <a:pt x="1152" y="760"/>
                </a:lnTo>
                <a:lnTo>
                  <a:pt x="1149" y="760"/>
                </a:lnTo>
                <a:lnTo>
                  <a:pt x="1147" y="760"/>
                </a:lnTo>
                <a:lnTo>
                  <a:pt x="1147" y="762"/>
                </a:lnTo>
                <a:lnTo>
                  <a:pt x="1147" y="763"/>
                </a:lnTo>
                <a:lnTo>
                  <a:pt x="1149" y="762"/>
                </a:lnTo>
                <a:lnTo>
                  <a:pt x="1152" y="764"/>
                </a:lnTo>
                <a:lnTo>
                  <a:pt x="1153" y="764"/>
                </a:lnTo>
                <a:lnTo>
                  <a:pt x="1153" y="766"/>
                </a:lnTo>
                <a:lnTo>
                  <a:pt x="1153" y="767"/>
                </a:lnTo>
                <a:lnTo>
                  <a:pt x="1153" y="768"/>
                </a:lnTo>
                <a:lnTo>
                  <a:pt x="1153" y="769"/>
                </a:lnTo>
                <a:lnTo>
                  <a:pt x="1154" y="769"/>
                </a:lnTo>
                <a:lnTo>
                  <a:pt x="1154" y="770"/>
                </a:lnTo>
                <a:lnTo>
                  <a:pt x="1154" y="771"/>
                </a:lnTo>
                <a:lnTo>
                  <a:pt x="1154" y="772"/>
                </a:lnTo>
                <a:lnTo>
                  <a:pt x="1153" y="772"/>
                </a:lnTo>
                <a:lnTo>
                  <a:pt x="1152" y="772"/>
                </a:lnTo>
                <a:lnTo>
                  <a:pt x="1152" y="771"/>
                </a:lnTo>
                <a:lnTo>
                  <a:pt x="1151" y="771"/>
                </a:lnTo>
                <a:lnTo>
                  <a:pt x="1149" y="771"/>
                </a:lnTo>
                <a:lnTo>
                  <a:pt x="1148" y="771"/>
                </a:lnTo>
                <a:lnTo>
                  <a:pt x="1148" y="770"/>
                </a:lnTo>
                <a:lnTo>
                  <a:pt x="1147" y="770"/>
                </a:lnTo>
                <a:lnTo>
                  <a:pt x="1146" y="770"/>
                </a:lnTo>
                <a:lnTo>
                  <a:pt x="1145" y="770"/>
                </a:lnTo>
                <a:lnTo>
                  <a:pt x="1144" y="770"/>
                </a:lnTo>
                <a:lnTo>
                  <a:pt x="1143" y="770"/>
                </a:lnTo>
                <a:lnTo>
                  <a:pt x="1143" y="771"/>
                </a:lnTo>
                <a:lnTo>
                  <a:pt x="1148" y="771"/>
                </a:lnTo>
                <a:lnTo>
                  <a:pt x="1149" y="771"/>
                </a:lnTo>
                <a:lnTo>
                  <a:pt x="1152" y="772"/>
                </a:lnTo>
                <a:lnTo>
                  <a:pt x="1154" y="772"/>
                </a:lnTo>
                <a:lnTo>
                  <a:pt x="1155" y="772"/>
                </a:lnTo>
                <a:lnTo>
                  <a:pt x="1156" y="772"/>
                </a:lnTo>
                <a:lnTo>
                  <a:pt x="1157" y="772"/>
                </a:lnTo>
                <a:lnTo>
                  <a:pt x="1160" y="772"/>
                </a:lnTo>
                <a:lnTo>
                  <a:pt x="1162" y="772"/>
                </a:lnTo>
                <a:lnTo>
                  <a:pt x="1162" y="774"/>
                </a:lnTo>
                <a:lnTo>
                  <a:pt x="1163" y="774"/>
                </a:lnTo>
                <a:lnTo>
                  <a:pt x="1162" y="774"/>
                </a:lnTo>
                <a:lnTo>
                  <a:pt x="1162" y="775"/>
                </a:lnTo>
                <a:lnTo>
                  <a:pt x="1161" y="775"/>
                </a:lnTo>
                <a:lnTo>
                  <a:pt x="1160" y="775"/>
                </a:lnTo>
                <a:lnTo>
                  <a:pt x="1159" y="775"/>
                </a:lnTo>
                <a:lnTo>
                  <a:pt x="1157" y="775"/>
                </a:lnTo>
                <a:lnTo>
                  <a:pt x="1156" y="775"/>
                </a:lnTo>
                <a:lnTo>
                  <a:pt x="1155" y="775"/>
                </a:lnTo>
                <a:lnTo>
                  <a:pt x="1154" y="775"/>
                </a:lnTo>
                <a:lnTo>
                  <a:pt x="1153" y="775"/>
                </a:lnTo>
                <a:lnTo>
                  <a:pt x="1153" y="776"/>
                </a:lnTo>
                <a:lnTo>
                  <a:pt x="1152" y="776"/>
                </a:lnTo>
                <a:lnTo>
                  <a:pt x="1151" y="776"/>
                </a:lnTo>
                <a:lnTo>
                  <a:pt x="1149" y="777"/>
                </a:lnTo>
                <a:lnTo>
                  <a:pt x="1149" y="778"/>
                </a:lnTo>
                <a:lnTo>
                  <a:pt x="1148" y="778"/>
                </a:lnTo>
                <a:lnTo>
                  <a:pt x="1147" y="778"/>
                </a:lnTo>
                <a:lnTo>
                  <a:pt x="1146" y="778"/>
                </a:lnTo>
                <a:lnTo>
                  <a:pt x="1145" y="778"/>
                </a:lnTo>
                <a:lnTo>
                  <a:pt x="1144" y="778"/>
                </a:lnTo>
                <a:lnTo>
                  <a:pt x="1143" y="778"/>
                </a:lnTo>
                <a:lnTo>
                  <a:pt x="1143" y="779"/>
                </a:lnTo>
                <a:lnTo>
                  <a:pt x="1142" y="779"/>
                </a:lnTo>
                <a:lnTo>
                  <a:pt x="1142" y="780"/>
                </a:lnTo>
                <a:lnTo>
                  <a:pt x="1140" y="780"/>
                </a:lnTo>
                <a:lnTo>
                  <a:pt x="1139" y="780"/>
                </a:lnTo>
                <a:lnTo>
                  <a:pt x="1139" y="782"/>
                </a:lnTo>
                <a:lnTo>
                  <a:pt x="1139" y="783"/>
                </a:lnTo>
                <a:lnTo>
                  <a:pt x="1139" y="784"/>
                </a:lnTo>
                <a:lnTo>
                  <a:pt x="1139" y="785"/>
                </a:lnTo>
                <a:lnTo>
                  <a:pt x="1139" y="786"/>
                </a:lnTo>
                <a:lnTo>
                  <a:pt x="1139" y="787"/>
                </a:lnTo>
                <a:lnTo>
                  <a:pt x="1139" y="788"/>
                </a:lnTo>
                <a:lnTo>
                  <a:pt x="1140" y="789"/>
                </a:lnTo>
                <a:lnTo>
                  <a:pt x="1140" y="791"/>
                </a:lnTo>
                <a:lnTo>
                  <a:pt x="1142" y="791"/>
                </a:lnTo>
                <a:lnTo>
                  <a:pt x="1142" y="789"/>
                </a:lnTo>
                <a:lnTo>
                  <a:pt x="1142" y="791"/>
                </a:lnTo>
                <a:lnTo>
                  <a:pt x="1143" y="791"/>
                </a:lnTo>
                <a:lnTo>
                  <a:pt x="1143" y="792"/>
                </a:lnTo>
                <a:lnTo>
                  <a:pt x="1142" y="792"/>
                </a:lnTo>
                <a:lnTo>
                  <a:pt x="1142" y="793"/>
                </a:lnTo>
                <a:lnTo>
                  <a:pt x="1142" y="794"/>
                </a:lnTo>
                <a:lnTo>
                  <a:pt x="1140" y="795"/>
                </a:lnTo>
                <a:lnTo>
                  <a:pt x="1140" y="796"/>
                </a:lnTo>
                <a:lnTo>
                  <a:pt x="1140" y="797"/>
                </a:lnTo>
                <a:lnTo>
                  <a:pt x="1139" y="797"/>
                </a:lnTo>
                <a:lnTo>
                  <a:pt x="1138" y="797"/>
                </a:lnTo>
                <a:lnTo>
                  <a:pt x="1137" y="797"/>
                </a:lnTo>
                <a:lnTo>
                  <a:pt x="1137" y="799"/>
                </a:lnTo>
                <a:lnTo>
                  <a:pt x="1136" y="799"/>
                </a:lnTo>
                <a:lnTo>
                  <a:pt x="1136" y="800"/>
                </a:lnTo>
                <a:lnTo>
                  <a:pt x="1136" y="801"/>
                </a:lnTo>
                <a:lnTo>
                  <a:pt x="1135" y="801"/>
                </a:lnTo>
                <a:lnTo>
                  <a:pt x="1135" y="800"/>
                </a:lnTo>
                <a:lnTo>
                  <a:pt x="1135" y="799"/>
                </a:lnTo>
                <a:lnTo>
                  <a:pt x="1135" y="800"/>
                </a:lnTo>
                <a:lnTo>
                  <a:pt x="1135" y="801"/>
                </a:lnTo>
                <a:lnTo>
                  <a:pt x="1134" y="801"/>
                </a:lnTo>
                <a:lnTo>
                  <a:pt x="1133" y="801"/>
                </a:lnTo>
                <a:lnTo>
                  <a:pt x="1131" y="801"/>
                </a:lnTo>
                <a:lnTo>
                  <a:pt x="1130" y="801"/>
                </a:lnTo>
                <a:lnTo>
                  <a:pt x="1130" y="802"/>
                </a:lnTo>
                <a:lnTo>
                  <a:pt x="1129" y="802"/>
                </a:lnTo>
                <a:lnTo>
                  <a:pt x="1129" y="803"/>
                </a:lnTo>
                <a:lnTo>
                  <a:pt x="1129" y="802"/>
                </a:lnTo>
                <a:lnTo>
                  <a:pt x="1128" y="803"/>
                </a:lnTo>
                <a:lnTo>
                  <a:pt x="1127" y="804"/>
                </a:lnTo>
                <a:lnTo>
                  <a:pt x="1128" y="804"/>
                </a:lnTo>
                <a:lnTo>
                  <a:pt x="1129" y="804"/>
                </a:lnTo>
                <a:lnTo>
                  <a:pt x="1129" y="805"/>
                </a:lnTo>
                <a:lnTo>
                  <a:pt x="1128" y="805"/>
                </a:lnTo>
                <a:lnTo>
                  <a:pt x="1128" y="804"/>
                </a:lnTo>
                <a:lnTo>
                  <a:pt x="1127" y="804"/>
                </a:lnTo>
                <a:lnTo>
                  <a:pt x="1127" y="805"/>
                </a:lnTo>
                <a:lnTo>
                  <a:pt x="1128" y="805"/>
                </a:lnTo>
                <a:lnTo>
                  <a:pt x="1129" y="805"/>
                </a:lnTo>
                <a:lnTo>
                  <a:pt x="1128" y="805"/>
                </a:lnTo>
                <a:lnTo>
                  <a:pt x="1127" y="807"/>
                </a:lnTo>
                <a:lnTo>
                  <a:pt x="1126" y="807"/>
                </a:lnTo>
                <a:lnTo>
                  <a:pt x="1126" y="808"/>
                </a:lnTo>
                <a:lnTo>
                  <a:pt x="1127" y="808"/>
                </a:lnTo>
                <a:lnTo>
                  <a:pt x="1126" y="808"/>
                </a:lnTo>
                <a:lnTo>
                  <a:pt x="1126" y="809"/>
                </a:lnTo>
                <a:lnTo>
                  <a:pt x="1126" y="810"/>
                </a:lnTo>
                <a:lnTo>
                  <a:pt x="1125" y="811"/>
                </a:lnTo>
                <a:lnTo>
                  <a:pt x="1125" y="812"/>
                </a:lnTo>
                <a:lnTo>
                  <a:pt x="1125" y="813"/>
                </a:lnTo>
                <a:lnTo>
                  <a:pt x="1125" y="814"/>
                </a:lnTo>
                <a:lnTo>
                  <a:pt x="1125" y="816"/>
                </a:lnTo>
                <a:lnTo>
                  <a:pt x="1125" y="817"/>
                </a:lnTo>
                <a:lnTo>
                  <a:pt x="1123" y="818"/>
                </a:lnTo>
                <a:lnTo>
                  <a:pt x="1123" y="819"/>
                </a:lnTo>
                <a:lnTo>
                  <a:pt x="1122" y="819"/>
                </a:lnTo>
                <a:lnTo>
                  <a:pt x="1122" y="820"/>
                </a:lnTo>
                <a:lnTo>
                  <a:pt x="1123" y="820"/>
                </a:lnTo>
                <a:lnTo>
                  <a:pt x="1123" y="821"/>
                </a:lnTo>
                <a:lnTo>
                  <a:pt x="1122" y="821"/>
                </a:lnTo>
                <a:lnTo>
                  <a:pt x="1121" y="821"/>
                </a:lnTo>
                <a:lnTo>
                  <a:pt x="1122" y="821"/>
                </a:lnTo>
                <a:lnTo>
                  <a:pt x="1123" y="821"/>
                </a:lnTo>
                <a:lnTo>
                  <a:pt x="1125" y="821"/>
                </a:lnTo>
                <a:lnTo>
                  <a:pt x="1123" y="821"/>
                </a:lnTo>
                <a:lnTo>
                  <a:pt x="1122" y="822"/>
                </a:lnTo>
                <a:lnTo>
                  <a:pt x="1122" y="821"/>
                </a:lnTo>
                <a:lnTo>
                  <a:pt x="1121" y="821"/>
                </a:lnTo>
                <a:lnTo>
                  <a:pt x="1120" y="821"/>
                </a:lnTo>
                <a:lnTo>
                  <a:pt x="1120" y="822"/>
                </a:lnTo>
                <a:lnTo>
                  <a:pt x="1121" y="822"/>
                </a:lnTo>
                <a:lnTo>
                  <a:pt x="1122" y="822"/>
                </a:lnTo>
                <a:lnTo>
                  <a:pt x="1122" y="824"/>
                </a:lnTo>
                <a:lnTo>
                  <a:pt x="1121" y="824"/>
                </a:lnTo>
                <a:lnTo>
                  <a:pt x="1121" y="825"/>
                </a:lnTo>
                <a:lnTo>
                  <a:pt x="1121" y="826"/>
                </a:lnTo>
                <a:lnTo>
                  <a:pt x="1121" y="827"/>
                </a:lnTo>
                <a:lnTo>
                  <a:pt x="1122" y="827"/>
                </a:lnTo>
                <a:lnTo>
                  <a:pt x="1121" y="827"/>
                </a:lnTo>
                <a:lnTo>
                  <a:pt x="1121" y="828"/>
                </a:lnTo>
                <a:lnTo>
                  <a:pt x="1121" y="827"/>
                </a:lnTo>
                <a:lnTo>
                  <a:pt x="1121" y="828"/>
                </a:lnTo>
                <a:lnTo>
                  <a:pt x="1120" y="828"/>
                </a:lnTo>
                <a:lnTo>
                  <a:pt x="1120" y="829"/>
                </a:lnTo>
                <a:lnTo>
                  <a:pt x="1121" y="829"/>
                </a:lnTo>
                <a:lnTo>
                  <a:pt x="1120" y="829"/>
                </a:lnTo>
                <a:lnTo>
                  <a:pt x="1120" y="830"/>
                </a:lnTo>
                <a:lnTo>
                  <a:pt x="1120" y="832"/>
                </a:lnTo>
                <a:lnTo>
                  <a:pt x="1121" y="832"/>
                </a:lnTo>
                <a:lnTo>
                  <a:pt x="1121" y="833"/>
                </a:lnTo>
                <a:lnTo>
                  <a:pt x="1121" y="834"/>
                </a:lnTo>
                <a:lnTo>
                  <a:pt x="1121" y="835"/>
                </a:lnTo>
                <a:lnTo>
                  <a:pt x="1121" y="836"/>
                </a:lnTo>
                <a:lnTo>
                  <a:pt x="1121" y="837"/>
                </a:lnTo>
                <a:lnTo>
                  <a:pt x="1121" y="838"/>
                </a:lnTo>
                <a:lnTo>
                  <a:pt x="1120" y="838"/>
                </a:lnTo>
                <a:lnTo>
                  <a:pt x="1120" y="839"/>
                </a:lnTo>
                <a:lnTo>
                  <a:pt x="1121" y="839"/>
                </a:lnTo>
                <a:lnTo>
                  <a:pt x="1121" y="838"/>
                </a:lnTo>
                <a:lnTo>
                  <a:pt x="1122" y="838"/>
                </a:lnTo>
                <a:lnTo>
                  <a:pt x="1121" y="838"/>
                </a:lnTo>
                <a:lnTo>
                  <a:pt x="1121" y="839"/>
                </a:lnTo>
                <a:lnTo>
                  <a:pt x="1120" y="839"/>
                </a:lnTo>
                <a:lnTo>
                  <a:pt x="1121" y="839"/>
                </a:lnTo>
                <a:lnTo>
                  <a:pt x="1121" y="841"/>
                </a:lnTo>
                <a:lnTo>
                  <a:pt x="1121" y="839"/>
                </a:lnTo>
                <a:lnTo>
                  <a:pt x="1121" y="841"/>
                </a:lnTo>
                <a:lnTo>
                  <a:pt x="1121" y="842"/>
                </a:lnTo>
                <a:lnTo>
                  <a:pt x="1121" y="843"/>
                </a:lnTo>
                <a:lnTo>
                  <a:pt x="1121" y="844"/>
                </a:lnTo>
                <a:lnTo>
                  <a:pt x="1120" y="844"/>
                </a:lnTo>
                <a:lnTo>
                  <a:pt x="1121" y="844"/>
                </a:lnTo>
                <a:lnTo>
                  <a:pt x="1120" y="844"/>
                </a:lnTo>
                <a:lnTo>
                  <a:pt x="1121" y="844"/>
                </a:lnTo>
                <a:lnTo>
                  <a:pt x="1121" y="845"/>
                </a:lnTo>
                <a:lnTo>
                  <a:pt x="1121" y="846"/>
                </a:lnTo>
                <a:lnTo>
                  <a:pt x="1120" y="846"/>
                </a:lnTo>
                <a:lnTo>
                  <a:pt x="1121" y="846"/>
                </a:lnTo>
                <a:lnTo>
                  <a:pt x="1120" y="846"/>
                </a:lnTo>
                <a:lnTo>
                  <a:pt x="1121" y="846"/>
                </a:lnTo>
                <a:lnTo>
                  <a:pt x="1121" y="847"/>
                </a:lnTo>
                <a:lnTo>
                  <a:pt x="1121" y="849"/>
                </a:lnTo>
                <a:lnTo>
                  <a:pt x="1121" y="850"/>
                </a:lnTo>
                <a:lnTo>
                  <a:pt x="1121" y="851"/>
                </a:lnTo>
                <a:lnTo>
                  <a:pt x="1121" y="852"/>
                </a:lnTo>
                <a:lnTo>
                  <a:pt x="1121" y="851"/>
                </a:lnTo>
                <a:lnTo>
                  <a:pt x="1122" y="851"/>
                </a:lnTo>
                <a:lnTo>
                  <a:pt x="1122" y="852"/>
                </a:lnTo>
                <a:lnTo>
                  <a:pt x="1121" y="852"/>
                </a:lnTo>
                <a:lnTo>
                  <a:pt x="1122" y="852"/>
                </a:lnTo>
                <a:lnTo>
                  <a:pt x="1122" y="853"/>
                </a:lnTo>
                <a:lnTo>
                  <a:pt x="1122" y="854"/>
                </a:lnTo>
                <a:lnTo>
                  <a:pt x="1123" y="854"/>
                </a:lnTo>
                <a:lnTo>
                  <a:pt x="1123" y="855"/>
                </a:lnTo>
                <a:lnTo>
                  <a:pt x="1122" y="855"/>
                </a:lnTo>
                <a:lnTo>
                  <a:pt x="1123" y="855"/>
                </a:lnTo>
                <a:lnTo>
                  <a:pt x="1122" y="855"/>
                </a:lnTo>
                <a:lnTo>
                  <a:pt x="1122" y="856"/>
                </a:lnTo>
                <a:lnTo>
                  <a:pt x="1122" y="858"/>
                </a:lnTo>
                <a:lnTo>
                  <a:pt x="1122" y="856"/>
                </a:lnTo>
                <a:lnTo>
                  <a:pt x="1122" y="858"/>
                </a:lnTo>
                <a:lnTo>
                  <a:pt x="1121" y="858"/>
                </a:lnTo>
                <a:lnTo>
                  <a:pt x="1122" y="858"/>
                </a:lnTo>
                <a:lnTo>
                  <a:pt x="1122" y="859"/>
                </a:lnTo>
                <a:lnTo>
                  <a:pt x="1122" y="860"/>
                </a:lnTo>
                <a:lnTo>
                  <a:pt x="1122" y="859"/>
                </a:lnTo>
                <a:lnTo>
                  <a:pt x="1122" y="860"/>
                </a:lnTo>
                <a:lnTo>
                  <a:pt x="1122" y="861"/>
                </a:lnTo>
                <a:lnTo>
                  <a:pt x="1123" y="861"/>
                </a:lnTo>
                <a:lnTo>
                  <a:pt x="1122" y="861"/>
                </a:lnTo>
                <a:lnTo>
                  <a:pt x="1122" y="862"/>
                </a:lnTo>
                <a:lnTo>
                  <a:pt x="1122" y="863"/>
                </a:lnTo>
                <a:lnTo>
                  <a:pt x="1122" y="864"/>
                </a:lnTo>
                <a:lnTo>
                  <a:pt x="1121" y="864"/>
                </a:lnTo>
                <a:lnTo>
                  <a:pt x="1122" y="864"/>
                </a:lnTo>
                <a:lnTo>
                  <a:pt x="1122" y="863"/>
                </a:lnTo>
                <a:lnTo>
                  <a:pt x="1122" y="864"/>
                </a:lnTo>
                <a:lnTo>
                  <a:pt x="1122" y="866"/>
                </a:lnTo>
                <a:lnTo>
                  <a:pt x="1122" y="867"/>
                </a:lnTo>
                <a:lnTo>
                  <a:pt x="1123" y="867"/>
                </a:lnTo>
                <a:lnTo>
                  <a:pt x="1123" y="868"/>
                </a:lnTo>
                <a:lnTo>
                  <a:pt x="1122" y="868"/>
                </a:lnTo>
                <a:lnTo>
                  <a:pt x="1123" y="868"/>
                </a:lnTo>
                <a:lnTo>
                  <a:pt x="1122" y="868"/>
                </a:lnTo>
                <a:lnTo>
                  <a:pt x="1122" y="869"/>
                </a:lnTo>
                <a:lnTo>
                  <a:pt x="1121" y="869"/>
                </a:lnTo>
                <a:lnTo>
                  <a:pt x="1122" y="869"/>
                </a:lnTo>
                <a:lnTo>
                  <a:pt x="1122" y="868"/>
                </a:lnTo>
                <a:lnTo>
                  <a:pt x="1122" y="869"/>
                </a:lnTo>
                <a:lnTo>
                  <a:pt x="1123" y="869"/>
                </a:lnTo>
                <a:lnTo>
                  <a:pt x="1122" y="869"/>
                </a:lnTo>
                <a:lnTo>
                  <a:pt x="1122" y="870"/>
                </a:lnTo>
                <a:lnTo>
                  <a:pt x="1123" y="870"/>
                </a:lnTo>
                <a:lnTo>
                  <a:pt x="1123" y="871"/>
                </a:lnTo>
                <a:lnTo>
                  <a:pt x="1123" y="872"/>
                </a:lnTo>
                <a:lnTo>
                  <a:pt x="1123" y="874"/>
                </a:lnTo>
                <a:lnTo>
                  <a:pt x="1123" y="875"/>
                </a:lnTo>
                <a:lnTo>
                  <a:pt x="1125" y="875"/>
                </a:lnTo>
                <a:lnTo>
                  <a:pt x="1125" y="876"/>
                </a:lnTo>
                <a:lnTo>
                  <a:pt x="1125" y="877"/>
                </a:lnTo>
                <a:lnTo>
                  <a:pt x="1125" y="876"/>
                </a:lnTo>
                <a:lnTo>
                  <a:pt x="1125" y="877"/>
                </a:lnTo>
                <a:lnTo>
                  <a:pt x="1125" y="878"/>
                </a:lnTo>
                <a:lnTo>
                  <a:pt x="1125" y="877"/>
                </a:lnTo>
                <a:lnTo>
                  <a:pt x="1125" y="878"/>
                </a:lnTo>
                <a:lnTo>
                  <a:pt x="1125" y="879"/>
                </a:lnTo>
                <a:lnTo>
                  <a:pt x="1126" y="879"/>
                </a:lnTo>
                <a:lnTo>
                  <a:pt x="1126" y="880"/>
                </a:lnTo>
                <a:lnTo>
                  <a:pt x="1126" y="881"/>
                </a:lnTo>
                <a:lnTo>
                  <a:pt x="1126" y="883"/>
                </a:lnTo>
                <a:lnTo>
                  <a:pt x="1126" y="881"/>
                </a:lnTo>
                <a:lnTo>
                  <a:pt x="1127" y="883"/>
                </a:lnTo>
                <a:lnTo>
                  <a:pt x="1127" y="884"/>
                </a:lnTo>
                <a:lnTo>
                  <a:pt x="1127" y="885"/>
                </a:lnTo>
                <a:lnTo>
                  <a:pt x="1128" y="885"/>
                </a:lnTo>
                <a:lnTo>
                  <a:pt x="1128" y="886"/>
                </a:lnTo>
                <a:lnTo>
                  <a:pt x="1128" y="887"/>
                </a:lnTo>
                <a:lnTo>
                  <a:pt x="1129" y="887"/>
                </a:lnTo>
                <a:lnTo>
                  <a:pt x="1128" y="888"/>
                </a:lnTo>
                <a:lnTo>
                  <a:pt x="1129" y="888"/>
                </a:lnTo>
                <a:lnTo>
                  <a:pt x="1128" y="888"/>
                </a:lnTo>
                <a:lnTo>
                  <a:pt x="1129" y="888"/>
                </a:lnTo>
                <a:lnTo>
                  <a:pt x="1128" y="888"/>
                </a:lnTo>
                <a:lnTo>
                  <a:pt x="1128" y="889"/>
                </a:lnTo>
                <a:lnTo>
                  <a:pt x="1129" y="888"/>
                </a:lnTo>
                <a:lnTo>
                  <a:pt x="1129" y="889"/>
                </a:lnTo>
                <a:lnTo>
                  <a:pt x="1129" y="891"/>
                </a:lnTo>
                <a:lnTo>
                  <a:pt x="1129" y="892"/>
                </a:lnTo>
                <a:lnTo>
                  <a:pt x="1130" y="892"/>
                </a:lnTo>
                <a:lnTo>
                  <a:pt x="1130" y="893"/>
                </a:lnTo>
                <a:lnTo>
                  <a:pt x="1130" y="894"/>
                </a:lnTo>
                <a:lnTo>
                  <a:pt x="1130" y="895"/>
                </a:lnTo>
                <a:lnTo>
                  <a:pt x="1131" y="895"/>
                </a:lnTo>
                <a:lnTo>
                  <a:pt x="1131" y="896"/>
                </a:lnTo>
                <a:lnTo>
                  <a:pt x="1130" y="896"/>
                </a:lnTo>
                <a:lnTo>
                  <a:pt x="1131" y="896"/>
                </a:lnTo>
                <a:lnTo>
                  <a:pt x="1131" y="897"/>
                </a:lnTo>
                <a:lnTo>
                  <a:pt x="1131" y="899"/>
                </a:lnTo>
                <a:lnTo>
                  <a:pt x="1130" y="899"/>
                </a:lnTo>
                <a:lnTo>
                  <a:pt x="1131" y="899"/>
                </a:lnTo>
                <a:lnTo>
                  <a:pt x="1131" y="900"/>
                </a:lnTo>
                <a:lnTo>
                  <a:pt x="1131" y="901"/>
                </a:lnTo>
                <a:lnTo>
                  <a:pt x="1133" y="901"/>
                </a:lnTo>
                <a:lnTo>
                  <a:pt x="1133" y="902"/>
                </a:lnTo>
                <a:lnTo>
                  <a:pt x="1134" y="902"/>
                </a:lnTo>
                <a:lnTo>
                  <a:pt x="1134" y="903"/>
                </a:lnTo>
                <a:lnTo>
                  <a:pt x="1133" y="903"/>
                </a:lnTo>
                <a:lnTo>
                  <a:pt x="1133" y="904"/>
                </a:lnTo>
                <a:lnTo>
                  <a:pt x="1133" y="905"/>
                </a:lnTo>
                <a:lnTo>
                  <a:pt x="1133" y="906"/>
                </a:lnTo>
                <a:lnTo>
                  <a:pt x="1133" y="908"/>
                </a:lnTo>
                <a:lnTo>
                  <a:pt x="1133" y="909"/>
                </a:lnTo>
                <a:lnTo>
                  <a:pt x="1131" y="909"/>
                </a:lnTo>
                <a:lnTo>
                  <a:pt x="1130" y="910"/>
                </a:lnTo>
                <a:lnTo>
                  <a:pt x="1130" y="911"/>
                </a:lnTo>
                <a:lnTo>
                  <a:pt x="1129" y="911"/>
                </a:lnTo>
                <a:lnTo>
                  <a:pt x="1129" y="912"/>
                </a:lnTo>
                <a:lnTo>
                  <a:pt x="1128" y="912"/>
                </a:lnTo>
                <a:lnTo>
                  <a:pt x="1128" y="913"/>
                </a:lnTo>
                <a:lnTo>
                  <a:pt x="1127" y="914"/>
                </a:lnTo>
                <a:lnTo>
                  <a:pt x="1127" y="916"/>
                </a:lnTo>
                <a:lnTo>
                  <a:pt x="1126" y="916"/>
                </a:lnTo>
                <a:lnTo>
                  <a:pt x="1125" y="916"/>
                </a:lnTo>
                <a:lnTo>
                  <a:pt x="1123" y="916"/>
                </a:lnTo>
                <a:lnTo>
                  <a:pt x="1123" y="914"/>
                </a:lnTo>
                <a:lnTo>
                  <a:pt x="1123" y="913"/>
                </a:lnTo>
                <a:lnTo>
                  <a:pt x="1123" y="912"/>
                </a:lnTo>
                <a:lnTo>
                  <a:pt x="1123" y="911"/>
                </a:lnTo>
                <a:lnTo>
                  <a:pt x="1122" y="911"/>
                </a:lnTo>
                <a:lnTo>
                  <a:pt x="1122" y="910"/>
                </a:lnTo>
                <a:lnTo>
                  <a:pt x="1122" y="909"/>
                </a:lnTo>
                <a:lnTo>
                  <a:pt x="1122" y="910"/>
                </a:lnTo>
                <a:lnTo>
                  <a:pt x="1122" y="911"/>
                </a:lnTo>
                <a:lnTo>
                  <a:pt x="1123" y="911"/>
                </a:lnTo>
                <a:lnTo>
                  <a:pt x="1123" y="912"/>
                </a:lnTo>
                <a:lnTo>
                  <a:pt x="1122" y="912"/>
                </a:lnTo>
                <a:lnTo>
                  <a:pt x="1122" y="913"/>
                </a:lnTo>
                <a:lnTo>
                  <a:pt x="1123" y="913"/>
                </a:lnTo>
                <a:lnTo>
                  <a:pt x="1123" y="914"/>
                </a:lnTo>
                <a:lnTo>
                  <a:pt x="1123" y="916"/>
                </a:lnTo>
                <a:lnTo>
                  <a:pt x="1125" y="916"/>
                </a:lnTo>
                <a:lnTo>
                  <a:pt x="1125" y="917"/>
                </a:lnTo>
                <a:lnTo>
                  <a:pt x="1125" y="918"/>
                </a:lnTo>
                <a:lnTo>
                  <a:pt x="1125" y="919"/>
                </a:lnTo>
                <a:lnTo>
                  <a:pt x="1123" y="919"/>
                </a:lnTo>
                <a:lnTo>
                  <a:pt x="1123" y="920"/>
                </a:lnTo>
                <a:lnTo>
                  <a:pt x="1123" y="921"/>
                </a:lnTo>
                <a:lnTo>
                  <a:pt x="1123" y="922"/>
                </a:lnTo>
                <a:lnTo>
                  <a:pt x="1123" y="923"/>
                </a:lnTo>
                <a:lnTo>
                  <a:pt x="1122" y="923"/>
                </a:lnTo>
                <a:lnTo>
                  <a:pt x="1122" y="925"/>
                </a:lnTo>
                <a:lnTo>
                  <a:pt x="1123" y="925"/>
                </a:lnTo>
                <a:lnTo>
                  <a:pt x="1122" y="925"/>
                </a:lnTo>
                <a:lnTo>
                  <a:pt x="1122" y="926"/>
                </a:lnTo>
                <a:lnTo>
                  <a:pt x="1122" y="927"/>
                </a:lnTo>
                <a:lnTo>
                  <a:pt x="1122" y="928"/>
                </a:lnTo>
                <a:lnTo>
                  <a:pt x="1122" y="929"/>
                </a:lnTo>
                <a:lnTo>
                  <a:pt x="1122" y="930"/>
                </a:lnTo>
                <a:lnTo>
                  <a:pt x="1123" y="931"/>
                </a:lnTo>
                <a:lnTo>
                  <a:pt x="1122" y="931"/>
                </a:lnTo>
                <a:lnTo>
                  <a:pt x="1123" y="931"/>
                </a:lnTo>
                <a:lnTo>
                  <a:pt x="1123" y="933"/>
                </a:lnTo>
                <a:lnTo>
                  <a:pt x="1123" y="934"/>
                </a:lnTo>
                <a:lnTo>
                  <a:pt x="1122" y="934"/>
                </a:lnTo>
                <a:lnTo>
                  <a:pt x="1122" y="935"/>
                </a:lnTo>
                <a:lnTo>
                  <a:pt x="1122" y="936"/>
                </a:lnTo>
                <a:lnTo>
                  <a:pt x="1121" y="936"/>
                </a:lnTo>
                <a:lnTo>
                  <a:pt x="1121" y="937"/>
                </a:lnTo>
                <a:lnTo>
                  <a:pt x="1120" y="937"/>
                </a:lnTo>
                <a:lnTo>
                  <a:pt x="1120" y="938"/>
                </a:lnTo>
                <a:lnTo>
                  <a:pt x="1119" y="939"/>
                </a:lnTo>
                <a:lnTo>
                  <a:pt x="1119" y="941"/>
                </a:lnTo>
                <a:lnTo>
                  <a:pt x="1119" y="942"/>
                </a:lnTo>
                <a:lnTo>
                  <a:pt x="1119" y="943"/>
                </a:lnTo>
                <a:lnTo>
                  <a:pt x="1118" y="943"/>
                </a:lnTo>
                <a:lnTo>
                  <a:pt x="1118" y="944"/>
                </a:lnTo>
                <a:lnTo>
                  <a:pt x="1118" y="945"/>
                </a:lnTo>
                <a:lnTo>
                  <a:pt x="1118" y="946"/>
                </a:lnTo>
                <a:lnTo>
                  <a:pt x="1118" y="947"/>
                </a:lnTo>
                <a:lnTo>
                  <a:pt x="1117" y="947"/>
                </a:lnTo>
                <a:lnTo>
                  <a:pt x="1117" y="948"/>
                </a:lnTo>
                <a:lnTo>
                  <a:pt x="1117" y="950"/>
                </a:lnTo>
                <a:lnTo>
                  <a:pt x="1116" y="950"/>
                </a:lnTo>
                <a:lnTo>
                  <a:pt x="1116" y="951"/>
                </a:lnTo>
                <a:lnTo>
                  <a:pt x="1114" y="952"/>
                </a:lnTo>
                <a:lnTo>
                  <a:pt x="1116" y="952"/>
                </a:lnTo>
                <a:lnTo>
                  <a:pt x="1114" y="952"/>
                </a:lnTo>
                <a:lnTo>
                  <a:pt x="1114" y="953"/>
                </a:lnTo>
                <a:lnTo>
                  <a:pt x="1114" y="954"/>
                </a:lnTo>
                <a:lnTo>
                  <a:pt x="1114" y="955"/>
                </a:lnTo>
                <a:lnTo>
                  <a:pt x="1114" y="956"/>
                </a:lnTo>
                <a:lnTo>
                  <a:pt x="1114" y="958"/>
                </a:lnTo>
                <a:lnTo>
                  <a:pt x="1113" y="958"/>
                </a:lnTo>
                <a:lnTo>
                  <a:pt x="1112" y="958"/>
                </a:lnTo>
                <a:lnTo>
                  <a:pt x="1112" y="956"/>
                </a:lnTo>
                <a:lnTo>
                  <a:pt x="1111" y="956"/>
                </a:lnTo>
                <a:lnTo>
                  <a:pt x="1110" y="955"/>
                </a:lnTo>
                <a:lnTo>
                  <a:pt x="1110" y="954"/>
                </a:lnTo>
                <a:lnTo>
                  <a:pt x="1109" y="954"/>
                </a:lnTo>
                <a:lnTo>
                  <a:pt x="1110" y="954"/>
                </a:lnTo>
                <a:lnTo>
                  <a:pt x="1111" y="954"/>
                </a:lnTo>
                <a:lnTo>
                  <a:pt x="1111" y="953"/>
                </a:lnTo>
                <a:lnTo>
                  <a:pt x="1110" y="953"/>
                </a:lnTo>
                <a:lnTo>
                  <a:pt x="1110" y="952"/>
                </a:lnTo>
                <a:lnTo>
                  <a:pt x="1111" y="952"/>
                </a:lnTo>
                <a:lnTo>
                  <a:pt x="1110" y="952"/>
                </a:lnTo>
                <a:lnTo>
                  <a:pt x="1110" y="951"/>
                </a:lnTo>
                <a:lnTo>
                  <a:pt x="1111" y="951"/>
                </a:lnTo>
                <a:lnTo>
                  <a:pt x="1111" y="952"/>
                </a:lnTo>
                <a:lnTo>
                  <a:pt x="1111" y="951"/>
                </a:lnTo>
                <a:lnTo>
                  <a:pt x="1110" y="951"/>
                </a:lnTo>
                <a:lnTo>
                  <a:pt x="1110" y="950"/>
                </a:lnTo>
                <a:lnTo>
                  <a:pt x="1110" y="948"/>
                </a:lnTo>
                <a:lnTo>
                  <a:pt x="1110" y="950"/>
                </a:lnTo>
                <a:lnTo>
                  <a:pt x="1110" y="948"/>
                </a:lnTo>
                <a:lnTo>
                  <a:pt x="1109" y="948"/>
                </a:lnTo>
                <a:lnTo>
                  <a:pt x="1109" y="947"/>
                </a:lnTo>
                <a:lnTo>
                  <a:pt x="1109" y="948"/>
                </a:lnTo>
                <a:lnTo>
                  <a:pt x="1109" y="950"/>
                </a:lnTo>
                <a:lnTo>
                  <a:pt x="1108" y="950"/>
                </a:lnTo>
                <a:lnTo>
                  <a:pt x="1107" y="950"/>
                </a:lnTo>
                <a:lnTo>
                  <a:pt x="1107" y="948"/>
                </a:lnTo>
                <a:lnTo>
                  <a:pt x="1105" y="948"/>
                </a:lnTo>
                <a:lnTo>
                  <a:pt x="1107" y="948"/>
                </a:lnTo>
                <a:lnTo>
                  <a:pt x="1105" y="948"/>
                </a:lnTo>
                <a:lnTo>
                  <a:pt x="1107" y="948"/>
                </a:lnTo>
                <a:lnTo>
                  <a:pt x="1107" y="950"/>
                </a:lnTo>
                <a:lnTo>
                  <a:pt x="1108" y="950"/>
                </a:lnTo>
                <a:lnTo>
                  <a:pt x="1108" y="951"/>
                </a:lnTo>
                <a:lnTo>
                  <a:pt x="1108" y="952"/>
                </a:lnTo>
                <a:lnTo>
                  <a:pt x="1107" y="952"/>
                </a:lnTo>
                <a:lnTo>
                  <a:pt x="1108" y="952"/>
                </a:lnTo>
                <a:lnTo>
                  <a:pt x="1107" y="952"/>
                </a:lnTo>
                <a:lnTo>
                  <a:pt x="1107" y="953"/>
                </a:lnTo>
                <a:lnTo>
                  <a:pt x="1105" y="953"/>
                </a:lnTo>
                <a:lnTo>
                  <a:pt x="1107" y="953"/>
                </a:lnTo>
                <a:lnTo>
                  <a:pt x="1107" y="954"/>
                </a:lnTo>
                <a:lnTo>
                  <a:pt x="1107" y="953"/>
                </a:lnTo>
                <a:lnTo>
                  <a:pt x="1107" y="954"/>
                </a:lnTo>
                <a:lnTo>
                  <a:pt x="1107" y="955"/>
                </a:lnTo>
                <a:lnTo>
                  <a:pt x="1105" y="955"/>
                </a:lnTo>
                <a:lnTo>
                  <a:pt x="1107" y="955"/>
                </a:lnTo>
                <a:lnTo>
                  <a:pt x="1107" y="956"/>
                </a:lnTo>
                <a:lnTo>
                  <a:pt x="1105" y="956"/>
                </a:lnTo>
                <a:lnTo>
                  <a:pt x="1105" y="958"/>
                </a:lnTo>
                <a:lnTo>
                  <a:pt x="1105" y="956"/>
                </a:lnTo>
                <a:lnTo>
                  <a:pt x="1107" y="956"/>
                </a:lnTo>
                <a:lnTo>
                  <a:pt x="1107" y="958"/>
                </a:lnTo>
                <a:lnTo>
                  <a:pt x="1107" y="959"/>
                </a:lnTo>
                <a:lnTo>
                  <a:pt x="1105" y="959"/>
                </a:lnTo>
                <a:lnTo>
                  <a:pt x="1104" y="959"/>
                </a:lnTo>
                <a:lnTo>
                  <a:pt x="1104" y="958"/>
                </a:lnTo>
                <a:lnTo>
                  <a:pt x="1103" y="958"/>
                </a:lnTo>
                <a:lnTo>
                  <a:pt x="1102" y="958"/>
                </a:lnTo>
                <a:lnTo>
                  <a:pt x="1102" y="956"/>
                </a:lnTo>
                <a:lnTo>
                  <a:pt x="1101" y="956"/>
                </a:lnTo>
                <a:lnTo>
                  <a:pt x="1101" y="958"/>
                </a:lnTo>
                <a:lnTo>
                  <a:pt x="1102" y="958"/>
                </a:lnTo>
                <a:lnTo>
                  <a:pt x="1103" y="958"/>
                </a:lnTo>
                <a:lnTo>
                  <a:pt x="1103" y="959"/>
                </a:lnTo>
                <a:lnTo>
                  <a:pt x="1102" y="959"/>
                </a:lnTo>
                <a:lnTo>
                  <a:pt x="1103" y="959"/>
                </a:lnTo>
                <a:lnTo>
                  <a:pt x="1103" y="958"/>
                </a:lnTo>
                <a:lnTo>
                  <a:pt x="1103" y="959"/>
                </a:lnTo>
                <a:lnTo>
                  <a:pt x="1104" y="959"/>
                </a:lnTo>
                <a:lnTo>
                  <a:pt x="1104" y="960"/>
                </a:lnTo>
                <a:lnTo>
                  <a:pt x="1105" y="960"/>
                </a:lnTo>
                <a:lnTo>
                  <a:pt x="1105" y="961"/>
                </a:lnTo>
                <a:lnTo>
                  <a:pt x="1105" y="962"/>
                </a:lnTo>
                <a:lnTo>
                  <a:pt x="1104" y="962"/>
                </a:lnTo>
                <a:lnTo>
                  <a:pt x="1104" y="963"/>
                </a:lnTo>
                <a:lnTo>
                  <a:pt x="1104" y="962"/>
                </a:lnTo>
                <a:lnTo>
                  <a:pt x="1104" y="963"/>
                </a:lnTo>
                <a:lnTo>
                  <a:pt x="1103" y="963"/>
                </a:lnTo>
                <a:lnTo>
                  <a:pt x="1104" y="963"/>
                </a:lnTo>
                <a:lnTo>
                  <a:pt x="1103" y="963"/>
                </a:lnTo>
                <a:lnTo>
                  <a:pt x="1104" y="963"/>
                </a:lnTo>
                <a:lnTo>
                  <a:pt x="1104" y="964"/>
                </a:lnTo>
                <a:lnTo>
                  <a:pt x="1104" y="963"/>
                </a:lnTo>
                <a:lnTo>
                  <a:pt x="1105" y="963"/>
                </a:lnTo>
                <a:lnTo>
                  <a:pt x="1104" y="963"/>
                </a:lnTo>
                <a:lnTo>
                  <a:pt x="1105" y="963"/>
                </a:lnTo>
                <a:lnTo>
                  <a:pt x="1105" y="962"/>
                </a:lnTo>
                <a:lnTo>
                  <a:pt x="1105" y="961"/>
                </a:lnTo>
                <a:lnTo>
                  <a:pt x="1107" y="960"/>
                </a:lnTo>
                <a:lnTo>
                  <a:pt x="1108" y="960"/>
                </a:lnTo>
                <a:lnTo>
                  <a:pt x="1109" y="960"/>
                </a:lnTo>
                <a:lnTo>
                  <a:pt x="1110" y="960"/>
                </a:lnTo>
                <a:lnTo>
                  <a:pt x="1110" y="961"/>
                </a:lnTo>
                <a:lnTo>
                  <a:pt x="1111" y="961"/>
                </a:lnTo>
                <a:lnTo>
                  <a:pt x="1112" y="961"/>
                </a:lnTo>
                <a:lnTo>
                  <a:pt x="1113" y="961"/>
                </a:lnTo>
                <a:lnTo>
                  <a:pt x="1114" y="961"/>
                </a:lnTo>
                <a:lnTo>
                  <a:pt x="1114" y="962"/>
                </a:lnTo>
                <a:lnTo>
                  <a:pt x="1114" y="963"/>
                </a:lnTo>
                <a:lnTo>
                  <a:pt x="1113" y="963"/>
                </a:lnTo>
                <a:lnTo>
                  <a:pt x="1113" y="964"/>
                </a:lnTo>
                <a:lnTo>
                  <a:pt x="1113" y="966"/>
                </a:lnTo>
                <a:lnTo>
                  <a:pt x="1113" y="967"/>
                </a:lnTo>
                <a:lnTo>
                  <a:pt x="1113" y="968"/>
                </a:lnTo>
                <a:lnTo>
                  <a:pt x="1113" y="969"/>
                </a:lnTo>
                <a:lnTo>
                  <a:pt x="1113" y="970"/>
                </a:lnTo>
                <a:lnTo>
                  <a:pt x="1112" y="970"/>
                </a:lnTo>
                <a:lnTo>
                  <a:pt x="1112" y="971"/>
                </a:lnTo>
                <a:lnTo>
                  <a:pt x="1112" y="972"/>
                </a:lnTo>
                <a:lnTo>
                  <a:pt x="1112" y="973"/>
                </a:lnTo>
                <a:lnTo>
                  <a:pt x="1112" y="975"/>
                </a:lnTo>
                <a:lnTo>
                  <a:pt x="1112" y="976"/>
                </a:lnTo>
                <a:lnTo>
                  <a:pt x="1112" y="977"/>
                </a:lnTo>
                <a:lnTo>
                  <a:pt x="1111" y="977"/>
                </a:lnTo>
                <a:lnTo>
                  <a:pt x="1111" y="978"/>
                </a:lnTo>
                <a:lnTo>
                  <a:pt x="1111" y="979"/>
                </a:lnTo>
                <a:lnTo>
                  <a:pt x="1111" y="980"/>
                </a:lnTo>
                <a:lnTo>
                  <a:pt x="1110" y="980"/>
                </a:lnTo>
                <a:lnTo>
                  <a:pt x="1109" y="980"/>
                </a:lnTo>
                <a:lnTo>
                  <a:pt x="1108" y="980"/>
                </a:lnTo>
                <a:lnTo>
                  <a:pt x="1107" y="980"/>
                </a:lnTo>
                <a:lnTo>
                  <a:pt x="1105" y="980"/>
                </a:lnTo>
                <a:lnTo>
                  <a:pt x="1104" y="980"/>
                </a:lnTo>
                <a:lnTo>
                  <a:pt x="1104" y="979"/>
                </a:lnTo>
                <a:lnTo>
                  <a:pt x="1104" y="978"/>
                </a:lnTo>
                <a:lnTo>
                  <a:pt x="1104" y="977"/>
                </a:lnTo>
                <a:lnTo>
                  <a:pt x="1104" y="976"/>
                </a:lnTo>
                <a:lnTo>
                  <a:pt x="1105" y="976"/>
                </a:lnTo>
                <a:lnTo>
                  <a:pt x="1107" y="976"/>
                </a:lnTo>
                <a:lnTo>
                  <a:pt x="1107" y="975"/>
                </a:lnTo>
                <a:lnTo>
                  <a:pt x="1108" y="975"/>
                </a:lnTo>
                <a:lnTo>
                  <a:pt x="1108" y="973"/>
                </a:lnTo>
                <a:lnTo>
                  <a:pt x="1108" y="972"/>
                </a:lnTo>
                <a:lnTo>
                  <a:pt x="1107" y="972"/>
                </a:lnTo>
                <a:lnTo>
                  <a:pt x="1108" y="972"/>
                </a:lnTo>
                <a:lnTo>
                  <a:pt x="1107" y="972"/>
                </a:lnTo>
                <a:lnTo>
                  <a:pt x="1107" y="971"/>
                </a:lnTo>
                <a:lnTo>
                  <a:pt x="1108" y="971"/>
                </a:lnTo>
                <a:lnTo>
                  <a:pt x="1107" y="971"/>
                </a:lnTo>
                <a:lnTo>
                  <a:pt x="1107" y="970"/>
                </a:lnTo>
                <a:lnTo>
                  <a:pt x="1108" y="970"/>
                </a:lnTo>
                <a:lnTo>
                  <a:pt x="1108" y="969"/>
                </a:lnTo>
                <a:lnTo>
                  <a:pt x="1108" y="970"/>
                </a:lnTo>
                <a:lnTo>
                  <a:pt x="1107" y="970"/>
                </a:lnTo>
                <a:lnTo>
                  <a:pt x="1107" y="969"/>
                </a:lnTo>
                <a:lnTo>
                  <a:pt x="1107" y="970"/>
                </a:lnTo>
                <a:lnTo>
                  <a:pt x="1107" y="969"/>
                </a:lnTo>
                <a:lnTo>
                  <a:pt x="1107" y="970"/>
                </a:lnTo>
                <a:lnTo>
                  <a:pt x="1105" y="970"/>
                </a:lnTo>
                <a:lnTo>
                  <a:pt x="1104" y="970"/>
                </a:lnTo>
                <a:lnTo>
                  <a:pt x="1105" y="970"/>
                </a:lnTo>
                <a:lnTo>
                  <a:pt x="1105" y="971"/>
                </a:lnTo>
                <a:lnTo>
                  <a:pt x="1104" y="971"/>
                </a:lnTo>
                <a:lnTo>
                  <a:pt x="1104" y="972"/>
                </a:lnTo>
                <a:lnTo>
                  <a:pt x="1103" y="972"/>
                </a:lnTo>
                <a:lnTo>
                  <a:pt x="1103" y="973"/>
                </a:lnTo>
                <a:lnTo>
                  <a:pt x="1102" y="973"/>
                </a:lnTo>
                <a:lnTo>
                  <a:pt x="1102" y="972"/>
                </a:lnTo>
                <a:lnTo>
                  <a:pt x="1101" y="972"/>
                </a:lnTo>
                <a:lnTo>
                  <a:pt x="1102" y="972"/>
                </a:lnTo>
                <a:lnTo>
                  <a:pt x="1101" y="972"/>
                </a:lnTo>
                <a:lnTo>
                  <a:pt x="1101" y="971"/>
                </a:lnTo>
                <a:lnTo>
                  <a:pt x="1101" y="972"/>
                </a:lnTo>
                <a:lnTo>
                  <a:pt x="1100" y="972"/>
                </a:lnTo>
                <a:lnTo>
                  <a:pt x="1099" y="973"/>
                </a:lnTo>
                <a:lnTo>
                  <a:pt x="1099" y="972"/>
                </a:lnTo>
                <a:lnTo>
                  <a:pt x="1099" y="973"/>
                </a:lnTo>
                <a:lnTo>
                  <a:pt x="1097" y="973"/>
                </a:lnTo>
                <a:lnTo>
                  <a:pt x="1097" y="972"/>
                </a:lnTo>
                <a:lnTo>
                  <a:pt x="1097" y="973"/>
                </a:lnTo>
                <a:lnTo>
                  <a:pt x="1096" y="973"/>
                </a:lnTo>
                <a:lnTo>
                  <a:pt x="1096" y="975"/>
                </a:lnTo>
                <a:lnTo>
                  <a:pt x="1095" y="975"/>
                </a:lnTo>
                <a:lnTo>
                  <a:pt x="1094" y="975"/>
                </a:lnTo>
                <a:lnTo>
                  <a:pt x="1094" y="976"/>
                </a:lnTo>
                <a:lnTo>
                  <a:pt x="1094" y="977"/>
                </a:lnTo>
                <a:lnTo>
                  <a:pt x="1093" y="977"/>
                </a:lnTo>
                <a:lnTo>
                  <a:pt x="1093" y="978"/>
                </a:lnTo>
                <a:lnTo>
                  <a:pt x="1092" y="979"/>
                </a:lnTo>
                <a:lnTo>
                  <a:pt x="1092" y="980"/>
                </a:lnTo>
                <a:lnTo>
                  <a:pt x="1091" y="980"/>
                </a:lnTo>
                <a:lnTo>
                  <a:pt x="1090" y="980"/>
                </a:lnTo>
                <a:lnTo>
                  <a:pt x="1090" y="981"/>
                </a:lnTo>
                <a:lnTo>
                  <a:pt x="1088" y="981"/>
                </a:lnTo>
                <a:lnTo>
                  <a:pt x="1088" y="980"/>
                </a:lnTo>
                <a:lnTo>
                  <a:pt x="1088" y="981"/>
                </a:lnTo>
                <a:lnTo>
                  <a:pt x="1088" y="983"/>
                </a:lnTo>
                <a:lnTo>
                  <a:pt x="1088" y="984"/>
                </a:lnTo>
                <a:lnTo>
                  <a:pt x="1087" y="983"/>
                </a:lnTo>
                <a:lnTo>
                  <a:pt x="1087" y="984"/>
                </a:lnTo>
                <a:lnTo>
                  <a:pt x="1086" y="984"/>
                </a:lnTo>
                <a:lnTo>
                  <a:pt x="1085" y="984"/>
                </a:lnTo>
                <a:lnTo>
                  <a:pt x="1085" y="985"/>
                </a:lnTo>
                <a:lnTo>
                  <a:pt x="1084" y="985"/>
                </a:lnTo>
                <a:lnTo>
                  <a:pt x="1084" y="986"/>
                </a:lnTo>
                <a:lnTo>
                  <a:pt x="1083" y="986"/>
                </a:lnTo>
                <a:lnTo>
                  <a:pt x="1083" y="987"/>
                </a:lnTo>
                <a:lnTo>
                  <a:pt x="1083" y="988"/>
                </a:lnTo>
                <a:lnTo>
                  <a:pt x="1082" y="988"/>
                </a:lnTo>
                <a:lnTo>
                  <a:pt x="1082" y="987"/>
                </a:lnTo>
                <a:lnTo>
                  <a:pt x="1082" y="988"/>
                </a:lnTo>
                <a:lnTo>
                  <a:pt x="1080" y="989"/>
                </a:lnTo>
                <a:lnTo>
                  <a:pt x="1080" y="991"/>
                </a:lnTo>
                <a:lnTo>
                  <a:pt x="1079" y="991"/>
                </a:lnTo>
                <a:lnTo>
                  <a:pt x="1079" y="992"/>
                </a:lnTo>
                <a:lnTo>
                  <a:pt x="1078" y="992"/>
                </a:lnTo>
                <a:lnTo>
                  <a:pt x="1078" y="991"/>
                </a:lnTo>
                <a:lnTo>
                  <a:pt x="1078" y="992"/>
                </a:lnTo>
                <a:lnTo>
                  <a:pt x="1078" y="993"/>
                </a:lnTo>
                <a:lnTo>
                  <a:pt x="1077" y="993"/>
                </a:lnTo>
                <a:lnTo>
                  <a:pt x="1077" y="994"/>
                </a:lnTo>
                <a:lnTo>
                  <a:pt x="1078" y="994"/>
                </a:lnTo>
                <a:lnTo>
                  <a:pt x="1078" y="995"/>
                </a:lnTo>
                <a:lnTo>
                  <a:pt x="1077" y="995"/>
                </a:lnTo>
                <a:lnTo>
                  <a:pt x="1077" y="996"/>
                </a:lnTo>
                <a:lnTo>
                  <a:pt x="1076" y="996"/>
                </a:lnTo>
                <a:lnTo>
                  <a:pt x="1076" y="997"/>
                </a:lnTo>
                <a:lnTo>
                  <a:pt x="1076" y="998"/>
                </a:lnTo>
                <a:lnTo>
                  <a:pt x="1076" y="1000"/>
                </a:lnTo>
                <a:lnTo>
                  <a:pt x="1077" y="1000"/>
                </a:lnTo>
                <a:lnTo>
                  <a:pt x="1077" y="1001"/>
                </a:lnTo>
                <a:lnTo>
                  <a:pt x="1078" y="1001"/>
                </a:lnTo>
                <a:lnTo>
                  <a:pt x="1078" y="1002"/>
                </a:lnTo>
                <a:lnTo>
                  <a:pt x="1077" y="1002"/>
                </a:lnTo>
                <a:lnTo>
                  <a:pt x="1077" y="1003"/>
                </a:lnTo>
                <a:lnTo>
                  <a:pt x="1076" y="1003"/>
                </a:lnTo>
                <a:lnTo>
                  <a:pt x="1075" y="1003"/>
                </a:lnTo>
                <a:lnTo>
                  <a:pt x="1076" y="1003"/>
                </a:lnTo>
                <a:lnTo>
                  <a:pt x="1076" y="1004"/>
                </a:lnTo>
                <a:lnTo>
                  <a:pt x="1076" y="1005"/>
                </a:lnTo>
                <a:lnTo>
                  <a:pt x="1076" y="1006"/>
                </a:lnTo>
                <a:lnTo>
                  <a:pt x="1076" y="1008"/>
                </a:lnTo>
                <a:lnTo>
                  <a:pt x="1076" y="1009"/>
                </a:lnTo>
                <a:lnTo>
                  <a:pt x="1075" y="1009"/>
                </a:lnTo>
                <a:lnTo>
                  <a:pt x="1075" y="1010"/>
                </a:lnTo>
                <a:lnTo>
                  <a:pt x="1075" y="1011"/>
                </a:lnTo>
                <a:lnTo>
                  <a:pt x="1074" y="1011"/>
                </a:lnTo>
                <a:lnTo>
                  <a:pt x="1073" y="1011"/>
                </a:lnTo>
                <a:lnTo>
                  <a:pt x="1071" y="1011"/>
                </a:lnTo>
                <a:lnTo>
                  <a:pt x="1070" y="1011"/>
                </a:lnTo>
                <a:lnTo>
                  <a:pt x="1071" y="1011"/>
                </a:lnTo>
                <a:lnTo>
                  <a:pt x="1074" y="1011"/>
                </a:lnTo>
                <a:lnTo>
                  <a:pt x="1074" y="1012"/>
                </a:lnTo>
                <a:lnTo>
                  <a:pt x="1074" y="1011"/>
                </a:lnTo>
                <a:lnTo>
                  <a:pt x="1075" y="1011"/>
                </a:lnTo>
                <a:lnTo>
                  <a:pt x="1075" y="1012"/>
                </a:lnTo>
                <a:lnTo>
                  <a:pt x="1075" y="1013"/>
                </a:lnTo>
                <a:lnTo>
                  <a:pt x="1076" y="1013"/>
                </a:lnTo>
                <a:lnTo>
                  <a:pt x="1076" y="1014"/>
                </a:lnTo>
                <a:lnTo>
                  <a:pt x="1076" y="1015"/>
                </a:lnTo>
                <a:lnTo>
                  <a:pt x="1076" y="1017"/>
                </a:lnTo>
                <a:lnTo>
                  <a:pt x="1077" y="1017"/>
                </a:lnTo>
                <a:lnTo>
                  <a:pt x="1078" y="1017"/>
                </a:lnTo>
                <a:lnTo>
                  <a:pt x="1079" y="1017"/>
                </a:lnTo>
                <a:lnTo>
                  <a:pt x="1080" y="1017"/>
                </a:lnTo>
                <a:lnTo>
                  <a:pt x="1079" y="1018"/>
                </a:lnTo>
                <a:lnTo>
                  <a:pt x="1078" y="1018"/>
                </a:lnTo>
                <a:lnTo>
                  <a:pt x="1077" y="1018"/>
                </a:lnTo>
                <a:lnTo>
                  <a:pt x="1077" y="1019"/>
                </a:lnTo>
                <a:lnTo>
                  <a:pt x="1076" y="1019"/>
                </a:lnTo>
                <a:lnTo>
                  <a:pt x="1076" y="1020"/>
                </a:lnTo>
                <a:lnTo>
                  <a:pt x="1077" y="1020"/>
                </a:lnTo>
                <a:lnTo>
                  <a:pt x="1076" y="1020"/>
                </a:lnTo>
                <a:lnTo>
                  <a:pt x="1076" y="1021"/>
                </a:lnTo>
                <a:lnTo>
                  <a:pt x="1075" y="1021"/>
                </a:lnTo>
                <a:lnTo>
                  <a:pt x="1074" y="1021"/>
                </a:lnTo>
                <a:lnTo>
                  <a:pt x="1073" y="1022"/>
                </a:lnTo>
                <a:lnTo>
                  <a:pt x="1074" y="1022"/>
                </a:lnTo>
                <a:lnTo>
                  <a:pt x="1073" y="1022"/>
                </a:lnTo>
                <a:lnTo>
                  <a:pt x="1071" y="1022"/>
                </a:lnTo>
                <a:lnTo>
                  <a:pt x="1071" y="1023"/>
                </a:lnTo>
                <a:lnTo>
                  <a:pt x="1071" y="1022"/>
                </a:lnTo>
                <a:lnTo>
                  <a:pt x="1071" y="1021"/>
                </a:lnTo>
                <a:lnTo>
                  <a:pt x="1071" y="1022"/>
                </a:lnTo>
                <a:lnTo>
                  <a:pt x="1070" y="1022"/>
                </a:lnTo>
                <a:lnTo>
                  <a:pt x="1069" y="1022"/>
                </a:lnTo>
                <a:lnTo>
                  <a:pt x="1070" y="1022"/>
                </a:lnTo>
                <a:lnTo>
                  <a:pt x="1071" y="1022"/>
                </a:lnTo>
                <a:lnTo>
                  <a:pt x="1071" y="1023"/>
                </a:lnTo>
                <a:lnTo>
                  <a:pt x="1070" y="1023"/>
                </a:lnTo>
                <a:lnTo>
                  <a:pt x="1070" y="1025"/>
                </a:lnTo>
                <a:lnTo>
                  <a:pt x="1070" y="1026"/>
                </a:lnTo>
                <a:lnTo>
                  <a:pt x="1070" y="1027"/>
                </a:lnTo>
                <a:lnTo>
                  <a:pt x="1069" y="1027"/>
                </a:lnTo>
                <a:lnTo>
                  <a:pt x="1069" y="1028"/>
                </a:lnTo>
                <a:lnTo>
                  <a:pt x="1069" y="1029"/>
                </a:lnTo>
                <a:lnTo>
                  <a:pt x="1068" y="1030"/>
                </a:lnTo>
                <a:lnTo>
                  <a:pt x="1069" y="1030"/>
                </a:lnTo>
                <a:lnTo>
                  <a:pt x="1068" y="1030"/>
                </a:lnTo>
                <a:lnTo>
                  <a:pt x="1069" y="1030"/>
                </a:lnTo>
                <a:lnTo>
                  <a:pt x="1068" y="1030"/>
                </a:lnTo>
                <a:lnTo>
                  <a:pt x="1068" y="1031"/>
                </a:lnTo>
                <a:lnTo>
                  <a:pt x="1068" y="1033"/>
                </a:lnTo>
                <a:lnTo>
                  <a:pt x="1068" y="1034"/>
                </a:lnTo>
                <a:lnTo>
                  <a:pt x="1068" y="1035"/>
                </a:lnTo>
                <a:lnTo>
                  <a:pt x="1067" y="1035"/>
                </a:lnTo>
                <a:lnTo>
                  <a:pt x="1068" y="1035"/>
                </a:lnTo>
                <a:lnTo>
                  <a:pt x="1067" y="1035"/>
                </a:lnTo>
                <a:lnTo>
                  <a:pt x="1068" y="1035"/>
                </a:lnTo>
                <a:lnTo>
                  <a:pt x="1067" y="1036"/>
                </a:lnTo>
                <a:lnTo>
                  <a:pt x="1067" y="1037"/>
                </a:lnTo>
                <a:lnTo>
                  <a:pt x="1067" y="1038"/>
                </a:lnTo>
                <a:lnTo>
                  <a:pt x="1067" y="1039"/>
                </a:lnTo>
                <a:lnTo>
                  <a:pt x="1068" y="1039"/>
                </a:lnTo>
                <a:lnTo>
                  <a:pt x="1068" y="1040"/>
                </a:lnTo>
                <a:lnTo>
                  <a:pt x="1069" y="1040"/>
                </a:lnTo>
                <a:lnTo>
                  <a:pt x="1070" y="1040"/>
                </a:lnTo>
                <a:lnTo>
                  <a:pt x="1070" y="1042"/>
                </a:lnTo>
                <a:lnTo>
                  <a:pt x="1070" y="1043"/>
                </a:lnTo>
                <a:lnTo>
                  <a:pt x="1071" y="1043"/>
                </a:lnTo>
                <a:lnTo>
                  <a:pt x="1070" y="1043"/>
                </a:lnTo>
                <a:lnTo>
                  <a:pt x="1071" y="1043"/>
                </a:lnTo>
                <a:lnTo>
                  <a:pt x="1071" y="1044"/>
                </a:lnTo>
                <a:lnTo>
                  <a:pt x="1070" y="1045"/>
                </a:lnTo>
                <a:lnTo>
                  <a:pt x="1070" y="1046"/>
                </a:lnTo>
                <a:lnTo>
                  <a:pt x="1071" y="1047"/>
                </a:lnTo>
                <a:lnTo>
                  <a:pt x="1071" y="1048"/>
                </a:lnTo>
                <a:lnTo>
                  <a:pt x="1071" y="1050"/>
                </a:lnTo>
                <a:lnTo>
                  <a:pt x="1073" y="1050"/>
                </a:lnTo>
                <a:lnTo>
                  <a:pt x="1073" y="1051"/>
                </a:lnTo>
                <a:lnTo>
                  <a:pt x="1074" y="1051"/>
                </a:lnTo>
                <a:lnTo>
                  <a:pt x="1074" y="1052"/>
                </a:lnTo>
                <a:lnTo>
                  <a:pt x="1073" y="1051"/>
                </a:lnTo>
                <a:lnTo>
                  <a:pt x="1071" y="1050"/>
                </a:lnTo>
                <a:lnTo>
                  <a:pt x="1070" y="1050"/>
                </a:lnTo>
                <a:lnTo>
                  <a:pt x="1070" y="1048"/>
                </a:lnTo>
                <a:lnTo>
                  <a:pt x="1069" y="1048"/>
                </a:lnTo>
                <a:lnTo>
                  <a:pt x="1069" y="1047"/>
                </a:lnTo>
                <a:lnTo>
                  <a:pt x="1068" y="1047"/>
                </a:lnTo>
                <a:lnTo>
                  <a:pt x="1068" y="1046"/>
                </a:lnTo>
                <a:lnTo>
                  <a:pt x="1068" y="1045"/>
                </a:lnTo>
                <a:lnTo>
                  <a:pt x="1067" y="1045"/>
                </a:lnTo>
                <a:lnTo>
                  <a:pt x="1067" y="1046"/>
                </a:lnTo>
                <a:lnTo>
                  <a:pt x="1067" y="1047"/>
                </a:lnTo>
                <a:lnTo>
                  <a:pt x="1067" y="1046"/>
                </a:lnTo>
                <a:lnTo>
                  <a:pt x="1067" y="1047"/>
                </a:lnTo>
                <a:lnTo>
                  <a:pt x="1066" y="1047"/>
                </a:lnTo>
                <a:lnTo>
                  <a:pt x="1066" y="1048"/>
                </a:lnTo>
                <a:lnTo>
                  <a:pt x="1066" y="1050"/>
                </a:lnTo>
                <a:lnTo>
                  <a:pt x="1065" y="1050"/>
                </a:lnTo>
                <a:lnTo>
                  <a:pt x="1064" y="1050"/>
                </a:lnTo>
                <a:lnTo>
                  <a:pt x="1062" y="1050"/>
                </a:lnTo>
                <a:lnTo>
                  <a:pt x="1061" y="1050"/>
                </a:lnTo>
                <a:lnTo>
                  <a:pt x="1062" y="1050"/>
                </a:lnTo>
                <a:lnTo>
                  <a:pt x="1062" y="1051"/>
                </a:lnTo>
                <a:lnTo>
                  <a:pt x="1062" y="1050"/>
                </a:lnTo>
                <a:lnTo>
                  <a:pt x="1061" y="1050"/>
                </a:lnTo>
                <a:lnTo>
                  <a:pt x="1061" y="1051"/>
                </a:lnTo>
                <a:lnTo>
                  <a:pt x="1061" y="1052"/>
                </a:lnTo>
                <a:lnTo>
                  <a:pt x="1062" y="1052"/>
                </a:lnTo>
                <a:lnTo>
                  <a:pt x="1061" y="1052"/>
                </a:lnTo>
                <a:lnTo>
                  <a:pt x="1061" y="1053"/>
                </a:lnTo>
                <a:lnTo>
                  <a:pt x="1061" y="1054"/>
                </a:lnTo>
                <a:lnTo>
                  <a:pt x="1060" y="1054"/>
                </a:lnTo>
                <a:lnTo>
                  <a:pt x="1060" y="1055"/>
                </a:lnTo>
                <a:lnTo>
                  <a:pt x="1060" y="1056"/>
                </a:lnTo>
                <a:lnTo>
                  <a:pt x="1060" y="1058"/>
                </a:lnTo>
                <a:lnTo>
                  <a:pt x="1059" y="1058"/>
                </a:lnTo>
                <a:lnTo>
                  <a:pt x="1060" y="1058"/>
                </a:lnTo>
                <a:lnTo>
                  <a:pt x="1059" y="1058"/>
                </a:lnTo>
                <a:lnTo>
                  <a:pt x="1060" y="1058"/>
                </a:lnTo>
                <a:lnTo>
                  <a:pt x="1060" y="1059"/>
                </a:lnTo>
                <a:lnTo>
                  <a:pt x="1061" y="1059"/>
                </a:lnTo>
                <a:lnTo>
                  <a:pt x="1061" y="1060"/>
                </a:lnTo>
                <a:lnTo>
                  <a:pt x="1061" y="1059"/>
                </a:lnTo>
                <a:lnTo>
                  <a:pt x="1060" y="1059"/>
                </a:lnTo>
                <a:lnTo>
                  <a:pt x="1060" y="1060"/>
                </a:lnTo>
                <a:lnTo>
                  <a:pt x="1059" y="1060"/>
                </a:lnTo>
                <a:lnTo>
                  <a:pt x="1059" y="1061"/>
                </a:lnTo>
                <a:lnTo>
                  <a:pt x="1058" y="1061"/>
                </a:lnTo>
                <a:lnTo>
                  <a:pt x="1057" y="1061"/>
                </a:lnTo>
                <a:lnTo>
                  <a:pt x="1057" y="1062"/>
                </a:lnTo>
                <a:lnTo>
                  <a:pt x="1057" y="1063"/>
                </a:lnTo>
                <a:lnTo>
                  <a:pt x="1056" y="1063"/>
                </a:lnTo>
                <a:lnTo>
                  <a:pt x="1057" y="1063"/>
                </a:lnTo>
                <a:lnTo>
                  <a:pt x="1057" y="1064"/>
                </a:lnTo>
                <a:lnTo>
                  <a:pt x="1057" y="1065"/>
                </a:lnTo>
                <a:lnTo>
                  <a:pt x="1057" y="1064"/>
                </a:lnTo>
                <a:lnTo>
                  <a:pt x="1058" y="1064"/>
                </a:lnTo>
                <a:lnTo>
                  <a:pt x="1058" y="1065"/>
                </a:lnTo>
                <a:lnTo>
                  <a:pt x="1059" y="1065"/>
                </a:lnTo>
                <a:lnTo>
                  <a:pt x="1060" y="1065"/>
                </a:lnTo>
                <a:lnTo>
                  <a:pt x="1060" y="1067"/>
                </a:lnTo>
                <a:lnTo>
                  <a:pt x="1060" y="1068"/>
                </a:lnTo>
                <a:lnTo>
                  <a:pt x="1060" y="1069"/>
                </a:lnTo>
                <a:lnTo>
                  <a:pt x="1061" y="1070"/>
                </a:lnTo>
                <a:lnTo>
                  <a:pt x="1060" y="1070"/>
                </a:lnTo>
                <a:lnTo>
                  <a:pt x="1061" y="1070"/>
                </a:lnTo>
                <a:lnTo>
                  <a:pt x="1061" y="1071"/>
                </a:lnTo>
                <a:lnTo>
                  <a:pt x="1061" y="1072"/>
                </a:lnTo>
                <a:lnTo>
                  <a:pt x="1062" y="1072"/>
                </a:lnTo>
                <a:lnTo>
                  <a:pt x="1062" y="1073"/>
                </a:lnTo>
                <a:lnTo>
                  <a:pt x="1064" y="1073"/>
                </a:lnTo>
                <a:lnTo>
                  <a:pt x="1064" y="1075"/>
                </a:lnTo>
                <a:lnTo>
                  <a:pt x="1065" y="1075"/>
                </a:lnTo>
                <a:lnTo>
                  <a:pt x="1064" y="1075"/>
                </a:lnTo>
                <a:lnTo>
                  <a:pt x="1062" y="1075"/>
                </a:lnTo>
                <a:lnTo>
                  <a:pt x="1062" y="1076"/>
                </a:lnTo>
                <a:lnTo>
                  <a:pt x="1062" y="1075"/>
                </a:lnTo>
                <a:lnTo>
                  <a:pt x="1062" y="1076"/>
                </a:lnTo>
                <a:lnTo>
                  <a:pt x="1062" y="1075"/>
                </a:lnTo>
                <a:lnTo>
                  <a:pt x="1062" y="1076"/>
                </a:lnTo>
                <a:lnTo>
                  <a:pt x="1062" y="1075"/>
                </a:lnTo>
                <a:lnTo>
                  <a:pt x="1061" y="1075"/>
                </a:lnTo>
                <a:lnTo>
                  <a:pt x="1061" y="1073"/>
                </a:lnTo>
                <a:lnTo>
                  <a:pt x="1060" y="1073"/>
                </a:lnTo>
                <a:lnTo>
                  <a:pt x="1060" y="1075"/>
                </a:lnTo>
                <a:lnTo>
                  <a:pt x="1059" y="1075"/>
                </a:lnTo>
                <a:lnTo>
                  <a:pt x="1060" y="1075"/>
                </a:lnTo>
                <a:lnTo>
                  <a:pt x="1060" y="1073"/>
                </a:lnTo>
                <a:lnTo>
                  <a:pt x="1059" y="1073"/>
                </a:lnTo>
                <a:lnTo>
                  <a:pt x="1059" y="1075"/>
                </a:lnTo>
                <a:lnTo>
                  <a:pt x="1058" y="1075"/>
                </a:lnTo>
                <a:lnTo>
                  <a:pt x="1058" y="1076"/>
                </a:lnTo>
                <a:lnTo>
                  <a:pt x="1057" y="1076"/>
                </a:lnTo>
                <a:lnTo>
                  <a:pt x="1056" y="1076"/>
                </a:lnTo>
                <a:lnTo>
                  <a:pt x="1057" y="1076"/>
                </a:lnTo>
                <a:lnTo>
                  <a:pt x="1058" y="1076"/>
                </a:lnTo>
                <a:lnTo>
                  <a:pt x="1059" y="1076"/>
                </a:lnTo>
                <a:lnTo>
                  <a:pt x="1059" y="1077"/>
                </a:lnTo>
                <a:lnTo>
                  <a:pt x="1058" y="1077"/>
                </a:lnTo>
                <a:lnTo>
                  <a:pt x="1058" y="1078"/>
                </a:lnTo>
                <a:lnTo>
                  <a:pt x="1058" y="1079"/>
                </a:lnTo>
                <a:lnTo>
                  <a:pt x="1057" y="1079"/>
                </a:lnTo>
                <a:lnTo>
                  <a:pt x="1058" y="1079"/>
                </a:lnTo>
                <a:lnTo>
                  <a:pt x="1058" y="1080"/>
                </a:lnTo>
                <a:lnTo>
                  <a:pt x="1057" y="1080"/>
                </a:lnTo>
                <a:lnTo>
                  <a:pt x="1058" y="1080"/>
                </a:lnTo>
                <a:lnTo>
                  <a:pt x="1058" y="1081"/>
                </a:lnTo>
                <a:lnTo>
                  <a:pt x="1059" y="1081"/>
                </a:lnTo>
                <a:lnTo>
                  <a:pt x="1059" y="1082"/>
                </a:lnTo>
                <a:lnTo>
                  <a:pt x="1060" y="1082"/>
                </a:lnTo>
                <a:lnTo>
                  <a:pt x="1061" y="1082"/>
                </a:lnTo>
                <a:lnTo>
                  <a:pt x="1062" y="1082"/>
                </a:lnTo>
                <a:lnTo>
                  <a:pt x="1061" y="1082"/>
                </a:lnTo>
                <a:lnTo>
                  <a:pt x="1060" y="1082"/>
                </a:lnTo>
                <a:lnTo>
                  <a:pt x="1059" y="1082"/>
                </a:lnTo>
                <a:lnTo>
                  <a:pt x="1058" y="1084"/>
                </a:lnTo>
                <a:lnTo>
                  <a:pt x="1059" y="1084"/>
                </a:lnTo>
                <a:lnTo>
                  <a:pt x="1060" y="1084"/>
                </a:lnTo>
                <a:lnTo>
                  <a:pt x="1061" y="1084"/>
                </a:lnTo>
                <a:lnTo>
                  <a:pt x="1062" y="1084"/>
                </a:lnTo>
                <a:lnTo>
                  <a:pt x="1061" y="1084"/>
                </a:lnTo>
                <a:lnTo>
                  <a:pt x="1059" y="1084"/>
                </a:lnTo>
                <a:lnTo>
                  <a:pt x="1058" y="1084"/>
                </a:lnTo>
                <a:lnTo>
                  <a:pt x="1058" y="1085"/>
                </a:lnTo>
                <a:lnTo>
                  <a:pt x="1058" y="1086"/>
                </a:lnTo>
                <a:lnTo>
                  <a:pt x="1057" y="1086"/>
                </a:lnTo>
                <a:lnTo>
                  <a:pt x="1058" y="1086"/>
                </a:lnTo>
                <a:lnTo>
                  <a:pt x="1059" y="1086"/>
                </a:lnTo>
                <a:lnTo>
                  <a:pt x="1058" y="1086"/>
                </a:lnTo>
                <a:lnTo>
                  <a:pt x="1058" y="1087"/>
                </a:lnTo>
                <a:lnTo>
                  <a:pt x="1059" y="1087"/>
                </a:lnTo>
                <a:lnTo>
                  <a:pt x="1059" y="1088"/>
                </a:lnTo>
                <a:lnTo>
                  <a:pt x="1059" y="1089"/>
                </a:lnTo>
                <a:lnTo>
                  <a:pt x="1058" y="1089"/>
                </a:lnTo>
                <a:lnTo>
                  <a:pt x="1059" y="1089"/>
                </a:lnTo>
                <a:lnTo>
                  <a:pt x="1059" y="1090"/>
                </a:lnTo>
                <a:lnTo>
                  <a:pt x="1059" y="1092"/>
                </a:lnTo>
                <a:lnTo>
                  <a:pt x="1059" y="1093"/>
                </a:lnTo>
                <a:lnTo>
                  <a:pt x="1059" y="1094"/>
                </a:lnTo>
                <a:lnTo>
                  <a:pt x="1059" y="1095"/>
                </a:lnTo>
                <a:lnTo>
                  <a:pt x="1060" y="1095"/>
                </a:lnTo>
                <a:lnTo>
                  <a:pt x="1060" y="1096"/>
                </a:lnTo>
                <a:lnTo>
                  <a:pt x="1060" y="1097"/>
                </a:lnTo>
                <a:lnTo>
                  <a:pt x="1060" y="1098"/>
                </a:lnTo>
                <a:lnTo>
                  <a:pt x="1060" y="1100"/>
                </a:lnTo>
                <a:lnTo>
                  <a:pt x="1059" y="1100"/>
                </a:lnTo>
                <a:lnTo>
                  <a:pt x="1060" y="1100"/>
                </a:lnTo>
                <a:lnTo>
                  <a:pt x="1059" y="1100"/>
                </a:lnTo>
                <a:lnTo>
                  <a:pt x="1059" y="1101"/>
                </a:lnTo>
                <a:lnTo>
                  <a:pt x="1058" y="1101"/>
                </a:lnTo>
                <a:lnTo>
                  <a:pt x="1058" y="1102"/>
                </a:lnTo>
                <a:lnTo>
                  <a:pt x="1058" y="1103"/>
                </a:lnTo>
                <a:lnTo>
                  <a:pt x="1058" y="1104"/>
                </a:lnTo>
                <a:lnTo>
                  <a:pt x="1058" y="1103"/>
                </a:lnTo>
                <a:lnTo>
                  <a:pt x="1058" y="1104"/>
                </a:lnTo>
                <a:lnTo>
                  <a:pt x="1058" y="1105"/>
                </a:lnTo>
                <a:lnTo>
                  <a:pt x="1058" y="1106"/>
                </a:lnTo>
                <a:lnTo>
                  <a:pt x="1058" y="1107"/>
                </a:lnTo>
                <a:lnTo>
                  <a:pt x="1058" y="1109"/>
                </a:lnTo>
                <a:lnTo>
                  <a:pt x="1057" y="1109"/>
                </a:lnTo>
                <a:lnTo>
                  <a:pt x="1056" y="1109"/>
                </a:lnTo>
                <a:lnTo>
                  <a:pt x="1057" y="1109"/>
                </a:lnTo>
                <a:lnTo>
                  <a:pt x="1058" y="1109"/>
                </a:lnTo>
                <a:lnTo>
                  <a:pt x="1059" y="1109"/>
                </a:lnTo>
                <a:lnTo>
                  <a:pt x="1058" y="1109"/>
                </a:lnTo>
                <a:lnTo>
                  <a:pt x="1058" y="1110"/>
                </a:lnTo>
                <a:lnTo>
                  <a:pt x="1058" y="1111"/>
                </a:lnTo>
                <a:lnTo>
                  <a:pt x="1058" y="1110"/>
                </a:lnTo>
                <a:lnTo>
                  <a:pt x="1057" y="1110"/>
                </a:lnTo>
                <a:lnTo>
                  <a:pt x="1056" y="1110"/>
                </a:lnTo>
                <a:lnTo>
                  <a:pt x="1057" y="1110"/>
                </a:lnTo>
                <a:lnTo>
                  <a:pt x="1057" y="1111"/>
                </a:lnTo>
                <a:lnTo>
                  <a:pt x="1058" y="1111"/>
                </a:lnTo>
                <a:lnTo>
                  <a:pt x="1058" y="1112"/>
                </a:lnTo>
                <a:lnTo>
                  <a:pt x="1058" y="1113"/>
                </a:lnTo>
                <a:lnTo>
                  <a:pt x="1058" y="1114"/>
                </a:lnTo>
                <a:lnTo>
                  <a:pt x="1058" y="1115"/>
                </a:lnTo>
                <a:lnTo>
                  <a:pt x="1058" y="1117"/>
                </a:lnTo>
                <a:lnTo>
                  <a:pt x="1056" y="1117"/>
                </a:lnTo>
                <a:lnTo>
                  <a:pt x="1054" y="1117"/>
                </a:lnTo>
                <a:lnTo>
                  <a:pt x="1056" y="1117"/>
                </a:lnTo>
                <a:lnTo>
                  <a:pt x="1057" y="1117"/>
                </a:lnTo>
                <a:lnTo>
                  <a:pt x="1058" y="1117"/>
                </a:lnTo>
                <a:lnTo>
                  <a:pt x="1058" y="1118"/>
                </a:lnTo>
                <a:lnTo>
                  <a:pt x="1058" y="1119"/>
                </a:lnTo>
                <a:lnTo>
                  <a:pt x="1057" y="1119"/>
                </a:lnTo>
                <a:lnTo>
                  <a:pt x="1057" y="1120"/>
                </a:lnTo>
                <a:lnTo>
                  <a:pt x="1057" y="1119"/>
                </a:lnTo>
                <a:lnTo>
                  <a:pt x="1058" y="1119"/>
                </a:lnTo>
                <a:lnTo>
                  <a:pt x="1058" y="1120"/>
                </a:lnTo>
                <a:lnTo>
                  <a:pt x="1058" y="1121"/>
                </a:lnTo>
                <a:lnTo>
                  <a:pt x="1058" y="1122"/>
                </a:lnTo>
                <a:lnTo>
                  <a:pt x="1058" y="1123"/>
                </a:lnTo>
                <a:lnTo>
                  <a:pt x="1058" y="1125"/>
                </a:lnTo>
                <a:lnTo>
                  <a:pt x="1058" y="1126"/>
                </a:lnTo>
                <a:lnTo>
                  <a:pt x="1058" y="1127"/>
                </a:lnTo>
                <a:lnTo>
                  <a:pt x="1059" y="1127"/>
                </a:lnTo>
                <a:lnTo>
                  <a:pt x="1061" y="1127"/>
                </a:lnTo>
                <a:lnTo>
                  <a:pt x="1060" y="1127"/>
                </a:lnTo>
                <a:lnTo>
                  <a:pt x="1059" y="1127"/>
                </a:lnTo>
                <a:lnTo>
                  <a:pt x="1058" y="1127"/>
                </a:lnTo>
                <a:lnTo>
                  <a:pt x="1058" y="1128"/>
                </a:lnTo>
                <a:lnTo>
                  <a:pt x="1059" y="1128"/>
                </a:lnTo>
                <a:lnTo>
                  <a:pt x="1059" y="1129"/>
                </a:lnTo>
                <a:lnTo>
                  <a:pt x="1058" y="1129"/>
                </a:lnTo>
                <a:lnTo>
                  <a:pt x="1057" y="1129"/>
                </a:lnTo>
                <a:lnTo>
                  <a:pt x="1057" y="1130"/>
                </a:lnTo>
                <a:lnTo>
                  <a:pt x="1056" y="1130"/>
                </a:lnTo>
                <a:lnTo>
                  <a:pt x="1057" y="1130"/>
                </a:lnTo>
                <a:lnTo>
                  <a:pt x="1058" y="1130"/>
                </a:lnTo>
                <a:lnTo>
                  <a:pt x="1058" y="1129"/>
                </a:lnTo>
                <a:lnTo>
                  <a:pt x="1058" y="1130"/>
                </a:lnTo>
                <a:lnTo>
                  <a:pt x="1059" y="1129"/>
                </a:lnTo>
                <a:lnTo>
                  <a:pt x="1058" y="1129"/>
                </a:lnTo>
                <a:lnTo>
                  <a:pt x="1059" y="1129"/>
                </a:lnTo>
                <a:lnTo>
                  <a:pt x="1059" y="1130"/>
                </a:lnTo>
                <a:lnTo>
                  <a:pt x="1059" y="1131"/>
                </a:lnTo>
                <a:lnTo>
                  <a:pt x="1060" y="1131"/>
                </a:lnTo>
                <a:lnTo>
                  <a:pt x="1060" y="1132"/>
                </a:lnTo>
                <a:lnTo>
                  <a:pt x="1060" y="1134"/>
                </a:lnTo>
                <a:lnTo>
                  <a:pt x="1061" y="1134"/>
                </a:lnTo>
                <a:lnTo>
                  <a:pt x="1061" y="1135"/>
                </a:lnTo>
                <a:lnTo>
                  <a:pt x="1062" y="1135"/>
                </a:lnTo>
                <a:lnTo>
                  <a:pt x="1064" y="1136"/>
                </a:lnTo>
                <a:lnTo>
                  <a:pt x="1065" y="1137"/>
                </a:lnTo>
                <a:lnTo>
                  <a:pt x="1065" y="1138"/>
                </a:lnTo>
                <a:lnTo>
                  <a:pt x="1064" y="1138"/>
                </a:lnTo>
                <a:lnTo>
                  <a:pt x="1065" y="1138"/>
                </a:lnTo>
                <a:lnTo>
                  <a:pt x="1065" y="1137"/>
                </a:lnTo>
                <a:lnTo>
                  <a:pt x="1066" y="1137"/>
                </a:lnTo>
                <a:lnTo>
                  <a:pt x="1066" y="1138"/>
                </a:lnTo>
                <a:lnTo>
                  <a:pt x="1067" y="1138"/>
                </a:lnTo>
                <a:lnTo>
                  <a:pt x="1068" y="1138"/>
                </a:lnTo>
                <a:lnTo>
                  <a:pt x="1068" y="1137"/>
                </a:lnTo>
                <a:lnTo>
                  <a:pt x="1069" y="1137"/>
                </a:lnTo>
                <a:lnTo>
                  <a:pt x="1070" y="1137"/>
                </a:lnTo>
                <a:lnTo>
                  <a:pt x="1070" y="1138"/>
                </a:lnTo>
                <a:lnTo>
                  <a:pt x="1071" y="1138"/>
                </a:lnTo>
                <a:lnTo>
                  <a:pt x="1070" y="1138"/>
                </a:lnTo>
                <a:lnTo>
                  <a:pt x="1070" y="1137"/>
                </a:lnTo>
                <a:lnTo>
                  <a:pt x="1070" y="1138"/>
                </a:lnTo>
                <a:lnTo>
                  <a:pt x="1069" y="1138"/>
                </a:lnTo>
                <a:lnTo>
                  <a:pt x="1070" y="1139"/>
                </a:lnTo>
                <a:lnTo>
                  <a:pt x="1069" y="1139"/>
                </a:lnTo>
                <a:lnTo>
                  <a:pt x="1068" y="1139"/>
                </a:lnTo>
                <a:lnTo>
                  <a:pt x="1068" y="1140"/>
                </a:lnTo>
                <a:lnTo>
                  <a:pt x="1069" y="1139"/>
                </a:lnTo>
                <a:lnTo>
                  <a:pt x="1070" y="1139"/>
                </a:lnTo>
                <a:lnTo>
                  <a:pt x="1070" y="1140"/>
                </a:lnTo>
                <a:lnTo>
                  <a:pt x="1070" y="1142"/>
                </a:lnTo>
                <a:lnTo>
                  <a:pt x="1069" y="1142"/>
                </a:lnTo>
                <a:lnTo>
                  <a:pt x="1067" y="1142"/>
                </a:lnTo>
                <a:lnTo>
                  <a:pt x="1067" y="1140"/>
                </a:lnTo>
                <a:lnTo>
                  <a:pt x="1068" y="1140"/>
                </a:lnTo>
                <a:lnTo>
                  <a:pt x="1067" y="1140"/>
                </a:lnTo>
                <a:lnTo>
                  <a:pt x="1067" y="1142"/>
                </a:lnTo>
                <a:lnTo>
                  <a:pt x="1066" y="1142"/>
                </a:lnTo>
                <a:lnTo>
                  <a:pt x="1065" y="1142"/>
                </a:lnTo>
                <a:lnTo>
                  <a:pt x="1064" y="1142"/>
                </a:lnTo>
                <a:lnTo>
                  <a:pt x="1062" y="1142"/>
                </a:lnTo>
                <a:lnTo>
                  <a:pt x="1050" y="1142"/>
                </a:lnTo>
                <a:lnTo>
                  <a:pt x="1051" y="1142"/>
                </a:lnTo>
                <a:lnTo>
                  <a:pt x="1051" y="1143"/>
                </a:lnTo>
                <a:lnTo>
                  <a:pt x="1051" y="1142"/>
                </a:lnTo>
                <a:lnTo>
                  <a:pt x="1051" y="1143"/>
                </a:lnTo>
                <a:lnTo>
                  <a:pt x="1052" y="1143"/>
                </a:lnTo>
                <a:lnTo>
                  <a:pt x="1052" y="1142"/>
                </a:lnTo>
                <a:lnTo>
                  <a:pt x="1053" y="1142"/>
                </a:lnTo>
                <a:lnTo>
                  <a:pt x="1053" y="1143"/>
                </a:lnTo>
                <a:lnTo>
                  <a:pt x="1053" y="1144"/>
                </a:lnTo>
                <a:lnTo>
                  <a:pt x="1054" y="1144"/>
                </a:lnTo>
                <a:lnTo>
                  <a:pt x="1056" y="1144"/>
                </a:lnTo>
                <a:lnTo>
                  <a:pt x="1057" y="1144"/>
                </a:lnTo>
                <a:lnTo>
                  <a:pt x="1057" y="1145"/>
                </a:lnTo>
                <a:lnTo>
                  <a:pt x="1058" y="1145"/>
                </a:lnTo>
                <a:lnTo>
                  <a:pt x="1059" y="1145"/>
                </a:lnTo>
                <a:lnTo>
                  <a:pt x="1060" y="1145"/>
                </a:lnTo>
                <a:lnTo>
                  <a:pt x="1061" y="1144"/>
                </a:lnTo>
                <a:lnTo>
                  <a:pt x="1061" y="1143"/>
                </a:lnTo>
                <a:lnTo>
                  <a:pt x="1062" y="1143"/>
                </a:lnTo>
                <a:lnTo>
                  <a:pt x="1062" y="1142"/>
                </a:lnTo>
                <a:lnTo>
                  <a:pt x="1066" y="1142"/>
                </a:lnTo>
                <a:lnTo>
                  <a:pt x="1066" y="1143"/>
                </a:lnTo>
                <a:lnTo>
                  <a:pt x="1066" y="1144"/>
                </a:lnTo>
                <a:lnTo>
                  <a:pt x="1066" y="1143"/>
                </a:lnTo>
                <a:lnTo>
                  <a:pt x="1067" y="1143"/>
                </a:lnTo>
                <a:lnTo>
                  <a:pt x="1066" y="1142"/>
                </a:lnTo>
                <a:lnTo>
                  <a:pt x="1067" y="1142"/>
                </a:lnTo>
                <a:lnTo>
                  <a:pt x="1068" y="1142"/>
                </a:lnTo>
                <a:lnTo>
                  <a:pt x="1069" y="1142"/>
                </a:lnTo>
                <a:lnTo>
                  <a:pt x="1069" y="1143"/>
                </a:lnTo>
                <a:lnTo>
                  <a:pt x="1068" y="1143"/>
                </a:lnTo>
                <a:lnTo>
                  <a:pt x="1069" y="1143"/>
                </a:lnTo>
                <a:lnTo>
                  <a:pt x="1069" y="1144"/>
                </a:lnTo>
                <a:lnTo>
                  <a:pt x="1069" y="1145"/>
                </a:lnTo>
                <a:lnTo>
                  <a:pt x="1068" y="1145"/>
                </a:lnTo>
                <a:lnTo>
                  <a:pt x="1068" y="1146"/>
                </a:lnTo>
                <a:lnTo>
                  <a:pt x="1067" y="1146"/>
                </a:lnTo>
                <a:lnTo>
                  <a:pt x="1066" y="1146"/>
                </a:lnTo>
                <a:lnTo>
                  <a:pt x="1066" y="1147"/>
                </a:lnTo>
                <a:lnTo>
                  <a:pt x="1065" y="1147"/>
                </a:lnTo>
                <a:lnTo>
                  <a:pt x="1065" y="1148"/>
                </a:lnTo>
                <a:lnTo>
                  <a:pt x="1065" y="1150"/>
                </a:lnTo>
                <a:lnTo>
                  <a:pt x="1064" y="1150"/>
                </a:lnTo>
                <a:lnTo>
                  <a:pt x="1062" y="1150"/>
                </a:lnTo>
                <a:lnTo>
                  <a:pt x="1061" y="1150"/>
                </a:lnTo>
                <a:lnTo>
                  <a:pt x="1061" y="1151"/>
                </a:lnTo>
                <a:lnTo>
                  <a:pt x="1062" y="1151"/>
                </a:lnTo>
                <a:lnTo>
                  <a:pt x="1064" y="1151"/>
                </a:lnTo>
                <a:lnTo>
                  <a:pt x="1065" y="1151"/>
                </a:lnTo>
                <a:lnTo>
                  <a:pt x="1065" y="1152"/>
                </a:lnTo>
                <a:lnTo>
                  <a:pt x="1065" y="1153"/>
                </a:lnTo>
                <a:lnTo>
                  <a:pt x="1065" y="1154"/>
                </a:lnTo>
                <a:lnTo>
                  <a:pt x="1065" y="1155"/>
                </a:lnTo>
                <a:lnTo>
                  <a:pt x="1065" y="1156"/>
                </a:lnTo>
                <a:lnTo>
                  <a:pt x="1065" y="1157"/>
                </a:lnTo>
                <a:lnTo>
                  <a:pt x="1064" y="1157"/>
                </a:lnTo>
                <a:lnTo>
                  <a:pt x="1065" y="1157"/>
                </a:lnTo>
                <a:lnTo>
                  <a:pt x="1066" y="1157"/>
                </a:lnTo>
                <a:lnTo>
                  <a:pt x="1066" y="1159"/>
                </a:lnTo>
                <a:lnTo>
                  <a:pt x="1067" y="1159"/>
                </a:lnTo>
                <a:lnTo>
                  <a:pt x="1067" y="1160"/>
                </a:lnTo>
                <a:lnTo>
                  <a:pt x="1066" y="1161"/>
                </a:lnTo>
                <a:lnTo>
                  <a:pt x="1067" y="1161"/>
                </a:lnTo>
                <a:lnTo>
                  <a:pt x="1067" y="1160"/>
                </a:lnTo>
                <a:lnTo>
                  <a:pt x="1067" y="1161"/>
                </a:lnTo>
                <a:lnTo>
                  <a:pt x="1068" y="1161"/>
                </a:lnTo>
                <a:lnTo>
                  <a:pt x="1068" y="1162"/>
                </a:lnTo>
                <a:lnTo>
                  <a:pt x="1069" y="1162"/>
                </a:lnTo>
                <a:lnTo>
                  <a:pt x="1070" y="1163"/>
                </a:lnTo>
                <a:lnTo>
                  <a:pt x="1070" y="1164"/>
                </a:lnTo>
                <a:lnTo>
                  <a:pt x="1071" y="1165"/>
                </a:lnTo>
                <a:lnTo>
                  <a:pt x="1073" y="1167"/>
                </a:lnTo>
                <a:lnTo>
                  <a:pt x="1071" y="1167"/>
                </a:lnTo>
                <a:lnTo>
                  <a:pt x="1073" y="1167"/>
                </a:lnTo>
                <a:lnTo>
                  <a:pt x="1074" y="1167"/>
                </a:lnTo>
                <a:lnTo>
                  <a:pt x="1074" y="1168"/>
                </a:lnTo>
                <a:lnTo>
                  <a:pt x="1075" y="1168"/>
                </a:lnTo>
                <a:lnTo>
                  <a:pt x="1076" y="1169"/>
                </a:lnTo>
                <a:lnTo>
                  <a:pt x="1077" y="1169"/>
                </a:lnTo>
                <a:lnTo>
                  <a:pt x="1077" y="1170"/>
                </a:lnTo>
                <a:lnTo>
                  <a:pt x="1077" y="1171"/>
                </a:lnTo>
                <a:lnTo>
                  <a:pt x="1076" y="1172"/>
                </a:lnTo>
                <a:lnTo>
                  <a:pt x="1077" y="1173"/>
                </a:lnTo>
                <a:lnTo>
                  <a:pt x="1079" y="1173"/>
                </a:lnTo>
                <a:lnTo>
                  <a:pt x="1078" y="1173"/>
                </a:lnTo>
                <a:lnTo>
                  <a:pt x="1077" y="1173"/>
                </a:lnTo>
                <a:lnTo>
                  <a:pt x="1077" y="1174"/>
                </a:lnTo>
                <a:lnTo>
                  <a:pt x="1076" y="1174"/>
                </a:lnTo>
                <a:lnTo>
                  <a:pt x="1076" y="1176"/>
                </a:lnTo>
                <a:lnTo>
                  <a:pt x="1076" y="1177"/>
                </a:lnTo>
                <a:lnTo>
                  <a:pt x="1076" y="1178"/>
                </a:lnTo>
                <a:lnTo>
                  <a:pt x="1076" y="1179"/>
                </a:lnTo>
                <a:lnTo>
                  <a:pt x="1076" y="1180"/>
                </a:lnTo>
                <a:lnTo>
                  <a:pt x="1077" y="1181"/>
                </a:lnTo>
                <a:lnTo>
                  <a:pt x="1076" y="1181"/>
                </a:lnTo>
                <a:lnTo>
                  <a:pt x="1076" y="1182"/>
                </a:lnTo>
                <a:lnTo>
                  <a:pt x="1076" y="1184"/>
                </a:lnTo>
                <a:lnTo>
                  <a:pt x="1076" y="1185"/>
                </a:lnTo>
                <a:lnTo>
                  <a:pt x="1077" y="1185"/>
                </a:lnTo>
                <a:lnTo>
                  <a:pt x="1077" y="1186"/>
                </a:lnTo>
                <a:lnTo>
                  <a:pt x="1076" y="1186"/>
                </a:lnTo>
                <a:lnTo>
                  <a:pt x="1075" y="1186"/>
                </a:lnTo>
                <a:lnTo>
                  <a:pt x="1075" y="1187"/>
                </a:lnTo>
                <a:lnTo>
                  <a:pt x="1074" y="1187"/>
                </a:lnTo>
                <a:lnTo>
                  <a:pt x="1074" y="1188"/>
                </a:lnTo>
                <a:lnTo>
                  <a:pt x="1074" y="1187"/>
                </a:lnTo>
                <a:lnTo>
                  <a:pt x="1075" y="1187"/>
                </a:lnTo>
                <a:lnTo>
                  <a:pt x="1075" y="1186"/>
                </a:lnTo>
                <a:lnTo>
                  <a:pt x="1076" y="1186"/>
                </a:lnTo>
                <a:lnTo>
                  <a:pt x="1077" y="1186"/>
                </a:lnTo>
                <a:lnTo>
                  <a:pt x="1077" y="1187"/>
                </a:lnTo>
                <a:lnTo>
                  <a:pt x="1077" y="1186"/>
                </a:lnTo>
                <a:lnTo>
                  <a:pt x="1078" y="1186"/>
                </a:lnTo>
                <a:lnTo>
                  <a:pt x="1078" y="1187"/>
                </a:lnTo>
                <a:lnTo>
                  <a:pt x="1078" y="1188"/>
                </a:lnTo>
                <a:lnTo>
                  <a:pt x="1079" y="1188"/>
                </a:lnTo>
                <a:lnTo>
                  <a:pt x="1079" y="1189"/>
                </a:lnTo>
                <a:lnTo>
                  <a:pt x="1079" y="1190"/>
                </a:lnTo>
                <a:lnTo>
                  <a:pt x="1079" y="1192"/>
                </a:lnTo>
                <a:lnTo>
                  <a:pt x="1080" y="1192"/>
                </a:lnTo>
                <a:lnTo>
                  <a:pt x="1082" y="1192"/>
                </a:lnTo>
                <a:lnTo>
                  <a:pt x="1082" y="1193"/>
                </a:lnTo>
                <a:lnTo>
                  <a:pt x="1083" y="1193"/>
                </a:lnTo>
                <a:lnTo>
                  <a:pt x="1083" y="1194"/>
                </a:lnTo>
                <a:lnTo>
                  <a:pt x="1084" y="1194"/>
                </a:lnTo>
                <a:lnTo>
                  <a:pt x="1084" y="1195"/>
                </a:lnTo>
                <a:lnTo>
                  <a:pt x="1085" y="1195"/>
                </a:lnTo>
                <a:lnTo>
                  <a:pt x="1085" y="1196"/>
                </a:lnTo>
                <a:lnTo>
                  <a:pt x="1084" y="1196"/>
                </a:lnTo>
                <a:lnTo>
                  <a:pt x="1084" y="1197"/>
                </a:lnTo>
                <a:lnTo>
                  <a:pt x="1083" y="1197"/>
                </a:lnTo>
                <a:lnTo>
                  <a:pt x="1083" y="1198"/>
                </a:lnTo>
                <a:lnTo>
                  <a:pt x="1082" y="1198"/>
                </a:lnTo>
                <a:lnTo>
                  <a:pt x="1082" y="1199"/>
                </a:lnTo>
                <a:lnTo>
                  <a:pt x="1080" y="1199"/>
                </a:lnTo>
                <a:lnTo>
                  <a:pt x="1079" y="1201"/>
                </a:lnTo>
                <a:lnTo>
                  <a:pt x="1080" y="1201"/>
                </a:lnTo>
                <a:lnTo>
                  <a:pt x="1082" y="1201"/>
                </a:lnTo>
                <a:lnTo>
                  <a:pt x="1083" y="1201"/>
                </a:lnTo>
                <a:lnTo>
                  <a:pt x="1083" y="1199"/>
                </a:lnTo>
                <a:lnTo>
                  <a:pt x="1084" y="1199"/>
                </a:lnTo>
                <a:lnTo>
                  <a:pt x="1085" y="1198"/>
                </a:lnTo>
                <a:lnTo>
                  <a:pt x="1085" y="1197"/>
                </a:lnTo>
                <a:lnTo>
                  <a:pt x="1086" y="1197"/>
                </a:lnTo>
                <a:lnTo>
                  <a:pt x="1087" y="1197"/>
                </a:lnTo>
                <a:lnTo>
                  <a:pt x="1088" y="1197"/>
                </a:lnTo>
                <a:lnTo>
                  <a:pt x="1088" y="1198"/>
                </a:lnTo>
                <a:lnTo>
                  <a:pt x="1090" y="1198"/>
                </a:lnTo>
                <a:lnTo>
                  <a:pt x="1091" y="1198"/>
                </a:lnTo>
                <a:lnTo>
                  <a:pt x="1091" y="1197"/>
                </a:lnTo>
                <a:lnTo>
                  <a:pt x="1091" y="1198"/>
                </a:lnTo>
                <a:lnTo>
                  <a:pt x="1092" y="1198"/>
                </a:lnTo>
                <a:lnTo>
                  <a:pt x="1093" y="1198"/>
                </a:lnTo>
                <a:lnTo>
                  <a:pt x="1094" y="1198"/>
                </a:lnTo>
                <a:lnTo>
                  <a:pt x="1095" y="1198"/>
                </a:lnTo>
                <a:lnTo>
                  <a:pt x="1096" y="1198"/>
                </a:lnTo>
                <a:lnTo>
                  <a:pt x="1097" y="1198"/>
                </a:lnTo>
                <a:lnTo>
                  <a:pt x="1097" y="1197"/>
                </a:lnTo>
                <a:lnTo>
                  <a:pt x="1099" y="1197"/>
                </a:lnTo>
                <a:lnTo>
                  <a:pt x="1100" y="1197"/>
                </a:lnTo>
                <a:lnTo>
                  <a:pt x="1100" y="1196"/>
                </a:lnTo>
                <a:lnTo>
                  <a:pt x="1101" y="1196"/>
                </a:lnTo>
                <a:lnTo>
                  <a:pt x="1102" y="1196"/>
                </a:lnTo>
                <a:lnTo>
                  <a:pt x="1102" y="1195"/>
                </a:lnTo>
                <a:lnTo>
                  <a:pt x="1103" y="1194"/>
                </a:lnTo>
                <a:lnTo>
                  <a:pt x="1104" y="1194"/>
                </a:lnTo>
                <a:lnTo>
                  <a:pt x="1104" y="1195"/>
                </a:lnTo>
                <a:lnTo>
                  <a:pt x="1104" y="1196"/>
                </a:lnTo>
                <a:lnTo>
                  <a:pt x="1103" y="1196"/>
                </a:lnTo>
                <a:lnTo>
                  <a:pt x="1103" y="1197"/>
                </a:lnTo>
                <a:lnTo>
                  <a:pt x="1102" y="1197"/>
                </a:lnTo>
                <a:lnTo>
                  <a:pt x="1101" y="1197"/>
                </a:lnTo>
                <a:lnTo>
                  <a:pt x="1101" y="1198"/>
                </a:lnTo>
                <a:lnTo>
                  <a:pt x="1100" y="1198"/>
                </a:lnTo>
                <a:lnTo>
                  <a:pt x="1099" y="1199"/>
                </a:lnTo>
                <a:lnTo>
                  <a:pt x="1097" y="1199"/>
                </a:lnTo>
                <a:lnTo>
                  <a:pt x="1097" y="1201"/>
                </a:lnTo>
                <a:lnTo>
                  <a:pt x="1096" y="1201"/>
                </a:lnTo>
                <a:lnTo>
                  <a:pt x="1095" y="1201"/>
                </a:lnTo>
                <a:lnTo>
                  <a:pt x="1095" y="1202"/>
                </a:lnTo>
                <a:lnTo>
                  <a:pt x="1095" y="1203"/>
                </a:lnTo>
                <a:lnTo>
                  <a:pt x="1095" y="1204"/>
                </a:lnTo>
                <a:lnTo>
                  <a:pt x="1095" y="1205"/>
                </a:lnTo>
                <a:lnTo>
                  <a:pt x="1094" y="1205"/>
                </a:lnTo>
                <a:lnTo>
                  <a:pt x="1094" y="1206"/>
                </a:lnTo>
                <a:lnTo>
                  <a:pt x="1095" y="1206"/>
                </a:lnTo>
                <a:lnTo>
                  <a:pt x="1095" y="1207"/>
                </a:lnTo>
                <a:lnTo>
                  <a:pt x="1095" y="1209"/>
                </a:lnTo>
                <a:lnTo>
                  <a:pt x="1094" y="1209"/>
                </a:lnTo>
                <a:lnTo>
                  <a:pt x="1094" y="1207"/>
                </a:lnTo>
                <a:lnTo>
                  <a:pt x="1094" y="1206"/>
                </a:lnTo>
                <a:lnTo>
                  <a:pt x="1093" y="1206"/>
                </a:lnTo>
                <a:lnTo>
                  <a:pt x="1093" y="1205"/>
                </a:lnTo>
                <a:lnTo>
                  <a:pt x="1094" y="1205"/>
                </a:lnTo>
                <a:lnTo>
                  <a:pt x="1093" y="1205"/>
                </a:lnTo>
                <a:lnTo>
                  <a:pt x="1093" y="1204"/>
                </a:lnTo>
                <a:lnTo>
                  <a:pt x="1093" y="1205"/>
                </a:lnTo>
                <a:lnTo>
                  <a:pt x="1092" y="1206"/>
                </a:lnTo>
                <a:lnTo>
                  <a:pt x="1092" y="1205"/>
                </a:lnTo>
                <a:lnTo>
                  <a:pt x="1092" y="1206"/>
                </a:lnTo>
                <a:lnTo>
                  <a:pt x="1091" y="1206"/>
                </a:lnTo>
                <a:lnTo>
                  <a:pt x="1090" y="1206"/>
                </a:lnTo>
                <a:lnTo>
                  <a:pt x="1088" y="1206"/>
                </a:lnTo>
                <a:lnTo>
                  <a:pt x="1088" y="1207"/>
                </a:lnTo>
                <a:lnTo>
                  <a:pt x="1087" y="1207"/>
                </a:lnTo>
                <a:lnTo>
                  <a:pt x="1087" y="1206"/>
                </a:lnTo>
                <a:lnTo>
                  <a:pt x="1087" y="1207"/>
                </a:lnTo>
                <a:lnTo>
                  <a:pt x="1087" y="1209"/>
                </a:lnTo>
                <a:lnTo>
                  <a:pt x="1087" y="1210"/>
                </a:lnTo>
                <a:lnTo>
                  <a:pt x="1087" y="1211"/>
                </a:lnTo>
                <a:lnTo>
                  <a:pt x="1087" y="1212"/>
                </a:lnTo>
                <a:lnTo>
                  <a:pt x="1088" y="1212"/>
                </a:lnTo>
                <a:lnTo>
                  <a:pt x="1088" y="1213"/>
                </a:lnTo>
                <a:lnTo>
                  <a:pt x="1087" y="1213"/>
                </a:lnTo>
                <a:lnTo>
                  <a:pt x="1087" y="1212"/>
                </a:lnTo>
                <a:lnTo>
                  <a:pt x="1086" y="1212"/>
                </a:lnTo>
                <a:lnTo>
                  <a:pt x="1085" y="1212"/>
                </a:lnTo>
                <a:lnTo>
                  <a:pt x="1085" y="1213"/>
                </a:lnTo>
                <a:lnTo>
                  <a:pt x="1084" y="1213"/>
                </a:lnTo>
                <a:lnTo>
                  <a:pt x="1083" y="1213"/>
                </a:lnTo>
                <a:lnTo>
                  <a:pt x="1083" y="1214"/>
                </a:lnTo>
                <a:lnTo>
                  <a:pt x="1083" y="1215"/>
                </a:lnTo>
                <a:lnTo>
                  <a:pt x="1082" y="1215"/>
                </a:lnTo>
                <a:lnTo>
                  <a:pt x="1083" y="1215"/>
                </a:lnTo>
                <a:lnTo>
                  <a:pt x="1082" y="1215"/>
                </a:lnTo>
                <a:lnTo>
                  <a:pt x="1082" y="1217"/>
                </a:lnTo>
                <a:lnTo>
                  <a:pt x="1080" y="1217"/>
                </a:lnTo>
                <a:lnTo>
                  <a:pt x="1080" y="1218"/>
                </a:lnTo>
                <a:lnTo>
                  <a:pt x="1079" y="1218"/>
                </a:lnTo>
                <a:lnTo>
                  <a:pt x="1079" y="1219"/>
                </a:lnTo>
                <a:lnTo>
                  <a:pt x="1080" y="1219"/>
                </a:lnTo>
                <a:lnTo>
                  <a:pt x="1080" y="1220"/>
                </a:lnTo>
                <a:lnTo>
                  <a:pt x="1080" y="1221"/>
                </a:lnTo>
                <a:lnTo>
                  <a:pt x="1080" y="1222"/>
                </a:lnTo>
                <a:lnTo>
                  <a:pt x="1082" y="1222"/>
                </a:lnTo>
                <a:lnTo>
                  <a:pt x="1082" y="1223"/>
                </a:lnTo>
                <a:lnTo>
                  <a:pt x="1083" y="1223"/>
                </a:lnTo>
                <a:lnTo>
                  <a:pt x="1083" y="1224"/>
                </a:lnTo>
                <a:lnTo>
                  <a:pt x="1082" y="1224"/>
                </a:lnTo>
                <a:lnTo>
                  <a:pt x="1083" y="1224"/>
                </a:lnTo>
                <a:lnTo>
                  <a:pt x="1083" y="1223"/>
                </a:lnTo>
                <a:lnTo>
                  <a:pt x="1084" y="1223"/>
                </a:lnTo>
                <a:lnTo>
                  <a:pt x="1084" y="1224"/>
                </a:lnTo>
                <a:lnTo>
                  <a:pt x="1084" y="1226"/>
                </a:lnTo>
                <a:lnTo>
                  <a:pt x="1085" y="1227"/>
                </a:lnTo>
                <a:lnTo>
                  <a:pt x="1086" y="1227"/>
                </a:lnTo>
                <a:lnTo>
                  <a:pt x="1086" y="1228"/>
                </a:lnTo>
                <a:lnTo>
                  <a:pt x="1086" y="1229"/>
                </a:lnTo>
                <a:lnTo>
                  <a:pt x="1086" y="1230"/>
                </a:lnTo>
                <a:lnTo>
                  <a:pt x="1085" y="1230"/>
                </a:lnTo>
                <a:lnTo>
                  <a:pt x="1085" y="1231"/>
                </a:lnTo>
                <a:lnTo>
                  <a:pt x="1085" y="1232"/>
                </a:lnTo>
                <a:lnTo>
                  <a:pt x="1085" y="1231"/>
                </a:lnTo>
                <a:lnTo>
                  <a:pt x="1085" y="1232"/>
                </a:lnTo>
                <a:lnTo>
                  <a:pt x="1085" y="1234"/>
                </a:lnTo>
                <a:lnTo>
                  <a:pt x="1085" y="1235"/>
                </a:lnTo>
                <a:lnTo>
                  <a:pt x="1085" y="1234"/>
                </a:lnTo>
                <a:lnTo>
                  <a:pt x="1085" y="1235"/>
                </a:lnTo>
                <a:lnTo>
                  <a:pt x="1085" y="1236"/>
                </a:lnTo>
                <a:lnTo>
                  <a:pt x="1084" y="1235"/>
                </a:lnTo>
                <a:lnTo>
                  <a:pt x="1083" y="1235"/>
                </a:lnTo>
                <a:lnTo>
                  <a:pt x="1082" y="1235"/>
                </a:lnTo>
                <a:lnTo>
                  <a:pt x="1082" y="1236"/>
                </a:lnTo>
                <a:lnTo>
                  <a:pt x="1082" y="1235"/>
                </a:lnTo>
                <a:lnTo>
                  <a:pt x="1083" y="1235"/>
                </a:lnTo>
                <a:lnTo>
                  <a:pt x="1083" y="1236"/>
                </a:lnTo>
                <a:lnTo>
                  <a:pt x="1082" y="1236"/>
                </a:lnTo>
                <a:lnTo>
                  <a:pt x="1083" y="1236"/>
                </a:lnTo>
                <a:lnTo>
                  <a:pt x="1084" y="1236"/>
                </a:lnTo>
                <a:lnTo>
                  <a:pt x="1085" y="1236"/>
                </a:lnTo>
                <a:lnTo>
                  <a:pt x="1085" y="1237"/>
                </a:lnTo>
                <a:lnTo>
                  <a:pt x="1086" y="1238"/>
                </a:lnTo>
                <a:lnTo>
                  <a:pt x="1087" y="1239"/>
                </a:lnTo>
                <a:lnTo>
                  <a:pt x="1087" y="1238"/>
                </a:lnTo>
                <a:lnTo>
                  <a:pt x="1087" y="1239"/>
                </a:lnTo>
                <a:lnTo>
                  <a:pt x="1086" y="1239"/>
                </a:lnTo>
                <a:lnTo>
                  <a:pt x="1085" y="1240"/>
                </a:lnTo>
                <a:lnTo>
                  <a:pt x="1085" y="1242"/>
                </a:lnTo>
                <a:lnTo>
                  <a:pt x="1084" y="1242"/>
                </a:lnTo>
                <a:lnTo>
                  <a:pt x="1084" y="1243"/>
                </a:lnTo>
                <a:lnTo>
                  <a:pt x="1084" y="1244"/>
                </a:lnTo>
                <a:lnTo>
                  <a:pt x="1083" y="1244"/>
                </a:lnTo>
                <a:lnTo>
                  <a:pt x="1083" y="1245"/>
                </a:lnTo>
                <a:lnTo>
                  <a:pt x="1082" y="1245"/>
                </a:lnTo>
                <a:lnTo>
                  <a:pt x="1083" y="1245"/>
                </a:lnTo>
                <a:lnTo>
                  <a:pt x="1083" y="1246"/>
                </a:lnTo>
                <a:lnTo>
                  <a:pt x="1083" y="1247"/>
                </a:lnTo>
                <a:lnTo>
                  <a:pt x="1084" y="1247"/>
                </a:lnTo>
                <a:lnTo>
                  <a:pt x="1083" y="1248"/>
                </a:lnTo>
                <a:lnTo>
                  <a:pt x="1083" y="1249"/>
                </a:lnTo>
                <a:lnTo>
                  <a:pt x="1082" y="1249"/>
                </a:lnTo>
                <a:lnTo>
                  <a:pt x="1083" y="1249"/>
                </a:lnTo>
                <a:lnTo>
                  <a:pt x="1084" y="1249"/>
                </a:lnTo>
                <a:lnTo>
                  <a:pt x="1085" y="1251"/>
                </a:lnTo>
                <a:lnTo>
                  <a:pt x="1085" y="1253"/>
                </a:lnTo>
                <a:lnTo>
                  <a:pt x="1086" y="1253"/>
                </a:lnTo>
                <a:lnTo>
                  <a:pt x="1086" y="1254"/>
                </a:lnTo>
                <a:lnTo>
                  <a:pt x="1085" y="1254"/>
                </a:lnTo>
                <a:lnTo>
                  <a:pt x="1085" y="1255"/>
                </a:lnTo>
                <a:lnTo>
                  <a:pt x="1085" y="1256"/>
                </a:lnTo>
                <a:lnTo>
                  <a:pt x="1086" y="1256"/>
                </a:lnTo>
                <a:lnTo>
                  <a:pt x="1086" y="1257"/>
                </a:lnTo>
                <a:lnTo>
                  <a:pt x="1087" y="1259"/>
                </a:lnTo>
                <a:lnTo>
                  <a:pt x="1087" y="1260"/>
                </a:lnTo>
                <a:lnTo>
                  <a:pt x="1086" y="1259"/>
                </a:lnTo>
                <a:lnTo>
                  <a:pt x="1085" y="1259"/>
                </a:lnTo>
                <a:lnTo>
                  <a:pt x="1084" y="1259"/>
                </a:lnTo>
                <a:lnTo>
                  <a:pt x="1084" y="1260"/>
                </a:lnTo>
                <a:lnTo>
                  <a:pt x="1083" y="1260"/>
                </a:lnTo>
                <a:lnTo>
                  <a:pt x="1083" y="1261"/>
                </a:lnTo>
                <a:lnTo>
                  <a:pt x="1082" y="1261"/>
                </a:lnTo>
                <a:lnTo>
                  <a:pt x="1082" y="1262"/>
                </a:lnTo>
                <a:lnTo>
                  <a:pt x="1083" y="1262"/>
                </a:lnTo>
                <a:lnTo>
                  <a:pt x="1082" y="1263"/>
                </a:lnTo>
                <a:lnTo>
                  <a:pt x="1082" y="1264"/>
                </a:lnTo>
                <a:lnTo>
                  <a:pt x="1080" y="1264"/>
                </a:lnTo>
                <a:lnTo>
                  <a:pt x="1080" y="1265"/>
                </a:lnTo>
                <a:lnTo>
                  <a:pt x="1080" y="1266"/>
                </a:lnTo>
                <a:lnTo>
                  <a:pt x="1079" y="1266"/>
                </a:lnTo>
                <a:lnTo>
                  <a:pt x="1080" y="1266"/>
                </a:lnTo>
                <a:lnTo>
                  <a:pt x="1080" y="1268"/>
                </a:lnTo>
                <a:lnTo>
                  <a:pt x="1079" y="1268"/>
                </a:lnTo>
                <a:lnTo>
                  <a:pt x="1079" y="1269"/>
                </a:lnTo>
                <a:lnTo>
                  <a:pt x="1080" y="1270"/>
                </a:lnTo>
                <a:lnTo>
                  <a:pt x="1082" y="1269"/>
                </a:lnTo>
                <a:lnTo>
                  <a:pt x="1083" y="1269"/>
                </a:lnTo>
                <a:lnTo>
                  <a:pt x="1083" y="1270"/>
                </a:lnTo>
                <a:lnTo>
                  <a:pt x="1083" y="1271"/>
                </a:lnTo>
                <a:lnTo>
                  <a:pt x="1083" y="1272"/>
                </a:lnTo>
                <a:lnTo>
                  <a:pt x="1083" y="1273"/>
                </a:lnTo>
                <a:lnTo>
                  <a:pt x="1083" y="1274"/>
                </a:lnTo>
                <a:lnTo>
                  <a:pt x="1084" y="1276"/>
                </a:lnTo>
                <a:lnTo>
                  <a:pt x="1084" y="1277"/>
                </a:lnTo>
                <a:lnTo>
                  <a:pt x="1085" y="1278"/>
                </a:lnTo>
                <a:lnTo>
                  <a:pt x="1085" y="1279"/>
                </a:lnTo>
                <a:lnTo>
                  <a:pt x="1084" y="1279"/>
                </a:lnTo>
                <a:lnTo>
                  <a:pt x="1084" y="1278"/>
                </a:lnTo>
                <a:lnTo>
                  <a:pt x="1084" y="1277"/>
                </a:lnTo>
                <a:lnTo>
                  <a:pt x="1083" y="1277"/>
                </a:lnTo>
                <a:lnTo>
                  <a:pt x="1082" y="1277"/>
                </a:lnTo>
                <a:lnTo>
                  <a:pt x="1082" y="1278"/>
                </a:lnTo>
                <a:lnTo>
                  <a:pt x="1080" y="1279"/>
                </a:lnTo>
                <a:lnTo>
                  <a:pt x="1079" y="1279"/>
                </a:lnTo>
                <a:lnTo>
                  <a:pt x="1079" y="1280"/>
                </a:lnTo>
                <a:lnTo>
                  <a:pt x="1079" y="1281"/>
                </a:lnTo>
                <a:lnTo>
                  <a:pt x="1078" y="1281"/>
                </a:lnTo>
                <a:lnTo>
                  <a:pt x="1078" y="1282"/>
                </a:lnTo>
                <a:lnTo>
                  <a:pt x="1079" y="1282"/>
                </a:lnTo>
                <a:lnTo>
                  <a:pt x="1079" y="1284"/>
                </a:lnTo>
                <a:lnTo>
                  <a:pt x="1079" y="1285"/>
                </a:lnTo>
                <a:lnTo>
                  <a:pt x="1079" y="1286"/>
                </a:lnTo>
                <a:lnTo>
                  <a:pt x="1080" y="1286"/>
                </a:lnTo>
                <a:lnTo>
                  <a:pt x="1080" y="1287"/>
                </a:lnTo>
                <a:lnTo>
                  <a:pt x="1082" y="1287"/>
                </a:lnTo>
                <a:lnTo>
                  <a:pt x="1083" y="1287"/>
                </a:lnTo>
                <a:lnTo>
                  <a:pt x="1083" y="1288"/>
                </a:lnTo>
                <a:lnTo>
                  <a:pt x="1084" y="1288"/>
                </a:lnTo>
                <a:lnTo>
                  <a:pt x="1084" y="1289"/>
                </a:lnTo>
                <a:lnTo>
                  <a:pt x="1083" y="1289"/>
                </a:lnTo>
                <a:lnTo>
                  <a:pt x="1084" y="1289"/>
                </a:lnTo>
                <a:lnTo>
                  <a:pt x="1084" y="1290"/>
                </a:lnTo>
                <a:lnTo>
                  <a:pt x="1083" y="1290"/>
                </a:lnTo>
                <a:lnTo>
                  <a:pt x="1083" y="1291"/>
                </a:lnTo>
                <a:lnTo>
                  <a:pt x="1084" y="1291"/>
                </a:lnTo>
                <a:lnTo>
                  <a:pt x="1084" y="1293"/>
                </a:lnTo>
                <a:lnTo>
                  <a:pt x="1085" y="1293"/>
                </a:lnTo>
                <a:lnTo>
                  <a:pt x="1085" y="1294"/>
                </a:lnTo>
                <a:lnTo>
                  <a:pt x="1085" y="1293"/>
                </a:lnTo>
                <a:lnTo>
                  <a:pt x="1085" y="1294"/>
                </a:lnTo>
                <a:lnTo>
                  <a:pt x="1086" y="1294"/>
                </a:lnTo>
                <a:lnTo>
                  <a:pt x="1085" y="1294"/>
                </a:lnTo>
                <a:lnTo>
                  <a:pt x="1086" y="1294"/>
                </a:lnTo>
                <a:lnTo>
                  <a:pt x="1086" y="1295"/>
                </a:lnTo>
                <a:lnTo>
                  <a:pt x="1087" y="1295"/>
                </a:lnTo>
                <a:lnTo>
                  <a:pt x="1087" y="1296"/>
                </a:lnTo>
                <a:lnTo>
                  <a:pt x="1088" y="1296"/>
                </a:lnTo>
                <a:lnTo>
                  <a:pt x="1088" y="1297"/>
                </a:lnTo>
                <a:lnTo>
                  <a:pt x="1087" y="1297"/>
                </a:lnTo>
                <a:lnTo>
                  <a:pt x="1086" y="1297"/>
                </a:lnTo>
                <a:lnTo>
                  <a:pt x="1086" y="1298"/>
                </a:lnTo>
                <a:lnTo>
                  <a:pt x="1087" y="1298"/>
                </a:lnTo>
                <a:lnTo>
                  <a:pt x="1088" y="1297"/>
                </a:lnTo>
                <a:lnTo>
                  <a:pt x="1088" y="1296"/>
                </a:lnTo>
                <a:lnTo>
                  <a:pt x="1090" y="1295"/>
                </a:lnTo>
                <a:lnTo>
                  <a:pt x="1090" y="1294"/>
                </a:lnTo>
                <a:lnTo>
                  <a:pt x="1091" y="1295"/>
                </a:lnTo>
                <a:lnTo>
                  <a:pt x="1092" y="1295"/>
                </a:lnTo>
                <a:lnTo>
                  <a:pt x="1092" y="1296"/>
                </a:lnTo>
                <a:lnTo>
                  <a:pt x="1092" y="1297"/>
                </a:lnTo>
                <a:lnTo>
                  <a:pt x="1092" y="1298"/>
                </a:lnTo>
                <a:lnTo>
                  <a:pt x="1091" y="1298"/>
                </a:lnTo>
                <a:lnTo>
                  <a:pt x="1091" y="1299"/>
                </a:lnTo>
                <a:lnTo>
                  <a:pt x="1092" y="1299"/>
                </a:lnTo>
                <a:lnTo>
                  <a:pt x="1092" y="1298"/>
                </a:lnTo>
                <a:lnTo>
                  <a:pt x="1093" y="1298"/>
                </a:lnTo>
                <a:lnTo>
                  <a:pt x="1093" y="1299"/>
                </a:lnTo>
                <a:lnTo>
                  <a:pt x="1092" y="1299"/>
                </a:lnTo>
                <a:lnTo>
                  <a:pt x="1093" y="1299"/>
                </a:lnTo>
                <a:lnTo>
                  <a:pt x="1094" y="1299"/>
                </a:lnTo>
                <a:lnTo>
                  <a:pt x="1094" y="1298"/>
                </a:lnTo>
                <a:lnTo>
                  <a:pt x="1095" y="1298"/>
                </a:lnTo>
                <a:lnTo>
                  <a:pt x="1096" y="1298"/>
                </a:lnTo>
                <a:lnTo>
                  <a:pt x="1096" y="1299"/>
                </a:lnTo>
                <a:lnTo>
                  <a:pt x="1096" y="1301"/>
                </a:lnTo>
                <a:lnTo>
                  <a:pt x="1096" y="1302"/>
                </a:lnTo>
                <a:lnTo>
                  <a:pt x="1096" y="1303"/>
                </a:lnTo>
                <a:lnTo>
                  <a:pt x="1096" y="1304"/>
                </a:lnTo>
                <a:lnTo>
                  <a:pt x="1096" y="1305"/>
                </a:lnTo>
                <a:lnTo>
                  <a:pt x="1097" y="1305"/>
                </a:lnTo>
                <a:lnTo>
                  <a:pt x="1097" y="1306"/>
                </a:lnTo>
                <a:lnTo>
                  <a:pt x="1099" y="1306"/>
                </a:lnTo>
                <a:lnTo>
                  <a:pt x="1100" y="1306"/>
                </a:lnTo>
                <a:lnTo>
                  <a:pt x="1101" y="1306"/>
                </a:lnTo>
                <a:lnTo>
                  <a:pt x="1101" y="1305"/>
                </a:lnTo>
                <a:lnTo>
                  <a:pt x="1102" y="1305"/>
                </a:lnTo>
                <a:lnTo>
                  <a:pt x="1103" y="1305"/>
                </a:lnTo>
                <a:lnTo>
                  <a:pt x="1104" y="1305"/>
                </a:lnTo>
                <a:lnTo>
                  <a:pt x="1105" y="1305"/>
                </a:lnTo>
                <a:lnTo>
                  <a:pt x="1105" y="1306"/>
                </a:lnTo>
                <a:lnTo>
                  <a:pt x="1104" y="1306"/>
                </a:lnTo>
                <a:lnTo>
                  <a:pt x="1104" y="1307"/>
                </a:lnTo>
                <a:lnTo>
                  <a:pt x="1104" y="1309"/>
                </a:lnTo>
                <a:lnTo>
                  <a:pt x="1103" y="1309"/>
                </a:lnTo>
                <a:lnTo>
                  <a:pt x="1103" y="1310"/>
                </a:lnTo>
                <a:lnTo>
                  <a:pt x="1104" y="1310"/>
                </a:lnTo>
                <a:lnTo>
                  <a:pt x="1104" y="1311"/>
                </a:lnTo>
                <a:lnTo>
                  <a:pt x="1104" y="1312"/>
                </a:lnTo>
                <a:lnTo>
                  <a:pt x="1105" y="1312"/>
                </a:lnTo>
                <a:lnTo>
                  <a:pt x="1105" y="1313"/>
                </a:lnTo>
                <a:lnTo>
                  <a:pt x="1107" y="1313"/>
                </a:lnTo>
                <a:lnTo>
                  <a:pt x="1107" y="1314"/>
                </a:lnTo>
                <a:lnTo>
                  <a:pt x="1107" y="1315"/>
                </a:lnTo>
                <a:lnTo>
                  <a:pt x="1105" y="1315"/>
                </a:lnTo>
                <a:lnTo>
                  <a:pt x="1107" y="1315"/>
                </a:lnTo>
                <a:lnTo>
                  <a:pt x="1108" y="1315"/>
                </a:lnTo>
                <a:lnTo>
                  <a:pt x="1108" y="1316"/>
                </a:lnTo>
                <a:lnTo>
                  <a:pt x="1109" y="1316"/>
                </a:lnTo>
                <a:lnTo>
                  <a:pt x="1109" y="1318"/>
                </a:lnTo>
                <a:lnTo>
                  <a:pt x="1110" y="1316"/>
                </a:lnTo>
                <a:lnTo>
                  <a:pt x="1111" y="1316"/>
                </a:lnTo>
                <a:lnTo>
                  <a:pt x="1111" y="1315"/>
                </a:lnTo>
                <a:lnTo>
                  <a:pt x="1111" y="1314"/>
                </a:lnTo>
                <a:lnTo>
                  <a:pt x="1112" y="1314"/>
                </a:lnTo>
                <a:lnTo>
                  <a:pt x="1112" y="1313"/>
                </a:lnTo>
                <a:lnTo>
                  <a:pt x="1113" y="1312"/>
                </a:lnTo>
                <a:lnTo>
                  <a:pt x="1114" y="1312"/>
                </a:lnTo>
                <a:lnTo>
                  <a:pt x="1114" y="1311"/>
                </a:lnTo>
                <a:lnTo>
                  <a:pt x="1116" y="1310"/>
                </a:lnTo>
                <a:lnTo>
                  <a:pt x="1116" y="1309"/>
                </a:lnTo>
                <a:lnTo>
                  <a:pt x="1117" y="1309"/>
                </a:lnTo>
                <a:lnTo>
                  <a:pt x="1117" y="1307"/>
                </a:lnTo>
                <a:lnTo>
                  <a:pt x="1118" y="1306"/>
                </a:lnTo>
                <a:lnTo>
                  <a:pt x="1119" y="1306"/>
                </a:lnTo>
                <a:lnTo>
                  <a:pt x="1119" y="1305"/>
                </a:lnTo>
                <a:lnTo>
                  <a:pt x="1120" y="1305"/>
                </a:lnTo>
                <a:lnTo>
                  <a:pt x="1120" y="1304"/>
                </a:lnTo>
                <a:lnTo>
                  <a:pt x="1121" y="1304"/>
                </a:lnTo>
                <a:lnTo>
                  <a:pt x="1121" y="1303"/>
                </a:lnTo>
                <a:lnTo>
                  <a:pt x="1121" y="1302"/>
                </a:lnTo>
                <a:lnTo>
                  <a:pt x="1123" y="1304"/>
                </a:lnTo>
                <a:lnTo>
                  <a:pt x="1125" y="1304"/>
                </a:lnTo>
                <a:lnTo>
                  <a:pt x="1125" y="1305"/>
                </a:lnTo>
                <a:lnTo>
                  <a:pt x="1125" y="1306"/>
                </a:lnTo>
                <a:lnTo>
                  <a:pt x="1126" y="1306"/>
                </a:lnTo>
                <a:lnTo>
                  <a:pt x="1126" y="1307"/>
                </a:lnTo>
                <a:lnTo>
                  <a:pt x="1126" y="1309"/>
                </a:lnTo>
                <a:lnTo>
                  <a:pt x="1127" y="1310"/>
                </a:lnTo>
                <a:lnTo>
                  <a:pt x="1127" y="1311"/>
                </a:lnTo>
                <a:lnTo>
                  <a:pt x="1127" y="1312"/>
                </a:lnTo>
                <a:lnTo>
                  <a:pt x="1127" y="1313"/>
                </a:lnTo>
                <a:lnTo>
                  <a:pt x="1126" y="1313"/>
                </a:lnTo>
                <a:lnTo>
                  <a:pt x="1125" y="1314"/>
                </a:lnTo>
                <a:lnTo>
                  <a:pt x="1123" y="1314"/>
                </a:lnTo>
                <a:lnTo>
                  <a:pt x="1122" y="1314"/>
                </a:lnTo>
                <a:lnTo>
                  <a:pt x="1122" y="1315"/>
                </a:lnTo>
                <a:lnTo>
                  <a:pt x="1121" y="1315"/>
                </a:lnTo>
                <a:lnTo>
                  <a:pt x="1121" y="1316"/>
                </a:lnTo>
                <a:lnTo>
                  <a:pt x="1121" y="1318"/>
                </a:lnTo>
                <a:lnTo>
                  <a:pt x="1121" y="1319"/>
                </a:lnTo>
                <a:lnTo>
                  <a:pt x="1121" y="1320"/>
                </a:lnTo>
                <a:lnTo>
                  <a:pt x="1122" y="1320"/>
                </a:lnTo>
                <a:lnTo>
                  <a:pt x="1122" y="1321"/>
                </a:lnTo>
                <a:lnTo>
                  <a:pt x="1121" y="1321"/>
                </a:lnTo>
                <a:lnTo>
                  <a:pt x="1121" y="1322"/>
                </a:lnTo>
                <a:lnTo>
                  <a:pt x="1120" y="1323"/>
                </a:lnTo>
                <a:lnTo>
                  <a:pt x="1120" y="1324"/>
                </a:lnTo>
                <a:lnTo>
                  <a:pt x="1119" y="1324"/>
                </a:lnTo>
                <a:lnTo>
                  <a:pt x="1120" y="1324"/>
                </a:lnTo>
                <a:lnTo>
                  <a:pt x="1119" y="1326"/>
                </a:lnTo>
                <a:lnTo>
                  <a:pt x="1119" y="1327"/>
                </a:lnTo>
                <a:lnTo>
                  <a:pt x="1119" y="1328"/>
                </a:lnTo>
                <a:lnTo>
                  <a:pt x="1118" y="1328"/>
                </a:lnTo>
                <a:lnTo>
                  <a:pt x="1118" y="1329"/>
                </a:lnTo>
                <a:lnTo>
                  <a:pt x="1119" y="1329"/>
                </a:lnTo>
                <a:lnTo>
                  <a:pt x="1119" y="1330"/>
                </a:lnTo>
                <a:lnTo>
                  <a:pt x="1119" y="1331"/>
                </a:lnTo>
                <a:lnTo>
                  <a:pt x="1118" y="1331"/>
                </a:lnTo>
                <a:lnTo>
                  <a:pt x="1119" y="1331"/>
                </a:lnTo>
                <a:lnTo>
                  <a:pt x="1118" y="1331"/>
                </a:lnTo>
                <a:lnTo>
                  <a:pt x="1118" y="1332"/>
                </a:lnTo>
                <a:lnTo>
                  <a:pt x="1118" y="1333"/>
                </a:lnTo>
                <a:lnTo>
                  <a:pt x="1119" y="1333"/>
                </a:lnTo>
                <a:lnTo>
                  <a:pt x="1118" y="1333"/>
                </a:lnTo>
                <a:lnTo>
                  <a:pt x="1118" y="1335"/>
                </a:lnTo>
                <a:lnTo>
                  <a:pt x="1118" y="1336"/>
                </a:lnTo>
                <a:lnTo>
                  <a:pt x="1118" y="1337"/>
                </a:lnTo>
                <a:lnTo>
                  <a:pt x="1118" y="1339"/>
                </a:lnTo>
                <a:lnTo>
                  <a:pt x="1118" y="1340"/>
                </a:lnTo>
                <a:lnTo>
                  <a:pt x="1117" y="1341"/>
                </a:lnTo>
                <a:lnTo>
                  <a:pt x="1116" y="1345"/>
                </a:lnTo>
                <a:lnTo>
                  <a:pt x="1116" y="1346"/>
                </a:lnTo>
                <a:lnTo>
                  <a:pt x="1114" y="1347"/>
                </a:lnTo>
                <a:lnTo>
                  <a:pt x="1112" y="1351"/>
                </a:lnTo>
                <a:lnTo>
                  <a:pt x="1111" y="1353"/>
                </a:lnTo>
                <a:lnTo>
                  <a:pt x="1109" y="1355"/>
                </a:lnTo>
                <a:lnTo>
                  <a:pt x="1107" y="1357"/>
                </a:lnTo>
                <a:lnTo>
                  <a:pt x="1105" y="1358"/>
                </a:lnTo>
                <a:lnTo>
                  <a:pt x="1104" y="1360"/>
                </a:lnTo>
                <a:lnTo>
                  <a:pt x="1103" y="1361"/>
                </a:lnTo>
                <a:lnTo>
                  <a:pt x="1101" y="1362"/>
                </a:lnTo>
                <a:lnTo>
                  <a:pt x="1097" y="1362"/>
                </a:lnTo>
                <a:lnTo>
                  <a:pt x="1095" y="1363"/>
                </a:lnTo>
                <a:lnTo>
                  <a:pt x="1093" y="1365"/>
                </a:lnTo>
                <a:lnTo>
                  <a:pt x="1091" y="1370"/>
                </a:lnTo>
                <a:lnTo>
                  <a:pt x="1087" y="1373"/>
                </a:lnTo>
                <a:lnTo>
                  <a:pt x="1084" y="1378"/>
                </a:lnTo>
                <a:lnTo>
                  <a:pt x="1082" y="1382"/>
                </a:lnTo>
                <a:lnTo>
                  <a:pt x="1082" y="1385"/>
                </a:lnTo>
                <a:lnTo>
                  <a:pt x="1080" y="1386"/>
                </a:lnTo>
                <a:lnTo>
                  <a:pt x="1080" y="1388"/>
                </a:lnTo>
                <a:lnTo>
                  <a:pt x="1079" y="1389"/>
                </a:lnTo>
                <a:lnTo>
                  <a:pt x="1078" y="1391"/>
                </a:lnTo>
                <a:lnTo>
                  <a:pt x="1076" y="1396"/>
                </a:lnTo>
                <a:lnTo>
                  <a:pt x="1076" y="1398"/>
                </a:lnTo>
                <a:lnTo>
                  <a:pt x="1076" y="1399"/>
                </a:lnTo>
                <a:lnTo>
                  <a:pt x="1076" y="1401"/>
                </a:lnTo>
                <a:lnTo>
                  <a:pt x="1075" y="1401"/>
                </a:lnTo>
                <a:lnTo>
                  <a:pt x="1074" y="1402"/>
                </a:lnTo>
                <a:lnTo>
                  <a:pt x="1074" y="1403"/>
                </a:lnTo>
                <a:lnTo>
                  <a:pt x="1073" y="1403"/>
                </a:lnTo>
                <a:lnTo>
                  <a:pt x="1073" y="1404"/>
                </a:lnTo>
                <a:lnTo>
                  <a:pt x="1073" y="1405"/>
                </a:lnTo>
                <a:lnTo>
                  <a:pt x="1071" y="1405"/>
                </a:lnTo>
                <a:lnTo>
                  <a:pt x="1070" y="1405"/>
                </a:lnTo>
                <a:lnTo>
                  <a:pt x="1070" y="1406"/>
                </a:lnTo>
                <a:lnTo>
                  <a:pt x="1071" y="1406"/>
                </a:lnTo>
                <a:lnTo>
                  <a:pt x="1070" y="1407"/>
                </a:lnTo>
                <a:lnTo>
                  <a:pt x="1069" y="1407"/>
                </a:lnTo>
                <a:lnTo>
                  <a:pt x="1069" y="1408"/>
                </a:lnTo>
                <a:lnTo>
                  <a:pt x="1069" y="1410"/>
                </a:lnTo>
                <a:lnTo>
                  <a:pt x="1068" y="1410"/>
                </a:lnTo>
                <a:lnTo>
                  <a:pt x="1068" y="1411"/>
                </a:lnTo>
                <a:lnTo>
                  <a:pt x="1068" y="1412"/>
                </a:lnTo>
                <a:lnTo>
                  <a:pt x="1067" y="1412"/>
                </a:lnTo>
                <a:lnTo>
                  <a:pt x="1067" y="1413"/>
                </a:lnTo>
                <a:lnTo>
                  <a:pt x="1066" y="1413"/>
                </a:lnTo>
                <a:lnTo>
                  <a:pt x="1066" y="1414"/>
                </a:lnTo>
                <a:lnTo>
                  <a:pt x="1065" y="1414"/>
                </a:lnTo>
                <a:lnTo>
                  <a:pt x="1065" y="1415"/>
                </a:lnTo>
                <a:lnTo>
                  <a:pt x="1064" y="1415"/>
                </a:lnTo>
                <a:lnTo>
                  <a:pt x="1064" y="1416"/>
                </a:lnTo>
                <a:lnTo>
                  <a:pt x="1062" y="1416"/>
                </a:lnTo>
                <a:lnTo>
                  <a:pt x="1062" y="1418"/>
                </a:lnTo>
                <a:lnTo>
                  <a:pt x="1061" y="1419"/>
                </a:lnTo>
                <a:lnTo>
                  <a:pt x="1061" y="1420"/>
                </a:lnTo>
                <a:lnTo>
                  <a:pt x="1061" y="1421"/>
                </a:lnTo>
                <a:lnTo>
                  <a:pt x="1060" y="1421"/>
                </a:lnTo>
                <a:lnTo>
                  <a:pt x="1058" y="1423"/>
                </a:lnTo>
                <a:lnTo>
                  <a:pt x="1057" y="1425"/>
                </a:lnTo>
                <a:lnTo>
                  <a:pt x="1056" y="1428"/>
                </a:lnTo>
                <a:lnTo>
                  <a:pt x="1054" y="1428"/>
                </a:lnTo>
                <a:lnTo>
                  <a:pt x="1054" y="1429"/>
                </a:lnTo>
                <a:lnTo>
                  <a:pt x="1054" y="1430"/>
                </a:lnTo>
                <a:lnTo>
                  <a:pt x="1053" y="1431"/>
                </a:lnTo>
                <a:lnTo>
                  <a:pt x="1053" y="1432"/>
                </a:lnTo>
                <a:lnTo>
                  <a:pt x="1052" y="1432"/>
                </a:lnTo>
                <a:lnTo>
                  <a:pt x="1052" y="1431"/>
                </a:lnTo>
                <a:lnTo>
                  <a:pt x="1051" y="1431"/>
                </a:lnTo>
                <a:lnTo>
                  <a:pt x="1050" y="1432"/>
                </a:lnTo>
                <a:lnTo>
                  <a:pt x="1049" y="1432"/>
                </a:lnTo>
                <a:lnTo>
                  <a:pt x="1049" y="1431"/>
                </a:lnTo>
                <a:lnTo>
                  <a:pt x="1050" y="1430"/>
                </a:lnTo>
                <a:lnTo>
                  <a:pt x="1049" y="1430"/>
                </a:lnTo>
                <a:lnTo>
                  <a:pt x="1048" y="1429"/>
                </a:lnTo>
                <a:lnTo>
                  <a:pt x="1045" y="1428"/>
                </a:lnTo>
                <a:lnTo>
                  <a:pt x="1045" y="1429"/>
                </a:lnTo>
                <a:lnTo>
                  <a:pt x="1047" y="1430"/>
                </a:lnTo>
                <a:lnTo>
                  <a:pt x="1045" y="1430"/>
                </a:lnTo>
                <a:lnTo>
                  <a:pt x="1044" y="1430"/>
                </a:lnTo>
                <a:lnTo>
                  <a:pt x="1043" y="1430"/>
                </a:lnTo>
                <a:lnTo>
                  <a:pt x="1040" y="1431"/>
                </a:lnTo>
                <a:lnTo>
                  <a:pt x="1038" y="1432"/>
                </a:lnTo>
                <a:lnTo>
                  <a:pt x="1036" y="1432"/>
                </a:lnTo>
                <a:lnTo>
                  <a:pt x="1034" y="1435"/>
                </a:lnTo>
                <a:lnTo>
                  <a:pt x="1033" y="1435"/>
                </a:lnTo>
                <a:lnTo>
                  <a:pt x="1033" y="1436"/>
                </a:lnTo>
                <a:lnTo>
                  <a:pt x="1034" y="1437"/>
                </a:lnTo>
                <a:lnTo>
                  <a:pt x="1035" y="1437"/>
                </a:lnTo>
                <a:lnTo>
                  <a:pt x="1038" y="1438"/>
                </a:lnTo>
                <a:lnTo>
                  <a:pt x="1038" y="1439"/>
                </a:lnTo>
                <a:lnTo>
                  <a:pt x="1036" y="1439"/>
                </a:lnTo>
                <a:lnTo>
                  <a:pt x="1034" y="1439"/>
                </a:lnTo>
                <a:lnTo>
                  <a:pt x="1033" y="1438"/>
                </a:lnTo>
                <a:lnTo>
                  <a:pt x="1032" y="1438"/>
                </a:lnTo>
                <a:lnTo>
                  <a:pt x="1031" y="1437"/>
                </a:lnTo>
                <a:lnTo>
                  <a:pt x="1030" y="1437"/>
                </a:lnTo>
                <a:lnTo>
                  <a:pt x="1028" y="1437"/>
                </a:lnTo>
                <a:lnTo>
                  <a:pt x="1027" y="1437"/>
                </a:lnTo>
                <a:lnTo>
                  <a:pt x="1026" y="1437"/>
                </a:lnTo>
                <a:lnTo>
                  <a:pt x="1025" y="1438"/>
                </a:lnTo>
                <a:lnTo>
                  <a:pt x="1025" y="1439"/>
                </a:lnTo>
                <a:lnTo>
                  <a:pt x="1024" y="1440"/>
                </a:lnTo>
                <a:lnTo>
                  <a:pt x="1023" y="1439"/>
                </a:lnTo>
                <a:lnTo>
                  <a:pt x="1022" y="1438"/>
                </a:lnTo>
                <a:lnTo>
                  <a:pt x="1023" y="1438"/>
                </a:lnTo>
                <a:lnTo>
                  <a:pt x="1023" y="1437"/>
                </a:lnTo>
                <a:lnTo>
                  <a:pt x="1021" y="1437"/>
                </a:lnTo>
                <a:lnTo>
                  <a:pt x="1019" y="1437"/>
                </a:lnTo>
                <a:lnTo>
                  <a:pt x="1018" y="1438"/>
                </a:lnTo>
                <a:lnTo>
                  <a:pt x="1017" y="1439"/>
                </a:lnTo>
                <a:lnTo>
                  <a:pt x="1014" y="1438"/>
                </a:lnTo>
                <a:lnTo>
                  <a:pt x="1013" y="1438"/>
                </a:lnTo>
                <a:lnTo>
                  <a:pt x="1013" y="1439"/>
                </a:lnTo>
                <a:lnTo>
                  <a:pt x="1012" y="1439"/>
                </a:lnTo>
                <a:lnTo>
                  <a:pt x="1010" y="1440"/>
                </a:lnTo>
                <a:lnTo>
                  <a:pt x="1009" y="1441"/>
                </a:lnTo>
                <a:lnTo>
                  <a:pt x="1008" y="1441"/>
                </a:lnTo>
                <a:lnTo>
                  <a:pt x="1008" y="1444"/>
                </a:lnTo>
                <a:lnTo>
                  <a:pt x="1007" y="1445"/>
                </a:lnTo>
                <a:lnTo>
                  <a:pt x="1008" y="1446"/>
                </a:lnTo>
                <a:lnTo>
                  <a:pt x="1009" y="1447"/>
                </a:lnTo>
                <a:lnTo>
                  <a:pt x="1008" y="1447"/>
                </a:lnTo>
                <a:lnTo>
                  <a:pt x="1005" y="1448"/>
                </a:lnTo>
                <a:lnTo>
                  <a:pt x="999" y="1449"/>
                </a:lnTo>
                <a:lnTo>
                  <a:pt x="998" y="1449"/>
                </a:lnTo>
                <a:lnTo>
                  <a:pt x="996" y="1452"/>
                </a:lnTo>
                <a:lnTo>
                  <a:pt x="995" y="1454"/>
                </a:lnTo>
                <a:lnTo>
                  <a:pt x="996" y="1455"/>
                </a:lnTo>
                <a:lnTo>
                  <a:pt x="996" y="1457"/>
                </a:lnTo>
                <a:lnTo>
                  <a:pt x="997" y="1458"/>
                </a:lnTo>
                <a:lnTo>
                  <a:pt x="997" y="1460"/>
                </a:lnTo>
                <a:lnTo>
                  <a:pt x="998" y="1461"/>
                </a:lnTo>
                <a:lnTo>
                  <a:pt x="998" y="1462"/>
                </a:lnTo>
                <a:lnTo>
                  <a:pt x="998" y="1463"/>
                </a:lnTo>
                <a:lnTo>
                  <a:pt x="997" y="1463"/>
                </a:lnTo>
                <a:lnTo>
                  <a:pt x="996" y="1463"/>
                </a:lnTo>
                <a:lnTo>
                  <a:pt x="996" y="1462"/>
                </a:lnTo>
                <a:lnTo>
                  <a:pt x="995" y="1460"/>
                </a:lnTo>
                <a:lnTo>
                  <a:pt x="992" y="1458"/>
                </a:lnTo>
                <a:lnTo>
                  <a:pt x="991" y="1460"/>
                </a:lnTo>
                <a:lnTo>
                  <a:pt x="990" y="1461"/>
                </a:lnTo>
                <a:lnTo>
                  <a:pt x="988" y="1465"/>
                </a:lnTo>
                <a:lnTo>
                  <a:pt x="989" y="1466"/>
                </a:lnTo>
                <a:lnTo>
                  <a:pt x="988" y="1468"/>
                </a:lnTo>
                <a:lnTo>
                  <a:pt x="988" y="1469"/>
                </a:lnTo>
                <a:lnTo>
                  <a:pt x="988" y="1471"/>
                </a:lnTo>
                <a:lnTo>
                  <a:pt x="988" y="1472"/>
                </a:lnTo>
                <a:lnTo>
                  <a:pt x="990" y="1473"/>
                </a:lnTo>
                <a:lnTo>
                  <a:pt x="992" y="1473"/>
                </a:lnTo>
                <a:lnTo>
                  <a:pt x="992" y="1475"/>
                </a:lnTo>
                <a:lnTo>
                  <a:pt x="991" y="1477"/>
                </a:lnTo>
                <a:lnTo>
                  <a:pt x="991" y="1478"/>
                </a:lnTo>
                <a:lnTo>
                  <a:pt x="992" y="1478"/>
                </a:lnTo>
                <a:lnTo>
                  <a:pt x="992" y="1480"/>
                </a:lnTo>
                <a:lnTo>
                  <a:pt x="990" y="1481"/>
                </a:lnTo>
                <a:lnTo>
                  <a:pt x="989" y="1481"/>
                </a:lnTo>
                <a:lnTo>
                  <a:pt x="988" y="1480"/>
                </a:lnTo>
                <a:lnTo>
                  <a:pt x="988" y="1479"/>
                </a:lnTo>
                <a:lnTo>
                  <a:pt x="989" y="1480"/>
                </a:lnTo>
                <a:lnTo>
                  <a:pt x="990" y="1480"/>
                </a:lnTo>
                <a:lnTo>
                  <a:pt x="990" y="1479"/>
                </a:lnTo>
                <a:lnTo>
                  <a:pt x="990" y="1478"/>
                </a:lnTo>
                <a:lnTo>
                  <a:pt x="990" y="1477"/>
                </a:lnTo>
                <a:lnTo>
                  <a:pt x="988" y="1475"/>
                </a:lnTo>
                <a:lnTo>
                  <a:pt x="988" y="1474"/>
                </a:lnTo>
                <a:lnTo>
                  <a:pt x="987" y="1473"/>
                </a:lnTo>
                <a:lnTo>
                  <a:pt x="985" y="1473"/>
                </a:lnTo>
                <a:lnTo>
                  <a:pt x="985" y="1472"/>
                </a:lnTo>
                <a:lnTo>
                  <a:pt x="985" y="1474"/>
                </a:lnTo>
                <a:lnTo>
                  <a:pt x="984" y="1474"/>
                </a:lnTo>
                <a:lnTo>
                  <a:pt x="982" y="1473"/>
                </a:lnTo>
                <a:lnTo>
                  <a:pt x="981" y="1472"/>
                </a:lnTo>
                <a:lnTo>
                  <a:pt x="981" y="1471"/>
                </a:lnTo>
                <a:lnTo>
                  <a:pt x="980" y="1471"/>
                </a:lnTo>
                <a:lnTo>
                  <a:pt x="979" y="1471"/>
                </a:lnTo>
                <a:lnTo>
                  <a:pt x="979" y="1472"/>
                </a:lnTo>
                <a:lnTo>
                  <a:pt x="978" y="1472"/>
                </a:lnTo>
                <a:lnTo>
                  <a:pt x="978" y="1473"/>
                </a:lnTo>
                <a:lnTo>
                  <a:pt x="976" y="1473"/>
                </a:lnTo>
                <a:lnTo>
                  <a:pt x="976" y="1474"/>
                </a:lnTo>
                <a:lnTo>
                  <a:pt x="978" y="1474"/>
                </a:lnTo>
                <a:lnTo>
                  <a:pt x="978" y="1475"/>
                </a:lnTo>
                <a:lnTo>
                  <a:pt x="978" y="1477"/>
                </a:lnTo>
                <a:lnTo>
                  <a:pt x="979" y="1477"/>
                </a:lnTo>
                <a:lnTo>
                  <a:pt x="978" y="1477"/>
                </a:lnTo>
                <a:lnTo>
                  <a:pt x="978" y="1478"/>
                </a:lnTo>
                <a:lnTo>
                  <a:pt x="976" y="1478"/>
                </a:lnTo>
                <a:lnTo>
                  <a:pt x="976" y="1479"/>
                </a:lnTo>
                <a:lnTo>
                  <a:pt x="976" y="1480"/>
                </a:lnTo>
                <a:lnTo>
                  <a:pt x="978" y="1480"/>
                </a:lnTo>
                <a:lnTo>
                  <a:pt x="978" y="1481"/>
                </a:lnTo>
                <a:lnTo>
                  <a:pt x="976" y="1481"/>
                </a:lnTo>
                <a:lnTo>
                  <a:pt x="976" y="1482"/>
                </a:lnTo>
                <a:lnTo>
                  <a:pt x="975" y="1482"/>
                </a:lnTo>
                <a:lnTo>
                  <a:pt x="974" y="1483"/>
                </a:lnTo>
                <a:lnTo>
                  <a:pt x="974" y="1485"/>
                </a:lnTo>
                <a:lnTo>
                  <a:pt x="974" y="1486"/>
                </a:lnTo>
                <a:lnTo>
                  <a:pt x="974" y="1487"/>
                </a:lnTo>
                <a:lnTo>
                  <a:pt x="975" y="1487"/>
                </a:lnTo>
                <a:lnTo>
                  <a:pt x="974" y="1487"/>
                </a:lnTo>
                <a:lnTo>
                  <a:pt x="975" y="1487"/>
                </a:lnTo>
                <a:lnTo>
                  <a:pt x="975" y="1488"/>
                </a:lnTo>
                <a:lnTo>
                  <a:pt x="976" y="1488"/>
                </a:lnTo>
                <a:lnTo>
                  <a:pt x="975" y="1488"/>
                </a:lnTo>
                <a:lnTo>
                  <a:pt x="975" y="1489"/>
                </a:lnTo>
                <a:lnTo>
                  <a:pt x="974" y="1489"/>
                </a:lnTo>
                <a:lnTo>
                  <a:pt x="974" y="1490"/>
                </a:lnTo>
                <a:lnTo>
                  <a:pt x="974" y="1491"/>
                </a:lnTo>
                <a:lnTo>
                  <a:pt x="975" y="1491"/>
                </a:lnTo>
                <a:lnTo>
                  <a:pt x="975" y="1492"/>
                </a:lnTo>
                <a:lnTo>
                  <a:pt x="976" y="1492"/>
                </a:lnTo>
                <a:lnTo>
                  <a:pt x="976" y="1494"/>
                </a:lnTo>
                <a:lnTo>
                  <a:pt x="976" y="1495"/>
                </a:lnTo>
                <a:lnTo>
                  <a:pt x="978" y="1495"/>
                </a:lnTo>
                <a:lnTo>
                  <a:pt x="979" y="1495"/>
                </a:lnTo>
                <a:lnTo>
                  <a:pt x="979" y="1496"/>
                </a:lnTo>
                <a:lnTo>
                  <a:pt x="979" y="1497"/>
                </a:lnTo>
                <a:lnTo>
                  <a:pt x="978" y="1497"/>
                </a:lnTo>
                <a:lnTo>
                  <a:pt x="976" y="1497"/>
                </a:lnTo>
                <a:lnTo>
                  <a:pt x="975" y="1497"/>
                </a:lnTo>
                <a:lnTo>
                  <a:pt x="974" y="1496"/>
                </a:lnTo>
                <a:lnTo>
                  <a:pt x="973" y="1496"/>
                </a:lnTo>
                <a:lnTo>
                  <a:pt x="972" y="1496"/>
                </a:lnTo>
                <a:lnTo>
                  <a:pt x="972" y="1495"/>
                </a:lnTo>
                <a:lnTo>
                  <a:pt x="971" y="1496"/>
                </a:lnTo>
                <a:lnTo>
                  <a:pt x="970" y="1496"/>
                </a:lnTo>
                <a:lnTo>
                  <a:pt x="970" y="1497"/>
                </a:lnTo>
                <a:lnTo>
                  <a:pt x="969" y="1497"/>
                </a:lnTo>
                <a:lnTo>
                  <a:pt x="967" y="1497"/>
                </a:lnTo>
                <a:lnTo>
                  <a:pt x="967" y="1499"/>
                </a:lnTo>
                <a:lnTo>
                  <a:pt x="967" y="1500"/>
                </a:lnTo>
                <a:lnTo>
                  <a:pt x="966" y="1500"/>
                </a:lnTo>
                <a:lnTo>
                  <a:pt x="967" y="1500"/>
                </a:lnTo>
                <a:lnTo>
                  <a:pt x="967" y="1502"/>
                </a:lnTo>
                <a:lnTo>
                  <a:pt x="967" y="1503"/>
                </a:lnTo>
                <a:lnTo>
                  <a:pt x="967" y="1504"/>
                </a:lnTo>
                <a:lnTo>
                  <a:pt x="967" y="1505"/>
                </a:lnTo>
                <a:lnTo>
                  <a:pt x="969" y="1505"/>
                </a:lnTo>
                <a:lnTo>
                  <a:pt x="969" y="1506"/>
                </a:lnTo>
                <a:lnTo>
                  <a:pt x="969" y="1507"/>
                </a:lnTo>
                <a:lnTo>
                  <a:pt x="969" y="1508"/>
                </a:lnTo>
                <a:lnTo>
                  <a:pt x="970" y="1508"/>
                </a:lnTo>
                <a:lnTo>
                  <a:pt x="970" y="1510"/>
                </a:lnTo>
                <a:lnTo>
                  <a:pt x="971" y="1510"/>
                </a:lnTo>
                <a:lnTo>
                  <a:pt x="971" y="1511"/>
                </a:lnTo>
                <a:lnTo>
                  <a:pt x="972" y="1511"/>
                </a:lnTo>
                <a:lnTo>
                  <a:pt x="973" y="1512"/>
                </a:lnTo>
                <a:lnTo>
                  <a:pt x="973" y="1513"/>
                </a:lnTo>
                <a:lnTo>
                  <a:pt x="974" y="1513"/>
                </a:lnTo>
                <a:lnTo>
                  <a:pt x="974" y="1514"/>
                </a:lnTo>
                <a:lnTo>
                  <a:pt x="975" y="1515"/>
                </a:lnTo>
                <a:lnTo>
                  <a:pt x="976" y="1515"/>
                </a:lnTo>
                <a:lnTo>
                  <a:pt x="976" y="1516"/>
                </a:lnTo>
                <a:lnTo>
                  <a:pt x="978" y="1516"/>
                </a:lnTo>
                <a:lnTo>
                  <a:pt x="978" y="1517"/>
                </a:lnTo>
                <a:lnTo>
                  <a:pt x="979" y="1517"/>
                </a:lnTo>
                <a:lnTo>
                  <a:pt x="979" y="1516"/>
                </a:lnTo>
                <a:lnTo>
                  <a:pt x="980" y="1517"/>
                </a:lnTo>
                <a:lnTo>
                  <a:pt x="981" y="1519"/>
                </a:lnTo>
                <a:lnTo>
                  <a:pt x="981" y="1520"/>
                </a:lnTo>
                <a:lnTo>
                  <a:pt x="980" y="1519"/>
                </a:lnTo>
                <a:lnTo>
                  <a:pt x="979" y="1519"/>
                </a:lnTo>
                <a:lnTo>
                  <a:pt x="978" y="1519"/>
                </a:lnTo>
                <a:lnTo>
                  <a:pt x="978" y="1517"/>
                </a:lnTo>
                <a:lnTo>
                  <a:pt x="976" y="1517"/>
                </a:lnTo>
                <a:lnTo>
                  <a:pt x="976" y="1516"/>
                </a:lnTo>
                <a:lnTo>
                  <a:pt x="975" y="1516"/>
                </a:lnTo>
                <a:lnTo>
                  <a:pt x="975" y="1517"/>
                </a:lnTo>
                <a:lnTo>
                  <a:pt x="974" y="1517"/>
                </a:lnTo>
                <a:lnTo>
                  <a:pt x="975" y="1519"/>
                </a:lnTo>
                <a:lnTo>
                  <a:pt x="974" y="1519"/>
                </a:lnTo>
                <a:lnTo>
                  <a:pt x="974" y="1517"/>
                </a:lnTo>
                <a:lnTo>
                  <a:pt x="974" y="1519"/>
                </a:lnTo>
                <a:lnTo>
                  <a:pt x="973" y="1519"/>
                </a:lnTo>
                <a:lnTo>
                  <a:pt x="973" y="1520"/>
                </a:lnTo>
                <a:lnTo>
                  <a:pt x="972" y="1519"/>
                </a:lnTo>
                <a:lnTo>
                  <a:pt x="971" y="1519"/>
                </a:lnTo>
                <a:lnTo>
                  <a:pt x="971" y="1520"/>
                </a:lnTo>
                <a:lnTo>
                  <a:pt x="971" y="1519"/>
                </a:lnTo>
                <a:lnTo>
                  <a:pt x="970" y="1519"/>
                </a:lnTo>
                <a:lnTo>
                  <a:pt x="970" y="1520"/>
                </a:lnTo>
                <a:lnTo>
                  <a:pt x="969" y="1520"/>
                </a:lnTo>
                <a:lnTo>
                  <a:pt x="969" y="1519"/>
                </a:lnTo>
                <a:lnTo>
                  <a:pt x="969" y="1520"/>
                </a:lnTo>
                <a:lnTo>
                  <a:pt x="969" y="1521"/>
                </a:lnTo>
                <a:lnTo>
                  <a:pt x="967" y="1521"/>
                </a:lnTo>
                <a:lnTo>
                  <a:pt x="967" y="1520"/>
                </a:lnTo>
                <a:lnTo>
                  <a:pt x="966" y="1520"/>
                </a:lnTo>
                <a:lnTo>
                  <a:pt x="965" y="1520"/>
                </a:lnTo>
                <a:lnTo>
                  <a:pt x="965" y="1519"/>
                </a:lnTo>
                <a:lnTo>
                  <a:pt x="966" y="1519"/>
                </a:lnTo>
                <a:lnTo>
                  <a:pt x="966" y="1517"/>
                </a:lnTo>
                <a:lnTo>
                  <a:pt x="965" y="1517"/>
                </a:lnTo>
                <a:lnTo>
                  <a:pt x="965" y="1516"/>
                </a:lnTo>
                <a:lnTo>
                  <a:pt x="965" y="1515"/>
                </a:lnTo>
                <a:lnTo>
                  <a:pt x="965" y="1514"/>
                </a:lnTo>
                <a:lnTo>
                  <a:pt x="966" y="1514"/>
                </a:lnTo>
                <a:lnTo>
                  <a:pt x="966" y="1513"/>
                </a:lnTo>
                <a:lnTo>
                  <a:pt x="967" y="1513"/>
                </a:lnTo>
                <a:lnTo>
                  <a:pt x="969" y="1513"/>
                </a:lnTo>
                <a:lnTo>
                  <a:pt x="969" y="1512"/>
                </a:lnTo>
                <a:lnTo>
                  <a:pt x="970" y="1513"/>
                </a:lnTo>
                <a:lnTo>
                  <a:pt x="970" y="1512"/>
                </a:lnTo>
                <a:lnTo>
                  <a:pt x="970" y="1511"/>
                </a:lnTo>
                <a:lnTo>
                  <a:pt x="969" y="1511"/>
                </a:lnTo>
                <a:lnTo>
                  <a:pt x="969" y="1510"/>
                </a:lnTo>
                <a:lnTo>
                  <a:pt x="967" y="1510"/>
                </a:lnTo>
                <a:lnTo>
                  <a:pt x="967" y="1508"/>
                </a:lnTo>
                <a:lnTo>
                  <a:pt x="966" y="1510"/>
                </a:lnTo>
                <a:lnTo>
                  <a:pt x="966" y="1508"/>
                </a:lnTo>
                <a:lnTo>
                  <a:pt x="966" y="1507"/>
                </a:lnTo>
                <a:lnTo>
                  <a:pt x="966" y="1506"/>
                </a:lnTo>
                <a:lnTo>
                  <a:pt x="965" y="1506"/>
                </a:lnTo>
                <a:lnTo>
                  <a:pt x="965" y="1505"/>
                </a:lnTo>
                <a:lnTo>
                  <a:pt x="965" y="1504"/>
                </a:lnTo>
                <a:lnTo>
                  <a:pt x="964" y="1504"/>
                </a:lnTo>
                <a:lnTo>
                  <a:pt x="964" y="1503"/>
                </a:lnTo>
                <a:lnTo>
                  <a:pt x="964" y="1504"/>
                </a:lnTo>
                <a:lnTo>
                  <a:pt x="963" y="1504"/>
                </a:lnTo>
                <a:lnTo>
                  <a:pt x="962" y="1504"/>
                </a:lnTo>
                <a:lnTo>
                  <a:pt x="961" y="1504"/>
                </a:lnTo>
                <a:lnTo>
                  <a:pt x="959" y="1503"/>
                </a:lnTo>
                <a:lnTo>
                  <a:pt x="958" y="1503"/>
                </a:lnTo>
                <a:lnTo>
                  <a:pt x="958" y="1504"/>
                </a:lnTo>
                <a:lnTo>
                  <a:pt x="959" y="1504"/>
                </a:lnTo>
                <a:lnTo>
                  <a:pt x="959" y="1505"/>
                </a:lnTo>
                <a:lnTo>
                  <a:pt x="958" y="1505"/>
                </a:lnTo>
                <a:lnTo>
                  <a:pt x="957" y="1505"/>
                </a:lnTo>
                <a:lnTo>
                  <a:pt x="957" y="1506"/>
                </a:lnTo>
                <a:lnTo>
                  <a:pt x="958" y="1506"/>
                </a:lnTo>
                <a:lnTo>
                  <a:pt x="958" y="1507"/>
                </a:lnTo>
                <a:lnTo>
                  <a:pt x="959" y="1507"/>
                </a:lnTo>
                <a:lnTo>
                  <a:pt x="958" y="1507"/>
                </a:lnTo>
                <a:lnTo>
                  <a:pt x="958" y="1508"/>
                </a:lnTo>
                <a:lnTo>
                  <a:pt x="957" y="1508"/>
                </a:lnTo>
                <a:lnTo>
                  <a:pt x="957" y="1510"/>
                </a:lnTo>
                <a:lnTo>
                  <a:pt x="957" y="1511"/>
                </a:lnTo>
                <a:lnTo>
                  <a:pt x="958" y="1511"/>
                </a:lnTo>
                <a:lnTo>
                  <a:pt x="958" y="1512"/>
                </a:lnTo>
                <a:lnTo>
                  <a:pt x="959" y="1512"/>
                </a:lnTo>
                <a:lnTo>
                  <a:pt x="961" y="1512"/>
                </a:lnTo>
                <a:lnTo>
                  <a:pt x="959" y="1512"/>
                </a:lnTo>
                <a:lnTo>
                  <a:pt x="958" y="1512"/>
                </a:lnTo>
                <a:lnTo>
                  <a:pt x="957" y="1512"/>
                </a:lnTo>
                <a:lnTo>
                  <a:pt x="957" y="1511"/>
                </a:lnTo>
                <a:lnTo>
                  <a:pt x="957" y="1512"/>
                </a:lnTo>
                <a:lnTo>
                  <a:pt x="956" y="1511"/>
                </a:lnTo>
                <a:lnTo>
                  <a:pt x="957" y="1512"/>
                </a:lnTo>
                <a:lnTo>
                  <a:pt x="957" y="1513"/>
                </a:lnTo>
                <a:lnTo>
                  <a:pt x="957" y="1514"/>
                </a:lnTo>
                <a:lnTo>
                  <a:pt x="957" y="1515"/>
                </a:lnTo>
                <a:lnTo>
                  <a:pt x="957" y="1516"/>
                </a:lnTo>
                <a:lnTo>
                  <a:pt x="956" y="1516"/>
                </a:lnTo>
                <a:lnTo>
                  <a:pt x="957" y="1516"/>
                </a:lnTo>
                <a:lnTo>
                  <a:pt x="958" y="1517"/>
                </a:lnTo>
                <a:lnTo>
                  <a:pt x="959" y="1517"/>
                </a:lnTo>
                <a:lnTo>
                  <a:pt x="961" y="1517"/>
                </a:lnTo>
                <a:lnTo>
                  <a:pt x="961" y="1519"/>
                </a:lnTo>
                <a:lnTo>
                  <a:pt x="959" y="1519"/>
                </a:lnTo>
                <a:lnTo>
                  <a:pt x="959" y="1517"/>
                </a:lnTo>
                <a:lnTo>
                  <a:pt x="958" y="1517"/>
                </a:lnTo>
                <a:lnTo>
                  <a:pt x="958" y="1519"/>
                </a:lnTo>
                <a:lnTo>
                  <a:pt x="957" y="1519"/>
                </a:lnTo>
                <a:lnTo>
                  <a:pt x="958" y="1519"/>
                </a:lnTo>
                <a:lnTo>
                  <a:pt x="959" y="1519"/>
                </a:lnTo>
                <a:lnTo>
                  <a:pt x="959" y="1520"/>
                </a:lnTo>
                <a:lnTo>
                  <a:pt x="959" y="1521"/>
                </a:lnTo>
                <a:lnTo>
                  <a:pt x="959" y="1520"/>
                </a:lnTo>
                <a:lnTo>
                  <a:pt x="958" y="1520"/>
                </a:lnTo>
                <a:lnTo>
                  <a:pt x="957" y="1519"/>
                </a:lnTo>
                <a:lnTo>
                  <a:pt x="956" y="1520"/>
                </a:lnTo>
                <a:lnTo>
                  <a:pt x="956" y="1521"/>
                </a:lnTo>
                <a:lnTo>
                  <a:pt x="955" y="1521"/>
                </a:lnTo>
                <a:lnTo>
                  <a:pt x="955" y="1520"/>
                </a:lnTo>
                <a:lnTo>
                  <a:pt x="955" y="1521"/>
                </a:lnTo>
                <a:lnTo>
                  <a:pt x="954" y="1521"/>
                </a:lnTo>
                <a:lnTo>
                  <a:pt x="954" y="1520"/>
                </a:lnTo>
                <a:lnTo>
                  <a:pt x="953" y="1520"/>
                </a:lnTo>
                <a:lnTo>
                  <a:pt x="952" y="1519"/>
                </a:lnTo>
                <a:lnTo>
                  <a:pt x="950" y="1519"/>
                </a:lnTo>
                <a:lnTo>
                  <a:pt x="949" y="1519"/>
                </a:lnTo>
                <a:lnTo>
                  <a:pt x="948" y="1519"/>
                </a:lnTo>
                <a:lnTo>
                  <a:pt x="947" y="1519"/>
                </a:lnTo>
                <a:lnTo>
                  <a:pt x="947" y="1517"/>
                </a:lnTo>
                <a:lnTo>
                  <a:pt x="946" y="1517"/>
                </a:lnTo>
                <a:lnTo>
                  <a:pt x="946" y="1516"/>
                </a:lnTo>
                <a:lnTo>
                  <a:pt x="946" y="1515"/>
                </a:lnTo>
                <a:lnTo>
                  <a:pt x="946" y="1514"/>
                </a:lnTo>
                <a:lnTo>
                  <a:pt x="945" y="1514"/>
                </a:lnTo>
                <a:lnTo>
                  <a:pt x="945" y="1515"/>
                </a:lnTo>
                <a:lnTo>
                  <a:pt x="945" y="1514"/>
                </a:lnTo>
                <a:lnTo>
                  <a:pt x="944" y="1514"/>
                </a:lnTo>
                <a:lnTo>
                  <a:pt x="944" y="1515"/>
                </a:lnTo>
                <a:lnTo>
                  <a:pt x="945" y="1515"/>
                </a:lnTo>
                <a:lnTo>
                  <a:pt x="945" y="1516"/>
                </a:lnTo>
                <a:lnTo>
                  <a:pt x="945" y="1517"/>
                </a:lnTo>
                <a:lnTo>
                  <a:pt x="945" y="1519"/>
                </a:lnTo>
                <a:lnTo>
                  <a:pt x="946" y="1519"/>
                </a:lnTo>
                <a:lnTo>
                  <a:pt x="946" y="1520"/>
                </a:lnTo>
                <a:lnTo>
                  <a:pt x="947" y="1520"/>
                </a:lnTo>
                <a:lnTo>
                  <a:pt x="947" y="1521"/>
                </a:lnTo>
                <a:lnTo>
                  <a:pt x="948" y="1521"/>
                </a:lnTo>
                <a:lnTo>
                  <a:pt x="948" y="1522"/>
                </a:lnTo>
                <a:lnTo>
                  <a:pt x="949" y="1522"/>
                </a:lnTo>
                <a:lnTo>
                  <a:pt x="949" y="1523"/>
                </a:lnTo>
                <a:lnTo>
                  <a:pt x="950" y="1523"/>
                </a:lnTo>
                <a:lnTo>
                  <a:pt x="952" y="1523"/>
                </a:lnTo>
                <a:lnTo>
                  <a:pt x="953" y="1523"/>
                </a:lnTo>
                <a:lnTo>
                  <a:pt x="953" y="1522"/>
                </a:lnTo>
                <a:lnTo>
                  <a:pt x="953" y="1523"/>
                </a:lnTo>
                <a:lnTo>
                  <a:pt x="954" y="1523"/>
                </a:lnTo>
                <a:lnTo>
                  <a:pt x="954" y="1524"/>
                </a:lnTo>
                <a:lnTo>
                  <a:pt x="954" y="1525"/>
                </a:lnTo>
                <a:lnTo>
                  <a:pt x="953" y="1525"/>
                </a:lnTo>
                <a:lnTo>
                  <a:pt x="953" y="1527"/>
                </a:lnTo>
                <a:lnTo>
                  <a:pt x="954" y="1527"/>
                </a:lnTo>
                <a:lnTo>
                  <a:pt x="954" y="1528"/>
                </a:lnTo>
                <a:lnTo>
                  <a:pt x="954" y="1529"/>
                </a:lnTo>
                <a:lnTo>
                  <a:pt x="954" y="1528"/>
                </a:lnTo>
                <a:lnTo>
                  <a:pt x="953" y="1528"/>
                </a:lnTo>
                <a:lnTo>
                  <a:pt x="953" y="1529"/>
                </a:lnTo>
                <a:lnTo>
                  <a:pt x="954" y="1529"/>
                </a:lnTo>
                <a:lnTo>
                  <a:pt x="954" y="1530"/>
                </a:lnTo>
                <a:lnTo>
                  <a:pt x="955" y="1530"/>
                </a:lnTo>
                <a:lnTo>
                  <a:pt x="955" y="1529"/>
                </a:lnTo>
                <a:lnTo>
                  <a:pt x="955" y="1530"/>
                </a:lnTo>
                <a:lnTo>
                  <a:pt x="956" y="1530"/>
                </a:lnTo>
                <a:lnTo>
                  <a:pt x="956" y="1531"/>
                </a:lnTo>
                <a:lnTo>
                  <a:pt x="957" y="1531"/>
                </a:lnTo>
                <a:lnTo>
                  <a:pt x="957" y="1532"/>
                </a:lnTo>
                <a:lnTo>
                  <a:pt x="958" y="1532"/>
                </a:lnTo>
                <a:lnTo>
                  <a:pt x="958" y="1533"/>
                </a:lnTo>
                <a:lnTo>
                  <a:pt x="957" y="1533"/>
                </a:lnTo>
                <a:lnTo>
                  <a:pt x="956" y="1533"/>
                </a:lnTo>
                <a:lnTo>
                  <a:pt x="956" y="1532"/>
                </a:lnTo>
                <a:lnTo>
                  <a:pt x="955" y="1532"/>
                </a:lnTo>
                <a:lnTo>
                  <a:pt x="955" y="1531"/>
                </a:lnTo>
                <a:lnTo>
                  <a:pt x="954" y="1531"/>
                </a:lnTo>
                <a:lnTo>
                  <a:pt x="954" y="1530"/>
                </a:lnTo>
                <a:lnTo>
                  <a:pt x="953" y="1530"/>
                </a:lnTo>
                <a:lnTo>
                  <a:pt x="952" y="1529"/>
                </a:lnTo>
                <a:lnTo>
                  <a:pt x="952" y="1528"/>
                </a:lnTo>
                <a:lnTo>
                  <a:pt x="953" y="1528"/>
                </a:lnTo>
                <a:lnTo>
                  <a:pt x="953" y="1527"/>
                </a:lnTo>
                <a:lnTo>
                  <a:pt x="952" y="1527"/>
                </a:lnTo>
                <a:lnTo>
                  <a:pt x="952" y="1525"/>
                </a:lnTo>
                <a:lnTo>
                  <a:pt x="950" y="1525"/>
                </a:lnTo>
                <a:lnTo>
                  <a:pt x="949" y="1524"/>
                </a:lnTo>
                <a:lnTo>
                  <a:pt x="948" y="1524"/>
                </a:lnTo>
                <a:lnTo>
                  <a:pt x="948" y="1523"/>
                </a:lnTo>
                <a:lnTo>
                  <a:pt x="947" y="1523"/>
                </a:lnTo>
                <a:lnTo>
                  <a:pt x="946" y="1523"/>
                </a:lnTo>
                <a:lnTo>
                  <a:pt x="946" y="1522"/>
                </a:lnTo>
                <a:lnTo>
                  <a:pt x="945" y="1522"/>
                </a:lnTo>
                <a:lnTo>
                  <a:pt x="944" y="1522"/>
                </a:lnTo>
                <a:lnTo>
                  <a:pt x="943" y="1522"/>
                </a:lnTo>
                <a:lnTo>
                  <a:pt x="943" y="1521"/>
                </a:lnTo>
                <a:lnTo>
                  <a:pt x="941" y="1521"/>
                </a:lnTo>
                <a:lnTo>
                  <a:pt x="940" y="1521"/>
                </a:lnTo>
                <a:lnTo>
                  <a:pt x="939" y="1521"/>
                </a:lnTo>
                <a:lnTo>
                  <a:pt x="939" y="1522"/>
                </a:lnTo>
                <a:lnTo>
                  <a:pt x="938" y="1522"/>
                </a:lnTo>
                <a:lnTo>
                  <a:pt x="937" y="1523"/>
                </a:lnTo>
                <a:lnTo>
                  <a:pt x="937" y="1524"/>
                </a:lnTo>
                <a:lnTo>
                  <a:pt x="936" y="1524"/>
                </a:lnTo>
                <a:lnTo>
                  <a:pt x="936" y="1525"/>
                </a:lnTo>
                <a:lnTo>
                  <a:pt x="936" y="1527"/>
                </a:lnTo>
                <a:lnTo>
                  <a:pt x="936" y="1528"/>
                </a:lnTo>
                <a:lnTo>
                  <a:pt x="937" y="1528"/>
                </a:lnTo>
                <a:lnTo>
                  <a:pt x="937" y="1529"/>
                </a:lnTo>
                <a:lnTo>
                  <a:pt x="938" y="1529"/>
                </a:lnTo>
                <a:lnTo>
                  <a:pt x="938" y="1530"/>
                </a:lnTo>
                <a:lnTo>
                  <a:pt x="938" y="1531"/>
                </a:lnTo>
                <a:lnTo>
                  <a:pt x="939" y="1532"/>
                </a:lnTo>
                <a:lnTo>
                  <a:pt x="940" y="1532"/>
                </a:lnTo>
                <a:lnTo>
                  <a:pt x="941" y="1532"/>
                </a:lnTo>
                <a:lnTo>
                  <a:pt x="941" y="1533"/>
                </a:lnTo>
                <a:lnTo>
                  <a:pt x="940" y="1535"/>
                </a:lnTo>
                <a:lnTo>
                  <a:pt x="939" y="1535"/>
                </a:lnTo>
                <a:lnTo>
                  <a:pt x="939" y="1533"/>
                </a:lnTo>
                <a:lnTo>
                  <a:pt x="938" y="1533"/>
                </a:lnTo>
                <a:lnTo>
                  <a:pt x="938" y="1532"/>
                </a:lnTo>
                <a:lnTo>
                  <a:pt x="937" y="1531"/>
                </a:lnTo>
                <a:lnTo>
                  <a:pt x="936" y="1531"/>
                </a:lnTo>
                <a:lnTo>
                  <a:pt x="936" y="1530"/>
                </a:lnTo>
                <a:lnTo>
                  <a:pt x="936" y="1529"/>
                </a:lnTo>
                <a:lnTo>
                  <a:pt x="935" y="1529"/>
                </a:lnTo>
                <a:lnTo>
                  <a:pt x="933" y="1529"/>
                </a:lnTo>
                <a:lnTo>
                  <a:pt x="932" y="1529"/>
                </a:lnTo>
                <a:lnTo>
                  <a:pt x="932" y="1530"/>
                </a:lnTo>
                <a:lnTo>
                  <a:pt x="931" y="1530"/>
                </a:lnTo>
                <a:lnTo>
                  <a:pt x="930" y="1530"/>
                </a:lnTo>
                <a:lnTo>
                  <a:pt x="930" y="1531"/>
                </a:lnTo>
                <a:lnTo>
                  <a:pt x="930" y="1532"/>
                </a:lnTo>
                <a:lnTo>
                  <a:pt x="930" y="1533"/>
                </a:lnTo>
                <a:lnTo>
                  <a:pt x="929" y="1533"/>
                </a:lnTo>
                <a:lnTo>
                  <a:pt x="929" y="1535"/>
                </a:lnTo>
                <a:lnTo>
                  <a:pt x="929" y="1536"/>
                </a:lnTo>
                <a:lnTo>
                  <a:pt x="930" y="1536"/>
                </a:lnTo>
                <a:lnTo>
                  <a:pt x="930" y="1537"/>
                </a:lnTo>
                <a:lnTo>
                  <a:pt x="930" y="1538"/>
                </a:lnTo>
                <a:lnTo>
                  <a:pt x="929" y="1538"/>
                </a:lnTo>
                <a:lnTo>
                  <a:pt x="929" y="1539"/>
                </a:lnTo>
                <a:lnTo>
                  <a:pt x="929" y="1540"/>
                </a:lnTo>
                <a:lnTo>
                  <a:pt x="929" y="1541"/>
                </a:lnTo>
                <a:lnTo>
                  <a:pt x="929" y="1542"/>
                </a:lnTo>
                <a:lnTo>
                  <a:pt x="930" y="1542"/>
                </a:lnTo>
                <a:lnTo>
                  <a:pt x="930" y="1544"/>
                </a:lnTo>
                <a:lnTo>
                  <a:pt x="929" y="1544"/>
                </a:lnTo>
                <a:lnTo>
                  <a:pt x="928" y="1545"/>
                </a:lnTo>
                <a:lnTo>
                  <a:pt x="928" y="1546"/>
                </a:lnTo>
                <a:lnTo>
                  <a:pt x="928" y="1547"/>
                </a:lnTo>
                <a:lnTo>
                  <a:pt x="928" y="1548"/>
                </a:lnTo>
                <a:lnTo>
                  <a:pt x="928" y="1549"/>
                </a:lnTo>
                <a:lnTo>
                  <a:pt x="928" y="1550"/>
                </a:lnTo>
                <a:lnTo>
                  <a:pt x="929" y="1550"/>
                </a:lnTo>
                <a:lnTo>
                  <a:pt x="930" y="1552"/>
                </a:lnTo>
                <a:lnTo>
                  <a:pt x="931" y="1553"/>
                </a:lnTo>
                <a:lnTo>
                  <a:pt x="931" y="1554"/>
                </a:lnTo>
                <a:lnTo>
                  <a:pt x="932" y="1554"/>
                </a:lnTo>
                <a:lnTo>
                  <a:pt x="932" y="1555"/>
                </a:lnTo>
                <a:lnTo>
                  <a:pt x="933" y="1555"/>
                </a:lnTo>
                <a:lnTo>
                  <a:pt x="935" y="1555"/>
                </a:lnTo>
                <a:lnTo>
                  <a:pt x="936" y="1555"/>
                </a:lnTo>
                <a:lnTo>
                  <a:pt x="936" y="1556"/>
                </a:lnTo>
                <a:lnTo>
                  <a:pt x="937" y="1556"/>
                </a:lnTo>
                <a:lnTo>
                  <a:pt x="938" y="1556"/>
                </a:lnTo>
                <a:lnTo>
                  <a:pt x="939" y="1556"/>
                </a:lnTo>
                <a:lnTo>
                  <a:pt x="940" y="1556"/>
                </a:lnTo>
                <a:lnTo>
                  <a:pt x="940" y="1555"/>
                </a:lnTo>
                <a:lnTo>
                  <a:pt x="941" y="1556"/>
                </a:lnTo>
                <a:lnTo>
                  <a:pt x="941" y="1557"/>
                </a:lnTo>
                <a:lnTo>
                  <a:pt x="941" y="1558"/>
                </a:lnTo>
                <a:lnTo>
                  <a:pt x="940" y="1561"/>
                </a:lnTo>
                <a:lnTo>
                  <a:pt x="940" y="1562"/>
                </a:lnTo>
                <a:lnTo>
                  <a:pt x="939" y="1563"/>
                </a:lnTo>
                <a:lnTo>
                  <a:pt x="939" y="1564"/>
                </a:lnTo>
                <a:lnTo>
                  <a:pt x="938" y="1565"/>
                </a:lnTo>
                <a:lnTo>
                  <a:pt x="938" y="1566"/>
                </a:lnTo>
                <a:lnTo>
                  <a:pt x="938" y="1567"/>
                </a:lnTo>
                <a:lnTo>
                  <a:pt x="939" y="1569"/>
                </a:lnTo>
                <a:lnTo>
                  <a:pt x="939" y="1570"/>
                </a:lnTo>
                <a:lnTo>
                  <a:pt x="938" y="1570"/>
                </a:lnTo>
                <a:lnTo>
                  <a:pt x="938" y="1571"/>
                </a:lnTo>
                <a:lnTo>
                  <a:pt x="938" y="1572"/>
                </a:lnTo>
                <a:lnTo>
                  <a:pt x="938" y="1573"/>
                </a:lnTo>
                <a:lnTo>
                  <a:pt x="938" y="1574"/>
                </a:lnTo>
                <a:lnTo>
                  <a:pt x="939" y="1575"/>
                </a:lnTo>
                <a:lnTo>
                  <a:pt x="939" y="1577"/>
                </a:lnTo>
                <a:lnTo>
                  <a:pt x="939" y="1578"/>
                </a:lnTo>
                <a:lnTo>
                  <a:pt x="940" y="1578"/>
                </a:lnTo>
                <a:lnTo>
                  <a:pt x="940" y="1579"/>
                </a:lnTo>
                <a:lnTo>
                  <a:pt x="940" y="1580"/>
                </a:lnTo>
                <a:lnTo>
                  <a:pt x="939" y="1581"/>
                </a:lnTo>
                <a:lnTo>
                  <a:pt x="939" y="1582"/>
                </a:lnTo>
                <a:lnTo>
                  <a:pt x="939" y="1583"/>
                </a:lnTo>
                <a:lnTo>
                  <a:pt x="939" y="1584"/>
                </a:lnTo>
                <a:lnTo>
                  <a:pt x="938" y="1586"/>
                </a:lnTo>
                <a:lnTo>
                  <a:pt x="938" y="1584"/>
                </a:lnTo>
                <a:lnTo>
                  <a:pt x="938" y="1583"/>
                </a:lnTo>
                <a:lnTo>
                  <a:pt x="937" y="1583"/>
                </a:lnTo>
                <a:lnTo>
                  <a:pt x="937" y="1582"/>
                </a:lnTo>
                <a:lnTo>
                  <a:pt x="936" y="1582"/>
                </a:lnTo>
                <a:lnTo>
                  <a:pt x="936" y="1581"/>
                </a:lnTo>
                <a:lnTo>
                  <a:pt x="936" y="1580"/>
                </a:lnTo>
                <a:lnTo>
                  <a:pt x="937" y="1580"/>
                </a:lnTo>
                <a:lnTo>
                  <a:pt x="936" y="1579"/>
                </a:lnTo>
                <a:lnTo>
                  <a:pt x="936" y="1578"/>
                </a:lnTo>
                <a:lnTo>
                  <a:pt x="935" y="1578"/>
                </a:lnTo>
                <a:lnTo>
                  <a:pt x="933" y="1578"/>
                </a:lnTo>
                <a:lnTo>
                  <a:pt x="933" y="1577"/>
                </a:lnTo>
                <a:lnTo>
                  <a:pt x="933" y="1575"/>
                </a:lnTo>
                <a:lnTo>
                  <a:pt x="932" y="1575"/>
                </a:lnTo>
                <a:lnTo>
                  <a:pt x="932" y="1574"/>
                </a:lnTo>
                <a:lnTo>
                  <a:pt x="932" y="1573"/>
                </a:lnTo>
                <a:lnTo>
                  <a:pt x="933" y="1573"/>
                </a:lnTo>
                <a:lnTo>
                  <a:pt x="933" y="1572"/>
                </a:lnTo>
                <a:lnTo>
                  <a:pt x="932" y="1572"/>
                </a:lnTo>
                <a:lnTo>
                  <a:pt x="932" y="1573"/>
                </a:lnTo>
                <a:lnTo>
                  <a:pt x="932" y="1572"/>
                </a:lnTo>
                <a:lnTo>
                  <a:pt x="932" y="1571"/>
                </a:lnTo>
                <a:lnTo>
                  <a:pt x="932" y="1570"/>
                </a:lnTo>
                <a:lnTo>
                  <a:pt x="931" y="1570"/>
                </a:lnTo>
                <a:lnTo>
                  <a:pt x="930" y="1570"/>
                </a:lnTo>
                <a:lnTo>
                  <a:pt x="929" y="1570"/>
                </a:lnTo>
                <a:lnTo>
                  <a:pt x="928" y="1570"/>
                </a:lnTo>
                <a:lnTo>
                  <a:pt x="928" y="1571"/>
                </a:lnTo>
                <a:lnTo>
                  <a:pt x="928" y="1572"/>
                </a:lnTo>
                <a:lnTo>
                  <a:pt x="927" y="1572"/>
                </a:lnTo>
                <a:lnTo>
                  <a:pt x="926" y="1572"/>
                </a:lnTo>
                <a:lnTo>
                  <a:pt x="926" y="1573"/>
                </a:lnTo>
                <a:lnTo>
                  <a:pt x="926" y="1574"/>
                </a:lnTo>
                <a:lnTo>
                  <a:pt x="924" y="1574"/>
                </a:lnTo>
                <a:lnTo>
                  <a:pt x="924" y="1575"/>
                </a:lnTo>
                <a:lnTo>
                  <a:pt x="926" y="1575"/>
                </a:lnTo>
                <a:lnTo>
                  <a:pt x="926" y="1577"/>
                </a:lnTo>
                <a:lnTo>
                  <a:pt x="924" y="1577"/>
                </a:lnTo>
                <a:lnTo>
                  <a:pt x="924" y="1575"/>
                </a:lnTo>
                <a:lnTo>
                  <a:pt x="924" y="1574"/>
                </a:lnTo>
                <a:lnTo>
                  <a:pt x="923" y="1574"/>
                </a:lnTo>
                <a:lnTo>
                  <a:pt x="923" y="1573"/>
                </a:lnTo>
                <a:lnTo>
                  <a:pt x="922" y="1573"/>
                </a:lnTo>
                <a:lnTo>
                  <a:pt x="921" y="1573"/>
                </a:lnTo>
                <a:lnTo>
                  <a:pt x="920" y="1573"/>
                </a:lnTo>
                <a:lnTo>
                  <a:pt x="921" y="1573"/>
                </a:lnTo>
                <a:lnTo>
                  <a:pt x="921" y="1572"/>
                </a:lnTo>
                <a:lnTo>
                  <a:pt x="920" y="1572"/>
                </a:lnTo>
                <a:lnTo>
                  <a:pt x="919" y="1571"/>
                </a:lnTo>
                <a:lnTo>
                  <a:pt x="920" y="1571"/>
                </a:lnTo>
                <a:lnTo>
                  <a:pt x="921" y="1571"/>
                </a:lnTo>
                <a:lnTo>
                  <a:pt x="922" y="1571"/>
                </a:lnTo>
                <a:lnTo>
                  <a:pt x="923" y="1571"/>
                </a:lnTo>
                <a:lnTo>
                  <a:pt x="923" y="1570"/>
                </a:lnTo>
                <a:lnTo>
                  <a:pt x="924" y="1569"/>
                </a:lnTo>
                <a:lnTo>
                  <a:pt x="924" y="1567"/>
                </a:lnTo>
                <a:lnTo>
                  <a:pt x="926" y="1567"/>
                </a:lnTo>
                <a:lnTo>
                  <a:pt x="927" y="1567"/>
                </a:lnTo>
                <a:lnTo>
                  <a:pt x="928" y="1567"/>
                </a:lnTo>
                <a:lnTo>
                  <a:pt x="929" y="1567"/>
                </a:lnTo>
                <a:lnTo>
                  <a:pt x="930" y="1566"/>
                </a:lnTo>
                <a:lnTo>
                  <a:pt x="931" y="1566"/>
                </a:lnTo>
                <a:lnTo>
                  <a:pt x="931" y="1565"/>
                </a:lnTo>
                <a:lnTo>
                  <a:pt x="931" y="1566"/>
                </a:lnTo>
                <a:lnTo>
                  <a:pt x="932" y="1566"/>
                </a:lnTo>
                <a:lnTo>
                  <a:pt x="932" y="1565"/>
                </a:lnTo>
                <a:lnTo>
                  <a:pt x="933" y="1565"/>
                </a:lnTo>
                <a:lnTo>
                  <a:pt x="935" y="1565"/>
                </a:lnTo>
                <a:lnTo>
                  <a:pt x="935" y="1564"/>
                </a:lnTo>
                <a:lnTo>
                  <a:pt x="936" y="1564"/>
                </a:lnTo>
                <a:lnTo>
                  <a:pt x="936" y="1563"/>
                </a:lnTo>
                <a:lnTo>
                  <a:pt x="936" y="1562"/>
                </a:lnTo>
                <a:lnTo>
                  <a:pt x="935" y="1562"/>
                </a:lnTo>
                <a:lnTo>
                  <a:pt x="935" y="1561"/>
                </a:lnTo>
                <a:lnTo>
                  <a:pt x="933" y="1561"/>
                </a:lnTo>
                <a:lnTo>
                  <a:pt x="933" y="1560"/>
                </a:lnTo>
                <a:lnTo>
                  <a:pt x="932" y="1560"/>
                </a:lnTo>
                <a:lnTo>
                  <a:pt x="932" y="1558"/>
                </a:lnTo>
                <a:lnTo>
                  <a:pt x="931" y="1558"/>
                </a:lnTo>
                <a:lnTo>
                  <a:pt x="930" y="1558"/>
                </a:lnTo>
                <a:lnTo>
                  <a:pt x="929" y="1558"/>
                </a:lnTo>
                <a:lnTo>
                  <a:pt x="929" y="1557"/>
                </a:lnTo>
                <a:lnTo>
                  <a:pt x="930" y="1557"/>
                </a:lnTo>
                <a:lnTo>
                  <a:pt x="930" y="1556"/>
                </a:lnTo>
                <a:lnTo>
                  <a:pt x="929" y="1556"/>
                </a:lnTo>
                <a:lnTo>
                  <a:pt x="929" y="1555"/>
                </a:lnTo>
                <a:lnTo>
                  <a:pt x="928" y="1555"/>
                </a:lnTo>
                <a:lnTo>
                  <a:pt x="928" y="1554"/>
                </a:lnTo>
                <a:lnTo>
                  <a:pt x="927" y="1554"/>
                </a:lnTo>
                <a:lnTo>
                  <a:pt x="927" y="1553"/>
                </a:lnTo>
                <a:lnTo>
                  <a:pt x="926" y="1553"/>
                </a:lnTo>
                <a:lnTo>
                  <a:pt x="926" y="1552"/>
                </a:lnTo>
                <a:lnTo>
                  <a:pt x="924" y="1552"/>
                </a:lnTo>
                <a:lnTo>
                  <a:pt x="923" y="1552"/>
                </a:lnTo>
                <a:lnTo>
                  <a:pt x="923" y="1550"/>
                </a:lnTo>
                <a:lnTo>
                  <a:pt x="922" y="1549"/>
                </a:lnTo>
                <a:lnTo>
                  <a:pt x="921" y="1549"/>
                </a:lnTo>
                <a:lnTo>
                  <a:pt x="920" y="1550"/>
                </a:lnTo>
                <a:lnTo>
                  <a:pt x="919" y="1550"/>
                </a:lnTo>
                <a:lnTo>
                  <a:pt x="919" y="1552"/>
                </a:lnTo>
                <a:lnTo>
                  <a:pt x="920" y="1552"/>
                </a:lnTo>
                <a:lnTo>
                  <a:pt x="920" y="1553"/>
                </a:lnTo>
                <a:lnTo>
                  <a:pt x="921" y="1553"/>
                </a:lnTo>
                <a:lnTo>
                  <a:pt x="921" y="1554"/>
                </a:lnTo>
                <a:lnTo>
                  <a:pt x="922" y="1554"/>
                </a:lnTo>
                <a:lnTo>
                  <a:pt x="922" y="1555"/>
                </a:lnTo>
                <a:lnTo>
                  <a:pt x="923" y="1555"/>
                </a:lnTo>
                <a:lnTo>
                  <a:pt x="924" y="1555"/>
                </a:lnTo>
                <a:lnTo>
                  <a:pt x="924" y="1556"/>
                </a:lnTo>
                <a:lnTo>
                  <a:pt x="926" y="1556"/>
                </a:lnTo>
                <a:lnTo>
                  <a:pt x="927" y="1556"/>
                </a:lnTo>
                <a:lnTo>
                  <a:pt x="927" y="1557"/>
                </a:lnTo>
                <a:lnTo>
                  <a:pt x="928" y="1558"/>
                </a:lnTo>
                <a:lnTo>
                  <a:pt x="929" y="1557"/>
                </a:lnTo>
                <a:lnTo>
                  <a:pt x="929" y="1558"/>
                </a:lnTo>
                <a:lnTo>
                  <a:pt x="928" y="1558"/>
                </a:lnTo>
                <a:lnTo>
                  <a:pt x="928" y="1560"/>
                </a:lnTo>
                <a:lnTo>
                  <a:pt x="928" y="1561"/>
                </a:lnTo>
                <a:lnTo>
                  <a:pt x="929" y="1562"/>
                </a:lnTo>
                <a:lnTo>
                  <a:pt x="929" y="1563"/>
                </a:lnTo>
                <a:lnTo>
                  <a:pt x="930" y="1563"/>
                </a:lnTo>
                <a:lnTo>
                  <a:pt x="931" y="1564"/>
                </a:lnTo>
                <a:lnTo>
                  <a:pt x="930" y="1564"/>
                </a:lnTo>
                <a:lnTo>
                  <a:pt x="930" y="1565"/>
                </a:lnTo>
                <a:lnTo>
                  <a:pt x="929" y="1565"/>
                </a:lnTo>
                <a:lnTo>
                  <a:pt x="928" y="1565"/>
                </a:lnTo>
                <a:lnTo>
                  <a:pt x="928" y="1564"/>
                </a:lnTo>
                <a:lnTo>
                  <a:pt x="927" y="1564"/>
                </a:lnTo>
                <a:lnTo>
                  <a:pt x="926" y="1563"/>
                </a:lnTo>
                <a:lnTo>
                  <a:pt x="926" y="1562"/>
                </a:lnTo>
                <a:lnTo>
                  <a:pt x="927" y="1562"/>
                </a:lnTo>
                <a:lnTo>
                  <a:pt x="927" y="1561"/>
                </a:lnTo>
                <a:lnTo>
                  <a:pt x="926" y="1561"/>
                </a:lnTo>
                <a:lnTo>
                  <a:pt x="926" y="1560"/>
                </a:lnTo>
                <a:lnTo>
                  <a:pt x="924" y="1560"/>
                </a:lnTo>
                <a:lnTo>
                  <a:pt x="923" y="1560"/>
                </a:lnTo>
                <a:lnTo>
                  <a:pt x="923" y="1558"/>
                </a:lnTo>
                <a:lnTo>
                  <a:pt x="922" y="1558"/>
                </a:lnTo>
                <a:lnTo>
                  <a:pt x="921" y="1558"/>
                </a:lnTo>
                <a:lnTo>
                  <a:pt x="920" y="1558"/>
                </a:lnTo>
                <a:lnTo>
                  <a:pt x="920" y="1557"/>
                </a:lnTo>
                <a:lnTo>
                  <a:pt x="920" y="1556"/>
                </a:lnTo>
                <a:lnTo>
                  <a:pt x="919" y="1555"/>
                </a:lnTo>
                <a:lnTo>
                  <a:pt x="919" y="1554"/>
                </a:lnTo>
                <a:lnTo>
                  <a:pt x="918" y="1554"/>
                </a:lnTo>
                <a:lnTo>
                  <a:pt x="916" y="1554"/>
                </a:lnTo>
                <a:lnTo>
                  <a:pt x="916" y="1555"/>
                </a:lnTo>
                <a:lnTo>
                  <a:pt x="915" y="1555"/>
                </a:lnTo>
                <a:lnTo>
                  <a:pt x="915" y="1554"/>
                </a:lnTo>
                <a:lnTo>
                  <a:pt x="914" y="1554"/>
                </a:lnTo>
                <a:lnTo>
                  <a:pt x="914" y="1553"/>
                </a:lnTo>
                <a:lnTo>
                  <a:pt x="913" y="1553"/>
                </a:lnTo>
                <a:lnTo>
                  <a:pt x="912" y="1554"/>
                </a:lnTo>
                <a:lnTo>
                  <a:pt x="911" y="1554"/>
                </a:lnTo>
                <a:lnTo>
                  <a:pt x="910" y="1555"/>
                </a:lnTo>
                <a:lnTo>
                  <a:pt x="910" y="1556"/>
                </a:lnTo>
                <a:lnTo>
                  <a:pt x="910" y="1557"/>
                </a:lnTo>
                <a:lnTo>
                  <a:pt x="910" y="1558"/>
                </a:lnTo>
                <a:lnTo>
                  <a:pt x="911" y="1558"/>
                </a:lnTo>
                <a:lnTo>
                  <a:pt x="911" y="1560"/>
                </a:lnTo>
                <a:lnTo>
                  <a:pt x="912" y="1560"/>
                </a:lnTo>
                <a:lnTo>
                  <a:pt x="913" y="1560"/>
                </a:lnTo>
                <a:lnTo>
                  <a:pt x="914" y="1560"/>
                </a:lnTo>
                <a:lnTo>
                  <a:pt x="915" y="1561"/>
                </a:lnTo>
                <a:lnTo>
                  <a:pt x="914" y="1562"/>
                </a:lnTo>
                <a:lnTo>
                  <a:pt x="914" y="1563"/>
                </a:lnTo>
                <a:lnTo>
                  <a:pt x="915" y="1563"/>
                </a:lnTo>
                <a:lnTo>
                  <a:pt x="915" y="1564"/>
                </a:lnTo>
                <a:lnTo>
                  <a:pt x="916" y="1565"/>
                </a:lnTo>
                <a:lnTo>
                  <a:pt x="916" y="1566"/>
                </a:lnTo>
                <a:lnTo>
                  <a:pt x="915" y="1566"/>
                </a:lnTo>
                <a:lnTo>
                  <a:pt x="914" y="1567"/>
                </a:lnTo>
                <a:lnTo>
                  <a:pt x="914" y="1569"/>
                </a:lnTo>
                <a:lnTo>
                  <a:pt x="914" y="1570"/>
                </a:lnTo>
                <a:lnTo>
                  <a:pt x="914" y="1571"/>
                </a:lnTo>
                <a:lnTo>
                  <a:pt x="915" y="1571"/>
                </a:lnTo>
                <a:lnTo>
                  <a:pt x="915" y="1572"/>
                </a:lnTo>
                <a:lnTo>
                  <a:pt x="916" y="1572"/>
                </a:lnTo>
                <a:lnTo>
                  <a:pt x="916" y="1573"/>
                </a:lnTo>
                <a:lnTo>
                  <a:pt x="918" y="1572"/>
                </a:lnTo>
                <a:lnTo>
                  <a:pt x="918" y="1571"/>
                </a:lnTo>
                <a:lnTo>
                  <a:pt x="918" y="1572"/>
                </a:lnTo>
                <a:lnTo>
                  <a:pt x="919" y="1572"/>
                </a:lnTo>
                <a:lnTo>
                  <a:pt x="919" y="1573"/>
                </a:lnTo>
                <a:lnTo>
                  <a:pt x="918" y="1574"/>
                </a:lnTo>
                <a:lnTo>
                  <a:pt x="916" y="1574"/>
                </a:lnTo>
                <a:lnTo>
                  <a:pt x="915" y="1574"/>
                </a:lnTo>
                <a:lnTo>
                  <a:pt x="914" y="1574"/>
                </a:lnTo>
                <a:lnTo>
                  <a:pt x="913" y="1575"/>
                </a:lnTo>
                <a:lnTo>
                  <a:pt x="912" y="1575"/>
                </a:lnTo>
                <a:lnTo>
                  <a:pt x="912" y="1577"/>
                </a:lnTo>
                <a:lnTo>
                  <a:pt x="912" y="1578"/>
                </a:lnTo>
                <a:lnTo>
                  <a:pt x="912" y="1579"/>
                </a:lnTo>
                <a:lnTo>
                  <a:pt x="911" y="1579"/>
                </a:lnTo>
                <a:lnTo>
                  <a:pt x="911" y="1580"/>
                </a:lnTo>
                <a:lnTo>
                  <a:pt x="910" y="1580"/>
                </a:lnTo>
                <a:lnTo>
                  <a:pt x="910" y="1581"/>
                </a:lnTo>
                <a:lnTo>
                  <a:pt x="909" y="1580"/>
                </a:lnTo>
                <a:lnTo>
                  <a:pt x="907" y="1580"/>
                </a:lnTo>
                <a:lnTo>
                  <a:pt x="906" y="1580"/>
                </a:lnTo>
                <a:lnTo>
                  <a:pt x="906" y="1581"/>
                </a:lnTo>
                <a:lnTo>
                  <a:pt x="905" y="1581"/>
                </a:lnTo>
                <a:lnTo>
                  <a:pt x="904" y="1581"/>
                </a:lnTo>
                <a:lnTo>
                  <a:pt x="903" y="1581"/>
                </a:lnTo>
                <a:lnTo>
                  <a:pt x="902" y="1581"/>
                </a:lnTo>
                <a:lnTo>
                  <a:pt x="902" y="1582"/>
                </a:lnTo>
                <a:lnTo>
                  <a:pt x="901" y="1582"/>
                </a:lnTo>
                <a:lnTo>
                  <a:pt x="901" y="1583"/>
                </a:lnTo>
                <a:lnTo>
                  <a:pt x="900" y="1583"/>
                </a:lnTo>
                <a:lnTo>
                  <a:pt x="900" y="1582"/>
                </a:lnTo>
                <a:lnTo>
                  <a:pt x="900" y="1581"/>
                </a:lnTo>
                <a:lnTo>
                  <a:pt x="900" y="1580"/>
                </a:lnTo>
                <a:lnTo>
                  <a:pt x="901" y="1580"/>
                </a:lnTo>
                <a:lnTo>
                  <a:pt x="901" y="1579"/>
                </a:lnTo>
                <a:lnTo>
                  <a:pt x="902" y="1579"/>
                </a:lnTo>
                <a:lnTo>
                  <a:pt x="902" y="1580"/>
                </a:lnTo>
                <a:lnTo>
                  <a:pt x="902" y="1581"/>
                </a:lnTo>
                <a:lnTo>
                  <a:pt x="902" y="1580"/>
                </a:lnTo>
                <a:lnTo>
                  <a:pt x="903" y="1580"/>
                </a:lnTo>
                <a:lnTo>
                  <a:pt x="904" y="1580"/>
                </a:lnTo>
                <a:lnTo>
                  <a:pt x="904" y="1579"/>
                </a:lnTo>
                <a:lnTo>
                  <a:pt x="903" y="1579"/>
                </a:lnTo>
                <a:lnTo>
                  <a:pt x="904" y="1578"/>
                </a:lnTo>
                <a:lnTo>
                  <a:pt x="904" y="1579"/>
                </a:lnTo>
                <a:lnTo>
                  <a:pt x="905" y="1579"/>
                </a:lnTo>
                <a:lnTo>
                  <a:pt x="906" y="1579"/>
                </a:lnTo>
                <a:lnTo>
                  <a:pt x="906" y="1580"/>
                </a:lnTo>
                <a:lnTo>
                  <a:pt x="907" y="1580"/>
                </a:lnTo>
                <a:lnTo>
                  <a:pt x="909" y="1580"/>
                </a:lnTo>
                <a:lnTo>
                  <a:pt x="910" y="1580"/>
                </a:lnTo>
                <a:lnTo>
                  <a:pt x="911" y="1579"/>
                </a:lnTo>
                <a:lnTo>
                  <a:pt x="911" y="1578"/>
                </a:lnTo>
                <a:lnTo>
                  <a:pt x="911" y="1577"/>
                </a:lnTo>
                <a:lnTo>
                  <a:pt x="912" y="1577"/>
                </a:lnTo>
                <a:lnTo>
                  <a:pt x="912" y="1575"/>
                </a:lnTo>
                <a:lnTo>
                  <a:pt x="912" y="1574"/>
                </a:lnTo>
                <a:lnTo>
                  <a:pt x="912" y="1573"/>
                </a:lnTo>
                <a:lnTo>
                  <a:pt x="913" y="1572"/>
                </a:lnTo>
                <a:lnTo>
                  <a:pt x="913" y="1571"/>
                </a:lnTo>
                <a:lnTo>
                  <a:pt x="912" y="1570"/>
                </a:lnTo>
                <a:lnTo>
                  <a:pt x="912" y="1569"/>
                </a:lnTo>
                <a:lnTo>
                  <a:pt x="912" y="1570"/>
                </a:lnTo>
                <a:lnTo>
                  <a:pt x="912" y="1569"/>
                </a:lnTo>
                <a:lnTo>
                  <a:pt x="911" y="1569"/>
                </a:lnTo>
                <a:lnTo>
                  <a:pt x="911" y="1567"/>
                </a:lnTo>
                <a:lnTo>
                  <a:pt x="911" y="1566"/>
                </a:lnTo>
                <a:lnTo>
                  <a:pt x="911" y="1565"/>
                </a:lnTo>
                <a:lnTo>
                  <a:pt x="911" y="1564"/>
                </a:lnTo>
                <a:lnTo>
                  <a:pt x="910" y="1563"/>
                </a:lnTo>
                <a:lnTo>
                  <a:pt x="909" y="1563"/>
                </a:lnTo>
                <a:lnTo>
                  <a:pt x="907" y="1563"/>
                </a:lnTo>
                <a:lnTo>
                  <a:pt x="907" y="1564"/>
                </a:lnTo>
                <a:lnTo>
                  <a:pt x="907" y="1563"/>
                </a:lnTo>
                <a:lnTo>
                  <a:pt x="906" y="1562"/>
                </a:lnTo>
                <a:lnTo>
                  <a:pt x="905" y="1561"/>
                </a:lnTo>
                <a:lnTo>
                  <a:pt x="905" y="1562"/>
                </a:lnTo>
                <a:lnTo>
                  <a:pt x="904" y="1562"/>
                </a:lnTo>
                <a:lnTo>
                  <a:pt x="903" y="1562"/>
                </a:lnTo>
                <a:lnTo>
                  <a:pt x="903" y="1563"/>
                </a:lnTo>
                <a:lnTo>
                  <a:pt x="902" y="1563"/>
                </a:lnTo>
                <a:lnTo>
                  <a:pt x="902" y="1564"/>
                </a:lnTo>
                <a:lnTo>
                  <a:pt x="902" y="1565"/>
                </a:lnTo>
                <a:lnTo>
                  <a:pt x="902" y="1566"/>
                </a:lnTo>
                <a:lnTo>
                  <a:pt x="903" y="1566"/>
                </a:lnTo>
                <a:lnTo>
                  <a:pt x="903" y="1567"/>
                </a:lnTo>
                <a:lnTo>
                  <a:pt x="904" y="1569"/>
                </a:lnTo>
                <a:lnTo>
                  <a:pt x="905" y="1569"/>
                </a:lnTo>
                <a:lnTo>
                  <a:pt x="905" y="1570"/>
                </a:lnTo>
                <a:lnTo>
                  <a:pt x="906" y="1570"/>
                </a:lnTo>
                <a:lnTo>
                  <a:pt x="906" y="1571"/>
                </a:lnTo>
                <a:lnTo>
                  <a:pt x="907" y="1571"/>
                </a:lnTo>
                <a:lnTo>
                  <a:pt x="906" y="1571"/>
                </a:lnTo>
                <a:lnTo>
                  <a:pt x="906" y="1572"/>
                </a:lnTo>
                <a:lnTo>
                  <a:pt x="906" y="1573"/>
                </a:lnTo>
                <a:lnTo>
                  <a:pt x="905" y="1573"/>
                </a:lnTo>
                <a:lnTo>
                  <a:pt x="906" y="1573"/>
                </a:lnTo>
                <a:lnTo>
                  <a:pt x="906" y="1574"/>
                </a:lnTo>
                <a:lnTo>
                  <a:pt x="905" y="1574"/>
                </a:lnTo>
                <a:lnTo>
                  <a:pt x="905" y="1575"/>
                </a:lnTo>
                <a:lnTo>
                  <a:pt x="904" y="1575"/>
                </a:lnTo>
                <a:lnTo>
                  <a:pt x="904" y="1577"/>
                </a:lnTo>
                <a:lnTo>
                  <a:pt x="905" y="1577"/>
                </a:lnTo>
                <a:lnTo>
                  <a:pt x="904" y="1577"/>
                </a:lnTo>
                <a:lnTo>
                  <a:pt x="903" y="1577"/>
                </a:lnTo>
                <a:lnTo>
                  <a:pt x="903" y="1578"/>
                </a:lnTo>
                <a:lnTo>
                  <a:pt x="902" y="1578"/>
                </a:lnTo>
                <a:lnTo>
                  <a:pt x="901" y="1578"/>
                </a:lnTo>
                <a:lnTo>
                  <a:pt x="900" y="1577"/>
                </a:lnTo>
                <a:lnTo>
                  <a:pt x="901" y="1577"/>
                </a:lnTo>
                <a:lnTo>
                  <a:pt x="900" y="1577"/>
                </a:lnTo>
                <a:lnTo>
                  <a:pt x="900" y="1575"/>
                </a:lnTo>
                <a:lnTo>
                  <a:pt x="901" y="1575"/>
                </a:lnTo>
                <a:lnTo>
                  <a:pt x="902" y="1575"/>
                </a:lnTo>
                <a:lnTo>
                  <a:pt x="902" y="1574"/>
                </a:lnTo>
                <a:lnTo>
                  <a:pt x="902" y="1573"/>
                </a:lnTo>
                <a:lnTo>
                  <a:pt x="901" y="1573"/>
                </a:lnTo>
                <a:lnTo>
                  <a:pt x="901" y="1572"/>
                </a:lnTo>
                <a:lnTo>
                  <a:pt x="902" y="1572"/>
                </a:lnTo>
                <a:lnTo>
                  <a:pt x="901" y="1572"/>
                </a:lnTo>
                <a:lnTo>
                  <a:pt x="901" y="1571"/>
                </a:lnTo>
                <a:lnTo>
                  <a:pt x="902" y="1571"/>
                </a:lnTo>
                <a:lnTo>
                  <a:pt x="902" y="1570"/>
                </a:lnTo>
                <a:lnTo>
                  <a:pt x="902" y="1569"/>
                </a:lnTo>
                <a:lnTo>
                  <a:pt x="901" y="1569"/>
                </a:lnTo>
                <a:lnTo>
                  <a:pt x="901" y="1567"/>
                </a:lnTo>
                <a:lnTo>
                  <a:pt x="901" y="1566"/>
                </a:lnTo>
                <a:lnTo>
                  <a:pt x="900" y="1566"/>
                </a:lnTo>
                <a:lnTo>
                  <a:pt x="900" y="1565"/>
                </a:lnTo>
                <a:lnTo>
                  <a:pt x="898" y="1565"/>
                </a:lnTo>
                <a:lnTo>
                  <a:pt x="898" y="1564"/>
                </a:lnTo>
                <a:lnTo>
                  <a:pt x="898" y="1563"/>
                </a:lnTo>
                <a:lnTo>
                  <a:pt x="897" y="1563"/>
                </a:lnTo>
                <a:lnTo>
                  <a:pt x="896" y="1563"/>
                </a:lnTo>
                <a:lnTo>
                  <a:pt x="896" y="1564"/>
                </a:lnTo>
                <a:lnTo>
                  <a:pt x="895" y="1564"/>
                </a:lnTo>
                <a:lnTo>
                  <a:pt x="895" y="1565"/>
                </a:lnTo>
                <a:lnTo>
                  <a:pt x="896" y="1565"/>
                </a:lnTo>
                <a:lnTo>
                  <a:pt x="896" y="1566"/>
                </a:lnTo>
                <a:lnTo>
                  <a:pt x="897" y="1566"/>
                </a:lnTo>
                <a:lnTo>
                  <a:pt x="897" y="1567"/>
                </a:lnTo>
                <a:lnTo>
                  <a:pt x="897" y="1566"/>
                </a:lnTo>
                <a:lnTo>
                  <a:pt x="897" y="1567"/>
                </a:lnTo>
                <a:lnTo>
                  <a:pt x="896" y="1567"/>
                </a:lnTo>
                <a:lnTo>
                  <a:pt x="897" y="1567"/>
                </a:lnTo>
                <a:lnTo>
                  <a:pt x="897" y="1569"/>
                </a:lnTo>
                <a:lnTo>
                  <a:pt x="896" y="1569"/>
                </a:lnTo>
                <a:lnTo>
                  <a:pt x="896" y="1567"/>
                </a:lnTo>
                <a:lnTo>
                  <a:pt x="895" y="1567"/>
                </a:lnTo>
                <a:lnTo>
                  <a:pt x="894" y="1567"/>
                </a:lnTo>
                <a:lnTo>
                  <a:pt x="894" y="1566"/>
                </a:lnTo>
                <a:lnTo>
                  <a:pt x="894" y="1567"/>
                </a:lnTo>
                <a:lnTo>
                  <a:pt x="895" y="1567"/>
                </a:lnTo>
                <a:lnTo>
                  <a:pt x="896" y="1567"/>
                </a:lnTo>
                <a:lnTo>
                  <a:pt x="896" y="1569"/>
                </a:lnTo>
                <a:lnTo>
                  <a:pt x="896" y="1570"/>
                </a:lnTo>
                <a:lnTo>
                  <a:pt x="896" y="1571"/>
                </a:lnTo>
                <a:lnTo>
                  <a:pt x="896" y="1570"/>
                </a:lnTo>
                <a:lnTo>
                  <a:pt x="895" y="1570"/>
                </a:lnTo>
                <a:lnTo>
                  <a:pt x="895" y="1569"/>
                </a:lnTo>
                <a:lnTo>
                  <a:pt x="894" y="1569"/>
                </a:lnTo>
                <a:lnTo>
                  <a:pt x="894" y="1567"/>
                </a:lnTo>
                <a:lnTo>
                  <a:pt x="893" y="1567"/>
                </a:lnTo>
                <a:lnTo>
                  <a:pt x="892" y="1567"/>
                </a:lnTo>
                <a:lnTo>
                  <a:pt x="892" y="1569"/>
                </a:lnTo>
                <a:lnTo>
                  <a:pt x="893" y="1569"/>
                </a:lnTo>
                <a:lnTo>
                  <a:pt x="893" y="1570"/>
                </a:lnTo>
                <a:lnTo>
                  <a:pt x="894" y="1570"/>
                </a:lnTo>
                <a:lnTo>
                  <a:pt x="894" y="1571"/>
                </a:lnTo>
                <a:lnTo>
                  <a:pt x="894" y="1572"/>
                </a:lnTo>
                <a:lnTo>
                  <a:pt x="893" y="1572"/>
                </a:lnTo>
                <a:lnTo>
                  <a:pt x="892" y="1571"/>
                </a:lnTo>
                <a:lnTo>
                  <a:pt x="892" y="1570"/>
                </a:lnTo>
                <a:lnTo>
                  <a:pt x="890" y="1570"/>
                </a:lnTo>
                <a:lnTo>
                  <a:pt x="889" y="1570"/>
                </a:lnTo>
                <a:lnTo>
                  <a:pt x="888" y="1570"/>
                </a:lnTo>
                <a:lnTo>
                  <a:pt x="888" y="1571"/>
                </a:lnTo>
                <a:lnTo>
                  <a:pt x="888" y="1572"/>
                </a:lnTo>
                <a:lnTo>
                  <a:pt x="888" y="1573"/>
                </a:lnTo>
                <a:lnTo>
                  <a:pt x="888" y="1574"/>
                </a:lnTo>
                <a:lnTo>
                  <a:pt x="889" y="1574"/>
                </a:lnTo>
                <a:lnTo>
                  <a:pt x="889" y="1575"/>
                </a:lnTo>
                <a:lnTo>
                  <a:pt x="889" y="1577"/>
                </a:lnTo>
                <a:lnTo>
                  <a:pt x="890" y="1577"/>
                </a:lnTo>
                <a:lnTo>
                  <a:pt x="890" y="1578"/>
                </a:lnTo>
                <a:lnTo>
                  <a:pt x="892" y="1578"/>
                </a:lnTo>
                <a:lnTo>
                  <a:pt x="892" y="1577"/>
                </a:lnTo>
                <a:lnTo>
                  <a:pt x="893" y="1577"/>
                </a:lnTo>
                <a:lnTo>
                  <a:pt x="893" y="1575"/>
                </a:lnTo>
                <a:lnTo>
                  <a:pt x="893" y="1574"/>
                </a:lnTo>
                <a:lnTo>
                  <a:pt x="893" y="1573"/>
                </a:lnTo>
                <a:lnTo>
                  <a:pt x="894" y="1573"/>
                </a:lnTo>
                <a:lnTo>
                  <a:pt x="894" y="1574"/>
                </a:lnTo>
                <a:lnTo>
                  <a:pt x="894" y="1573"/>
                </a:lnTo>
                <a:lnTo>
                  <a:pt x="895" y="1573"/>
                </a:lnTo>
                <a:lnTo>
                  <a:pt x="895" y="1574"/>
                </a:lnTo>
                <a:lnTo>
                  <a:pt x="894" y="1574"/>
                </a:lnTo>
                <a:lnTo>
                  <a:pt x="895" y="1575"/>
                </a:lnTo>
                <a:lnTo>
                  <a:pt x="895" y="1577"/>
                </a:lnTo>
                <a:lnTo>
                  <a:pt x="896" y="1577"/>
                </a:lnTo>
                <a:lnTo>
                  <a:pt x="897" y="1578"/>
                </a:lnTo>
                <a:lnTo>
                  <a:pt x="898" y="1578"/>
                </a:lnTo>
                <a:lnTo>
                  <a:pt x="898" y="1577"/>
                </a:lnTo>
                <a:lnTo>
                  <a:pt x="900" y="1577"/>
                </a:lnTo>
                <a:lnTo>
                  <a:pt x="900" y="1578"/>
                </a:lnTo>
                <a:lnTo>
                  <a:pt x="898" y="1578"/>
                </a:lnTo>
                <a:lnTo>
                  <a:pt x="898" y="1579"/>
                </a:lnTo>
                <a:lnTo>
                  <a:pt x="900" y="1579"/>
                </a:lnTo>
                <a:lnTo>
                  <a:pt x="900" y="1580"/>
                </a:lnTo>
                <a:lnTo>
                  <a:pt x="900" y="1581"/>
                </a:lnTo>
                <a:lnTo>
                  <a:pt x="900" y="1582"/>
                </a:lnTo>
                <a:lnTo>
                  <a:pt x="900" y="1581"/>
                </a:lnTo>
                <a:lnTo>
                  <a:pt x="898" y="1582"/>
                </a:lnTo>
                <a:lnTo>
                  <a:pt x="897" y="1582"/>
                </a:lnTo>
                <a:lnTo>
                  <a:pt x="896" y="1582"/>
                </a:lnTo>
                <a:lnTo>
                  <a:pt x="896" y="1583"/>
                </a:lnTo>
                <a:lnTo>
                  <a:pt x="895" y="1583"/>
                </a:lnTo>
                <a:lnTo>
                  <a:pt x="895" y="1584"/>
                </a:lnTo>
                <a:lnTo>
                  <a:pt x="895" y="1586"/>
                </a:lnTo>
                <a:lnTo>
                  <a:pt x="895" y="1587"/>
                </a:lnTo>
                <a:lnTo>
                  <a:pt x="895" y="1588"/>
                </a:lnTo>
                <a:lnTo>
                  <a:pt x="894" y="1588"/>
                </a:lnTo>
                <a:lnTo>
                  <a:pt x="894" y="1589"/>
                </a:lnTo>
                <a:lnTo>
                  <a:pt x="895" y="1590"/>
                </a:lnTo>
                <a:lnTo>
                  <a:pt x="895" y="1591"/>
                </a:lnTo>
                <a:lnTo>
                  <a:pt x="895" y="1592"/>
                </a:lnTo>
                <a:lnTo>
                  <a:pt x="895" y="1594"/>
                </a:lnTo>
                <a:lnTo>
                  <a:pt x="894" y="1594"/>
                </a:lnTo>
                <a:lnTo>
                  <a:pt x="894" y="1592"/>
                </a:lnTo>
                <a:lnTo>
                  <a:pt x="893" y="1592"/>
                </a:lnTo>
                <a:lnTo>
                  <a:pt x="894" y="1592"/>
                </a:lnTo>
                <a:lnTo>
                  <a:pt x="894" y="1594"/>
                </a:lnTo>
                <a:lnTo>
                  <a:pt x="895" y="1595"/>
                </a:lnTo>
                <a:lnTo>
                  <a:pt x="894" y="1595"/>
                </a:lnTo>
                <a:lnTo>
                  <a:pt x="893" y="1594"/>
                </a:lnTo>
                <a:lnTo>
                  <a:pt x="893" y="1592"/>
                </a:lnTo>
                <a:lnTo>
                  <a:pt x="892" y="1592"/>
                </a:lnTo>
                <a:lnTo>
                  <a:pt x="892" y="1591"/>
                </a:lnTo>
                <a:lnTo>
                  <a:pt x="893" y="1591"/>
                </a:lnTo>
                <a:lnTo>
                  <a:pt x="894" y="1591"/>
                </a:lnTo>
                <a:lnTo>
                  <a:pt x="893" y="1591"/>
                </a:lnTo>
                <a:lnTo>
                  <a:pt x="893" y="1590"/>
                </a:lnTo>
                <a:lnTo>
                  <a:pt x="894" y="1590"/>
                </a:lnTo>
                <a:lnTo>
                  <a:pt x="894" y="1589"/>
                </a:lnTo>
                <a:lnTo>
                  <a:pt x="894" y="1588"/>
                </a:lnTo>
                <a:lnTo>
                  <a:pt x="893" y="1587"/>
                </a:lnTo>
                <a:lnTo>
                  <a:pt x="893" y="1586"/>
                </a:lnTo>
                <a:lnTo>
                  <a:pt x="893" y="1584"/>
                </a:lnTo>
                <a:lnTo>
                  <a:pt x="892" y="1584"/>
                </a:lnTo>
                <a:lnTo>
                  <a:pt x="892" y="1583"/>
                </a:lnTo>
                <a:lnTo>
                  <a:pt x="890" y="1583"/>
                </a:lnTo>
                <a:lnTo>
                  <a:pt x="892" y="1583"/>
                </a:lnTo>
                <a:lnTo>
                  <a:pt x="892" y="1582"/>
                </a:lnTo>
                <a:lnTo>
                  <a:pt x="892" y="1581"/>
                </a:lnTo>
                <a:lnTo>
                  <a:pt x="890" y="1581"/>
                </a:lnTo>
                <a:lnTo>
                  <a:pt x="892" y="1581"/>
                </a:lnTo>
                <a:lnTo>
                  <a:pt x="892" y="1580"/>
                </a:lnTo>
                <a:lnTo>
                  <a:pt x="890" y="1580"/>
                </a:lnTo>
                <a:lnTo>
                  <a:pt x="892" y="1580"/>
                </a:lnTo>
                <a:lnTo>
                  <a:pt x="890" y="1580"/>
                </a:lnTo>
                <a:lnTo>
                  <a:pt x="890" y="1579"/>
                </a:lnTo>
                <a:lnTo>
                  <a:pt x="889" y="1579"/>
                </a:lnTo>
                <a:lnTo>
                  <a:pt x="889" y="1578"/>
                </a:lnTo>
                <a:lnTo>
                  <a:pt x="888" y="1577"/>
                </a:lnTo>
                <a:lnTo>
                  <a:pt x="887" y="1577"/>
                </a:lnTo>
                <a:lnTo>
                  <a:pt x="886" y="1577"/>
                </a:lnTo>
                <a:lnTo>
                  <a:pt x="885" y="1577"/>
                </a:lnTo>
                <a:lnTo>
                  <a:pt x="885" y="1575"/>
                </a:lnTo>
                <a:lnTo>
                  <a:pt x="886" y="1575"/>
                </a:lnTo>
                <a:lnTo>
                  <a:pt x="885" y="1575"/>
                </a:lnTo>
                <a:lnTo>
                  <a:pt x="885" y="1577"/>
                </a:lnTo>
                <a:lnTo>
                  <a:pt x="884" y="1577"/>
                </a:lnTo>
                <a:lnTo>
                  <a:pt x="884" y="1578"/>
                </a:lnTo>
                <a:lnTo>
                  <a:pt x="885" y="1578"/>
                </a:lnTo>
                <a:lnTo>
                  <a:pt x="885" y="1579"/>
                </a:lnTo>
                <a:lnTo>
                  <a:pt x="885" y="1580"/>
                </a:lnTo>
                <a:lnTo>
                  <a:pt x="885" y="1581"/>
                </a:lnTo>
                <a:lnTo>
                  <a:pt x="886" y="1582"/>
                </a:lnTo>
                <a:lnTo>
                  <a:pt x="887" y="1582"/>
                </a:lnTo>
                <a:lnTo>
                  <a:pt x="887" y="1583"/>
                </a:lnTo>
                <a:lnTo>
                  <a:pt x="886" y="1583"/>
                </a:lnTo>
                <a:lnTo>
                  <a:pt x="887" y="1583"/>
                </a:lnTo>
                <a:lnTo>
                  <a:pt x="886" y="1583"/>
                </a:lnTo>
                <a:lnTo>
                  <a:pt x="885" y="1583"/>
                </a:lnTo>
                <a:lnTo>
                  <a:pt x="885" y="1582"/>
                </a:lnTo>
                <a:lnTo>
                  <a:pt x="885" y="1581"/>
                </a:lnTo>
                <a:lnTo>
                  <a:pt x="884" y="1581"/>
                </a:lnTo>
                <a:lnTo>
                  <a:pt x="884" y="1580"/>
                </a:lnTo>
                <a:lnTo>
                  <a:pt x="883" y="1580"/>
                </a:lnTo>
                <a:lnTo>
                  <a:pt x="881" y="1580"/>
                </a:lnTo>
                <a:lnTo>
                  <a:pt x="880" y="1580"/>
                </a:lnTo>
                <a:lnTo>
                  <a:pt x="881" y="1580"/>
                </a:lnTo>
                <a:lnTo>
                  <a:pt x="883" y="1580"/>
                </a:lnTo>
                <a:lnTo>
                  <a:pt x="884" y="1580"/>
                </a:lnTo>
                <a:lnTo>
                  <a:pt x="884" y="1581"/>
                </a:lnTo>
                <a:lnTo>
                  <a:pt x="885" y="1582"/>
                </a:lnTo>
                <a:lnTo>
                  <a:pt x="885" y="1583"/>
                </a:lnTo>
                <a:lnTo>
                  <a:pt x="886" y="1583"/>
                </a:lnTo>
                <a:lnTo>
                  <a:pt x="886" y="1584"/>
                </a:lnTo>
                <a:lnTo>
                  <a:pt x="885" y="1587"/>
                </a:lnTo>
                <a:lnTo>
                  <a:pt x="885" y="1588"/>
                </a:lnTo>
                <a:lnTo>
                  <a:pt x="884" y="1588"/>
                </a:lnTo>
                <a:lnTo>
                  <a:pt x="884" y="1589"/>
                </a:lnTo>
                <a:lnTo>
                  <a:pt x="884" y="1590"/>
                </a:lnTo>
                <a:lnTo>
                  <a:pt x="883" y="1590"/>
                </a:lnTo>
                <a:lnTo>
                  <a:pt x="883" y="1591"/>
                </a:lnTo>
                <a:lnTo>
                  <a:pt x="881" y="1591"/>
                </a:lnTo>
                <a:lnTo>
                  <a:pt x="881" y="1592"/>
                </a:lnTo>
                <a:lnTo>
                  <a:pt x="881" y="1594"/>
                </a:lnTo>
                <a:lnTo>
                  <a:pt x="881" y="1595"/>
                </a:lnTo>
                <a:lnTo>
                  <a:pt x="880" y="1595"/>
                </a:lnTo>
                <a:lnTo>
                  <a:pt x="880" y="1596"/>
                </a:lnTo>
                <a:lnTo>
                  <a:pt x="880" y="1597"/>
                </a:lnTo>
                <a:lnTo>
                  <a:pt x="880" y="1596"/>
                </a:lnTo>
                <a:lnTo>
                  <a:pt x="881" y="1596"/>
                </a:lnTo>
                <a:lnTo>
                  <a:pt x="881" y="1597"/>
                </a:lnTo>
                <a:lnTo>
                  <a:pt x="883" y="1597"/>
                </a:lnTo>
                <a:lnTo>
                  <a:pt x="884" y="1598"/>
                </a:lnTo>
                <a:lnTo>
                  <a:pt x="884" y="1599"/>
                </a:lnTo>
                <a:lnTo>
                  <a:pt x="884" y="1598"/>
                </a:lnTo>
                <a:lnTo>
                  <a:pt x="885" y="1598"/>
                </a:lnTo>
                <a:lnTo>
                  <a:pt x="885" y="1597"/>
                </a:lnTo>
                <a:lnTo>
                  <a:pt x="886" y="1597"/>
                </a:lnTo>
                <a:lnTo>
                  <a:pt x="886" y="1598"/>
                </a:lnTo>
                <a:lnTo>
                  <a:pt x="885" y="1598"/>
                </a:lnTo>
                <a:lnTo>
                  <a:pt x="886" y="1598"/>
                </a:lnTo>
                <a:lnTo>
                  <a:pt x="886" y="1599"/>
                </a:lnTo>
                <a:lnTo>
                  <a:pt x="887" y="1599"/>
                </a:lnTo>
                <a:lnTo>
                  <a:pt x="887" y="1600"/>
                </a:lnTo>
                <a:lnTo>
                  <a:pt x="888" y="1600"/>
                </a:lnTo>
                <a:lnTo>
                  <a:pt x="889" y="1600"/>
                </a:lnTo>
                <a:lnTo>
                  <a:pt x="889" y="1602"/>
                </a:lnTo>
                <a:lnTo>
                  <a:pt x="888" y="1602"/>
                </a:lnTo>
                <a:lnTo>
                  <a:pt x="888" y="1603"/>
                </a:lnTo>
                <a:lnTo>
                  <a:pt x="887" y="1603"/>
                </a:lnTo>
                <a:lnTo>
                  <a:pt x="886" y="1603"/>
                </a:lnTo>
                <a:lnTo>
                  <a:pt x="886" y="1604"/>
                </a:lnTo>
                <a:lnTo>
                  <a:pt x="885" y="1604"/>
                </a:lnTo>
                <a:lnTo>
                  <a:pt x="884" y="1604"/>
                </a:lnTo>
                <a:lnTo>
                  <a:pt x="884" y="1605"/>
                </a:lnTo>
                <a:lnTo>
                  <a:pt x="884" y="1606"/>
                </a:lnTo>
                <a:lnTo>
                  <a:pt x="884" y="1607"/>
                </a:lnTo>
                <a:lnTo>
                  <a:pt x="884" y="1608"/>
                </a:lnTo>
                <a:lnTo>
                  <a:pt x="883" y="1608"/>
                </a:lnTo>
                <a:lnTo>
                  <a:pt x="883" y="1609"/>
                </a:lnTo>
                <a:lnTo>
                  <a:pt x="881" y="1609"/>
                </a:lnTo>
                <a:lnTo>
                  <a:pt x="880" y="1609"/>
                </a:lnTo>
                <a:lnTo>
                  <a:pt x="880" y="1611"/>
                </a:lnTo>
                <a:lnTo>
                  <a:pt x="880" y="1612"/>
                </a:lnTo>
                <a:lnTo>
                  <a:pt x="879" y="1612"/>
                </a:lnTo>
                <a:lnTo>
                  <a:pt x="879" y="1613"/>
                </a:lnTo>
                <a:lnTo>
                  <a:pt x="878" y="1613"/>
                </a:lnTo>
                <a:lnTo>
                  <a:pt x="878" y="1614"/>
                </a:lnTo>
                <a:lnTo>
                  <a:pt x="878" y="1615"/>
                </a:lnTo>
                <a:lnTo>
                  <a:pt x="877" y="1615"/>
                </a:lnTo>
                <a:lnTo>
                  <a:pt x="877" y="1616"/>
                </a:lnTo>
                <a:lnTo>
                  <a:pt x="877" y="1617"/>
                </a:lnTo>
                <a:lnTo>
                  <a:pt x="877" y="1619"/>
                </a:lnTo>
                <a:lnTo>
                  <a:pt x="877" y="1620"/>
                </a:lnTo>
                <a:lnTo>
                  <a:pt x="877" y="1621"/>
                </a:lnTo>
                <a:lnTo>
                  <a:pt x="877" y="1622"/>
                </a:lnTo>
                <a:lnTo>
                  <a:pt x="876" y="1622"/>
                </a:lnTo>
                <a:lnTo>
                  <a:pt x="876" y="1623"/>
                </a:lnTo>
                <a:lnTo>
                  <a:pt x="876" y="1624"/>
                </a:lnTo>
                <a:lnTo>
                  <a:pt x="876" y="1625"/>
                </a:lnTo>
                <a:lnTo>
                  <a:pt x="876" y="1627"/>
                </a:lnTo>
                <a:lnTo>
                  <a:pt x="877" y="1627"/>
                </a:lnTo>
                <a:lnTo>
                  <a:pt x="877" y="1628"/>
                </a:lnTo>
                <a:lnTo>
                  <a:pt x="878" y="1628"/>
                </a:lnTo>
                <a:lnTo>
                  <a:pt x="879" y="1629"/>
                </a:lnTo>
                <a:lnTo>
                  <a:pt x="879" y="1630"/>
                </a:lnTo>
                <a:lnTo>
                  <a:pt x="879" y="1631"/>
                </a:lnTo>
                <a:lnTo>
                  <a:pt x="879" y="1632"/>
                </a:lnTo>
                <a:lnTo>
                  <a:pt x="880" y="1632"/>
                </a:lnTo>
                <a:lnTo>
                  <a:pt x="880" y="1633"/>
                </a:lnTo>
                <a:lnTo>
                  <a:pt x="881" y="1633"/>
                </a:lnTo>
                <a:lnTo>
                  <a:pt x="881" y="1634"/>
                </a:lnTo>
                <a:lnTo>
                  <a:pt x="883" y="1634"/>
                </a:lnTo>
                <a:lnTo>
                  <a:pt x="884" y="1634"/>
                </a:lnTo>
                <a:lnTo>
                  <a:pt x="885" y="1634"/>
                </a:lnTo>
                <a:lnTo>
                  <a:pt x="886" y="1633"/>
                </a:lnTo>
                <a:lnTo>
                  <a:pt x="886" y="1634"/>
                </a:lnTo>
                <a:lnTo>
                  <a:pt x="887" y="1634"/>
                </a:lnTo>
                <a:lnTo>
                  <a:pt x="888" y="1633"/>
                </a:lnTo>
                <a:lnTo>
                  <a:pt x="889" y="1633"/>
                </a:lnTo>
                <a:lnTo>
                  <a:pt x="892" y="1632"/>
                </a:lnTo>
                <a:lnTo>
                  <a:pt x="893" y="1632"/>
                </a:lnTo>
                <a:lnTo>
                  <a:pt x="894" y="1632"/>
                </a:lnTo>
                <a:lnTo>
                  <a:pt x="894" y="1633"/>
                </a:lnTo>
                <a:lnTo>
                  <a:pt x="895" y="1633"/>
                </a:lnTo>
                <a:lnTo>
                  <a:pt x="897" y="1634"/>
                </a:lnTo>
                <a:lnTo>
                  <a:pt x="896" y="1636"/>
                </a:lnTo>
                <a:lnTo>
                  <a:pt x="895" y="1636"/>
                </a:lnTo>
                <a:lnTo>
                  <a:pt x="894" y="1636"/>
                </a:lnTo>
                <a:lnTo>
                  <a:pt x="892" y="1640"/>
                </a:lnTo>
                <a:lnTo>
                  <a:pt x="892" y="1641"/>
                </a:lnTo>
                <a:lnTo>
                  <a:pt x="890" y="1641"/>
                </a:lnTo>
                <a:lnTo>
                  <a:pt x="889" y="1641"/>
                </a:lnTo>
                <a:lnTo>
                  <a:pt x="888" y="1641"/>
                </a:lnTo>
                <a:lnTo>
                  <a:pt x="888" y="1640"/>
                </a:lnTo>
                <a:lnTo>
                  <a:pt x="889" y="1638"/>
                </a:lnTo>
                <a:lnTo>
                  <a:pt x="890" y="1638"/>
                </a:lnTo>
                <a:lnTo>
                  <a:pt x="890" y="1637"/>
                </a:lnTo>
                <a:lnTo>
                  <a:pt x="890" y="1636"/>
                </a:lnTo>
                <a:lnTo>
                  <a:pt x="890" y="1634"/>
                </a:lnTo>
                <a:lnTo>
                  <a:pt x="889" y="1634"/>
                </a:lnTo>
                <a:lnTo>
                  <a:pt x="888" y="1634"/>
                </a:lnTo>
                <a:lnTo>
                  <a:pt x="887" y="1636"/>
                </a:lnTo>
                <a:lnTo>
                  <a:pt x="886" y="1636"/>
                </a:lnTo>
                <a:lnTo>
                  <a:pt x="885" y="1636"/>
                </a:lnTo>
                <a:lnTo>
                  <a:pt x="884" y="1636"/>
                </a:lnTo>
                <a:lnTo>
                  <a:pt x="883" y="1636"/>
                </a:lnTo>
                <a:lnTo>
                  <a:pt x="881" y="1636"/>
                </a:lnTo>
                <a:lnTo>
                  <a:pt x="881" y="1637"/>
                </a:lnTo>
                <a:lnTo>
                  <a:pt x="880" y="1637"/>
                </a:lnTo>
                <a:lnTo>
                  <a:pt x="880" y="1638"/>
                </a:lnTo>
                <a:lnTo>
                  <a:pt x="880" y="1639"/>
                </a:lnTo>
                <a:lnTo>
                  <a:pt x="881" y="1639"/>
                </a:lnTo>
                <a:lnTo>
                  <a:pt x="881" y="1640"/>
                </a:lnTo>
                <a:lnTo>
                  <a:pt x="881" y="1641"/>
                </a:lnTo>
                <a:lnTo>
                  <a:pt x="883" y="1641"/>
                </a:lnTo>
                <a:lnTo>
                  <a:pt x="884" y="1641"/>
                </a:lnTo>
                <a:lnTo>
                  <a:pt x="884" y="1642"/>
                </a:lnTo>
                <a:lnTo>
                  <a:pt x="883" y="1642"/>
                </a:lnTo>
                <a:lnTo>
                  <a:pt x="881" y="1642"/>
                </a:lnTo>
                <a:lnTo>
                  <a:pt x="880" y="1642"/>
                </a:lnTo>
                <a:lnTo>
                  <a:pt x="879" y="1642"/>
                </a:lnTo>
                <a:lnTo>
                  <a:pt x="878" y="1641"/>
                </a:lnTo>
                <a:lnTo>
                  <a:pt x="877" y="1641"/>
                </a:lnTo>
                <a:lnTo>
                  <a:pt x="877" y="1640"/>
                </a:lnTo>
                <a:lnTo>
                  <a:pt x="876" y="1640"/>
                </a:lnTo>
                <a:lnTo>
                  <a:pt x="875" y="1640"/>
                </a:lnTo>
                <a:lnTo>
                  <a:pt x="874" y="1640"/>
                </a:lnTo>
                <a:lnTo>
                  <a:pt x="874" y="1641"/>
                </a:lnTo>
                <a:lnTo>
                  <a:pt x="872" y="1641"/>
                </a:lnTo>
                <a:lnTo>
                  <a:pt x="872" y="1642"/>
                </a:lnTo>
                <a:lnTo>
                  <a:pt x="871" y="1642"/>
                </a:lnTo>
                <a:lnTo>
                  <a:pt x="870" y="1642"/>
                </a:lnTo>
                <a:lnTo>
                  <a:pt x="869" y="1642"/>
                </a:lnTo>
                <a:lnTo>
                  <a:pt x="868" y="1642"/>
                </a:lnTo>
                <a:lnTo>
                  <a:pt x="868" y="1641"/>
                </a:lnTo>
                <a:lnTo>
                  <a:pt x="869" y="1640"/>
                </a:lnTo>
                <a:lnTo>
                  <a:pt x="869" y="1639"/>
                </a:lnTo>
                <a:lnTo>
                  <a:pt x="869" y="1638"/>
                </a:lnTo>
                <a:lnTo>
                  <a:pt x="869" y="1637"/>
                </a:lnTo>
                <a:lnTo>
                  <a:pt x="870" y="1637"/>
                </a:lnTo>
                <a:lnTo>
                  <a:pt x="871" y="1637"/>
                </a:lnTo>
                <a:lnTo>
                  <a:pt x="870" y="1636"/>
                </a:lnTo>
                <a:lnTo>
                  <a:pt x="870" y="1634"/>
                </a:lnTo>
                <a:lnTo>
                  <a:pt x="870" y="1633"/>
                </a:lnTo>
                <a:lnTo>
                  <a:pt x="870" y="1632"/>
                </a:lnTo>
                <a:lnTo>
                  <a:pt x="870" y="1631"/>
                </a:lnTo>
                <a:lnTo>
                  <a:pt x="869" y="1631"/>
                </a:lnTo>
                <a:lnTo>
                  <a:pt x="867" y="1632"/>
                </a:lnTo>
                <a:lnTo>
                  <a:pt x="866" y="1632"/>
                </a:lnTo>
                <a:lnTo>
                  <a:pt x="864" y="1633"/>
                </a:lnTo>
                <a:lnTo>
                  <a:pt x="862" y="1634"/>
                </a:lnTo>
                <a:lnTo>
                  <a:pt x="861" y="1634"/>
                </a:lnTo>
                <a:lnTo>
                  <a:pt x="860" y="1634"/>
                </a:lnTo>
                <a:lnTo>
                  <a:pt x="861" y="1633"/>
                </a:lnTo>
                <a:lnTo>
                  <a:pt x="862" y="1631"/>
                </a:lnTo>
                <a:lnTo>
                  <a:pt x="862" y="1630"/>
                </a:lnTo>
                <a:lnTo>
                  <a:pt x="862" y="1629"/>
                </a:lnTo>
                <a:lnTo>
                  <a:pt x="862" y="1628"/>
                </a:lnTo>
                <a:lnTo>
                  <a:pt x="861" y="1627"/>
                </a:lnTo>
                <a:lnTo>
                  <a:pt x="859" y="1625"/>
                </a:lnTo>
                <a:lnTo>
                  <a:pt x="858" y="1624"/>
                </a:lnTo>
                <a:lnTo>
                  <a:pt x="854" y="1623"/>
                </a:lnTo>
                <a:lnTo>
                  <a:pt x="852" y="1624"/>
                </a:lnTo>
                <a:lnTo>
                  <a:pt x="850" y="1627"/>
                </a:lnTo>
                <a:lnTo>
                  <a:pt x="850" y="1628"/>
                </a:lnTo>
                <a:lnTo>
                  <a:pt x="850" y="1630"/>
                </a:lnTo>
                <a:lnTo>
                  <a:pt x="850" y="1631"/>
                </a:lnTo>
                <a:lnTo>
                  <a:pt x="851" y="1631"/>
                </a:lnTo>
                <a:lnTo>
                  <a:pt x="851" y="1632"/>
                </a:lnTo>
                <a:lnTo>
                  <a:pt x="852" y="1632"/>
                </a:lnTo>
                <a:lnTo>
                  <a:pt x="852" y="1633"/>
                </a:lnTo>
                <a:lnTo>
                  <a:pt x="851" y="1633"/>
                </a:lnTo>
                <a:lnTo>
                  <a:pt x="850" y="1632"/>
                </a:lnTo>
                <a:lnTo>
                  <a:pt x="848" y="1632"/>
                </a:lnTo>
                <a:lnTo>
                  <a:pt x="845" y="1631"/>
                </a:lnTo>
                <a:lnTo>
                  <a:pt x="843" y="1631"/>
                </a:lnTo>
                <a:lnTo>
                  <a:pt x="841" y="1632"/>
                </a:lnTo>
                <a:lnTo>
                  <a:pt x="840" y="1632"/>
                </a:lnTo>
                <a:lnTo>
                  <a:pt x="837" y="1634"/>
                </a:lnTo>
                <a:lnTo>
                  <a:pt x="836" y="1636"/>
                </a:lnTo>
                <a:lnTo>
                  <a:pt x="835" y="1636"/>
                </a:lnTo>
                <a:lnTo>
                  <a:pt x="834" y="1637"/>
                </a:lnTo>
                <a:lnTo>
                  <a:pt x="832" y="1636"/>
                </a:lnTo>
                <a:lnTo>
                  <a:pt x="831" y="1634"/>
                </a:lnTo>
                <a:lnTo>
                  <a:pt x="829" y="1636"/>
                </a:lnTo>
                <a:lnTo>
                  <a:pt x="828" y="1636"/>
                </a:lnTo>
                <a:lnTo>
                  <a:pt x="827" y="1637"/>
                </a:lnTo>
                <a:lnTo>
                  <a:pt x="826" y="1638"/>
                </a:lnTo>
                <a:lnTo>
                  <a:pt x="826" y="1640"/>
                </a:lnTo>
                <a:lnTo>
                  <a:pt x="826" y="1641"/>
                </a:lnTo>
                <a:lnTo>
                  <a:pt x="827" y="1642"/>
                </a:lnTo>
                <a:lnTo>
                  <a:pt x="828" y="1644"/>
                </a:lnTo>
                <a:lnTo>
                  <a:pt x="827" y="1644"/>
                </a:lnTo>
                <a:lnTo>
                  <a:pt x="825" y="1642"/>
                </a:lnTo>
                <a:lnTo>
                  <a:pt x="823" y="1641"/>
                </a:lnTo>
                <a:lnTo>
                  <a:pt x="820" y="1640"/>
                </a:lnTo>
                <a:lnTo>
                  <a:pt x="819" y="1640"/>
                </a:lnTo>
                <a:lnTo>
                  <a:pt x="817" y="1641"/>
                </a:lnTo>
                <a:lnTo>
                  <a:pt x="815" y="1641"/>
                </a:lnTo>
                <a:lnTo>
                  <a:pt x="814" y="1642"/>
                </a:lnTo>
                <a:lnTo>
                  <a:pt x="811" y="1645"/>
                </a:lnTo>
                <a:lnTo>
                  <a:pt x="810" y="1645"/>
                </a:lnTo>
                <a:lnTo>
                  <a:pt x="809" y="1644"/>
                </a:lnTo>
                <a:lnTo>
                  <a:pt x="808" y="1645"/>
                </a:lnTo>
                <a:lnTo>
                  <a:pt x="807" y="1645"/>
                </a:lnTo>
                <a:lnTo>
                  <a:pt x="806" y="1645"/>
                </a:lnTo>
                <a:lnTo>
                  <a:pt x="806" y="1646"/>
                </a:lnTo>
                <a:lnTo>
                  <a:pt x="805" y="1647"/>
                </a:lnTo>
                <a:lnTo>
                  <a:pt x="805" y="1648"/>
                </a:lnTo>
                <a:lnTo>
                  <a:pt x="805" y="1652"/>
                </a:lnTo>
                <a:lnTo>
                  <a:pt x="805" y="1655"/>
                </a:lnTo>
                <a:lnTo>
                  <a:pt x="803" y="1655"/>
                </a:lnTo>
                <a:lnTo>
                  <a:pt x="801" y="1654"/>
                </a:lnTo>
                <a:lnTo>
                  <a:pt x="800" y="1654"/>
                </a:lnTo>
                <a:lnTo>
                  <a:pt x="799" y="1654"/>
                </a:lnTo>
                <a:lnTo>
                  <a:pt x="798" y="1655"/>
                </a:lnTo>
                <a:lnTo>
                  <a:pt x="797" y="1657"/>
                </a:lnTo>
                <a:lnTo>
                  <a:pt x="797" y="1658"/>
                </a:lnTo>
                <a:lnTo>
                  <a:pt x="795" y="1658"/>
                </a:lnTo>
                <a:lnTo>
                  <a:pt x="794" y="1656"/>
                </a:lnTo>
                <a:lnTo>
                  <a:pt x="793" y="1656"/>
                </a:lnTo>
                <a:lnTo>
                  <a:pt x="792" y="1654"/>
                </a:lnTo>
                <a:lnTo>
                  <a:pt x="791" y="1653"/>
                </a:lnTo>
                <a:lnTo>
                  <a:pt x="790" y="1654"/>
                </a:lnTo>
                <a:lnTo>
                  <a:pt x="789" y="1654"/>
                </a:lnTo>
                <a:lnTo>
                  <a:pt x="788" y="1655"/>
                </a:lnTo>
                <a:lnTo>
                  <a:pt x="786" y="1656"/>
                </a:lnTo>
                <a:lnTo>
                  <a:pt x="784" y="1657"/>
                </a:lnTo>
                <a:lnTo>
                  <a:pt x="783" y="1658"/>
                </a:lnTo>
                <a:lnTo>
                  <a:pt x="781" y="1659"/>
                </a:lnTo>
                <a:lnTo>
                  <a:pt x="780" y="1659"/>
                </a:lnTo>
                <a:lnTo>
                  <a:pt x="779" y="1662"/>
                </a:lnTo>
                <a:lnTo>
                  <a:pt x="779" y="1664"/>
                </a:lnTo>
                <a:lnTo>
                  <a:pt x="777" y="1665"/>
                </a:lnTo>
                <a:lnTo>
                  <a:pt x="776" y="1666"/>
                </a:lnTo>
                <a:lnTo>
                  <a:pt x="775" y="1666"/>
                </a:lnTo>
                <a:lnTo>
                  <a:pt x="773" y="1665"/>
                </a:lnTo>
                <a:lnTo>
                  <a:pt x="772" y="1665"/>
                </a:lnTo>
                <a:lnTo>
                  <a:pt x="771" y="1664"/>
                </a:lnTo>
                <a:lnTo>
                  <a:pt x="771" y="1663"/>
                </a:lnTo>
                <a:lnTo>
                  <a:pt x="769" y="1662"/>
                </a:lnTo>
                <a:lnTo>
                  <a:pt x="769" y="1661"/>
                </a:lnTo>
                <a:lnTo>
                  <a:pt x="768" y="1659"/>
                </a:lnTo>
                <a:lnTo>
                  <a:pt x="767" y="1658"/>
                </a:lnTo>
                <a:lnTo>
                  <a:pt x="763" y="1657"/>
                </a:lnTo>
                <a:lnTo>
                  <a:pt x="762" y="1658"/>
                </a:lnTo>
                <a:lnTo>
                  <a:pt x="762" y="1659"/>
                </a:lnTo>
                <a:lnTo>
                  <a:pt x="760" y="1659"/>
                </a:lnTo>
                <a:lnTo>
                  <a:pt x="760" y="1661"/>
                </a:lnTo>
                <a:lnTo>
                  <a:pt x="758" y="1661"/>
                </a:lnTo>
                <a:lnTo>
                  <a:pt x="754" y="1661"/>
                </a:lnTo>
                <a:lnTo>
                  <a:pt x="754" y="1662"/>
                </a:lnTo>
                <a:lnTo>
                  <a:pt x="751" y="1664"/>
                </a:lnTo>
                <a:lnTo>
                  <a:pt x="750" y="1665"/>
                </a:lnTo>
                <a:lnTo>
                  <a:pt x="749" y="1669"/>
                </a:lnTo>
                <a:lnTo>
                  <a:pt x="749" y="1671"/>
                </a:lnTo>
                <a:lnTo>
                  <a:pt x="750" y="1672"/>
                </a:lnTo>
                <a:lnTo>
                  <a:pt x="751" y="1673"/>
                </a:lnTo>
                <a:lnTo>
                  <a:pt x="753" y="1673"/>
                </a:lnTo>
                <a:lnTo>
                  <a:pt x="753" y="1674"/>
                </a:lnTo>
                <a:lnTo>
                  <a:pt x="753" y="1675"/>
                </a:lnTo>
                <a:lnTo>
                  <a:pt x="751" y="1676"/>
                </a:lnTo>
                <a:lnTo>
                  <a:pt x="751" y="1679"/>
                </a:lnTo>
                <a:lnTo>
                  <a:pt x="753" y="1681"/>
                </a:lnTo>
                <a:lnTo>
                  <a:pt x="753" y="1682"/>
                </a:lnTo>
                <a:lnTo>
                  <a:pt x="751" y="1682"/>
                </a:lnTo>
                <a:lnTo>
                  <a:pt x="751" y="1686"/>
                </a:lnTo>
                <a:lnTo>
                  <a:pt x="754" y="1687"/>
                </a:lnTo>
                <a:lnTo>
                  <a:pt x="754" y="1688"/>
                </a:lnTo>
                <a:lnTo>
                  <a:pt x="754" y="1689"/>
                </a:lnTo>
                <a:lnTo>
                  <a:pt x="755" y="1689"/>
                </a:lnTo>
                <a:lnTo>
                  <a:pt x="756" y="1690"/>
                </a:lnTo>
                <a:lnTo>
                  <a:pt x="758" y="1691"/>
                </a:lnTo>
                <a:lnTo>
                  <a:pt x="760" y="1692"/>
                </a:lnTo>
                <a:lnTo>
                  <a:pt x="762" y="1692"/>
                </a:lnTo>
                <a:lnTo>
                  <a:pt x="763" y="1691"/>
                </a:lnTo>
                <a:lnTo>
                  <a:pt x="764" y="1692"/>
                </a:lnTo>
                <a:lnTo>
                  <a:pt x="764" y="1694"/>
                </a:lnTo>
                <a:lnTo>
                  <a:pt x="765" y="1694"/>
                </a:lnTo>
                <a:lnTo>
                  <a:pt x="766" y="1694"/>
                </a:lnTo>
                <a:lnTo>
                  <a:pt x="767" y="1694"/>
                </a:lnTo>
                <a:lnTo>
                  <a:pt x="767" y="1695"/>
                </a:lnTo>
                <a:lnTo>
                  <a:pt x="766" y="1696"/>
                </a:lnTo>
                <a:lnTo>
                  <a:pt x="766" y="1697"/>
                </a:lnTo>
                <a:lnTo>
                  <a:pt x="765" y="1699"/>
                </a:lnTo>
                <a:lnTo>
                  <a:pt x="765" y="1700"/>
                </a:lnTo>
                <a:lnTo>
                  <a:pt x="765" y="1701"/>
                </a:lnTo>
                <a:lnTo>
                  <a:pt x="765" y="1703"/>
                </a:lnTo>
                <a:lnTo>
                  <a:pt x="767" y="1705"/>
                </a:lnTo>
                <a:lnTo>
                  <a:pt x="766" y="1705"/>
                </a:lnTo>
                <a:lnTo>
                  <a:pt x="766" y="1706"/>
                </a:lnTo>
                <a:lnTo>
                  <a:pt x="765" y="1706"/>
                </a:lnTo>
                <a:lnTo>
                  <a:pt x="764" y="1705"/>
                </a:lnTo>
                <a:lnTo>
                  <a:pt x="762" y="1705"/>
                </a:lnTo>
                <a:lnTo>
                  <a:pt x="760" y="1704"/>
                </a:lnTo>
                <a:lnTo>
                  <a:pt x="759" y="1704"/>
                </a:lnTo>
                <a:lnTo>
                  <a:pt x="758" y="1705"/>
                </a:lnTo>
                <a:lnTo>
                  <a:pt x="757" y="1705"/>
                </a:lnTo>
                <a:lnTo>
                  <a:pt x="757" y="1706"/>
                </a:lnTo>
                <a:lnTo>
                  <a:pt x="757" y="1707"/>
                </a:lnTo>
                <a:lnTo>
                  <a:pt x="757" y="1708"/>
                </a:lnTo>
                <a:lnTo>
                  <a:pt x="756" y="1708"/>
                </a:lnTo>
                <a:lnTo>
                  <a:pt x="755" y="1708"/>
                </a:lnTo>
                <a:lnTo>
                  <a:pt x="754" y="1708"/>
                </a:lnTo>
                <a:lnTo>
                  <a:pt x="754" y="1707"/>
                </a:lnTo>
                <a:lnTo>
                  <a:pt x="755" y="1707"/>
                </a:lnTo>
                <a:lnTo>
                  <a:pt x="755" y="1706"/>
                </a:lnTo>
                <a:lnTo>
                  <a:pt x="754" y="1705"/>
                </a:lnTo>
                <a:lnTo>
                  <a:pt x="753" y="1705"/>
                </a:lnTo>
                <a:lnTo>
                  <a:pt x="751" y="1706"/>
                </a:lnTo>
                <a:lnTo>
                  <a:pt x="751" y="1707"/>
                </a:lnTo>
                <a:lnTo>
                  <a:pt x="750" y="1706"/>
                </a:lnTo>
                <a:lnTo>
                  <a:pt x="750" y="1705"/>
                </a:lnTo>
                <a:lnTo>
                  <a:pt x="750" y="1704"/>
                </a:lnTo>
                <a:lnTo>
                  <a:pt x="750" y="1703"/>
                </a:lnTo>
                <a:lnTo>
                  <a:pt x="749" y="1701"/>
                </a:lnTo>
                <a:lnTo>
                  <a:pt x="748" y="1701"/>
                </a:lnTo>
                <a:lnTo>
                  <a:pt x="748" y="1703"/>
                </a:lnTo>
                <a:lnTo>
                  <a:pt x="747" y="1703"/>
                </a:lnTo>
                <a:lnTo>
                  <a:pt x="747" y="1701"/>
                </a:lnTo>
                <a:lnTo>
                  <a:pt x="746" y="1701"/>
                </a:lnTo>
                <a:lnTo>
                  <a:pt x="746" y="1700"/>
                </a:lnTo>
                <a:lnTo>
                  <a:pt x="745" y="1699"/>
                </a:lnTo>
                <a:lnTo>
                  <a:pt x="745" y="1697"/>
                </a:lnTo>
                <a:lnTo>
                  <a:pt x="743" y="1697"/>
                </a:lnTo>
                <a:lnTo>
                  <a:pt x="742" y="1696"/>
                </a:lnTo>
                <a:lnTo>
                  <a:pt x="741" y="1696"/>
                </a:lnTo>
                <a:lnTo>
                  <a:pt x="740" y="1696"/>
                </a:lnTo>
                <a:lnTo>
                  <a:pt x="739" y="1698"/>
                </a:lnTo>
                <a:lnTo>
                  <a:pt x="739" y="1700"/>
                </a:lnTo>
                <a:lnTo>
                  <a:pt x="740" y="1703"/>
                </a:lnTo>
                <a:lnTo>
                  <a:pt x="742" y="1704"/>
                </a:lnTo>
                <a:lnTo>
                  <a:pt x="745" y="1704"/>
                </a:lnTo>
                <a:lnTo>
                  <a:pt x="747" y="1705"/>
                </a:lnTo>
                <a:lnTo>
                  <a:pt x="748" y="1706"/>
                </a:lnTo>
                <a:lnTo>
                  <a:pt x="748" y="1707"/>
                </a:lnTo>
                <a:lnTo>
                  <a:pt x="748" y="1708"/>
                </a:lnTo>
                <a:lnTo>
                  <a:pt x="749" y="1708"/>
                </a:lnTo>
                <a:lnTo>
                  <a:pt x="750" y="1709"/>
                </a:lnTo>
                <a:lnTo>
                  <a:pt x="750" y="1711"/>
                </a:lnTo>
                <a:lnTo>
                  <a:pt x="749" y="1713"/>
                </a:lnTo>
                <a:lnTo>
                  <a:pt x="749" y="1715"/>
                </a:lnTo>
                <a:lnTo>
                  <a:pt x="749" y="1716"/>
                </a:lnTo>
                <a:lnTo>
                  <a:pt x="750" y="1717"/>
                </a:lnTo>
                <a:lnTo>
                  <a:pt x="750" y="1720"/>
                </a:lnTo>
                <a:lnTo>
                  <a:pt x="749" y="1721"/>
                </a:lnTo>
                <a:lnTo>
                  <a:pt x="750" y="1722"/>
                </a:lnTo>
                <a:lnTo>
                  <a:pt x="749" y="1722"/>
                </a:lnTo>
                <a:lnTo>
                  <a:pt x="746" y="1721"/>
                </a:lnTo>
                <a:lnTo>
                  <a:pt x="745" y="1721"/>
                </a:lnTo>
                <a:lnTo>
                  <a:pt x="743" y="1720"/>
                </a:lnTo>
                <a:lnTo>
                  <a:pt x="742" y="1717"/>
                </a:lnTo>
                <a:lnTo>
                  <a:pt x="741" y="1717"/>
                </a:lnTo>
                <a:lnTo>
                  <a:pt x="740" y="1716"/>
                </a:lnTo>
                <a:lnTo>
                  <a:pt x="740" y="1715"/>
                </a:lnTo>
                <a:lnTo>
                  <a:pt x="741" y="1713"/>
                </a:lnTo>
                <a:lnTo>
                  <a:pt x="741" y="1711"/>
                </a:lnTo>
                <a:lnTo>
                  <a:pt x="740" y="1711"/>
                </a:lnTo>
                <a:lnTo>
                  <a:pt x="739" y="1713"/>
                </a:lnTo>
                <a:lnTo>
                  <a:pt x="737" y="1713"/>
                </a:lnTo>
                <a:lnTo>
                  <a:pt x="737" y="1714"/>
                </a:lnTo>
                <a:lnTo>
                  <a:pt x="736" y="1714"/>
                </a:lnTo>
                <a:lnTo>
                  <a:pt x="736" y="1712"/>
                </a:lnTo>
                <a:lnTo>
                  <a:pt x="734" y="1712"/>
                </a:lnTo>
                <a:lnTo>
                  <a:pt x="734" y="1709"/>
                </a:lnTo>
                <a:lnTo>
                  <a:pt x="734" y="1708"/>
                </a:lnTo>
                <a:lnTo>
                  <a:pt x="732" y="1707"/>
                </a:lnTo>
                <a:lnTo>
                  <a:pt x="730" y="1706"/>
                </a:lnTo>
                <a:lnTo>
                  <a:pt x="726" y="1706"/>
                </a:lnTo>
                <a:lnTo>
                  <a:pt x="726" y="1707"/>
                </a:lnTo>
                <a:lnTo>
                  <a:pt x="725" y="1707"/>
                </a:lnTo>
                <a:lnTo>
                  <a:pt x="725" y="1706"/>
                </a:lnTo>
                <a:lnTo>
                  <a:pt x="726" y="1705"/>
                </a:lnTo>
                <a:lnTo>
                  <a:pt x="728" y="1703"/>
                </a:lnTo>
                <a:lnTo>
                  <a:pt x="728" y="1701"/>
                </a:lnTo>
                <a:lnTo>
                  <a:pt x="728" y="1699"/>
                </a:lnTo>
                <a:lnTo>
                  <a:pt x="726" y="1697"/>
                </a:lnTo>
                <a:lnTo>
                  <a:pt x="724" y="1695"/>
                </a:lnTo>
                <a:lnTo>
                  <a:pt x="723" y="1695"/>
                </a:lnTo>
                <a:lnTo>
                  <a:pt x="722" y="1692"/>
                </a:lnTo>
                <a:lnTo>
                  <a:pt x="722" y="1691"/>
                </a:lnTo>
                <a:lnTo>
                  <a:pt x="721" y="1690"/>
                </a:lnTo>
                <a:lnTo>
                  <a:pt x="721" y="1687"/>
                </a:lnTo>
                <a:lnTo>
                  <a:pt x="721" y="1686"/>
                </a:lnTo>
                <a:lnTo>
                  <a:pt x="719" y="1684"/>
                </a:lnTo>
                <a:lnTo>
                  <a:pt x="716" y="1683"/>
                </a:lnTo>
                <a:lnTo>
                  <a:pt x="715" y="1683"/>
                </a:lnTo>
                <a:lnTo>
                  <a:pt x="714" y="1682"/>
                </a:lnTo>
                <a:lnTo>
                  <a:pt x="713" y="1682"/>
                </a:lnTo>
                <a:lnTo>
                  <a:pt x="712" y="1683"/>
                </a:lnTo>
                <a:lnTo>
                  <a:pt x="711" y="1683"/>
                </a:lnTo>
                <a:lnTo>
                  <a:pt x="711" y="1682"/>
                </a:lnTo>
                <a:lnTo>
                  <a:pt x="712" y="1681"/>
                </a:lnTo>
                <a:lnTo>
                  <a:pt x="713" y="1680"/>
                </a:lnTo>
                <a:lnTo>
                  <a:pt x="713" y="1679"/>
                </a:lnTo>
                <a:lnTo>
                  <a:pt x="713" y="1678"/>
                </a:lnTo>
                <a:lnTo>
                  <a:pt x="712" y="1676"/>
                </a:lnTo>
                <a:lnTo>
                  <a:pt x="711" y="1676"/>
                </a:lnTo>
                <a:lnTo>
                  <a:pt x="708" y="1676"/>
                </a:lnTo>
                <a:lnTo>
                  <a:pt x="707" y="1675"/>
                </a:lnTo>
                <a:lnTo>
                  <a:pt x="706" y="1674"/>
                </a:lnTo>
                <a:lnTo>
                  <a:pt x="704" y="1672"/>
                </a:lnTo>
                <a:lnTo>
                  <a:pt x="700" y="1672"/>
                </a:lnTo>
                <a:lnTo>
                  <a:pt x="698" y="1673"/>
                </a:lnTo>
                <a:lnTo>
                  <a:pt x="694" y="1674"/>
                </a:lnTo>
                <a:lnTo>
                  <a:pt x="693" y="1675"/>
                </a:lnTo>
                <a:lnTo>
                  <a:pt x="693" y="1678"/>
                </a:lnTo>
                <a:lnTo>
                  <a:pt x="689" y="1682"/>
                </a:lnTo>
                <a:lnTo>
                  <a:pt x="688" y="1682"/>
                </a:lnTo>
                <a:lnTo>
                  <a:pt x="686" y="1683"/>
                </a:lnTo>
                <a:lnTo>
                  <a:pt x="685" y="1683"/>
                </a:lnTo>
                <a:lnTo>
                  <a:pt x="685" y="1684"/>
                </a:lnTo>
                <a:lnTo>
                  <a:pt x="685" y="1688"/>
                </a:lnTo>
                <a:lnTo>
                  <a:pt x="684" y="1688"/>
                </a:lnTo>
                <a:lnTo>
                  <a:pt x="684" y="1689"/>
                </a:lnTo>
                <a:lnTo>
                  <a:pt x="684" y="1690"/>
                </a:lnTo>
                <a:lnTo>
                  <a:pt x="685" y="1691"/>
                </a:lnTo>
                <a:lnTo>
                  <a:pt x="684" y="1691"/>
                </a:lnTo>
                <a:lnTo>
                  <a:pt x="681" y="1689"/>
                </a:lnTo>
                <a:lnTo>
                  <a:pt x="680" y="1689"/>
                </a:lnTo>
                <a:lnTo>
                  <a:pt x="679" y="1689"/>
                </a:lnTo>
                <a:lnTo>
                  <a:pt x="678" y="1690"/>
                </a:lnTo>
                <a:lnTo>
                  <a:pt x="677" y="1690"/>
                </a:lnTo>
                <a:lnTo>
                  <a:pt x="676" y="1690"/>
                </a:lnTo>
                <a:lnTo>
                  <a:pt x="674" y="1690"/>
                </a:lnTo>
                <a:lnTo>
                  <a:pt x="670" y="1690"/>
                </a:lnTo>
                <a:lnTo>
                  <a:pt x="665" y="1690"/>
                </a:lnTo>
                <a:lnTo>
                  <a:pt x="663" y="1691"/>
                </a:lnTo>
                <a:lnTo>
                  <a:pt x="662" y="1694"/>
                </a:lnTo>
                <a:lnTo>
                  <a:pt x="661" y="1695"/>
                </a:lnTo>
                <a:lnTo>
                  <a:pt x="661" y="1696"/>
                </a:lnTo>
                <a:lnTo>
                  <a:pt x="661" y="1697"/>
                </a:lnTo>
                <a:lnTo>
                  <a:pt x="661" y="1700"/>
                </a:lnTo>
                <a:lnTo>
                  <a:pt x="661" y="1703"/>
                </a:lnTo>
                <a:lnTo>
                  <a:pt x="662" y="1704"/>
                </a:lnTo>
                <a:lnTo>
                  <a:pt x="663" y="1704"/>
                </a:lnTo>
                <a:lnTo>
                  <a:pt x="663" y="1705"/>
                </a:lnTo>
                <a:lnTo>
                  <a:pt x="663" y="1706"/>
                </a:lnTo>
                <a:lnTo>
                  <a:pt x="664" y="1707"/>
                </a:lnTo>
                <a:lnTo>
                  <a:pt x="667" y="1708"/>
                </a:lnTo>
                <a:lnTo>
                  <a:pt x="667" y="1709"/>
                </a:lnTo>
                <a:lnTo>
                  <a:pt x="665" y="1711"/>
                </a:lnTo>
                <a:lnTo>
                  <a:pt x="665" y="1712"/>
                </a:lnTo>
                <a:lnTo>
                  <a:pt x="665" y="1714"/>
                </a:lnTo>
                <a:lnTo>
                  <a:pt x="667" y="1714"/>
                </a:lnTo>
                <a:lnTo>
                  <a:pt x="668" y="1715"/>
                </a:lnTo>
                <a:lnTo>
                  <a:pt x="668" y="1716"/>
                </a:lnTo>
                <a:lnTo>
                  <a:pt x="669" y="1717"/>
                </a:lnTo>
                <a:lnTo>
                  <a:pt x="670" y="1719"/>
                </a:lnTo>
                <a:lnTo>
                  <a:pt x="671" y="1719"/>
                </a:lnTo>
                <a:lnTo>
                  <a:pt x="671" y="1722"/>
                </a:lnTo>
                <a:lnTo>
                  <a:pt x="671" y="1723"/>
                </a:lnTo>
                <a:lnTo>
                  <a:pt x="670" y="1723"/>
                </a:lnTo>
                <a:lnTo>
                  <a:pt x="670" y="1722"/>
                </a:lnTo>
                <a:lnTo>
                  <a:pt x="669" y="1720"/>
                </a:lnTo>
                <a:lnTo>
                  <a:pt x="668" y="1719"/>
                </a:lnTo>
                <a:lnTo>
                  <a:pt x="667" y="1719"/>
                </a:lnTo>
                <a:lnTo>
                  <a:pt x="665" y="1716"/>
                </a:lnTo>
                <a:lnTo>
                  <a:pt x="664" y="1714"/>
                </a:lnTo>
                <a:lnTo>
                  <a:pt x="663" y="1713"/>
                </a:lnTo>
                <a:lnTo>
                  <a:pt x="662" y="1711"/>
                </a:lnTo>
                <a:lnTo>
                  <a:pt x="660" y="1708"/>
                </a:lnTo>
                <a:lnTo>
                  <a:pt x="659" y="1708"/>
                </a:lnTo>
                <a:lnTo>
                  <a:pt x="657" y="1707"/>
                </a:lnTo>
                <a:lnTo>
                  <a:pt x="655" y="1707"/>
                </a:lnTo>
                <a:lnTo>
                  <a:pt x="654" y="1708"/>
                </a:lnTo>
                <a:lnTo>
                  <a:pt x="653" y="1708"/>
                </a:lnTo>
                <a:lnTo>
                  <a:pt x="652" y="1709"/>
                </a:lnTo>
                <a:lnTo>
                  <a:pt x="651" y="1711"/>
                </a:lnTo>
                <a:lnTo>
                  <a:pt x="650" y="1709"/>
                </a:lnTo>
                <a:lnTo>
                  <a:pt x="646" y="1707"/>
                </a:lnTo>
                <a:lnTo>
                  <a:pt x="646" y="1706"/>
                </a:lnTo>
                <a:lnTo>
                  <a:pt x="645" y="1705"/>
                </a:lnTo>
                <a:lnTo>
                  <a:pt x="644" y="1704"/>
                </a:lnTo>
                <a:lnTo>
                  <a:pt x="643" y="1703"/>
                </a:lnTo>
                <a:lnTo>
                  <a:pt x="643" y="1700"/>
                </a:lnTo>
                <a:lnTo>
                  <a:pt x="644" y="1699"/>
                </a:lnTo>
                <a:lnTo>
                  <a:pt x="644" y="1698"/>
                </a:lnTo>
                <a:lnTo>
                  <a:pt x="645" y="1697"/>
                </a:lnTo>
                <a:lnTo>
                  <a:pt x="646" y="1695"/>
                </a:lnTo>
                <a:lnTo>
                  <a:pt x="646" y="1694"/>
                </a:lnTo>
                <a:lnTo>
                  <a:pt x="645" y="1692"/>
                </a:lnTo>
                <a:lnTo>
                  <a:pt x="645" y="1691"/>
                </a:lnTo>
                <a:lnTo>
                  <a:pt x="644" y="1690"/>
                </a:lnTo>
                <a:lnTo>
                  <a:pt x="643" y="1690"/>
                </a:lnTo>
                <a:lnTo>
                  <a:pt x="642" y="1690"/>
                </a:lnTo>
                <a:lnTo>
                  <a:pt x="639" y="1691"/>
                </a:lnTo>
                <a:lnTo>
                  <a:pt x="638" y="1691"/>
                </a:lnTo>
                <a:lnTo>
                  <a:pt x="636" y="1690"/>
                </a:lnTo>
                <a:lnTo>
                  <a:pt x="635" y="1690"/>
                </a:lnTo>
                <a:lnTo>
                  <a:pt x="634" y="1691"/>
                </a:lnTo>
                <a:lnTo>
                  <a:pt x="633" y="1691"/>
                </a:lnTo>
                <a:lnTo>
                  <a:pt x="633" y="1692"/>
                </a:lnTo>
                <a:lnTo>
                  <a:pt x="631" y="1694"/>
                </a:lnTo>
                <a:lnTo>
                  <a:pt x="628" y="1695"/>
                </a:lnTo>
                <a:lnTo>
                  <a:pt x="627" y="1696"/>
                </a:lnTo>
                <a:lnTo>
                  <a:pt x="626" y="1696"/>
                </a:lnTo>
                <a:lnTo>
                  <a:pt x="624" y="1695"/>
                </a:lnTo>
                <a:lnTo>
                  <a:pt x="620" y="1694"/>
                </a:lnTo>
                <a:lnTo>
                  <a:pt x="619" y="1695"/>
                </a:lnTo>
                <a:lnTo>
                  <a:pt x="618" y="1695"/>
                </a:lnTo>
                <a:lnTo>
                  <a:pt x="618" y="1696"/>
                </a:lnTo>
                <a:lnTo>
                  <a:pt x="618" y="1697"/>
                </a:lnTo>
                <a:lnTo>
                  <a:pt x="618" y="1698"/>
                </a:lnTo>
                <a:lnTo>
                  <a:pt x="620" y="1700"/>
                </a:lnTo>
                <a:lnTo>
                  <a:pt x="620" y="1701"/>
                </a:lnTo>
                <a:lnTo>
                  <a:pt x="621" y="1703"/>
                </a:lnTo>
                <a:lnTo>
                  <a:pt x="621" y="1705"/>
                </a:lnTo>
                <a:lnTo>
                  <a:pt x="621" y="1706"/>
                </a:lnTo>
                <a:lnTo>
                  <a:pt x="622" y="1707"/>
                </a:lnTo>
                <a:lnTo>
                  <a:pt x="622" y="1708"/>
                </a:lnTo>
                <a:lnTo>
                  <a:pt x="624" y="1711"/>
                </a:lnTo>
                <a:lnTo>
                  <a:pt x="624" y="1712"/>
                </a:lnTo>
                <a:lnTo>
                  <a:pt x="625" y="1715"/>
                </a:lnTo>
                <a:lnTo>
                  <a:pt x="625" y="1716"/>
                </a:lnTo>
                <a:lnTo>
                  <a:pt x="625" y="1719"/>
                </a:lnTo>
                <a:lnTo>
                  <a:pt x="625" y="1720"/>
                </a:lnTo>
                <a:lnTo>
                  <a:pt x="626" y="1721"/>
                </a:lnTo>
                <a:lnTo>
                  <a:pt x="626" y="1723"/>
                </a:lnTo>
                <a:lnTo>
                  <a:pt x="625" y="1723"/>
                </a:lnTo>
                <a:lnTo>
                  <a:pt x="624" y="1723"/>
                </a:lnTo>
                <a:lnTo>
                  <a:pt x="622" y="1724"/>
                </a:lnTo>
                <a:lnTo>
                  <a:pt x="621" y="1724"/>
                </a:lnTo>
                <a:lnTo>
                  <a:pt x="620" y="1721"/>
                </a:lnTo>
                <a:lnTo>
                  <a:pt x="619" y="1719"/>
                </a:lnTo>
                <a:lnTo>
                  <a:pt x="619" y="1717"/>
                </a:lnTo>
                <a:lnTo>
                  <a:pt x="617" y="1715"/>
                </a:lnTo>
                <a:lnTo>
                  <a:pt x="616" y="1714"/>
                </a:lnTo>
                <a:lnTo>
                  <a:pt x="615" y="1715"/>
                </a:lnTo>
                <a:lnTo>
                  <a:pt x="613" y="1715"/>
                </a:lnTo>
                <a:lnTo>
                  <a:pt x="611" y="1716"/>
                </a:lnTo>
                <a:lnTo>
                  <a:pt x="610" y="1716"/>
                </a:lnTo>
                <a:lnTo>
                  <a:pt x="608" y="1719"/>
                </a:lnTo>
                <a:lnTo>
                  <a:pt x="608" y="1721"/>
                </a:lnTo>
                <a:lnTo>
                  <a:pt x="607" y="1721"/>
                </a:lnTo>
                <a:lnTo>
                  <a:pt x="605" y="1722"/>
                </a:lnTo>
                <a:lnTo>
                  <a:pt x="604" y="1722"/>
                </a:lnTo>
                <a:lnTo>
                  <a:pt x="603" y="1725"/>
                </a:lnTo>
                <a:lnTo>
                  <a:pt x="602" y="1726"/>
                </a:lnTo>
                <a:lnTo>
                  <a:pt x="603" y="1728"/>
                </a:lnTo>
                <a:lnTo>
                  <a:pt x="605" y="1729"/>
                </a:lnTo>
                <a:lnTo>
                  <a:pt x="607" y="1730"/>
                </a:lnTo>
                <a:lnTo>
                  <a:pt x="608" y="1732"/>
                </a:lnTo>
                <a:lnTo>
                  <a:pt x="608" y="1733"/>
                </a:lnTo>
                <a:lnTo>
                  <a:pt x="609" y="1736"/>
                </a:lnTo>
                <a:lnTo>
                  <a:pt x="612" y="1737"/>
                </a:lnTo>
                <a:lnTo>
                  <a:pt x="612" y="1738"/>
                </a:lnTo>
                <a:lnTo>
                  <a:pt x="610" y="1737"/>
                </a:lnTo>
                <a:lnTo>
                  <a:pt x="608" y="1737"/>
                </a:lnTo>
                <a:lnTo>
                  <a:pt x="605" y="1737"/>
                </a:lnTo>
                <a:lnTo>
                  <a:pt x="603" y="1734"/>
                </a:lnTo>
                <a:lnTo>
                  <a:pt x="601" y="1731"/>
                </a:lnTo>
                <a:lnTo>
                  <a:pt x="600" y="1730"/>
                </a:lnTo>
                <a:lnTo>
                  <a:pt x="598" y="1728"/>
                </a:lnTo>
                <a:lnTo>
                  <a:pt x="596" y="1726"/>
                </a:lnTo>
                <a:lnTo>
                  <a:pt x="594" y="1726"/>
                </a:lnTo>
                <a:lnTo>
                  <a:pt x="593" y="1725"/>
                </a:lnTo>
                <a:lnTo>
                  <a:pt x="592" y="1725"/>
                </a:lnTo>
                <a:lnTo>
                  <a:pt x="591" y="1724"/>
                </a:lnTo>
                <a:lnTo>
                  <a:pt x="591" y="1722"/>
                </a:lnTo>
                <a:lnTo>
                  <a:pt x="589" y="1721"/>
                </a:lnTo>
                <a:lnTo>
                  <a:pt x="589" y="1720"/>
                </a:lnTo>
                <a:lnTo>
                  <a:pt x="589" y="1716"/>
                </a:lnTo>
                <a:lnTo>
                  <a:pt x="589" y="1714"/>
                </a:lnTo>
                <a:lnTo>
                  <a:pt x="590" y="1713"/>
                </a:lnTo>
                <a:lnTo>
                  <a:pt x="591" y="1714"/>
                </a:lnTo>
                <a:lnTo>
                  <a:pt x="591" y="1716"/>
                </a:lnTo>
                <a:lnTo>
                  <a:pt x="592" y="1719"/>
                </a:lnTo>
                <a:lnTo>
                  <a:pt x="592" y="1721"/>
                </a:lnTo>
                <a:lnTo>
                  <a:pt x="593" y="1722"/>
                </a:lnTo>
                <a:lnTo>
                  <a:pt x="594" y="1724"/>
                </a:lnTo>
                <a:lnTo>
                  <a:pt x="595" y="1725"/>
                </a:lnTo>
                <a:lnTo>
                  <a:pt x="596" y="1725"/>
                </a:lnTo>
                <a:lnTo>
                  <a:pt x="599" y="1725"/>
                </a:lnTo>
                <a:lnTo>
                  <a:pt x="600" y="1724"/>
                </a:lnTo>
                <a:lnTo>
                  <a:pt x="602" y="1723"/>
                </a:lnTo>
                <a:lnTo>
                  <a:pt x="603" y="1722"/>
                </a:lnTo>
                <a:lnTo>
                  <a:pt x="603" y="1720"/>
                </a:lnTo>
                <a:lnTo>
                  <a:pt x="604" y="1717"/>
                </a:lnTo>
                <a:lnTo>
                  <a:pt x="604" y="1716"/>
                </a:lnTo>
                <a:lnTo>
                  <a:pt x="604" y="1713"/>
                </a:lnTo>
                <a:lnTo>
                  <a:pt x="604" y="1712"/>
                </a:lnTo>
                <a:lnTo>
                  <a:pt x="608" y="1712"/>
                </a:lnTo>
                <a:lnTo>
                  <a:pt x="609" y="1712"/>
                </a:lnTo>
                <a:lnTo>
                  <a:pt x="612" y="1712"/>
                </a:lnTo>
                <a:lnTo>
                  <a:pt x="613" y="1712"/>
                </a:lnTo>
                <a:lnTo>
                  <a:pt x="615" y="1711"/>
                </a:lnTo>
                <a:lnTo>
                  <a:pt x="615" y="1709"/>
                </a:lnTo>
                <a:lnTo>
                  <a:pt x="616" y="1709"/>
                </a:lnTo>
                <a:lnTo>
                  <a:pt x="616" y="1707"/>
                </a:lnTo>
                <a:lnTo>
                  <a:pt x="616" y="1705"/>
                </a:lnTo>
                <a:lnTo>
                  <a:pt x="615" y="1704"/>
                </a:lnTo>
                <a:lnTo>
                  <a:pt x="613" y="1703"/>
                </a:lnTo>
                <a:lnTo>
                  <a:pt x="612" y="1700"/>
                </a:lnTo>
                <a:lnTo>
                  <a:pt x="611" y="1699"/>
                </a:lnTo>
                <a:lnTo>
                  <a:pt x="608" y="1697"/>
                </a:lnTo>
                <a:lnTo>
                  <a:pt x="607" y="1696"/>
                </a:lnTo>
                <a:lnTo>
                  <a:pt x="605" y="1696"/>
                </a:lnTo>
                <a:lnTo>
                  <a:pt x="604" y="1696"/>
                </a:lnTo>
                <a:lnTo>
                  <a:pt x="603" y="1697"/>
                </a:lnTo>
                <a:lnTo>
                  <a:pt x="602" y="1698"/>
                </a:lnTo>
                <a:lnTo>
                  <a:pt x="601" y="1698"/>
                </a:lnTo>
                <a:lnTo>
                  <a:pt x="600" y="1698"/>
                </a:lnTo>
                <a:lnTo>
                  <a:pt x="599" y="1698"/>
                </a:lnTo>
                <a:lnTo>
                  <a:pt x="599" y="1697"/>
                </a:lnTo>
                <a:lnTo>
                  <a:pt x="598" y="1698"/>
                </a:lnTo>
                <a:lnTo>
                  <a:pt x="596" y="1698"/>
                </a:lnTo>
                <a:lnTo>
                  <a:pt x="595" y="1699"/>
                </a:lnTo>
                <a:lnTo>
                  <a:pt x="594" y="1699"/>
                </a:lnTo>
                <a:lnTo>
                  <a:pt x="593" y="1698"/>
                </a:lnTo>
                <a:lnTo>
                  <a:pt x="592" y="1697"/>
                </a:lnTo>
                <a:lnTo>
                  <a:pt x="590" y="1695"/>
                </a:lnTo>
                <a:lnTo>
                  <a:pt x="589" y="1695"/>
                </a:lnTo>
                <a:lnTo>
                  <a:pt x="587" y="1695"/>
                </a:lnTo>
                <a:lnTo>
                  <a:pt x="583" y="1696"/>
                </a:lnTo>
                <a:lnTo>
                  <a:pt x="582" y="1696"/>
                </a:lnTo>
                <a:lnTo>
                  <a:pt x="581" y="1697"/>
                </a:lnTo>
                <a:lnTo>
                  <a:pt x="578" y="1698"/>
                </a:lnTo>
                <a:lnTo>
                  <a:pt x="577" y="1699"/>
                </a:lnTo>
                <a:lnTo>
                  <a:pt x="577" y="1700"/>
                </a:lnTo>
                <a:lnTo>
                  <a:pt x="577" y="1701"/>
                </a:lnTo>
                <a:lnTo>
                  <a:pt x="578" y="1703"/>
                </a:lnTo>
                <a:lnTo>
                  <a:pt x="578" y="1704"/>
                </a:lnTo>
                <a:lnTo>
                  <a:pt x="577" y="1704"/>
                </a:lnTo>
                <a:lnTo>
                  <a:pt x="576" y="1704"/>
                </a:lnTo>
                <a:lnTo>
                  <a:pt x="575" y="1705"/>
                </a:lnTo>
                <a:lnTo>
                  <a:pt x="575" y="1706"/>
                </a:lnTo>
                <a:lnTo>
                  <a:pt x="576" y="1708"/>
                </a:lnTo>
                <a:lnTo>
                  <a:pt x="576" y="1709"/>
                </a:lnTo>
                <a:lnTo>
                  <a:pt x="576" y="1712"/>
                </a:lnTo>
                <a:lnTo>
                  <a:pt x="576" y="1714"/>
                </a:lnTo>
                <a:lnTo>
                  <a:pt x="576" y="1716"/>
                </a:lnTo>
                <a:lnTo>
                  <a:pt x="576" y="1717"/>
                </a:lnTo>
                <a:lnTo>
                  <a:pt x="576" y="1719"/>
                </a:lnTo>
                <a:lnTo>
                  <a:pt x="576" y="1720"/>
                </a:lnTo>
                <a:lnTo>
                  <a:pt x="575" y="1720"/>
                </a:lnTo>
                <a:lnTo>
                  <a:pt x="574" y="1720"/>
                </a:lnTo>
                <a:lnTo>
                  <a:pt x="573" y="1720"/>
                </a:lnTo>
                <a:lnTo>
                  <a:pt x="570" y="1720"/>
                </a:lnTo>
                <a:lnTo>
                  <a:pt x="568" y="1720"/>
                </a:lnTo>
                <a:lnTo>
                  <a:pt x="565" y="1721"/>
                </a:lnTo>
                <a:lnTo>
                  <a:pt x="564" y="1722"/>
                </a:lnTo>
                <a:lnTo>
                  <a:pt x="561" y="1722"/>
                </a:lnTo>
                <a:lnTo>
                  <a:pt x="560" y="1723"/>
                </a:lnTo>
                <a:lnTo>
                  <a:pt x="558" y="1724"/>
                </a:lnTo>
                <a:lnTo>
                  <a:pt x="558" y="1725"/>
                </a:lnTo>
                <a:lnTo>
                  <a:pt x="558" y="1728"/>
                </a:lnTo>
                <a:lnTo>
                  <a:pt x="556" y="1729"/>
                </a:lnTo>
                <a:lnTo>
                  <a:pt x="556" y="1730"/>
                </a:lnTo>
                <a:lnTo>
                  <a:pt x="555" y="1732"/>
                </a:lnTo>
                <a:lnTo>
                  <a:pt x="555" y="1733"/>
                </a:lnTo>
                <a:lnTo>
                  <a:pt x="555" y="1736"/>
                </a:lnTo>
                <a:lnTo>
                  <a:pt x="555" y="1738"/>
                </a:lnTo>
                <a:lnTo>
                  <a:pt x="555" y="1740"/>
                </a:lnTo>
                <a:lnTo>
                  <a:pt x="555" y="1741"/>
                </a:lnTo>
                <a:lnTo>
                  <a:pt x="553" y="1742"/>
                </a:lnTo>
                <a:lnTo>
                  <a:pt x="552" y="1743"/>
                </a:lnTo>
                <a:lnTo>
                  <a:pt x="551" y="1743"/>
                </a:lnTo>
                <a:lnTo>
                  <a:pt x="549" y="1745"/>
                </a:lnTo>
                <a:lnTo>
                  <a:pt x="547" y="1745"/>
                </a:lnTo>
                <a:lnTo>
                  <a:pt x="546" y="1745"/>
                </a:lnTo>
                <a:lnTo>
                  <a:pt x="543" y="1747"/>
                </a:lnTo>
                <a:lnTo>
                  <a:pt x="541" y="1747"/>
                </a:lnTo>
                <a:lnTo>
                  <a:pt x="540" y="1748"/>
                </a:lnTo>
                <a:lnTo>
                  <a:pt x="536" y="1748"/>
                </a:lnTo>
                <a:lnTo>
                  <a:pt x="534" y="1749"/>
                </a:lnTo>
                <a:lnTo>
                  <a:pt x="532" y="1750"/>
                </a:lnTo>
                <a:lnTo>
                  <a:pt x="531" y="1751"/>
                </a:lnTo>
                <a:lnTo>
                  <a:pt x="529" y="1753"/>
                </a:lnTo>
                <a:lnTo>
                  <a:pt x="527" y="1756"/>
                </a:lnTo>
                <a:lnTo>
                  <a:pt x="527" y="1757"/>
                </a:lnTo>
                <a:lnTo>
                  <a:pt x="526" y="1758"/>
                </a:lnTo>
                <a:lnTo>
                  <a:pt x="525" y="1758"/>
                </a:lnTo>
                <a:lnTo>
                  <a:pt x="525" y="1759"/>
                </a:lnTo>
                <a:lnTo>
                  <a:pt x="524" y="1762"/>
                </a:lnTo>
                <a:lnTo>
                  <a:pt x="523" y="1764"/>
                </a:lnTo>
                <a:lnTo>
                  <a:pt x="522" y="1765"/>
                </a:lnTo>
                <a:lnTo>
                  <a:pt x="522" y="1766"/>
                </a:lnTo>
                <a:lnTo>
                  <a:pt x="520" y="1767"/>
                </a:lnTo>
                <a:lnTo>
                  <a:pt x="520" y="1768"/>
                </a:lnTo>
                <a:lnTo>
                  <a:pt x="520" y="1770"/>
                </a:lnTo>
                <a:lnTo>
                  <a:pt x="518" y="1771"/>
                </a:lnTo>
                <a:lnTo>
                  <a:pt x="517" y="1771"/>
                </a:lnTo>
                <a:lnTo>
                  <a:pt x="517" y="1772"/>
                </a:lnTo>
                <a:lnTo>
                  <a:pt x="516" y="1772"/>
                </a:lnTo>
                <a:lnTo>
                  <a:pt x="516" y="1773"/>
                </a:lnTo>
                <a:lnTo>
                  <a:pt x="515" y="1774"/>
                </a:lnTo>
                <a:lnTo>
                  <a:pt x="514" y="1774"/>
                </a:lnTo>
                <a:lnTo>
                  <a:pt x="512" y="1773"/>
                </a:lnTo>
                <a:lnTo>
                  <a:pt x="509" y="1773"/>
                </a:lnTo>
                <a:lnTo>
                  <a:pt x="507" y="1772"/>
                </a:lnTo>
                <a:lnTo>
                  <a:pt x="506" y="1771"/>
                </a:lnTo>
                <a:lnTo>
                  <a:pt x="505" y="1771"/>
                </a:lnTo>
                <a:lnTo>
                  <a:pt x="505" y="1770"/>
                </a:lnTo>
                <a:lnTo>
                  <a:pt x="507" y="1767"/>
                </a:lnTo>
                <a:lnTo>
                  <a:pt x="507" y="1766"/>
                </a:lnTo>
                <a:lnTo>
                  <a:pt x="507" y="1765"/>
                </a:lnTo>
                <a:lnTo>
                  <a:pt x="508" y="1764"/>
                </a:lnTo>
                <a:lnTo>
                  <a:pt x="505" y="1762"/>
                </a:lnTo>
                <a:lnTo>
                  <a:pt x="505" y="1761"/>
                </a:lnTo>
                <a:lnTo>
                  <a:pt x="503" y="1762"/>
                </a:lnTo>
                <a:lnTo>
                  <a:pt x="501" y="1763"/>
                </a:lnTo>
                <a:lnTo>
                  <a:pt x="500" y="1763"/>
                </a:lnTo>
                <a:lnTo>
                  <a:pt x="500" y="1764"/>
                </a:lnTo>
                <a:lnTo>
                  <a:pt x="499" y="1764"/>
                </a:lnTo>
                <a:lnTo>
                  <a:pt x="497" y="1763"/>
                </a:lnTo>
                <a:lnTo>
                  <a:pt x="496" y="1762"/>
                </a:lnTo>
                <a:lnTo>
                  <a:pt x="495" y="1762"/>
                </a:lnTo>
                <a:lnTo>
                  <a:pt x="495" y="1761"/>
                </a:lnTo>
                <a:lnTo>
                  <a:pt x="493" y="1761"/>
                </a:lnTo>
                <a:lnTo>
                  <a:pt x="493" y="1759"/>
                </a:lnTo>
                <a:lnTo>
                  <a:pt x="495" y="1759"/>
                </a:lnTo>
                <a:lnTo>
                  <a:pt x="497" y="1759"/>
                </a:lnTo>
                <a:lnTo>
                  <a:pt x="498" y="1759"/>
                </a:lnTo>
                <a:lnTo>
                  <a:pt x="499" y="1758"/>
                </a:lnTo>
                <a:lnTo>
                  <a:pt x="500" y="1757"/>
                </a:lnTo>
                <a:lnTo>
                  <a:pt x="501" y="1757"/>
                </a:lnTo>
                <a:lnTo>
                  <a:pt x="504" y="1758"/>
                </a:lnTo>
                <a:lnTo>
                  <a:pt x="509" y="1759"/>
                </a:lnTo>
                <a:lnTo>
                  <a:pt x="510" y="1759"/>
                </a:lnTo>
                <a:lnTo>
                  <a:pt x="512" y="1759"/>
                </a:lnTo>
                <a:lnTo>
                  <a:pt x="515" y="1759"/>
                </a:lnTo>
                <a:lnTo>
                  <a:pt x="517" y="1761"/>
                </a:lnTo>
                <a:lnTo>
                  <a:pt x="520" y="1761"/>
                </a:lnTo>
                <a:lnTo>
                  <a:pt x="521" y="1761"/>
                </a:lnTo>
                <a:lnTo>
                  <a:pt x="522" y="1761"/>
                </a:lnTo>
                <a:lnTo>
                  <a:pt x="523" y="1759"/>
                </a:lnTo>
                <a:lnTo>
                  <a:pt x="524" y="1759"/>
                </a:lnTo>
                <a:lnTo>
                  <a:pt x="525" y="1758"/>
                </a:lnTo>
                <a:lnTo>
                  <a:pt x="525" y="1757"/>
                </a:lnTo>
                <a:lnTo>
                  <a:pt x="525" y="1756"/>
                </a:lnTo>
                <a:lnTo>
                  <a:pt x="525" y="1755"/>
                </a:lnTo>
                <a:lnTo>
                  <a:pt x="524" y="1755"/>
                </a:lnTo>
                <a:lnTo>
                  <a:pt x="524" y="1754"/>
                </a:lnTo>
                <a:lnTo>
                  <a:pt x="524" y="1753"/>
                </a:lnTo>
                <a:lnTo>
                  <a:pt x="525" y="1750"/>
                </a:lnTo>
                <a:lnTo>
                  <a:pt x="527" y="1749"/>
                </a:lnTo>
                <a:lnTo>
                  <a:pt x="529" y="1748"/>
                </a:lnTo>
                <a:lnTo>
                  <a:pt x="530" y="1747"/>
                </a:lnTo>
                <a:lnTo>
                  <a:pt x="533" y="1747"/>
                </a:lnTo>
                <a:lnTo>
                  <a:pt x="534" y="1746"/>
                </a:lnTo>
                <a:lnTo>
                  <a:pt x="535" y="1746"/>
                </a:lnTo>
                <a:lnTo>
                  <a:pt x="535" y="1745"/>
                </a:lnTo>
                <a:lnTo>
                  <a:pt x="536" y="1742"/>
                </a:lnTo>
                <a:lnTo>
                  <a:pt x="536" y="1740"/>
                </a:lnTo>
                <a:lnTo>
                  <a:pt x="536" y="1739"/>
                </a:lnTo>
                <a:lnTo>
                  <a:pt x="535" y="1739"/>
                </a:lnTo>
                <a:lnTo>
                  <a:pt x="535" y="1737"/>
                </a:lnTo>
                <a:lnTo>
                  <a:pt x="532" y="1733"/>
                </a:lnTo>
                <a:lnTo>
                  <a:pt x="532" y="1732"/>
                </a:lnTo>
                <a:lnTo>
                  <a:pt x="532" y="1730"/>
                </a:lnTo>
                <a:lnTo>
                  <a:pt x="532" y="1729"/>
                </a:lnTo>
                <a:lnTo>
                  <a:pt x="533" y="1725"/>
                </a:lnTo>
                <a:lnTo>
                  <a:pt x="535" y="1722"/>
                </a:lnTo>
                <a:lnTo>
                  <a:pt x="535" y="1719"/>
                </a:lnTo>
                <a:lnTo>
                  <a:pt x="535" y="1717"/>
                </a:lnTo>
                <a:lnTo>
                  <a:pt x="534" y="1716"/>
                </a:lnTo>
                <a:lnTo>
                  <a:pt x="533" y="1715"/>
                </a:lnTo>
                <a:lnTo>
                  <a:pt x="530" y="1714"/>
                </a:lnTo>
                <a:lnTo>
                  <a:pt x="527" y="1714"/>
                </a:lnTo>
                <a:lnTo>
                  <a:pt x="526" y="1715"/>
                </a:lnTo>
                <a:lnTo>
                  <a:pt x="525" y="1716"/>
                </a:lnTo>
                <a:lnTo>
                  <a:pt x="524" y="1717"/>
                </a:lnTo>
                <a:lnTo>
                  <a:pt x="524" y="1720"/>
                </a:lnTo>
                <a:lnTo>
                  <a:pt x="524" y="1721"/>
                </a:lnTo>
                <a:lnTo>
                  <a:pt x="523" y="1721"/>
                </a:lnTo>
                <a:lnTo>
                  <a:pt x="522" y="1720"/>
                </a:lnTo>
                <a:lnTo>
                  <a:pt x="520" y="1720"/>
                </a:lnTo>
                <a:lnTo>
                  <a:pt x="518" y="1720"/>
                </a:lnTo>
                <a:lnTo>
                  <a:pt x="515" y="1720"/>
                </a:lnTo>
                <a:lnTo>
                  <a:pt x="514" y="1720"/>
                </a:lnTo>
                <a:lnTo>
                  <a:pt x="512" y="1722"/>
                </a:lnTo>
                <a:lnTo>
                  <a:pt x="510" y="1722"/>
                </a:lnTo>
                <a:lnTo>
                  <a:pt x="507" y="1723"/>
                </a:lnTo>
                <a:lnTo>
                  <a:pt x="506" y="1724"/>
                </a:lnTo>
                <a:lnTo>
                  <a:pt x="505" y="1725"/>
                </a:lnTo>
                <a:lnTo>
                  <a:pt x="505" y="1726"/>
                </a:lnTo>
                <a:lnTo>
                  <a:pt x="504" y="1726"/>
                </a:lnTo>
                <a:lnTo>
                  <a:pt x="503" y="1724"/>
                </a:lnTo>
                <a:lnTo>
                  <a:pt x="501" y="1723"/>
                </a:lnTo>
                <a:lnTo>
                  <a:pt x="500" y="1723"/>
                </a:lnTo>
                <a:lnTo>
                  <a:pt x="499" y="1723"/>
                </a:lnTo>
                <a:lnTo>
                  <a:pt x="498" y="1723"/>
                </a:lnTo>
                <a:lnTo>
                  <a:pt x="497" y="1724"/>
                </a:lnTo>
                <a:lnTo>
                  <a:pt x="496" y="1726"/>
                </a:lnTo>
                <a:lnTo>
                  <a:pt x="496" y="1728"/>
                </a:lnTo>
                <a:lnTo>
                  <a:pt x="496" y="1729"/>
                </a:lnTo>
                <a:lnTo>
                  <a:pt x="496" y="1730"/>
                </a:lnTo>
                <a:lnTo>
                  <a:pt x="496" y="1731"/>
                </a:lnTo>
                <a:lnTo>
                  <a:pt x="495" y="1731"/>
                </a:lnTo>
                <a:lnTo>
                  <a:pt x="493" y="1732"/>
                </a:lnTo>
                <a:lnTo>
                  <a:pt x="492" y="1732"/>
                </a:lnTo>
                <a:lnTo>
                  <a:pt x="492" y="1731"/>
                </a:lnTo>
                <a:lnTo>
                  <a:pt x="490" y="1729"/>
                </a:lnTo>
                <a:lnTo>
                  <a:pt x="487" y="1726"/>
                </a:lnTo>
                <a:lnTo>
                  <a:pt x="484" y="1726"/>
                </a:lnTo>
                <a:lnTo>
                  <a:pt x="483" y="1726"/>
                </a:lnTo>
                <a:lnTo>
                  <a:pt x="482" y="1728"/>
                </a:lnTo>
                <a:lnTo>
                  <a:pt x="482" y="1729"/>
                </a:lnTo>
                <a:lnTo>
                  <a:pt x="482" y="1731"/>
                </a:lnTo>
                <a:lnTo>
                  <a:pt x="481" y="1731"/>
                </a:lnTo>
                <a:lnTo>
                  <a:pt x="480" y="1732"/>
                </a:lnTo>
                <a:lnTo>
                  <a:pt x="478" y="1733"/>
                </a:lnTo>
                <a:lnTo>
                  <a:pt x="477" y="1734"/>
                </a:lnTo>
                <a:lnTo>
                  <a:pt x="475" y="1736"/>
                </a:lnTo>
                <a:lnTo>
                  <a:pt x="475" y="1738"/>
                </a:lnTo>
                <a:lnTo>
                  <a:pt x="473" y="1738"/>
                </a:lnTo>
                <a:lnTo>
                  <a:pt x="472" y="1738"/>
                </a:lnTo>
                <a:lnTo>
                  <a:pt x="471" y="1738"/>
                </a:lnTo>
                <a:lnTo>
                  <a:pt x="470" y="1738"/>
                </a:lnTo>
                <a:lnTo>
                  <a:pt x="469" y="1739"/>
                </a:lnTo>
                <a:lnTo>
                  <a:pt x="469" y="1740"/>
                </a:lnTo>
                <a:lnTo>
                  <a:pt x="467" y="1740"/>
                </a:lnTo>
                <a:lnTo>
                  <a:pt x="466" y="1741"/>
                </a:lnTo>
                <a:lnTo>
                  <a:pt x="465" y="1741"/>
                </a:lnTo>
                <a:lnTo>
                  <a:pt x="460" y="1741"/>
                </a:lnTo>
                <a:lnTo>
                  <a:pt x="456" y="1741"/>
                </a:lnTo>
                <a:lnTo>
                  <a:pt x="453" y="1742"/>
                </a:lnTo>
                <a:lnTo>
                  <a:pt x="452" y="1742"/>
                </a:lnTo>
                <a:lnTo>
                  <a:pt x="451" y="1743"/>
                </a:lnTo>
                <a:lnTo>
                  <a:pt x="449" y="1745"/>
                </a:lnTo>
                <a:lnTo>
                  <a:pt x="449" y="1743"/>
                </a:lnTo>
                <a:lnTo>
                  <a:pt x="449" y="1741"/>
                </a:lnTo>
                <a:lnTo>
                  <a:pt x="449" y="1740"/>
                </a:lnTo>
                <a:lnTo>
                  <a:pt x="448" y="1739"/>
                </a:lnTo>
                <a:lnTo>
                  <a:pt x="447" y="1738"/>
                </a:lnTo>
                <a:lnTo>
                  <a:pt x="446" y="1738"/>
                </a:lnTo>
                <a:lnTo>
                  <a:pt x="441" y="1738"/>
                </a:lnTo>
                <a:lnTo>
                  <a:pt x="440" y="1738"/>
                </a:lnTo>
                <a:lnTo>
                  <a:pt x="440" y="1739"/>
                </a:lnTo>
                <a:lnTo>
                  <a:pt x="439" y="1740"/>
                </a:lnTo>
                <a:lnTo>
                  <a:pt x="439" y="1742"/>
                </a:lnTo>
                <a:lnTo>
                  <a:pt x="439" y="1743"/>
                </a:lnTo>
                <a:lnTo>
                  <a:pt x="438" y="1745"/>
                </a:lnTo>
                <a:lnTo>
                  <a:pt x="437" y="1746"/>
                </a:lnTo>
                <a:lnTo>
                  <a:pt x="436" y="1747"/>
                </a:lnTo>
                <a:lnTo>
                  <a:pt x="436" y="1748"/>
                </a:lnTo>
                <a:lnTo>
                  <a:pt x="435" y="1750"/>
                </a:lnTo>
                <a:lnTo>
                  <a:pt x="436" y="1753"/>
                </a:lnTo>
                <a:lnTo>
                  <a:pt x="436" y="1755"/>
                </a:lnTo>
                <a:lnTo>
                  <a:pt x="435" y="1755"/>
                </a:lnTo>
                <a:lnTo>
                  <a:pt x="434" y="1755"/>
                </a:lnTo>
                <a:lnTo>
                  <a:pt x="431" y="1754"/>
                </a:lnTo>
                <a:lnTo>
                  <a:pt x="427" y="1754"/>
                </a:lnTo>
                <a:lnTo>
                  <a:pt x="426" y="1755"/>
                </a:lnTo>
                <a:lnTo>
                  <a:pt x="425" y="1755"/>
                </a:lnTo>
                <a:lnTo>
                  <a:pt x="425" y="1757"/>
                </a:lnTo>
                <a:lnTo>
                  <a:pt x="423" y="1758"/>
                </a:lnTo>
                <a:lnTo>
                  <a:pt x="423" y="1759"/>
                </a:lnTo>
                <a:lnTo>
                  <a:pt x="422" y="1761"/>
                </a:lnTo>
                <a:lnTo>
                  <a:pt x="421" y="1763"/>
                </a:lnTo>
                <a:lnTo>
                  <a:pt x="419" y="1764"/>
                </a:lnTo>
                <a:lnTo>
                  <a:pt x="417" y="1765"/>
                </a:lnTo>
                <a:lnTo>
                  <a:pt x="417" y="1766"/>
                </a:lnTo>
                <a:lnTo>
                  <a:pt x="415" y="1770"/>
                </a:lnTo>
                <a:lnTo>
                  <a:pt x="415" y="1771"/>
                </a:lnTo>
                <a:lnTo>
                  <a:pt x="417" y="1771"/>
                </a:lnTo>
                <a:lnTo>
                  <a:pt x="417" y="1772"/>
                </a:lnTo>
                <a:lnTo>
                  <a:pt x="418" y="1775"/>
                </a:lnTo>
                <a:lnTo>
                  <a:pt x="420" y="1776"/>
                </a:lnTo>
                <a:lnTo>
                  <a:pt x="422" y="1778"/>
                </a:lnTo>
                <a:lnTo>
                  <a:pt x="425" y="1778"/>
                </a:lnTo>
                <a:lnTo>
                  <a:pt x="426" y="1776"/>
                </a:lnTo>
                <a:lnTo>
                  <a:pt x="427" y="1775"/>
                </a:lnTo>
                <a:lnTo>
                  <a:pt x="428" y="1773"/>
                </a:lnTo>
                <a:lnTo>
                  <a:pt x="428" y="1772"/>
                </a:lnTo>
                <a:lnTo>
                  <a:pt x="428" y="1771"/>
                </a:lnTo>
                <a:lnTo>
                  <a:pt x="430" y="1772"/>
                </a:lnTo>
                <a:lnTo>
                  <a:pt x="432" y="1774"/>
                </a:lnTo>
                <a:lnTo>
                  <a:pt x="434" y="1774"/>
                </a:lnTo>
                <a:lnTo>
                  <a:pt x="435" y="1775"/>
                </a:lnTo>
                <a:lnTo>
                  <a:pt x="437" y="1774"/>
                </a:lnTo>
                <a:lnTo>
                  <a:pt x="437" y="1775"/>
                </a:lnTo>
                <a:lnTo>
                  <a:pt x="440" y="1775"/>
                </a:lnTo>
                <a:lnTo>
                  <a:pt x="443" y="1775"/>
                </a:lnTo>
                <a:lnTo>
                  <a:pt x="449" y="1773"/>
                </a:lnTo>
                <a:lnTo>
                  <a:pt x="455" y="1771"/>
                </a:lnTo>
                <a:lnTo>
                  <a:pt x="456" y="1771"/>
                </a:lnTo>
                <a:lnTo>
                  <a:pt x="457" y="1770"/>
                </a:lnTo>
                <a:lnTo>
                  <a:pt x="458" y="1770"/>
                </a:lnTo>
                <a:lnTo>
                  <a:pt x="463" y="1770"/>
                </a:lnTo>
                <a:lnTo>
                  <a:pt x="464" y="1768"/>
                </a:lnTo>
                <a:lnTo>
                  <a:pt x="465" y="1768"/>
                </a:lnTo>
                <a:lnTo>
                  <a:pt x="467" y="1768"/>
                </a:lnTo>
                <a:lnTo>
                  <a:pt x="473" y="1768"/>
                </a:lnTo>
                <a:lnTo>
                  <a:pt x="473" y="1770"/>
                </a:lnTo>
                <a:lnTo>
                  <a:pt x="474" y="1771"/>
                </a:lnTo>
                <a:lnTo>
                  <a:pt x="475" y="1772"/>
                </a:lnTo>
                <a:lnTo>
                  <a:pt x="477" y="1773"/>
                </a:lnTo>
                <a:lnTo>
                  <a:pt x="474" y="1774"/>
                </a:lnTo>
                <a:lnTo>
                  <a:pt x="473" y="1774"/>
                </a:lnTo>
                <a:lnTo>
                  <a:pt x="472" y="1774"/>
                </a:lnTo>
                <a:lnTo>
                  <a:pt x="471" y="1773"/>
                </a:lnTo>
                <a:lnTo>
                  <a:pt x="469" y="1773"/>
                </a:lnTo>
                <a:lnTo>
                  <a:pt x="465" y="1773"/>
                </a:lnTo>
                <a:lnTo>
                  <a:pt x="463" y="1773"/>
                </a:lnTo>
                <a:lnTo>
                  <a:pt x="461" y="1774"/>
                </a:lnTo>
                <a:lnTo>
                  <a:pt x="458" y="1775"/>
                </a:lnTo>
                <a:lnTo>
                  <a:pt x="455" y="1775"/>
                </a:lnTo>
                <a:lnTo>
                  <a:pt x="454" y="1776"/>
                </a:lnTo>
                <a:lnTo>
                  <a:pt x="453" y="1779"/>
                </a:lnTo>
                <a:lnTo>
                  <a:pt x="449" y="1783"/>
                </a:lnTo>
                <a:lnTo>
                  <a:pt x="446" y="1790"/>
                </a:lnTo>
                <a:lnTo>
                  <a:pt x="445" y="1793"/>
                </a:lnTo>
                <a:lnTo>
                  <a:pt x="441" y="1800"/>
                </a:lnTo>
                <a:lnTo>
                  <a:pt x="440" y="1805"/>
                </a:lnTo>
                <a:lnTo>
                  <a:pt x="440" y="1808"/>
                </a:lnTo>
                <a:lnTo>
                  <a:pt x="441" y="1809"/>
                </a:lnTo>
                <a:lnTo>
                  <a:pt x="441" y="1811"/>
                </a:lnTo>
                <a:lnTo>
                  <a:pt x="443" y="1812"/>
                </a:lnTo>
                <a:lnTo>
                  <a:pt x="443" y="1815"/>
                </a:lnTo>
                <a:lnTo>
                  <a:pt x="441" y="1816"/>
                </a:lnTo>
                <a:lnTo>
                  <a:pt x="440" y="1816"/>
                </a:lnTo>
                <a:lnTo>
                  <a:pt x="438" y="1816"/>
                </a:lnTo>
                <a:lnTo>
                  <a:pt x="436" y="1817"/>
                </a:lnTo>
                <a:lnTo>
                  <a:pt x="434" y="1818"/>
                </a:lnTo>
                <a:lnTo>
                  <a:pt x="432" y="1820"/>
                </a:lnTo>
                <a:lnTo>
                  <a:pt x="431" y="1822"/>
                </a:lnTo>
                <a:lnTo>
                  <a:pt x="431" y="1825"/>
                </a:lnTo>
                <a:lnTo>
                  <a:pt x="431" y="1828"/>
                </a:lnTo>
                <a:lnTo>
                  <a:pt x="431" y="1831"/>
                </a:lnTo>
                <a:lnTo>
                  <a:pt x="432" y="1832"/>
                </a:lnTo>
                <a:lnTo>
                  <a:pt x="434" y="1833"/>
                </a:lnTo>
                <a:lnTo>
                  <a:pt x="434" y="1834"/>
                </a:lnTo>
                <a:lnTo>
                  <a:pt x="435" y="1834"/>
                </a:lnTo>
                <a:lnTo>
                  <a:pt x="437" y="1835"/>
                </a:lnTo>
                <a:lnTo>
                  <a:pt x="439" y="1837"/>
                </a:lnTo>
                <a:lnTo>
                  <a:pt x="439" y="1838"/>
                </a:lnTo>
                <a:lnTo>
                  <a:pt x="439" y="1839"/>
                </a:lnTo>
                <a:lnTo>
                  <a:pt x="438" y="1840"/>
                </a:lnTo>
                <a:lnTo>
                  <a:pt x="435" y="1841"/>
                </a:lnTo>
                <a:lnTo>
                  <a:pt x="431" y="1842"/>
                </a:lnTo>
                <a:lnTo>
                  <a:pt x="430" y="1842"/>
                </a:lnTo>
                <a:lnTo>
                  <a:pt x="429" y="1841"/>
                </a:lnTo>
                <a:lnTo>
                  <a:pt x="430" y="1840"/>
                </a:lnTo>
                <a:lnTo>
                  <a:pt x="430" y="1839"/>
                </a:lnTo>
                <a:lnTo>
                  <a:pt x="429" y="1839"/>
                </a:lnTo>
                <a:lnTo>
                  <a:pt x="428" y="1839"/>
                </a:lnTo>
                <a:lnTo>
                  <a:pt x="427" y="1841"/>
                </a:lnTo>
                <a:lnTo>
                  <a:pt x="427" y="1842"/>
                </a:lnTo>
                <a:lnTo>
                  <a:pt x="428" y="1843"/>
                </a:lnTo>
                <a:lnTo>
                  <a:pt x="428" y="1846"/>
                </a:lnTo>
                <a:lnTo>
                  <a:pt x="427" y="1847"/>
                </a:lnTo>
                <a:lnTo>
                  <a:pt x="426" y="1847"/>
                </a:lnTo>
                <a:lnTo>
                  <a:pt x="425" y="1848"/>
                </a:lnTo>
                <a:lnTo>
                  <a:pt x="422" y="1848"/>
                </a:lnTo>
                <a:lnTo>
                  <a:pt x="417" y="1850"/>
                </a:lnTo>
                <a:lnTo>
                  <a:pt x="413" y="1849"/>
                </a:lnTo>
                <a:lnTo>
                  <a:pt x="412" y="1849"/>
                </a:lnTo>
                <a:lnTo>
                  <a:pt x="409" y="1848"/>
                </a:lnTo>
                <a:lnTo>
                  <a:pt x="406" y="1848"/>
                </a:lnTo>
                <a:lnTo>
                  <a:pt x="405" y="1849"/>
                </a:lnTo>
                <a:lnTo>
                  <a:pt x="404" y="1850"/>
                </a:lnTo>
                <a:lnTo>
                  <a:pt x="402" y="1853"/>
                </a:lnTo>
                <a:lnTo>
                  <a:pt x="401" y="1855"/>
                </a:lnTo>
                <a:lnTo>
                  <a:pt x="400" y="1856"/>
                </a:lnTo>
                <a:lnTo>
                  <a:pt x="398" y="1856"/>
                </a:lnTo>
                <a:lnTo>
                  <a:pt x="397" y="1856"/>
                </a:lnTo>
                <a:lnTo>
                  <a:pt x="396" y="1856"/>
                </a:lnTo>
                <a:lnTo>
                  <a:pt x="395" y="1856"/>
                </a:lnTo>
                <a:lnTo>
                  <a:pt x="395" y="1854"/>
                </a:lnTo>
                <a:lnTo>
                  <a:pt x="394" y="1853"/>
                </a:lnTo>
                <a:lnTo>
                  <a:pt x="395" y="1851"/>
                </a:lnTo>
                <a:lnTo>
                  <a:pt x="395" y="1850"/>
                </a:lnTo>
                <a:lnTo>
                  <a:pt x="395" y="1848"/>
                </a:lnTo>
                <a:lnTo>
                  <a:pt x="396" y="1847"/>
                </a:lnTo>
                <a:lnTo>
                  <a:pt x="400" y="1846"/>
                </a:lnTo>
                <a:lnTo>
                  <a:pt x="402" y="1845"/>
                </a:lnTo>
                <a:lnTo>
                  <a:pt x="403" y="1843"/>
                </a:lnTo>
                <a:lnTo>
                  <a:pt x="404" y="1842"/>
                </a:lnTo>
                <a:lnTo>
                  <a:pt x="404" y="1841"/>
                </a:lnTo>
                <a:lnTo>
                  <a:pt x="405" y="1840"/>
                </a:lnTo>
                <a:lnTo>
                  <a:pt x="406" y="1839"/>
                </a:lnTo>
                <a:lnTo>
                  <a:pt x="408" y="1838"/>
                </a:lnTo>
                <a:lnTo>
                  <a:pt x="410" y="1837"/>
                </a:lnTo>
                <a:lnTo>
                  <a:pt x="410" y="1834"/>
                </a:lnTo>
                <a:lnTo>
                  <a:pt x="413" y="1832"/>
                </a:lnTo>
                <a:lnTo>
                  <a:pt x="413" y="1831"/>
                </a:lnTo>
                <a:lnTo>
                  <a:pt x="413" y="1829"/>
                </a:lnTo>
                <a:lnTo>
                  <a:pt x="414" y="1829"/>
                </a:lnTo>
                <a:lnTo>
                  <a:pt x="415" y="1828"/>
                </a:lnTo>
                <a:lnTo>
                  <a:pt x="418" y="1826"/>
                </a:lnTo>
                <a:lnTo>
                  <a:pt x="420" y="1823"/>
                </a:lnTo>
                <a:lnTo>
                  <a:pt x="420" y="1822"/>
                </a:lnTo>
                <a:lnTo>
                  <a:pt x="422" y="1822"/>
                </a:lnTo>
                <a:lnTo>
                  <a:pt x="426" y="1820"/>
                </a:lnTo>
                <a:lnTo>
                  <a:pt x="427" y="1820"/>
                </a:lnTo>
                <a:lnTo>
                  <a:pt x="429" y="1818"/>
                </a:lnTo>
                <a:lnTo>
                  <a:pt x="431" y="1817"/>
                </a:lnTo>
                <a:lnTo>
                  <a:pt x="432" y="1816"/>
                </a:lnTo>
                <a:lnTo>
                  <a:pt x="434" y="1814"/>
                </a:lnTo>
                <a:lnTo>
                  <a:pt x="434" y="1812"/>
                </a:lnTo>
                <a:lnTo>
                  <a:pt x="435" y="1811"/>
                </a:lnTo>
                <a:lnTo>
                  <a:pt x="437" y="1807"/>
                </a:lnTo>
                <a:lnTo>
                  <a:pt x="438" y="1804"/>
                </a:lnTo>
                <a:lnTo>
                  <a:pt x="438" y="1803"/>
                </a:lnTo>
                <a:lnTo>
                  <a:pt x="438" y="1800"/>
                </a:lnTo>
                <a:lnTo>
                  <a:pt x="437" y="1799"/>
                </a:lnTo>
                <a:lnTo>
                  <a:pt x="435" y="1797"/>
                </a:lnTo>
                <a:lnTo>
                  <a:pt x="432" y="1795"/>
                </a:lnTo>
                <a:lnTo>
                  <a:pt x="431" y="1793"/>
                </a:lnTo>
                <a:lnTo>
                  <a:pt x="431" y="1792"/>
                </a:lnTo>
                <a:lnTo>
                  <a:pt x="430" y="1791"/>
                </a:lnTo>
                <a:lnTo>
                  <a:pt x="430" y="1790"/>
                </a:lnTo>
                <a:lnTo>
                  <a:pt x="429" y="1789"/>
                </a:lnTo>
                <a:lnTo>
                  <a:pt x="428" y="1789"/>
                </a:lnTo>
                <a:lnTo>
                  <a:pt x="427" y="1789"/>
                </a:lnTo>
                <a:lnTo>
                  <a:pt x="423" y="1791"/>
                </a:lnTo>
                <a:lnTo>
                  <a:pt x="422" y="1792"/>
                </a:lnTo>
                <a:lnTo>
                  <a:pt x="420" y="1792"/>
                </a:lnTo>
                <a:lnTo>
                  <a:pt x="418" y="1792"/>
                </a:lnTo>
                <a:lnTo>
                  <a:pt x="415" y="1793"/>
                </a:lnTo>
                <a:lnTo>
                  <a:pt x="413" y="1795"/>
                </a:lnTo>
                <a:lnTo>
                  <a:pt x="412" y="1795"/>
                </a:lnTo>
                <a:lnTo>
                  <a:pt x="410" y="1793"/>
                </a:lnTo>
                <a:lnTo>
                  <a:pt x="408" y="1795"/>
                </a:lnTo>
                <a:lnTo>
                  <a:pt x="405" y="1795"/>
                </a:lnTo>
                <a:lnTo>
                  <a:pt x="405" y="1793"/>
                </a:lnTo>
                <a:lnTo>
                  <a:pt x="404" y="1793"/>
                </a:lnTo>
                <a:lnTo>
                  <a:pt x="404" y="1792"/>
                </a:lnTo>
                <a:lnTo>
                  <a:pt x="405" y="1791"/>
                </a:lnTo>
                <a:lnTo>
                  <a:pt x="406" y="1790"/>
                </a:lnTo>
                <a:lnTo>
                  <a:pt x="408" y="1789"/>
                </a:lnTo>
                <a:lnTo>
                  <a:pt x="409" y="1787"/>
                </a:lnTo>
                <a:lnTo>
                  <a:pt x="409" y="1786"/>
                </a:lnTo>
                <a:lnTo>
                  <a:pt x="409" y="1784"/>
                </a:lnTo>
                <a:lnTo>
                  <a:pt x="408" y="1783"/>
                </a:lnTo>
                <a:lnTo>
                  <a:pt x="405" y="1782"/>
                </a:lnTo>
                <a:lnTo>
                  <a:pt x="403" y="1780"/>
                </a:lnTo>
                <a:lnTo>
                  <a:pt x="403" y="1779"/>
                </a:lnTo>
                <a:lnTo>
                  <a:pt x="402" y="1778"/>
                </a:lnTo>
                <a:lnTo>
                  <a:pt x="401" y="1778"/>
                </a:lnTo>
                <a:lnTo>
                  <a:pt x="400" y="1778"/>
                </a:lnTo>
                <a:lnTo>
                  <a:pt x="398" y="1778"/>
                </a:lnTo>
                <a:lnTo>
                  <a:pt x="398" y="1779"/>
                </a:lnTo>
                <a:lnTo>
                  <a:pt x="397" y="1780"/>
                </a:lnTo>
                <a:lnTo>
                  <a:pt x="397" y="1782"/>
                </a:lnTo>
                <a:lnTo>
                  <a:pt x="397" y="1783"/>
                </a:lnTo>
                <a:lnTo>
                  <a:pt x="397" y="1784"/>
                </a:lnTo>
                <a:lnTo>
                  <a:pt x="396" y="1787"/>
                </a:lnTo>
                <a:lnTo>
                  <a:pt x="396" y="1790"/>
                </a:lnTo>
                <a:lnTo>
                  <a:pt x="397" y="1790"/>
                </a:lnTo>
                <a:lnTo>
                  <a:pt x="400" y="1791"/>
                </a:lnTo>
                <a:lnTo>
                  <a:pt x="400" y="1792"/>
                </a:lnTo>
                <a:lnTo>
                  <a:pt x="400" y="1793"/>
                </a:lnTo>
                <a:lnTo>
                  <a:pt x="397" y="1793"/>
                </a:lnTo>
                <a:lnTo>
                  <a:pt x="395" y="1793"/>
                </a:lnTo>
                <a:lnTo>
                  <a:pt x="394" y="1795"/>
                </a:lnTo>
                <a:lnTo>
                  <a:pt x="393" y="1796"/>
                </a:lnTo>
                <a:lnTo>
                  <a:pt x="391" y="1799"/>
                </a:lnTo>
                <a:lnTo>
                  <a:pt x="389" y="1800"/>
                </a:lnTo>
                <a:lnTo>
                  <a:pt x="388" y="1800"/>
                </a:lnTo>
                <a:lnTo>
                  <a:pt x="385" y="1800"/>
                </a:lnTo>
                <a:lnTo>
                  <a:pt x="384" y="1799"/>
                </a:lnTo>
                <a:lnTo>
                  <a:pt x="384" y="1797"/>
                </a:lnTo>
                <a:lnTo>
                  <a:pt x="385" y="1796"/>
                </a:lnTo>
                <a:lnTo>
                  <a:pt x="385" y="1795"/>
                </a:lnTo>
                <a:lnTo>
                  <a:pt x="388" y="1789"/>
                </a:lnTo>
                <a:lnTo>
                  <a:pt x="389" y="1786"/>
                </a:lnTo>
                <a:lnTo>
                  <a:pt x="389" y="1782"/>
                </a:lnTo>
                <a:lnTo>
                  <a:pt x="389" y="1781"/>
                </a:lnTo>
                <a:lnTo>
                  <a:pt x="389" y="1780"/>
                </a:lnTo>
                <a:lnTo>
                  <a:pt x="389" y="1779"/>
                </a:lnTo>
                <a:lnTo>
                  <a:pt x="388" y="1779"/>
                </a:lnTo>
                <a:lnTo>
                  <a:pt x="387" y="1776"/>
                </a:lnTo>
                <a:lnTo>
                  <a:pt x="386" y="1778"/>
                </a:lnTo>
                <a:lnTo>
                  <a:pt x="384" y="1778"/>
                </a:lnTo>
                <a:lnTo>
                  <a:pt x="383" y="1778"/>
                </a:lnTo>
                <a:lnTo>
                  <a:pt x="382" y="1780"/>
                </a:lnTo>
                <a:lnTo>
                  <a:pt x="380" y="1781"/>
                </a:lnTo>
                <a:lnTo>
                  <a:pt x="379" y="1781"/>
                </a:lnTo>
                <a:lnTo>
                  <a:pt x="377" y="1782"/>
                </a:lnTo>
                <a:lnTo>
                  <a:pt x="376" y="1783"/>
                </a:lnTo>
                <a:lnTo>
                  <a:pt x="376" y="1784"/>
                </a:lnTo>
                <a:lnTo>
                  <a:pt x="375" y="1786"/>
                </a:lnTo>
                <a:lnTo>
                  <a:pt x="372" y="1787"/>
                </a:lnTo>
                <a:lnTo>
                  <a:pt x="371" y="1787"/>
                </a:lnTo>
                <a:lnTo>
                  <a:pt x="370" y="1789"/>
                </a:lnTo>
                <a:lnTo>
                  <a:pt x="369" y="1790"/>
                </a:lnTo>
                <a:lnTo>
                  <a:pt x="367" y="1790"/>
                </a:lnTo>
                <a:lnTo>
                  <a:pt x="365" y="1790"/>
                </a:lnTo>
                <a:lnTo>
                  <a:pt x="363" y="1791"/>
                </a:lnTo>
                <a:lnTo>
                  <a:pt x="362" y="1791"/>
                </a:lnTo>
                <a:lnTo>
                  <a:pt x="359" y="1793"/>
                </a:lnTo>
                <a:lnTo>
                  <a:pt x="358" y="1793"/>
                </a:lnTo>
                <a:lnTo>
                  <a:pt x="357" y="1796"/>
                </a:lnTo>
                <a:lnTo>
                  <a:pt x="357" y="1797"/>
                </a:lnTo>
                <a:lnTo>
                  <a:pt x="356" y="1797"/>
                </a:lnTo>
                <a:lnTo>
                  <a:pt x="353" y="1799"/>
                </a:lnTo>
                <a:lnTo>
                  <a:pt x="352" y="1800"/>
                </a:lnTo>
                <a:lnTo>
                  <a:pt x="352" y="1801"/>
                </a:lnTo>
                <a:lnTo>
                  <a:pt x="349" y="1803"/>
                </a:lnTo>
                <a:lnTo>
                  <a:pt x="349" y="1804"/>
                </a:lnTo>
                <a:lnTo>
                  <a:pt x="348" y="1805"/>
                </a:lnTo>
                <a:lnTo>
                  <a:pt x="348" y="1812"/>
                </a:lnTo>
                <a:lnTo>
                  <a:pt x="349" y="1812"/>
                </a:lnTo>
                <a:lnTo>
                  <a:pt x="349" y="1815"/>
                </a:lnTo>
                <a:lnTo>
                  <a:pt x="349" y="1820"/>
                </a:lnTo>
                <a:lnTo>
                  <a:pt x="350" y="1821"/>
                </a:lnTo>
                <a:lnTo>
                  <a:pt x="350" y="1822"/>
                </a:lnTo>
                <a:lnTo>
                  <a:pt x="346" y="1823"/>
                </a:lnTo>
                <a:lnTo>
                  <a:pt x="344" y="1824"/>
                </a:lnTo>
                <a:lnTo>
                  <a:pt x="340" y="1824"/>
                </a:lnTo>
                <a:lnTo>
                  <a:pt x="339" y="1825"/>
                </a:lnTo>
                <a:lnTo>
                  <a:pt x="337" y="1826"/>
                </a:lnTo>
                <a:lnTo>
                  <a:pt x="336" y="1829"/>
                </a:lnTo>
                <a:lnTo>
                  <a:pt x="335" y="1830"/>
                </a:lnTo>
                <a:lnTo>
                  <a:pt x="335" y="1832"/>
                </a:lnTo>
                <a:lnTo>
                  <a:pt x="334" y="1833"/>
                </a:lnTo>
                <a:lnTo>
                  <a:pt x="334" y="1834"/>
                </a:lnTo>
                <a:lnTo>
                  <a:pt x="335" y="1835"/>
                </a:lnTo>
                <a:lnTo>
                  <a:pt x="335" y="1838"/>
                </a:lnTo>
                <a:lnTo>
                  <a:pt x="336" y="1842"/>
                </a:lnTo>
                <a:lnTo>
                  <a:pt x="339" y="1843"/>
                </a:lnTo>
                <a:lnTo>
                  <a:pt x="339" y="1845"/>
                </a:lnTo>
                <a:lnTo>
                  <a:pt x="339" y="1847"/>
                </a:lnTo>
                <a:lnTo>
                  <a:pt x="339" y="1850"/>
                </a:lnTo>
                <a:lnTo>
                  <a:pt x="337" y="1851"/>
                </a:lnTo>
                <a:lnTo>
                  <a:pt x="337" y="1853"/>
                </a:lnTo>
                <a:lnTo>
                  <a:pt x="333" y="1854"/>
                </a:lnTo>
                <a:lnTo>
                  <a:pt x="332" y="1854"/>
                </a:lnTo>
                <a:lnTo>
                  <a:pt x="331" y="1853"/>
                </a:lnTo>
                <a:lnTo>
                  <a:pt x="331" y="1851"/>
                </a:lnTo>
                <a:lnTo>
                  <a:pt x="329" y="1850"/>
                </a:lnTo>
                <a:lnTo>
                  <a:pt x="329" y="1849"/>
                </a:lnTo>
                <a:lnTo>
                  <a:pt x="329" y="1848"/>
                </a:lnTo>
                <a:lnTo>
                  <a:pt x="329" y="1847"/>
                </a:lnTo>
                <a:lnTo>
                  <a:pt x="328" y="1845"/>
                </a:lnTo>
                <a:lnTo>
                  <a:pt x="328" y="1841"/>
                </a:lnTo>
                <a:lnTo>
                  <a:pt x="328" y="1840"/>
                </a:lnTo>
                <a:lnTo>
                  <a:pt x="328" y="1838"/>
                </a:lnTo>
                <a:lnTo>
                  <a:pt x="327" y="1837"/>
                </a:lnTo>
                <a:lnTo>
                  <a:pt x="325" y="1833"/>
                </a:lnTo>
                <a:lnTo>
                  <a:pt x="324" y="1831"/>
                </a:lnTo>
                <a:lnTo>
                  <a:pt x="324" y="1830"/>
                </a:lnTo>
                <a:lnTo>
                  <a:pt x="324" y="1828"/>
                </a:lnTo>
                <a:lnTo>
                  <a:pt x="322" y="1826"/>
                </a:lnTo>
                <a:lnTo>
                  <a:pt x="320" y="1828"/>
                </a:lnTo>
                <a:lnTo>
                  <a:pt x="319" y="1828"/>
                </a:lnTo>
                <a:lnTo>
                  <a:pt x="318" y="1828"/>
                </a:lnTo>
                <a:lnTo>
                  <a:pt x="317" y="1826"/>
                </a:lnTo>
                <a:lnTo>
                  <a:pt x="317" y="1825"/>
                </a:lnTo>
                <a:lnTo>
                  <a:pt x="316" y="1824"/>
                </a:lnTo>
                <a:lnTo>
                  <a:pt x="313" y="1822"/>
                </a:lnTo>
                <a:lnTo>
                  <a:pt x="310" y="1820"/>
                </a:lnTo>
                <a:lnTo>
                  <a:pt x="309" y="1818"/>
                </a:lnTo>
                <a:lnTo>
                  <a:pt x="308" y="1818"/>
                </a:lnTo>
                <a:lnTo>
                  <a:pt x="306" y="1820"/>
                </a:lnTo>
                <a:lnTo>
                  <a:pt x="302" y="1821"/>
                </a:lnTo>
                <a:lnTo>
                  <a:pt x="300" y="1822"/>
                </a:lnTo>
                <a:lnTo>
                  <a:pt x="298" y="1822"/>
                </a:lnTo>
                <a:lnTo>
                  <a:pt x="296" y="1824"/>
                </a:lnTo>
                <a:lnTo>
                  <a:pt x="294" y="1825"/>
                </a:lnTo>
                <a:lnTo>
                  <a:pt x="293" y="1825"/>
                </a:lnTo>
                <a:lnTo>
                  <a:pt x="292" y="1825"/>
                </a:lnTo>
                <a:lnTo>
                  <a:pt x="291" y="1825"/>
                </a:lnTo>
                <a:lnTo>
                  <a:pt x="291" y="1824"/>
                </a:lnTo>
                <a:lnTo>
                  <a:pt x="291" y="1823"/>
                </a:lnTo>
                <a:lnTo>
                  <a:pt x="292" y="1821"/>
                </a:lnTo>
                <a:lnTo>
                  <a:pt x="292" y="1820"/>
                </a:lnTo>
                <a:lnTo>
                  <a:pt x="293" y="1818"/>
                </a:lnTo>
                <a:lnTo>
                  <a:pt x="293" y="1816"/>
                </a:lnTo>
                <a:lnTo>
                  <a:pt x="296" y="1814"/>
                </a:lnTo>
                <a:lnTo>
                  <a:pt x="298" y="1812"/>
                </a:lnTo>
                <a:lnTo>
                  <a:pt x="299" y="1811"/>
                </a:lnTo>
                <a:lnTo>
                  <a:pt x="300" y="1809"/>
                </a:lnTo>
                <a:lnTo>
                  <a:pt x="299" y="1808"/>
                </a:lnTo>
                <a:lnTo>
                  <a:pt x="299" y="1806"/>
                </a:lnTo>
                <a:lnTo>
                  <a:pt x="298" y="1804"/>
                </a:lnTo>
                <a:lnTo>
                  <a:pt x="297" y="1801"/>
                </a:lnTo>
                <a:lnTo>
                  <a:pt x="297" y="1800"/>
                </a:lnTo>
                <a:lnTo>
                  <a:pt x="296" y="1798"/>
                </a:lnTo>
                <a:lnTo>
                  <a:pt x="294" y="1797"/>
                </a:lnTo>
                <a:lnTo>
                  <a:pt x="292" y="1796"/>
                </a:lnTo>
                <a:lnTo>
                  <a:pt x="290" y="1795"/>
                </a:lnTo>
                <a:lnTo>
                  <a:pt x="288" y="1793"/>
                </a:lnTo>
                <a:lnTo>
                  <a:pt x="285" y="1793"/>
                </a:lnTo>
                <a:lnTo>
                  <a:pt x="282" y="1792"/>
                </a:lnTo>
                <a:lnTo>
                  <a:pt x="282" y="1793"/>
                </a:lnTo>
                <a:lnTo>
                  <a:pt x="283" y="1795"/>
                </a:lnTo>
                <a:lnTo>
                  <a:pt x="283" y="1796"/>
                </a:lnTo>
                <a:lnTo>
                  <a:pt x="284" y="1797"/>
                </a:lnTo>
                <a:lnTo>
                  <a:pt x="285" y="1798"/>
                </a:lnTo>
                <a:lnTo>
                  <a:pt x="287" y="1799"/>
                </a:lnTo>
                <a:lnTo>
                  <a:pt x="287" y="1801"/>
                </a:lnTo>
                <a:lnTo>
                  <a:pt x="288" y="1803"/>
                </a:lnTo>
                <a:lnTo>
                  <a:pt x="287" y="1805"/>
                </a:lnTo>
                <a:lnTo>
                  <a:pt x="287" y="1808"/>
                </a:lnTo>
                <a:lnTo>
                  <a:pt x="285" y="1809"/>
                </a:lnTo>
                <a:lnTo>
                  <a:pt x="285" y="1811"/>
                </a:lnTo>
                <a:lnTo>
                  <a:pt x="284" y="1809"/>
                </a:lnTo>
                <a:lnTo>
                  <a:pt x="280" y="1808"/>
                </a:lnTo>
                <a:lnTo>
                  <a:pt x="277" y="1807"/>
                </a:lnTo>
                <a:lnTo>
                  <a:pt x="275" y="1807"/>
                </a:lnTo>
                <a:lnTo>
                  <a:pt x="274" y="1808"/>
                </a:lnTo>
                <a:lnTo>
                  <a:pt x="272" y="1811"/>
                </a:lnTo>
                <a:lnTo>
                  <a:pt x="271" y="1812"/>
                </a:lnTo>
                <a:lnTo>
                  <a:pt x="271" y="1811"/>
                </a:lnTo>
                <a:lnTo>
                  <a:pt x="270" y="1811"/>
                </a:lnTo>
                <a:lnTo>
                  <a:pt x="270" y="1808"/>
                </a:lnTo>
                <a:lnTo>
                  <a:pt x="270" y="1807"/>
                </a:lnTo>
                <a:lnTo>
                  <a:pt x="268" y="1806"/>
                </a:lnTo>
                <a:lnTo>
                  <a:pt x="267" y="1805"/>
                </a:lnTo>
                <a:lnTo>
                  <a:pt x="266" y="1805"/>
                </a:lnTo>
                <a:lnTo>
                  <a:pt x="265" y="1805"/>
                </a:lnTo>
                <a:lnTo>
                  <a:pt x="264" y="1804"/>
                </a:lnTo>
                <a:lnTo>
                  <a:pt x="263" y="1801"/>
                </a:lnTo>
                <a:lnTo>
                  <a:pt x="262" y="1801"/>
                </a:lnTo>
                <a:lnTo>
                  <a:pt x="261" y="1800"/>
                </a:lnTo>
                <a:lnTo>
                  <a:pt x="259" y="1800"/>
                </a:lnTo>
                <a:lnTo>
                  <a:pt x="255" y="1797"/>
                </a:lnTo>
                <a:lnTo>
                  <a:pt x="254" y="1797"/>
                </a:lnTo>
                <a:lnTo>
                  <a:pt x="251" y="1798"/>
                </a:lnTo>
                <a:lnTo>
                  <a:pt x="251" y="1799"/>
                </a:lnTo>
                <a:lnTo>
                  <a:pt x="251" y="1803"/>
                </a:lnTo>
                <a:lnTo>
                  <a:pt x="250" y="1808"/>
                </a:lnTo>
                <a:lnTo>
                  <a:pt x="251" y="1811"/>
                </a:lnTo>
                <a:lnTo>
                  <a:pt x="251" y="1812"/>
                </a:lnTo>
                <a:lnTo>
                  <a:pt x="255" y="1816"/>
                </a:lnTo>
                <a:lnTo>
                  <a:pt x="257" y="1818"/>
                </a:lnTo>
                <a:lnTo>
                  <a:pt x="257" y="1820"/>
                </a:lnTo>
                <a:lnTo>
                  <a:pt x="258" y="1822"/>
                </a:lnTo>
                <a:lnTo>
                  <a:pt x="258" y="1823"/>
                </a:lnTo>
                <a:lnTo>
                  <a:pt x="259" y="1824"/>
                </a:lnTo>
                <a:lnTo>
                  <a:pt x="263" y="1825"/>
                </a:lnTo>
                <a:lnTo>
                  <a:pt x="266" y="1829"/>
                </a:lnTo>
                <a:lnTo>
                  <a:pt x="267" y="1829"/>
                </a:lnTo>
                <a:lnTo>
                  <a:pt x="268" y="1830"/>
                </a:lnTo>
                <a:lnTo>
                  <a:pt x="270" y="1829"/>
                </a:lnTo>
                <a:lnTo>
                  <a:pt x="272" y="1828"/>
                </a:lnTo>
                <a:lnTo>
                  <a:pt x="273" y="1826"/>
                </a:lnTo>
                <a:lnTo>
                  <a:pt x="277" y="1825"/>
                </a:lnTo>
                <a:lnTo>
                  <a:pt x="283" y="1824"/>
                </a:lnTo>
                <a:lnTo>
                  <a:pt x="285" y="1825"/>
                </a:lnTo>
                <a:lnTo>
                  <a:pt x="287" y="1828"/>
                </a:lnTo>
                <a:lnTo>
                  <a:pt x="288" y="1830"/>
                </a:lnTo>
                <a:lnTo>
                  <a:pt x="289" y="1831"/>
                </a:lnTo>
                <a:lnTo>
                  <a:pt x="290" y="1831"/>
                </a:lnTo>
                <a:lnTo>
                  <a:pt x="291" y="1831"/>
                </a:lnTo>
                <a:lnTo>
                  <a:pt x="292" y="1831"/>
                </a:lnTo>
                <a:lnTo>
                  <a:pt x="299" y="1835"/>
                </a:lnTo>
                <a:lnTo>
                  <a:pt x="300" y="1837"/>
                </a:lnTo>
                <a:lnTo>
                  <a:pt x="302" y="1838"/>
                </a:lnTo>
                <a:lnTo>
                  <a:pt x="302" y="1839"/>
                </a:lnTo>
                <a:lnTo>
                  <a:pt x="302" y="1840"/>
                </a:lnTo>
                <a:lnTo>
                  <a:pt x="302" y="1841"/>
                </a:lnTo>
                <a:lnTo>
                  <a:pt x="301" y="1841"/>
                </a:lnTo>
                <a:lnTo>
                  <a:pt x="293" y="1841"/>
                </a:lnTo>
                <a:lnTo>
                  <a:pt x="292" y="1841"/>
                </a:lnTo>
                <a:lnTo>
                  <a:pt x="290" y="1842"/>
                </a:lnTo>
                <a:lnTo>
                  <a:pt x="289" y="1843"/>
                </a:lnTo>
                <a:lnTo>
                  <a:pt x="285" y="1846"/>
                </a:lnTo>
                <a:lnTo>
                  <a:pt x="284" y="1847"/>
                </a:lnTo>
                <a:lnTo>
                  <a:pt x="282" y="1847"/>
                </a:lnTo>
                <a:lnTo>
                  <a:pt x="277" y="1846"/>
                </a:lnTo>
                <a:lnTo>
                  <a:pt x="275" y="1845"/>
                </a:lnTo>
                <a:lnTo>
                  <a:pt x="272" y="1846"/>
                </a:lnTo>
                <a:lnTo>
                  <a:pt x="270" y="1846"/>
                </a:lnTo>
                <a:lnTo>
                  <a:pt x="267" y="1846"/>
                </a:lnTo>
                <a:lnTo>
                  <a:pt x="266" y="1847"/>
                </a:lnTo>
                <a:lnTo>
                  <a:pt x="265" y="1847"/>
                </a:lnTo>
                <a:lnTo>
                  <a:pt x="262" y="1848"/>
                </a:lnTo>
                <a:lnTo>
                  <a:pt x="259" y="1847"/>
                </a:lnTo>
                <a:lnTo>
                  <a:pt x="258" y="1847"/>
                </a:lnTo>
                <a:lnTo>
                  <a:pt x="257" y="1845"/>
                </a:lnTo>
                <a:lnTo>
                  <a:pt x="256" y="1843"/>
                </a:lnTo>
                <a:lnTo>
                  <a:pt x="254" y="1840"/>
                </a:lnTo>
                <a:lnTo>
                  <a:pt x="254" y="1839"/>
                </a:lnTo>
                <a:lnTo>
                  <a:pt x="250" y="1838"/>
                </a:lnTo>
                <a:lnTo>
                  <a:pt x="248" y="1835"/>
                </a:lnTo>
                <a:lnTo>
                  <a:pt x="248" y="1833"/>
                </a:lnTo>
                <a:lnTo>
                  <a:pt x="246" y="1832"/>
                </a:lnTo>
                <a:lnTo>
                  <a:pt x="242" y="1828"/>
                </a:lnTo>
                <a:lnTo>
                  <a:pt x="241" y="1828"/>
                </a:lnTo>
                <a:lnTo>
                  <a:pt x="240" y="1826"/>
                </a:lnTo>
                <a:lnTo>
                  <a:pt x="239" y="1828"/>
                </a:lnTo>
                <a:lnTo>
                  <a:pt x="237" y="1829"/>
                </a:lnTo>
                <a:lnTo>
                  <a:pt x="236" y="1828"/>
                </a:lnTo>
                <a:lnTo>
                  <a:pt x="236" y="1826"/>
                </a:lnTo>
                <a:lnTo>
                  <a:pt x="234" y="1825"/>
                </a:lnTo>
                <a:lnTo>
                  <a:pt x="233" y="1825"/>
                </a:lnTo>
                <a:lnTo>
                  <a:pt x="233" y="1824"/>
                </a:lnTo>
                <a:lnTo>
                  <a:pt x="234" y="1822"/>
                </a:lnTo>
                <a:lnTo>
                  <a:pt x="236" y="1818"/>
                </a:lnTo>
                <a:lnTo>
                  <a:pt x="236" y="1817"/>
                </a:lnTo>
                <a:lnTo>
                  <a:pt x="236" y="1813"/>
                </a:lnTo>
                <a:lnTo>
                  <a:pt x="236" y="1811"/>
                </a:lnTo>
                <a:lnTo>
                  <a:pt x="233" y="1809"/>
                </a:lnTo>
                <a:lnTo>
                  <a:pt x="231" y="1808"/>
                </a:lnTo>
                <a:lnTo>
                  <a:pt x="228" y="1807"/>
                </a:lnTo>
                <a:lnTo>
                  <a:pt x="224" y="1806"/>
                </a:lnTo>
                <a:lnTo>
                  <a:pt x="222" y="1805"/>
                </a:lnTo>
                <a:lnTo>
                  <a:pt x="219" y="1805"/>
                </a:lnTo>
                <a:lnTo>
                  <a:pt x="216" y="1805"/>
                </a:lnTo>
                <a:lnTo>
                  <a:pt x="214" y="1804"/>
                </a:lnTo>
                <a:lnTo>
                  <a:pt x="212" y="1805"/>
                </a:lnTo>
                <a:lnTo>
                  <a:pt x="210" y="1806"/>
                </a:lnTo>
                <a:lnTo>
                  <a:pt x="205" y="1806"/>
                </a:lnTo>
                <a:lnTo>
                  <a:pt x="204" y="1807"/>
                </a:lnTo>
                <a:lnTo>
                  <a:pt x="203" y="1808"/>
                </a:lnTo>
                <a:lnTo>
                  <a:pt x="202" y="1809"/>
                </a:lnTo>
                <a:lnTo>
                  <a:pt x="202" y="1811"/>
                </a:lnTo>
                <a:lnTo>
                  <a:pt x="202" y="1813"/>
                </a:lnTo>
                <a:lnTo>
                  <a:pt x="202" y="1817"/>
                </a:lnTo>
                <a:lnTo>
                  <a:pt x="204" y="1820"/>
                </a:lnTo>
                <a:lnTo>
                  <a:pt x="204" y="1821"/>
                </a:lnTo>
                <a:lnTo>
                  <a:pt x="205" y="1823"/>
                </a:lnTo>
                <a:lnTo>
                  <a:pt x="205" y="1826"/>
                </a:lnTo>
                <a:lnTo>
                  <a:pt x="206" y="1828"/>
                </a:lnTo>
                <a:lnTo>
                  <a:pt x="208" y="1830"/>
                </a:lnTo>
                <a:lnTo>
                  <a:pt x="208" y="1831"/>
                </a:lnTo>
                <a:lnTo>
                  <a:pt x="208" y="1833"/>
                </a:lnTo>
                <a:lnTo>
                  <a:pt x="208" y="1838"/>
                </a:lnTo>
                <a:lnTo>
                  <a:pt x="208" y="1839"/>
                </a:lnTo>
                <a:lnTo>
                  <a:pt x="207" y="1842"/>
                </a:lnTo>
                <a:lnTo>
                  <a:pt x="205" y="1847"/>
                </a:lnTo>
                <a:lnTo>
                  <a:pt x="204" y="1849"/>
                </a:lnTo>
                <a:lnTo>
                  <a:pt x="204" y="1850"/>
                </a:lnTo>
                <a:lnTo>
                  <a:pt x="204" y="1851"/>
                </a:lnTo>
                <a:lnTo>
                  <a:pt x="203" y="1853"/>
                </a:lnTo>
                <a:lnTo>
                  <a:pt x="201" y="1854"/>
                </a:lnTo>
                <a:lnTo>
                  <a:pt x="199" y="1856"/>
                </a:lnTo>
                <a:lnTo>
                  <a:pt x="195" y="1858"/>
                </a:lnTo>
                <a:lnTo>
                  <a:pt x="193" y="1858"/>
                </a:lnTo>
                <a:lnTo>
                  <a:pt x="193" y="1859"/>
                </a:lnTo>
                <a:lnTo>
                  <a:pt x="192" y="1858"/>
                </a:lnTo>
                <a:lnTo>
                  <a:pt x="190" y="1858"/>
                </a:lnTo>
                <a:lnTo>
                  <a:pt x="189" y="1857"/>
                </a:lnTo>
                <a:lnTo>
                  <a:pt x="189" y="1856"/>
                </a:lnTo>
                <a:lnTo>
                  <a:pt x="190" y="1855"/>
                </a:lnTo>
                <a:lnTo>
                  <a:pt x="192" y="1854"/>
                </a:lnTo>
                <a:lnTo>
                  <a:pt x="195" y="1849"/>
                </a:lnTo>
                <a:lnTo>
                  <a:pt x="198" y="1846"/>
                </a:lnTo>
                <a:lnTo>
                  <a:pt x="199" y="1843"/>
                </a:lnTo>
                <a:lnTo>
                  <a:pt x="201" y="1839"/>
                </a:lnTo>
                <a:lnTo>
                  <a:pt x="201" y="1834"/>
                </a:lnTo>
                <a:lnTo>
                  <a:pt x="201" y="1831"/>
                </a:lnTo>
                <a:lnTo>
                  <a:pt x="201" y="1830"/>
                </a:lnTo>
                <a:lnTo>
                  <a:pt x="201" y="1829"/>
                </a:lnTo>
                <a:lnTo>
                  <a:pt x="201" y="1828"/>
                </a:lnTo>
                <a:lnTo>
                  <a:pt x="199" y="1825"/>
                </a:lnTo>
                <a:lnTo>
                  <a:pt x="198" y="1822"/>
                </a:lnTo>
                <a:lnTo>
                  <a:pt x="197" y="1821"/>
                </a:lnTo>
                <a:lnTo>
                  <a:pt x="195" y="1817"/>
                </a:lnTo>
                <a:lnTo>
                  <a:pt x="195" y="1816"/>
                </a:lnTo>
                <a:lnTo>
                  <a:pt x="193" y="1809"/>
                </a:lnTo>
                <a:lnTo>
                  <a:pt x="193" y="1807"/>
                </a:lnTo>
                <a:lnTo>
                  <a:pt x="190" y="1804"/>
                </a:lnTo>
                <a:lnTo>
                  <a:pt x="186" y="1799"/>
                </a:lnTo>
                <a:lnTo>
                  <a:pt x="182" y="1798"/>
                </a:lnTo>
                <a:lnTo>
                  <a:pt x="176" y="1798"/>
                </a:lnTo>
                <a:lnTo>
                  <a:pt x="172" y="1799"/>
                </a:lnTo>
                <a:lnTo>
                  <a:pt x="170" y="1799"/>
                </a:lnTo>
                <a:lnTo>
                  <a:pt x="167" y="1799"/>
                </a:lnTo>
                <a:lnTo>
                  <a:pt x="163" y="1799"/>
                </a:lnTo>
                <a:lnTo>
                  <a:pt x="162" y="1799"/>
                </a:lnTo>
                <a:lnTo>
                  <a:pt x="160" y="1800"/>
                </a:lnTo>
                <a:lnTo>
                  <a:pt x="158" y="1803"/>
                </a:lnTo>
                <a:lnTo>
                  <a:pt x="155" y="1805"/>
                </a:lnTo>
                <a:lnTo>
                  <a:pt x="153" y="1808"/>
                </a:lnTo>
                <a:lnTo>
                  <a:pt x="152" y="1809"/>
                </a:lnTo>
                <a:lnTo>
                  <a:pt x="151" y="1814"/>
                </a:lnTo>
                <a:lnTo>
                  <a:pt x="150" y="1817"/>
                </a:lnTo>
                <a:lnTo>
                  <a:pt x="150" y="1825"/>
                </a:lnTo>
                <a:lnTo>
                  <a:pt x="150" y="1828"/>
                </a:lnTo>
                <a:lnTo>
                  <a:pt x="150" y="1830"/>
                </a:lnTo>
                <a:lnTo>
                  <a:pt x="151" y="1835"/>
                </a:lnTo>
                <a:lnTo>
                  <a:pt x="151" y="1837"/>
                </a:lnTo>
                <a:lnTo>
                  <a:pt x="151" y="1838"/>
                </a:lnTo>
                <a:lnTo>
                  <a:pt x="150" y="1840"/>
                </a:lnTo>
                <a:lnTo>
                  <a:pt x="149" y="1842"/>
                </a:lnTo>
                <a:lnTo>
                  <a:pt x="147" y="1846"/>
                </a:lnTo>
                <a:lnTo>
                  <a:pt x="146" y="1846"/>
                </a:lnTo>
                <a:lnTo>
                  <a:pt x="146" y="1847"/>
                </a:lnTo>
                <a:lnTo>
                  <a:pt x="145" y="1847"/>
                </a:lnTo>
                <a:lnTo>
                  <a:pt x="145" y="1846"/>
                </a:lnTo>
                <a:lnTo>
                  <a:pt x="145" y="1842"/>
                </a:lnTo>
                <a:lnTo>
                  <a:pt x="145" y="1840"/>
                </a:lnTo>
                <a:lnTo>
                  <a:pt x="145" y="1837"/>
                </a:lnTo>
                <a:lnTo>
                  <a:pt x="145" y="1834"/>
                </a:lnTo>
                <a:lnTo>
                  <a:pt x="145" y="1833"/>
                </a:lnTo>
                <a:lnTo>
                  <a:pt x="144" y="1831"/>
                </a:lnTo>
                <a:lnTo>
                  <a:pt x="144" y="1830"/>
                </a:lnTo>
                <a:lnTo>
                  <a:pt x="143" y="1828"/>
                </a:lnTo>
                <a:lnTo>
                  <a:pt x="142" y="1826"/>
                </a:lnTo>
                <a:lnTo>
                  <a:pt x="142" y="1825"/>
                </a:lnTo>
                <a:lnTo>
                  <a:pt x="144" y="1820"/>
                </a:lnTo>
                <a:lnTo>
                  <a:pt x="145" y="1816"/>
                </a:lnTo>
                <a:lnTo>
                  <a:pt x="145" y="1812"/>
                </a:lnTo>
                <a:lnTo>
                  <a:pt x="145" y="1808"/>
                </a:lnTo>
                <a:lnTo>
                  <a:pt x="145" y="1807"/>
                </a:lnTo>
                <a:lnTo>
                  <a:pt x="146" y="1806"/>
                </a:lnTo>
                <a:lnTo>
                  <a:pt x="146" y="1803"/>
                </a:lnTo>
                <a:lnTo>
                  <a:pt x="146" y="1801"/>
                </a:lnTo>
                <a:lnTo>
                  <a:pt x="147" y="1801"/>
                </a:lnTo>
                <a:lnTo>
                  <a:pt x="147" y="1799"/>
                </a:lnTo>
                <a:lnTo>
                  <a:pt x="149" y="1798"/>
                </a:lnTo>
                <a:lnTo>
                  <a:pt x="150" y="1797"/>
                </a:lnTo>
                <a:lnTo>
                  <a:pt x="151" y="1795"/>
                </a:lnTo>
                <a:lnTo>
                  <a:pt x="152" y="1793"/>
                </a:lnTo>
                <a:lnTo>
                  <a:pt x="152" y="1791"/>
                </a:lnTo>
                <a:lnTo>
                  <a:pt x="152" y="1789"/>
                </a:lnTo>
                <a:lnTo>
                  <a:pt x="155" y="1783"/>
                </a:lnTo>
                <a:lnTo>
                  <a:pt x="156" y="1781"/>
                </a:lnTo>
                <a:lnTo>
                  <a:pt x="156" y="1779"/>
                </a:lnTo>
                <a:lnTo>
                  <a:pt x="156" y="1776"/>
                </a:lnTo>
                <a:lnTo>
                  <a:pt x="158" y="1774"/>
                </a:lnTo>
                <a:lnTo>
                  <a:pt x="159" y="1773"/>
                </a:lnTo>
                <a:lnTo>
                  <a:pt x="158" y="1772"/>
                </a:lnTo>
                <a:lnTo>
                  <a:pt x="156" y="1766"/>
                </a:lnTo>
                <a:lnTo>
                  <a:pt x="155" y="1765"/>
                </a:lnTo>
                <a:lnTo>
                  <a:pt x="154" y="1764"/>
                </a:lnTo>
                <a:lnTo>
                  <a:pt x="151" y="1763"/>
                </a:lnTo>
                <a:lnTo>
                  <a:pt x="149" y="1762"/>
                </a:lnTo>
                <a:lnTo>
                  <a:pt x="143" y="1762"/>
                </a:lnTo>
                <a:lnTo>
                  <a:pt x="141" y="1761"/>
                </a:lnTo>
                <a:lnTo>
                  <a:pt x="139" y="1759"/>
                </a:lnTo>
                <a:lnTo>
                  <a:pt x="136" y="1757"/>
                </a:lnTo>
                <a:lnTo>
                  <a:pt x="134" y="1756"/>
                </a:lnTo>
                <a:lnTo>
                  <a:pt x="132" y="1756"/>
                </a:lnTo>
                <a:lnTo>
                  <a:pt x="130" y="1756"/>
                </a:lnTo>
                <a:lnTo>
                  <a:pt x="129" y="1756"/>
                </a:lnTo>
                <a:lnTo>
                  <a:pt x="129" y="1757"/>
                </a:lnTo>
                <a:lnTo>
                  <a:pt x="130" y="1758"/>
                </a:lnTo>
                <a:lnTo>
                  <a:pt x="130" y="1761"/>
                </a:lnTo>
                <a:lnTo>
                  <a:pt x="130" y="1762"/>
                </a:lnTo>
                <a:lnTo>
                  <a:pt x="129" y="1763"/>
                </a:lnTo>
                <a:lnTo>
                  <a:pt x="124" y="1765"/>
                </a:lnTo>
                <a:lnTo>
                  <a:pt x="124" y="1764"/>
                </a:lnTo>
                <a:lnTo>
                  <a:pt x="123" y="1764"/>
                </a:lnTo>
                <a:lnTo>
                  <a:pt x="124" y="1764"/>
                </a:lnTo>
                <a:lnTo>
                  <a:pt x="125" y="1763"/>
                </a:lnTo>
                <a:lnTo>
                  <a:pt x="125" y="1762"/>
                </a:lnTo>
                <a:lnTo>
                  <a:pt x="126" y="1762"/>
                </a:lnTo>
                <a:lnTo>
                  <a:pt x="126" y="1761"/>
                </a:lnTo>
                <a:lnTo>
                  <a:pt x="127" y="1761"/>
                </a:lnTo>
                <a:lnTo>
                  <a:pt x="127" y="1759"/>
                </a:lnTo>
                <a:lnTo>
                  <a:pt x="127" y="1758"/>
                </a:lnTo>
                <a:lnTo>
                  <a:pt x="128" y="1758"/>
                </a:lnTo>
                <a:lnTo>
                  <a:pt x="129" y="1758"/>
                </a:lnTo>
                <a:lnTo>
                  <a:pt x="129" y="1757"/>
                </a:lnTo>
                <a:lnTo>
                  <a:pt x="128" y="1757"/>
                </a:lnTo>
                <a:lnTo>
                  <a:pt x="127" y="1757"/>
                </a:lnTo>
                <a:lnTo>
                  <a:pt x="126" y="1757"/>
                </a:lnTo>
                <a:lnTo>
                  <a:pt x="125" y="1757"/>
                </a:lnTo>
                <a:lnTo>
                  <a:pt x="124" y="1757"/>
                </a:lnTo>
                <a:lnTo>
                  <a:pt x="123" y="1757"/>
                </a:lnTo>
                <a:lnTo>
                  <a:pt x="123" y="1758"/>
                </a:lnTo>
                <a:lnTo>
                  <a:pt x="121" y="1758"/>
                </a:lnTo>
                <a:lnTo>
                  <a:pt x="121" y="1759"/>
                </a:lnTo>
                <a:lnTo>
                  <a:pt x="120" y="1759"/>
                </a:lnTo>
                <a:lnTo>
                  <a:pt x="120" y="1758"/>
                </a:lnTo>
                <a:lnTo>
                  <a:pt x="118" y="1759"/>
                </a:lnTo>
                <a:lnTo>
                  <a:pt x="118" y="1761"/>
                </a:lnTo>
                <a:lnTo>
                  <a:pt x="119" y="1761"/>
                </a:lnTo>
                <a:lnTo>
                  <a:pt x="119" y="1762"/>
                </a:lnTo>
                <a:lnTo>
                  <a:pt x="119" y="1763"/>
                </a:lnTo>
                <a:lnTo>
                  <a:pt x="120" y="1764"/>
                </a:lnTo>
                <a:lnTo>
                  <a:pt x="119" y="1764"/>
                </a:lnTo>
                <a:lnTo>
                  <a:pt x="120" y="1764"/>
                </a:lnTo>
                <a:lnTo>
                  <a:pt x="120" y="1765"/>
                </a:lnTo>
                <a:lnTo>
                  <a:pt x="120" y="1767"/>
                </a:lnTo>
                <a:lnTo>
                  <a:pt x="121" y="1768"/>
                </a:lnTo>
                <a:lnTo>
                  <a:pt x="121" y="1772"/>
                </a:lnTo>
                <a:lnTo>
                  <a:pt x="120" y="1773"/>
                </a:lnTo>
                <a:lnTo>
                  <a:pt x="121" y="1774"/>
                </a:lnTo>
                <a:lnTo>
                  <a:pt x="123" y="1774"/>
                </a:lnTo>
                <a:lnTo>
                  <a:pt x="124" y="1775"/>
                </a:lnTo>
                <a:lnTo>
                  <a:pt x="125" y="1776"/>
                </a:lnTo>
                <a:lnTo>
                  <a:pt x="126" y="1776"/>
                </a:lnTo>
                <a:lnTo>
                  <a:pt x="126" y="1778"/>
                </a:lnTo>
                <a:lnTo>
                  <a:pt x="127" y="1778"/>
                </a:lnTo>
                <a:lnTo>
                  <a:pt x="127" y="1779"/>
                </a:lnTo>
                <a:lnTo>
                  <a:pt x="127" y="1780"/>
                </a:lnTo>
                <a:lnTo>
                  <a:pt x="128" y="1782"/>
                </a:lnTo>
                <a:lnTo>
                  <a:pt x="128" y="1787"/>
                </a:lnTo>
                <a:lnTo>
                  <a:pt x="128" y="1789"/>
                </a:lnTo>
                <a:lnTo>
                  <a:pt x="127" y="1791"/>
                </a:lnTo>
                <a:lnTo>
                  <a:pt x="126" y="1792"/>
                </a:lnTo>
                <a:lnTo>
                  <a:pt x="123" y="1795"/>
                </a:lnTo>
                <a:lnTo>
                  <a:pt x="119" y="1797"/>
                </a:lnTo>
                <a:lnTo>
                  <a:pt x="115" y="1799"/>
                </a:lnTo>
                <a:lnTo>
                  <a:pt x="113" y="1799"/>
                </a:lnTo>
                <a:lnTo>
                  <a:pt x="104" y="1803"/>
                </a:lnTo>
                <a:lnTo>
                  <a:pt x="98" y="1807"/>
                </a:lnTo>
                <a:lnTo>
                  <a:pt x="95" y="1808"/>
                </a:lnTo>
                <a:lnTo>
                  <a:pt x="94" y="1808"/>
                </a:lnTo>
                <a:lnTo>
                  <a:pt x="93" y="1807"/>
                </a:lnTo>
                <a:lnTo>
                  <a:pt x="93" y="1805"/>
                </a:lnTo>
                <a:lnTo>
                  <a:pt x="92" y="1804"/>
                </a:lnTo>
                <a:lnTo>
                  <a:pt x="91" y="1801"/>
                </a:lnTo>
                <a:lnTo>
                  <a:pt x="90" y="1796"/>
                </a:lnTo>
                <a:lnTo>
                  <a:pt x="89" y="1793"/>
                </a:lnTo>
                <a:lnTo>
                  <a:pt x="87" y="1791"/>
                </a:lnTo>
                <a:lnTo>
                  <a:pt x="85" y="1789"/>
                </a:lnTo>
                <a:lnTo>
                  <a:pt x="84" y="1788"/>
                </a:lnTo>
                <a:lnTo>
                  <a:pt x="84" y="1787"/>
                </a:lnTo>
                <a:lnTo>
                  <a:pt x="83" y="1787"/>
                </a:lnTo>
                <a:lnTo>
                  <a:pt x="82" y="1784"/>
                </a:lnTo>
                <a:lnTo>
                  <a:pt x="81" y="1783"/>
                </a:lnTo>
                <a:lnTo>
                  <a:pt x="81" y="1782"/>
                </a:lnTo>
                <a:lnTo>
                  <a:pt x="80" y="1782"/>
                </a:lnTo>
                <a:lnTo>
                  <a:pt x="78" y="1781"/>
                </a:lnTo>
                <a:lnTo>
                  <a:pt x="77" y="1781"/>
                </a:lnTo>
                <a:lnTo>
                  <a:pt x="77" y="1780"/>
                </a:lnTo>
                <a:lnTo>
                  <a:pt x="76" y="1780"/>
                </a:lnTo>
                <a:lnTo>
                  <a:pt x="75" y="1779"/>
                </a:lnTo>
                <a:lnTo>
                  <a:pt x="74" y="1779"/>
                </a:lnTo>
                <a:lnTo>
                  <a:pt x="73" y="1778"/>
                </a:lnTo>
                <a:lnTo>
                  <a:pt x="72" y="1776"/>
                </a:lnTo>
                <a:lnTo>
                  <a:pt x="70" y="1776"/>
                </a:lnTo>
                <a:lnTo>
                  <a:pt x="69" y="1775"/>
                </a:lnTo>
                <a:lnTo>
                  <a:pt x="68" y="1775"/>
                </a:lnTo>
                <a:lnTo>
                  <a:pt x="67" y="1774"/>
                </a:lnTo>
                <a:lnTo>
                  <a:pt x="64" y="1773"/>
                </a:lnTo>
                <a:lnTo>
                  <a:pt x="57" y="1773"/>
                </a:lnTo>
                <a:lnTo>
                  <a:pt x="56" y="1773"/>
                </a:lnTo>
                <a:lnTo>
                  <a:pt x="56" y="1772"/>
                </a:lnTo>
                <a:lnTo>
                  <a:pt x="55" y="1772"/>
                </a:lnTo>
                <a:lnTo>
                  <a:pt x="47" y="1771"/>
                </a:lnTo>
                <a:lnTo>
                  <a:pt x="44" y="1771"/>
                </a:lnTo>
                <a:lnTo>
                  <a:pt x="41" y="1772"/>
                </a:lnTo>
                <a:lnTo>
                  <a:pt x="38" y="1772"/>
                </a:lnTo>
                <a:lnTo>
                  <a:pt x="32" y="1773"/>
                </a:lnTo>
                <a:lnTo>
                  <a:pt x="31" y="1773"/>
                </a:lnTo>
                <a:lnTo>
                  <a:pt x="31" y="1753"/>
                </a:lnTo>
                <a:lnTo>
                  <a:pt x="31" y="1739"/>
                </a:lnTo>
                <a:lnTo>
                  <a:pt x="31" y="1738"/>
                </a:lnTo>
                <a:lnTo>
                  <a:pt x="31" y="1719"/>
                </a:lnTo>
                <a:lnTo>
                  <a:pt x="32" y="1697"/>
                </a:lnTo>
                <a:lnTo>
                  <a:pt x="32" y="1695"/>
                </a:lnTo>
                <a:lnTo>
                  <a:pt x="32" y="1692"/>
                </a:lnTo>
                <a:lnTo>
                  <a:pt x="32" y="1627"/>
                </a:lnTo>
                <a:lnTo>
                  <a:pt x="25" y="1627"/>
                </a:lnTo>
                <a:lnTo>
                  <a:pt x="24" y="1627"/>
                </a:lnTo>
                <a:lnTo>
                  <a:pt x="24" y="1620"/>
                </a:lnTo>
                <a:lnTo>
                  <a:pt x="24" y="1613"/>
                </a:lnTo>
                <a:lnTo>
                  <a:pt x="24" y="1612"/>
                </a:lnTo>
                <a:lnTo>
                  <a:pt x="24" y="1611"/>
                </a:lnTo>
                <a:lnTo>
                  <a:pt x="24" y="1608"/>
                </a:lnTo>
                <a:lnTo>
                  <a:pt x="24" y="1607"/>
                </a:lnTo>
                <a:lnTo>
                  <a:pt x="24" y="1605"/>
                </a:lnTo>
                <a:lnTo>
                  <a:pt x="24" y="1600"/>
                </a:lnTo>
                <a:lnTo>
                  <a:pt x="24" y="1597"/>
                </a:lnTo>
                <a:lnTo>
                  <a:pt x="24" y="1595"/>
                </a:lnTo>
                <a:lnTo>
                  <a:pt x="24" y="1592"/>
                </a:lnTo>
                <a:lnTo>
                  <a:pt x="24" y="1590"/>
                </a:lnTo>
                <a:lnTo>
                  <a:pt x="24" y="1587"/>
                </a:lnTo>
                <a:lnTo>
                  <a:pt x="24" y="1583"/>
                </a:lnTo>
                <a:lnTo>
                  <a:pt x="24" y="1567"/>
                </a:lnTo>
                <a:lnTo>
                  <a:pt x="24" y="1548"/>
                </a:lnTo>
                <a:lnTo>
                  <a:pt x="24" y="1547"/>
                </a:lnTo>
                <a:lnTo>
                  <a:pt x="24" y="1542"/>
                </a:lnTo>
                <a:lnTo>
                  <a:pt x="24" y="1536"/>
                </a:lnTo>
                <a:lnTo>
                  <a:pt x="24" y="1498"/>
                </a:lnTo>
                <a:lnTo>
                  <a:pt x="23" y="1360"/>
                </a:lnTo>
                <a:lnTo>
                  <a:pt x="4" y="1360"/>
                </a:lnTo>
                <a:lnTo>
                  <a:pt x="2" y="1360"/>
                </a:lnTo>
                <a:lnTo>
                  <a:pt x="2" y="1349"/>
                </a:lnTo>
                <a:lnTo>
                  <a:pt x="2" y="1335"/>
                </a:lnTo>
                <a:lnTo>
                  <a:pt x="2" y="1326"/>
                </a:lnTo>
                <a:lnTo>
                  <a:pt x="2" y="1319"/>
                </a:lnTo>
                <a:lnTo>
                  <a:pt x="2" y="1316"/>
                </a:lnTo>
                <a:lnTo>
                  <a:pt x="2" y="1309"/>
                </a:lnTo>
                <a:lnTo>
                  <a:pt x="2" y="1282"/>
                </a:lnTo>
                <a:lnTo>
                  <a:pt x="2" y="1242"/>
                </a:lnTo>
                <a:lnTo>
                  <a:pt x="2" y="1224"/>
                </a:lnTo>
                <a:lnTo>
                  <a:pt x="2" y="1207"/>
                </a:lnTo>
                <a:lnTo>
                  <a:pt x="2" y="1202"/>
                </a:lnTo>
                <a:lnTo>
                  <a:pt x="2" y="1193"/>
                </a:lnTo>
                <a:lnTo>
                  <a:pt x="2" y="1168"/>
                </a:lnTo>
                <a:lnTo>
                  <a:pt x="2" y="1165"/>
                </a:lnTo>
                <a:lnTo>
                  <a:pt x="2" y="1150"/>
                </a:lnTo>
                <a:lnTo>
                  <a:pt x="2" y="1148"/>
                </a:lnTo>
                <a:lnTo>
                  <a:pt x="2" y="1136"/>
                </a:lnTo>
                <a:lnTo>
                  <a:pt x="2" y="1095"/>
                </a:lnTo>
                <a:lnTo>
                  <a:pt x="2" y="1068"/>
                </a:lnTo>
                <a:lnTo>
                  <a:pt x="2" y="1060"/>
                </a:lnTo>
                <a:lnTo>
                  <a:pt x="2" y="1059"/>
                </a:lnTo>
                <a:lnTo>
                  <a:pt x="2" y="1033"/>
                </a:lnTo>
                <a:lnTo>
                  <a:pt x="2" y="968"/>
                </a:lnTo>
                <a:lnTo>
                  <a:pt x="2" y="963"/>
                </a:lnTo>
                <a:lnTo>
                  <a:pt x="2" y="958"/>
                </a:lnTo>
                <a:lnTo>
                  <a:pt x="2" y="928"/>
                </a:lnTo>
                <a:lnTo>
                  <a:pt x="2" y="875"/>
                </a:lnTo>
                <a:lnTo>
                  <a:pt x="2" y="830"/>
                </a:lnTo>
                <a:lnTo>
                  <a:pt x="2" y="807"/>
                </a:lnTo>
                <a:lnTo>
                  <a:pt x="2" y="794"/>
                </a:lnTo>
                <a:lnTo>
                  <a:pt x="2" y="787"/>
                </a:lnTo>
                <a:lnTo>
                  <a:pt x="2" y="785"/>
                </a:lnTo>
                <a:lnTo>
                  <a:pt x="2" y="784"/>
                </a:lnTo>
                <a:lnTo>
                  <a:pt x="2" y="733"/>
                </a:lnTo>
                <a:lnTo>
                  <a:pt x="2" y="701"/>
                </a:lnTo>
                <a:lnTo>
                  <a:pt x="2" y="695"/>
                </a:lnTo>
                <a:lnTo>
                  <a:pt x="2" y="693"/>
                </a:lnTo>
                <a:lnTo>
                  <a:pt x="2" y="687"/>
                </a:lnTo>
                <a:lnTo>
                  <a:pt x="2" y="655"/>
                </a:lnTo>
                <a:lnTo>
                  <a:pt x="2" y="651"/>
                </a:lnTo>
                <a:lnTo>
                  <a:pt x="2" y="642"/>
                </a:lnTo>
                <a:lnTo>
                  <a:pt x="2" y="634"/>
                </a:lnTo>
                <a:lnTo>
                  <a:pt x="2" y="587"/>
                </a:lnTo>
                <a:lnTo>
                  <a:pt x="2" y="542"/>
                </a:lnTo>
                <a:lnTo>
                  <a:pt x="2" y="508"/>
                </a:lnTo>
                <a:lnTo>
                  <a:pt x="2" y="485"/>
                </a:lnTo>
                <a:lnTo>
                  <a:pt x="2" y="484"/>
                </a:lnTo>
                <a:lnTo>
                  <a:pt x="2" y="483"/>
                </a:lnTo>
                <a:lnTo>
                  <a:pt x="2" y="473"/>
                </a:lnTo>
                <a:lnTo>
                  <a:pt x="2" y="461"/>
                </a:lnTo>
                <a:lnTo>
                  <a:pt x="2" y="449"/>
                </a:lnTo>
                <a:lnTo>
                  <a:pt x="2" y="386"/>
                </a:lnTo>
                <a:lnTo>
                  <a:pt x="2" y="385"/>
                </a:lnTo>
                <a:lnTo>
                  <a:pt x="2" y="384"/>
                </a:lnTo>
                <a:lnTo>
                  <a:pt x="2" y="373"/>
                </a:lnTo>
                <a:lnTo>
                  <a:pt x="2" y="366"/>
                </a:lnTo>
                <a:lnTo>
                  <a:pt x="2" y="305"/>
                </a:lnTo>
                <a:lnTo>
                  <a:pt x="2" y="301"/>
                </a:lnTo>
                <a:lnTo>
                  <a:pt x="2" y="298"/>
                </a:lnTo>
                <a:lnTo>
                  <a:pt x="2" y="295"/>
                </a:lnTo>
                <a:lnTo>
                  <a:pt x="2" y="286"/>
                </a:lnTo>
                <a:lnTo>
                  <a:pt x="2" y="283"/>
                </a:lnTo>
                <a:lnTo>
                  <a:pt x="0" y="262"/>
                </a:lnTo>
                <a:lnTo>
                  <a:pt x="0" y="260"/>
                </a:lnTo>
                <a:lnTo>
                  <a:pt x="0" y="259"/>
                </a:lnTo>
                <a:lnTo>
                  <a:pt x="0" y="247"/>
                </a:lnTo>
                <a:lnTo>
                  <a:pt x="2" y="231"/>
                </a:lnTo>
                <a:lnTo>
                  <a:pt x="0" y="158"/>
                </a:lnTo>
                <a:lnTo>
                  <a:pt x="2" y="131"/>
                </a:lnTo>
                <a:lnTo>
                  <a:pt x="2" y="105"/>
                </a:lnTo>
                <a:lnTo>
                  <a:pt x="2" y="101"/>
                </a:lnTo>
                <a:lnTo>
                  <a:pt x="2" y="65"/>
                </a:lnTo>
                <a:lnTo>
                  <a:pt x="2" y="16"/>
                </a:lnTo>
                <a:lnTo>
                  <a:pt x="3" y="0"/>
                </a:lnTo>
                <a:lnTo>
                  <a:pt x="75" y="1"/>
                </a:lnTo>
                <a:lnTo>
                  <a:pt x="76" y="1"/>
                </a:lnTo>
                <a:lnTo>
                  <a:pt x="128" y="1"/>
                </a:lnTo>
                <a:lnTo>
                  <a:pt x="142" y="1"/>
                </a:lnTo>
                <a:lnTo>
                  <a:pt x="184" y="1"/>
                </a:lnTo>
                <a:lnTo>
                  <a:pt x="194" y="1"/>
                </a:lnTo>
                <a:lnTo>
                  <a:pt x="246" y="1"/>
                </a:lnTo>
                <a:lnTo>
                  <a:pt x="379" y="2"/>
                </a:lnTo>
                <a:lnTo>
                  <a:pt x="385" y="2"/>
                </a:lnTo>
                <a:lnTo>
                  <a:pt x="385" y="6"/>
                </a:lnTo>
                <a:lnTo>
                  <a:pt x="385" y="9"/>
                </a:lnTo>
                <a:lnTo>
                  <a:pt x="385" y="13"/>
                </a:lnTo>
                <a:lnTo>
                  <a:pt x="385" y="16"/>
                </a:lnTo>
                <a:lnTo>
                  <a:pt x="385" y="23"/>
                </a:lnTo>
                <a:lnTo>
                  <a:pt x="385" y="32"/>
                </a:lnTo>
                <a:lnTo>
                  <a:pt x="385" y="43"/>
                </a:lnTo>
                <a:lnTo>
                  <a:pt x="385" y="50"/>
                </a:lnTo>
                <a:lnTo>
                  <a:pt x="436" y="50"/>
                </a:lnTo>
                <a:lnTo>
                  <a:pt x="480" y="50"/>
                </a:lnTo>
                <a:lnTo>
                  <a:pt x="575" y="50"/>
                </a:lnTo>
                <a:lnTo>
                  <a:pt x="589" y="50"/>
                </a:lnTo>
                <a:lnTo>
                  <a:pt x="639" y="50"/>
                </a:lnTo>
                <a:lnTo>
                  <a:pt x="641" y="50"/>
                </a:lnTo>
                <a:lnTo>
                  <a:pt x="650" y="50"/>
                </a:lnTo>
                <a:lnTo>
                  <a:pt x="671" y="50"/>
                </a:lnTo>
                <a:lnTo>
                  <a:pt x="676" y="50"/>
                </a:lnTo>
                <a:lnTo>
                  <a:pt x="685" y="50"/>
                </a:lnTo>
                <a:lnTo>
                  <a:pt x="686" y="50"/>
                </a:lnTo>
                <a:lnTo>
                  <a:pt x="688" y="50"/>
                </a:lnTo>
                <a:lnTo>
                  <a:pt x="696" y="50"/>
                </a:lnTo>
                <a:lnTo>
                  <a:pt x="698" y="50"/>
                </a:lnTo>
                <a:lnTo>
                  <a:pt x="707" y="50"/>
                </a:lnTo>
                <a:lnTo>
                  <a:pt x="725" y="50"/>
                </a:lnTo>
                <a:lnTo>
                  <a:pt x="733" y="50"/>
                </a:lnTo>
                <a:lnTo>
                  <a:pt x="742" y="50"/>
                </a:lnTo>
                <a:lnTo>
                  <a:pt x="756" y="50"/>
                </a:lnTo>
                <a:lnTo>
                  <a:pt x="797" y="50"/>
                </a:lnTo>
                <a:lnTo>
                  <a:pt x="810" y="50"/>
                </a:lnTo>
                <a:lnTo>
                  <a:pt x="814" y="50"/>
                </a:lnTo>
                <a:lnTo>
                  <a:pt x="826" y="50"/>
                </a:lnTo>
                <a:lnTo>
                  <a:pt x="829" y="51"/>
                </a:lnTo>
                <a:lnTo>
                  <a:pt x="831" y="51"/>
                </a:lnTo>
                <a:lnTo>
                  <a:pt x="831" y="50"/>
                </a:lnTo>
                <a:lnTo>
                  <a:pt x="832" y="50"/>
                </a:lnTo>
                <a:lnTo>
                  <a:pt x="836" y="50"/>
                </a:lnTo>
                <a:lnTo>
                  <a:pt x="837" y="50"/>
                </a:lnTo>
                <a:lnTo>
                  <a:pt x="838" y="50"/>
                </a:lnTo>
                <a:lnTo>
                  <a:pt x="840" y="50"/>
                </a:lnTo>
                <a:lnTo>
                  <a:pt x="858" y="50"/>
                </a:lnTo>
                <a:lnTo>
                  <a:pt x="859" y="50"/>
                </a:lnTo>
                <a:lnTo>
                  <a:pt x="860" y="50"/>
                </a:lnTo>
                <a:lnTo>
                  <a:pt x="861" y="50"/>
                </a:lnTo>
                <a:lnTo>
                  <a:pt x="862" y="50"/>
                </a:lnTo>
                <a:lnTo>
                  <a:pt x="863" y="50"/>
                </a:lnTo>
                <a:lnTo>
                  <a:pt x="869" y="50"/>
                </a:lnTo>
                <a:lnTo>
                  <a:pt x="874" y="50"/>
                </a:lnTo>
                <a:lnTo>
                  <a:pt x="877" y="50"/>
                </a:lnTo>
                <a:lnTo>
                  <a:pt x="878" y="50"/>
                </a:lnTo>
                <a:lnTo>
                  <a:pt x="879" y="50"/>
                </a:lnTo>
                <a:lnTo>
                  <a:pt x="893" y="50"/>
                </a:lnTo>
                <a:lnTo>
                  <a:pt x="922" y="50"/>
                </a:lnTo>
                <a:lnTo>
                  <a:pt x="926" y="50"/>
                </a:lnTo>
                <a:lnTo>
                  <a:pt x="932" y="50"/>
                </a:lnTo>
                <a:lnTo>
                  <a:pt x="953" y="50"/>
                </a:lnTo>
                <a:lnTo>
                  <a:pt x="959" y="50"/>
                </a:lnTo>
                <a:lnTo>
                  <a:pt x="965" y="50"/>
                </a:lnTo>
                <a:lnTo>
                  <a:pt x="983" y="50"/>
                </a:lnTo>
                <a:lnTo>
                  <a:pt x="989" y="50"/>
                </a:lnTo>
                <a:lnTo>
                  <a:pt x="990" y="50"/>
                </a:lnTo>
                <a:lnTo>
                  <a:pt x="991" y="50"/>
                </a:lnTo>
                <a:lnTo>
                  <a:pt x="992" y="50"/>
                </a:lnTo>
                <a:lnTo>
                  <a:pt x="993" y="50"/>
                </a:lnTo>
                <a:lnTo>
                  <a:pt x="998" y="50"/>
                </a:lnTo>
                <a:lnTo>
                  <a:pt x="999" y="50"/>
                </a:lnTo>
                <a:lnTo>
                  <a:pt x="1006" y="50"/>
                </a:lnTo>
                <a:lnTo>
                  <a:pt x="1015" y="50"/>
                </a:lnTo>
                <a:lnTo>
                  <a:pt x="1021" y="50"/>
                </a:lnTo>
                <a:lnTo>
                  <a:pt x="1022" y="50"/>
                </a:lnTo>
                <a:lnTo>
                  <a:pt x="1024" y="50"/>
                </a:lnTo>
                <a:lnTo>
                  <a:pt x="1032" y="50"/>
                </a:lnTo>
                <a:lnTo>
                  <a:pt x="1035" y="50"/>
                </a:lnTo>
                <a:lnTo>
                  <a:pt x="1036" y="50"/>
                </a:lnTo>
                <a:lnTo>
                  <a:pt x="1039" y="50"/>
                </a:lnTo>
                <a:lnTo>
                  <a:pt x="1040" y="50"/>
                </a:lnTo>
                <a:lnTo>
                  <a:pt x="1042" y="50"/>
                </a:lnTo>
                <a:lnTo>
                  <a:pt x="1044" y="50"/>
                </a:lnTo>
                <a:lnTo>
                  <a:pt x="1048" y="50"/>
                </a:lnTo>
                <a:lnTo>
                  <a:pt x="1051" y="50"/>
                </a:lnTo>
                <a:lnTo>
                  <a:pt x="1052" y="50"/>
                </a:lnTo>
                <a:lnTo>
                  <a:pt x="1053" y="50"/>
                </a:lnTo>
                <a:lnTo>
                  <a:pt x="1054" y="50"/>
                </a:lnTo>
                <a:lnTo>
                  <a:pt x="1056" y="50"/>
                </a:lnTo>
                <a:lnTo>
                  <a:pt x="1057" y="50"/>
                </a:lnTo>
                <a:lnTo>
                  <a:pt x="1058" y="50"/>
                </a:lnTo>
                <a:lnTo>
                  <a:pt x="1059" y="50"/>
                </a:lnTo>
                <a:lnTo>
                  <a:pt x="1060" y="50"/>
                </a:lnTo>
                <a:lnTo>
                  <a:pt x="1062" y="50"/>
                </a:lnTo>
                <a:lnTo>
                  <a:pt x="1067" y="50"/>
                </a:lnTo>
                <a:lnTo>
                  <a:pt x="1073" y="50"/>
                </a:lnTo>
                <a:lnTo>
                  <a:pt x="1075" y="50"/>
                </a:lnTo>
                <a:lnTo>
                  <a:pt x="1085" y="50"/>
                </a:lnTo>
                <a:lnTo>
                  <a:pt x="1090" y="50"/>
                </a:lnTo>
                <a:lnTo>
                  <a:pt x="1092" y="50"/>
                </a:lnTo>
                <a:lnTo>
                  <a:pt x="1094" y="50"/>
                </a:lnTo>
                <a:lnTo>
                  <a:pt x="1101" y="50"/>
                </a:lnTo>
                <a:lnTo>
                  <a:pt x="1103" y="50"/>
                </a:lnTo>
                <a:lnTo>
                  <a:pt x="1105" y="50"/>
                </a:lnTo>
                <a:lnTo>
                  <a:pt x="1110" y="50"/>
                </a:lnTo>
                <a:lnTo>
                  <a:pt x="1111" y="50"/>
                </a:lnTo>
                <a:lnTo>
                  <a:pt x="1112" y="50"/>
                </a:lnTo>
                <a:lnTo>
                  <a:pt x="1113" y="50"/>
                </a:lnTo>
                <a:lnTo>
                  <a:pt x="1114" y="50"/>
                </a:lnTo>
                <a:lnTo>
                  <a:pt x="1116" y="50"/>
                </a:lnTo>
                <a:lnTo>
                  <a:pt x="1117" y="50"/>
                </a:lnTo>
                <a:lnTo>
                  <a:pt x="1118" y="50"/>
                </a:lnTo>
                <a:lnTo>
                  <a:pt x="1134" y="50"/>
                </a:lnTo>
                <a:lnTo>
                  <a:pt x="1135" y="50"/>
                </a:lnTo>
                <a:lnTo>
                  <a:pt x="1140" y="50"/>
                </a:lnTo>
                <a:lnTo>
                  <a:pt x="1147" y="50"/>
                </a:lnTo>
                <a:lnTo>
                  <a:pt x="1148" y="50"/>
                </a:lnTo>
                <a:lnTo>
                  <a:pt x="1148" y="42"/>
                </a:lnTo>
                <a:lnTo>
                  <a:pt x="1148" y="35"/>
                </a:lnTo>
                <a:lnTo>
                  <a:pt x="1148" y="34"/>
                </a:lnTo>
                <a:lnTo>
                  <a:pt x="1148" y="33"/>
                </a:lnTo>
                <a:lnTo>
                  <a:pt x="1148" y="32"/>
                </a:lnTo>
                <a:lnTo>
                  <a:pt x="1147" y="29"/>
                </a:lnTo>
                <a:lnTo>
                  <a:pt x="1147" y="25"/>
                </a:lnTo>
                <a:lnTo>
                  <a:pt x="1147" y="24"/>
                </a:lnTo>
                <a:lnTo>
                  <a:pt x="1147" y="21"/>
                </a:lnTo>
                <a:lnTo>
                  <a:pt x="1148" y="21"/>
                </a:lnTo>
                <a:lnTo>
                  <a:pt x="1155" y="19"/>
                </a:lnTo>
                <a:lnTo>
                  <a:pt x="1165" y="19"/>
                </a:lnTo>
                <a:lnTo>
                  <a:pt x="1174" y="19"/>
                </a:lnTo>
                <a:lnTo>
                  <a:pt x="1179" y="19"/>
                </a:lnTo>
                <a:lnTo>
                  <a:pt x="1180" y="19"/>
                </a:lnTo>
                <a:lnTo>
                  <a:pt x="1181" y="19"/>
                </a:lnTo>
                <a:lnTo>
                  <a:pt x="1187" y="19"/>
                </a:lnTo>
                <a:lnTo>
                  <a:pt x="1205" y="18"/>
                </a:lnTo>
                <a:lnTo>
                  <a:pt x="1212" y="18"/>
                </a:lnTo>
                <a:lnTo>
                  <a:pt x="1213" y="18"/>
                </a:lnTo>
                <a:lnTo>
                  <a:pt x="1214" y="18"/>
                </a:lnTo>
                <a:lnTo>
                  <a:pt x="1216" y="18"/>
                </a:lnTo>
                <a:lnTo>
                  <a:pt x="1217" y="18"/>
                </a:lnTo>
                <a:lnTo>
                  <a:pt x="1222" y="18"/>
                </a:lnTo>
                <a:lnTo>
                  <a:pt x="1235" y="17"/>
                </a:lnTo>
                <a:lnTo>
                  <a:pt x="1240" y="17"/>
                </a:lnTo>
                <a:lnTo>
                  <a:pt x="1241" y="17"/>
                </a:lnTo>
                <a:lnTo>
                  <a:pt x="1243" y="17"/>
                </a:lnTo>
                <a:lnTo>
                  <a:pt x="1244" y="17"/>
                </a:lnTo>
                <a:lnTo>
                  <a:pt x="1250" y="17"/>
                </a:lnTo>
                <a:lnTo>
                  <a:pt x="1261" y="17"/>
                </a:lnTo>
                <a:lnTo>
                  <a:pt x="1267" y="17"/>
                </a:lnTo>
                <a:lnTo>
                  <a:pt x="1268" y="17"/>
                </a:lnTo>
                <a:lnTo>
                  <a:pt x="1271" y="17"/>
                </a:lnTo>
                <a:lnTo>
                  <a:pt x="1273" y="17"/>
                </a:lnTo>
                <a:lnTo>
                  <a:pt x="1274" y="16"/>
                </a:lnTo>
                <a:lnTo>
                  <a:pt x="1275" y="16"/>
                </a:lnTo>
                <a:lnTo>
                  <a:pt x="1276" y="16"/>
                </a:lnTo>
                <a:lnTo>
                  <a:pt x="1277" y="16"/>
                </a:lnTo>
                <a:lnTo>
                  <a:pt x="1278" y="16"/>
                </a:lnTo>
                <a:lnTo>
                  <a:pt x="1280" y="16"/>
                </a:lnTo>
                <a:lnTo>
                  <a:pt x="1281" y="16"/>
                </a:lnTo>
                <a:lnTo>
                  <a:pt x="1283" y="16"/>
                </a:lnTo>
                <a:lnTo>
                  <a:pt x="1285" y="16"/>
                </a:lnTo>
                <a:lnTo>
                  <a:pt x="1286" y="16"/>
                </a:lnTo>
                <a:lnTo>
                  <a:pt x="1287" y="16"/>
                </a:lnTo>
                <a:lnTo>
                  <a:pt x="1289" y="16"/>
                </a:lnTo>
                <a:lnTo>
                  <a:pt x="1291" y="16"/>
                </a:lnTo>
                <a:lnTo>
                  <a:pt x="1298" y="16"/>
                </a:lnTo>
                <a:lnTo>
                  <a:pt x="1302" y="16"/>
                </a:lnTo>
                <a:lnTo>
                  <a:pt x="1307" y="16"/>
                </a:lnTo>
                <a:lnTo>
                  <a:pt x="1308" y="16"/>
                </a:lnTo>
                <a:lnTo>
                  <a:pt x="1309" y="16"/>
                </a:lnTo>
                <a:lnTo>
                  <a:pt x="1310" y="16"/>
                </a:lnTo>
                <a:lnTo>
                  <a:pt x="1311" y="16"/>
                </a:lnTo>
                <a:lnTo>
                  <a:pt x="1312" y="16"/>
                </a:lnTo>
                <a:lnTo>
                  <a:pt x="1316" y="16"/>
                </a:lnTo>
                <a:lnTo>
                  <a:pt x="1321" y="16"/>
                </a:lnTo>
                <a:lnTo>
                  <a:pt x="1324" y="16"/>
                </a:lnTo>
                <a:lnTo>
                  <a:pt x="1325" y="15"/>
                </a:lnTo>
                <a:lnTo>
                  <a:pt x="1327" y="15"/>
                </a:lnTo>
                <a:lnTo>
                  <a:pt x="1328" y="15"/>
                </a:lnTo>
                <a:lnTo>
                  <a:pt x="1330" y="15"/>
                </a:lnTo>
                <a:lnTo>
                  <a:pt x="1332" y="15"/>
                </a:lnTo>
                <a:lnTo>
                  <a:pt x="1333" y="15"/>
                </a:lnTo>
                <a:lnTo>
                  <a:pt x="1335" y="15"/>
                </a:lnTo>
                <a:lnTo>
                  <a:pt x="1337" y="15"/>
                </a:lnTo>
                <a:lnTo>
                  <a:pt x="1338" y="15"/>
                </a:lnTo>
                <a:lnTo>
                  <a:pt x="1341" y="15"/>
                </a:lnTo>
                <a:lnTo>
                  <a:pt x="1347" y="14"/>
                </a:lnTo>
                <a:lnTo>
                  <a:pt x="1354" y="14"/>
                </a:lnTo>
                <a:lnTo>
                  <a:pt x="1355" y="14"/>
                </a:lnTo>
                <a:lnTo>
                  <a:pt x="1363" y="14"/>
                </a:lnTo>
                <a:lnTo>
                  <a:pt x="1364" y="14"/>
                </a:lnTo>
                <a:lnTo>
                  <a:pt x="1366" y="14"/>
                </a:lnTo>
                <a:lnTo>
                  <a:pt x="1367" y="14"/>
                </a:lnTo>
                <a:lnTo>
                  <a:pt x="1368" y="14"/>
                </a:lnTo>
                <a:lnTo>
                  <a:pt x="1369" y="14"/>
                </a:lnTo>
                <a:lnTo>
                  <a:pt x="1370" y="14"/>
                </a:lnTo>
                <a:lnTo>
                  <a:pt x="1371" y="14"/>
                </a:lnTo>
                <a:lnTo>
                  <a:pt x="1372" y="14"/>
                </a:lnTo>
                <a:lnTo>
                  <a:pt x="1373" y="14"/>
                </a:lnTo>
                <a:lnTo>
                  <a:pt x="1375" y="14"/>
                </a:lnTo>
                <a:lnTo>
                  <a:pt x="1376" y="14"/>
                </a:lnTo>
                <a:lnTo>
                  <a:pt x="1378" y="14"/>
                </a:lnTo>
                <a:lnTo>
                  <a:pt x="1379" y="14"/>
                </a:lnTo>
                <a:lnTo>
                  <a:pt x="1387" y="14"/>
                </a:lnTo>
                <a:lnTo>
                  <a:pt x="1388" y="14"/>
                </a:lnTo>
                <a:lnTo>
                  <a:pt x="1389" y="14"/>
                </a:lnTo>
                <a:lnTo>
                  <a:pt x="1390" y="14"/>
                </a:lnTo>
                <a:lnTo>
                  <a:pt x="1393" y="14"/>
                </a:lnTo>
                <a:lnTo>
                  <a:pt x="1401" y="14"/>
                </a:lnTo>
                <a:lnTo>
                  <a:pt x="1403" y="14"/>
                </a:lnTo>
                <a:lnTo>
                  <a:pt x="1404" y="13"/>
                </a:lnTo>
                <a:lnTo>
                  <a:pt x="1405" y="13"/>
                </a:lnTo>
                <a:lnTo>
                  <a:pt x="1406" y="13"/>
                </a:lnTo>
                <a:lnTo>
                  <a:pt x="1410" y="13"/>
                </a:lnTo>
                <a:lnTo>
                  <a:pt x="1411" y="13"/>
                </a:lnTo>
                <a:lnTo>
                  <a:pt x="1412" y="13"/>
                </a:lnTo>
                <a:lnTo>
                  <a:pt x="1414" y="13"/>
                </a:lnTo>
                <a:lnTo>
                  <a:pt x="1415" y="13"/>
                </a:lnTo>
                <a:lnTo>
                  <a:pt x="1416" y="13"/>
                </a:lnTo>
                <a:lnTo>
                  <a:pt x="1419" y="13"/>
                </a:lnTo>
                <a:lnTo>
                  <a:pt x="1420" y="13"/>
                </a:lnTo>
                <a:lnTo>
                  <a:pt x="1421" y="13"/>
                </a:lnTo>
                <a:lnTo>
                  <a:pt x="1422" y="13"/>
                </a:lnTo>
                <a:lnTo>
                  <a:pt x="1423" y="13"/>
                </a:lnTo>
                <a:lnTo>
                  <a:pt x="1424" y="13"/>
                </a:lnTo>
                <a:lnTo>
                  <a:pt x="1425" y="13"/>
                </a:lnTo>
                <a:lnTo>
                  <a:pt x="1427" y="13"/>
                </a:lnTo>
                <a:lnTo>
                  <a:pt x="1428" y="12"/>
                </a:lnTo>
                <a:lnTo>
                  <a:pt x="1429" y="12"/>
                </a:lnTo>
                <a:lnTo>
                  <a:pt x="1430" y="12"/>
                </a:lnTo>
                <a:lnTo>
                  <a:pt x="1431" y="12"/>
                </a:lnTo>
                <a:lnTo>
                  <a:pt x="1432" y="12"/>
                </a:lnTo>
                <a:lnTo>
                  <a:pt x="1435" y="12"/>
                </a:lnTo>
                <a:lnTo>
                  <a:pt x="1436" y="12"/>
                </a:lnTo>
                <a:lnTo>
                  <a:pt x="1439" y="12"/>
                </a:lnTo>
                <a:lnTo>
                  <a:pt x="1440" y="12"/>
                </a:lnTo>
                <a:lnTo>
                  <a:pt x="1441" y="12"/>
                </a:lnTo>
                <a:lnTo>
                  <a:pt x="1442" y="12"/>
                </a:lnTo>
                <a:lnTo>
                  <a:pt x="1444" y="12"/>
                </a:lnTo>
                <a:lnTo>
                  <a:pt x="1445" y="12"/>
                </a:lnTo>
                <a:lnTo>
                  <a:pt x="1446" y="12"/>
                </a:lnTo>
                <a:lnTo>
                  <a:pt x="1447" y="12"/>
                </a:lnTo>
                <a:lnTo>
                  <a:pt x="1448" y="12"/>
                </a:lnTo>
                <a:lnTo>
                  <a:pt x="1451" y="12"/>
                </a:lnTo>
                <a:lnTo>
                  <a:pt x="1467" y="10"/>
                </a:lnTo>
                <a:lnTo>
                  <a:pt x="1467" y="13"/>
                </a:lnTo>
                <a:lnTo>
                  <a:pt x="1468" y="13"/>
                </a:lnTo>
                <a:lnTo>
                  <a:pt x="1474" y="12"/>
                </a:lnTo>
                <a:lnTo>
                  <a:pt x="1479" y="12"/>
                </a:lnTo>
                <a:lnTo>
                  <a:pt x="1488" y="12"/>
                </a:lnTo>
                <a:lnTo>
                  <a:pt x="1488" y="10"/>
                </a:lnTo>
                <a:lnTo>
                  <a:pt x="1489" y="10"/>
                </a:lnTo>
                <a:lnTo>
                  <a:pt x="1490" y="10"/>
                </a:lnTo>
                <a:lnTo>
                  <a:pt x="1491" y="10"/>
                </a:lnTo>
                <a:lnTo>
                  <a:pt x="1492" y="10"/>
                </a:lnTo>
                <a:lnTo>
                  <a:pt x="1493" y="10"/>
                </a:lnTo>
                <a:lnTo>
                  <a:pt x="1496" y="10"/>
                </a:lnTo>
                <a:lnTo>
                  <a:pt x="1497" y="10"/>
                </a:lnTo>
                <a:lnTo>
                  <a:pt x="1499" y="9"/>
                </a:lnTo>
                <a:lnTo>
                  <a:pt x="1499" y="10"/>
                </a:lnTo>
                <a:lnTo>
                  <a:pt x="1499" y="12"/>
                </a:lnTo>
                <a:lnTo>
                  <a:pt x="1499" y="13"/>
                </a:lnTo>
                <a:lnTo>
                  <a:pt x="1499" y="15"/>
                </a:lnTo>
                <a:lnTo>
                  <a:pt x="1499" y="16"/>
                </a:lnTo>
                <a:lnTo>
                  <a:pt x="1499" y="17"/>
                </a:lnTo>
                <a:lnTo>
                  <a:pt x="1499" y="18"/>
                </a:lnTo>
                <a:lnTo>
                  <a:pt x="1499" y="19"/>
                </a:lnTo>
                <a:lnTo>
                  <a:pt x="1499" y="21"/>
                </a:lnTo>
                <a:lnTo>
                  <a:pt x="1498" y="21"/>
                </a:lnTo>
                <a:lnTo>
                  <a:pt x="1499" y="22"/>
                </a:lnTo>
                <a:lnTo>
                  <a:pt x="1499" y="23"/>
                </a:lnTo>
                <a:lnTo>
                  <a:pt x="1499" y="24"/>
                </a:lnTo>
                <a:lnTo>
                  <a:pt x="1499" y="25"/>
                </a:lnTo>
                <a:lnTo>
                  <a:pt x="1499" y="26"/>
                </a:lnTo>
                <a:lnTo>
                  <a:pt x="1498" y="27"/>
                </a:lnTo>
                <a:lnTo>
                  <a:pt x="1498" y="29"/>
                </a:lnTo>
                <a:lnTo>
                  <a:pt x="1498" y="30"/>
                </a:lnTo>
                <a:lnTo>
                  <a:pt x="1498" y="31"/>
                </a:lnTo>
                <a:lnTo>
                  <a:pt x="1498" y="32"/>
                </a:lnTo>
                <a:lnTo>
                  <a:pt x="1498" y="33"/>
                </a:lnTo>
                <a:lnTo>
                  <a:pt x="1498" y="34"/>
                </a:lnTo>
                <a:lnTo>
                  <a:pt x="1498" y="35"/>
                </a:lnTo>
                <a:lnTo>
                  <a:pt x="1498" y="36"/>
                </a:lnTo>
                <a:lnTo>
                  <a:pt x="1498" y="40"/>
                </a:lnTo>
                <a:lnTo>
                  <a:pt x="1498" y="41"/>
                </a:lnTo>
                <a:lnTo>
                  <a:pt x="1498" y="42"/>
                </a:lnTo>
                <a:lnTo>
                  <a:pt x="1498" y="43"/>
                </a:lnTo>
                <a:lnTo>
                  <a:pt x="1498" y="46"/>
                </a:lnTo>
                <a:lnTo>
                  <a:pt x="1498" y="48"/>
                </a:lnTo>
                <a:lnTo>
                  <a:pt x="1498" y="49"/>
                </a:lnTo>
                <a:lnTo>
                  <a:pt x="1498" y="50"/>
                </a:lnTo>
                <a:lnTo>
                  <a:pt x="1498" y="51"/>
                </a:lnTo>
                <a:lnTo>
                  <a:pt x="1498" y="54"/>
                </a:lnTo>
                <a:lnTo>
                  <a:pt x="1498" y="55"/>
                </a:lnTo>
                <a:lnTo>
                  <a:pt x="1498" y="56"/>
                </a:lnTo>
                <a:lnTo>
                  <a:pt x="1498" y="57"/>
                </a:lnTo>
                <a:lnTo>
                  <a:pt x="1497" y="58"/>
                </a:lnTo>
                <a:lnTo>
                  <a:pt x="1497" y="59"/>
                </a:lnTo>
                <a:lnTo>
                  <a:pt x="1498" y="59"/>
                </a:lnTo>
                <a:lnTo>
                  <a:pt x="1498" y="60"/>
                </a:lnTo>
                <a:lnTo>
                  <a:pt x="1498" y="61"/>
                </a:lnTo>
                <a:lnTo>
                  <a:pt x="1498" y="63"/>
                </a:lnTo>
                <a:lnTo>
                  <a:pt x="1498" y="65"/>
                </a:lnTo>
                <a:lnTo>
                  <a:pt x="1497" y="66"/>
                </a:lnTo>
                <a:lnTo>
                  <a:pt x="1497" y="67"/>
                </a:lnTo>
                <a:lnTo>
                  <a:pt x="1497" y="68"/>
                </a:lnTo>
                <a:lnTo>
                  <a:pt x="1497" y="71"/>
                </a:lnTo>
                <a:lnTo>
                  <a:pt x="1497" y="72"/>
                </a:lnTo>
                <a:lnTo>
                  <a:pt x="1497" y="73"/>
                </a:lnTo>
                <a:lnTo>
                  <a:pt x="1497" y="74"/>
                </a:lnTo>
                <a:lnTo>
                  <a:pt x="1497" y="75"/>
                </a:lnTo>
                <a:lnTo>
                  <a:pt x="1497" y="76"/>
                </a:lnTo>
                <a:lnTo>
                  <a:pt x="1497" y="77"/>
                </a:lnTo>
                <a:lnTo>
                  <a:pt x="1497" y="79"/>
                </a:lnTo>
                <a:lnTo>
                  <a:pt x="1497" y="80"/>
                </a:lnTo>
                <a:lnTo>
                  <a:pt x="1497" y="81"/>
                </a:lnTo>
                <a:lnTo>
                  <a:pt x="1497" y="82"/>
                </a:lnTo>
                <a:lnTo>
                  <a:pt x="1497" y="83"/>
                </a:lnTo>
                <a:lnTo>
                  <a:pt x="1497" y="84"/>
                </a:lnTo>
                <a:lnTo>
                  <a:pt x="1496" y="84"/>
                </a:lnTo>
                <a:lnTo>
                  <a:pt x="1496" y="85"/>
                </a:lnTo>
                <a:lnTo>
                  <a:pt x="1496" y="86"/>
                </a:lnTo>
                <a:lnTo>
                  <a:pt x="1496" y="88"/>
                </a:lnTo>
                <a:lnTo>
                  <a:pt x="1496" y="89"/>
                </a:lnTo>
                <a:lnTo>
                  <a:pt x="1496" y="90"/>
                </a:lnTo>
                <a:lnTo>
                  <a:pt x="1496" y="91"/>
                </a:lnTo>
                <a:lnTo>
                  <a:pt x="1496" y="92"/>
                </a:lnTo>
                <a:lnTo>
                  <a:pt x="1496" y="93"/>
                </a:lnTo>
                <a:lnTo>
                  <a:pt x="1496" y="94"/>
                </a:lnTo>
                <a:lnTo>
                  <a:pt x="1496" y="96"/>
                </a:lnTo>
                <a:lnTo>
                  <a:pt x="1494" y="97"/>
                </a:lnTo>
                <a:lnTo>
                  <a:pt x="1494" y="99"/>
                </a:lnTo>
                <a:lnTo>
                  <a:pt x="1494" y="101"/>
                </a:lnTo>
                <a:lnTo>
                  <a:pt x="1494" y="102"/>
                </a:lnTo>
                <a:lnTo>
                  <a:pt x="1494" y="103"/>
                </a:lnTo>
                <a:lnTo>
                  <a:pt x="1494" y="105"/>
                </a:lnTo>
                <a:lnTo>
                  <a:pt x="1494" y="107"/>
                </a:lnTo>
                <a:lnTo>
                  <a:pt x="1494" y="108"/>
                </a:lnTo>
                <a:lnTo>
                  <a:pt x="1494" y="109"/>
                </a:lnTo>
                <a:lnTo>
                  <a:pt x="1494" y="110"/>
                </a:lnTo>
                <a:lnTo>
                  <a:pt x="1494" y="111"/>
                </a:lnTo>
                <a:lnTo>
                  <a:pt x="1494" y="113"/>
                </a:lnTo>
                <a:lnTo>
                  <a:pt x="1493" y="114"/>
                </a:lnTo>
                <a:lnTo>
                  <a:pt x="1493" y="115"/>
                </a:lnTo>
                <a:lnTo>
                  <a:pt x="1493" y="116"/>
                </a:lnTo>
                <a:lnTo>
                  <a:pt x="1493" y="117"/>
                </a:lnTo>
                <a:lnTo>
                  <a:pt x="1493" y="118"/>
                </a:lnTo>
                <a:lnTo>
                  <a:pt x="1493" y="119"/>
                </a:lnTo>
                <a:lnTo>
                  <a:pt x="1493" y="122"/>
                </a:lnTo>
                <a:lnTo>
                  <a:pt x="1493" y="123"/>
                </a:lnTo>
                <a:lnTo>
                  <a:pt x="1493" y="124"/>
                </a:lnTo>
                <a:lnTo>
                  <a:pt x="1493" y="126"/>
                </a:lnTo>
                <a:lnTo>
                  <a:pt x="1493" y="127"/>
                </a:lnTo>
                <a:lnTo>
                  <a:pt x="1493" y="128"/>
                </a:lnTo>
                <a:lnTo>
                  <a:pt x="1493" y="130"/>
                </a:lnTo>
                <a:lnTo>
                  <a:pt x="1493" y="131"/>
                </a:lnTo>
                <a:lnTo>
                  <a:pt x="1493" y="132"/>
                </a:lnTo>
                <a:lnTo>
                  <a:pt x="1493" y="133"/>
                </a:lnTo>
                <a:lnTo>
                  <a:pt x="1492" y="134"/>
                </a:lnTo>
                <a:lnTo>
                  <a:pt x="1492" y="136"/>
                </a:lnTo>
                <a:lnTo>
                  <a:pt x="1492" y="138"/>
                </a:lnTo>
                <a:lnTo>
                  <a:pt x="1492" y="139"/>
                </a:lnTo>
                <a:lnTo>
                  <a:pt x="1492" y="140"/>
                </a:lnTo>
                <a:lnTo>
                  <a:pt x="1492" y="141"/>
                </a:lnTo>
                <a:lnTo>
                  <a:pt x="1492" y="142"/>
                </a:lnTo>
                <a:lnTo>
                  <a:pt x="1492" y="144"/>
                </a:lnTo>
                <a:lnTo>
                  <a:pt x="1492" y="146"/>
                </a:lnTo>
                <a:lnTo>
                  <a:pt x="1492" y="148"/>
                </a:lnTo>
                <a:lnTo>
                  <a:pt x="1492" y="149"/>
                </a:lnTo>
                <a:lnTo>
                  <a:pt x="1492" y="151"/>
                </a:lnTo>
                <a:lnTo>
                  <a:pt x="1492" y="152"/>
                </a:lnTo>
                <a:lnTo>
                  <a:pt x="1492" y="155"/>
                </a:lnTo>
                <a:lnTo>
                  <a:pt x="1492" y="156"/>
                </a:lnTo>
                <a:lnTo>
                  <a:pt x="1493" y="157"/>
                </a:lnTo>
                <a:lnTo>
                  <a:pt x="1493" y="158"/>
                </a:lnTo>
                <a:lnTo>
                  <a:pt x="1492" y="158"/>
                </a:lnTo>
                <a:lnTo>
                  <a:pt x="1492" y="160"/>
                </a:lnTo>
                <a:lnTo>
                  <a:pt x="1492" y="161"/>
                </a:lnTo>
                <a:lnTo>
                  <a:pt x="1492" y="163"/>
                </a:lnTo>
                <a:lnTo>
                  <a:pt x="1492" y="164"/>
                </a:lnTo>
                <a:lnTo>
                  <a:pt x="1492" y="166"/>
                </a:lnTo>
                <a:lnTo>
                  <a:pt x="1492" y="167"/>
                </a:lnTo>
                <a:lnTo>
                  <a:pt x="1491" y="168"/>
                </a:lnTo>
                <a:lnTo>
                  <a:pt x="1491" y="171"/>
                </a:lnTo>
                <a:lnTo>
                  <a:pt x="1491" y="172"/>
                </a:lnTo>
                <a:lnTo>
                  <a:pt x="1491" y="173"/>
                </a:lnTo>
                <a:lnTo>
                  <a:pt x="1491" y="174"/>
                </a:lnTo>
                <a:lnTo>
                  <a:pt x="1491" y="175"/>
                </a:lnTo>
                <a:lnTo>
                  <a:pt x="1492" y="175"/>
                </a:lnTo>
                <a:lnTo>
                  <a:pt x="1492" y="174"/>
                </a:lnTo>
                <a:lnTo>
                  <a:pt x="1492" y="175"/>
                </a:lnTo>
                <a:lnTo>
                  <a:pt x="1491" y="175"/>
                </a:lnTo>
                <a:lnTo>
                  <a:pt x="1490" y="175"/>
                </a:lnTo>
                <a:lnTo>
                  <a:pt x="1489" y="175"/>
                </a:lnTo>
                <a:lnTo>
                  <a:pt x="1488" y="175"/>
                </a:lnTo>
                <a:lnTo>
                  <a:pt x="1485" y="175"/>
                </a:lnTo>
                <a:lnTo>
                  <a:pt x="1484" y="175"/>
                </a:lnTo>
                <a:lnTo>
                  <a:pt x="1484" y="174"/>
                </a:lnTo>
                <a:lnTo>
                  <a:pt x="1484" y="173"/>
                </a:lnTo>
                <a:lnTo>
                  <a:pt x="1483" y="172"/>
                </a:lnTo>
                <a:lnTo>
                  <a:pt x="1483" y="171"/>
                </a:lnTo>
                <a:lnTo>
                  <a:pt x="1483" y="169"/>
                </a:lnTo>
                <a:lnTo>
                  <a:pt x="1483" y="168"/>
                </a:lnTo>
                <a:lnTo>
                  <a:pt x="1483" y="167"/>
                </a:lnTo>
                <a:lnTo>
                  <a:pt x="1483" y="164"/>
                </a:lnTo>
                <a:lnTo>
                  <a:pt x="1484" y="164"/>
                </a:lnTo>
                <a:lnTo>
                  <a:pt x="1483" y="167"/>
                </a:lnTo>
                <a:lnTo>
                  <a:pt x="1484" y="167"/>
                </a:lnTo>
                <a:lnTo>
                  <a:pt x="1484" y="166"/>
                </a:lnTo>
                <a:lnTo>
                  <a:pt x="1485" y="166"/>
                </a:lnTo>
                <a:lnTo>
                  <a:pt x="1485" y="165"/>
                </a:lnTo>
                <a:lnTo>
                  <a:pt x="1485" y="164"/>
                </a:lnTo>
                <a:lnTo>
                  <a:pt x="1485" y="163"/>
                </a:lnTo>
                <a:lnTo>
                  <a:pt x="1484" y="163"/>
                </a:lnTo>
                <a:lnTo>
                  <a:pt x="1485" y="163"/>
                </a:lnTo>
                <a:lnTo>
                  <a:pt x="1485" y="161"/>
                </a:lnTo>
                <a:lnTo>
                  <a:pt x="1484" y="161"/>
                </a:lnTo>
                <a:lnTo>
                  <a:pt x="1485" y="161"/>
                </a:lnTo>
                <a:lnTo>
                  <a:pt x="1485" y="160"/>
                </a:lnTo>
                <a:lnTo>
                  <a:pt x="1484" y="160"/>
                </a:lnTo>
                <a:lnTo>
                  <a:pt x="1485" y="160"/>
                </a:lnTo>
                <a:lnTo>
                  <a:pt x="1485" y="159"/>
                </a:lnTo>
                <a:lnTo>
                  <a:pt x="1484" y="159"/>
                </a:lnTo>
                <a:lnTo>
                  <a:pt x="1484" y="164"/>
                </a:lnTo>
                <a:lnTo>
                  <a:pt x="1483" y="164"/>
                </a:lnTo>
                <a:lnTo>
                  <a:pt x="1484" y="159"/>
                </a:lnTo>
                <a:lnTo>
                  <a:pt x="1485" y="159"/>
                </a:lnTo>
                <a:lnTo>
                  <a:pt x="1485" y="158"/>
                </a:lnTo>
                <a:lnTo>
                  <a:pt x="1485" y="156"/>
                </a:lnTo>
                <a:lnTo>
                  <a:pt x="1485" y="155"/>
                </a:lnTo>
                <a:lnTo>
                  <a:pt x="1485" y="153"/>
                </a:lnTo>
                <a:lnTo>
                  <a:pt x="1485" y="151"/>
                </a:lnTo>
                <a:lnTo>
                  <a:pt x="1485" y="149"/>
                </a:lnTo>
                <a:lnTo>
                  <a:pt x="1485" y="148"/>
                </a:lnTo>
                <a:lnTo>
                  <a:pt x="1485" y="147"/>
                </a:lnTo>
                <a:lnTo>
                  <a:pt x="1485" y="144"/>
                </a:lnTo>
                <a:lnTo>
                  <a:pt x="1485" y="143"/>
                </a:lnTo>
                <a:lnTo>
                  <a:pt x="1485" y="142"/>
                </a:lnTo>
                <a:lnTo>
                  <a:pt x="1485" y="141"/>
                </a:lnTo>
                <a:lnTo>
                  <a:pt x="1485" y="140"/>
                </a:lnTo>
                <a:lnTo>
                  <a:pt x="1485" y="139"/>
                </a:lnTo>
                <a:lnTo>
                  <a:pt x="1485" y="138"/>
                </a:lnTo>
                <a:lnTo>
                  <a:pt x="1487" y="138"/>
                </a:lnTo>
                <a:lnTo>
                  <a:pt x="1487" y="139"/>
                </a:lnTo>
                <a:lnTo>
                  <a:pt x="1487" y="140"/>
                </a:lnTo>
                <a:lnTo>
                  <a:pt x="1488" y="140"/>
                </a:lnTo>
                <a:lnTo>
                  <a:pt x="1488" y="139"/>
                </a:lnTo>
                <a:lnTo>
                  <a:pt x="1488" y="138"/>
                </a:lnTo>
                <a:lnTo>
                  <a:pt x="1488" y="136"/>
                </a:lnTo>
                <a:lnTo>
                  <a:pt x="1488" y="138"/>
                </a:lnTo>
                <a:lnTo>
                  <a:pt x="1487" y="138"/>
                </a:lnTo>
                <a:lnTo>
                  <a:pt x="1487" y="136"/>
                </a:lnTo>
                <a:lnTo>
                  <a:pt x="1487" y="138"/>
                </a:lnTo>
                <a:lnTo>
                  <a:pt x="1487" y="136"/>
                </a:lnTo>
                <a:lnTo>
                  <a:pt x="1485" y="136"/>
                </a:lnTo>
                <a:lnTo>
                  <a:pt x="1485" y="135"/>
                </a:lnTo>
                <a:lnTo>
                  <a:pt x="1485" y="134"/>
                </a:lnTo>
                <a:lnTo>
                  <a:pt x="1485" y="133"/>
                </a:lnTo>
                <a:lnTo>
                  <a:pt x="1485" y="132"/>
                </a:lnTo>
                <a:lnTo>
                  <a:pt x="1484" y="132"/>
                </a:lnTo>
                <a:lnTo>
                  <a:pt x="1484" y="131"/>
                </a:lnTo>
                <a:lnTo>
                  <a:pt x="1484" y="130"/>
                </a:lnTo>
                <a:lnTo>
                  <a:pt x="1484" y="128"/>
                </a:lnTo>
                <a:lnTo>
                  <a:pt x="1483" y="128"/>
                </a:lnTo>
                <a:lnTo>
                  <a:pt x="1481" y="128"/>
                </a:lnTo>
                <a:lnTo>
                  <a:pt x="1481" y="127"/>
                </a:lnTo>
                <a:lnTo>
                  <a:pt x="1480" y="127"/>
                </a:lnTo>
                <a:lnTo>
                  <a:pt x="1479" y="127"/>
                </a:lnTo>
                <a:lnTo>
                  <a:pt x="1475" y="127"/>
                </a:lnTo>
                <a:lnTo>
                  <a:pt x="1475" y="128"/>
                </a:lnTo>
                <a:lnTo>
                  <a:pt x="1475" y="130"/>
                </a:lnTo>
                <a:lnTo>
                  <a:pt x="1475" y="128"/>
                </a:lnTo>
                <a:lnTo>
                  <a:pt x="1476" y="128"/>
                </a:lnTo>
                <a:lnTo>
                  <a:pt x="1476" y="130"/>
                </a:lnTo>
                <a:lnTo>
                  <a:pt x="1475" y="130"/>
                </a:lnTo>
                <a:lnTo>
                  <a:pt x="1476" y="130"/>
                </a:lnTo>
                <a:lnTo>
                  <a:pt x="1475" y="130"/>
                </a:lnTo>
                <a:lnTo>
                  <a:pt x="1475" y="131"/>
                </a:lnTo>
                <a:lnTo>
                  <a:pt x="1475" y="130"/>
                </a:lnTo>
                <a:lnTo>
                  <a:pt x="1476" y="130"/>
                </a:lnTo>
                <a:lnTo>
                  <a:pt x="1476" y="131"/>
                </a:lnTo>
                <a:lnTo>
                  <a:pt x="1477" y="131"/>
                </a:lnTo>
                <a:lnTo>
                  <a:pt x="1476" y="131"/>
                </a:lnTo>
                <a:lnTo>
                  <a:pt x="1477" y="132"/>
                </a:lnTo>
                <a:lnTo>
                  <a:pt x="1477" y="133"/>
                </a:lnTo>
                <a:lnTo>
                  <a:pt x="1479" y="133"/>
                </a:lnTo>
                <a:lnTo>
                  <a:pt x="1477" y="133"/>
                </a:lnTo>
                <a:lnTo>
                  <a:pt x="1476" y="133"/>
                </a:lnTo>
                <a:lnTo>
                  <a:pt x="1475" y="134"/>
                </a:lnTo>
                <a:lnTo>
                  <a:pt x="1474" y="134"/>
                </a:lnTo>
                <a:lnTo>
                  <a:pt x="1475" y="134"/>
                </a:lnTo>
                <a:lnTo>
                  <a:pt x="1475" y="135"/>
                </a:lnTo>
                <a:lnTo>
                  <a:pt x="1476" y="135"/>
                </a:lnTo>
                <a:lnTo>
                  <a:pt x="1476" y="134"/>
                </a:lnTo>
                <a:lnTo>
                  <a:pt x="1477" y="134"/>
                </a:lnTo>
                <a:lnTo>
                  <a:pt x="1479" y="134"/>
                </a:lnTo>
                <a:lnTo>
                  <a:pt x="1479" y="133"/>
                </a:lnTo>
                <a:lnTo>
                  <a:pt x="1479" y="134"/>
                </a:lnTo>
                <a:lnTo>
                  <a:pt x="1480" y="134"/>
                </a:lnTo>
                <a:lnTo>
                  <a:pt x="1479" y="135"/>
                </a:lnTo>
                <a:lnTo>
                  <a:pt x="1479" y="136"/>
                </a:lnTo>
                <a:lnTo>
                  <a:pt x="1479" y="138"/>
                </a:lnTo>
                <a:lnTo>
                  <a:pt x="1479" y="139"/>
                </a:lnTo>
                <a:lnTo>
                  <a:pt x="1479" y="140"/>
                </a:lnTo>
                <a:lnTo>
                  <a:pt x="1479" y="141"/>
                </a:lnTo>
                <a:lnTo>
                  <a:pt x="1479" y="142"/>
                </a:lnTo>
                <a:lnTo>
                  <a:pt x="1479" y="143"/>
                </a:lnTo>
                <a:lnTo>
                  <a:pt x="1479" y="144"/>
                </a:lnTo>
                <a:lnTo>
                  <a:pt x="1479" y="146"/>
                </a:lnTo>
                <a:lnTo>
                  <a:pt x="1479" y="147"/>
                </a:lnTo>
                <a:lnTo>
                  <a:pt x="1479" y="148"/>
                </a:lnTo>
                <a:lnTo>
                  <a:pt x="1479" y="149"/>
                </a:lnTo>
                <a:lnTo>
                  <a:pt x="1477" y="149"/>
                </a:lnTo>
                <a:lnTo>
                  <a:pt x="1477" y="150"/>
                </a:lnTo>
                <a:lnTo>
                  <a:pt x="1477" y="151"/>
                </a:lnTo>
                <a:lnTo>
                  <a:pt x="1476" y="151"/>
                </a:lnTo>
                <a:lnTo>
                  <a:pt x="1476" y="152"/>
                </a:lnTo>
                <a:lnTo>
                  <a:pt x="1476" y="153"/>
                </a:lnTo>
                <a:lnTo>
                  <a:pt x="1476" y="155"/>
                </a:lnTo>
                <a:lnTo>
                  <a:pt x="1476" y="156"/>
                </a:lnTo>
                <a:lnTo>
                  <a:pt x="1476" y="157"/>
                </a:lnTo>
                <a:lnTo>
                  <a:pt x="1475" y="158"/>
                </a:lnTo>
                <a:lnTo>
                  <a:pt x="1475" y="159"/>
                </a:lnTo>
                <a:lnTo>
                  <a:pt x="1475" y="160"/>
                </a:lnTo>
                <a:lnTo>
                  <a:pt x="1475" y="161"/>
                </a:lnTo>
                <a:lnTo>
                  <a:pt x="1474" y="163"/>
                </a:lnTo>
                <a:lnTo>
                  <a:pt x="1474" y="164"/>
                </a:lnTo>
                <a:lnTo>
                  <a:pt x="1473" y="164"/>
                </a:lnTo>
                <a:lnTo>
                  <a:pt x="1472" y="164"/>
                </a:lnTo>
                <a:lnTo>
                  <a:pt x="1471" y="164"/>
                </a:lnTo>
                <a:lnTo>
                  <a:pt x="1471" y="163"/>
                </a:lnTo>
                <a:lnTo>
                  <a:pt x="1470" y="163"/>
                </a:lnTo>
                <a:lnTo>
                  <a:pt x="1470" y="161"/>
                </a:lnTo>
                <a:lnTo>
                  <a:pt x="1468" y="161"/>
                </a:lnTo>
                <a:lnTo>
                  <a:pt x="1465" y="164"/>
                </a:lnTo>
                <a:lnTo>
                  <a:pt x="1465" y="165"/>
                </a:lnTo>
                <a:lnTo>
                  <a:pt x="1465" y="166"/>
                </a:lnTo>
                <a:lnTo>
                  <a:pt x="1465" y="167"/>
                </a:lnTo>
                <a:lnTo>
                  <a:pt x="1464" y="167"/>
                </a:lnTo>
                <a:lnTo>
                  <a:pt x="1464" y="168"/>
                </a:lnTo>
                <a:lnTo>
                  <a:pt x="1463" y="168"/>
                </a:lnTo>
                <a:lnTo>
                  <a:pt x="1462" y="168"/>
                </a:lnTo>
                <a:lnTo>
                  <a:pt x="1461" y="168"/>
                </a:lnTo>
                <a:lnTo>
                  <a:pt x="1461" y="169"/>
                </a:lnTo>
                <a:lnTo>
                  <a:pt x="1461" y="168"/>
                </a:lnTo>
                <a:lnTo>
                  <a:pt x="1459" y="168"/>
                </a:lnTo>
                <a:lnTo>
                  <a:pt x="1459" y="169"/>
                </a:lnTo>
                <a:lnTo>
                  <a:pt x="1458" y="169"/>
                </a:lnTo>
                <a:lnTo>
                  <a:pt x="1457" y="169"/>
                </a:lnTo>
                <a:lnTo>
                  <a:pt x="1457" y="171"/>
                </a:lnTo>
                <a:lnTo>
                  <a:pt x="1456" y="171"/>
                </a:lnTo>
                <a:lnTo>
                  <a:pt x="1455" y="172"/>
                </a:lnTo>
                <a:lnTo>
                  <a:pt x="1454" y="172"/>
                </a:lnTo>
                <a:lnTo>
                  <a:pt x="1453" y="172"/>
                </a:lnTo>
                <a:lnTo>
                  <a:pt x="1451" y="172"/>
                </a:lnTo>
                <a:lnTo>
                  <a:pt x="1453" y="174"/>
                </a:lnTo>
                <a:lnTo>
                  <a:pt x="1451" y="175"/>
                </a:lnTo>
                <a:lnTo>
                  <a:pt x="1451" y="176"/>
                </a:lnTo>
                <a:lnTo>
                  <a:pt x="1449" y="176"/>
                </a:lnTo>
                <a:lnTo>
                  <a:pt x="1449" y="177"/>
                </a:lnTo>
                <a:lnTo>
                  <a:pt x="1448" y="177"/>
                </a:lnTo>
                <a:lnTo>
                  <a:pt x="1447" y="178"/>
                </a:lnTo>
                <a:lnTo>
                  <a:pt x="1447" y="180"/>
                </a:lnTo>
                <a:lnTo>
                  <a:pt x="1446" y="180"/>
                </a:lnTo>
                <a:lnTo>
                  <a:pt x="1446" y="181"/>
                </a:lnTo>
                <a:lnTo>
                  <a:pt x="1445" y="182"/>
                </a:lnTo>
                <a:lnTo>
                  <a:pt x="1445" y="183"/>
                </a:lnTo>
                <a:lnTo>
                  <a:pt x="1444" y="183"/>
                </a:lnTo>
                <a:lnTo>
                  <a:pt x="1441" y="184"/>
                </a:lnTo>
                <a:lnTo>
                  <a:pt x="1441" y="185"/>
                </a:lnTo>
                <a:lnTo>
                  <a:pt x="1440" y="186"/>
                </a:lnTo>
                <a:lnTo>
                  <a:pt x="1439" y="186"/>
                </a:lnTo>
                <a:lnTo>
                  <a:pt x="1439" y="188"/>
                </a:lnTo>
                <a:lnTo>
                  <a:pt x="1438" y="189"/>
                </a:lnTo>
                <a:lnTo>
                  <a:pt x="1438" y="190"/>
                </a:lnTo>
                <a:lnTo>
                  <a:pt x="1437" y="190"/>
                </a:lnTo>
                <a:lnTo>
                  <a:pt x="1437" y="191"/>
                </a:lnTo>
                <a:lnTo>
                  <a:pt x="1436" y="192"/>
                </a:lnTo>
                <a:lnTo>
                  <a:pt x="1436" y="193"/>
                </a:lnTo>
                <a:lnTo>
                  <a:pt x="1436" y="194"/>
                </a:lnTo>
                <a:lnTo>
                  <a:pt x="1436" y="195"/>
                </a:lnTo>
                <a:lnTo>
                  <a:pt x="1435" y="197"/>
                </a:lnTo>
                <a:lnTo>
                  <a:pt x="1435" y="198"/>
                </a:lnTo>
                <a:lnTo>
                  <a:pt x="1433" y="198"/>
                </a:lnTo>
                <a:lnTo>
                  <a:pt x="1432" y="198"/>
                </a:lnTo>
                <a:lnTo>
                  <a:pt x="1432" y="199"/>
                </a:lnTo>
                <a:lnTo>
                  <a:pt x="1435" y="199"/>
                </a:lnTo>
                <a:lnTo>
                  <a:pt x="1435" y="200"/>
                </a:lnTo>
                <a:lnTo>
                  <a:pt x="1433" y="200"/>
                </a:lnTo>
                <a:lnTo>
                  <a:pt x="1432" y="200"/>
                </a:lnTo>
                <a:lnTo>
                  <a:pt x="1432" y="201"/>
                </a:lnTo>
                <a:lnTo>
                  <a:pt x="1432" y="202"/>
                </a:lnTo>
                <a:lnTo>
                  <a:pt x="1433" y="202"/>
                </a:lnTo>
                <a:lnTo>
                  <a:pt x="1433" y="201"/>
                </a:lnTo>
                <a:lnTo>
                  <a:pt x="1433" y="202"/>
                </a:lnTo>
                <a:lnTo>
                  <a:pt x="1432" y="202"/>
                </a:lnTo>
                <a:lnTo>
                  <a:pt x="1432" y="203"/>
                </a:lnTo>
                <a:lnTo>
                  <a:pt x="1431" y="203"/>
                </a:lnTo>
                <a:lnTo>
                  <a:pt x="1431" y="205"/>
                </a:lnTo>
                <a:lnTo>
                  <a:pt x="1431" y="206"/>
                </a:lnTo>
                <a:lnTo>
                  <a:pt x="1430" y="206"/>
                </a:lnTo>
                <a:lnTo>
                  <a:pt x="1430" y="207"/>
                </a:lnTo>
                <a:lnTo>
                  <a:pt x="1429" y="208"/>
                </a:lnTo>
                <a:lnTo>
                  <a:pt x="1428" y="209"/>
                </a:lnTo>
                <a:lnTo>
                  <a:pt x="1428" y="208"/>
                </a:lnTo>
                <a:lnTo>
                  <a:pt x="1423" y="203"/>
                </a:lnTo>
                <a:lnTo>
                  <a:pt x="1422" y="202"/>
                </a:lnTo>
                <a:lnTo>
                  <a:pt x="1422" y="203"/>
                </a:lnTo>
                <a:lnTo>
                  <a:pt x="1423" y="205"/>
                </a:lnTo>
                <a:lnTo>
                  <a:pt x="1424" y="206"/>
                </a:lnTo>
                <a:lnTo>
                  <a:pt x="1425" y="207"/>
                </a:lnTo>
                <a:lnTo>
                  <a:pt x="1427" y="208"/>
                </a:lnTo>
                <a:lnTo>
                  <a:pt x="1428" y="209"/>
                </a:lnTo>
                <a:lnTo>
                  <a:pt x="1428" y="210"/>
                </a:lnTo>
                <a:lnTo>
                  <a:pt x="1427" y="210"/>
                </a:lnTo>
                <a:lnTo>
                  <a:pt x="1425" y="209"/>
                </a:lnTo>
                <a:lnTo>
                  <a:pt x="1423" y="207"/>
                </a:lnTo>
                <a:lnTo>
                  <a:pt x="1422" y="207"/>
                </a:lnTo>
                <a:lnTo>
                  <a:pt x="1422" y="206"/>
                </a:lnTo>
                <a:lnTo>
                  <a:pt x="1421" y="206"/>
                </a:lnTo>
                <a:lnTo>
                  <a:pt x="1421" y="205"/>
                </a:lnTo>
                <a:lnTo>
                  <a:pt x="1420" y="205"/>
                </a:lnTo>
                <a:lnTo>
                  <a:pt x="1420" y="206"/>
                </a:lnTo>
                <a:lnTo>
                  <a:pt x="1421" y="206"/>
                </a:lnTo>
                <a:lnTo>
                  <a:pt x="1422" y="207"/>
                </a:lnTo>
                <a:lnTo>
                  <a:pt x="1423" y="208"/>
                </a:lnTo>
                <a:lnTo>
                  <a:pt x="1424" y="209"/>
                </a:lnTo>
                <a:lnTo>
                  <a:pt x="1425" y="210"/>
                </a:lnTo>
                <a:lnTo>
                  <a:pt x="1427" y="211"/>
                </a:lnTo>
                <a:lnTo>
                  <a:pt x="1425" y="211"/>
                </a:lnTo>
                <a:lnTo>
                  <a:pt x="1425" y="213"/>
                </a:lnTo>
                <a:lnTo>
                  <a:pt x="1422" y="209"/>
                </a:lnTo>
                <a:lnTo>
                  <a:pt x="1420" y="208"/>
                </a:lnTo>
                <a:lnTo>
                  <a:pt x="1420" y="207"/>
                </a:lnTo>
                <a:lnTo>
                  <a:pt x="1419" y="207"/>
                </a:lnTo>
                <a:lnTo>
                  <a:pt x="1419" y="208"/>
                </a:lnTo>
                <a:lnTo>
                  <a:pt x="1420" y="208"/>
                </a:lnTo>
                <a:lnTo>
                  <a:pt x="1421" y="209"/>
                </a:lnTo>
                <a:lnTo>
                  <a:pt x="1424" y="213"/>
                </a:lnTo>
                <a:lnTo>
                  <a:pt x="1424" y="214"/>
                </a:lnTo>
                <a:lnTo>
                  <a:pt x="1423" y="214"/>
                </a:lnTo>
                <a:lnTo>
                  <a:pt x="1418" y="209"/>
                </a:lnTo>
                <a:lnTo>
                  <a:pt x="1418" y="208"/>
                </a:lnTo>
                <a:lnTo>
                  <a:pt x="1416" y="208"/>
                </a:lnTo>
                <a:lnTo>
                  <a:pt x="1418" y="209"/>
                </a:lnTo>
                <a:lnTo>
                  <a:pt x="1420" y="213"/>
                </a:lnTo>
                <a:lnTo>
                  <a:pt x="1421" y="213"/>
                </a:lnTo>
                <a:lnTo>
                  <a:pt x="1421" y="214"/>
                </a:lnTo>
                <a:lnTo>
                  <a:pt x="1422" y="214"/>
                </a:lnTo>
                <a:lnTo>
                  <a:pt x="1422" y="215"/>
                </a:lnTo>
                <a:lnTo>
                  <a:pt x="1421" y="216"/>
                </a:lnTo>
                <a:lnTo>
                  <a:pt x="1415" y="210"/>
                </a:lnTo>
                <a:lnTo>
                  <a:pt x="1415" y="209"/>
                </a:lnTo>
                <a:lnTo>
                  <a:pt x="1414" y="209"/>
                </a:lnTo>
                <a:lnTo>
                  <a:pt x="1414" y="210"/>
                </a:lnTo>
                <a:lnTo>
                  <a:pt x="1415" y="210"/>
                </a:lnTo>
                <a:lnTo>
                  <a:pt x="1416" y="211"/>
                </a:lnTo>
                <a:lnTo>
                  <a:pt x="1418" y="213"/>
                </a:lnTo>
                <a:lnTo>
                  <a:pt x="1419" y="214"/>
                </a:lnTo>
                <a:lnTo>
                  <a:pt x="1420" y="215"/>
                </a:lnTo>
                <a:lnTo>
                  <a:pt x="1421" y="216"/>
                </a:lnTo>
                <a:lnTo>
                  <a:pt x="1420" y="216"/>
                </a:lnTo>
                <a:lnTo>
                  <a:pt x="1419" y="217"/>
                </a:lnTo>
                <a:lnTo>
                  <a:pt x="1418" y="218"/>
                </a:lnTo>
                <a:lnTo>
                  <a:pt x="1416" y="218"/>
                </a:lnTo>
                <a:lnTo>
                  <a:pt x="1415" y="218"/>
                </a:lnTo>
                <a:lnTo>
                  <a:pt x="1415" y="217"/>
                </a:lnTo>
                <a:lnTo>
                  <a:pt x="1414" y="218"/>
                </a:lnTo>
                <a:lnTo>
                  <a:pt x="1413" y="218"/>
                </a:lnTo>
                <a:lnTo>
                  <a:pt x="1412" y="217"/>
                </a:lnTo>
                <a:lnTo>
                  <a:pt x="1410" y="217"/>
                </a:lnTo>
                <a:lnTo>
                  <a:pt x="1410" y="218"/>
                </a:lnTo>
                <a:lnTo>
                  <a:pt x="1411" y="218"/>
                </a:lnTo>
                <a:lnTo>
                  <a:pt x="1411" y="217"/>
                </a:lnTo>
                <a:lnTo>
                  <a:pt x="1412" y="218"/>
                </a:lnTo>
                <a:lnTo>
                  <a:pt x="1413" y="218"/>
                </a:lnTo>
                <a:lnTo>
                  <a:pt x="1413" y="219"/>
                </a:lnTo>
                <a:lnTo>
                  <a:pt x="1412" y="219"/>
                </a:lnTo>
                <a:lnTo>
                  <a:pt x="1412" y="220"/>
                </a:lnTo>
                <a:lnTo>
                  <a:pt x="1412" y="219"/>
                </a:lnTo>
                <a:lnTo>
                  <a:pt x="1410" y="220"/>
                </a:lnTo>
                <a:lnTo>
                  <a:pt x="1408" y="220"/>
                </a:lnTo>
                <a:lnTo>
                  <a:pt x="1412" y="220"/>
                </a:lnTo>
                <a:lnTo>
                  <a:pt x="1412" y="222"/>
                </a:lnTo>
                <a:lnTo>
                  <a:pt x="1411" y="222"/>
                </a:lnTo>
                <a:lnTo>
                  <a:pt x="1411" y="223"/>
                </a:lnTo>
                <a:lnTo>
                  <a:pt x="1410" y="223"/>
                </a:lnTo>
                <a:lnTo>
                  <a:pt x="1408" y="223"/>
                </a:lnTo>
                <a:lnTo>
                  <a:pt x="1408" y="224"/>
                </a:lnTo>
                <a:lnTo>
                  <a:pt x="1408" y="225"/>
                </a:lnTo>
                <a:lnTo>
                  <a:pt x="1408" y="226"/>
                </a:lnTo>
                <a:lnTo>
                  <a:pt x="1408" y="227"/>
                </a:lnTo>
                <a:lnTo>
                  <a:pt x="1408" y="228"/>
                </a:lnTo>
                <a:lnTo>
                  <a:pt x="1407" y="228"/>
                </a:lnTo>
                <a:lnTo>
                  <a:pt x="1408" y="228"/>
                </a:lnTo>
                <a:lnTo>
                  <a:pt x="1407" y="230"/>
                </a:lnTo>
                <a:lnTo>
                  <a:pt x="1407" y="231"/>
                </a:lnTo>
                <a:lnTo>
                  <a:pt x="1407" y="232"/>
                </a:lnTo>
                <a:lnTo>
                  <a:pt x="1407" y="233"/>
                </a:lnTo>
                <a:lnTo>
                  <a:pt x="1407" y="235"/>
                </a:lnTo>
                <a:lnTo>
                  <a:pt x="1406" y="236"/>
                </a:lnTo>
                <a:lnTo>
                  <a:pt x="1406" y="239"/>
                </a:lnTo>
                <a:lnTo>
                  <a:pt x="1406" y="241"/>
                </a:lnTo>
                <a:lnTo>
                  <a:pt x="1406" y="242"/>
                </a:lnTo>
                <a:lnTo>
                  <a:pt x="1405" y="242"/>
                </a:lnTo>
                <a:lnTo>
                  <a:pt x="1403" y="243"/>
                </a:lnTo>
                <a:lnTo>
                  <a:pt x="1403" y="244"/>
                </a:lnTo>
                <a:lnTo>
                  <a:pt x="1403" y="243"/>
                </a:lnTo>
                <a:lnTo>
                  <a:pt x="1402" y="243"/>
                </a:lnTo>
                <a:lnTo>
                  <a:pt x="1401" y="243"/>
                </a:lnTo>
                <a:lnTo>
                  <a:pt x="1399" y="243"/>
                </a:lnTo>
                <a:lnTo>
                  <a:pt x="1398" y="243"/>
                </a:lnTo>
                <a:lnTo>
                  <a:pt x="1397" y="243"/>
                </a:lnTo>
                <a:lnTo>
                  <a:pt x="1396" y="243"/>
                </a:lnTo>
                <a:lnTo>
                  <a:pt x="1395" y="243"/>
                </a:lnTo>
                <a:lnTo>
                  <a:pt x="1396" y="243"/>
                </a:lnTo>
                <a:lnTo>
                  <a:pt x="1397" y="243"/>
                </a:lnTo>
                <a:lnTo>
                  <a:pt x="1399" y="243"/>
                </a:lnTo>
                <a:lnTo>
                  <a:pt x="1401" y="243"/>
                </a:lnTo>
                <a:lnTo>
                  <a:pt x="1402" y="243"/>
                </a:lnTo>
                <a:lnTo>
                  <a:pt x="1403" y="244"/>
                </a:lnTo>
                <a:lnTo>
                  <a:pt x="1402" y="244"/>
                </a:lnTo>
                <a:lnTo>
                  <a:pt x="1401" y="245"/>
                </a:lnTo>
                <a:lnTo>
                  <a:pt x="1399" y="247"/>
                </a:lnTo>
                <a:lnTo>
                  <a:pt x="1398" y="247"/>
                </a:lnTo>
                <a:lnTo>
                  <a:pt x="1397" y="247"/>
                </a:lnTo>
                <a:lnTo>
                  <a:pt x="1397" y="248"/>
                </a:lnTo>
                <a:lnTo>
                  <a:pt x="1396" y="248"/>
                </a:lnTo>
                <a:lnTo>
                  <a:pt x="1395" y="248"/>
                </a:lnTo>
                <a:lnTo>
                  <a:pt x="1394" y="248"/>
                </a:lnTo>
                <a:lnTo>
                  <a:pt x="1394" y="249"/>
                </a:lnTo>
                <a:lnTo>
                  <a:pt x="1394" y="251"/>
                </a:lnTo>
                <a:lnTo>
                  <a:pt x="1394" y="252"/>
                </a:lnTo>
                <a:lnTo>
                  <a:pt x="1394" y="255"/>
                </a:lnTo>
                <a:lnTo>
                  <a:pt x="1394" y="256"/>
                </a:lnTo>
                <a:lnTo>
                  <a:pt x="1394" y="261"/>
                </a:lnTo>
                <a:lnTo>
                  <a:pt x="1394" y="266"/>
                </a:lnTo>
                <a:lnTo>
                  <a:pt x="1394" y="267"/>
                </a:lnTo>
                <a:lnTo>
                  <a:pt x="1392" y="267"/>
                </a:lnTo>
                <a:lnTo>
                  <a:pt x="1388" y="267"/>
                </a:lnTo>
                <a:lnTo>
                  <a:pt x="1387" y="267"/>
                </a:lnTo>
                <a:lnTo>
                  <a:pt x="1386" y="267"/>
                </a:lnTo>
                <a:lnTo>
                  <a:pt x="1385" y="267"/>
                </a:lnTo>
                <a:lnTo>
                  <a:pt x="1385" y="268"/>
                </a:lnTo>
                <a:lnTo>
                  <a:pt x="1386" y="268"/>
                </a:lnTo>
                <a:lnTo>
                  <a:pt x="1388" y="268"/>
                </a:lnTo>
                <a:lnTo>
                  <a:pt x="1390" y="268"/>
                </a:lnTo>
                <a:lnTo>
                  <a:pt x="1393" y="268"/>
                </a:lnTo>
                <a:lnTo>
                  <a:pt x="1394" y="268"/>
                </a:lnTo>
                <a:lnTo>
                  <a:pt x="1394" y="269"/>
                </a:lnTo>
                <a:lnTo>
                  <a:pt x="1394" y="270"/>
                </a:lnTo>
                <a:lnTo>
                  <a:pt x="1392" y="270"/>
                </a:lnTo>
                <a:lnTo>
                  <a:pt x="1390" y="270"/>
                </a:lnTo>
                <a:lnTo>
                  <a:pt x="1386" y="270"/>
                </a:lnTo>
                <a:lnTo>
                  <a:pt x="1385" y="270"/>
                </a:lnTo>
                <a:lnTo>
                  <a:pt x="1385" y="272"/>
                </a:lnTo>
                <a:lnTo>
                  <a:pt x="1386" y="272"/>
                </a:lnTo>
                <a:lnTo>
                  <a:pt x="1386" y="270"/>
                </a:lnTo>
                <a:lnTo>
                  <a:pt x="1387" y="270"/>
                </a:lnTo>
                <a:lnTo>
                  <a:pt x="1388" y="270"/>
                </a:lnTo>
                <a:lnTo>
                  <a:pt x="1389" y="270"/>
                </a:lnTo>
                <a:lnTo>
                  <a:pt x="1390" y="270"/>
                </a:lnTo>
                <a:lnTo>
                  <a:pt x="1394" y="270"/>
                </a:lnTo>
                <a:lnTo>
                  <a:pt x="1394" y="272"/>
                </a:lnTo>
                <a:lnTo>
                  <a:pt x="1394" y="273"/>
                </a:lnTo>
                <a:lnTo>
                  <a:pt x="1394" y="275"/>
                </a:lnTo>
                <a:lnTo>
                  <a:pt x="1393" y="275"/>
                </a:lnTo>
                <a:lnTo>
                  <a:pt x="1392" y="275"/>
                </a:lnTo>
                <a:lnTo>
                  <a:pt x="1388" y="275"/>
                </a:lnTo>
                <a:lnTo>
                  <a:pt x="1387" y="276"/>
                </a:lnTo>
                <a:lnTo>
                  <a:pt x="1386" y="276"/>
                </a:lnTo>
                <a:lnTo>
                  <a:pt x="1385" y="276"/>
                </a:lnTo>
                <a:lnTo>
                  <a:pt x="1386" y="276"/>
                </a:lnTo>
                <a:lnTo>
                  <a:pt x="1390" y="276"/>
                </a:lnTo>
                <a:lnTo>
                  <a:pt x="1393" y="276"/>
                </a:lnTo>
                <a:lnTo>
                  <a:pt x="1393" y="277"/>
                </a:lnTo>
                <a:lnTo>
                  <a:pt x="1393" y="278"/>
                </a:lnTo>
                <a:lnTo>
                  <a:pt x="1393" y="280"/>
                </a:lnTo>
                <a:lnTo>
                  <a:pt x="1392" y="280"/>
                </a:lnTo>
                <a:lnTo>
                  <a:pt x="1390" y="280"/>
                </a:lnTo>
                <a:lnTo>
                  <a:pt x="1389" y="280"/>
                </a:lnTo>
                <a:lnTo>
                  <a:pt x="1389" y="281"/>
                </a:lnTo>
                <a:lnTo>
                  <a:pt x="1388" y="281"/>
                </a:lnTo>
                <a:lnTo>
                  <a:pt x="1386" y="281"/>
                </a:lnTo>
                <a:lnTo>
                  <a:pt x="1385" y="281"/>
                </a:lnTo>
                <a:lnTo>
                  <a:pt x="1384" y="281"/>
                </a:lnTo>
                <a:lnTo>
                  <a:pt x="1382" y="282"/>
                </a:lnTo>
                <a:lnTo>
                  <a:pt x="1384" y="282"/>
                </a:lnTo>
                <a:lnTo>
                  <a:pt x="1386" y="282"/>
                </a:lnTo>
                <a:lnTo>
                  <a:pt x="1388" y="282"/>
                </a:lnTo>
                <a:lnTo>
                  <a:pt x="1389" y="282"/>
                </a:lnTo>
                <a:lnTo>
                  <a:pt x="1390" y="282"/>
                </a:lnTo>
                <a:lnTo>
                  <a:pt x="1393" y="282"/>
                </a:lnTo>
                <a:lnTo>
                  <a:pt x="1392" y="283"/>
                </a:lnTo>
                <a:lnTo>
                  <a:pt x="1388" y="284"/>
                </a:lnTo>
                <a:lnTo>
                  <a:pt x="1392" y="284"/>
                </a:lnTo>
                <a:lnTo>
                  <a:pt x="1392" y="285"/>
                </a:lnTo>
                <a:lnTo>
                  <a:pt x="1388" y="285"/>
                </a:lnTo>
                <a:lnTo>
                  <a:pt x="1388" y="286"/>
                </a:lnTo>
                <a:lnTo>
                  <a:pt x="1390" y="286"/>
                </a:lnTo>
                <a:lnTo>
                  <a:pt x="1392" y="286"/>
                </a:lnTo>
                <a:lnTo>
                  <a:pt x="1390" y="291"/>
                </a:lnTo>
                <a:lnTo>
                  <a:pt x="1390" y="292"/>
                </a:lnTo>
                <a:lnTo>
                  <a:pt x="1390" y="293"/>
                </a:lnTo>
                <a:lnTo>
                  <a:pt x="1390" y="294"/>
                </a:lnTo>
                <a:lnTo>
                  <a:pt x="1390" y="295"/>
                </a:lnTo>
                <a:lnTo>
                  <a:pt x="1390" y="297"/>
                </a:lnTo>
                <a:lnTo>
                  <a:pt x="1389" y="297"/>
                </a:lnTo>
                <a:lnTo>
                  <a:pt x="1389" y="298"/>
                </a:lnTo>
                <a:lnTo>
                  <a:pt x="1388" y="297"/>
                </a:lnTo>
                <a:lnTo>
                  <a:pt x="1388" y="298"/>
                </a:lnTo>
                <a:lnTo>
                  <a:pt x="1389" y="299"/>
                </a:lnTo>
                <a:lnTo>
                  <a:pt x="1388" y="299"/>
                </a:lnTo>
                <a:lnTo>
                  <a:pt x="1387" y="298"/>
                </a:lnTo>
                <a:lnTo>
                  <a:pt x="1380" y="294"/>
                </a:lnTo>
                <a:lnTo>
                  <a:pt x="1379" y="294"/>
                </a:lnTo>
                <a:lnTo>
                  <a:pt x="1378" y="294"/>
                </a:lnTo>
                <a:lnTo>
                  <a:pt x="1377" y="294"/>
                </a:lnTo>
                <a:lnTo>
                  <a:pt x="1377" y="295"/>
                </a:lnTo>
                <a:lnTo>
                  <a:pt x="1378" y="297"/>
                </a:lnTo>
                <a:lnTo>
                  <a:pt x="1378" y="298"/>
                </a:lnTo>
                <a:lnTo>
                  <a:pt x="1379" y="298"/>
                </a:lnTo>
                <a:lnTo>
                  <a:pt x="1380" y="299"/>
                </a:lnTo>
                <a:lnTo>
                  <a:pt x="1384" y="300"/>
                </a:lnTo>
                <a:lnTo>
                  <a:pt x="1385" y="301"/>
                </a:lnTo>
                <a:lnTo>
                  <a:pt x="1385" y="302"/>
                </a:lnTo>
                <a:lnTo>
                  <a:pt x="1385" y="303"/>
                </a:lnTo>
                <a:lnTo>
                  <a:pt x="1385" y="305"/>
                </a:lnTo>
                <a:lnTo>
                  <a:pt x="1386" y="306"/>
                </a:lnTo>
                <a:lnTo>
                  <a:pt x="1387" y="306"/>
                </a:lnTo>
                <a:lnTo>
                  <a:pt x="1386" y="307"/>
                </a:lnTo>
                <a:lnTo>
                  <a:pt x="1385" y="308"/>
                </a:lnTo>
                <a:lnTo>
                  <a:pt x="1384" y="309"/>
                </a:lnTo>
                <a:lnTo>
                  <a:pt x="1381" y="310"/>
                </a:lnTo>
                <a:lnTo>
                  <a:pt x="1379" y="312"/>
                </a:lnTo>
                <a:lnTo>
                  <a:pt x="1378" y="314"/>
                </a:lnTo>
                <a:lnTo>
                  <a:pt x="1377" y="314"/>
                </a:lnTo>
                <a:lnTo>
                  <a:pt x="1376" y="314"/>
                </a:lnTo>
                <a:lnTo>
                  <a:pt x="1376" y="315"/>
                </a:lnTo>
                <a:lnTo>
                  <a:pt x="1377" y="315"/>
                </a:lnTo>
                <a:lnTo>
                  <a:pt x="1377" y="316"/>
                </a:lnTo>
                <a:lnTo>
                  <a:pt x="1376" y="316"/>
                </a:lnTo>
                <a:lnTo>
                  <a:pt x="1377" y="316"/>
                </a:lnTo>
                <a:lnTo>
                  <a:pt x="1377" y="317"/>
                </a:lnTo>
                <a:lnTo>
                  <a:pt x="1376" y="318"/>
                </a:lnTo>
                <a:lnTo>
                  <a:pt x="1376" y="319"/>
                </a:lnTo>
                <a:lnTo>
                  <a:pt x="1376" y="320"/>
                </a:lnTo>
                <a:lnTo>
                  <a:pt x="1375" y="319"/>
                </a:lnTo>
                <a:lnTo>
                  <a:pt x="1375" y="320"/>
                </a:lnTo>
                <a:lnTo>
                  <a:pt x="1376" y="320"/>
                </a:lnTo>
                <a:lnTo>
                  <a:pt x="1375" y="320"/>
                </a:lnTo>
                <a:lnTo>
                  <a:pt x="1375" y="322"/>
                </a:lnTo>
                <a:lnTo>
                  <a:pt x="1375" y="323"/>
                </a:lnTo>
                <a:lnTo>
                  <a:pt x="1375" y="324"/>
                </a:lnTo>
                <a:lnTo>
                  <a:pt x="1375" y="325"/>
                </a:lnTo>
                <a:lnTo>
                  <a:pt x="1375" y="326"/>
                </a:lnTo>
                <a:lnTo>
                  <a:pt x="1375" y="327"/>
                </a:lnTo>
                <a:lnTo>
                  <a:pt x="1376" y="328"/>
                </a:lnTo>
                <a:lnTo>
                  <a:pt x="1376" y="330"/>
                </a:lnTo>
                <a:lnTo>
                  <a:pt x="1377" y="331"/>
                </a:lnTo>
                <a:lnTo>
                  <a:pt x="1377" y="332"/>
                </a:lnTo>
                <a:lnTo>
                  <a:pt x="1377" y="333"/>
                </a:lnTo>
                <a:lnTo>
                  <a:pt x="1376" y="334"/>
                </a:lnTo>
                <a:lnTo>
                  <a:pt x="1377" y="334"/>
                </a:lnTo>
                <a:lnTo>
                  <a:pt x="1377" y="335"/>
                </a:lnTo>
                <a:lnTo>
                  <a:pt x="1377" y="336"/>
                </a:lnTo>
                <a:lnTo>
                  <a:pt x="1377" y="337"/>
                </a:lnTo>
                <a:lnTo>
                  <a:pt x="1377" y="339"/>
                </a:lnTo>
                <a:lnTo>
                  <a:pt x="1378" y="339"/>
                </a:lnTo>
                <a:lnTo>
                  <a:pt x="1378" y="340"/>
                </a:lnTo>
                <a:lnTo>
                  <a:pt x="1378" y="341"/>
                </a:lnTo>
                <a:lnTo>
                  <a:pt x="1378" y="342"/>
                </a:lnTo>
                <a:lnTo>
                  <a:pt x="1379" y="342"/>
                </a:lnTo>
                <a:lnTo>
                  <a:pt x="1379" y="344"/>
                </a:lnTo>
                <a:lnTo>
                  <a:pt x="1379" y="345"/>
                </a:lnTo>
                <a:lnTo>
                  <a:pt x="1379" y="347"/>
                </a:lnTo>
                <a:lnTo>
                  <a:pt x="1380" y="348"/>
                </a:lnTo>
                <a:lnTo>
                  <a:pt x="1380" y="349"/>
                </a:lnTo>
                <a:lnTo>
                  <a:pt x="1379" y="350"/>
                </a:lnTo>
                <a:lnTo>
                  <a:pt x="1378" y="350"/>
                </a:lnTo>
                <a:lnTo>
                  <a:pt x="1369" y="350"/>
                </a:lnTo>
                <a:lnTo>
                  <a:pt x="1368" y="351"/>
                </a:lnTo>
                <a:lnTo>
                  <a:pt x="1367" y="351"/>
                </a:lnTo>
                <a:lnTo>
                  <a:pt x="1367" y="352"/>
                </a:lnTo>
                <a:lnTo>
                  <a:pt x="1367" y="353"/>
                </a:lnTo>
                <a:lnTo>
                  <a:pt x="1367" y="354"/>
                </a:lnTo>
                <a:lnTo>
                  <a:pt x="1368" y="356"/>
                </a:lnTo>
                <a:lnTo>
                  <a:pt x="1369" y="357"/>
                </a:lnTo>
                <a:lnTo>
                  <a:pt x="1370" y="361"/>
                </a:lnTo>
                <a:lnTo>
                  <a:pt x="1366" y="366"/>
                </a:lnTo>
                <a:lnTo>
                  <a:pt x="1366" y="368"/>
                </a:lnTo>
                <a:lnTo>
                  <a:pt x="1366" y="370"/>
                </a:lnTo>
                <a:lnTo>
                  <a:pt x="1366" y="372"/>
                </a:lnTo>
                <a:lnTo>
                  <a:pt x="1366" y="373"/>
                </a:lnTo>
                <a:lnTo>
                  <a:pt x="1366" y="374"/>
                </a:lnTo>
                <a:lnTo>
                  <a:pt x="1366" y="373"/>
                </a:lnTo>
                <a:lnTo>
                  <a:pt x="1366" y="372"/>
                </a:lnTo>
                <a:lnTo>
                  <a:pt x="1366" y="370"/>
                </a:lnTo>
                <a:lnTo>
                  <a:pt x="1369" y="372"/>
                </a:lnTo>
                <a:lnTo>
                  <a:pt x="1370" y="373"/>
                </a:lnTo>
                <a:lnTo>
                  <a:pt x="1371" y="373"/>
                </a:lnTo>
                <a:lnTo>
                  <a:pt x="1372" y="373"/>
                </a:lnTo>
                <a:lnTo>
                  <a:pt x="1377" y="373"/>
                </a:lnTo>
                <a:lnTo>
                  <a:pt x="1377" y="374"/>
                </a:lnTo>
                <a:lnTo>
                  <a:pt x="1377" y="375"/>
                </a:lnTo>
                <a:lnTo>
                  <a:pt x="1372" y="375"/>
                </a:lnTo>
                <a:lnTo>
                  <a:pt x="1369" y="374"/>
                </a:lnTo>
                <a:lnTo>
                  <a:pt x="1368" y="374"/>
                </a:lnTo>
                <a:lnTo>
                  <a:pt x="1368" y="375"/>
                </a:lnTo>
                <a:lnTo>
                  <a:pt x="1366" y="378"/>
                </a:lnTo>
                <a:lnTo>
                  <a:pt x="1366" y="381"/>
                </a:lnTo>
                <a:lnTo>
                  <a:pt x="1366" y="383"/>
                </a:lnTo>
                <a:lnTo>
                  <a:pt x="1366" y="384"/>
                </a:lnTo>
                <a:lnTo>
                  <a:pt x="1366" y="385"/>
                </a:lnTo>
                <a:lnTo>
                  <a:pt x="1366" y="387"/>
                </a:lnTo>
                <a:lnTo>
                  <a:pt x="1366" y="389"/>
                </a:lnTo>
                <a:lnTo>
                  <a:pt x="1364" y="389"/>
                </a:lnTo>
                <a:lnTo>
                  <a:pt x="1363" y="389"/>
                </a:lnTo>
                <a:lnTo>
                  <a:pt x="1362" y="389"/>
                </a:lnTo>
                <a:lnTo>
                  <a:pt x="1362" y="391"/>
                </a:lnTo>
                <a:lnTo>
                  <a:pt x="1363" y="391"/>
                </a:lnTo>
                <a:lnTo>
                  <a:pt x="1366" y="391"/>
                </a:lnTo>
                <a:lnTo>
                  <a:pt x="1366" y="392"/>
                </a:lnTo>
                <a:lnTo>
                  <a:pt x="1366" y="394"/>
                </a:lnTo>
                <a:lnTo>
                  <a:pt x="1366" y="395"/>
                </a:lnTo>
                <a:lnTo>
                  <a:pt x="1366" y="397"/>
                </a:lnTo>
                <a:lnTo>
                  <a:pt x="1366" y="399"/>
                </a:lnTo>
                <a:lnTo>
                  <a:pt x="1366" y="400"/>
                </a:lnTo>
                <a:lnTo>
                  <a:pt x="1366" y="401"/>
                </a:lnTo>
                <a:lnTo>
                  <a:pt x="1366" y="403"/>
                </a:lnTo>
                <a:lnTo>
                  <a:pt x="1362" y="403"/>
                </a:lnTo>
                <a:lnTo>
                  <a:pt x="1362" y="404"/>
                </a:lnTo>
                <a:lnTo>
                  <a:pt x="1362" y="407"/>
                </a:lnTo>
                <a:lnTo>
                  <a:pt x="1363" y="407"/>
                </a:lnTo>
                <a:lnTo>
                  <a:pt x="1364" y="407"/>
                </a:lnTo>
                <a:lnTo>
                  <a:pt x="1364" y="408"/>
                </a:lnTo>
                <a:lnTo>
                  <a:pt x="1366" y="408"/>
                </a:lnTo>
                <a:lnTo>
                  <a:pt x="1366" y="409"/>
                </a:lnTo>
                <a:lnTo>
                  <a:pt x="1366" y="410"/>
                </a:lnTo>
                <a:lnTo>
                  <a:pt x="1366" y="411"/>
                </a:lnTo>
                <a:lnTo>
                  <a:pt x="1366" y="412"/>
                </a:lnTo>
                <a:lnTo>
                  <a:pt x="1366" y="414"/>
                </a:lnTo>
                <a:lnTo>
                  <a:pt x="1366" y="415"/>
                </a:lnTo>
                <a:lnTo>
                  <a:pt x="1366" y="416"/>
                </a:lnTo>
                <a:lnTo>
                  <a:pt x="1366" y="418"/>
                </a:lnTo>
                <a:lnTo>
                  <a:pt x="1366" y="420"/>
                </a:lnTo>
                <a:lnTo>
                  <a:pt x="1366" y="426"/>
                </a:lnTo>
                <a:lnTo>
                  <a:pt x="1366" y="427"/>
                </a:lnTo>
                <a:lnTo>
                  <a:pt x="1366" y="429"/>
                </a:lnTo>
                <a:lnTo>
                  <a:pt x="1364" y="429"/>
                </a:lnTo>
                <a:lnTo>
                  <a:pt x="1364" y="431"/>
                </a:lnTo>
                <a:lnTo>
                  <a:pt x="1366" y="431"/>
                </a:lnTo>
                <a:lnTo>
                  <a:pt x="1366" y="432"/>
                </a:lnTo>
                <a:lnTo>
                  <a:pt x="1366" y="433"/>
                </a:lnTo>
                <a:lnTo>
                  <a:pt x="1366" y="432"/>
                </a:lnTo>
                <a:lnTo>
                  <a:pt x="1366" y="433"/>
                </a:lnTo>
                <a:lnTo>
                  <a:pt x="1364" y="433"/>
                </a:lnTo>
                <a:lnTo>
                  <a:pt x="1366" y="433"/>
                </a:lnTo>
                <a:lnTo>
                  <a:pt x="1366" y="434"/>
                </a:lnTo>
                <a:lnTo>
                  <a:pt x="1366" y="435"/>
                </a:lnTo>
                <a:lnTo>
                  <a:pt x="1364" y="435"/>
                </a:lnTo>
                <a:lnTo>
                  <a:pt x="1362" y="435"/>
                </a:lnTo>
                <a:lnTo>
                  <a:pt x="1361" y="435"/>
                </a:lnTo>
                <a:lnTo>
                  <a:pt x="1359" y="435"/>
                </a:lnTo>
                <a:lnTo>
                  <a:pt x="1359" y="436"/>
                </a:lnTo>
                <a:lnTo>
                  <a:pt x="1360" y="436"/>
                </a:lnTo>
                <a:lnTo>
                  <a:pt x="1360" y="437"/>
                </a:lnTo>
                <a:lnTo>
                  <a:pt x="1361" y="437"/>
                </a:lnTo>
                <a:lnTo>
                  <a:pt x="1363" y="437"/>
                </a:lnTo>
                <a:lnTo>
                  <a:pt x="1364" y="437"/>
                </a:lnTo>
                <a:lnTo>
                  <a:pt x="1366" y="437"/>
                </a:lnTo>
                <a:lnTo>
                  <a:pt x="1366" y="440"/>
                </a:lnTo>
                <a:lnTo>
                  <a:pt x="1366" y="441"/>
                </a:lnTo>
                <a:lnTo>
                  <a:pt x="1366" y="442"/>
                </a:lnTo>
                <a:lnTo>
                  <a:pt x="1364" y="442"/>
                </a:lnTo>
                <a:lnTo>
                  <a:pt x="1363" y="443"/>
                </a:lnTo>
                <a:lnTo>
                  <a:pt x="1363" y="445"/>
                </a:lnTo>
                <a:lnTo>
                  <a:pt x="1363" y="446"/>
                </a:lnTo>
                <a:lnTo>
                  <a:pt x="1364" y="446"/>
                </a:lnTo>
                <a:lnTo>
                  <a:pt x="1366" y="448"/>
                </a:lnTo>
                <a:lnTo>
                  <a:pt x="1367" y="448"/>
                </a:lnTo>
                <a:lnTo>
                  <a:pt x="1367" y="446"/>
                </a:lnTo>
                <a:lnTo>
                  <a:pt x="1368" y="446"/>
                </a:lnTo>
                <a:lnTo>
                  <a:pt x="1369" y="444"/>
                </a:lnTo>
                <a:lnTo>
                  <a:pt x="1370" y="444"/>
                </a:lnTo>
                <a:lnTo>
                  <a:pt x="1368" y="448"/>
                </a:lnTo>
                <a:lnTo>
                  <a:pt x="1368" y="449"/>
                </a:lnTo>
                <a:lnTo>
                  <a:pt x="1367" y="450"/>
                </a:lnTo>
                <a:lnTo>
                  <a:pt x="1367" y="452"/>
                </a:lnTo>
                <a:lnTo>
                  <a:pt x="1366" y="452"/>
                </a:lnTo>
                <a:lnTo>
                  <a:pt x="1366" y="453"/>
                </a:lnTo>
                <a:lnTo>
                  <a:pt x="1366" y="454"/>
                </a:lnTo>
                <a:lnTo>
                  <a:pt x="1366" y="456"/>
                </a:lnTo>
                <a:lnTo>
                  <a:pt x="1366" y="457"/>
                </a:lnTo>
                <a:lnTo>
                  <a:pt x="1367" y="457"/>
                </a:lnTo>
                <a:lnTo>
                  <a:pt x="1366" y="457"/>
                </a:lnTo>
                <a:lnTo>
                  <a:pt x="1367" y="458"/>
                </a:lnTo>
                <a:lnTo>
                  <a:pt x="1367" y="460"/>
                </a:lnTo>
                <a:lnTo>
                  <a:pt x="1366" y="460"/>
                </a:lnTo>
                <a:lnTo>
                  <a:pt x="1363" y="461"/>
                </a:lnTo>
                <a:lnTo>
                  <a:pt x="1362" y="462"/>
                </a:lnTo>
                <a:lnTo>
                  <a:pt x="1361" y="462"/>
                </a:lnTo>
                <a:lnTo>
                  <a:pt x="1360" y="462"/>
                </a:lnTo>
                <a:lnTo>
                  <a:pt x="1360" y="464"/>
                </a:lnTo>
                <a:lnTo>
                  <a:pt x="1359" y="464"/>
                </a:lnTo>
                <a:lnTo>
                  <a:pt x="1358" y="464"/>
                </a:lnTo>
                <a:lnTo>
                  <a:pt x="1356" y="464"/>
                </a:lnTo>
                <a:lnTo>
                  <a:pt x="1356" y="465"/>
                </a:lnTo>
                <a:lnTo>
                  <a:pt x="1358" y="465"/>
                </a:lnTo>
                <a:lnTo>
                  <a:pt x="1359" y="465"/>
                </a:lnTo>
                <a:lnTo>
                  <a:pt x="1360" y="465"/>
                </a:lnTo>
                <a:lnTo>
                  <a:pt x="1360" y="466"/>
                </a:lnTo>
                <a:lnTo>
                  <a:pt x="1360" y="467"/>
                </a:lnTo>
                <a:lnTo>
                  <a:pt x="1360" y="468"/>
                </a:lnTo>
                <a:lnTo>
                  <a:pt x="1360" y="469"/>
                </a:lnTo>
                <a:lnTo>
                  <a:pt x="1360" y="470"/>
                </a:lnTo>
                <a:lnTo>
                  <a:pt x="1360" y="473"/>
                </a:lnTo>
                <a:lnTo>
                  <a:pt x="1360" y="474"/>
                </a:lnTo>
                <a:lnTo>
                  <a:pt x="1360" y="475"/>
                </a:lnTo>
                <a:lnTo>
                  <a:pt x="1360" y="477"/>
                </a:lnTo>
                <a:lnTo>
                  <a:pt x="1359" y="477"/>
                </a:lnTo>
                <a:lnTo>
                  <a:pt x="1359" y="478"/>
                </a:lnTo>
                <a:lnTo>
                  <a:pt x="1359" y="479"/>
                </a:lnTo>
                <a:lnTo>
                  <a:pt x="1359" y="481"/>
                </a:lnTo>
                <a:lnTo>
                  <a:pt x="1359" y="483"/>
                </a:lnTo>
                <a:lnTo>
                  <a:pt x="1359" y="484"/>
                </a:lnTo>
                <a:lnTo>
                  <a:pt x="1358" y="484"/>
                </a:lnTo>
                <a:lnTo>
                  <a:pt x="1359" y="484"/>
                </a:lnTo>
                <a:lnTo>
                  <a:pt x="1359" y="486"/>
                </a:lnTo>
                <a:lnTo>
                  <a:pt x="1358" y="486"/>
                </a:lnTo>
                <a:lnTo>
                  <a:pt x="1358" y="487"/>
                </a:lnTo>
                <a:lnTo>
                  <a:pt x="1359" y="487"/>
                </a:lnTo>
                <a:lnTo>
                  <a:pt x="1359" y="489"/>
                </a:lnTo>
                <a:lnTo>
                  <a:pt x="1359" y="490"/>
                </a:lnTo>
                <a:lnTo>
                  <a:pt x="1358" y="491"/>
                </a:lnTo>
                <a:lnTo>
                  <a:pt x="1358" y="492"/>
                </a:lnTo>
                <a:lnTo>
                  <a:pt x="1356" y="492"/>
                </a:lnTo>
                <a:lnTo>
                  <a:pt x="1356" y="493"/>
                </a:lnTo>
                <a:lnTo>
                  <a:pt x="1355" y="493"/>
                </a:lnTo>
                <a:lnTo>
                  <a:pt x="1354" y="493"/>
                </a:lnTo>
                <a:lnTo>
                  <a:pt x="1354" y="494"/>
                </a:lnTo>
                <a:lnTo>
                  <a:pt x="1353" y="494"/>
                </a:lnTo>
                <a:lnTo>
                  <a:pt x="1352" y="494"/>
                </a:lnTo>
                <a:lnTo>
                  <a:pt x="1351" y="495"/>
                </a:lnTo>
                <a:lnTo>
                  <a:pt x="1350" y="495"/>
                </a:lnTo>
                <a:lnTo>
                  <a:pt x="1350" y="496"/>
                </a:lnTo>
                <a:lnTo>
                  <a:pt x="1349" y="496"/>
                </a:lnTo>
                <a:lnTo>
                  <a:pt x="1350" y="496"/>
                </a:lnTo>
                <a:lnTo>
                  <a:pt x="1349" y="496"/>
                </a:lnTo>
                <a:lnTo>
                  <a:pt x="1347" y="496"/>
                </a:lnTo>
                <a:lnTo>
                  <a:pt x="1347" y="498"/>
                </a:lnTo>
                <a:lnTo>
                  <a:pt x="1346" y="498"/>
                </a:lnTo>
                <a:lnTo>
                  <a:pt x="1346" y="499"/>
                </a:lnTo>
                <a:lnTo>
                  <a:pt x="1347" y="499"/>
                </a:lnTo>
                <a:lnTo>
                  <a:pt x="1345" y="500"/>
                </a:lnTo>
                <a:lnTo>
                  <a:pt x="1344" y="501"/>
                </a:lnTo>
                <a:lnTo>
                  <a:pt x="1342" y="502"/>
                </a:lnTo>
                <a:lnTo>
                  <a:pt x="1342" y="503"/>
                </a:lnTo>
                <a:lnTo>
                  <a:pt x="1341" y="503"/>
                </a:lnTo>
                <a:lnTo>
                  <a:pt x="1341" y="502"/>
                </a:lnTo>
                <a:lnTo>
                  <a:pt x="1339" y="503"/>
                </a:lnTo>
                <a:lnTo>
                  <a:pt x="1341" y="504"/>
                </a:lnTo>
                <a:lnTo>
                  <a:pt x="1339" y="506"/>
                </a:lnTo>
                <a:lnTo>
                  <a:pt x="1339" y="504"/>
                </a:lnTo>
                <a:lnTo>
                  <a:pt x="1338" y="504"/>
                </a:lnTo>
                <a:lnTo>
                  <a:pt x="1338" y="506"/>
                </a:lnTo>
                <a:lnTo>
                  <a:pt x="1337" y="507"/>
                </a:lnTo>
                <a:lnTo>
                  <a:pt x="1337" y="508"/>
                </a:lnTo>
                <a:lnTo>
                  <a:pt x="1336" y="509"/>
                </a:lnTo>
                <a:lnTo>
                  <a:pt x="1335" y="510"/>
                </a:lnTo>
                <a:lnTo>
                  <a:pt x="1334" y="511"/>
                </a:lnTo>
                <a:lnTo>
                  <a:pt x="1333" y="511"/>
                </a:lnTo>
                <a:lnTo>
                  <a:pt x="1333" y="512"/>
                </a:lnTo>
                <a:lnTo>
                  <a:pt x="1332" y="512"/>
                </a:lnTo>
                <a:lnTo>
                  <a:pt x="1329" y="513"/>
                </a:lnTo>
                <a:lnTo>
                  <a:pt x="1327" y="513"/>
                </a:lnTo>
                <a:lnTo>
                  <a:pt x="1325" y="515"/>
                </a:lnTo>
                <a:lnTo>
                  <a:pt x="1324" y="516"/>
                </a:lnTo>
                <a:lnTo>
                  <a:pt x="1324" y="515"/>
                </a:lnTo>
                <a:lnTo>
                  <a:pt x="1324" y="516"/>
                </a:lnTo>
                <a:lnTo>
                  <a:pt x="1323" y="516"/>
                </a:lnTo>
                <a:lnTo>
                  <a:pt x="1323" y="517"/>
                </a:lnTo>
                <a:lnTo>
                  <a:pt x="1321" y="517"/>
                </a:lnTo>
                <a:lnTo>
                  <a:pt x="1320" y="517"/>
                </a:lnTo>
                <a:lnTo>
                  <a:pt x="1319" y="518"/>
                </a:lnTo>
                <a:lnTo>
                  <a:pt x="1319" y="519"/>
                </a:lnTo>
                <a:lnTo>
                  <a:pt x="1318" y="519"/>
                </a:lnTo>
                <a:lnTo>
                  <a:pt x="1318" y="520"/>
                </a:lnTo>
                <a:lnTo>
                  <a:pt x="1317" y="520"/>
                </a:lnTo>
                <a:lnTo>
                  <a:pt x="1317" y="519"/>
                </a:lnTo>
                <a:lnTo>
                  <a:pt x="1317" y="518"/>
                </a:lnTo>
                <a:lnTo>
                  <a:pt x="1318" y="518"/>
                </a:lnTo>
                <a:lnTo>
                  <a:pt x="1317" y="518"/>
                </a:lnTo>
                <a:lnTo>
                  <a:pt x="1317" y="519"/>
                </a:lnTo>
                <a:lnTo>
                  <a:pt x="1317" y="520"/>
                </a:lnTo>
                <a:lnTo>
                  <a:pt x="1316" y="521"/>
                </a:lnTo>
                <a:lnTo>
                  <a:pt x="1316" y="523"/>
                </a:lnTo>
                <a:lnTo>
                  <a:pt x="1316" y="524"/>
                </a:lnTo>
                <a:lnTo>
                  <a:pt x="1316" y="525"/>
                </a:lnTo>
                <a:lnTo>
                  <a:pt x="1316" y="526"/>
                </a:lnTo>
                <a:lnTo>
                  <a:pt x="1315" y="526"/>
                </a:lnTo>
                <a:lnTo>
                  <a:pt x="1315" y="525"/>
                </a:lnTo>
                <a:lnTo>
                  <a:pt x="1315" y="526"/>
                </a:lnTo>
                <a:lnTo>
                  <a:pt x="1316" y="527"/>
                </a:lnTo>
                <a:lnTo>
                  <a:pt x="1316" y="528"/>
                </a:lnTo>
                <a:lnTo>
                  <a:pt x="1313" y="529"/>
                </a:lnTo>
                <a:lnTo>
                  <a:pt x="1312" y="531"/>
                </a:lnTo>
                <a:lnTo>
                  <a:pt x="1308" y="534"/>
                </a:lnTo>
                <a:lnTo>
                  <a:pt x="1304" y="533"/>
                </a:lnTo>
                <a:lnTo>
                  <a:pt x="1304" y="532"/>
                </a:lnTo>
                <a:lnTo>
                  <a:pt x="1303" y="532"/>
                </a:lnTo>
                <a:lnTo>
                  <a:pt x="1302" y="532"/>
                </a:lnTo>
                <a:lnTo>
                  <a:pt x="1301" y="532"/>
                </a:lnTo>
                <a:lnTo>
                  <a:pt x="1300" y="532"/>
                </a:lnTo>
                <a:lnTo>
                  <a:pt x="1299" y="532"/>
                </a:lnTo>
                <a:lnTo>
                  <a:pt x="1298" y="533"/>
                </a:lnTo>
                <a:lnTo>
                  <a:pt x="1297" y="534"/>
                </a:lnTo>
                <a:lnTo>
                  <a:pt x="1295" y="532"/>
                </a:lnTo>
                <a:lnTo>
                  <a:pt x="1294" y="532"/>
                </a:lnTo>
                <a:lnTo>
                  <a:pt x="1293" y="532"/>
                </a:lnTo>
                <a:lnTo>
                  <a:pt x="1292" y="533"/>
                </a:lnTo>
                <a:lnTo>
                  <a:pt x="1291" y="533"/>
                </a:lnTo>
                <a:lnTo>
                  <a:pt x="1292" y="534"/>
                </a:lnTo>
                <a:lnTo>
                  <a:pt x="1292" y="533"/>
                </a:lnTo>
                <a:lnTo>
                  <a:pt x="1293" y="533"/>
                </a:lnTo>
                <a:lnTo>
                  <a:pt x="1294" y="533"/>
                </a:lnTo>
                <a:lnTo>
                  <a:pt x="1294" y="532"/>
                </a:lnTo>
                <a:lnTo>
                  <a:pt x="1297" y="534"/>
                </a:lnTo>
                <a:lnTo>
                  <a:pt x="1295" y="535"/>
                </a:lnTo>
                <a:lnTo>
                  <a:pt x="1297" y="535"/>
                </a:lnTo>
                <a:lnTo>
                  <a:pt x="1295" y="535"/>
                </a:lnTo>
                <a:lnTo>
                  <a:pt x="1295" y="536"/>
                </a:lnTo>
                <a:lnTo>
                  <a:pt x="1294" y="536"/>
                </a:lnTo>
                <a:lnTo>
                  <a:pt x="1294" y="537"/>
                </a:lnTo>
                <a:lnTo>
                  <a:pt x="1293" y="537"/>
                </a:lnTo>
                <a:lnTo>
                  <a:pt x="1292" y="538"/>
                </a:lnTo>
                <a:lnTo>
                  <a:pt x="1291" y="538"/>
                </a:lnTo>
                <a:lnTo>
                  <a:pt x="1291" y="540"/>
                </a:lnTo>
                <a:lnTo>
                  <a:pt x="1290" y="540"/>
                </a:lnTo>
                <a:lnTo>
                  <a:pt x="1289" y="540"/>
                </a:lnTo>
                <a:lnTo>
                  <a:pt x="1289" y="541"/>
                </a:lnTo>
                <a:lnTo>
                  <a:pt x="1287" y="541"/>
                </a:lnTo>
                <a:lnTo>
                  <a:pt x="1286" y="542"/>
                </a:lnTo>
                <a:lnTo>
                  <a:pt x="1285" y="542"/>
                </a:lnTo>
                <a:lnTo>
                  <a:pt x="1285" y="543"/>
                </a:lnTo>
                <a:lnTo>
                  <a:pt x="1284" y="543"/>
                </a:lnTo>
                <a:lnTo>
                  <a:pt x="1283" y="541"/>
                </a:lnTo>
                <a:lnTo>
                  <a:pt x="1282" y="540"/>
                </a:lnTo>
                <a:lnTo>
                  <a:pt x="1282" y="538"/>
                </a:lnTo>
                <a:lnTo>
                  <a:pt x="1282" y="537"/>
                </a:lnTo>
                <a:lnTo>
                  <a:pt x="1282" y="538"/>
                </a:lnTo>
                <a:lnTo>
                  <a:pt x="1282" y="540"/>
                </a:lnTo>
                <a:lnTo>
                  <a:pt x="1283" y="541"/>
                </a:lnTo>
                <a:lnTo>
                  <a:pt x="1284" y="543"/>
                </a:lnTo>
                <a:lnTo>
                  <a:pt x="1283" y="543"/>
                </a:lnTo>
                <a:lnTo>
                  <a:pt x="1283" y="544"/>
                </a:lnTo>
                <a:lnTo>
                  <a:pt x="1282" y="544"/>
                </a:lnTo>
                <a:lnTo>
                  <a:pt x="1281" y="544"/>
                </a:lnTo>
                <a:lnTo>
                  <a:pt x="1281" y="545"/>
                </a:lnTo>
                <a:lnTo>
                  <a:pt x="1280" y="545"/>
                </a:lnTo>
                <a:lnTo>
                  <a:pt x="1280" y="544"/>
                </a:lnTo>
                <a:lnTo>
                  <a:pt x="1278" y="543"/>
                </a:lnTo>
                <a:lnTo>
                  <a:pt x="1277" y="543"/>
                </a:lnTo>
                <a:lnTo>
                  <a:pt x="1277" y="544"/>
                </a:lnTo>
                <a:lnTo>
                  <a:pt x="1277" y="545"/>
                </a:lnTo>
                <a:lnTo>
                  <a:pt x="1277" y="546"/>
                </a:lnTo>
                <a:lnTo>
                  <a:pt x="1277" y="548"/>
                </a:lnTo>
                <a:lnTo>
                  <a:pt x="1276" y="546"/>
                </a:lnTo>
                <a:lnTo>
                  <a:pt x="1276" y="548"/>
                </a:lnTo>
                <a:lnTo>
                  <a:pt x="1275" y="548"/>
                </a:lnTo>
                <a:lnTo>
                  <a:pt x="1274" y="548"/>
                </a:lnTo>
                <a:lnTo>
                  <a:pt x="1275" y="549"/>
                </a:lnTo>
                <a:lnTo>
                  <a:pt x="1274" y="549"/>
                </a:lnTo>
                <a:lnTo>
                  <a:pt x="1273" y="549"/>
                </a:lnTo>
                <a:lnTo>
                  <a:pt x="1272" y="548"/>
                </a:lnTo>
                <a:lnTo>
                  <a:pt x="1272" y="549"/>
                </a:lnTo>
                <a:lnTo>
                  <a:pt x="1272" y="548"/>
                </a:lnTo>
                <a:lnTo>
                  <a:pt x="1272" y="549"/>
                </a:lnTo>
                <a:lnTo>
                  <a:pt x="1271" y="549"/>
                </a:lnTo>
                <a:lnTo>
                  <a:pt x="1271" y="550"/>
                </a:lnTo>
                <a:lnTo>
                  <a:pt x="1272" y="550"/>
                </a:lnTo>
                <a:lnTo>
                  <a:pt x="1271" y="550"/>
                </a:lnTo>
                <a:lnTo>
                  <a:pt x="1271" y="551"/>
                </a:lnTo>
                <a:lnTo>
                  <a:pt x="1271" y="552"/>
                </a:lnTo>
                <a:lnTo>
                  <a:pt x="1271" y="553"/>
                </a:lnTo>
                <a:lnTo>
                  <a:pt x="1272" y="554"/>
                </a:lnTo>
                <a:lnTo>
                  <a:pt x="1271" y="556"/>
                </a:lnTo>
                <a:lnTo>
                  <a:pt x="1269" y="556"/>
                </a:lnTo>
                <a:lnTo>
                  <a:pt x="1271" y="557"/>
                </a:lnTo>
                <a:lnTo>
                  <a:pt x="1271" y="558"/>
                </a:lnTo>
                <a:lnTo>
                  <a:pt x="1271" y="559"/>
                </a:lnTo>
                <a:lnTo>
                  <a:pt x="1269" y="559"/>
                </a:lnTo>
                <a:lnTo>
                  <a:pt x="1268" y="558"/>
                </a:lnTo>
                <a:lnTo>
                  <a:pt x="1265" y="561"/>
                </a:lnTo>
                <a:lnTo>
                  <a:pt x="1263" y="559"/>
                </a:lnTo>
                <a:lnTo>
                  <a:pt x="1263" y="558"/>
                </a:lnTo>
                <a:lnTo>
                  <a:pt x="1261" y="558"/>
                </a:lnTo>
                <a:lnTo>
                  <a:pt x="1263" y="558"/>
                </a:lnTo>
                <a:lnTo>
                  <a:pt x="1261" y="558"/>
                </a:lnTo>
                <a:lnTo>
                  <a:pt x="1261" y="559"/>
                </a:lnTo>
                <a:lnTo>
                  <a:pt x="1261" y="558"/>
                </a:lnTo>
                <a:lnTo>
                  <a:pt x="1260" y="559"/>
                </a:lnTo>
                <a:lnTo>
                  <a:pt x="1259" y="560"/>
                </a:lnTo>
                <a:lnTo>
                  <a:pt x="1259" y="561"/>
                </a:lnTo>
                <a:lnTo>
                  <a:pt x="1258" y="562"/>
                </a:lnTo>
                <a:lnTo>
                  <a:pt x="1258" y="563"/>
                </a:lnTo>
                <a:lnTo>
                  <a:pt x="1257" y="563"/>
                </a:lnTo>
                <a:lnTo>
                  <a:pt x="1257" y="565"/>
                </a:lnTo>
                <a:lnTo>
                  <a:pt x="1256" y="565"/>
                </a:lnTo>
                <a:lnTo>
                  <a:pt x="1256" y="566"/>
                </a:lnTo>
                <a:lnTo>
                  <a:pt x="1255" y="566"/>
                </a:lnTo>
                <a:lnTo>
                  <a:pt x="1254" y="566"/>
                </a:lnTo>
                <a:lnTo>
                  <a:pt x="1254" y="567"/>
                </a:lnTo>
                <a:lnTo>
                  <a:pt x="1252" y="566"/>
                </a:lnTo>
                <a:lnTo>
                  <a:pt x="1254" y="567"/>
                </a:lnTo>
                <a:lnTo>
                  <a:pt x="1255" y="567"/>
                </a:lnTo>
                <a:lnTo>
                  <a:pt x="1255" y="568"/>
                </a:lnTo>
                <a:lnTo>
                  <a:pt x="1254" y="569"/>
                </a:lnTo>
                <a:lnTo>
                  <a:pt x="1252" y="568"/>
                </a:lnTo>
                <a:lnTo>
                  <a:pt x="1251" y="567"/>
                </a:lnTo>
                <a:lnTo>
                  <a:pt x="1251" y="568"/>
                </a:lnTo>
                <a:lnTo>
                  <a:pt x="1252" y="568"/>
                </a:lnTo>
                <a:lnTo>
                  <a:pt x="1252" y="569"/>
                </a:lnTo>
                <a:lnTo>
                  <a:pt x="1252" y="570"/>
                </a:lnTo>
                <a:lnTo>
                  <a:pt x="1252" y="571"/>
                </a:lnTo>
                <a:lnTo>
                  <a:pt x="1251" y="571"/>
                </a:lnTo>
                <a:lnTo>
                  <a:pt x="1251" y="570"/>
                </a:lnTo>
                <a:lnTo>
                  <a:pt x="1250" y="570"/>
                </a:lnTo>
                <a:lnTo>
                  <a:pt x="1250" y="571"/>
                </a:lnTo>
                <a:lnTo>
                  <a:pt x="1251" y="573"/>
                </a:lnTo>
                <a:lnTo>
                  <a:pt x="1250" y="574"/>
                </a:lnTo>
                <a:lnTo>
                  <a:pt x="1250" y="573"/>
                </a:lnTo>
                <a:lnTo>
                  <a:pt x="1250" y="574"/>
                </a:lnTo>
                <a:lnTo>
                  <a:pt x="1249" y="575"/>
                </a:lnTo>
                <a:lnTo>
                  <a:pt x="1249" y="574"/>
                </a:lnTo>
                <a:lnTo>
                  <a:pt x="1249" y="575"/>
                </a:lnTo>
                <a:lnTo>
                  <a:pt x="1248" y="575"/>
                </a:lnTo>
                <a:lnTo>
                  <a:pt x="1249" y="575"/>
                </a:lnTo>
                <a:lnTo>
                  <a:pt x="1249" y="576"/>
                </a:lnTo>
                <a:lnTo>
                  <a:pt x="1248" y="576"/>
                </a:lnTo>
                <a:lnTo>
                  <a:pt x="1248" y="577"/>
                </a:lnTo>
                <a:lnTo>
                  <a:pt x="1247" y="577"/>
                </a:lnTo>
                <a:lnTo>
                  <a:pt x="1248" y="577"/>
                </a:lnTo>
                <a:lnTo>
                  <a:pt x="1248" y="578"/>
                </a:lnTo>
                <a:lnTo>
                  <a:pt x="1248" y="579"/>
                </a:lnTo>
                <a:lnTo>
                  <a:pt x="1247" y="579"/>
                </a:lnTo>
                <a:lnTo>
                  <a:pt x="1247" y="581"/>
                </a:lnTo>
                <a:lnTo>
                  <a:pt x="1246" y="582"/>
                </a:lnTo>
                <a:lnTo>
                  <a:pt x="1244" y="582"/>
                </a:lnTo>
                <a:lnTo>
                  <a:pt x="1244" y="581"/>
                </a:lnTo>
                <a:lnTo>
                  <a:pt x="1243" y="581"/>
                </a:lnTo>
                <a:lnTo>
                  <a:pt x="1243" y="579"/>
                </a:lnTo>
                <a:lnTo>
                  <a:pt x="1242" y="581"/>
                </a:lnTo>
                <a:lnTo>
                  <a:pt x="1243" y="581"/>
                </a:lnTo>
                <a:lnTo>
                  <a:pt x="1246" y="582"/>
                </a:lnTo>
                <a:lnTo>
                  <a:pt x="1244" y="583"/>
                </a:lnTo>
                <a:lnTo>
                  <a:pt x="1244" y="584"/>
                </a:lnTo>
                <a:lnTo>
                  <a:pt x="1243" y="584"/>
                </a:lnTo>
                <a:lnTo>
                  <a:pt x="1243" y="583"/>
                </a:lnTo>
                <a:lnTo>
                  <a:pt x="1241" y="582"/>
                </a:lnTo>
                <a:lnTo>
                  <a:pt x="1242" y="583"/>
                </a:lnTo>
                <a:lnTo>
                  <a:pt x="1243" y="583"/>
                </a:lnTo>
                <a:lnTo>
                  <a:pt x="1243" y="584"/>
                </a:lnTo>
                <a:lnTo>
                  <a:pt x="1243" y="585"/>
                </a:lnTo>
                <a:lnTo>
                  <a:pt x="1243" y="584"/>
                </a:lnTo>
                <a:lnTo>
                  <a:pt x="1242" y="584"/>
                </a:lnTo>
                <a:lnTo>
                  <a:pt x="1242" y="585"/>
                </a:lnTo>
                <a:lnTo>
                  <a:pt x="1241" y="586"/>
                </a:lnTo>
                <a:lnTo>
                  <a:pt x="1240" y="586"/>
                </a:lnTo>
                <a:lnTo>
                  <a:pt x="1239" y="585"/>
                </a:lnTo>
                <a:lnTo>
                  <a:pt x="1239" y="586"/>
                </a:lnTo>
                <a:lnTo>
                  <a:pt x="1240" y="586"/>
                </a:lnTo>
                <a:lnTo>
                  <a:pt x="1241" y="586"/>
                </a:lnTo>
                <a:lnTo>
                  <a:pt x="1241" y="587"/>
                </a:lnTo>
                <a:lnTo>
                  <a:pt x="1240" y="587"/>
                </a:lnTo>
                <a:lnTo>
                  <a:pt x="1239" y="586"/>
                </a:lnTo>
                <a:lnTo>
                  <a:pt x="1238" y="586"/>
                </a:lnTo>
                <a:lnTo>
                  <a:pt x="1239" y="586"/>
                </a:lnTo>
                <a:lnTo>
                  <a:pt x="1239" y="587"/>
                </a:lnTo>
                <a:lnTo>
                  <a:pt x="1240" y="587"/>
                </a:lnTo>
                <a:lnTo>
                  <a:pt x="1240" y="588"/>
                </a:lnTo>
                <a:lnTo>
                  <a:pt x="1239" y="587"/>
                </a:lnTo>
                <a:lnTo>
                  <a:pt x="1239" y="588"/>
                </a:lnTo>
                <a:lnTo>
                  <a:pt x="1240" y="588"/>
                </a:lnTo>
                <a:lnTo>
                  <a:pt x="1239" y="590"/>
                </a:lnTo>
                <a:lnTo>
                  <a:pt x="1239" y="591"/>
                </a:lnTo>
                <a:lnTo>
                  <a:pt x="1239" y="592"/>
                </a:lnTo>
                <a:lnTo>
                  <a:pt x="1240" y="593"/>
                </a:lnTo>
                <a:lnTo>
                  <a:pt x="1234" y="593"/>
                </a:lnTo>
                <a:lnTo>
                  <a:pt x="1233" y="593"/>
                </a:lnTo>
                <a:lnTo>
                  <a:pt x="1233" y="594"/>
                </a:lnTo>
                <a:lnTo>
                  <a:pt x="1233" y="593"/>
                </a:lnTo>
                <a:lnTo>
                  <a:pt x="1234" y="593"/>
                </a:lnTo>
                <a:lnTo>
                  <a:pt x="1235" y="593"/>
                </a:lnTo>
                <a:lnTo>
                  <a:pt x="1238" y="593"/>
                </a:lnTo>
                <a:lnTo>
                  <a:pt x="1240" y="593"/>
                </a:lnTo>
                <a:lnTo>
                  <a:pt x="1240" y="594"/>
                </a:lnTo>
                <a:lnTo>
                  <a:pt x="1240" y="595"/>
                </a:lnTo>
                <a:lnTo>
                  <a:pt x="1241" y="596"/>
                </a:lnTo>
                <a:lnTo>
                  <a:pt x="1242" y="598"/>
                </a:lnTo>
                <a:lnTo>
                  <a:pt x="1242" y="599"/>
                </a:lnTo>
                <a:lnTo>
                  <a:pt x="1243" y="600"/>
                </a:lnTo>
                <a:lnTo>
                  <a:pt x="1242" y="600"/>
                </a:lnTo>
                <a:lnTo>
                  <a:pt x="1243" y="600"/>
                </a:lnTo>
                <a:lnTo>
                  <a:pt x="1244" y="601"/>
                </a:lnTo>
                <a:lnTo>
                  <a:pt x="1244" y="602"/>
                </a:lnTo>
                <a:lnTo>
                  <a:pt x="1246" y="609"/>
                </a:lnTo>
                <a:lnTo>
                  <a:pt x="1244" y="610"/>
                </a:lnTo>
                <a:lnTo>
                  <a:pt x="1243" y="609"/>
                </a:lnTo>
                <a:lnTo>
                  <a:pt x="1242" y="602"/>
                </a:lnTo>
                <a:lnTo>
                  <a:pt x="1243" y="609"/>
                </a:lnTo>
                <a:lnTo>
                  <a:pt x="1242" y="609"/>
                </a:lnTo>
                <a:lnTo>
                  <a:pt x="1241" y="609"/>
                </a:lnTo>
                <a:lnTo>
                  <a:pt x="1240" y="609"/>
                </a:lnTo>
                <a:lnTo>
                  <a:pt x="1240" y="608"/>
                </a:lnTo>
                <a:lnTo>
                  <a:pt x="1240" y="605"/>
                </a:lnTo>
                <a:lnTo>
                  <a:pt x="1240" y="602"/>
                </a:lnTo>
                <a:lnTo>
                  <a:pt x="1240" y="605"/>
                </a:lnTo>
                <a:lnTo>
                  <a:pt x="1240" y="607"/>
                </a:lnTo>
                <a:lnTo>
                  <a:pt x="1240" y="608"/>
                </a:lnTo>
                <a:lnTo>
                  <a:pt x="1239" y="608"/>
                </a:lnTo>
                <a:lnTo>
                  <a:pt x="1238" y="608"/>
                </a:lnTo>
                <a:lnTo>
                  <a:pt x="1238" y="607"/>
                </a:lnTo>
                <a:lnTo>
                  <a:pt x="1238" y="605"/>
                </a:lnTo>
                <a:lnTo>
                  <a:pt x="1238" y="603"/>
                </a:lnTo>
                <a:lnTo>
                  <a:pt x="1238" y="602"/>
                </a:lnTo>
                <a:lnTo>
                  <a:pt x="1237" y="602"/>
                </a:lnTo>
                <a:lnTo>
                  <a:pt x="1237" y="607"/>
                </a:lnTo>
                <a:lnTo>
                  <a:pt x="1235" y="607"/>
                </a:lnTo>
                <a:lnTo>
                  <a:pt x="1235" y="605"/>
                </a:lnTo>
                <a:lnTo>
                  <a:pt x="1235" y="604"/>
                </a:lnTo>
                <a:lnTo>
                  <a:pt x="1235" y="602"/>
                </a:lnTo>
                <a:lnTo>
                  <a:pt x="1234" y="602"/>
                </a:lnTo>
                <a:lnTo>
                  <a:pt x="1234" y="604"/>
                </a:lnTo>
                <a:lnTo>
                  <a:pt x="1234" y="605"/>
                </a:lnTo>
                <a:lnTo>
                  <a:pt x="1234" y="607"/>
                </a:lnTo>
                <a:lnTo>
                  <a:pt x="1233" y="607"/>
                </a:lnTo>
                <a:lnTo>
                  <a:pt x="1232" y="607"/>
                </a:lnTo>
                <a:lnTo>
                  <a:pt x="1231" y="607"/>
                </a:lnTo>
                <a:lnTo>
                  <a:pt x="1230" y="607"/>
                </a:lnTo>
                <a:lnTo>
                  <a:pt x="1229" y="607"/>
                </a:lnTo>
                <a:lnTo>
                  <a:pt x="1228" y="607"/>
                </a:lnTo>
                <a:lnTo>
                  <a:pt x="1221" y="608"/>
                </a:lnTo>
                <a:lnTo>
                  <a:pt x="1218" y="607"/>
                </a:lnTo>
                <a:lnTo>
                  <a:pt x="1221" y="608"/>
                </a:lnTo>
                <a:lnTo>
                  <a:pt x="1222" y="608"/>
                </a:lnTo>
                <a:lnTo>
                  <a:pt x="1223" y="608"/>
                </a:lnTo>
                <a:lnTo>
                  <a:pt x="1224" y="608"/>
                </a:lnTo>
                <a:lnTo>
                  <a:pt x="1225" y="608"/>
                </a:lnTo>
                <a:lnTo>
                  <a:pt x="1226" y="608"/>
                </a:lnTo>
                <a:lnTo>
                  <a:pt x="1228" y="608"/>
                </a:lnTo>
                <a:lnTo>
                  <a:pt x="1229" y="608"/>
                </a:lnTo>
                <a:lnTo>
                  <a:pt x="1230" y="608"/>
                </a:lnTo>
                <a:lnTo>
                  <a:pt x="1231" y="608"/>
                </a:lnTo>
                <a:lnTo>
                  <a:pt x="1232" y="608"/>
                </a:lnTo>
                <a:lnTo>
                  <a:pt x="1232" y="607"/>
                </a:lnTo>
                <a:lnTo>
                  <a:pt x="1233" y="608"/>
                </a:lnTo>
                <a:lnTo>
                  <a:pt x="1234" y="608"/>
                </a:lnTo>
                <a:lnTo>
                  <a:pt x="1235" y="608"/>
                </a:lnTo>
                <a:lnTo>
                  <a:pt x="1237" y="608"/>
                </a:lnTo>
                <a:lnTo>
                  <a:pt x="1238" y="608"/>
                </a:lnTo>
                <a:lnTo>
                  <a:pt x="1238" y="609"/>
                </a:lnTo>
                <a:lnTo>
                  <a:pt x="1238" y="610"/>
                </a:lnTo>
                <a:lnTo>
                  <a:pt x="1237" y="610"/>
                </a:lnTo>
                <a:lnTo>
                  <a:pt x="1235" y="608"/>
                </a:lnTo>
                <a:lnTo>
                  <a:pt x="1232" y="608"/>
                </a:lnTo>
                <a:lnTo>
                  <a:pt x="1232" y="609"/>
                </a:lnTo>
                <a:lnTo>
                  <a:pt x="1232" y="610"/>
                </a:lnTo>
                <a:lnTo>
                  <a:pt x="1232" y="611"/>
                </a:lnTo>
                <a:lnTo>
                  <a:pt x="1234" y="611"/>
                </a:lnTo>
                <a:lnTo>
                  <a:pt x="1235" y="611"/>
                </a:lnTo>
                <a:lnTo>
                  <a:pt x="1237" y="612"/>
                </a:lnTo>
                <a:lnTo>
                  <a:pt x="1238" y="613"/>
                </a:lnTo>
                <a:lnTo>
                  <a:pt x="1239" y="615"/>
                </a:lnTo>
                <a:lnTo>
                  <a:pt x="1240" y="616"/>
                </a:lnTo>
                <a:lnTo>
                  <a:pt x="1240" y="615"/>
                </a:lnTo>
                <a:lnTo>
                  <a:pt x="1241" y="613"/>
                </a:lnTo>
                <a:lnTo>
                  <a:pt x="1240" y="615"/>
                </a:lnTo>
                <a:lnTo>
                  <a:pt x="1239" y="615"/>
                </a:lnTo>
                <a:lnTo>
                  <a:pt x="1239" y="613"/>
                </a:lnTo>
                <a:lnTo>
                  <a:pt x="1238" y="613"/>
                </a:lnTo>
                <a:lnTo>
                  <a:pt x="1238" y="612"/>
                </a:lnTo>
                <a:lnTo>
                  <a:pt x="1237" y="612"/>
                </a:lnTo>
                <a:lnTo>
                  <a:pt x="1237" y="611"/>
                </a:lnTo>
                <a:lnTo>
                  <a:pt x="1238" y="611"/>
                </a:lnTo>
                <a:lnTo>
                  <a:pt x="1238" y="610"/>
                </a:lnTo>
                <a:lnTo>
                  <a:pt x="1239" y="610"/>
                </a:lnTo>
                <a:lnTo>
                  <a:pt x="1239" y="609"/>
                </a:lnTo>
                <a:lnTo>
                  <a:pt x="1240" y="609"/>
                </a:lnTo>
                <a:lnTo>
                  <a:pt x="1240" y="610"/>
                </a:lnTo>
                <a:lnTo>
                  <a:pt x="1241" y="610"/>
                </a:lnTo>
                <a:lnTo>
                  <a:pt x="1247" y="615"/>
                </a:lnTo>
                <a:lnTo>
                  <a:pt x="1247" y="623"/>
                </a:lnTo>
                <a:lnTo>
                  <a:pt x="1247" y="621"/>
                </a:lnTo>
                <a:lnTo>
                  <a:pt x="1246" y="621"/>
                </a:lnTo>
                <a:lnTo>
                  <a:pt x="1246" y="620"/>
                </a:lnTo>
                <a:lnTo>
                  <a:pt x="1244" y="620"/>
                </a:lnTo>
                <a:lnTo>
                  <a:pt x="1244" y="621"/>
                </a:lnTo>
                <a:lnTo>
                  <a:pt x="1243" y="621"/>
                </a:lnTo>
                <a:lnTo>
                  <a:pt x="1243" y="623"/>
                </a:lnTo>
                <a:lnTo>
                  <a:pt x="1244" y="623"/>
                </a:lnTo>
                <a:lnTo>
                  <a:pt x="1246" y="623"/>
                </a:lnTo>
                <a:lnTo>
                  <a:pt x="1244" y="623"/>
                </a:lnTo>
                <a:lnTo>
                  <a:pt x="1243" y="623"/>
                </a:lnTo>
                <a:lnTo>
                  <a:pt x="1243" y="624"/>
                </a:lnTo>
                <a:lnTo>
                  <a:pt x="1242" y="624"/>
                </a:lnTo>
                <a:lnTo>
                  <a:pt x="1242" y="625"/>
                </a:lnTo>
                <a:lnTo>
                  <a:pt x="1242" y="626"/>
                </a:lnTo>
                <a:lnTo>
                  <a:pt x="1242" y="627"/>
                </a:lnTo>
                <a:lnTo>
                  <a:pt x="1241" y="627"/>
                </a:lnTo>
                <a:lnTo>
                  <a:pt x="1241" y="628"/>
                </a:lnTo>
                <a:lnTo>
                  <a:pt x="1241" y="629"/>
                </a:lnTo>
                <a:lnTo>
                  <a:pt x="1241" y="630"/>
                </a:lnTo>
                <a:lnTo>
                  <a:pt x="1240" y="630"/>
                </a:lnTo>
                <a:lnTo>
                  <a:pt x="1240" y="632"/>
                </a:lnTo>
                <a:lnTo>
                  <a:pt x="1241" y="632"/>
                </a:lnTo>
                <a:lnTo>
                  <a:pt x="1240" y="632"/>
                </a:lnTo>
                <a:lnTo>
                  <a:pt x="1240" y="633"/>
                </a:lnTo>
                <a:lnTo>
                  <a:pt x="1240" y="635"/>
                </a:lnTo>
                <a:lnTo>
                  <a:pt x="1240" y="636"/>
                </a:lnTo>
                <a:lnTo>
                  <a:pt x="1239" y="638"/>
                </a:lnTo>
                <a:lnTo>
                  <a:pt x="1239" y="640"/>
                </a:lnTo>
                <a:lnTo>
                  <a:pt x="1238" y="640"/>
                </a:lnTo>
                <a:lnTo>
                  <a:pt x="1235" y="640"/>
                </a:lnTo>
                <a:lnTo>
                  <a:pt x="1234" y="640"/>
                </a:lnTo>
                <a:lnTo>
                  <a:pt x="1234" y="638"/>
                </a:lnTo>
                <a:lnTo>
                  <a:pt x="1235" y="636"/>
                </a:lnTo>
                <a:lnTo>
                  <a:pt x="1235" y="635"/>
                </a:lnTo>
                <a:lnTo>
                  <a:pt x="1237" y="635"/>
                </a:lnTo>
                <a:lnTo>
                  <a:pt x="1237" y="634"/>
                </a:lnTo>
                <a:lnTo>
                  <a:pt x="1237" y="633"/>
                </a:lnTo>
                <a:lnTo>
                  <a:pt x="1235" y="633"/>
                </a:lnTo>
                <a:lnTo>
                  <a:pt x="1234" y="633"/>
                </a:lnTo>
                <a:lnTo>
                  <a:pt x="1232" y="633"/>
                </a:lnTo>
                <a:lnTo>
                  <a:pt x="1230" y="633"/>
                </a:lnTo>
                <a:lnTo>
                  <a:pt x="1228" y="633"/>
                </a:lnTo>
                <a:lnTo>
                  <a:pt x="1226" y="633"/>
                </a:lnTo>
                <a:lnTo>
                  <a:pt x="1225" y="633"/>
                </a:lnTo>
                <a:lnTo>
                  <a:pt x="1225" y="632"/>
                </a:lnTo>
                <a:lnTo>
                  <a:pt x="1223" y="632"/>
                </a:lnTo>
                <a:lnTo>
                  <a:pt x="1223" y="633"/>
                </a:lnTo>
                <a:lnTo>
                  <a:pt x="1223" y="634"/>
                </a:lnTo>
                <a:lnTo>
                  <a:pt x="1222" y="634"/>
                </a:lnTo>
                <a:lnTo>
                  <a:pt x="1218" y="634"/>
                </a:lnTo>
                <a:lnTo>
                  <a:pt x="1216" y="634"/>
                </a:lnTo>
                <a:lnTo>
                  <a:pt x="1214" y="634"/>
                </a:lnTo>
                <a:lnTo>
                  <a:pt x="1214" y="633"/>
                </a:lnTo>
                <a:lnTo>
                  <a:pt x="1213" y="632"/>
                </a:lnTo>
                <a:lnTo>
                  <a:pt x="1212" y="632"/>
                </a:lnTo>
                <a:lnTo>
                  <a:pt x="1212" y="633"/>
                </a:lnTo>
                <a:lnTo>
                  <a:pt x="1211" y="634"/>
                </a:lnTo>
                <a:lnTo>
                  <a:pt x="1209" y="634"/>
                </a:lnTo>
                <a:lnTo>
                  <a:pt x="1206" y="634"/>
                </a:lnTo>
                <a:lnTo>
                  <a:pt x="1205" y="634"/>
                </a:lnTo>
                <a:lnTo>
                  <a:pt x="1205" y="635"/>
                </a:lnTo>
                <a:lnTo>
                  <a:pt x="1204" y="635"/>
                </a:lnTo>
                <a:lnTo>
                  <a:pt x="1204" y="636"/>
                </a:lnTo>
                <a:lnTo>
                  <a:pt x="1204" y="637"/>
                </a:lnTo>
                <a:lnTo>
                  <a:pt x="1203" y="637"/>
                </a:lnTo>
                <a:lnTo>
                  <a:pt x="1204" y="637"/>
                </a:lnTo>
                <a:lnTo>
                  <a:pt x="1204" y="638"/>
                </a:lnTo>
                <a:lnTo>
                  <a:pt x="1203" y="638"/>
                </a:lnTo>
                <a:lnTo>
                  <a:pt x="1204" y="638"/>
                </a:lnTo>
                <a:lnTo>
                  <a:pt x="1204" y="640"/>
                </a:lnTo>
                <a:lnTo>
                  <a:pt x="1203" y="640"/>
                </a:lnTo>
                <a:lnTo>
                  <a:pt x="1203" y="641"/>
                </a:lnTo>
                <a:lnTo>
                  <a:pt x="1204" y="641"/>
                </a:lnTo>
                <a:lnTo>
                  <a:pt x="1206" y="641"/>
                </a:lnTo>
                <a:lnTo>
                  <a:pt x="1208" y="641"/>
                </a:lnTo>
                <a:lnTo>
                  <a:pt x="1214" y="641"/>
                </a:lnTo>
                <a:lnTo>
                  <a:pt x="1215" y="640"/>
                </a:lnTo>
                <a:lnTo>
                  <a:pt x="1217" y="640"/>
                </a:lnTo>
                <a:lnTo>
                  <a:pt x="1218" y="641"/>
                </a:lnTo>
                <a:lnTo>
                  <a:pt x="1220" y="641"/>
                </a:lnTo>
                <a:lnTo>
                  <a:pt x="1220" y="642"/>
                </a:lnTo>
                <a:close/>
                <a:moveTo>
                  <a:pt x="668" y="1630"/>
                </a:moveTo>
                <a:lnTo>
                  <a:pt x="667" y="1630"/>
                </a:lnTo>
                <a:lnTo>
                  <a:pt x="665" y="1631"/>
                </a:lnTo>
                <a:lnTo>
                  <a:pt x="665" y="1632"/>
                </a:lnTo>
                <a:lnTo>
                  <a:pt x="664" y="1633"/>
                </a:lnTo>
                <a:lnTo>
                  <a:pt x="663" y="1633"/>
                </a:lnTo>
                <a:lnTo>
                  <a:pt x="662" y="1633"/>
                </a:lnTo>
                <a:lnTo>
                  <a:pt x="662" y="1634"/>
                </a:lnTo>
                <a:lnTo>
                  <a:pt x="661" y="1634"/>
                </a:lnTo>
                <a:lnTo>
                  <a:pt x="661" y="1633"/>
                </a:lnTo>
                <a:lnTo>
                  <a:pt x="661" y="1632"/>
                </a:lnTo>
                <a:lnTo>
                  <a:pt x="661" y="1631"/>
                </a:lnTo>
                <a:lnTo>
                  <a:pt x="660" y="1632"/>
                </a:lnTo>
                <a:lnTo>
                  <a:pt x="659" y="1630"/>
                </a:lnTo>
                <a:lnTo>
                  <a:pt x="657" y="1630"/>
                </a:lnTo>
                <a:lnTo>
                  <a:pt x="657" y="1631"/>
                </a:lnTo>
                <a:lnTo>
                  <a:pt x="657" y="1633"/>
                </a:lnTo>
                <a:lnTo>
                  <a:pt x="656" y="1636"/>
                </a:lnTo>
                <a:lnTo>
                  <a:pt x="656" y="1637"/>
                </a:lnTo>
                <a:lnTo>
                  <a:pt x="657" y="1637"/>
                </a:lnTo>
                <a:lnTo>
                  <a:pt x="660" y="1638"/>
                </a:lnTo>
                <a:lnTo>
                  <a:pt x="661" y="1639"/>
                </a:lnTo>
                <a:lnTo>
                  <a:pt x="660" y="1639"/>
                </a:lnTo>
                <a:lnTo>
                  <a:pt x="660" y="1640"/>
                </a:lnTo>
                <a:lnTo>
                  <a:pt x="659" y="1640"/>
                </a:lnTo>
                <a:lnTo>
                  <a:pt x="659" y="1641"/>
                </a:lnTo>
                <a:lnTo>
                  <a:pt x="659" y="1644"/>
                </a:lnTo>
                <a:lnTo>
                  <a:pt x="660" y="1645"/>
                </a:lnTo>
                <a:lnTo>
                  <a:pt x="661" y="1645"/>
                </a:lnTo>
                <a:lnTo>
                  <a:pt x="661" y="1644"/>
                </a:lnTo>
                <a:lnTo>
                  <a:pt x="663" y="1644"/>
                </a:lnTo>
                <a:lnTo>
                  <a:pt x="664" y="1642"/>
                </a:lnTo>
                <a:lnTo>
                  <a:pt x="667" y="1641"/>
                </a:lnTo>
                <a:lnTo>
                  <a:pt x="667" y="1640"/>
                </a:lnTo>
                <a:lnTo>
                  <a:pt x="667" y="1639"/>
                </a:lnTo>
                <a:lnTo>
                  <a:pt x="668" y="1638"/>
                </a:lnTo>
                <a:lnTo>
                  <a:pt x="669" y="1638"/>
                </a:lnTo>
                <a:lnTo>
                  <a:pt x="668" y="1640"/>
                </a:lnTo>
                <a:lnTo>
                  <a:pt x="668" y="1641"/>
                </a:lnTo>
                <a:lnTo>
                  <a:pt x="667" y="1642"/>
                </a:lnTo>
                <a:lnTo>
                  <a:pt x="665" y="1644"/>
                </a:lnTo>
                <a:lnTo>
                  <a:pt x="664" y="1645"/>
                </a:lnTo>
                <a:lnTo>
                  <a:pt x="664" y="1646"/>
                </a:lnTo>
                <a:lnTo>
                  <a:pt x="663" y="1649"/>
                </a:lnTo>
                <a:lnTo>
                  <a:pt x="663" y="1650"/>
                </a:lnTo>
                <a:lnTo>
                  <a:pt x="662" y="1653"/>
                </a:lnTo>
                <a:lnTo>
                  <a:pt x="660" y="1654"/>
                </a:lnTo>
                <a:lnTo>
                  <a:pt x="660" y="1657"/>
                </a:lnTo>
                <a:lnTo>
                  <a:pt x="659" y="1658"/>
                </a:lnTo>
                <a:lnTo>
                  <a:pt x="657" y="1657"/>
                </a:lnTo>
                <a:lnTo>
                  <a:pt x="657" y="1656"/>
                </a:lnTo>
                <a:lnTo>
                  <a:pt x="657" y="1653"/>
                </a:lnTo>
                <a:lnTo>
                  <a:pt x="657" y="1652"/>
                </a:lnTo>
                <a:lnTo>
                  <a:pt x="657" y="1650"/>
                </a:lnTo>
                <a:lnTo>
                  <a:pt x="657" y="1649"/>
                </a:lnTo>
                <a:lnTo>
                  <a:pt x="656" y="1648"/>
                </a:lnTo>
                <a:lnTo>
                  <a:pt x="654" y="1648"/>
                </a:lnTo>
                <a:lnTo>
                  <a:pt x="653" y="1647"/>
                </a:lnTo>
                <a:lnTo>
                  <a:pt x="651" y="1645"/>
                </a:lnTo>
                <a:lnTo>
                  <a:pt x="650" y="1642"/>
                </a:lnTo>
                <a:lnTo>
                  <a:pt x="648" y="1641"/>
                </a:lnTo>
                <a:lnTo>
                  <a:pt x="647" y="1640"/>
                </a:lnTo>
                <a:lnTo>
                  <a:pt x="645" y="1638"/>
                </a:lnTo>
                <a:lnTo>
                  <a:pt x="643" y="1638"/>
                </a:lnTo>
                <a:lnTo>
                  <a:pt x="642" y="1638"/>
                </a:lnTo>
                <a:lnTo>
                  <a:pt x="641" y="1637"/>
                </a:lnTo>
                <a:lnTo>
                  <a:pt x="639" y="1637"/>
                </a:lnTo>
                <a:lnTo>
                  <a:pt x="638" y="1637"/>
                </a:lnTo>
                <a:lnTo>
                  <a:pt x="636" y="1637"/>
                </a:lnTo>
                <a:lnTo>
                  <a:pt x="635" y="1637"/>
                </a:lnTo>
                <a:lnTo>
                  <a:pt x="634" y="1636"/>
                </a:lnTo>
                <a:lnTo>
                  <a:pt x="631" y="1634"/>
                </a:lnTo>
                <a:lnTo>
                  <a:pt x="631" y="1633"/>
                </a:lnTo>
                <a:lnTo>
                  <a:pt x="631" y="1629"/>
                </a:lnTo>
                <a:lnTo>
                  <a:pt x="630" y="1628"/>
                </a:lnTo>
                <a:lnTo>
                  <a:pt x="629" y="1627"/>
                </a:lnTo>
                <a:lnTo>
                  <a:pt x="627" y="1627"/>
                </a:lnTo>
                <a:lnTo>
                  <a:pt x="626" y="1625"/>
                </a:lnTo>
                <a:lnTo>
                  <a:pt x="626" y="1623"/>
                </a:lnTo>
                <a:lnTo>
                  <a:pt x="625" y="1623"/>
                </a:lnTo>
                <a:lnTo>
                  <a:pt x="624" y="1623"/>
                </a:lnTo>
                <a:lnTo>
                  <a:pt x="622" y="1624"/>
                </a:lnTo>
                <a:lnTo>
                  <a:pt x="624" y="1625"/>
                </a:lnTo>
                <a:lnTo>
                  <a:pt x="624" y="1628"/>
                </a:lnTo>
                <a:lnTo>
                  <a:pt x="624" y="1629"/>
                </a:lnTo>
                <a:lnTo>
                  <a:pt x="624" y="1630"/>
                </a:lnTo>
                <a:lnTo>
                  <a:pt x="625" y="1631"/>
                </a:lnTo>
                <a:lnTo>
                  <a:pt x="626" y="1631"/>
                </a:lnTo>
                <a:lnTo>
                  <a:pt x="628" y="1633"/>
                </a:lnTo>
                <a:lnTo>
                  <a:pt x="627" y="1633"/>
                </a:lnTo>
                <a:lnTo>
                  <a:pt x="626" y="1633"/>
                </a:lnTo>
                <a:lnTo>
                  <a:pt x="621" y="1631"/>
                </a:lnTo>
                <a:lnTo>
                  <a:pt x="620" y="1631"/>
                </a:lnTo>
                <a:lnTo>
                  <a:pt x="619" y="1633"/>
                </a:lnTo>
                <a:lnTo>
                  <a:pt x="618" y="1633"/>
                </a:lnTo>
                <a:lnTo>
                  <a:pt x="618" y="1632"/>
                </a:lnTo>
                <a:lnTo>
                  <a:pt x="617" y="1632"/>
                </a:lnTo>
                <a:lnTo>
                  <a:pt x="617" y="1631"/>
                </a:lnTo>
                <a:lnTo>
                  <a:pt x="615" y="1632"/>
                </a:lnTo>
                <a:lnTo>
                  <a:pt x="613" y="1631"/>
                </a:lnTo>
                <a:lnTo>
                  <a:pt x="612" y="1630"/>
                </a:lnTo>
                <a:lnTo>
                  <a:pt x="611" y="1629"/>
                </a:lnTo>
                <a:lnTo>
                  <a:pt x="611" y="1628"/>
                </a:lnTo>
                <a:lnTo>
                  <a:pt x="610" y="1628"/>
                </a:lnTo>
                <a:lnTo>
                  <a:pt x="610" y="1629"/>
                </a:lnTo>
                <a:lnTo>
                  <a:pt x="610" y="1631"/>
                </a:lnTo>
                <a:lnTo>
                  <a:pt x="609" y="1632"/>
                </a:lnTo>
                <a:lnTo>
                  <a:pt x="608" y="1632"/>
                </a:lnTo>
                <a:lnTo>
                  <a:pt x="607" y="1633"/>
                </a:lnTo>
                <a:lnTo>
                  <a:pt x="607" y="1636"/>
                </a:lnTo>
                <a:lnTo>
                  <a:pt x="605" y="1636"/>
                </a:lnTo>
                <a:lnTo>
                  <a:pt x="605" y="1634"/>
                </a:lnTo>
                <a:lnTo>
                  <a:pt x="604" y="1634"/>
                </a:lnTo>
                <a:lnTo>
                  <a:pt x="603" y="1634"/>
                </a:lnTo>
                <a:lnTo>
                  <a:pt x="601" y="1634"/>
                </a:lnTo>
                <a:lnTo>
                  <a:pt x="600" y="1633"/>
                </a:lnTo>
                <a:lnTo>
                  <a:pt x="600" y="1631"/>
                </a:lnTo>
                <a:lnTo>
                  <a:pt x="599" y="1631"/>
                </a:lnTo>
                <a:lnTo>
                  <a:pt x="596" y="1632"/>
                </a:lnTo>
                <a:lnTo>
                  <a:pt x="596" y="1633"/>
                </a:lnTo>
                <a:lnTo>
                  <a:pt x="596" y="1634"/>
                </a:lnTo>
                <a:lnTo>
                  <a:pt x="596" y="1636"/>
                </a:lnTo>
                <a:lnTo>
                  <a:pt x="596" y="1637"/>
                </a:lnTo>
                <a:lnTo>
                  <a:pt x="598" y="1638"/>
                </a:lnTo>
                <a:lnTo>
                  <a:pt x="596" y="1638"/>
                </a:lnTo>
                <a:lnTo>
                  <a:pt x="595" y="1639"/>
                </a:lnTo>
                <a:lnTo>
                  <a:pt x="594" y="1638"/>
                </a:lnTo>
                <a:lnTo>
                  <a:pt x="594" y="1633"/>
                </a:lnTo>
                <a:lnTo>
                  <a:pt x="593" y="1633"/>
                </a:lnTo>
                <a:lnTo>
                  <a:pt x="592" y="1633"/>
                </a:lnTo>
                <a:lnTo>
                  <a:pt x="591" y="1633"/>
                </a:lnTo>
                <a:lnTo>
                  <a:pt x="591" y="1634"/>
                </a:lnTo>
                <a:lnTo>
                  <a:pt x="592" y="1637"/>
                </a:lnTo>
                <a:lnTo>
                  <a:pt x="592" y="1638"/>
                </a:lnTo>
                <a:lnTo>
                  <a:pt x="591" y="1638"/>
                </a:lnTo>
                <a:lnTo>
                  <a:pt x="590" y="1638"/>
                </a:lnTo>
                <a:lnTo>
                  <a:pt x="589" y="1638"/>
                </a:lnTo>
                <a:lnTo>
                  <a:pt x="587" y="1638"/>
                </a:lnTo>
                <a:lnTo>
                  <a:pt x="586" y="1639"/>
                </a:lnTo>
                <a:lnTo>
                  <a:pt x="587" y="1639"/>
                </a:lnTo>
                <a:lnTo>
                  <a:pt x="587" y="1640"/>
                </a:lnTo>
                <a:lnTo>
                  <a:pt x="590" y="1641"/>
                </a:lnTo>
                <a:lnTo>
                  <a:pt x="589" y="1642"/>
                </a:lnTo>
                <a:lnTo>
                  <a:pt x="589" y="1644"/>
                </a:lnTo>
                <a:lnTo>
                  <a:pt x="589" y="1645"/>
                </a:lnTo>
                <a:lnTo>
                  <a:pt x="592" y="1645"/>
                </a:lnTo>
                <a:lnTo>
                  <a:pt x="594" y="1645"/>
                </a:lnTo>
                <a:lnTo>
                  <a:pt x="596" y="1644"/>
                </a:lnTo>
                <a:lnTo>
                  <a:pt x="596" y="1646"/>
                </a:lnTo>
                <a:lnTo>
                  <a:pt x="596" y="1647"/>
                </a:lnTo>
                <a:lnTo>
                  <a:pt x="595" y="1647"/>
                </a:lnTo>
                <a:lnTo>
                  <a:pt x="594" y="1647"/>
                </a:lnTo>
                <a:lnTo>
                  <a:pt x="593" y="1647"/>
                </a:lnTo>
                <a:lnTo>
                  <a:pt x="592" y="1648"/>
                </a:lnTo>
                <a:lnTo>
                  <a:pt x="591" y="1649"/>
                </a:lnTo>
                <a:lnTo>
                  <a:pt x="590" y="1652"/>
                </a:lnTo>
                <a:lnTo>
                  <a:pt x="589" y="1653"/>
                </a:lnTo>
                <a:lnTo>
                  <a:pt x="589" y="1654"/>
                </a:lnTo>
                <a:lnTo>
                  <a:pt x="590" y="1655"/>
                </a:lnTo>
                <a:lnTo>
                  <a:pt x="590" y="1656"/>
                </a:lnTo>
                <a:lnTo>
                  <a:pt x="587" y="1656"/>
                </a:lnTo>
                <a:lnTo>
                  <a:pt x="586" y="1656"/>
                </a:lnTo>
                <a:lnTo>
                  <a:pt x="584" y="1657"/>
                </a:lnTo>
                <a:lnTo>
                  <a:pt x="583" y="1658"/>
                </a:lnTo>
                <a:lnTo>
                  <a:pt x="582" y="1657"/>
                </a:lnTo>
                <a:lnTo>
                  <a:pt x="581" y="1657"/>
                </a:lnTo>
                <a:lnTo>
                  <a:pt x="579" y="1657"/>
                </a:lnTo>
                <a:lnTo>
                  <a:pt x="577" y="1657"/>
                </a:lnTo>
                <a:lnTo>
                  <a:pt x="576" y="1657"/>
                </a:lnTo>
                <a:lnTo>
                  <a:pt x="576" y="1659"/>
                </a:lnTo>
                <a:lnTo>
                  <a:pt x="576" y="1661"/>
                </a:lnTo>
                <a:lnTo>
                  <a:pt x="577" y="1661"/>
                </a:lnTo>
                <a:lnTo>
                  <a:pt x="575" y="1663"/>
                </a:lnTo>
                <a:lnTo>
                  <a:pt x="574" y="1663"/>
                </a:lnTo>
                <a:lnTo>
                  <a:pt x="573" y="1663"/>
                </a:lnTo>
                <a:lnTo>
                  <a:pt x="573" y="1664"/>
                </a:lnTo>
                <a:lnTo>
                  <a:pt x="572" y="1664"/>
                </a:lnTo>
                <a:lnTo>
                  <a:pt x="570" y="1663"/>
                </a:lnTo>
                <a:lnTo>
                  <a:pt x="569" y="1661"/>
                </a:lnTo>
                <a:lnTo>
                  <a:pt x="568" y="1659"/>
                </a:lnTo>
                <a:lnTo>
                  <a:pt x="567" y="1659"/>
                </a:lnTo>
                <a:lnTo>
                  <a:pt x="565" y="1661"/>
                </a:lnTo>
                <a:lnTo>
                  <a:pt x="562" y="1663"/>
                </a:lnTo>
                <a:lnTo>
                  <a:pt x="561" y="1664"/>
                </a:lnTo>
                <a:lnTo>
                  <a:pt x="561" y="1665"/>
                </a:lnTo>
                <a:lnTo>
                  <a:pt x="562" y="1667"/>
                </a:lnTo>
                <a:lnTo>
                  <a:pt x="562" y="1671"/>
                </a:lnTo>
                <a:lnTo>
                  <a:pt x="561" y="1671"/>
                </a:lnTo>
                <a:lnTo>
                  <a:pt x="560" y="1671"/>
                </a:lnTo>
                <a:lnTo>
                  <a:pt x="559" y="1672"/>
                </a:lnTo>
                <a:lnTo>
                  <a:pt x="559" y="1673"/>
                </a:lnTo>
                <a:lnTo>
                  <a:pt x="559" y="1676"/>
                </a:lnTo>
                <a:lnTo>
                  <a:pt x="560" y="1678"/>
                </a:lnTo>
                <a:lnTo>
                  <a:pt x="561" y="1678"/>
                </a:lnTo>
                <a:lnTo>
                  <a:pt x="562" y="1679"/>
                </a:lnTo>
                <a:lnTo>
                  <a:pt x="564" y="1679"/>
                </a:lnTo>
                <a:lnTo>
                  <a:pt x="564" y="1680"/>
                </a:lnTo>
                <a:lnTo>
                  <a:pt x="564" y="1681"/>
                </a:lnTo>
                <a:lnTo>
                  <a:pt x="566" y="1686"/>
                </a:lnTo>
                <a:lnTo>
                  <a:pt x="567" y="1687"/>
                </a:lnTo>
                <a:lnTo>
                  <a:pt x="567" y="1688"/>
                </a:lnTo>
                <a:lnTo>
                  <a:pt x="565" y="1690"/>
                </a:lnTo>
                <a:lnTo>
                  <a:pt x="564" y="1691"/>
                </a:lnTo>
                <a:lnTo>
                  <a:pt x="564" y="1692"/>
                </a:lnTo>
                <a:lnTo>
                  <a:pt x="565" y="1694"/>
                </a:lnTo>
                <a:lnTo>
                  <a:pt x="566" y="1696"/>
                </a:lnTo>
                <a:lnTo>
                  <a:pt x="567" y="1697"/>
                </a:lnTo>
                <a:lnTo>
                  <a:pt x="567" y="1698"/>
                </a:lnTo>
                <a:lnTo>
                  <a:pt x="568" y="1698"/>
                </a:lnTo>
                <a:lnTo>
                  <a:pt x="569" y="1698"/>
                </a:lnTo>
                <a:lnTo>
                  <a:pt x="570" y="1698"/>
                </a:lnTo>
                <a:lnTo>
                  <a:pt x="572" y="1698"/>
                </a:lnTo>
                <a:lnTo>
                  <a:pt x="573" y="1697"/>
                </a:lnTo>
                <a:lnTo>
                  <a:pt x="573" y="1696"/>
                </a:lnTo>
                <a:lnTo>
                  <a:pt x="573" y="1695"/>
                </a:lnTo>
                <a:lnTo>
                  <a:pt x="574" y="1694"/>
                </a:lnTo>
                <a:lnTo>
                  <a:pt x="574" y="1692"/>
                </a:lnTo>
                <a:lnTo>
                  <a:pt x="575" y="1691"/>
                </a:lnTo>
                <a:lnTo>
                  <a:pt x="574" y="1690"/>
                </a:lnTo>
                <a:lnTo>
                  <a:pt x="575" y="1690"/>
                </a:lnTo>
                <a:lnTo>
                  <a:pt x="575" y="1689"/>
                </a:lnTo>
                <a:lnTo>
                  <a:pt x="576" y="1689"/>
                </a:lnTo>
                <a:lnTo>
                  <a:pt x="577" y="1689"/>
                </a:lnTo>
                <a:lnTo>
                  <a:pt x="578" y="1689"/>
                </a:lnTo>
                <a:lnTo>
                  <a:pt x="579" y="1688"/>
                </a:lnTo>
                <a:lnTo>
                  <a:pt x="581" y="1688"/>
                </a:lnTo>
                <a:lnTo>
                  <a:pt x="582" y="1688"/>
                </a:lnTo>
                <a:lnTo>
                  <a:pt x="584" y="1688"/>
                </a:lnTo>
                <a:lnTo>
                  <a:pt x="585" y="1688"/>
                </a:lnTo>
                <a:lnTo>
                  <a:pt x="585" y="1689"/>
                </a:lnTo>
                <a:lnTo>
                  <a:pt x="586" y="1689"/>
                </a:lnTo>
                <a:lnTo>
                  <a:pt x="587" y="1689"/>
                </a:lnTo>
                <a:lnTo>
                  <a:pt x="589" y="1689"/>
                </a:lnTo>
                <a:lnTo>
                  <a:pt x="589" y="1688"/>
                </a:lnTo>
                <a:lnTo>
                  <a:pt x="590" y="1689"/>
                </a:lnTo>
                <a:lnTo>
                  <a:pt x="591" y="1689"/>
                </a:lnTo>
                <a:lnTo>
                  <a:pt x="593" y="1688"/>
                </a:lnTo>
                <a:lnTo>
                  <a:pt x="593" y="1689"/>
                </a:lnTo>
                <a:lnTo>
                  <a:pt x="594" y="1689"/>
                </a:lnTo>
                <a:lnTo>
                  <a:pt x="595" y="1690"/>
                </a:lnTo>
                <a:lnTo>
                  <a:pt x="595" y="1691"/>
                </a:lnTo>
                <a:lnTo>
                  <a:pt x="596" y="1692"/>
                </a:lnTo>
                <a:lnTo>
                  <a:pt x="598" y="1692"/>
                </a:lnTo>
                <a:lnTo>
                  <a:pt x="599" y="1692"/>
                </a:lnTo>
                <a:lnTo>
                  <a:pt x="600" y="1692"/>
                </a:lnTo>
                <a:lnTo>
                  <a:pt x="600" y="1691"/>
                </a:lnTo>
                <a:lnTo>
                  <a:pt x="602" y="1690"/>
                </a:lnTo>
                <a:lnTo>
                  <a:pt x="603" y="1690"/>
                </a:lnTo>
                <a:lnTo>
                  <a:pt x="603" y="1691"/>
                </a:lnTo>
                <a:lnTo>
                  <a:pt x="604" y="1690"/>
                </a:lnTo>
                <a:lnTo>
                  <a:pt x="605" y="1690"/>
                </a:lnTo>
                <a:lnTo>
                  <a:pt x="607" y="1689"/>
                </a:lnTo>
                <a:lnTo>
                  <a:pt x="608" y="1688"/>
                </a:lnTo>
                <a:lnTo>
                  <a:pt x="609" y="1688"/>
                </a:lnTo>
                <a:lnTo>
                  <a:pt x="610" y="1687"/>
                </a:lnTo>
                <a:lnTo>
                  <a:pt x="611" y="1687"/>
                </a:lnTo>
                <a:lnTo>
                  <a:pt x="612" y="1684"/>
                </a:lnTo>
                <a:lnTo>
                  <a:pt x="612" y="1682"/>
                </a:lnTo>
                <a:lnTo>
                  <a:pt x="612" y="1680"/>
                </a:lnTo>
                <a:lnTo>
                  <a:pt x="611" y="1679"/>
                </a:lnTo>
                <a:lnTo>
                  <a:pt x="609" y="1679"/>
                </a:lnTo>
                <a:lnTo>
                  <a:pt x="609" y="1678"/>
                </a:lnTo>
                <a:lnTo>
                  <a:pt x="608" y="1676"/>
                </a:lnTo>
                <a:lnTo>
                  <a:pt x="609" y="1675"/>
                </a:lnTo>
                <a:lnTo>
                  <a:pt x="610" y="1674"/>
                </a:lnTo>
                <a:lnTo>
                  <a:pt x="611" y="1675"/>
                </a:lnTo>
                <a:lnTo>
                  <a:pt x="611" y="1676"/>
                </a:lnTo>
                <a:lnTo>
                  <a:pt x="612" y="1676"/>
                </a:lnTo>
                <a:lnTo>
                  <a:pt x="613" y="1678"/>
                </a:lnTo>
                <a:lnTo>
                  <a:pt x="613" y="1679"/>
                </a:lnTo>
                <a:lnTo>
                  <a:pt x="615" y="1679"/>
                </a:lnTo>
                <a:lnTo>
                  <a:pt x="613" y="1678"/>
                </a:lnTo>
                <a:lnTo>
                  <a:pt x="613" y="1676"/>
                </a:lnTo>
                <a:lnTo>
                  <a:pt x="616" y="1674"/>
                </a:lnTo>
                <a:lnTo>
                  <a:pt x="616" y="1673"/>
                </a:lnTo>
                <a:lnTo>
                  <a:pt x="617" y="1673"/>
                </a:lnTo>
                <a:lnTo>
                  <a:pt x="617" y="1671"/>
                </a:lnTo>
                <a:lnTo>
                  <a:pt x="616" y="1670"/>
                </a:lnTo>
                <a:lnTo>
                  <a:pt x="615" y="1670"/>
                </a:lnTo>
                <a:lnTo>
                  <a:pt x="615" y="1669"/>
                </a:lnTo>
                <a:lnTo>
                  <a:pt x="615" y="1666"/>
                </a:lnTo>
                <a:lnTo>
                  <a:pt x="616" y="1666"/>
                </a:lnTo>
                <a:lnTo>
                  <a:pt x="616" y="1665"/>
                </a:lnTo>
                <a:lnTo>
                  <a:pt x="617" y="1665"/>
                </a:lnTo>
                <a:lnTo>
                  <a:pt x="619" y="1666"/>
                </a:lnTo>
                <a:lnTo>
                  <a:pt x="619" y="1667"/>
                </a:lnTo>
                <a:lnTo>
                  <a:pt x="619" y="1670"/>
                </a:lnTo>
                <a:lnTo>
                  <a:pt x="619" y="1671"/>
                </a:lnTo>
                <a:lnTo>
                  <a:pt x="618" y="1671"/>
                </a:lnTo>
                <a:lnTo>
                  <a:pt x="618" y="1672"/>
                </a:lnTo>
                <a:lnTo>
                  <a:pt x="618" y="1673"/>
                </a:lnTo>
                <a:lnTo>
                  <a:pt x="619" y="1674"/>
                </a:lnTo>
                <a:lnTo>
                  <a:pt x="621" y="1673"/>
                </a:lnTo>
                <a:lnTo>
                  <a:pt x="622" y="1671"/>
                </a:lnTo>
                <a:lnTo>
                  <a:pt x="624" y="1671"/>
                </a:lnTo>
                <a:lnTo>
                  <a:pt x="625" y="1671"/>
                </a:lnTo>
                <a:lnTo>
                  <a:pt x="626" y="1671"/>
                </a:lnTo>
                <a:lnTo>
                  <a:pt x="627" y="1670"/>
                </a:lnTo>
                <a:lnTo>
                  <a:pt x="628" y="1669"/>
                </a:lnTo>
                <a:lnTo>
                  <a:pt x="629" y="1670"/>
                </a:lnTo>
                <a:lnTo>
                  <a:pt x="629" y="1671"/>
                </a:lnTo>
                <a:lnTo>
                  <a:pt x="629" y="1672"/>
                </a:lnTo>
                <a:lnTo>
                  <a:pt x="630" y="1673"/>
                </a:lnTo>
                <a:lnTo>
                  <a:pt x="631" y="1673"/>
                </a:lnTo>
                <a:lnTo>
                  <a:pt x="633" y="1673"/>
                </a:lnTo>
                <a:lnTo>
                  <a:pt x="634" y="1672"/>
                </a:lnTo>
                <a:lnTo>
                  <a:pt x="636" y="1671"/>
                </a:lnTo>
                <a:lnTo>
                  <a:pt x="637" y="1670"/>
                </a:lnTo>
                <a:lnTo>
                  <a:pt x="637" y="1669"/>
                </a:lnTo>
                <a:lnTo>
                  <a:pt x="638" y="1667"/>
                </a:lnTo>
                <a:lnTo>
                  <a:pt x="638" y="1666"/>
                </a:lnTo>
                <a:lnTo>
                  <a:pt x="637" y="1664"/>
                </a:lnTo>
                <a:lnTo>
                  <a:pt x="638" y="1663"/>
                </a:lnTo>
                <a:lnTo>
                  <a:pt x="641" y="1663"/>
                </a:lnTo>
                <a:lnTo>
                  <a:pt x="641" y="1665"/>
                </a:lnTo>
                <a:lnTo>
                  <a:pt x="639" y="1667"/>
                </a:lnTo>
                <a:lnTo>
                  <a:pt x="638" y="1670"/>
                </a:lnTo>
                <a:lnTo>
                  <a:pt x="637" y="1671"/>
                </a:lnTo>
                <a:lnTo>
                  <a:pt x="637" y="1672"/>
                </a:lnTo>
                <a:lnTo>
                  <a:pt x="638" y="1672"/>
                </a:lnTo>
                <a:lnTo>
                  <a:pt x="642" y="1673"/>
                </a:lnTo>
                <a:lnTo>
                  <a:pt x="642" y="1674"/>
                </a:lnTo>
                <a:lnTo>
                  <a:pt x="641" y="1674"/>
                </a:lnTo>
                <a:lnTo>
                  <a:pt x="639" y="1674"/>
                </a:lnTo>
                <a:lnTo>
                  <a:pt x="638" y="1674"/>
                </a:lnTo>
                <a:lnTo>
                  <a:pt x="637" y="1674"/>
                </a:lnTo>
                <a:lnTo>
                  <a:pt x="636" y="1675"/>
                </a:lnTo>
                <a:lnTo>
                  <a:pt x="635" y="1678"/>
                </a:lnTo>
                <a:lnTo>
                  <a:pt x="635" y="1680"/>
                </a:lnTo>
                <a:lnTo>
                  <a:pt x="635" y="1681"/>
                </a:lnTo>
                <a:lnTo>
                  <a:pt x="635" y="1682"/>
                </a:lnTo>
                <a:lnTo>
                  <a:pt x="635" y="1683"/>
                </a:lnTo>
                <a:lnTo>
                  <a:pt x="636" y="1683"/>
                </a:lnTo>
                <a:lnTo>
                  <a:pt x="641" y="1686"/>
                </a:lnTo>
                <a:lnTo>
                  <a:pt x="642" y="1686"/>
                </a:lnTo>
                <a:lnTo>
                  <a:pt x="643" y="1686"/>
                </a:lnTo>
                <a:lnTo>
                  <a:pt x="644" y="1684"/>
                </a:lnTo>
                <a:lnTo>
                  <a:pt x="644" y="1681"/>
                </a:lnTo>
                <a:lnTo>
                  <a:pt x="645" y="1681"/>
                </a:lnTo>
                <a:lnTo>
                  <a:pt x="646" y="1681"/>
                </a:lnTo>
                <a:lnTo>
                  <a:pt x="645" y="1682"/>
                </a:lnTo>
                <a:lnTo>
                  <a:pt x="645" y="1683"/>
                </a:lnTo>
                <a:lnTo>
                  <a:pt x="645" y="1684"/>
                </a:lnTo>
                <a:lnTo>
                  <a:pt x="651" y="1684"/>
                </a:lnTo>
                <a:lnTo>
                  <a:pt x="652" y="1684"/>
                </a:lnTo>
                <a:lnTo>
                  <a:pt x="655" y="1689"/>
                </a:lnTo>
                <a:lnTo>
                  <a:pt x="656" y="1689"/>
                </a:lnTo>
                <a:lnTo>
                  <a:pt x="656" y="1692"/>
                </a:lnTo>
                <a:lnTo>
                  <a:pt x="657" y="1692"/>
                </a:lnTo>
                <a:lnTo>
                  <a:pt x="659" y="1692"/>
                </a:lnTo>
                <a:lnTo>
                  <a:pt x="657" y="1691"/>
                </a:lnTo>
                <a:lnTo>
                  <a:pt x="661" y="1688"/>
                </a:lnTo>
                <a:lnTo>
                  <a:pt x="662" y="1688"/>
                </a:lnTo>
                <a:lnTo>
                  <a:pt x="662" y="1687"/>
                </a:lnTo>
                <a:lnTo>
                  <a:pt x="661" y="1686"/>
                </a:lnTo>
                <a:lnTo>
                  <a:pt x="661" y="1684"/>
                </a:lnTo>
                <a:lnTo>
                  <a:pt x="662" y="1684"/>
                </a:lnTo>
                <a:lnTo>
                  <a:pt x="667" y="1684"/>
                </a:lnTo>
                <a:lnTo>
                  <a:pt x="668" y="1684"/>
                </a:lnTo>
                <a:lnTo>
                  <a:pt x="668" y="1686"/>
                </a:lnTo>
                <a:lnTo>
                  <a:pt x="668" y="1682"/>
                </a:lnTo>
                <a:lnTo>
                  <a:pt x="668" y="1679"/>
                </a:lnTo>
                <a:lnTo>
                  <a:pt x="668" y="1678"/>
                </a:lnTo>
                <a:lnTo>
                  <a:pt x="668" y="1676"/>
                </a:lnTo>
                <a:lnTo>
                  <a:pt x="670" y="1675"/>
                </a:lnTo>
                <a:lnTo>
                  <a:pt x="671" y="1675"/>
                </a:lnTo>
                <a:lnTo>
                  <a:pt x="672" y="1673"/>
                </a:lnTo>
                <a:lnTo>
                  <a:pt x="673" y="1673"/>
                </a:lnTo>
                <a:lnTo>
                  <a:pt x="676" y="1673"/>
                </a:lnTo>
                <a:lnTo>
                  <a:pt x="678" y="1672"/>
                </a:lnTo>
                <a:lnTo>
                  <a:pt x="679" y="1672"/>
                </a:lnTo>
                <a:lnTo>
                  <a:pt x="679" y="1671"/>
                </a:lnTo>
                <a:lnTo>
                  <a:pt x="673" y="1671"/>
                </a:lnTo>
                <a:lnTo>
                  <a:pt x="673" y="1669"/>
                </a:lnTo>
                <a:lnTo>
                  <a:pt x="673" y="1666"/>
                </a:lnTo>
                <a:lnTo>
                  <a:pt x="676" y="1665"/>
                </a:lnTo>
                <a:lnTo>
                  <a:pt x="677" y="1666"/>
                </a:lnTo>
                <a:lnTo>
                  <a:pt x="677" y="1667"/>
                </a:lnTo>
                <a:lnTo>
                  <a:pt x="678" y="1667"/>
                </a:lnTo>
                <a:lnTo>
                  <a:pt x="681" y="1666"/>
                </a:lnTo>
                <a:lnTo>
                  <a:pt x="684" y="1664"/>
                </a:lnTo>
                <a:lnTo>
                  <a:pt x="687" y="1662"/>
                </a:lnTo>
                <a:lnTo>
                  <a:pt x="693" y="1659"/>
                </a:lnTo>
                <a:lnTo>
                  <a:pt x="691" y="1661"/>
                </a:lnTo>
                <a:lnTo>
                  <a:pt x="691" y="1662"/>
                </a:lnTo>
                <a:lnTo>
                  <a:pt x="691" y="1664"/>
                </a:lnTo>
                <a:lnTo>
                  <a:pt x="691" y="1665"/>
                </a:lnTo>
                <a:lnTo>
                  <a:pt x="693" y="1665"/>
                </a:lnTo>
                <a:lnTo>
                  <a:pt x="694" y="1665"/>
                </a:lnTo>
                <a:lnTo>
                  <a:pt x="696" y="1664"/>
                </a:lnTo>
                <a:lnTo>
                  <a:pt x="697" y="1664"/>
                </a:lnTo>
                <a:lnTo>
                  <a:pt x="700" y="1663"/>
                </a:lnTo>
                <a:lnTo>
                  <a:pt x="703" y="1663"/>
                </a:lnTo>
                <a:lnTo>
                  <a:pt x="703" y="1662"/>
                </a:lnTo>
                <a:lnTo>
                  <a:pt x="700" y="1661"/>
                </a:lnTo>
                <a:lnTo>
                  <a:pt x="700" y="1659"/>
                </a:lnTo>
                <a:lnTo>
                  <a:pt x="699" y="1661"/>
                </a:lnTo>
                <a:lnTo>
                  <a:pt x="697" y="1662"/>
                </a:lnTo>
                <a:lnTo>
                  <a:pt x="696" y="1662"/>
                </a:lnTo>
                <a:lnTo>
                  <a:pt x="695" y="1662"/>
                </a:lnTo>
                <a:lnTo>
                  <a:pt x="695" y="1659"/>
                </a:lnTo>
                <a:lnTo>
                  <a:pt x="694" y="1659"/>
                </a:lnTo>
                <a:lnTo>
                  <a:pt x="694" y="1658"/>
                </a:lnTo>
                <a:lnTo>
                  <a:pt x="696" y="1657"/>
                </a:lnTo>
                <a:lnTo>
                  <a:pt x="695" y="1656"/>
                </a:lnTo>
                <a:lnTo>
                  <a:pt x="695" y="1655"/>
                </a:lnTo>
                <a:lnTo>
                  <a:pt x="696" y="1654"/>
                </a:lnTo>
                <a:lnTo>
                  <a:pt x="695" y="1654"/>
                </a:lnTo>
                <a:lnTo>
                  <a:pt x="695" y="1653"/>
                </a:lnTo>
                <a:lnTo>
                  <a:pt x="693" y="1650"/>
                </a:lnTo>
                <a:lnTo>
                  <a:pt x="689" y="1650"/>
                </a:lnTo>
                <a:lnTo>
                  <a:pt x="688" y="1649"/>
                </a:lnTo>
                <a:lnTo>
                  <a:pt x="688" y="1648"/>
                </a:lnTo>
                <a:lnTo>
                  <a:pt x="685" y="1648"/>
                </a:lnTo>
                <a:lnTo>
                  <a:pt x="685" y="1650"/>
                </a:lnTo>
                <a:lnTo>
                  <a:pt x="684" y="1650"/>
                </a:lnTo>
                <a:lnTo>
                  <a:pt x="684" y="1649"/>
                </a:lnTo>
                <a:lnTo>
                  <a:pt x="684" y="1648"/>
                </a:lnTo>
                <a:lnTo>
                  <a:pt x="684" y="1646"/>
                </a:lnTo>
                <a:lnTo>
                  <a:pt x="682" y="1645"/>
                </a:lnTo>
                <a:lnTo>
                  <a:pt x="681" y="1645"/>
                </a:lnTo>
                <a:lnTo>
                  <a:pt x="680" y="1647"/>
                </a:lnTo>
                <a:lnTo>
                  <a:pt x="678" y="1647"/>
                </a:lnTo>
                <a:lnTo>
                  <a:pt x="677" y="1649"/>
                </a:lnTo>
                <a:lnTo>
                  <a:pt x="677" y="1650"/>
                </a:lnTo>
                <a:lnTo>
                  <a:pt x="678" y="1652"/>
                </a:lnTo>
                <a:lnTo>
                  <a:pt x="679" y="1653"/>
                </a:lnTo>
                <a:lnTo>
                  <a:pt x="680" y="1654"/>
                </a:lnTo>
                <a:lnTo>
                  <a:pt x="680" y="1655"/>
                </a:lnTo>
                <a:lnTo>
                  <a:pt x="680" y="1656"/>
                </a:lnTo>
                <a:lnTo>
                  <a:pt x="681" y="1656"/>
                </a:lnTo>
                <a:lnTo>
                  <a:pt x="680" y="1657"/>
                </a:lnTo>
                <a:lnTo>
                  <a:pt x="680" y="1658"/>
                </a:lnTo>
                <a:lnTo>
                  <a:pt x="680" y="1657"/>
                </a:lnTo>
                <a:lnTo>
                  <a:pt x="679" y="1656"/>
                </a:lnTo>
                <a:lnTo>
                  <a:pt x="678" y="1654"/>
                </a:lnTo>
                <a:lnTo>
                  <a:pt x="678" y="1653"/>
                </a:lnTo>
                <a:lnTo>
                  <a:pt x="677" y="1652"/>
                </a:lnTo>
                <a:lnTo>
                  <a:pt x="674" y="1652"/>
                </a:lnTo>
                <a:lnTo>
                  <a:pt x="674" y="1650"/>
                </a:lnTo>
                <a:lnTo>
                  <a:pt x="676" y="1649"/>
                </a:lnTo>
                <a:lnTo>
                  <a:pt x="677" y="1647"/>
                </a:lnTo>
                <a:lnTo>
                  <a:pt x="678" y="1645"/>
                </a:lnTo>
                <a:lnTo>
                  <a:pt x="680" y="1645"/>
                </a:lnTo>
                <a:lnTo>
                  <a:pt x="680" y="1644"/>
                </a:lnTo>
                <a:lnTo>
                  <a:pt x="680" y="1642"/>
                </a:lnTo>
                <a:lnTo>
                  <a:pt x="681" y="1641"/>
                </a:lnTo>
                <a:lnTo>
                  <a:pt x="681" y="1640"/>
                </a:lnTo>
                <a:lnTo>
                  <a:pt x="681" y="1639"/>
                </a:lnTo>
                <a:lnTo>
                  <a:pt x="680" y="1639"/>
                </a:lnTo>
                <a:lnTo>
                  <a:pt x="680" y="1638"/>
                </a:lnTo>
                <a:lnTo>
                  <a:pt x="679" y="1636"/>
                </a:lnTo>
                <a:lnTo>
                  <a:pt x="679" y="1634"/>
                </a:lnTo>
                <a:lnTo>
                  <a:pt x="678" y="1636"/>
                </a:lnTo>
                <a:lnTo>
                  <a:pt x="677" y="1636"/>
                </a:lnTo>
                <a:lnTo>
                  <a:pt x="677" y="1637"/>
                </a:lnTo>
                <a:lnTo>
                  <a:pt x="678" y="1637"/>
                </a:lnTo>
                <a:lnTo>
                  <a:pt x="678" y="1639"/>
                </a:lnTo>
                <a:lnTo>
                  <a:pt x="677" y="1639"/>
                </a:lnTo>
                <a:lnTo>
                  <a:pt x="677" y="1638"/>
                </a:lnTo>
                <a:lnTo>
                  <a:pt x="676" y="1636"/>
                </a:lnTo>
                <a:lnTo>
                  <a:pt x="676" y="1634"/>
                </a:lnTo>
                <a:lnTo>
                  <a:pt x="674" y="1634"/>
                </a:lnTo>
                <a:lnTo>
                  <a:pt x="673" y="1636"/>
                </a:lnTo>
                <a:lnTo>
                  <a:pt x="673" y="1637"/>
                </a:lnTo>
                <a:lnTo>
                  <a:pt x="672" y="1637"/>
                </a:lnTo>
                <a:lnTo>
                  <a:pt x="672" y="1638"/>
                </a:lnTo>
                <a:lnTo>
                  <a:pt x="672" y="1640"/>
                </a:lnTo>
                <a:lnTo>
                  <a:pt x="673" y="1641"/>
                </a:lnTo>
                <a:lnTo>
                  <a:pt x="676" y="1641"/>
                </a:lnTo>
                <a:lnTo>
                  <a:pt x="676" y="1642"/>
                </a:lnTo>
                <a:lnTo>
                  <a:pt x="674" y="1642"/>
                </a:lnTo>
                <a:lnTo>
                  <a:pt x="673" y="1642"/>
                </a:lnTo>
                <a:lnTo>
                  <a:pt x="672" y="1644"/>
                </a:lnTo>
                <a:lnTo>
                  <a:pt x="670" y="1644"/>
                </a:lnTo>
                <a:lnTo>
                  <a:pt x="670" y="1642"/>
                </a:lnTo>
                <a:lnTo>
                  <a:pt x="671" y="1640"/>
                </a:lnTo>
                <a:lnTo>
                  <a:pt x="671" y="1638"/>
                </a:lnTo>
                <a:lnTo>
                  <a:pt x="670" y="1638"/>
                </a:lnTo>
                <a:lnTo>
                  <a:pt x="670" y="1637"/>
                </a:lnTo>
                <a:lnTo>
                  <a:pt x="671" y="1637"/>
                </a:lnTo>
                <a:lnTo>
                  <a:pt x="671" y="1636"/>
                </a:lnTo>
                <a:lnTo>
                  <a:pt x="671" y="1634"/>
                </a:lnTo>
                <a:lnTo>
                  <a:pt x="669" y="1634"/>
                </a:lnTo>
                <a:lnTo>
                  <a:pt x="668" y="1633"/>
                </a:lnTo>
                <a:lnTo>
                  <a:pt x="668" y="1631"/>
                </a:lnTo>
                <a:lnTo>
                  <a:pt x="668" y="1630"/>
                </a:lnTo>
                <a:close/>
                <a:moveTo>
                  <a:pt x="562" y="1698"/>
                </a:moveTo>
                <a:lnTo>
                  <a:pt x="562" y="1697"/>
                </a:lnTo>
                <a:lnTo>
                  <a:pt x="561" y="1696"/>
                </a:lnTo>
                <a:lnTo>
                  <a:pt x="558" y="1695"/>
                </a:lnTo>
                <a:lnTo>
                  <a:pt x="557" y="1694"/>
                </a:lnTo>
                <a:lnTo>
                  <a:pt x="555" y="1695"/>
                </a:lnTo>
                <a:lnTo>
                  <a:pt x="553" y="1695"/>
                </a:lnTo>
                <a:lnTo>
                  <a:pt x="551" y="1697"/>
                </a:lnTo>
                <a:lnTo>
                  <a:pt x="551" y="1696"/>
                </a:lnTo>
                <a:lnTo>
                  <a:pt x="552" y="1695"/>
                </a:lnTo>
                <a:lnTo>
                  <a:pt x="552" y="1694"/>
                </a:lnTo>
                <a:lnTo>
                  <a:pt x="552" y="1692"/>
                </a:lnTo>
                <a:lnTo>
                  <a:pt x="551" y="1691"/>
                </a:lnTo>
                <a:lnTo>
                  <a:pt x="551" y="1690"/>
                </a:lnTo>
                <a:lnTo>
                  <a:pt x="549" y="1690"/>
                </a:lnTo>
                <a:lnTo>
                  <a:pt x="549" y="1691"/>
                </a:lnTo>
                <a:lnTo>
                  <a:pt x="547" y="1692"/>
                </a:lnTo>
                <a:lnTo>
                  <a:pt x="546" y="1694"/>
                </a:lnTo>
                <a:lnTo>
                  <a:pt x="543" y="1694"/>
                </a:lnTo>
                <a:lnTo>
                  <a:pt x="541" y="1695"/>
                </a:lnTo>
                <a:lnTo>
                  <a:pt x="540" y="1697"/>
                </a:lnTo>
                <a:lnTo>
                  <a:pt x="539" y="1697"/>
                </a:lnTo>
                <a:lnTo>
                  <a:pt x="539" y="1696"/>
                </a:lnTo>
                <a:lnTo>
                  <a:pt x="538" y="1694"/>
                </a:lnTo>
                <a:lnTo>
                  <a:pt x="536" y="1691"/>
                </a:lnTo>
                <a:lnTo>
                  <a:pt x="536" y="1689"/>
                </a:lnTo>
                <a:lnTo>
                  <a:pt x="538" y="1688"/>
                </a:lnTo>
                <a:lnTo>
                  <a:pt x="539" y="1687"/>
                </a:lnTo>
                <a:lnTo>
                  <a:pt x="540" y="1684"/>
                </a:lnTo>
                <a:lnTo>
                  <a:pt x="540" y="1683"/>
                </a:lnTo>
                <a:lnTo>
                  <a:pt x="539" y="1682"/>
                </a:lnTo>
                <a:lnTo>
                  <a:pt x="538" y="1682"/>
                </a:lnTo>
                <a:lnTo>
                  <a:pt x="536" y="1681"/>
                </a:lnTo>
                <a:lnTo>
                  <a:pt x="536" y="1682"/>
                </a:lnTo>
                <a:lnTo>
                  <a:pt x="535" y="1683"/>
                </a:lnTo>
                <a:lnTo>
                  <a:pt x="534" y="1683"/>
                </a:lnTo>
                <a:lnTo>
                  <a:pt x="534" y="1684"/>
                </a:lnTo>
                <a:lnTo>
                  <a:pt x="534" y="1686"/>
                </a:lnTo>
                <a:lnTo>
                  <a:pt x="533" y="1686"/>
                </a:lnTo>
                <a:lnTo>
                  <a:pt x="532" y="1684"/>
                </a:lnTo>
                <a:lnTo>
                  <a:pt x="533" y="1683"/>
                </a:lnTo>
                <a:lnTo>
                  <a:pt x="535" y="1682"/>
                </a:lnTo>
                <a:lnTo>
                  <a:pt x="535" y="1681"/>
                </a:lnTo>
                <a:lnTo>
                  <a:pt x="535" y="1678"/>
                </a:lnTo>
                <a:lnTo>
                  <a:pt x="534" y="1678"/>
                </a:lnTo>
                <a:lnTo>
                  <a:pt x="533" y="1678"/>
                </a:lnTo>
                <a:lnTo>
                  <a:pt x="533" y="1679"/>
                </a:lnTo>
                <a:lnTo>
                  <a:pt x="532" y="1680"/>
                </a:lnTo>
                <a:lnTo>
                  <a:pt x="531" y="1679"/>
                </a:lnTo>
                <a:lnTo>
                  <a:pt x="530" y="1678"/>
                </a:lnTo>
                <a:lnTo>
                  <a:pt x="529" y="1678"/>
                </a:lnTo>
                <a:lnTo>
                  <a:pt x="529" y="1680"/>
                </a:lnTo>
                <a:lnTo>
                  <a:pt x="527" y="1680"/>
                </a:lnTo>
                <a:lnTo>
                  <a:pt x="526" y="1681"/>
                </a:lnTo>
                <a:lnTo>
                  <a:pt x="526" y="1682"/>
                </a:lnTo>
                <a:lnTo>
                  <a:pt x="527" y="1683"/>
                </a:lnTo>
                <a:lnTo>
                  <a:pt x="527" y="1684"/>
                </a:lnTo>
                <a:lnTo>
                  <a:pt x="526" y="1686"/>
                </a:lnTo>
                <a:lnTo>
                  <a:pt x="526" y="1687"/>
                </a:lnTo>
                <a:lnTo>
                  <a:pt x="525" y="1688"/>
                </a:lnTo>
                <a:lnTo>
                  <a:pt x="527" y="1690"/>
                </a:lnTo>
                <a:lnTo>
                  <a:pt x="529" y="1690"/>
                </a:lnTo>
                <a:lnTo>
                  <a:pt x="530" y="1692"/>
                </a:lnTo>
                <a:lnTo>
                  <a:pt x="531" y="1692"/>
                </a:lnTo>
                <a:lnTo>
                  <a:pt x="532" y="1694"/>
                </a:lnTo>
                <a:lnTo>
                  <a:pt x="534" y="1694"/>
                </a:lnTo>
                <a:lnTo>
                  <a:pt x="535" y="1694"/>
                </a:lnTo>
                <a:lnTo>
                  <a:pt x="536" y="1694"/>
                </a:lnTo>
                <a:lnTo>
                  <a:pt x="536" y="1695"/>
                </a:lnTo>
                <a:lnTo>
                  <a:pt x="536" y="1696"/>
                </a:lnTo>
                <a:lnTo>
                  <a:pt x="535" y="1696"/>
                </a:lnTo>
                <a:lnTo>
                  <a:pt x="533" y="1696"/>
                </a:lnTo>
                <a:lnTo>
                  <a:pt x="531" y="1698"/>
                </a:lnTo>
                <a:lnTo>
                  <a:pt x="531" y="1700"/>
                </a:lnTo>
                <a:lnTo>
                  <a:pt x="532" y="1701"/>
                </a:lnTo>
                <a:lnTo>
                  <a:pt x="532" y="1703"/>
                </a:lnTo>
                <a:lnTo>
                  <a:pt x="533" y="1703"/>
                </a:lnTo>
                <a:lnTo>
                  <a:pt x="534" y="1704"/>
                </a:lnTo>
                <a:lnTo>
                  <a:pt x="536" y="1703"/>
                </a:lnTo>
                <a:lnTo>
                  <a:pt x="538" y="1703"/>
                </a:lnTo>
                <a:lnTo>
                  <a:pt x="540" y="1703"/>
                </a:lnTo>
                <a:lnTo>
                  <a:pt x="541" y="1701"/>
                </a:lnTo>
                <a:lnTo>
                  <a:pt x="541" y="1700"/>
                </a:lnTo>
                <a:lnTo>
                  <a:pt x="542" y="1700"/>
                </a:lnTo>
                <a:lnTo>
                  <a:pt x="542" y="1701"/>
                </a:lnTo>
                <a:lnTo>
                  <a:pt x="547" y="1701"/>
                </a:lnTo>
                <a:lnTo>
                  <a:pt x="548" y="1703"/>
                </a:lnTo>
                <a:lnTo>
                  <a:pt x="548" y="1704"/>
                </a:lnTo>
                <a:lnTo>
                  <a:pt x="547" y="1704"/>
                </a:lnTo>
                <a:lnTo>
                  <a:pt x="544" y="1704"/>
                </a:lnTo>
                <a:lnTo>
                  <a:pt x="543" y="1705"/>
                </a:lnTo>
                <a:lnTo>
                  <a:pt x="543" y="1706"/>
                </a:lnTo>
                <a:lnTo>
                  <a:pt x="543" y="1707"/>
                </a:lnTo>
                <a:lnTo>
                  <a:pt x="544" y="1709"/>
                </a:lnTo>
                <a:lnTo>
                  <a:pt x="546" y="1711"/>
                </a:lnTo>
                <a:lnTo>
                  <a:pt x="547" y="1711"/>
                </a:lnTo>
                <a:lnTo>
                  <a:pt x="549" y="1711"/>
                </a:lnTo>
                <a:lnTo>
                  <a:pt x="549" y="1709"/>
                </a:lnTo>
                <a:lnTo>
                  <a:pt x="549" y="1708"/>
                </a:lnTo>
                <a:lnTo>
                  <a:pt x="548" y="1707"/>
                </a:lnTo>
                <a:lnTo>
                  <a:pt x="549" y="1706"/>
                </a:lnTo>
                <a:lnTo>
                  <a:pt x="550" y="1707"/>
                </a:lnTo>
                <a:lnTo>
                  <a:pt x="550" y="1708"/>
                </a:lnTo>
                <a:lnTo>
                  <a:pt x="551" y="1709"/>
                </a:lnTo>
                <a:lnTo>
                  <a:pt x="552" y="1711"/>
                </a:lnTo>
                <a:lnTo>
                  <a:pt x="553" y="1711"/>
                </a:lnTo>
                <a:lnTo>
                  <a:pt x="556" y="1712"/>
                </a:lnTo>
                <a:lnTo>
                  <a:pt x="558" y="1712"/>
                </a:lnTo>
                <a:lnTo>
                  <a:pt x="559" y="1711"/>
                </a:lnTo>
                <a:lnTo>
                  <a:pt x="560" y="1711"/>
                </a:lnTo>
                <a:lnTo>
                  <a:pt x="561" y="1712"/>
                </a:lnTo>
                <a:lnTo>
                  <a:pt x="565" y="1713"/>
                </a:lnTo>
                <a:lnTo>
                  <a:pt x="566" y="1713"/>
                </a:lnTo>
                <a:lnTo>
                  <a:pt x="567" y="1712"/>
                </a:lnTo>
                <a:lnTo>
                  <a:pt x="568" y="1712"/>
                </a:lnTo>
                <a:lnTo>
                  <a:pt x="568" y="1709"/>
                </a:lnTo>
                <a:lnTo>
                  <a:pt x="569" y="1708"/>
                </a:lnTo>
                <a:lnTo>
                  <a:pt x="569" y="1707"/>
                </a:lnTo>
                <a:lnTo>
                  <a:pt x="569" y="1706"/>
                </a:lnTo>
                <a:lnTo>
                  <a:pt x="569" y="1705"/>
                </a:lnTo>
                <a:lnTo>
                  <a:pt x="568" y="1704"/>
                </a:lnTo>
                <a:lnTo>
                  <a:pt x="567" y="1704"/>
                </a:lnTo>
                <a:lnTo>
                  <a:pt x="567" y="1703"/>
                </a:lnTo>
                <a:lnTo>
                  <a:pt x="566" y="1703"/>
                </a:lnTo>
                <a:lnTo>
                  <a:pt x="565" y="1703"/>
                </a:lnTo>
                <a:lnTo>
                  <a:pt x="564" y="1703"/>
                </a:lnTo>
                <a:lnTo>
                  <a:pt x="562" y="1701"/>
                </a:lnTo>
                <a:lnTo>
                  <a:pt x="562" y="169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2112203-BE6C-5C9E-E438-1227B9EFA907}"/>
              </a:ext>
            </a:extLst>
          </p:cNvPr>
          <p:cNvGrpSpPr/>
          <p:nvPr/>
        </p:nvGrpSpPr>
        <p:grpSpPr>
          <a:xfrm>
            <a:off x="2666245" y="1161853"/>
            <a:ext cx="936151" cy="1178260"/>
            <a:chOff x="4917244" y="1161853"/>
            <a:chExt cx="936151" cy="1178260"/>
          </a:xfrm>
        </p:grpSpPr>
        <p:sp>
          <p:nvSpPr>
            <p:cNvPr id="10" name="Freeform 6994">
              <a:extLst>
                <a:ext uri="{FF2B5EF4-FFF2-40B4-BE49-F238E27FC236}">
                  <a16:creationId xmlns:a16="http://schemas.microsoft.com/office/drawing/2014/main" id="{FC49B0B1-F8F0-96FB-5580-9C2F017DCE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7244" y="1363610"/>
              <a:ext cx="482200" cy="542727"/>
            </a:xfrm>
            <a:custGeom>
              <a:avLst/>
              <a:gdLst>
                <a:gd name="T0" fmla="*/ 163 w 239"/>
                <a:gd name="T1" fmla="*/ 74 h 269"/>
                <a:gd name="T2" fmla="*/ 171 w 239"/>
                <a:gd name="T3" fmla="*/ 98 h 269"/>
                <a:gd name="T4" fmla="*/ 191 w 239"/>
                <a:gd name="T5" fmla="*/ 102 h 269"/>
                <a:gd name="T6" fmla="*/ 220 w 239"/>
                <a:gd name="T7" fmla="*/ 101 h 269"/>
                <a:gd name="T8" fmla="*/ 225 w 239"/>
                <a:gd name="T9" fmla="*/ 126 h 269"/>
                <a:gd name="T10" fmla="*/ 225 w 239"/>
                <a:gd name="T11" fmla="*/ 166 h 269"/>
                <a:gd name="T12" fmla="*/ 229 w 239"/>
                <a:gd name="T13" fmla="*/ 179 h 269"/>
                <a:gd name="T14" fmla="*/ 230 w 239"/>
                <a:gd name="T15" fmla="*/ 192 h 269"/>
                <a:gd name="T16" fmla="*/ 231 w 239"/>
                <a:gd name="T17" fmla="*/ 215 h 269"/>
                <a:gd name="T18" fmla="*/ 239 w 239"/>
                <a:gd name="T19" fmla="*/ 230 h 269"/>
                <a:gd name="T20" fmla="*/ 236 w 239"/>
                <a:gd name="T21" fmla="*/ 238 h 269"/>
                <a:gd name="T22" fmla="*/ 232 w 239"/>
                <a:gd name="T23" fmla="*/ 245 h 269"/>
                <a:gd name="T24" fmla="*/ 231 w 239"/>
                <a:gd name="T25" fmla="*/ 260 h 269"/>
                <a:gd name="T26" fmla="*/ 229 w 239"/>
                <a:gd name="T27" fmla="*/ 269 h 269"/>
                <a:gd name="T28" fmla="*/ 222 w 239"/>
                <a:gd name="T29" fmla="*/ 263 h 269"/>
                <a:gd name="T30" fmla="*/ 214 w 239"/>
                <a:gd name="T31" fmla="*/ 258 h 269"/>
                <a:gd name="T32" fmla="*/ 199 w 239"/>
                <a:gd name="T33" fmla="*/ 245 h 269"/>
                <a:gd name="T34" fmla="*/ 188 w 239"/>
                <a:gd name="T35" fmla="*/ 235 h 269"/>
                <a:gd name="T36" fmla="*/ 182 w 239"/>
                <a:gd name="T37" fmla="*/ 230 h 269"/>
                <a:gd name="T38" fmla="*/ 172 w 239"/>
                <a:gd name="T39" fmla="*/ 222 h 269"/>
                <a:gd name="T40" fmla="*/ 167 w 239"/>
                <a:gd name="T41" fmla="*/ 217 h 269"/>
                <a:gd name="T42" fmla="*/ 159 w 239"/>
                <a:gd name="T43" fmla="*/ 211 h 269"/>
                <a:gd name="T44" fmla="*/ 151 w 239"/>
                <a:gd name="T45" fmla="*/ 205 h 269"/>
                <a:gd name="T46" fmla="*/ 145 w 239"/>
                <a:gd name="T47" fmla="*/ 201 h 269"/>
                <a:gd name="T48" fmla="*/ 135 w 239"/>
                <a:gd name="T49" fmla="*/ 192 h 269"/>
                <a:gd name="T50" fmla="*/ 124 w 239"/>
                <a:gd name="T51" fmla="*/ 183 h 269"/>
                <a:gd name="T52" fmla="*/ 117 w 239"/>
                <a:gd name="T53" fmla="*/ 176 h 269"/>
                <a:gd name="T54" fmla="*/ 108 w 239"/>
                <a:gd name="T55" fmla="*/ 169 h 269"/>
                <a:gd name="T56" fmla="*/ 101 w 239"/>
                <a:gd name="T57" fmla="*/ 161 h 269"/>
                <a:gd name="T58" fmla="*/ 101 w 239"/>
                <a:gd name="T59" fmla="*/ 129 h 269"/>
                <a:gd name="T60" fmla="*/ 87 w 239"/>
                <a:gd name="T61" fmla="*/ 128 h 269"/>
                <a:gd name="T62" fmla="*/ 69 w 239"/>
                <a:gd name="T63" fmla="*/ 128 h 269"/>
                <a:gd name="T64" fmla="*/ 68 w 239"/>
                <a:gd name="T65" fmla="*/ 112 h 269"/>
                <a:gd name="T66" fmla="*/ 67 w 239"/>
                <a:gd name="T67" fmla="*/ 96 h 269"/>
                <a:gd name="T68" fmla="*/ 43 w 239"/>
                <a:gd name="T69" fmla="*/ 96 h 269"/>
                <a:gd name="T70" fmla="*/ 35 w 239"/>
                <a:gd name="T71" fmla="*/ 88 h 269"/>
                <a:gd name="T72" fmla="*/ 35 w 239"/>
                <a:gd name="T73" fmla="*/ 78 h 269"/>
                <a:gd name="T74" fmla="*/ 33 w 239"/>
                <a:gd name="T75" fmla="*/ 65 h 269"/>
                <a:gd name="T76" fmla="*/ 3 w 239"/>
                <a:gd name="T77" fmla="*/ 65 h 269"/>
                <a:gd name="T78" fmla="*/ 1 w 239"/>
                <a:gd name="T79" fmla="*/ 46 h 269"/>
                <a:gd name="T80" fmla="*/ 0 w 239"/>
                <a:gd name="T81" fmla="*/ 6 h 269"/>
                <a:gd name="T82" fmla="*/ 46 w 239"/>
                <a:gd name="T83" fmla="*/ 0 h 269"/>
                <a:gd name="T84" fmla="*/ 49 w 239"/>
                <a:gd name="T85" fmla="*/ 27 h 269"/>
                <a:gd name="T86" fmla="*/ 50 w 239"/>
                <a:gd name="T87" fmla="*/ 43 h 269"/>
                <a:gd name="T88" fmla="*/ 51 w 239"/>
                <a:gd name="T89" fmla="*/ 52 h 269"/>
                <a:gd name="T90" fmla="*/ 52 w 239"/>
                <a:gd name="T91" fmla="*/ 60 h 269"/>
                <a:gd name="T92" fmla="*/ 64 w 239"/>
                <a:gd name="T93" fmla="*/ 63 h 269"/>
                <a:gd name="T94" fmla="*/ 83 w 239"/>
                <a:gd name="T95" fmla="*/ 65 h 269"/>
                <a:gd name="T96" fmla="*/ 103 w 239"/>
                <a:gd name="T97" fmla="*/ 65 h 269"/>
                <a:gd name="T98" fmla="*/ 131 w 239"/>
                <a:gd name="T99" fmla="*/ 63 h 269"/>
                <a:gd name="T100" fmla="*/ 141 w 239"/>
                <a:gd name="T101" fmla="*/ 63 h 269"/>
                <a:gd name="T102" fmla="*/ 156 w 239"/>
                <a:gd name="T103" fmla="*/ 63 h 269"/>
                <a:gd name="T104" fmla="*/ 155 w 239"/>
                <a:gd name="T105" fmla="*/ 112 h 269"/>
                <a:gd name="T106" fmla="*/ 142 w 239"/>
                <a:gd name="T107" fmla="*/ 119 h 269"/>
                <a:gd name="T108" fmla="*/ 163 w 239"/>
                <a:gd name="T109" fmla="*/ 120 h 269"/>
                <a:gd name="T110" fmla="*/ 163 w 239"/>
                <a:gd name="T111" fmla="*/ 112 h 269"/>
                <a:gd name="T112" fmla="*/ 157 w 239"/>
                <a:gd name="T113" fmla="*/ 105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" h="269">
                  <a:moveTo>
                    <a:pt x="162" y="63"/>
                  </a:moveTo>
                  <a:lnTo>
                    <a:pt x="162" y="65"/>
                  </a:lnTo>
                  <a:lnTo>
                    <a:pt x="162" y="67"/>
                  </a:lnTo>
                  <a:lnTo>
                    <a:pt x="162" y="68"/>
                  </a:lnTo>
                  <a:lnTo>
                    <a:pt x="162" y="69"/>
                  </a:lnTo>
                  <a:lnTo>
                    <a:pt x="162" y="71"/>
                  </a:lnTo>
                  <a:lnTo>
                    <a:pt x="162" y="74"/>
                  </a:lnTo>
                  <a:lnTo>
                    <a:pt x="163" y="74"/>
                  </a:lnTo>
                  <a:lnTo>
                    <a:pt x="167" y="70"/>
                  </a:lnTo>
                  <a:lnTo>
                    <a:pt x="168" y="70"/>
                  </a:lnTo>
                  <a:lnTo>
                    <a:pt x="169" y="70"/>
                  </a:lnTo>
                  <a:lnTo>
                    <a:pt x="170" y="70"/>
                  </a:lnTo>
                  <a:lnTo>
                    <a:pt x="171" y="82"/>
                  </a:lnTo>
                  <a:lnTo>
                    <a:pt x="171" y="84"/>
                  </a:lnTo>
                  <a:lnTo>
                    <a:pt x="171" y="95"/>
                  </a:lnTo>
                  <a:lnTo>
                    <a:pt x="171" y="98"/>
                  </a:lnTo>
                  <a:lnTo>
                    <a:pt x="171" y="103"/>
                  </a:lnTo>
                  <a:lnTo>
                    <a:pt x="174" y="102"/>
                  </a:lnTo>
                  <a:lnTo>
                    <a:pt x="176" y="102"/>
                  </a:lnTo>
                  <a:lnTo>
                    <a:pt x="177" y="102"/>
                  </a:lnTo>
                  <a:lnTo>
                    <a:pt x="179" y="102"/>
                  </a:lnTo>
                  <a:lnTo>
                    <a:pt x="184" y="102"/>
                  </a:lnTo>
                  <a:lnTo>
                    <a:pt x="188" y="102"/>
                  </a:lnTo>
                  <a:lnTo>
                    <a:pt x="191" y="102"/>
                  </a:lnTo>
                  <a:lnTo>
                    <a:pt x="196" y="102"/>
                  </a:lnTo>
                  <a:lnTo>
                    <a:pt x="197" y="102"/>
                  </a:lnTo>
                  <a:lnTo>
                    <a:pt x="199" y="102"/>
                  </a:lnTo>
                  <a:lnTo>
                    <a:pt x="203" y="102"/>
                  </a:lnTo>
                  <a:lnTo>
                    <a:pt x="207" y="102"/>
                  </a:lnTo>
                  <a:lnTo>
                    <a:pt x="211" y="102"/>
                  </a:lnTo>
                  <a:lnTo>
                    <a:pt x="217" y="101"/>
                  </a:lnTo>
                  <a:lnTo>
                    <a:pt x="220" y="101"/>
                  </a:lnTo>
                  <a:lnTo>
                    <a:pt x="221" y="101"/>
                  </a:lnTo>
                  <a:lnTo>
                    <a:pt x="224" y="101"/>
                  </a:lnTo>
                  <a:lnTo>
                    <a:pt x="226" y="101"/>
                  </a:lnTo>
                  <a:lnTo>
                    <a:pt x="226" y="104"/>
                  </a:lnTo>
                  <a:lnTo>
                    <a:pt x="226" y="118"/>
                  </a:lnTo>
                  <a:lnTo>
                    <a:pt x="226" y="121"/>
                  </a:lnTo>
                  <a:lnTo>
                    <a:pt x="228" y="126"/>
                  </a:lnTo>
                  <a:lnTo>
                    <a:pt x="225" y="126"/>
                  </a:lnTo>
                  <a:lnTo>
                    <a:pt x="225" y="127"/>
                  </a:lnTo>
                  <a:lnTo>
                    <a:pt x="225" y="133"/>
                  </a:lnTo>
                  <a:lnTo>
                    <a:pt x="225" y="134"/>
                  </a:lnTo>
                  <a:lnTo>
                    <a:pt x="225" y="137"/>
                  </a:lnTo>
                  <a:lnTo>
                    <a:pt x="225" y="142"/>
                  </a:lnTo>
                  <a:lnTo>
                    <a:pt x="225" y="150"/>
                  </a:lnTo>
                  <a:lnTo>
                    <a:pt x="225" y="162"/>
                  </a:lnTo>
                  <a:lnTo>
                    <a:pt x="225" y="166"/>
                  </a:lnTo>
                  <a:lnTo>
                    <a:pt x="225" y="170"/>
                  </a:lnTo>
                  <a:lnTo>
                    <a:pt x="225" y="171"/>
                  </a:lnTo>
                  <a:lnTo>
                    <a:pt x="225" y="175"/>
                  </a:lnTo>
                  <a:lnTo>
                    <a:pt x="225" y="176"/>
                  </a:lnTo>
                  <a:lnTo>
                    <a:pt x="226" y="176"/>
                  </a:lnTo>
                  <a:lnTo>
                    <a:pt x="229" y="176"/>
                  </a:lnTo>
                  <a:lnTo>
                    <a:pt x="229" y="178"/>
                  </a:lnTo>
                  <a:lnTo>
                    <a:pt x="229" y="179"/>
                  </a:lnTo>
                  <a:lnTo>
                    <a:pt x="229" y="182"/>
                  </a:lnTo>
                  <a:lnTo>
                    <a:pt x="229" y="184"/>
                  </a:lnTo>
                  <a:lnTo>
                    <a:pt x="229" y="186"/>
                  </a:lnTo>
                  <a:lnTo>
                    <a:pt x="230" y="187"/>
                  </a:lnTo>
                  <a:lnTo>
                    <a:pt x="230" y="188"/>
                  </a:lnTo>
                  <a:lnTo>
                    <a:pt x="230" y="190"/>
                  </a:lnTo>
                  <a:lnTo>
                    <a:pt x="230" y="191"/>
                  </a:lnTo>
                  <a:lnTo>
                    <a:pt x="230" y="192"/>
                  </a:lnTo>
                  <a:lnTo>
                    <a:pt x="230" y="194"/>
                  </a:lnTo>
                  <a:lnTo>
                    <a:pt x="230" y="196"/>
                  </a:lnTo>
                  <a:lnTo>
                    <a:pt x="230" y="199"/>
                  </a:lnTo>
                  <a:lnTo>
                    <a:pt x="230" y="201"/>
                  </a:lnTo>
                  <a:lnTo>
                    <a:pt x="230" y="204"/>
                  </a:lnTo>
                  <a:lnTo>
                    <a:pt x="230" y="207"/>
                  </a:lnTo>
                  <a:lnTo>
                    <a:pt x="231" y="213"/>
                  </a:lnTo>
                  <a:lnTo>
                    <a:pt x="231" y="215"/>
                  </a:lnTo>
                  <a:lnTo>
                    <a:pt x="231" y="217"/>
                  </a:lnTo>
                  <a:lnTo>
                    <a:pt x="231" y="219"/>
                  </a:lnTo>
                  <a:lnTo>
                    <a:pt x="231" y="220"/>
                  </a:lnTo>
                  <a:lnTo>
                    <a:pt x="239" y="220"/>
                  </a:lnTo>
                  <a:lnTo>
                    <a:pt x="239" y="221"/>
                  </a:lnTo>
                  <a:lnTo>
                    <a:pt x="239" y="222"/>
                  </a:lnTo>
                  <a:lnTo>
                    <a:pt x="239" y="229"/>
                  </a:lnTo>
                  <a:lnTo>
                    <a:pt x="239" y="230"/>
                  </a:lnTo>
                  <a:lnTo>
                    <a:pt x="238" y="230"/>
                  </a:lnTo>
                  <a:lnTo>
                    <a:pt x="236" y="230"/>
                  </a:lnTo>
                  <a:lnTo>
                    <a:pt x="234" y="230"/>
                  </a:lnTo>
                  <a:lnTo>
                    <a:pt x="233" y="230"/>
                  </a:lnTo>
                  <a:lnTo>
                    <a:pt x="233" y="235"/>
                  </a:lnTo>
                  <a:lnTo>
                    <a:pt x="236" y="235"/>
                  </a:lnTo>
                  <a:lnTo>
                    <a:pt x="236" y="237"/>
                  </a:lnTo>
                  <a:lnTo>
                    <a:pt x="236" y="238"/>
                  </a:lnTo>
                  <a:lnTo>
                    <a:pt x="233" y="238"/>
                  </a:lnTo>
                  <a:lnTo>
                    <a:pt x="233" y="239"/>
                  </a:lnTo>
                  <a:lnTo>
                    <a:pt x="233" y="241"/>
                  </a:lnTo>
                  <a:lnTo>
                    <a:pt x="233" y="242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32" y="244"/>
                  </a:lnTo>
                  <a:lnTo>
                    <a:pt x="232" y="245"/>
                  </a:lnTo>
                  <a:lnTo>
                    <a:pt x="232" y="247"/>
                  </a:lnTo>
                  <a:lnTo>
                    <a:pt x="232" y="250"/>
                  </a:lnTo>
                  <a:lnTo>
                    <a:pt x="232" y="251"/>
                  </a:lnTo>
                  <a:lnTo>
                    <a:pt x="232" y="253"/>
                  </a:lnTo>
                  <a:lnTo>
                    <a:pt x="232" y="254"/>
                  </a:lnTo>
                  <a:lnTo>
                    <a:pt x="232" y="255"/>
                  </a:lnTo>
                  <a:lnTo>
                    <a:pt x="232" y="259"/>
                  </a:lnTo>
                  <a:lnTo>
                    <a:pt x="231" y="260"/>
                  </a:lnTo>
                  <a:lnTo>
                    <a:pt x="230" y="260"/>
                  </a:lnTo>
                  <a:lnTo>
                    <a:pt x="229" y="260"/>
                  </a:lnTo>
                  <a:lnTo>
                    <a:pt x="229" y="261"/>
                  </a:lnTo>
                  <a:lnTo>
                    <a:pt x="229" y="262"/>
                  </a:lnTo>
                  <a:lnTo>
                    <a:pt x="229" y="263"/>
                  </a:lnTo>
                  <a:lnTo>
                    <a:pt x="229" y="266"/>
                  </a:lnTo>
                  <a:lnTo>
                    <a:pt x="229" y="267"/>
                  </a:lnTo>
                  <a:lnTo>
                    <a:pt x="229" y="269"/>
                  </a:lnTo>
                  <a:lnTo>
                    <a:pt x="228" y="269"/>
                  </a:lnTo>
                  <a:lnTo>
                    <a:pt x="226" y="268"/>
                  </a:lnTo>
                  <a:lnTo>
                    <a:pt x="225" y="267"/>
                  </a:lnTo>
                  <a:lnTo>
                    <a:pt x="224" y="267"/>
                  </a:lnTo>
                  <a:lnTo>
                    <a:pt x="224" y="266"/>
                  </a:lnTo>
                  <a:lnTo>
                    <a:pt x="223" y="264"/>
                  </a:lnTo>
                  <a:lnTo>
                    <a:pt x="222" y="264"/>
                  </a:lnTo>
                  <a:lnTo>
                    <a:pt x="222" y="263"/>
                  </a:lnTo>
                  <a:lnTo>
                    <a:pt x="221" y="263"/>
                  </a:lnTo>
                  <a:lnTo>
                    <a:pt x="220" y="262"/>
                  </a:lnTo>
                  <a:lnTo>
                    <a:pt x="219" y="261"/>
                  </a:lnTo>
                  <a:lnTo>
                    <a:pt x="217" y="260"/>
                  </a:lnTo>
                  <a:lnTo>
                    <a:pt x="216" y="260"/>
                  </a:lnTo>
                  <a:lnTo>
                    <a:pt x="216" y="259"/>
                  </a:lnTo>
                  <a:lnTo>
                    <a:pt x="215" y="259"/>
                  </a:lnTo>
                  <a:lnTo>
                    <a:pt x="214" y="258"/>
                  </a:lnTo>
                  <a:lnTo>
                    <a:pt x="212" y="255"/>
                  </a:lnTo>
                  <a:lnTo>
                    <a:pt x="211" y="254"/>
                  </a:lnTo>
                  <a:lnTo>
                    <a:pt x="210" y="254"/>
                  </a:lnTo>
                  <a:lnTo>
                    <a:pt x="206" y="251"/>
                  </a:lnTo>
                  <a:lnTo>
                    <a:pt x="204" y="249"/>
                  </a:lnTo>
                  <a:lnTo>
                    <a:pt x="203" y="247"/>
                  </a:lnTo>
                  <a:lnTo>
                    <a:pt x="200" y="245"/>
                  </a:lnTo>
                  <a:lnTo>
                    <a:pt x="199" y="245"/>
                  </a:lnTo>
                  <a:lnTo>
                    <a:pt x="197" y="243"/>
                  </a:lnTo>
                  <a:lnTo>
                    <a:pt x="195" y="242"/>
                  </a:lnTo>
                  <a:lnTo>
                    <a:pt x="194" y="241"/>
                  </a:lnTo>
                  <a:lnTo>
                    <a:pt x="193" y="239"/>
                  </a:lnTo>
                  <a:lnTo>
                    <a:pt x="190" y="237"/>
                  </a:lnTo>
                  <a:lnTo>
                    <a:pt x="189" y="237"/>
                  </a:lnTo>
                  <a:lnTo>
                    <a:pt x="189" y="236"/>
                  </a:lnTo>
                  <a:lnTo>
                    <a:pt x="188" y="235"/>
                  </a:lnTo>
                  <a:lnTo>
                    <a:pt x="187" y="235"/>
                  </a:lnTo>
                  <a:lnTo>
                    <a:pt x="186" y="234"/>
                  </a:lnTo>
                  <a:lnTo>
                    <a:pt x="185" y="234"/>
                  </a:lnTo>
                  <a:lnTo>
                    <a:pt x="185" y="233"/>
                  </a:lnTo>
                  <a:lnTo>
                    <a:pt x="184" y="233"/>
                  </a:lnTo>
                  <a:lnTo>
                    <a:pt x="184" y="232"/>
                  </a:lnTo>
                  <a:lnTo>
                    <a:pt x="182" y="232"/>
                  </a:lnTo>
                  <a:lnTo>
                    <a:pt x="182" y="230"/>
                  </a:lnTo>
                  <a:lnTo>
                    <a:pt x="181" y="230"/>
                  </a:lnTo>
                  <a:lnTo>
                    <a:pt x="180" y="229"/>
                  </a:lnTo>
                  <a:lnTo>
                    <a:pt x="179" y="228"/>
                  </a:lnTo>
                  <a:lnTo>
                    <a:pt x="178" y="227"/>
                  </a:lnTo>
                  <a:lnTo>
                    <a:pt x="177" y="226"/>
                  </a:lnTo>
                  <a:lnTo>
                    <a:pt x="174" y="225"/>
                  </a:lnTo>
                  <a:lnTo>
                    <a:pt x="174" y="224"/>
                  </a:lnTo>
                  <a:lnTo>
                    <a:pt x="172" y="222"/>
                  </a:lnTo>
                  <a:lnTo>
                    <a:pt x="172" y="221"/>
                  </a:lnTo>
                  <a:lnTo>
                    <a:pt x="171" y="221"/>
                  </a:lnTo>
                  <a:lnTo>
                    <a:pt x="170" y="220"/>
                  </a:lnTo>
                  <a:lnTo>
                    <a:pt x="169" y="220"/>
                  </a:lnTo>
                  <a:lnTo>
                    <a:pt x="169" y="219"/>
                  </a:lnTo>
                  <a:lnTo>
                    <a:pt x="168" y="219"/>
                  </a:lnTo>
                  <a:lnTo>
                    <a:pt x="167" y="218"/>
                  </a:lnTo>
                  <a:lnTo>
                    <a:pt x="167" y="217"/>
                  </a:lnTo>
                  <a:lnTo>
                    <a:pt x="165" y="217"/>
                  </a:lnTo>
                  <a:lnTo>
                    <a:pt x="164" y="216"/>
                  </a:lnTo>
                  <a:lnTo>
                    <a:pt x="163" y="216"/>
                  </a:lnTo>
                  <a:lnTo>
                    <a:pt x="163" y="215"/>
                  </a:lnTo>
                  <a:lnTo>
                    <a:pt x="162" y="215"/>
                  </a:lnTo>
                  <a:lnTo>
                    <a:pt x="161" y="213"/>
                  </a:lnTo>
                  <a:lnTo>
                    <a:pt x="160" y="212"/>
                  </a:lnTo>
                  <a:lnTo>
                    <a:pt x="159" y="211"/>
                  </a:lnTo>
                  <a:lnTo>
                    <a:pt x="157" y="211"/>
                  </a:lnTo>
                  <a:lnTo>
                    <a:pt x="157" y="210"/>
                  </a:lnTo>
                  <a:lnTo>
                    <a:pt x="156" y="210"/>
                  </a:lnTo>
                  <a:lnTo>
                    <a:pt x="155" y="209"/>
                  </a:lnTo>
                  <a:lnTo>
                    <a:pt x="154" y="208"/>
                  </a:lnTo>
                  <a:lnTo>
                    <a:pt x="153" y="207"/>
                  </a:lnTo>
                  <a:lnTo>
                    <a:pt x="152" y="205"/>
                  </a:lnTo>
                  <a:lnTo>
                    <a:pt x="151" y="205"/>
                  </a:lnTo>
                  <a:lnTo>
                    <a:pt x="151" y="204"/>
                  </a:lnTo>
                  <a:lnTo>
                    <a:pt x="150" y="204"/>
                  </a:lnTo>
                  <a:lnTo>
                    <a:pt x="150" y="203"/>
                  </a:lnTo>
                  <a:lnTo>
                    <a:pt x="148" y="203"/>
                  </a:lnTo>
                  <a:lnTo>
                    <a:pt x="148" y="202"/>
                  </a:lnTo>
                  <a:lnTo>
                    <a:pt x="147" y="202"/>
                  </a:lnTo>
                  <a:lnTo>
                    <a:pt x="146" y="201"/>
                  </a:lnTo>
                  <a:lnTo>
                    <a:pt x="145" y="201"/>
                  </a:lnTo>
                  <a:lnTo>
                    <a:pt x="145" y="200"/>
                  </a:lnTo>
                  <a:lnTo>
                    <a:pt x="144" y="200"/>
                  </a:lnTo>
                  <a:lnTo>
                    <a:pt x="139" y="195"/>
                  </a:lnTo>
                  <a:lnTo>
                    <a:pt x="138" y="194"/>
                  </a:lnTo>
                  <a:lnTo>
                    <a:pt x="137" y="194"/>
                  </a:lnTo>
                  <a:lnTo>
                    <a:pt x="137" y="193"/>
                  </a:lnTo>
                  <a:lnTo>
                    <a:pt x="136" y="193"/>
                  </a:lnTo>
                  <a:lnTo>
                    <a:pt x="135" y="192"/>
                  </a:lnTo>
                  <a:lnTo>
                    <a:pt x="134" y="191"/>
                  </a:lnTo>
                  <a:lnTo>
                    <a:pt x="133" y="191"/>
                  </a:lnTo>
                  <a:lnTo>
                    <a:pt x="130" y="188"/>
                  </a:lnTo>
                  <a:lnTo>
                    <a:pt x="128" y="186"/>
                  </a:lnTo>
                  <a:lnTo>
                    <a:pt x="127" y="185"/>
                  </a:lnTo>
                  <a:lnTo>
                    <a:pt x="126" y="184"/>
                  </a:lnTo>
                  <a:lnTo>
                    <a:pt x="125" y="184"/>
                  </a:lnTo>
                  <a:lnTo>
                    <a:pt x="124" y="183"/>
                  </a:lnTo>
                  <a:lnTo>
                    <a:pt x="122" y="182"/>
                  </a:lnTo>
                  <a:lnTo>
                    <a:pt x="120" y="180"/>
                  </a:lnTo>
                  <a:lnTo>
                    <a:pt x="120" y="179"/>
                  </a:lnTo>
                  <a:lnTo>
                    <a:pt x="119" y="178"/>
                  </a:lnTo>
                  <a:lnTo>
                    <a:pt x="118" y="178"/>
                  </a:lnTo>
                  <a:lnTo>
                    <a:pt x="118" y="177"/>
                  </a:lnTo>
                  <a:lnTo>
                    <a:pt x="117" y="177"/>
                  </a:lnTo>
                  <a:lnTo>
                    <a:pt x="117" y="176"/>
                  </a:lnTo>
                  <a:lnTo>
                    <a:pt x="116" y="176"/>
                  </a:lnTo>
                  <a:lnTo>
                    <a:pt x="115" y="175"/>
                  </a:lnTo>
                  <a:lnTo>
                    <a:pt x="113" y="174"/>
                  </a:lnTo>
                  <a:lnTo>
                    <a:pt x="112" y="172"/>
                  </a:lnTo>
                  <a:lnTo>
                    <a:pt x="110" y="171"/>
                  </a:lnTo>
                  <a:lnTo>
                    <a:pt x="110" y="170"/>
                  </a:lnTo>
                  <a:lnTo>
                    <a:pt x="109" y="170"/>
                  </a:lnTo>
                  <a:lnTo>
                    <a:pt x="108" y="169"/>
                  </a:lnTo>
                  <a:lnTo>
                    <a:pt x="107" y="169"/>
                  </a:lnTo>
                  <a:lnTo>
                    <a:pt x="107" y="168"/>
                  </a:lnTo>
                  <a:lnTo>
                    <a:pt x="105" y="167"/>
                  </a:lnTo>
                  <a:lnTo>
                    <a:pt x="103" y="166"/>
                  </a:lnTo>
                  <a:lnTo>
                    <a:pt x="102" y="165"/>
                  </a:lnTo>
                  <a:lnTo>
                    <a:pt x="101" y="163"/>
                  </a:lnTo>
                  <a:lnTo>
                    <a:pt x="101" y="162"/>
                  </a:lnTo>
                  <a:lnTo>
                    <a:pt x="101" y="161"/>
                  </a:lnTo>
                  <a:lnTo>
                    <a:pt x="101" y="159"/>
                  </a:lnTo>
                  <a:lnTo>
                    <a:pt x="101" y="157"/>
                  </a:lnTo>
                  <a:lnTo>
                    <a:pt x="101" y="155"/>
                  </a:lnTo>
                  <a:lnTo>
                    <a:pt x="101" y="154"/>
                  </a:lnTo>
                  <a:lnTo>
                    <a:pt x="101" y="143"/>
                  </a:lnTo>
                  <a:lnTo>
                    <a:pt x="101" y="135"/>
                  </a:lnTo>
                  <a:lnTo>
                    <a:pt x="101" y="133"/>
                  </a:lnTo>
                  <a:lnTo>
                    <a:pt x="101" y="129"/>
                  </a:lnTo>
                  <a:lnTo>
                    <a:pt x="101" y="128"/>
                  </a:lnTo>
                  <a:lnTo>
                    <a:pt x="100" y="128"/>
                  </a:lnTo>
                  <a:lnTo>
                    <a:pt x="98" y="128"/>
                  </a:lnTo>
                  <a:lnTo>
                    <a:pt x="95" y="128"/>
                  </a:lnTo>
                  <a:lnTo>
                    <a:pt x="93" y="128"/>
                  </a:lnTo>
                  <a:lnTo>
                    <a:pt x="92" y="128"/>
                  </a:lnTo>
                  <a:lnTo>
                    <a:pt x="91" y="128"/>
                  </a:lnTo>
                  <a:lnTo>
                    <a:pt x="87" y="128"/>
                  </a:lnTo>
                  <a:lnTo>
                    <a:pt x="85" y="128"/>
                  </a:lnTo>
                  <a:lnTo>
                    <a:pt x="82" y="128"/>
                  </a:lnTo>
                  <a:lnTo>
                    <a:pt x="81" y="128"/>
                  </a:lnTo>
                  <a:lnTo>
                    <a:pt x="78" y="128"/>
                  </a:lnTo>
                  <a:lnTo>
                    <a:pt x="76" y="128"/>
                  </a:lnTo>
                  <a:lnTo>
                    <a:pt x="75" y="128"/>
                  </a:lnTo>
                  <a:lnTo>
                    <a:pt x="73" y="128"/>
                  </a:lnTo>
                  <a:lnTo>
                    <a:pt x="69" y="128"/>
                  </a:lnTo>
                  <a:lnTo>
                    <a:pt x="69" y="127"/>
                  </a:lnTo>
                  <a:lnTo>
                    <a:pt x="68" y="125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8" y="120"/>
                  </a:lnTo>
                  <a:lnTo>
                    <a:pt x="68" y="116"/>
                  </a:lnTo>
                  <a:lnTo>
                    <a:pt x="68" y="112"/>
                  </a:lnTo>
                  <a:lnTo>
                    <a:pt x="68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7"/>
                  </a:lnTo>
                  <a:lnTo>
                    <a:pt x="68" y="102"/>
                  </a:lnTo>
                  <a:lnTo>
                    <a:pt x="68" y="96"/>
                  </a:lnTo>
                  <a:lnTo>
                    <a:pt x="67" y="96"/>
                  </a:lnTo>
                  <a:lnTo>
                    <a:pt x="66" y="96"/>
                  </a:lnTo>
                  <a:lnTo>
                    <a:pt x="59" y="96"/>
                  </a:lnTo>
                  <a:lnTo>
                    <a:pt x="57" y="96"/>
                  </a:lnTo>
                  <a:lnTo>
                    <a:pt x="56" y="96"/>
                  </a:lnTo>
                  <a:lnTo>
                    <a:pt x="51" y="96"/>
                  </a:lnTo>
                  <a:lnTo>
                    <a:pt x="47" y="96"/>
                  </a:lnTo>
                  <a:lnTo>
                    <a:pt x="46" y="96"/>
                  </a:lnTo>
                  <a:lnTo>
                    <a:pt x="43" y="96"/>
                  </a:lnTo>
                  <a:lnTo>
                    <a:pt x="40" y="96"/>
                  </a:lnTo>
                  <a:lnTo>
                    <a:pt x="35" y="96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1"/>
                  </a:lnTo>
                  <a:lnTo>
                    <a:pt x="35" y="90"/>
                  </a:lnTo>
                  <a:lnTo>
                    <a:pt x="35" y="88"/>
                  </a:lnTo>
                  <a:lnTo>
                    <a:pt x="35" y="87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5" y="82"/>
                  </a:lnTo>
                  <a:lnTo>
                    <a:pt x="35" y="80"/>
                  </a:lnTo>
                  <a:lnTo>
                    <a:pt x="35" y="78"/>
                  </a:lnTo>
                  <a:lnTo>
                    <a:pt x="35" y="77"/>
                  </a:lnTo>
                  <a:lnTo>
                    <a:pt x="34" y="73"/>
                  </a:lnTo>
                  <a:lnTo>
                    <a:pt x="34" y="71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4" y="65"/>
                  </a:lnTo>
                  <a:lnTo>
                    <a:pt x="20" y="65"/>
                  </a:lnTo>
                  <a:lnTo>
                    <a:pt x="18" y="65"/>
                  </a:lnTo>
                  <a:lnTo>
                    <a:pt x="15" y="65"/>
                  </a:lnTo>
                  <a:lnTo>
                    <a:pt x="14" y="65"/>
                  </a:lnTo>
                  <a:lnTo>
                    <a:pt x="9" y="65"/>
                  </a:lnTo>
                  <a:lnTo>
                    <a:pt x="4" y="65"/>
                  </a:lnTo>
                  <a:lnTo>
                    <a:pt x="3" y="65"/>
                  </a:lnTo>
                  <a:lnTo>
                    <a:pt x="3" y="60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3" y="54"/>
                  </a:lnTo>
                  <a:lnTo>
                    <a:pt x="1" y="53"/>
                  </a:lnTo>
                  <a:lnTo>
                    <a:pt x="1" y="52"/>
                  </a:lnTo>
                  <a:lnTo>
                    <a:pt x="1" y="49"/>
                  </a:lnTo>
                  <a:lnTo>
                    <a:pt x="1" y="46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8" y="16"/>
                  </a:lnTo>
                  <a:lnTo>
                    <a:pt x="49" y="25"/>
                  </a:lnTo>
                  <a:lnTo>
                    <a:pt x="49" y="27"/>
                  </a:lnTo>
                  <a:lnTo>
                    <a:pt x="49" y="32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6"/>
                  </a:lnTo>
                  <a:lnTo>
                    <a:pt x="49" y="37"/>
                  </a:lnTo>
                  <a:lnTo>
                    <a:pt x="49" y="40"/>
                  </a:lnTo>
                  <a:lnTo>
                    <a:pt x="49" y="41"/>
                  </a:lnTo>
                  <a:lnTo>
                    <a:pt x="50" y="43"/>
                  </a:lnTo>
                  <a:lnTo>
                    <a:pt x="50" y="44"/>
                  </a:lnTo>
                  <a:lnTo>
                    <a:pt x="50" y="45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51" y="48"/>
                  </a:lnTo>
                  <a:lnTo>
                    <a:pt x="51" y="49"/>
                  </a:lnTo>
                  <a:lnTo>
                    <a:pt x="51" y="51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4"/>
                  </a:lnTo>
                  <a:lnTo>
                    <a:pt x="50" y="56"/>
                  </a:lnTo>
                  <a:lnTo>
                    <a:pt x="50" y="57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2" y="59"/>
                  </a:lnTo>
                  <a:lnTo>
                    <a:pt x="52" y="60"/>
                  </a:lnTo>
                  <a:lnTo>
                    <a:pt x="53" y="61"/>
                  </a:lnTo>
                  <a:lnTo>
                    <a:pt x="55" y="61"/>
                  </a:lnTo>
                  <a:lnTo>
                    <a:pt x="56" y="61"/>
                  </a:lnTo>
                  <a:lnTo>
                    <a:pt x="57" y="61"/>
                  </a:lnTo>
                  <a:lnTo>
                    <a:pt x="58" y="61"/>
                  </a:lnTo>
                  <a:lnTo>
                    <a:pt x="59" y="62"/>
                  </a:lnTo>
                  <a:lnTo>
                    <a:pt x="61" y="62"/>
                  </a:lnTo>
                  <a:lnTo>
                    <a:pt x="64" y="63"/>
                  </a:lnTo>
                  <a:lnTo>
                    <a:pt x="65" y="63"/>
                  </a:lnTo>
                  <a:lnTo>
                    <a:pt x="66" y="63"/>
                  </a:lnTo>
                  <a:lnTo>
                    <a:pt x="67" y="63"/>
                  </a:lnTo>
                  <a:lnTo>
                    <a:pt x="69" y="63"/>
                  </a:lnTo>
                  <a:lnTo>
                    <a:pt x="76" y="65"/>
                  </a:lnTo>
                  <a:lnTo>
                    <a:pt x="78" y="65"/>
                  </a:lnTo>
                  <a:lnTo>
                    <a:pt x="79" y="65"/>
                  </a:lnTo>
                  <a:lnTo>
                    <a:pt x="83" y="65"/>
                  </a:lnTo>
                  <a:lnTo>
                    <a:pt x="88" y="65"/>
                  </a:lnTo>
                  <a:lnTo>
                    <a:pt x="91" y="65"/>
                  </a:lnTo>
                  <a:lnTo>
                    <a:pt x="92" y="65"/>
                  </a:lnTo>
                  <a:lnTo>
                    <a:pt x="94" y="65"/>
                  </a:lnTo>
                  <a:lnTo>
                    <a:pt x="98" y="65"/>
                  </a:lnTo>
                  <a:lnTo>
                    <a:pt x="99" y="65"/>
                  </a:lnTo>
                  <a:lnTo>
                    <a:pt x="100" y="65"/>
                  </a:lnTo>
                  <a:lnTo>
                    <a:pt x="103" y="65"/>
                  </a:lnTo>
                  <a:lnTo>
                    <a:pt x="110" y="63"/>
                  </a:lnTo>
                  <a:lnTo>
                    <a:pt x="111" y="63"/>
                  </a:lnTo>
                  <a:lnTo>
                    <a:pt x="113" y="63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7" y="63"/>
                  </a:lnTo>
                  <a:lnTo>
                    <a:pt x="130" y="63"/>
                  </a:lnTo>
                  <a:lnTo>
                    <a:pt x="131" y="63"/>
                  </a:lnTo>
                  <a:lnTo>
                    <a:pt x="131" y="65"/>
                  </a:lnTo>
                  <a:lnTo>
                    <a:pt x="133" y="65"/>
                  </a:lnTo>
                  <a:lnTo>
                    <a:pt x="133" y="63"/>
                  </a:lnTo>
                  <a:lnTo>
                    <a:pt x="134" y="63"/>
                  </a:lnTo>
                  <a:lnTo>
                    <a:pt x="135" y="63"/>
                  </a:lnTo>
                  <a:lnTo>
                    <a:pt x="135" y="65"/>
                  </a:lnTo>
                  <a:lnTo>
                    <a:pt x="136" y="63"/>
                  </a:lnTo>
                  <a:lnTo>
                    <a:pt x="141" y="63"/>
                  </a:lnTo>
                  <a:lnTo>
                    <a:pt x="142" y="63"/>
                  </a:lnTo>
                  <a:lnTo>
                    <a:pt x="143" y="63"/>
                  </a:lnTo>
                  <a:lnTo>
                    <a:pt x="146" y="63"/>
                  </a:lnTo>
                  <a:lnTo>
                    <a:pt x="147" y="63"/>
                  </a:lnTo>
                  <a:lnTo>
                    <a:pt x="150" y="63"/>
                  </a:lnTo>
                  <a:lnTo>
                    <a:pt x="153" y="63"/>
                  </a:lnTo>
                  <a:lnTo>
                    <a:pt x="155" y="63"/>
                  </a:lnTo>
                  <a:lnTo>
                    <a:pt x="156" y="63"/>
                  </a:lnTo>
                  <a:lnTo>
                    <a:pt x="157" y="63"/>
                  </a:lnTo>
                  <a:lnTo>
                    <a:pt x="159" y="63"/>
                  </a:lnTo>
                  <a:lnTo>
                    <a:pt x="160" y="63"/>
                  </a:lnTo>
                  <a:lnTo>
                    <a:pt x="161" y="63"/>
                  </a:lnTo>
                  <a:lnTo>
                    <a:pt x="162" y="63"/>
                  </a:lnTo>
                  <a:close/>
                  <a:moveTo>
                    <a:pt x="157" y="110"/>
                  </a:moveTo>
                  <a:lnTo>
                    <a:pt x="157" y="112"/>
                  </a:lnTo>
                  <a:lnTo>
                    <a:pt x="155" y="112"/>
                  </a:lnTo>
                  <a:lnTo>
                    <a:pt x="154" y="112"/>
                  </a:lnTo>
                  <a:lnTo>
                    <a:pt x="147" y="112"/>
                  </a:lnTo>
                  <a:lnTo>
                    <a:pt x="146" y="112"/>
                  </a:lnTo>
                  <a:lnTo>
                    <a:pt x="142" y="112"/>
                  </a:lnTo>
                  <a:lnTo>
                    <a:pt x="142" y="113"/>
                  </a:lnTo>
                  <a:lnTo>
                    <a:pt x="142" y="116"/>
                  </a:lnTo>
                  <a:lnTo>
                    <a:pt x="142" y="117"/>
                  </a:lnTo>
                  <a:lnTo>
                    <a:pt x="142" y="119"/>
                  </a:lnTo>
                  <a:lnTo>
                    <a:pt x="142" y="120"/>
                  </a:lnTo>
                  <a:lnTo>
                    <a:pt x="144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54" y="120"/>
                  </a:lnTo>
                  <a:lnTo>
                    <a:pt x="156" y="120"/>
                  </a:lnTo>
                  <a:lnTo>
                    <a:pt x="163" y="120"/>
                  </a:lnTo>
                  <a:lnTo>
                    <a:pt x="164" y="120"/>
                  </a:lnTo>
                  <a:lnTo>
                    <a:pt x="164" y="119"/>
                  </a:lnTo>
                  <a:lnTo>
                    <a:pt x="164" y="118"/>
                  </a:lnTo>
                  <a:lnTo>
                    <a:pt x="164" y="117"/>
                  </a:lnTo>
                  <a:lnTo>
                    <a:pt x="164" y="116"/>
                  </a:lnTo>
                  <a:lnTo>
                    <a:pt x="163" y="116"/>
                  </a:lnTo>
                  <a:lnTo>
                    <a:pt x="163" y="113"/>
                  </a:lnTo>
                  <a:lnTo>
                    <a:pt x="163" y="112"/>
                  </a:lnTo>
                  <a:lnTo>
                    <a:pt x="163" y="111"/>
                  </a:lnTo>
                  <a:lnTo>
                    <a:pt x="163" y="110"/>
                  </a:lnTo>
                  <a:lnTo>
                    <a:pt x="163" y="109"/>
                  </a:lnTo>
                  <a:lnTo>
                    <a:pt x="163" y="107"/>
                  </a:lnTo>
                  <a:lnTo>
                    <a:pt x="163" y="105"/>
                  </a:lnTo>
                  <a:lnTo>
                    <a:pt x="163" y="104"/>
                  </a:lnTo>
                  <a:lnTo>
                    <a:pt x="157" y="104"/>
                  </a:lnTo>
                  <a:lnTo>
                    <a:pt x="157" y="105"/>
                  </a:lnTo>
                  <a:lnTo>
                    <a:pt x="156" y="105"/>
                  </a:lnTo>
                  <a:lnTo>
                    <a:pt x="157" y="110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1" name="Freeform 7118">
              <a:extLst>
                <a:ext uri="{FF2B5EF4-FFF2-40B4-BE49-F238E27FC236}">
                  <a16:creationId xmlns:a16="http://schemas.microsoft.com/office/drawing/2014/main" id="{7D5ED90A-D659-DA06-8FC2-0B5B1F027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0055" y="1161853"/>
              <a:ext cx="411584" cy="274389"/>
            </a:xfrm>
            <a:custGeom>
              <a:avLst/>
              <a:gdLst>
                <a:gd name="T0" fmla="*/ 182 w 204"/>
                <a:gd name="T1" fmla="*/ 43 h 136"/>
                <a:gd name="T2" fmla="*/ 182 w 204"/>
                <a:gd name="T3" fmla="*/ 57 h 136"/>
                <a:gd name="T4" fmla="*/ 184 w 204"/>
                <a:gd name="T5" fmla="*/ 67 h 136"/>
                <a:gd name="T6" fmla="*/ 194 w 204"/>
                <a:gd name="T7" fmla="*/ 67 h 136"/>
                <a:gd name="T8" fmla="*/ 198 w 204"/>
                <a:gd name="T9" fmla="*/ 69 h 136"/>
                <a:gd name="T10" fmla="*/ 204 w 204"/>
                <a:gd name="T11" fmla="*/ 69 h 136"/>
                <a:gd name="T12" fmla="*/ 189 w 204"/>
                <a:gd name="T13" fmla="*/ 79 h 136"/>
                <a:gd name="T14" fmla="*/ 178 w 204"/>
                <a:gd name="T15" fmla="*/ 88 h 136"/>
                <a:gd name="T16" fmla="*/ 178 w 204"/>
                <a:gd name="T17" fmla="*/ 87 h 136"/>
                <a:gd name="T18" fmla="*/ 174 w 204"/>
                <a:gd name="T19" fmla="*/ 92 h 136"/>
                <a:gd name="T20" fmla="*/ 167 w 204"/>
                <a:gd name="T21" fmla="*/ 96 h 136"/>
                <a:gd name="T22" fmla="*/ 166 w 204"/>
                <a:gd name="T23" fmla="*/ 100 h 136"/>
                <a:gd name="T24" fmla="*/ 160 w 204"/>
                <a:gd name="T25" fmla="*/ 104 h 136"/>
                <a:gd name="T26" fmla="*/ 138 w 204"/>
                <a:gd name="T27" fmla="*/ 125 h 136"/>
                <a:gd name="T28" fmla="*/ 129 w 204"/>
                <a:gd name="T29" fmla="*/ 134 h 136"/>
                <a:gd name="T30" fmla="*/ 117 w 204"/>
                <a:gd name="T31" fmla="*/ 135 h 136"/>
                <a:gd name="T32" fmla="*/ 100 w 204"/>
                <a:gd name="T33" fmla="*/ 135 h 136"/>
                <a:gd name="T34" fmla="*/ 83 w 204"/>
                <a:gd name="T35" fmla="*/ 136 h 136"/>
                <a:gd name="T36" fmla="*/ 69 w 204"/>
                <a:gd name="T37" fmla="*/ 134 h 136"/>
                <a:gd name="T38" fmla="*/ 68 w 204"/>
                <a:gd name="T39" fmla="*/ 128 h 136"/>
                <a:gd name="T40" fmla="*/ 59 w 204"/>
                <a:gd name="T41" fmla="*/ 128 h 136"/>
                <a:gd name="T42" fmla="*/ 50 w 204"/>
                <a:gd name="T43" fmla="*/ 129 h 136"/>
                <a:gd name="T44" fmla="*/ 44 w 204"/>
                <a:gd name="T45" fmla="*/ 129 h 136"/>
                <a:gd name="T46" fmla="*/ 33 w 204"/>
                <a:gd name="T47" fmla="*/ 129 h 136"/>
                <a:gd name="T48" fmla="*/ 27 w 204"/>
                <a:gd name="T49" fmla="*/ 131 h 136"/>
                <a:gd name="T50" fmla="*/ 24 w 204"/>
                <a:gd name="T51" fmla="*/ 131 h 136"/>
                <a:gd name="T52" fmla="*/ 21 w 204"/>
                <a:gd name="T53" fmla="*/ 131 h 136"/>
                <a:gd name="T54" fmla="*/ 17 w 204"/>
                <a:gd name="T55" fmla="*/ 131 h 136"/>
                <a:gd name="T56" fmla="*/ 10 w 204"/>
                <a:gd name="T57" fmla="*/ 132 h 136"/>
                <a:gd name="T58" fmla="*/ 7 w 204"/>
                <a:gd name="T59" fmla="*/ 132 h 136"/>
                <a:gd name="T60" fmla="*/ 5 w 204"/>
                <a:gd name="T61" fmla="*/ 132 h 136"/>
                <a:gd name="T62" fmla="*/ 3 w 204"/>
                <a:gd name="T63" fmla="*/ 132 h 136"/>
                <a:gd name="T64" fmla="*/ 2 w 204"/>
                <a:gd name="T65" fmla="*/ 132 h 136"/>
                <a:gd name="T66" fmla="*/ 0 w 204"/>
                <a:gd name="T67" fmla="*/ 118 h 136"/>
                <a:gd name="T68" fmla="*/ 24 w 204"/>
                <a:gd name="T69" fmla="*/ 106 h 136"/>
                <a:gd name="T70" fmla="*/ 33 w 204"/>
                <a:gd name="T71" fmla="*/ 99 h 136"/>
                <a:gd name="T72" fmla="*/ 31 w 204"/>
                <a:gd name="T73" fmla="*/ 81 h 136"/>
                <a:gd name="T74" fmla="*/ 30 w 204"/>
                <a:gd name="T75" fmla="*/ 70 h 136"/>
                <a:gd name="T76" fmla="*/ 30 w 204"/>
                <a:gd name="T77" fmla="*/ 65 h 136"/>
                <a:gd name="T78" fmla="*/ 30 w 204"/>
                <a:gd name="T79" fmla="*/ 56 h 136"/>
                <a:gd name="T80" fmla="*/ 29 w 204"/>
                <a:gd name="T81" fmla="*/ 46 h 136"/>
                <a:gd name="T82" fmla="*/ 29 w 204"/>
                <a:gd name="T83" fmla="*/ 26 h 136"/>
                <a:gd name="T84" fmla="*/ 29 w 204"/>
                <a:gd name="T85" fmla="*/ 10 h 136"/>
                <a:gd name="T86" fmla="*/ 29 w 204"/>
                <a:gd name="T87" fmla="*/ 4 h 136"/>
                <a:gd name="T88" fmla="*/ 61 w 204"/>
                <a:gd name="T89" fmla="*/ 3 h 136"/>
                <a:gd name="T90" fmla="*/ 83 w 204"/>
                <a:gd name="T91" fmla="*/ 2 h 136"/>
                <a:gd name="T92" fmla="*/ 91 w 204"/>
                <a:gd name="T93" fmla="*/ 2 h 136"/>
                <a:gd name="T94" fmla="*/ 98 w 204"/>
                <a:gd name="T95" fmla="*/ 2 h 136"/>
                <a:gd name="T96" fmla="*/ 124 w 204"/>
                <a:gd name="T97" fmla="*/ 1 h 136"/>
                <a:gd name="T98" fmla="*/ 128 w 204"/>
                <a:gd name="T99" fmla="*/ 1 h 136"/>
                <a:gd name="T100" fmla="*/ 139 w 204"/>
                <a:gd name="T101" fmla="*/ 1 h 136"/>
                <a:gd name="T102" fmla="*/ 158 w 204"/>
                <a:gd name="T103" fmla="*/ 1 h 136"/>
                <a:gd name="T104" fmla="*/ 173 w 204"/>
                <a:gd name="T105" fmla="*/ 0 h 136"/>
                <a:gd name="T106" fmla="*/ 181 w 204"/>
                <a:gd name="T107" fmla="*/ 0 h 136"/>
                <a:gd name="T108" fmla="*/ 189 w 204"/>
                <a:gd name="T109" fmla="*/ 1 h 136"/>
                <a:gd name="T110" fmla="*/ 187 w 204"/>
                <a:gd name="T111" fmla="*/ 6 h 136"/>
                <a:gd name="T112" fmla="*/ 189 w 204"/>
                <a:gd name="T113" fmla="*/ 21 h 136"/>
                <a:gd name="T114" fmla="*/ 187 w 204"/>
                <a:gd name="T115" fmla="*/ 27 h 136"/>
                <a:gd name="T116" fmla="*/ 187 w 204"/>
                <a:gd name="T117" fmla="*/ 3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4" h="136">
                  <a:moveTo>
                    <a:pt x="184" y="34"/>
                  </a:moveTo>
                  <a:lnTo>
                    <a:pt x="183" y="34"/>
                  </a:lnTo>
                  <a:lnTo>
                    <a:pt x="181" y="34"/>
                  </a:lnTo>
                  <a:lnTo>
                    <a:pt x="182" y="37"/>
                  </a:lnTo>
                  <a:lnTo>
                    <a:pt x="182" y="40"/>
                  </a:lnTo>
                  <a:lnTo>
                    <a:pt x="182" y="41"/>
                  </a:lnTo>
                  <a:lnTo>
                    <a:pt x="182" y="42"/>
                  </a:lnTo>
                  <a:lnTo>
                    <a:pt x="182" y="43"/>
                  </a:lnTo>
                  <a:lnTo>
                    <a:pt x="182" y="44"/>
                  </a:lnTo>
                  <a:lnTo>
                    <a:pt x="182" y="45"/>
                  </a:lnTo>
                  <a:lnTo>
                    <a:pt x="182" y="48"/>
                  </a:lnTo>
                  <a:lnTo>
                    <a:pt x="182" y="51"/>
                  </a:lnTo>
                  <a:lnTo>
                    <a:pt x="182" y="52"/>
                  </a:lnTo>
                  <a:lnTo>
                    <a:pt x="182" y="54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2" y="59"/>
                  </a:lnTo>
                  <a:lnTo>
                    <a:pt x="182" y="60"/>
                  </a:lnTo>
                  <a:lnTo>
                    <a:pt x="182" y="62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2" y="65"/>
                  </a:lnTo>
                  <a:lnTo>
                    <a:pt x="182" y="67"/>
                  </a:lnTo>
                  <a:lnTo>
                    <a:pt x="184" y="67"/>
                  </a:lnTo>
                  <a:lnTo>
                    <a:pt x="186" y="67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91" y="67"/>
                  </a:lnTo>
                  <a:lnTo>
                    <a:pt x="191" y="67"/>
                  </a:lnTo>
                  <a:lnTo>
                    <a:pt x="192" y="66"/>
                  </a:lnTo>
                  <a:lnTo>
                    <a:pt x="194" y="67"/>
                  </a:lnTo>
                  <a:lnTo>
                    <a:pt x="194" y="67"/>
                  </a:lnTo>
                  <a:lnTo>
                    <a:pt x="195" y="67"/>
                  </a:lnTo>
                  <a:lnTo>
                    <a:pt x="197" y="68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9" y="69"/>
                  </a:lnTo>
                  <a:lnTo>
                    <a:pt x="200" y="70"/>
                  </a:lnTo>
                  <a:lnTo>
                    <a:pt x="201" y="70"/>
                  </a:lnTo>
                  <a:lnTo>
                    <a:pt x="201" y="70"/>
                  </a:lnTo>
                  <a:lnTo>
                    <a:pt x="203" y="69"/>
                  </a:lnTo>
                  <a:lnTo>
                    <a:pt x="203" y="69"/>
                  </a:lnTo>
                  <a:lnTo>
                    <a:pt x="204" y="69"/>
                  </a:lnTo>
                  <a:lnTo>
                    <a:pt x="201" y="73"/>
                  </a:lnTo>
                  <a:lnTo>
                    <a:pt x="200" y="74"/>
                  </a:lnTo>
                  <a:lnTo>
                    <a:pt x="199" y="75"/>
                  </a:lnTo>
                  <a:lnTo>
                    <a:pt x="198" y="75"/>
                  </a:lnTo>
                  <a:lnTo>
                    <a:pt x="197" y="76"/>
                  </a:lnTo>
                  <a:lnTo>
                    <a:pt x="191" y="78"/>
                  </a:lnTo>
                  <a:lnTo>
                    <a:pt x="190" y="78"/>
                  </a:lnTo>
                  <a:lnTo>
                    <a:pt x="189" y="79"/>
                  </a:lnTo>
                  <a:lnTo>
                    <a:pt x="187" y="79"/>
                  </a:lnTo>
                  <a:lnTo>
                    <a:pt x="187" y="81"/>
                  </a:lnTo>
                  <a:lnTo>
                    <a:pt x="186" y="82"/>
                  </a:lnTo>
                  <a:lnTo>
                    <a:pt x="185" y="82"/>
                  </a:lnTo>
                  <a:lnTo>
                    <a:pt x="184" y="84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6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4" y="91"/>
                  </a:lnTo>
                  <a:lnTo>
                    <a:pt x="174" y="91"/>
                  </a:lnTo>
                  <a:lnTo>
                    <a:pt x="174" y="92"/>
                  </a:lnTo>
                  <a:lnTo>
                    <a:pt x="173" y="92"/>
                  </a:lnTo>
                  <a:lnTo>
                    <a:pt x="172" y="92"/>
                  </a:lnTo>
                  <a:lnTo>
                    <a:pt x="172" y="92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94"/>
                  </a:lnTo>
                  <a:lnTo>
                    <a:pt x="167" y="96"/>
                  </a:lnTo>
                  <a:lnTo>
                    <a:pt x="167" y="96"/>
                  </a:lnTo>
                  <a:lnTo>
                    <a:pt x="167" y="98"/>
                  </a:lnTo>
                  <a:lnTo>
                    <a:pt x="167" y="98"/>
                  </a:lnTo>
                  <a:lnTo>
                    <a:pt x="167" y="98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6" y="99"/>
                  </a:lnTo>
                  <a:lnTo>
                    <a:pt x="166" y="99"/>
                  </a:lnTo>
                  <a:lnTo>
                    <a:pt x="166" y="100"/>
                  </a:lnTo>
                  <a:lnTo>
                    <a:pt x="165" y="100"/>
                  </a:lnTo>
                  <a:lnTo>
                    <a:pt x="164" y="101"/>
                  </a:lnTo>
                  <a:lnTo>
                    <a:pt x="163" y="102"/>
                  </a:lnTo>
                  <a:lnTo>
                    <a:pt x="163" y="103"/>
                  </a:lnTo>
                  <a:lnTo>
                    <a:pt x="161" y="103"/>
                  </a:lnTo>
                  <a:lnTo>
                    <a:pt x="160" y="104"/>
                  </a:lnTo>
                  <a:lnTo>
                    <a:pt x="160" y="104"/>
                  </a:lnTo>
                  <a:lnTo>
                    <a:pt x="160" y="104"/>
                  </a:lnTo>
                  <a:lnTo>
                    <a:pt x="159" y="106"/>
                  </a:lnTo>
                  <a:lnTo>
                    <a:pt x="157" y="108"/>
                  </a:lnTo>
                  <a:lnTo>
                    <a:pt x="145" y="119"/>
                  </a:lnTo>
                  <a:lnTo>
                    <a:pt x="143" y="120"/>
                  </a:lnTo>
                  <a:lnTo>
                    <a:pt x="142" y="121"/>
                  </a:lnTo>
                  <a:lnTo>
                    <a:pt x="139" y="125"/>
                  </a:lnTo>
                  <a:lnTo>
                    <a:pt x="138" y="125"/>
                  </a:lnTo>
                  <a:lnTo>
                    <a:pt x="138" y="125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37" y="126"/>
                  </a:lnTo>
                  <a:lnTo>
                    <a:pt x="131" y="132"/>
                  </a:lnTo>
                  <a:lnTo>
                    <a:pt x="129" y="134"/>
                  </a:lnTo>
                  <a:lnTo>
                    <a:pt x="129" y="134"/>
                  </a:lnTo>
                  <a:lnTo>
                    <a:pt x="129" y="134"/>
                  </a:lnTo>
                  <a:lnTo>
                    <a:pt x="129" y="134"/>
                  </a:lnTo>
                  <a:lnTo>
                    <a:pt x="128" y="134"/>
                  </a:lnTo>
                  <a:lnTo>
                    <a:pt x="126" y="134"/>
                  </a:lnTo>
                  <a:lnTo>
                    <a:pt x="125" y="134"/>
                  </a:lnTo>
                  <a:lnTo>
                    <a:pt x="123" y="134"/>
                  </a:lnTo>
                  <a:lnTo>
                    <a:pt x="122" y="134"/>
                  </a:lnTo>
                  <a:lnTo>
                    <a:pt x="121" y="134"/>
                  </a:lnTo>
                  <a:lnTo>
                    <a:pt x="120" y="134"/>
                  </a:lnTo>
                  <a:lnTo>
                    <a:pt x="117" y="135"/>
                  </a:lnTo>
                  <a:lnTo>
                    <a:pt x="116" y="135"/>
                  </a:lnTo>
                  <a:lnTo>
                    <a:pt x="116" y="135"/>
                  </a:lnTo>
                  <a:lnTo>
                    <a:pt x="114" y="135"/>
                  </a:lnTo>
                  <a:lnTo>
                    <a:pt x="113" y="135"/>
                  </a:lnTo>
                  <a:lnTo>
                    <a:pt x="108" y="135"/>
                  </a:lnTo>
                  <a:lnTo>
                    <a:pt x="105" y="135"/>
                  </a:lnTo>
                  <a:lnTo>
                    <a:pt x="104" y="135"/>
                  </a:lnTo>
                  <a:lnTo>
                    <a:pt x="100" y="135"/>
                  </a:lnTo>
                  <a:lnTo>
                    <a:pt x="100" y="135"/>
                  </a:lnTo>
                  <a:lnTo>
                    <a:pt x="97" y="135"/>
                  </a:lnTo>
                  <a:lnTo>
                    <a:pt x="97" y="135"/>
                  </a:lnTo>
                  <a:lnTo>
                    <a:pt x="94" y="135"/>
                  </a:lnTo>
                  <a:lnTo>
                    <a:pt x="92" y="135"/>
                  </a:lnTo>
                  <a:lnTo>
                    <a:pt x="89" y="135"/>
                  </a:lnTo>
                  <a:lnTo>
                    <a:pt x="86" y="136"/>
                  </a:lnTo>
                  <a:lnTo>
                    <a:pt x="83" y="136"/>
                  </a:lnTo>
                  <a:lnTo>
                    <a:pt x="81" y="136"/>
                  </a:lnTo>
                  <a:lnTo>
                    <a:pt x="77" y="136"/>
                  </a:lnTo>
                  <a:lnTo>
                    <a:pt x="76" y="136"/>
                  </a:lnTo>
                  <a:lnTo>
                    <a:pt x="72" y="136"/>
                  </a:lnTo>
                  <a:lnTo>
                    <a:pt x="70" y="136"/>
                  </a:lnTo>
                  <a:lnTo>
                    <a:pt x="70" y="136"/>
                  </a:lnTo>
                  <a:lnTo>
                    <a:pt x="69" y="136"/>
                  </a:lnTo>
                  <a:lnTo>
                    <a:pt x="69" y="134"/>
                  </a:lnTo>
                  <a:lnTo>
                    <a:pt x="69" y="133"/>
                  </a:lnTo>
                  <a:lnTo>
                    <a:pt x="69" y="133"/>
                  </a:lnTo>
                  <a:lnTo>
                    <a:pt x="69" y="132"/>
                  </a:lnTo>
                  <a:lnTo>
                    <a:pt x="69" y="132"/>
                  </a:lnTo>
                  <a:lnTo>
                    <a:pt x="69" y="128"/>
                  </a:lnTo>
                  <a:lnTo>
                    <a:pt x="69" y="128"/>
                  </a:lnTo>
                  <a:lnTo>
                    <a:pt x="69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4" y="128"/>
                  </a:lnTo>
                  <a:lnTo>
                    <a:pt x="63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59" y="128"/>
                  </a:lnTo>
                  <a:lnTo>
                    <a:pt x="59" y="128"/>
                  </a:lnTo>
                  <a:lnTo>
                    <a:pt x="57" y="128"/>
                  </a:lnTo>
                  <a:lnTo>
                    <a:pt x="56" y="128"/>
                  </a:lnTo>
                  <a:lnTo>
                    <a:pt x="54" y="128"/>
                  </a:lnTo>
                  <a:lnTo>
                    <a:pt x="52" y="129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50" y="129"/>
                  </a:lnTo>
                  <a:lnTo>
                    <a:pt x="50" y="129"/>
                  </a:lnTo>
                  <a:lnTo>
                    <a:pt x="48" y="12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5" y="129"/>
                  </a:lnTo>
                  <a:lnTo>
                    <a:pt x="44" y="129"/>
                  </a:lnTo>
                  <a:lnTo>
                    <a:pt x="44" y="129"/>
                  </a:lnTo>
                  <a:lnTo>
                    <a:pt x="43" y="129"/>
                  </a:lnTo>
                  <a:lnTo>
                    <a:pt x="37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0" y="129"/>
                  </a:lnTo>
                  <a:lnTo>
                    <a:pt x="29" y="129"/>
                  </a:lnTo>
                  <a:lnTo>
                    <a:pt x="28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5" y="131"/>
                  </a:lnTo>
                  <a:lnTo>
                    <a:pt x="25" y="131"/>
                  </a:lnTo>
                  <a:lnTo>
                    <a:pt x="25" y="131"/>
                  </a:lnTo>
                  <a:lnTo>
                    <a:pt x="24" y="131"/>
                  </a:lnTo>
                  <a:lnTo>
                    <a:pt x="24" y="131"/>
                  </a:lnTo>
                  <a:lnTo>
                    <a:pt x="24" y="131"/>
                  </a:lnTo>
                  <a:lnTo>
                    <a:pt x="24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9" y="131"/>
                  </a:lnTo>
                  <a:lnTo>
                    <a:pt x="19" y="131"/>
                  </a:lnTo>
                  <a:lnTo>
                    <a:pt x="18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4" y="131"/>
                  </a:lnTo>
                  <a:lnTo>
                    <a:pt x="12" y="131"/>
                  </a:lnTo>
                  <a:lnTo>
                    <a:pt x="11" y="131"/>
                  </a:lnTo>
                  <a:lnTo>
                    <a:pt x="11" y="131"/>
                  </a:lnTo>
                  <a:lnTo>
                    <a:pt x="11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5" y="132"/>
                  </a:lnTo>
                  <a:lnTo>
                    <a:pt x="5" y="132"/>
                  </a:lnTo>
                  <a:lnTo>
                    <a:pt x="5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1" y="132"/>
                  </a:lnTo>
                  <a:lnTo>
                    <a:pt x="1" y="132"/>
                  </a:lnTo>
                  <a:lnTo>
                    <a:pt x="1" y="132"/>
                  </a:lnTo>
                  <a:lnTo>
                    <a:pt x="1" y="124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0" y="115"/>
                  </a:lnTo>
                  <a:lnTo>
                    <a:pt x="0" y="113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8" y="106"/>
                  </a:lnTo>
                  <a:lnTo>
                    <a:pt x="17" y="106"/>
                  </a:lnTo>
                  <a:lnTo>
                    <a:pt x="24" y="106"/>
                  </a:lnTo>
                  <a:lnTo>
                    <a:pt x="26" y="106"/>
                  </a:lnTo>
                  <a:lnTo>
                    <a:pt x="28" y="106"/>
                  </a:lnTo>
                  <a:lnTo>
                    <a:pt x="33" y="106"/>
                  </a:lnTo>
                  <a:lnTo>
                    <a:pt x="33" y="106"/>
                  </a:lnTo>
                  <a:lnTo>
                    <a:pt x="33" y="104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3" y="99"/>
                  </a:lnTo>
                  <a:lnTo>
                    <a:pt x="31" y="93"/>
                  </a:lnTo>
                  <a:lnTo>
                    <a:pt x="31" y="85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1" y="83"/>
                  </a:lnTo>
                  <a:lnTo>
                    <a:pt x="31" y="81"/>
                  </a:lnTo>
                  <a:lnTo>
                    <a:pt x="31" y="79"/>
                  </a:lnTo>
                  <a:lnTo>
                    <a:pt x="31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0" y="74"/>
                  </a:lnTo>
                  <a:lnTo>
                    <a:pt x="30" y="71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0" y="68"/>
                  </a:lnTo>
                  <a:lnTo>
                    <a:pt x="30" y="67"/>
                  </a:lnTo>
                  <a:lnTo>
                    <a:pt x="30" y="66"/>
                  </a:lnTo>
                  <a:lnTo>
                    <a:pt x="30" y="65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2"/>
                  </a:lnTo>
                  <a:lnTo>
                    <a:pt x="30" y="60"/>
                  </a:lnTo>
                  <a:lnTo>
                    <a:pt x="30" y="59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0" y="51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5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9" y="41"/>
                  </a:lnTo>
                  <a:lnTo>
                    <a:pt x="29" y="36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0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5" y="4"/>
                  </a:lnTo>
                  <a:lnTo>
                    <a:pt x="53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83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8" y="2"/>
                  </a:lnTo>
                  <a:lnTo>
                    <a:pt x="109" y="2"/>
                  </a:lnTo>
                  <a:lnTo>
                    <a:pt x="115" y="2"/>
                  </a:lnTo>
                  <a:lnTo>
                    <a:pt x="116" y="2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2" y="1"/>
                  </a:lnTo>
                  <a:lnTo>
                    <a:pt x="123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1" y="1"/>
                  </a:lnTo>
                  <a:lnTo>
                    <a:pt x="133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7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46" y="1"/>
                  </a:lnTo>
                  <a:lnTo>
                    <a:pt x="150" y="1"/>
                  </a:lnTo>
                  <a:lnTo>
                    <a:pt x="155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8" y="1"/>
                  </a:lnTo>
                  <a:lnTo>
                    <a:pt x="159" y="1"/>
                  </a:lnTo>
                  <a:lnTo>
                    <a:pt x="159" y="1"/>
                  </a:lnTo>
                  <a:lnTo>
                    <a:pt x="160" y="1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9" y="1"/>
                  </a:lnTo>
                  <a:lnTo>
                    <a:pt x="172" y="1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83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89" y="1"/>
                  </a:lnTo>
                  <a:lnTo>
                    <a:pt x="189" y="1"/>
                  </a:lnTo>
                  <a:lnTo>
                    <a:pt x="189" y="1"/>
                  </a:lnTo>
                  <a:lnTo>
                    <a:pt x="187" y="2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4"/>
                  </a:lnTo>
                  <a:lnTo>
                    <a:pt x="187" y="6"/>
                  </a:lnTo>
                  <a:lnTo>
                    <a:pt x="187" y="8"/>
                  </a:lnTo>
                  <a:lnTo>
                    <a:pt x="187" y="9"/>
                  </a:lnTo>
                  <a:lnTo>
                    <a:pt x="187" y="10"/>
                  </a:lnTo>
                  <a:lnTo>
                    <a:pt x="187" y="12"/>
                  </a:lnTo>
                  <a:lnTo>
                    <a:pt x="187" y="16"/>
                  </a:lnTo>
                  <a:lnTo>
                    <a:pt x="187" y="18"/>
                  </a:lnTo>
                  <a:lnTo>
                    <a:pt x="189" y="19"/>
                  </a:lnTo>
                  <a:lnTo>
                    <a:pt x="189" y="21"/>
                  </a:lnTo>
                  <a:lnTo>
                    <a:pt x="187" y="21"/>
                  </a:lnTo>
                  <a:lnTo>
                    <a:pt x="187" y="23"/>
                  </a:lnTo>
                  <a:lnTo>
                    <a:pt x="187" y="24"/>
                  </a:lnTo>
                  <a:lnTo>
                    <a:pt x="187" y="25"/>
                  </a:lnTo>
                  <a:lnTo>
                    <a:pt x="187" y="26"/>
                  </a:lnTo>
                  <a:lnTo>
                    <a:pt x="187" y="26"/>
                  </a:lnTo>
                  <a:lnTo>
                    <a:pt x="187" y="26"/>
                  </a:lnTo>
                  <a:lnTo>
                    <a:pt x="187" y="27"/>
                  </a:lnTo>
                  <a:lnTo>
                    <a:pt x="187" y="28"/>
                  </a:lnTo>
                  <a:lnTo>
                    <a:pt x="187" y="28"/>
                  </a:lnTo>
                  <a:lnTo>
                    <a:pt x="187" y="29"/>
                  </a:lnTo>
                  <a:lnTo>
                    <a:pt x="187" y="29"/>
                  </a:lnTo>
                  <a:lnTo>
                    <a:pt x="189" y="32"/>
                  </a:lnTo>
                  <a:lnTo>
                    <a:pt x="189" y="32"/>
                  </a:lnTo>
                  <a:lnTo>
                    <a:pt x="189" y="34"/>
                  </a:lnTo>
                  <a:lnTo>
                    <a:pt x="187" y="34"/>
                  </a:lnTo>
                  <a:lnTo>
                    <a:pt x="185" y="34"/>
                  </a:lnTo>
                  <a:lnTo>
                    <a:pt x="185" y="34"/>
                  </a:lnTo>
                  <a:lnTo>
                    <a:pt x="184" y="34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4" name="Freeform 7071">
              <a:extLst>
                <a:ext uri="{FF2B5EF4-FFF2-40B4-BE49-F238E27FC236}">
                  <a16:creationId xmlns:a16="http://schemas.microsoft.com/office/drawing/2014/main" id="{540D4310-9D6E-9DCB-7167-F2AC933B3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37158" y="1686421"/>
              <a:ext cx="716237" cy="653692"/>
            </a:xfrm>
            <a:custGeom>
              <a:avLst/>
              <a:gdLst>
                <a:gd name="T0" fmla="*/ 243 w 355"/>
                <a:gd name="T1" fmla="*/ 243 h 324"/>
                <a:gd name="T2" fmla="*/ 255 w 355"/>
                <a:gd name="T3" fmla="*/ 243 h 324"/>
                <a:gd name="T4" fmla="*/ 284 w 355"/>
                <a:gd name="T5" fmla="*/ 245 h 324"/>
                <a:gd name="T6" fmla="*/ 289 w 355"/>
                <a:gd name="T7" fmla="*/ 244 h 324"/>
                <a:gd name="T8" fmla="*/ 344 w 355"/>
                <a:gd name="T9" fmla="*/ 237 h 324"/>
                <a:gd name="T10" fmla="*/ 347 w 355"/>
                <a:gd name="T11" fmla="*/ 232 h 324"/>
                <a:gd name="T12" fmla="*/ 341 w 355"/>
                <a:gd name="T13" fmla="*/ 254 h 324"/>
                <a:gd name="T14" fmla="*/ 320 w 355"/>
                <a:gd name="T15" fmla="*/ 269 h 324"/>
                <a:gd name="T16" fmla="*/ 311 w 355"/>
                <a:gd name="T17" fmla="*/ 254 h 324"/>
                <a:gd name="T18" fmla="*/ 296 w 355"/>
                <a:gd name="T19" fmla="*/ 236 h 324"/>
                <a:gd name="T20" fmla="*/ 317 w 355"/>
                <a:gd name="T21" fmla="*/ 248 h 324"/>
                <a:gd name="T22" fmla="*/ 317 w 355"/>
                <a:gd name="T23" fmla="*/ 240 h 324"/>
                <a:gd name="T24" fmla="*/ 323 w 355"/>
                <a:gd name="T25" fmla="*/ 229 h 324"/>
                <a:gd name="T26" fmla="*/ 352 w 355"/>
                <a:gd name="T27" fmla="*/ 219 h 324"/>
                <a:gd name="T28" fmla="*/ 269 w 355"/>
                <a:gd name="T29" fmla="*/ 191 h 324"/>
                <a:gd name="T30" fmla="*/ 323 w 355"/>
                <a:gd name="T31" fmla="*/ 185 h 324"/>
                <a:gd name="T32" fmla="*/ 335 w 355"/>
                <a:gd name="T33" fmla="*/ 198 h 324"/>
                <a:gd name="T34" fmla="*/ 288 w 355"/>
                <a:gd name="T35" fmla="*/ 184 h 324"/>
                <a:gd name="T36" fmla="*/ 283 w 355"/>
                <a:gd name="T37" fmla="*/ 151 h 324"/>
                <a:gd name="T38" fmla="*/ 291 w 355"/>
                <a:gd name="T39" fmla="*/ 165 h 324"/>
                <a:gd name="T40" fmla="*/ 285 w 355"/>
                <a:gd name="T41" fmla="*/ 145 h 324"/>
                <a:gd name="T42" fmla="*/ 293 w 355"/>
                <a:gd name="T43" fmla="*/ 145 h 324"/>
                <a:gd name="T44" fmla="*/ 302 w 355"/>
                <a:gd name="T45" fmla="*/ 100 h 324"/>
                <a:gd name="T46" fmla="*/ 269 w 355"/>
                <a:gd name="T47" fmla="*/ 84 h 324"/>
                <a:gd name="T48" fmla="*/ 279 w 355"/>
                <a:gd name="T49" fmla="*/ 20 h 324"/>
                <a:gd name="T50" fmla="*/ 302 w 355"/>
                <a:gd name="T51" fmla="*/ 18 h 324"/>
                <a:gd name="T52" fmla="*/ 284 w 355"/>
                <a:gd name="T53" fmla="*/ 1 h 324"/>
                <a:gd name="T54" fmla="*/ 289 w 355"/>
                <a:gd name="T55" fmla="*/ 16 h 324"/>
                <a:gd name="T56" fmla="*/ 284 w 355"/>
                <a:gd name="T57" fmla="*/ 33 h 324"/>
                <a:gd name="T58" fmla="*/ 276 w 355"/>
                <a:gd name="T59" fmla="*/ 58 h 324"/>
                <a:gd name="T60" fmla="*/ 265 w 355"/>
                <a:gd name="T61" fmla="*/ 95 h 324"/>
                <a:gd name="T62" fmla="*/ 265 w 355"/>
                <a:gd name="T63" fmla="*/ 116 h 324"/>
                <a:gd name="T64" fmla="*/ 265 w 355"/>
                <a:gd name="T65" fmla="*/ 156 h 324"/>
                <a:gd name="T66" fmla="*/ 266 w 355"/>
                <a:gd name="T67" fmla="*/ 171 h 324"/>
                <a:gd name="T68" fmla="*/ 259 w 355"/>
                <a:gd name="T69" fmla="*/ 191 h 324"/>
                <a:gd name="T70" fmla="*/ 252 w 355"/>
                <a:gd name="T71" fmla="*/ 219 h 324"/>
                <a:gd name="T72" fmla="*/ 232 w 355"/>
                <a:gd name="T73" fmla="*/ 236 h 324"/>
                <a:gd name="T74" fmla="*/ 214 w 355"/>
                <a:gd name="T75" fmla="*/ 250 h 324"/>
                <a:gd name="T76" fmla="*/ 194 w 355"/>
                <a:gd name="T77" fmla="*/ 261 h 324"/>
                <a:gd name="T78" fmla="*/ 177 w 355"/>
                <a:gd name="T79" fmla="*/ 268 h 324"/>
                <a:gd name="T80" fmla="*/ 168 w 355"/>
                <a:gd name="T81" fmla="*/ 284 h 324"/>
                <a:gd name="T82" fmla="*/ 151 w 355"/>
                <a:gd name="T83" fmla="*/ 293 h 324"/>
                <a:gd name="T84" fmla="*/ 142 w 355"/>
                <a:gd name="T85" fmla="*/ 304 h 324"/>
                <a:gd name="T86" fmla="*/ 138 w 355"/>
                <a:gd name="T87" fmla="*/ 312 h 324"/>
                <a:gd name="T88" fmla="*/ 114 w 355"/>
                <a:gd name="T89" fmla="*/ 319 h 324"/>
                <a:gd name="T90" fmla="*/ 124 w 355"/>
                <a:gd name="T91" fmla="*/ 276 h 324"/>
                <a:gd name="T92" fmla="*/ 128 w 355"/>
                <a:gd name="T93" fmla="*/ 234 h 324"/>
                <a:gd name="T94" fmla="*/ 128 w 355"/>
                <a:gd name="T95" fmla="*/ 186 h 324"/>
                <a:gd name="T96" fmla="*/ 86 w 355"/>
                <a:gd name="T97" fmla="*/ 202 h 324"/>
                <a:gd name="T98" fmla="*/ 35 w 355"/>
                <a:gd name="T99" fmla="*/ 204 h 324"/>
                <a:gd name="T100" fmla="*/ 8 w 355"/>
                <a:gd name="T101" fmla="*/ 191 h 324"/>
                <a:gd name="T102" fmla="*/ 37 w 355"/>
                <a:gd name="T103" fmla="*/ 176 h 324"/>
                <a:gd name="T104" fmla="*/ 69 w 355"/>
                <a:gd name="T105" fmla="*/ 167 h 324"/>
                <a:gd name="T106" fmla="*/ 96 w 355"/>
                <a:gd name="T107" fmla="*/ 149 h 324"/>
                <a:gd name="T108" fmla="*/ 150 w 355"/>
                <a:gd name="T109" fmla="*/ 135 h 324"/>
                <a:gd name="T110" fmla="*/ 131 w 355"/>
                <a:gd name="T111" fmla="*/ 104 h 324"/>
                <a:gd name="T112" fmla="*/ 166 w 355"/>
                <a:gd name="T113" fmla="*/ 98 h 324"/>
                <a:gd name="T114" fmla="*/ 179 w 355"/>
                <a:gd name="T115" fmla="*/ 62 h 324"/>
                <a:gd name="T116" fmla="*/ 201 w 355"/>
                <a:gd name="T117" fmla="*/ 35 h 324"/>
                <a:gd name="T118" fmla="*/ 232 w 355"/>
                <a:gd name="T119" fmla="*/ 17 h 324"/>
                <a:gd name="T120" fmla="*/ 258 w 355"/>
                <a:gd name="T121" fmla="*/ 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5" h="324">
                  <a:moveTo>
                    <a:pt x="197" y="269"/>
                  </a:moveTo>
                  <a:lnTo>
                    <a:pt x="196" y="268"/>
                  </a:lnTo>
                  <a:lnTo>
                    <a:pt x="194" y="267"/>
                  </a:lnTo>
                  <a:lnTo>
                    <a:pt x="194" y="266"/>
                  </a:lnTo>
                  <a:lnTo>
                    <a:pt x="196" y="266"/>
                  </a:lnTo>
                  <a:lnTo>
                    <a:pt x="199" y="262"/>
                  </a:lnTo>
                  <a:lnTo>
                    <a:pt x="199" y="261"/>
                  </a:lnTo>
                  <a:lnTo>
                    <a:pt x="200" y="261"/>
                  </a:lnTo>
                  <a:lnTo>
                    <a:pt x="201" y="261"/>
                  </a:lnTo>
                  <a:lnTo>
                    <a:pt x="201" y="262"/>
                  </a:lnTo>
                  <a:lnTo>
                    <a:pt x="202" y="262"/>
                  </a:lnTo>
                  <a:lnTo>
                    <a:pt x="202" y="263"/>
                  </a:lnTo>
                  <a:lnTo>
                    <a:pt x="202" y="265"/>
                  </a:lnTo>
                  <a:lnTo>
                    <a:pt x="201" y="265"/>
                  </a:lnTo>
                  <a:lnTo>
                    <a:pt x="199" y="268"/>
                  </a:lnTo>
                  <a:lnTo>
                    <a:pt x="198" y="268"/>
                  </a:lnTo>
                  <a:lnTo>
                    <a:pt x="198" y="269"/>
                  </a:lnTo>
                  <a:lnTo>
                    <a:pt x="197" y="269"/>
                  </a:lnTo>
                  <a:close/>
                  <a:moveTo>
                    <a:pt x="255" y="243"/>
                  </a:moveTo>
                  <a:lnTo>
                    <a:pt x="254" y="243"/>
                  </a:lnTo>
                  <a:lnTo>
                    <a:pt x="253" y="243"/>
                  </a:lnTo>
                  <a:lnTo>
                    <a:pt x="252" y="243"/>
                  </a:lnTo>
                  <a:lnTo>
                    <a:pt x="251" y="243"/>
                  </a:lnTo>
                  <a:lnTo>
                    <a:pt x="250" y="243"/>
                  </a:lnTo>
                  <a:lnTo>
                    <a:pt x="249" y="243"/>
                  </a:lnTo>
                  <a:lnTo>
                    <a:pt x="248" y="243"/>
                  </a:lnTo>
                  <a:lnTo>
                    <a:pt x="246" y="243"/>
                  </a:lnTo>
                  <a:lnTo>
                    <a:pt x="245" y="243"/>
                  </a:lnTo>
                  <a:lnTo>
                    <a:pt x="244" y="243"/>
                  </a:lnTo>
                  <a:lnTo>
                    <a:pt x="243" y="243"/>
                  </a:lnTo>
                  <a:lnTo>
                    <a:pt x="241" y="243"/>
                  </a:lnTo>
                  <a:lnTo>
                    <a:pt x="240" y="243"/>
                  </a:lnTo>
                  <a:lnTo>
                    <a:pt x="238" y="243"/>
                  </a:lnTo>
                  <a:lnTo>
                    <a:pt x="237" y="243"/>
                  </a:lnTo>
                  <a:lnTo>
                    <a:pt x="237" y="242"/>
                  </a:lnTo>
                  <a:lnTo>
                    <a:pt x="236" y="242"/>
                  </a:lnTo>
                  <a:lnTo>
                    <a:pt x="235" y="242"/>
                  </a:lnTo>
                  <a:lnTo>
                    <a:pt x="235" y="241"/>
                  </a:lnTo>
                  <a:lnTo>
                    <a:pt x="234" y="241"/>
                  </a:lnTo>
                  <a:lnTo>
                    <a:pt x="234" y="240"/>
                  </a:lnTo>
                  <a:lnTo>
                    <a:pt x="235" y="238"/>
                  </a:lnTo>
                  <a:lnTo>
                    <a:pt x="235" y="240"/>
                  </a:lnTo>
                  <a:lnTo>
                    <a:pt x="236" y="240"/>
                  </a:lnTo>
                  <a:lnTo>
                    <a:pt x="237" y="240"/>
                  </a:lnTo>
                  <a:lnTo>
                    <a:pt x="238" y="241"/>
                  </a:lnTo>
                  <a:lnTo>
                    <a:pt x="240" y="241"/>
                  </a:lnTo>
                  <a:lnTo>
                    <a:pt x="241" y="241"/>
                  </a:lnTo>
                  <a:lnTo>
                    <a:pt x="243" y="241"/>
                  </a:lnTo>
                  <a:lnTo>
                    <a:pt x="245" y="241"/>
                  </a:lnTo>
                  <a:lnTo>
                    <a:pt x="246" y="241"/>
                  </a:lnTo>
                  <a:lnTo>
                    <a:pt x="248" y="241"/>
                  </a:lnTo>
                  <a:lnTo>
                    <a:pt x="249" y="241"/>
                  </a:lnTo>
                  <a:lnTo>
                    <a:pt x="251" y="241"/>
                  </a:lnTo>
                  <a:lnTo>
                    <a:pt x="252" y="241"/>
                  </a:lnTo>
                  <a:lnTo>
                    <a:pt x="253" y="241"/>
                  </a:lnTo>
                  <a:lnTo>
                    <a:pt x="254" y="241"/>
                  </a:lnTo>
                  <a:lnTo>
                    <a:pt x="255" y="241"/>
                  </a:lnTo>
                  <a:lnTo>
                    <a:pt x="257" y="241"/>
                  </a:lnTo>
                  <a:lnTo>
                    <a:pt x="257" y="242"/>
                  </a:lnTo>
                  <a:lnTo>
                    <a:pt x="255" y="243"/>
                  </a:lnTo>
                  <a:close/>
                  <a:moveTo>
                    <a:pt x="289" y="244"/>
                  </a:moveTo>
                  <a:lnTo>
                    <a:pt x="291" y="245"/>
                  </a:lnTo>
                  <a:lnTo>
                    <a:pt x="292" y="245"/>
                  </a:lnTo>
                  <a:lnTo>
                    <a:pt x="293" y="246"/>
                  </a:lnTo>
                  <a:lnTo>
                    <a:pt x="294" y="248"/>
                  </a:lnTo>
                  <a:lnTo>
                    <a:pt x="295" y="248"/>
                  </a:lnTo>
                  <a:lnTo>
                    <a:pt x="295" y="249"/>
                  </a:lnTo>
                  <a:lnTo>
                    <a:pt x="296" y="250"/>
                  </a:lnTo>
                  <a:lnTo>
                    <a:pt x="297" y="251"/>
                  </a:lnTo>
                  <a:lnTo>
                    <a:pt x="298" y="251"/>
                  </a:lnTo>
                  <a:lnTo>
                    <a:pt x="298" y="252"/>
                  </a:lnTo>
                  <a:lnTo>
                    <a:pt x="300" y="252"/>
                  </a:lnTo>
                  <a:lnTo>
                    <a:pt x="300" y="253"/>
                  </a:lnTo>
                  <a:lnTo>
                    <a:pt x="301" y="253"/>
                  </a:lnTo>
                  <a:lnTo>
                    <a:pt x="301" y="254"/>
                  </a:lnTo>
                  <a:lnTo>
                    <a:pt x="302" y="254"/>
                  </a:lnTo>
                  <a:lnTo>
                    <a:pt x="302" y="256"/>
                  </a:lnTo>
                  <a:lnTo>
                    <a:pt x="301" y="254"/>
                  </a:lnTo>
                  <a:lnTo>
                    <a:pt x="298" y="257"/>
                  </a:lnTo>
                  <a:lnTo>
                    <a:pt x="300" y="257"/>
                  </a:lnTo>
                  <a:lnTo>
                    <a:pt x="305" y="262"/>
                  </a:lnTo>
                  <a:lnTo>
                    <a:pt x="303" y="262"/>
                  </a:lnTo>
                  <a:lnTo>
                    <a:pt x="298" y="258"/>
                  </a:lnTo>
                  <a:lnTo>
                    <a:pt x="293" y="252"/>
                  </a:lnTo>
                  <a:lnTo>
                    <a:pt x="289" y="249"/>
                  </a:lnTo>
                  <a:lnTo>
                    <a:pt x="287" y="246"/>
                  </a:lnTo>
                  <a:lnTo>
                    <a:pt x="287" y="248"/>
                  </a:lnTo>
                  <a:lnTo>
                    <a:pt x="286" y="246"/>
                  </a:lnTo>
                  <a:lnTo>
                    <a:pt x="285" y="245"/>
                  </a:lnTo>
                  <a:lnTo>
                    <a:pt x="284" y="245"/>
                  </a:lnTo>
                  <a:lnTo>
                    <a:pt x="283" y="244"/>
                  </a:lnTo>
                  <a:lnTo>
                    <a:pt x="281" y="244"/>
                  </a:lnTo>
                  <a:lnTo>
                    <a:pt x="281" y="243"/>
                  </a:lnTo>
                  <a:lnTo>
                    <a:pt x="280" y="243"/>
                  </a:lnTo>
                  <a:lnTo>
                    <a:pt x="279" y="243"/>
                  </a:lnTo>
                  <a:lnTo>
                    <a:pt x="279" y="242"/>
                  </a:lnTo>
                  <a:lnTo>
                    <a:pt x="278" y="242"/>
                  </a:lnTo>
                  <a:lnTo>
                    <a:pt x="277" y="242"/>
                  </a:lnTo>
                  <a:lnTo>
                    <a:pt x="277" y="241"/>
                  </a:lnTo>
                  <a:lnTo>
                    <a:pt x="278" y="241"/>
                  </a:lnTo>
                  <a:lnTo>
                    <a:pt x="279" y="240"/>
                  </a:lnTo>
                  <a:lnTo>
                    <a:pt x="280" y="241"/>
                  </a:lnTo>
                  <a:lnTo>
                    <a:pt x="281" y="241"/>
                  </a:lnTo>
                  <a:lnTo>
                    <a:pt x="283" y="241"/>
                  </a:lnTo>
                  <a:lnTo>
                    <a:pt x="284" y="242"/>
                  </a:lnTo>
                  <a:lnTo>
                    <a:pt x="285" y="242"/>
                  </a:lnTo>
                  <a:lnTo>
                    <a:pt x="285" y="243"/>
                  </a:lnTo>
                  <a:lnTo>
                    <a:pt x="286" y="243"/>
                  </a:lnTo>
                  <a:lnTo>
                    <a:pt x="287" y="243"/>
                  </a:lnTo>
                  <a:lnTo>
                    <a:pt x="287" y="242"/>
                  </a:lnTo>
                  <a:lnTo>
                    <a:pt x="286" y="241"/>
                  </a:lnTo>
                  <a:lnTo>
                    <a:pt x="285" y="240"/>
                  </a:lnTo>
                  <a:lnTo>
                    <a:pt x="284" y="238"/>
                  </a:lnTo>
                  <a:lnTo>
                    <a:pt x="283" y="238"/>
                  </a:lnTo>
                  <a:lnTo>
                    <a:pt x="283" y="237"/>
                  </a:lnTo>
                  <a:lnTo>
                    <a:pt x="284" y="237"/>
                  </a:lnTo>
                  <a:lnTo>
                    <a:pt x="286" y="240"/>
                  </a:lnTo>
                  <a:lnTo>
                    <a:pt x="288" y="242"/>
                  </a:lnTo>
                  <a:lnTo>
                    <a:pt x="288" y="243"/>
                  </a:lnTo>
                  <a:lnTo>
                    <a:pt x="289" y="244"/>
                  </a:lnTo>
                  <a:close/>
                  <a:moveTo>
                    <a:pt x="337" y="216"/>
                  </a:moveTo>
                  <a:lnTo>
                    <a:pt x="337" y="217"/>
                  </a:lnTo>
                  <a:lnTo>
                    <a:pt x="338" y="217"/>
                  </a:lnTo>
                  <a:lnTo>
                    <a:pt x="338" y="218"/>
                  </a:lnTo>
                  <a:lnTo>
                    <a:pt x="338" y="219"/>
                  </a:lnTo>
                  <a:lnTo>
                    <a:pt x="339" y="219"/>
                  </a:lnTo>
                  <a:lnTo>
                    <a:pt x="339" y="220"/>
                  </a:lnTo>
                  <a:lnTo>
                    <a:pt x="340" y="220"/>
                  </a:lnTo>
                  <a:lnTo>
                    <a:pt x="341" y="220"/>
                  </a:lnTo>
                  <a:lnTo>
                    <a:pt x="341" y="221"/>
                  </a:lnTo>
                  <a:lnTo>
                    <a:pt x="341" y="223"/>
                  </a:lnTo>
                  <a:lnTo>
                    <a:pt x="341" y="224"/>
                  </a:lnTo>
                  <a:lnTo>
                    <a:pt x="341" y="225"/>
                  </a:lnTo>
                  <a:lnTo>
                    <a:pt x="341" y="226"/>
                  </a:lnTo>
                  <a:lnTo>
                    <a:pt x="341" y="227"/>
                  </a:lnTo>
                  <a:lnTo>
                    <a:pt x="341" y="228"/>
                  </a:lnTo>
                  <a:lnTo>
                    <a:pt x="341" y="229"/>
                  </a:lnTo>
                  <a:lnTo>
                    <a:pt x="343" y="231"/>
                  </a:lnTo>
                  <a:lnTo>
                    <a:pt x="343" y="232"/>
                  </a:lnTo>
                  <a:lnTo>
                    <a:pt x="344" y="232"/>
                  </a:lnTo>
                  <a:lnTo>
                    <a:pt x="344" y="233"/>
                  </a:lnTo>
                  <a:lnTo>
                    <a:pt x="345" y="233"/>
                  </a:lnTo>
                  <a:lnTo>
                    <a:pt x="345" y="232"/>
                  </a:lnTo>
                  <a:lnTo>
                    <a:pt x="345" y="233"/>
                  </a:lnTo>
                  <a:lnTo>
                    <a:pt x="346" y="233"/>
                  </a:lnTo>
                  <a:lnTo>
                    <a:pt x="346" y="234"/>
                  </a:lnTo>
                  <a:lnTo>
                    <a:pt x="346" y="235"/>
                  </a:lnTo>
                  <a:lnTo>
                    <a:pt x="345" y="235"/>
                  </a:lnTo>
                  <a:lnTo>
                    <a:pt x="345" y="236"/>
                  </a:lnTo>
                  <a:lnTo>
                    <a:pt x="344" y="237"/>
                  </a:lnTo>
                  <a:lnTo>
                    <a:pt x="344" y="238"/>
                  </a:lnTo>
                  <a:lnTo>
                    <a:pt x="343" y="238"/>
                  </a:lnTo>
                  <a:lnTo>
                    <a:pt x="343" y="240"/>
                  </a:lnTo>
                  <a:lnTo>
                    <a:pt x="341" y="241"/>
                  </a:lnTo>
                  <a:lnTo>
                    <a:pt x="341" y="242"/>
                  </a:lnTo>
                  <a:lnTo>
                    <a:pt x="343" y="242"/>
                  </a:lnTo>
                  <a:lnTo>
                    <a:pt x="344" y="242"/>
                  </a:lnTo>
                  <a:lnTo>
                    <a:pt x="344" y="241"/>
                  </a:lnTo>
                  <a:lnTo>
                    <a:pt x="345" y="241"/>
                  </a:lnTo>
                  <a:lnTo>
                    <a:pt x="346" y="241"/>
                  </a:lnTo>
                  <a:lnTo>
                    <a:pt x="347" y="241"/>
                  </a:lnTo>
                  <a:lnTo>
                    <a:pt x="347" y="240"/>
                  </a:lnTo>
                  <a:lnTo>
                    <a:pt x="348" y="240"/>
                  </a:lnTo>
                  <a:lnTo>
                    <a:pt x="348" y="238"/>
                  </a:lnTo>
                  <a:lnTo>
                    <a:pt x="347" y="240"/>
                  </a:lnTo>
                  <a:lnTo>
                    <a:pt x="347" y="238"/>
                  </a:lnTo>
                  <a:lnTo>
                    <a:pt x="348" y="238"/>
                  </a:lnTo>
                  <a:lnTo>
                    <a:pt x="348" y="237"/>
                  </a:lnTo>
                  <a:lnTo>
                    <a:pt x="347" y="238"/>
                  </a:lnTo>
                  <a:lnTo>
                    <a:pt x="346" y="238"/>
                  </a:lnTo>
                  <a:lnTo>
                    <a:pt x="345" y="238"/>
                  </a:lnTo>
                  <a:lnTo>
                    <a:pt x="345" y="237"/>
                  </a:lnTo>
                  <a:lnTo>
                    <a:pt x="345" y="236"/>
                  </a:lnTo>
                  <a:lnTo>
                    <a:pt x="346" y="236"/>
                  </a:lnTo>
                  <a:lnTo>
                    <a:pt x="346" y="235"/>
                  </a:lnTo>
                  <a:lnTo>
                    <a:pt x="347" y="235"/>
                  </a:lnTo>
                  <a:lnTo>
                    <a:pt x="347" y="234"/>
                  </a:lnTo>
                  <a:lnTo>
                    <a:pt x="348" y="233"/>
                  </a:lnTo>
                  <a:lnTo>
                    <a:pt x="347" y="233"/>
                  </a:lnTo>
                  <a:lnTo>
                    <a:pt x="347" y="232"/>
                  </a:lnTo>
                  <a:lnTo>
                    <a:pt x="348" y="232"/>
                  </a:lnTo>
                  <a:lnTo>
                    <a:pt x="348" y="233"/>
                  </a:lnTo>
                  <a:lnTo>
                    <a:pt x="348" y="234"/>
                  </a:lnTo>
                  <a:lnTo>
                    <a:pt x="349" y="234"/>
                  </a:lnTo>
                  <a:lnTo>
                    <a:pt x="349" y="235"/>
                  </a:lnTo>
                  <a:lnTo>
                    <a:pt x="349" y="236"/>
                  </a:lnTo>
                  <a:lnTo>
                    <a:pt x="349" y="237"/>
                  </a:lnTo>
                  <a:lnTo>
                    <a:pt x="349" y="240"/>
                  </a:lnTo>
                  <a:lnTo>
                    <a:pt x="349" y="241"/>
                  </a:lnTo>
                  <a:lnTo>
                    <a:pt x="349" y="242"/>
                  </a:lnTo>
                  <a:lnTo>
                    <a:pt x="349" y="243"/>
                  </a:lnTo>
                  <a:lnTo>
                    <a:pt x="348" y="243"/>
                  </a:lnTo>
                  <a:lnTo>
                    <a:pt x="348" y="244"/>
                  </a:lnTo>
                  <a:lnTo>
                    <a:pt x="348" y="245"/>
                  </a:lnTo>
                  <a:lnTo>
                    <a:pt x="347" y="245"/>
                  </a:lnTo>
                  <a:lnTo>
                    <a:pt x="347" y="246"/>
                  </a:lnTo>
                  <a:lnTo>
                    <a:pt x="347" y="248"/>
                  </a:lnTo>
                  <a:lnTo>
                    <a:pt x="346" y="248"/>
                  </a:lnTo>
                  <a:lnTo>
                    <a:pt x="346" y="249"/>
                  </a:lnTo>
                  <a:lnTo>
                    <a:pt x="346" y="250"/>
                  </a:lnTo>
                  <a:lnTo>
                    <a:pt x="345" y="250"/>
                  </a:lnTo>
                  <a:lnTo>
                    <a:pt x="345" y="251"/>
                  </a:lnTo>
                  <a:lnTo>
                    <a:pt x="344" y="252"/>
                  </a:lnTo>
                  <a:lnTo>
                    <a:pt x="344" y="253"/>
                  </a:lnTo>
                  <a:lnTo>
                    <a:pt x="343" y="253"/>
                  </a:lnTo>
                  <a:lnTo>
                    <a:pt x="343" y="254"/>
                  </a:lnTo>
                  <a:lnTo>
                    <a:pt x="341" y="254"/>
                  </a:lnTo>
                  <a:lnTo>
                    <a:pt x="343" y="254"/>
                  </a:lnTo>
                  <a:lnTo>
                    <a:pt x="343" y="256"/>
                  </a:lnTo>
                  <a:lnTo>
                    <a:pt x="341" y="254"/>
                  </a:lnTo>
                  <a:lnTo>
                    <a:pt x="341" y="256"/>
                  </a:lnTo>
                  <a:lnTo>
                    <a:pt x="340" y="256"/>
                  </a:lnTo>
                  <a:lnTo>
                    <a:pt x="340" y="257"/>
                  </a:lnTo>
                  <a:lnTo>
                    <a:pt x="339" y="257"/>
                  </a:lnTo>
                  <a:lnTo>
                    <a:pt x="339" y="258"/>
                  </a:lnTo>
                  <a:lnTo>
                    <a:pt x="338" y="258"/>
                  </a:lnTo>
                  <a:lnTo>
                    <a:pt x="338" y="259"/>
                  </a:lnTo>
                  <a:lnTo>
                    <a:pt x="338" y="258"/>
                  </a:lnTo>
                  <a:lnTo>
                    <a:pt x="337" y="258"/>
                  </a:lnTo>
                  <a:lnTo>
                    <a:pt x="337" y="259"/>
                  </a:lnTo>
                  <a:lnTo>
                    <a:pt x="336" y="259"/>
                  </a:lnTo>
                  <a:lnTo>
                    <a:pt x="336" y="260"/>
                  </a:lnTo>
                  <a:lnTo>
                    <a:pt x="335" y="259"/>
                  </a:lnTo>
                  <a:lnTo>
                    <a:pt x="334" y="259"/>
                  </a:lnTo>
                  <a:lnTo>
                    <a:pt x="332" y="260"/>
                  </a:lnTo>
                  <a:lnTo>
                    <a:pt x="331" y="260"/>
                  </a:lnTo>
                  <a:lnTo>
                    <a:pt x="331" y="261"/>
                  </a:lnTo>
                  <a:lnTo>
                    <a:pt x="330" y="261"/>
                  </a:lnTo>
                  <a:lnTo>
                    <a:pt x="329" y="262"/>
                  </a:lnTo>
                  <a:lnTo>
                    <a:pt x="328" y="263"/>
                  </a:lnTo>
                  <a:lnTo>
                    <a:pt x="327" y="263"/>
                  </a:lnTo>
                  <a:lnTo>
                    <a:pt x="327" y="265"/>
                  </a:lnTo>
                  <a:lnTo>
                    <a:pt x="326" y="265"/>
                  </a:lnTo>
                  <a:lnTo>
                    <a:pt x="324" y="265"/>
                  </a:lnTo>
                  <a:lnTo>
                    <a:pt x="324" y="266"/>
                  </a:lnTo>
                  <a:lnTo>
                    <a:pt x="323" y="266"/>
                  </a:lnTo>
                  <a:lnTo>
                    <a:pt x="323" y="267"/>
                  </a:lnTo>
                  <a:lnTo>
                    <a:pt x="322" y="267"/>
                  </a:lnTo>
                  <a:lnTo>
                    <a:pt x="321" y="268"/>
                  </a:lnTo>
                  <a:lnTo>
                    <a:pt x="320" y="269"/>
                  </a:lnTo>
                  <a:lnTo>
                    <a:pt x="319" y="269"/>
                  </a:lnTo>
                  <a:lnTo>
                    <a:pt x="318" y="269"/>
                  </a:lnTo>
                  <a:lnTo>
                    <a:pt x="318" y="270"/>
                  </a:lnTo>
                  <a:lnTo>
                    <a:pt x="317" y="269"/>
                  </a:lnTo>
                  <a:lnTo>
                    <a:pt x="317" y="268"/>
                  </a:lnTo>
                  <a:lnTo>
                    <a:pt x="315" y="268"/>
                  </a:lnTo>
                  <a:lnTo>
                    <a:pt x="315" y="267"/>
                  </a:lnTo>
                  <a:lnTo>
                    <a:pt x="317" y="267"/>
                  </a:lnTo>
                  <a:lnTo>
                    <a:pt x="317" y="266"/>
                  </a:lnTo>
                  <a:lnTo>
                    <a:pt x="317" y="265"/>
                  </a:lnTo>
                  <a:lnTo>
                    <a:pt x="318" y="265"/>
                  </a:lnTo>
                  <a:lnTo>
                    <a:pt x="318" y="263"/>
                  </a:lnTo>
                  <a:lnTo>
                    <a:pt x="319" y="262"/>
                  </a:lnTo>
                  <a:lnTo>
                    <a:pt x="319" y="261"/>
                  </a:lnTo>
                  <a:lnTo>
                    <a:pt x="319" y="260"/>
                  </a:lnTo>
                  <a:lnTo>
                    <a:pt x="319" y="259"/>
                  </a:lnTo>
                  <a:lnTo>
                    <a:pt x="319" y="258"/>
                  </a:lnTo>
                  <a:lnTo>
                    <a:pt x="319" y="257"/>
                  </a:lnTo>
                  <a:lnTo>
                    <a:pt x="319" y="256"/>
                  </a:lnTo>
                  <a:lnTo>
                    <a:pt x="307" y="261"/>
                  </a:lnTo>
                  <a:lnTo>
                    <a:pt x="304" y="257"/>
                  </a:lnTo>
                  <a:lnTo>
                    <a:pt x="304" y="258"/>
                  </a:lnTo>
                  <a:lnTo>
                    <a:pt x="305" y="258"/>
                  </a:lnTo>
                  <a:lnTo>
                    <a:pt x="306" y="258"/>
                  </a:lnTo>
                  <a:lnTo>
                    <a:pt x="307" y="258"/>
                  </a:lnTo>
                  <a:lnTo>
                    <a:pt x="309" y="258"/>
                  </a:lnTo>
                  <a:lnTo>
                    <a:pt x="310" y="258"/>
                  </a:lnTo>
                  <a:lnTo>
                    <a:pt x="310" y="257"/>
                  </a:lnTo>
                  <a:lnTo>
                    <a:pt x="311" y="256"/>
                  </a:lnTo>
                  <a:lnTo>
                    <a:pt x="311" y="254"/>
                  </a:lnTo>
                  <a:lnTo>
                    <a:pt x="311" y="253"/>
                  </a:lnTo>
                  <a:lnTo>
                    <a:pt x="311" y="252"/>
                  </a:lnTo>
                  <a:lnTo>
                    <a:pt x="311" y="251"/>
                  </a:lnTo>
                  <a:lnTo>
                    <a:pt x="310" y="251"/>
                  </a:lnTo>
                  <a:lnTo>
                    <a:pt x="309" y="250"/>
                  </a:lnTo>
                  <a:lnTo>
                    <a:pt x="309" y="249"/>
                  </a:lnTo>
                  <a:lnTo>
                    <a:pt x="307" y="249"/>
                  </a:lnTo>
                  <a:lnTo>
                    <a:pt x="307" y="248"/>
                  </a:lnTo>
                  <a:lnTo>
                    <a:pt x="306" y="248"/>
                  </a:lnTo>
                  <a:lnTo>
                    <a:pt x="306" y="246"/>
                  </a:lnTo>
                  <a:lnTo>
                    <a:pt x="305" y="245"/>
                  </a:lnTo>
                  <a:lnTo>
                    <a:pt x="302" y="243"/>
                  </a:lnTo>
                  <a:lnTo>
                    <a:pt x="302" y="242"/>
                  </a:lnTo>
                  <a:lnTo>
                    <a:pt x="301" y="242"/>
                  </a:lnTo>
                  <a:lnTo>
                    <a:pt x="297" y="238"/>
                  </a:lnTo>
                  <a:lnTo>
                    <a:pt x="296" y="236"/>
                  </a:lnTo>
                  <a:lnTo>
                    <a:pt x="294" y="234"/>
                  </a:lnTo>
                  <a:lnTo>
                    <a:pt x="292" y="233"/>
                  </a:lnTo>
                  <a:lnTo>
                    <a:pt x="292" y="232"/>
                  </a:lnTo>
                  <a:lnTo>
                    <a:pt x="291" y="232"/>
                  </a:lnTo>
                  <a:lnTo>
                    <a:pt x="291" y="231"/>
                  </a:lnTo>
                  <a:lnTo>
                    <a:pt x="289" y="231"/>
                  </a:lnTo>
                  <a:lnTo>
                    <a:pt x="291" y="231"/>
                  </a:lnTo>
                  <a:lnTo>
                    <a:pt x="292" y="232"/>
                  </a:lnTo>
                  <a:lnTo>
                    <a:pt x="293" y="233"/>
                  </a:lnTo>
                  <a:lnTo>
                    <a:pt x="294" y="234"/>
                  </a:lnTo>
                  <a:lnTo>
                    <a:pt x="295" y="234"/>
                  </a:lnTo>
                  <a:lnTo>
                    <a:pt x="295" y="235"/>
                  </a:lnTo>
                  <a:lnTo>
                    <a:pt x="296" y="235"/>
                  </a:lnTo>
                  <a:lnTo>
                    <a:pt x="296" y="236"/>
                  </a:lnTo>
                  <a:lnTo>
                    <a:pt x="297" y="236"/>
                  </a:lnTo>
                  <a:lnTo>
                    <a:pt x="298" y="236"/>
                  </a:lnTo>
                  <a:lnTo>
                    <a:pt x="300" y="236"/>
                  </a:lnTo>
                  <a:lnTo>
                    <a:pt x="300" y="237"/>
                  </a:lnTo>
                  <a:lnTo>
                    <a:pt x="301" y="237"/>
                  </a:lnTo>
                  <a:lnTo>
                    <a:pt x="301" y="238"/>
                  </a:lnTo>
                  <a:lnTo>
                    <a:pt x="301" y="240"/>
                  </a:lnTo>
                  <a:lnTo>
                    <a:pt x="302" y="240"/>
                  </a:lnTo>
                  <a:lnTo>
                    <a:pt x="303" y="240"/>
                  </a:lnTo>
                  <a:lnTo>
                    <a:pt x="304" y="240"/>
                  </a:lnTo>
                  <a:lnTo>
                    <a:pt x="305" y="240"/>
                  </a:lnTo>
                  <a:lnTo>
                    <a:pt x="306" y="240"/>
                  </a:lnTo>
                  <a:lnTo>
                    <a:pt x="307" y="240"/>
                  </a:lnTo>
                  <a:lnTo>
                    <a:pt x="307" y="241"/>
                  </a:lnTo>
                  <a:lnTo>
                    <a:pt x="309" y="241"/>
                  </a:lnTo>
                  <a:lnTo>
                    <a:pt x="310" y="241"/>
                  </a:lnTo>
                  <a:lnTo>
                    <a:pt x="310" y="242"/>
                  </a:lnTo>
                  <a:lnTo>
                    <a:pt x="311" y="242"/>
                  </a:lnTo>
                  <a:lnTo>
                    <a:pt x="311" y="243"/>
                  </a:lnTo>
                  <a:lnTo>
                    <a:pt x="312" y="243"/>
                  </a:lnTo>
                  <a:lnTo>
                    <a:pt x="313" y="243"/>
                  </a:lnTo>
                  <a:lnTo>
                    <a:pt x="313" y="244"/>
                  </a:lnTo>
                  <a:lnTo>
                    <a:pt x="314" y="244"/>
                  </a:lnTo>
                  <a:lnTo>
                    <a:pt x="314" y="243"/>
                  </a:lnTo>
                  <a:lnTo>
                    <a:pt x="315" y="243"/>
                  </a:lnTo>
                  <a:lnTo>
                    <a:pt x="315" y="244"/>
                  </a:lnTo>
                  <a:lnTo>
                    <a:pt x="315" y="245"/>
                  </a:lnTo>
                  <a:lnTo>
                    <a:pt x="315" y="246"/>
                  </a:lnTo>
                  <a:lnTo>
                    <a:pt x="315" y="248"/>
                  </a:lnTo>
                  <a:lnTo>
                    <a:pt x="317" y="248"/>
                  </a:lnTo>
                  <a:lnTo>
                    <a:pt x="317" y="249"/>
                  </a:lnTo>
                  <a:lnTo>
                    <a:pt x="317" y="250"/>
                  </a:lnTo>
                  <a:lnTo>
                    <a:pt x="317" y="251"/>
                  </a:lnTo>
                  <a:lnTo>
                    <a:pt x="317" y="250"/>
                  </a:lnTo>
                  <a:lnTo>
                    <a:pt x="317" y="251"/>
                  </a:lnTo>
                  <a:lnTo>
                    <a:pt x="317" y="250"/>
                  </a:lnTo>
                  <a:lnTo>
                    <a:pt x="317" y="251"/>
                  </a:lnTo>
                  <a:lnTo>
                    <a:pt x="318" y="251"/>
                  </a:lnTo>
                  <a:lnTo>
                    <a:pt x="318" y="252"/>
                  </a:lnTo>
                  <a:lnTo>
                    <a:pt x="319" y="252"/>
                  </a:lnTo>
                  <a:lnTo>
                    <a:pt x="319" y="253"/>
                  </a:lnTo>
                  <a:lnTo>
                    <a:pt x="320" y="253"/>
                  </a:lnTo>
                  <a:lnTo>
                    <a:pt x="319" y="252"/>
                  </a:lnTo>
                  <a:lnTo>
                    <a:pt x="319" y="251"/>
                  </a:lnTo>
                  <a:lnTo>
                    <a:pt x="318" y="251"/>
                  </a:lnTo>
                  <a:lnTo>
                    <a:pt x="318" y="250"/>
                  </a:lnTo>
                  <a:lnTo>
                    <a:pt x="317" y="250"/>
                  </a:lnTo>
                  <a:lnTo>
                    <a:pt x="317" y="249"/>
                  </a:lnTo>
                  <a:lnTo>
                    <a:pt x="317" y="248"/>
                  </a:lnTo>
                  <a:lnTo>
                    <a:pt x="317" y="246"/>
                  </a:lnTo>
                  <a:lnTo>
                    <a:pt x="317" y="245"/>
                  </a:lnTo>
                  <a:lnTo>
                    <a:pt x="315" y="245"/>
                  </a:lnTo>
                  <a:lnTo>
                    <a:pt x="315" y="244"/>
                  </a:lnTo>
                  <a:lnTo>
                    <a:pt x="317" y="244"/>
                  </a:lnTo>
                  <a:lnTo>
                    <a:pt x="317" y="243"/>
                  </a:lnTo>
                  <a:lnTo>
                    <a:pt x="317" y="242"/>
                  </a:lnTo>
                  <a:lnTo>
                    <a:pt x="317" y="241"/>
                  </a:lnTo>
                  <a:lnTo>
                    <a:pt x="315" y="241"/>
                  </a:lnTo>
                  <a:lnTo>
                    <a:pt x="317" y="241"/>
                  </a:lnTo>
                  <a:lnTo>
                    <a:pt x="317" y="240"/>
                  </a:lnTo>
                  <a:lnTo>
                    <a:pt x="318" y="238"/>
                  </a:lnTo>
                  <a:lnTo>
                    <a:pt x="319" y="237"/>
                  </a:lnTo>
                  <a:lnTo>
                    <a:pt x="318" y="237"/>
                  </a:lnTo>
                  <a:lnTo>
                    <a:pt x="319" y="237"/>
                  </a:lnTo>
                  <a:lnTo>
                    <a:pt x="319" y="236"/>
                  </a:lnTo>
                  <a:lnTo>
                    <a:pt x="319" y="237"/>
                  </a:lnTo>
                  <a:lnTo>
                    <a:pt x="320" y="237"/>
                  </a:lnTo>
                  <a:lnTo>
                    <a:pt x="320" y="236"/>
                  </a:lnTo>
                  <a:lnTo>
                    <a:pt x="321" y="237"/>
                  </a:lnTo>
                  <a:lnTo>
                    <a:pt x="322" y="237"/>
                  </a:lnTo>
                  <a:lnTo>
                    <a:pt x="322" y="238"/>
                  </a:lnTo>
                  <a:lnTo>
                    <a:pt x="323" y="238"/>
                  </a:lnTo>
                  <a:lnTo>
                    <a:pt x="324" y="238"/>
                  </a:lnTo>
                  <a:lnTo>
                    <a:pt x="324" y="240"/>
                  </a:lnTo>
                  <a:lnTo>
                    <a:pt x="326" y="240"/>
                  </a:lnTo>
                  <a:lnTo>
                    <a:pt x="326" y="238"/>
                  </a:lnTo>
                  <a:lnTo>
                    <a:pt x="324" y="238"/>
                  </a:lnTo>
                  <a:lnTo>
                    <a:pt x="324" y="237"/>
                  </a:lnTo>
                  <a:lnTo>
                    <a:pt x="323" y="237"/>
                  </a:lnTo>
                  <a:lnTo>
                    <a:pt x="323" y="236"/>
                  </a:lnTo>
                  <a:lnTo>
                    <a:pt x="322" y="236"/>
                  </a:lnTo>
                  <a:lnTo>
                    <a:pt x="322" y="235"/>
                  </a:lnTo>
                  <a:lnTo>
                    <a:pt x="321" y="235"/>
                  </a:lnTo>
                  <a:lnTo>
                    <a:pt x="322" y="235"/>
                  </a:lnTo>
                  <a:lnTo>
                    <a:pt x="323" y="235"/>
                  </a:lnTo>
                  <a:lnTo>
                    <a:pt x="323" y="234"/>
                  </a:lnTo>
                  <a:lnTo>
                    <a:pt x="323" y="233"/>
                  </a:lnTo>
                  <a:lnTo>
                    <a:pt x="323" y="232"/>
                  </a:lnTo>
                  <a:lnTo>
                    <a:pt x="323" y="231"/>
                  </a:lnTo>
                  <a:lnTo>
                    <a:pt x="323" y="229"/>
                  </a:lnTo>
                  <a:lnTo>
                    <a:pt x="323" y="228"/>
                  </a:lnTo>
                  <a:lnTo>
                    <a:pt x="323" y="227"/>
                  </a:lnTo>
                  <a:lnTo>
                    <a:pt x="324" y="227"/>
                  </a:lnTo>
                  <a:lnTo>
                    <a:pt x="326" y="227"/>
                  </a:lnTo>
                  <a:lnTo>
                    <a:pt x="327" y="227"/>
                  </a:lnTo>
                  <a:lnTo>
                    <a:pt x="328" y="227"/>
                  </a:lnTo>
                  <a:lnTo>
                    <a:pt x="328" y="226"/>
                  </a:lnTo>
                  <a:lnTo>
                    <a:pt x="329" y="225"/>
                  </a:lnTo>
                  <a:lnTo>
                    <a:pt x="330" y="224"/>
                  </a:lnTo>
                  <a:lnTo>
                    <a:pt x="330" y="223"/>
                  </a:lnTo>
                  <a:lnTo>
                    <a:pt x="331" y="223"/>
                  </a:lnTo>
                  <a:lnTo>
                    <a:pt x="331" y="221"/>
                  </a:lnTo>
                  <a:lnTo>
                    <a:pt x="332" y="221"/>
                  </a:lnTo>
                  <a:lnTo>
                    <a:pt x="332" y="220"/>
                  </a:lnTo>
                  <a:lnTo>
                    <a:pt x="332" y="219"/>
                  </a:lnTo>
                  <a:lnTo>
                    <a:pt x="334" y="219"/>
                  </a:lnTo>
                  <a:lnTo>
                    <a:pt x="334" y="218"/>
                  </a:lnTo>
                  <a:lnTo>
                    <a:pt x="334" y="217"/>
                  </a:lnTo>
                  <a:lnTo>
                    <a:pt x="335" y="217"/>
                  </a:lnTo>
                  <a:lnTo>
                    <a:pt x="335" y="216"/>
                  </a:lnTo>
                  <a:lnTo>
                    <a:pt x="336" y="216"/>
                  </a:lnTo>
                  <a:lnTo>
                    <a:pt x="337" y="216"/>
                  </a:lnTo>
                  <a:close/>
                  <a:moveTo>
                    <a:pt x="349" y="218"/>
                  </a:moveTo>
                  <a:lnTo>
                    <a:pt x="350" y="218"/>
                  </a:lnTo>
                  <a:lnTo>
                    <a:pt x="350" y="219"/>
                  </a:lnTo>
                  <a:lnTo>
                    <a:pt x="353" y="221"/>
                  </a:lnTo>
                  <a:lnTo>
                    <a:pt x="354" y="221"/>
                  </a:lnTo>
                  <a:lnTo>
                    <a:pt x="354" y="220"/>
                  </a:lnTo>
                  <a:lnTo>
                    <a:pt x="353" y="220"/>
                  </a:lnTo>
                  <a:lnTo>
                    <a:pt x="352" y="219"/>
                  </a:lnTo>
                  <a:lnTo>
                    <a:pt x="353" y="220"/>
                  </a:lnTo>
                  <a:lnTo>
                    <a:pt x="354" y="220"/>
                  </a:lnTo>
                  <a:lnTo>
                    <a:pt x="354" y="219"/>
                  </a:lnTo>
                  <a:lnTo>
                    <a:pt x="354" y="220"/>
                  </a:lnTo>
                  <a:lnTo>
                    <a:pt x="355" y="220"/>
                  </a:lnTo>
                  <a:lnTo>
                    <a:pt x="355" y="221"/>
                  </a:lnTo>
                  <a:lnTo>
                    <a:pt x="353" y="221"/>
                  </a:lnTo>
                  <a:lnTo>
                    <a:pt x="350" y="219"/>
                  </a:lnTo>
                  <a:lnTo>
                    <a:pt x="350" y="218"/>
                  </a:lnTo>
                  <a:lnTo>
                    <a:pt x="349" y="218"/>
                  </a:lnTo>
                  <a:close/>
                  <a:moveTo>
                    <a:pt x="266" y="202"/>
                  </a:moveTo>
                  <a:lnTo>
                    <a:pt x="265" y="202"/>
                  </a:lnTo>
                  <a:lnTo>
                    <a:pt x="265" y="201"/>
                  </a:lnTo>
                  <a:lnTo>
                    <a:pt x="263" y="199"/>
                  </a:lnTo>
                  <a:lnTo>
                    <a:pt x="263" y="198"/>
                  </a:lnTo>
                  <a:lnTo>
                    <a:pt x="262" y="198"/>
                  </a:lnTo>
                  <a:lnTo>
                    <a:pt x="262" y="196"/>
                  </a:lnTo>
                  <a:lnTo>
                    <a:pt x="262" y="195"/>
                  </a:lnTo>
                  <a:lnTo>
                    <a:pt x="261" y="194"/>
                  </a:lnTo>
                  <a:lnTo>
                    <a:pt x="261" y="193"/>
                  </a:lnTo>
                  <a:lnTo>
                    <a:pt x="260" y="191"/>
                  </a:lnTo>
                  <a:lnTo>
                    <a:pt x="261" y="190"/>
                  </a:lnTo>
                  <a:lnTo>
                    <a:pt x="262" y="190"/>
                  </a:lnTo>
                  <a:lnTo>
                    <a:pt x="263" y="190"/>
                  </a:lnTo>
                  <a:lnTo>
                    <a:pt x="265" y="190"/>
                  </a:lnTo>
                  <a:lnTo>
                    <a:pt x="266" y="190"/>
                  </a:lnTo>
                  <a:lnTo>
                    <a:pt x="267" y="190"/>
                  </a:lnTo>
                  <a:lnTo>
                    <a:pt x="268" y="190"/>
                  </a:lnTo>
                  <a:lnTo>
                    <a:pt x="269" y="190"/>
                  </a:lnTo>
                  <a:lnTo>
                    <a:pt x="269" y="191"/>
                  </a:lnTo>
                  <a:lnTo>
                    <a:pt x="269" y="192"/>
                  </a:lnTo>
                  <a:lnTo>
                    <a:pt x="269" y="193"/>
                  </a:lnTo>
                  <a:lnTo>
                    <a:pt x="269" y="194"/>
                  </a:lnTo>
                  <a:lnTo>
                    <a:pt x="268" y="196"/>
                  </a:lnTo>
                  <a:lnTo>
                    <a:pt x="268" y="198"/>
                  </a:lnTo>
                  <a:lnTo>
                    <a:pt x="268" y="199"/>
                  </a:lnTo>
                  <a:lnTo>
                    <a:pt x="267" y="200"/>
                  </a:lnTo>
                  <a:lnTo>
                    <a:pt x="267" y="202"/>
                  </a:lnTo>
                  <a:lnTo>
                    <a:pt x="266" y="202"/>
                  </a:lnTo>
                  <a:close/>
                  <a:moveTo>
                    <a:pt x="284" y="168"/>
                  </a:moveTo>
                  <a:lnTo>
                    <a:pt x="291" y="171"/>
                  </a:lnTo>
                  <a:lnTo>
                    <a:pt x="296" y="174"/>
                  </a:lnTo>
                  <a:lnTo>
                    <a:pt x="296" y="175"/>
                  </a:lnTo>
                  <a:lnTo>
                    <a:pt x="300" y="176"/>
                  </a:lnTo>
                  <a:lnTo>
                    <a:pt x="302" y="177"/>
                  </a:lnTo>
                  <a:lnTo>
                    <a:pt x="305" y="178"/>
                  </a:lnTo>
                  <a:lnTo>
                    <a:pt x="309" y="181"/>
                  </a:lnTo>
                  <a:lnTo>
                    <a:pt x="310" y="181"/>
                  </a:lnTo>
                  <a:lnTo>
                    <a:pt x="311" y="182"/>
                  </a:lnTo>
                  <a:lnTo>
                    <a:pt x="312" y="182"/>
                  </a:lnTo>
                  <a:lnTo>
                    <a:pt x="314" y="183"/>
                  </a:lnTo>
                  <a:lnTo>
                    <a:pt x="314" y="182"/>
                  </a:lnTo>
                  <a:lnTo>
                    <a:pt x="315" y="183"/>
                  </a:lnTo>
                  <a:lnTo>
                    <a:pt x="317" y="182"/>
                  </a:lnTo>
                  <a:lnTo>
                    <a:pt x="320" y="184"/>
                  </a:lnTo>
                  <a:lnTo>
                    <a:pt x="321" y="184"/>
                  </a:lnTo>
                  <a:lnTo>
                    <a:pt x="322" y="184"/>
                  </a:lnTo>
                  <a:lnTo>
                    <a:pt x="321" y="184"/>
                  </a:lnTo>
                  <a:lnTo>
                    <a:pt x="322" y="184"/>
                  </a:lnTo>
                  <a:lnTo>
                    <a:pt x="323" y="185"/>
                  </a:lnTo>
                  <a:lnTo>
                    <a:pt x="324" y="185"/>
                  </a:lnTo>
                  <a:lnTo>
                    <a:pt x="327" y="186"/>
                  </a:lnTo>
                  <a:lnTo>
                    <a:pt x="328" y="187"/>
                  </a:lnTo>
                  <a:lnTo>
                    <a:pt x="329" y="187"/>
                  </a:lnTo>
                  <a:lnTo>
                    <a:pt x="330" y="187"/>
                  </a:lnTo>
                  <a:lnTo>
                    <a:pt x="330" y="189"/>
                  </a:lnTo>
                  <a:lnTo>
                    <a:pt x="331" y="189"/>
                  </a:lnTo>
                  <a:lnTo>
                    <a:pt x="332" y="190"/>
                  </a:lnTo>
                  <a:lnTo>
                    <a:pt x="334" y="190"/>
                  </a:lnTo>
                  <a:lnTo>
                    <a:pt x="335" y="191"/>
                  </a:lnTo>
                  <a:lnTo>
                    <a:pt x="336" y="191"/>
                  </a:lnTo>
                  <a:lnTo>
                    <a:pt x="337" y="191"/>
                  </a:lnTo>
                  <a:lnTo>
                    <a:pt x="337" y="192"/>
                  </a:lnTo>
                  <a:lnTo>
                    <a:pt x="338" y="192"/>
                  </a:lnTo>
                  <a:lnTo>
                    <a:pt x="339" y="192"/>
                  </a:lnTo>
                  <a:lnTo>
                    <a:pt x="339" y="193"/>
                  </a:lnTo>
                  <a:lnTo>
                    <a:pt x="340" y="193"/>
                  </a:lnTo>
                  <a:lnTo>
                    <a:pt x="340" y="194"/>
                  </a:lnTo>
                  <a:lnTo>
                    <a:pt x="341" y="194"/>
                  </a:lnTo>
                  <a:lnTo>
                    <a:pt x="343" y="194"/>
                  </a:lnTo>
                  <a:lnTo>
                    <a:pt x="343" y="195"/>
                  </a:lnTo>
                  <a:lnTo>
                    <a:pt x="344" y="195"/>
                  </a:lnTo>
                  <a:lnTo>
                    <a:pt x="345" y="195"/>
                  </a:lnTo>
                  <a:lnTo>
                    <a:pt x="345" y="196"/>
                  </a:lnTo>
                  <a:lnTo>
                    <a:pt x="344" y="196"/>
                  </a:lnTo>
                  <a:lnTo>
                    <a:pt x="343" y="198"/>
                  </a:lnTo>
                  <a:lnTo>
                    <a:pt x="340" y="198"/>
                  </a:lnTo>
                  <a:lnTo>
                    <a:pt x="338" y="198"/>
                  </a:lnTo>
                  <a:lnTo>
                    <a:pt x="337" y="198"/>
                  </a:lnTo>
                  <a:lnTo>
                    <a:pt x="335" y="198"/>
                  </a:lnTo>
                  <a:lnTo>
                    <a:pt x="329" y="198"/>
                  </a:lnTo>
                  <a:lnTo>
                    <a:pt x="328" y="198"/>
                  </a:lnTo>
                  <a:lnTo>
                    <a:pt x="324" y="198"/>
                  </a:lnTo>
                  <a:lnTo>
                    <a:pt x="322" y="196"/>
                  </a:lnTo>
                  <a:lnTo>
                    <a:pt x="320" y="196"/>
                  </a:lnTo>
                  <a:lnTo>
                    <a:pt x="318" y="196"/>
                  </a:lnTo>
                  <a:lnTo>
                    <a:pt x="315" y="196"/>
                  </a:lnTo>
                  <a:lnTo>
                    <a:pt x="314" y="196"/>
                  </a:lnTo>
                  <a:lnTo>
                    <a:pt x="313" y="196"/>
                  </a:lnTo>
                  <a:lnTo>
                    <a:pt x="312" y="196"/>
                  </a:lnTo>
                  <a:lnTo>
                    <a:pt x="312" y="195"/>
                  </a:lnTo>
                  <a:lnTo>
                    <a:pt x="311" y="195"/>
                  </a:lnTo>
                  <a:lnTo>
                    <a:pt x="310" y="195"/>
                  </a:lnTo>
                  <a:lnTo>
                    <a:pt x="306" y="194"/>
                  </a:lnTo>
                  <a:lnTo>
                    <a:pt x="306" y="193"/>
                  </a:lnTo>
                  <a:lnTo>
                    <a:pt x="304" y="192"/>
                  </a:lnTo>
                  <a:lnTo>
                    <a:pt x="303" y="192"/>
                  </a:lnTo>
                  <a:lnTo>
                    <a:pt x="303" y="191"/>
                  </a:lnTo>
                  <a:lnTo>
                    <a:pt x="302" y="190"/>
                  </a:lnTo>
                  <a:lnTo>
                    <a:pt x="301" y="190"/>
                  </a:lnTo>
                  <a:lnTo>
                    <a:pt x="300" y="190"/>
                  </a:lnTo>
                  <a:lnTo>
                    <a:pt x="300" y="189"/>
                  </a:lnTo>
                  <a:lnTo>
                    <a:pt x="298" y="189"/>
                  </a:lnTo>
                  <a:lnTo>
                    <a:pt x="297" y="189"/>
                  </a:lnTo>
                  <a:lnTo>
                    <a:pt x="296" y="187"/>
                  </a:lnTo>
                  <a:lnTo>
                    <a:pt x="293" y="186"/>
                  </a:lnTo>
                  <a:lnTo>
                    <a:pt x="292" y="186"/>
                  </a:lnTo>
                  <a:lnTo>
                    <a:pt x="293" y="186"/>
                  </a:lnTo>
                  <a:lnTo>
                    <a:pt x="289" y="184"/>
                  </a:lnTo>
                  <a:lnTo>
                    <a:pt x="288" y="184"/>
                  </a:lnTo>
                  <a:lnTo>
                    <a:pt x="288" y="183"/>
                  </a:lnTo>
                  <a:lnTo>
                    <a:pt x="287" y="183"/>
                  </a:lnTo>
                  <a:lnTo>
                    <a:pt x="286" y="183"/>
                  </a:lnTo>
                  <a:lnTo>
                    <a:pt x="285" y="183"/>
                  </a:lnTo>
                  <a:lnTo>
                    <a:pt x="277" y="178"/>
                  </a:lnTo>
                  <a:lnTo>
                    <a:pt x="277" y="177"/>
                  </a:lnTo>
                  <a:lnTo>
                    <a:pt x="276" y="177"/>
                  </a:lnTo>
                  <a:lnTo>
                    <a:pt x="276" y="176"/>
                  </a:lnTo>
                  <a:lnTo>
                    <a:pt x="275" y="176"/>
                  </a:lnTo>
                  <a:lnTo>
                    <a:pt x="275" y="175"/>
                  </a:lnTo>
                  <a:lnTo>
                    <a:pt x="275" y="176"/>
                  </a:lnTo>
                  <a:lnTo>
                    <a:pt x="274" y="174"/>
                  </a:lnTo>
                  <a:lnTo>
                    <a:pt x="272" y="173"/>
                  </a:lnTo>
                  <a:lnTo>
                    <a:pt x="271" y="171"/>
                  </a:lnTo>
                  <a:lnTo>
                    <a:pt x="271" y="170"/>
                  </a:lnTo>
                  <a:lnTo>
                    <a:pt x="272" y="169"/>
                  </a:lnTo>
                  <a:lnTo>
                    <a:pt x="272" y="168"/>
                  </a:lnTo>
                  <a:lnTo>
                    <a:pt x="274" y="168"/>
                  </a:lnTo>
                  <a:lnTo>
                    <a:pt x="274" y="167"/>
                  </a:lnTo>
                  <a:lnTo>
                    <a:pt x="275" y="166"/>
                  </a:lnTo>
                  <a:lnTo>
                    <a:pt x="275" y="165"/>
                  </a:lnTo>
                  <a:lnTo>
                    <a:pt x="278" y="166"/>
                  </a:lnTo>
                  <a:lnTo>
                    <a:pt x="279" y="166"/>
                  </a:lnTo>
                  <a:lnTo>
                    <a:pt x="280" y="167"/>
                  </a:lnTo>
                  <a:lnTo>
                    <a:pt x="283" y="168"/>
                  </a:lnTo>
                  <a:lnTo>
                    <a:pt x="284" y="168"/>
                  </a:lnTo>
                  <a:close/>
                  <a:moveTo>
                    <a:pt x="280" y="150"/>
                  </a:moveTo>
                  <a:lnTo>
                    <a:pt x="281" y="150"/>
                  </a:lnTo>
                  <a:lnTo>
                    <a:pt x="281" y="151"/>
                  </a:lnTo>
                  <a:lnTo>
                    <a:pt x="283" y="151"/>
                  </a:lnTo>
                  <a:lnTo>
                    <a:pt x="284" y="151"/>
                  </a:lnTo>
                  <a:lnTo>
                    <a:pt x="285" y="151"/>
                  </a:lnTo>
                  <a:lnTo>
                    <a:pt x="286" y="151"/>
                  </a:lnTo>
                  <a:lnTo>
                    <a:pt x="287" y="151"/>
                  </a:lnTo>
                  <a:lnTo>
                    <a:pt x="288" y="151"/>
                  </a:lnTo>
                  <a:lnTo>
                    <a:pt x="289" y="152"/>
                  </a:lnTo>
                  <a:lnTo>
                    <a:pt x="289" y="153"/>
                  </a:lnTo>
                  <a:lnTo>
                    <a:pt x="289" y="154"/>
                  </a:lnTo>
                  <a:lnTo>
                    <a:pt x="289" y="156"/>
                  </a:lnTo>
                  <a:lnTo>
                    <a:pt x="289" y="157"/>
                  </a:lnTo>
                  <a:lnTo>
                    <a:pt x="289" y="158"/>
                  </a:lnTo>
                  <a:lnTo>
                    <a:pt x="291" y="159"/>
                  </a:lnTo>
                  <a:lnTo>
                    <a:pt x="291" y="160"/>
                  </a:lnTo>
                  <a:lnTo>
                    <a:pt x="291" y="161"/>
                  </a:lnTo>
                  <a:lnTo>
                    <a:pt x="291" y="162"/>
                  </a:lnTo>
                  <a:lnTo>
                    <a:pt x="292" y="162"/>
                  </a:lnTo>
                  <a:lnTo>
                    <a:pt x="292" y="164"/>
                  </a:lnTo>
                  <a:lnTo>
                    <a:pt x="292" y="165"/>
                  </a:lnTo>
                  <a:lnTo>
                    <a:pt x="293" y="165"/>
                  </a:lnTo>
                  <a:lnTo>
                    <a:pt x="295" y="166"/>
                  </a:lnTo>
                  <a:lnTo>
                    <a:pt x="296" y="166"/>
                  </a:lnTo>
                  <a:lnTo>
                    <a:pt x="296" y="167"/>
                  </a:lnTo>
                  <a:lnTo>
                    <a:pt x="297" y="167"/>
                  </a:lnTo>
                  <a:lnTo>
                    <a:pt x="297" y="168"/>
                  </a:lnTo>
                  <a:lnTo>
                    <a:pt x="296" y="168"/>
                  </a:lnTo>
                  <a:lnTo>
                    <a:pt x="295" y="167"/>
                  </a:lnTo>
                  <a:lnTo>
                    <a:pt x="294" y="167"/>
                  </a:lnTo>
                  <a:lnTo>
                    <a:pt x="294" y="166"/>
                  </a:lnTo>
                  <a:lnTo>
                    <a:pt x="293" y="166"/>
                  </a:lnTo>
                  <a:lnTo>
                    <a:pt x="291" y="165"/>
                  </a:lnTo>
                  <a:lnTo>
                    <a:pt x="288" y="164"/>
                  </a:lnTo>
                  <a:lnTo>
                    <a:pt x="287" y="164"/>
                  </a:lnTo>
                  <a:lnTo>
                    <a:pt x="286" y="162"/>
                  </a:lnTo>
                  <a:lnTo>
                    <a:pt x="285" y="162"/>
                  </a:lnTo>
                  <a:lnTo>
                    <a:pt x="284" y="161"/>
                  </a:lnTo>
                  <a:lnTo>
                    <a:pt x="283" y="161"/>
                  </a:lnTo>
                  <a:lnTo>
                    <a:pt x="281" y="160"/>
                  </a:lnTo>
                  <a:lnTo>
                    <a:pt x="280" y="160"/>
                  </a:lnTo>
                  <a:lnTo>
                    <a:pt x="279" y="160"/>
                  </a:lnTo>
                  <a:lnTo>
                    <a:pt x="279" y="159"/>
                  </a:lnTo>
                  <a:lnTo>
                    <a:pt x="279" y="158"/>
                  </a:lnTo>
                  <a:lnTo>
                    <a:pt x="278" y="158"/>
                  </a:lnTo>
                  <a:lnTo>
                    <a:pt x="278" y="157"/>
                  </a:lnTo>
                  <a:lnTo>
                    <a:pt x="277" y="152"/>
                  </a:lnTo>
                  <a:lnTo>
                    <a:pt x="277" y="151"/>
                  </a:lnTo>
                  <a:lnTo>
                    <a:pt x="276" y="151"/>
                  </a:lnTo>
                  <a:lnTo>
                    <a:pt x="276" y="150"/>
                  </a:lnTo>
                  <a:lnTo>
                    <a:pt x="277" y="150"/>
                  </a:lnTo>
                  <a:lnTo>
                    <a:pt x="278" y="150"/>
                  </a:lnTo>
                  <a:lnTo>
                    <a:pt x="279" y="150"/>
                  </a:lnTo>
                  <a:lnTo>
                    <a:pt x="280" y="150"/>
                  </a:lnTo>
                  <a:lnTo>
                    <a:pt x="280" y="149"/>
                  </a:lnTo>
                  <a:lnTo>
                    <a:pt x="280" y="150"/>
                  </a:lnTo>
                  <a:close/>
                  <a:moveTo>
                    <a:pt x="291" y="147"/>
                  </a:moveTo>
                  <a:lnTo>
                    <a:pt x="289" y="147"/>
                  </a:lnTo>
                  <a:lnTo>
                    <a:pt x="288" y="147"/>
                  </a:lnTo>
                  <a:lnTo>
                    <a:pt x="287" y="147"/>
                  </a:lnTo>
                  <a:lnTo>
                    <a:pt x="286" y="147"/>
                  </a:lnTo>
                  <a:lnTo>
                    <a:pt x="285" y="147"/>
                  </a:lnTo>
                  <a:lnTo>
                    <a:pt x="285" y="145"/>
                  </a:lnTo>
                  <a:lnTo>
                    <a:pt x="284" y="145"/>
                  </a:lnTo>
                  <a:lnTo>
                    <a:pt x="283" y="145"/>
                  </a:lnTo>
                  <a:lnTo>
                    <a:pt x="281" y="145"/>
                  </a:lnTo>
                  <a:lnTo>
                    <a:pt x="280" y="145"/>
                  </a:lnTo>
                  <a:lnTo>
                    <a:pt x="279" y="145"/>
                  </a:lnTo>
                  <a:lnTo>
                    <a:pt x="277" y="145"/>
                  </a:lnTo>
                  <a:lnTo>
                    <a:pt x="276" y="145"/>
                  </a:lnTo>
                  <a:lnTo>
                    <a:pt x="276" y="144"/>
                  </a:lnTo>
                  <a:lnTo>
                    <a:pt x="276" y="143"/>
                  </a:lnTo>
                  <a:lnTo>
                    <a:pt x="277" y="143"/>
                  </a:lnTo>
                  <a:lnTo>
                    <a:pt x="278" y="143"/>
                  </a:lnTo>
                  <a:lnTo>
                    <a:pt x="278" y="142"/>
                  </a:lnTo>
                  <a:lnTo>
                    <a:pt x="279" y="142"/>
                  </a:lnTo>
                  <a:lnTo>
                    <a:pt x="281" y="142"/>
                  </a:lnTo>
                  <a:lnTo>
                    <a:pt x="284" y="142"/>
                  </a:lnTo>
                  <a:lnTo>
                    <a:pt x="285" y="142"/>
                  </a:lnTo>
                  <a:lnTo>
                    <a:pt x="286" y="142"/>
                  </a:lnTo>
                  <a:lnTo>
                    <a:pt x="287" y="142"/>
                  </a:lnTo>
                  <a:lnTo>
                    <a:pt x="288" y="142"/>
                  </a:lnTo>
                  <a:lnTo>
                    <a:pt x="289" y="142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2" y="143"/>
                  </a:lnTo>
                  <a:lnTo>
                    <a:pt x="292" y="144"/>
                  </a:lnTo>
                  <a:lnTo>
                    <a:pt x="292" y="145"/>
                  </a:lnTo>
                  <a:lnTo>
                    <a:pt x="292" y="147"/>
                  </a:lnTo>
                  <a:lnTo>
                    <a:pt x="291" y="147"/>
                  </a:lnTo>
                  <a:close/>
                  <a:moveTo>
                    <a:pt x="295" y="147"/>
                  </a:moveTo>
                  <a:lnTo>
                    <a:pt x="294" y="145"/>
                  </a:lnTo>
                  <a:lnTo>
                    <a:pt x="293" y="145"/>
                  </a:lnTo>
                  <a:lnTo>
                    <a:pt x="293" y="144"/>
                  </a:lnTo>
                  <a:lnTo>
                    <a:pt x="293" y="143"/>
                  </a:lnTo>
                  <a:lnTo>
                    <a:pt x="293" y="142"/>
                  </a:lnTo>
                  <a:lnTo>
                    <a:pt x="294" y="142"/>
                  </a:lnTo>
                  <a:lnTo>
                    <a:pt x="295" y="142"/>
                  </a:lnTo>
                  <a:lnTo>
                    <a:pt x="297" y="142"/>
                  </a:lnTo>
                  <a:lnTo>
                    <a:pt x="300" y="142"/>
                  </a:lnTo>
                  <a:lnTo>
                    <a:pt x="301" y="141"/>
                  </a:lnTo>
                  <a:lnTo>
                    <a:pt x="302" y="142"/>
                  </a:lnTo>
                  <a:lnTo>
                    <a:pt x="303" y="142"/>
                  </a:lnTo>
                  <a:lnTo>
                    <a:pt x="303" y="143"/>
                  </a:lnTo>
                  <a:lnTo>
                    <a:pt x="303" y="144"/>
                  </a:lnTo>
                  <a:lnTo>
                    <a:pt x="303" y="145"/>
                  </a:lnTo>
                  <a:lnTo>
                    <a:pt x="302" y="145"/>
                  </a:lnTo>
                  <a:lnTo>
                    <a:pt x="301" y="145"/>
                  </a:lnTo>
                  <a:lnTo>
                    <a:pt x="300" y="145"/>
                  </a:lnTo>
                  <a:lnTo>
                    <a:pt x="297" y="145"/>
                  </a:lnTo>
                  <a:lnTo>
                    <a:pt x="295" y="147"/>
                  </a:lnTo>
                  <a:close/>
                  <a:moveTo>
                    <a:pt x="314" y="98"/>
                  </a:moveTo>
                  <a:lnTo>
                    <a:pt x="314" y="99"/>
                  </a:lnTo>
                  <a:lnTo>
                    <a:pt x="314" y="100"/>
                  </a:lnTo>
                  <a:lnTo>
                    <a:pt x="313" y="100"/>
                  </a:lnTo>
                  <a:lnTo>
                    <a:pt x="312" y="100"/>
                  </a:lnTo>
                  <a:lnTo>
                    <a:pt x="311" y="100"/>
                  </a:lnTo>
                  <a:lnTo>
                    <a:pt x="310" y="100"/>
                  </a:lnTo>
                  <a:lnTo>
                    <a:pt x="309" y="100"/>
                  </a:lnTo>
                  <a:lnTo>
                    <a:pt x="307" y="100"/>
                  </a:lnTo>
                  <a:lnTo>
                    <a:pt x="306" y="100"/>
                  </a:lnTo>
                  <a:lnTo>
                    <a:pt x="305" y="100"/>
                  </a:lnTo>
                  <a:lnTo>
                    <a:pt x="302" y="100"/>
                  </a:lnTo>
                  <a:lnTo>
                    <a:pt x="301" y="100"/>
                  </a:lnTo>
                  <a:lnTo>
                    <a:pt x="296" y="100"/>
                  </a:lnTo>
                  <a:lnTo>
                    <a:pt x="293" y="100"/>
                  </a:lnTo>
                  <a:lnTo>
                    <a:pt x="292" y="100"/>
                  </a:lnTo>
                  <a:lnTo>
                    <a:pt x="291" y="100"/>
                  </a:lnTo>
                  <a:lnTo>
                    <a:pt x="289" y="100"/>
                  </a:lnTo>
                  <a:lnTo>
                    <a:pt x="288" y="100"/>
                  </a:lnTo>
                  <a:lnTo>
                    <a:pt x="288" y="99"/>
                  </a:lnTo>
                  <a:lnTo>
                    <a:pt x="288" y="98"/>
                  </a:lnTo>
                  <a:lnTo>
                    <a:pt x="289" y="98"/>
                  </a:lnTo>
                  <a:lnTo>
                    <a:pt x="292" y="98"/>
                  </a:lnTo>
                  <a:lnTo>
                    <a:pt x="293" y="98"/>
                  </a:lnTo>
                  <a:lnTo>
                    <a:pt x="295" y="98"/>
                  </a:lnTo>
                  <a:lnTo>
                    <a:pt x="296" y="98"/>
                  </a:lnTo>
                  <a:lnTo>
                    <a:pt x="298" y="98"/>
                  </a:lnTo>
                  <a:lnTo>
                    <a:pt x="300" y="98"/>
                  </a:lnTo>
                  <a:lnTo>
                    <a:pt x="301" y="98"/>
                  </a:lnTo>
                  <a:lnTo>
                    <a:pt x="302" y="98"/>
                  </a:lnTo>
                  <a:lnTo>
                    <a:pt x="303" y="98"/>
                  </a:lnTo>
                  <a:lnTo>
                    <a:pt x="304" y="98"/>
                  </a:lnTo>
                  <a:lnTo>
                    <a:pt x="305" y="98"/>
                  </a:lnTo>
                  <a:lnTo>
                    <a:pt x="306" y="98"/>
                  </a:lnTo>
                  <a:lnTo>
                    <a:pt x="309" y="98"/>
                  </a:lnTo>
                  <a:lnTo>
                    <a:pt x="310" y="99"/>
                  </a:lnTo>
                  <a:lnTo>
                    <a:pt x="311" y="98"/>
                  </a:lnTo>
                  <a:lnTo>
                    <a:pt x="311" y="99"/>
                  </a:lnTo>
                  <a:lnTo>
                    <a:pt x="313" y="99"/>
                  </a:lnTo>
                  <a:lnTo>
                    <a:pt x="314" y="98"/>
                  </a:lnTo>
                  <a:close/>
                  <a:moveTo>
                    <a:pt x="270" y="85"/>
                  </a:moveTo>
                  <a:lnTo>
                    <a:pt x="269" y="84"/>
                  </a:lnTo>
                  <a:lnTo>
                    <a:pt x="268" y="82"/>
                  </a:lnTo>
                  <a:lnTo>
                    <a:pt x="268" y="81"/>
                  </a:lnTo>
                  <a:lnTo>
                    <a:pt x="267" y="81"/>
                  </a:lnTo>
                  <a:lnTo>
                    <a:pt x="267" y="79"/>
                  </a:lnTo>
                  <a:lnTo>
                    <a:pt x="268" y="78"/>
                  </a:lnTo>
                  <a:lnTo>
                    <a:pt x="268" y="77"/>
                  </a:lnTo>
                  <a:lnTo>
                    <a:pt x="268" y="76"/>
                  </a:lnTo>
                  <a:lnTo>
                    <a:pt x="277" y="75"/>
                  </a:lnTo>
                  <a:lnTo>
                    <a:pt x="278" y="75"/>
                  </a:lnTo>
                  <a:lnTo>
                    <a:pt x="278" y="76"/>
                  </a:lnTo>
                  <a:lnTo>
                    <a:pt x="277" y="77"/>
                  </a:lnTo>
                  <a:lnTo>
                    <a:pt x="275" y="82"/>
                  </a:lnTo>
                  <a:lnTo>
                    <a:pt x="270" y="85"/>
                  </a:lnTo>
                  <a:close/>
                  <a:moveTo>
                    <a:pt x="286" y="30"/>
                  </a:moveTo>
                  <a:lnTo>
                    <a:pt x="285" y="30"/>
                  </a:lnTo>
                  <a:lnTo>
                    <a:pt x="284" y="28"/>
                  </a:lnTo>
                  <a:lnTo>
                    <a:pt x="285" y="28"/>
                  </a:lnTo>
                  <a:lnTo>
                    <a:pt x="285" y="27"/>
                  </a:lnTo>
                  <a:lnTo>
                    <a:pt x="285" y="26"/>
                  </a:lnTo>
                  <a:lnTo>
                    <a:pt x="285" y="25"/>
                  </a:lnTo>
                  <a:lnTo>
                    <a:pt x="284" y="25"/>
                  </a:lnTo>
                  <a:lnTo>
                    <a:pt x="283" y="25"/>
                  </a:lnTo>
                  <a:lnTo>
                    <a:pt x="281" y="24"/>
                  </a:lnTo>
                  <a:lnTo>
                    <a:pt x="280" y="23"/>
                  </a:lnTo>
                  <a:lnTo>
                    <a:pt x="279" y="23"/>
                  </a:lnTo>
                  <a:lnTo>
                    <a:pt x="278" y="23"/>
                  </a:lnTo>
                  <a:lnTo>
                    <a:pt x="277" y="22"/>
                  </a:lnTo>
                  <a:lnTo>
                    <a:pt x="277" y="20"/>
                  </a:lnTo>
                  <a:lnTo>
                    <a:pt x="278" y="20"/>
                  </a:lnTo>
                  <a:lnTo>
                    <a:pt x="279" y="20"/>
                  </a:lnTo>
                  <a:lnTo>
                    <a:pt x="283" y="22"/>
                  </a:lnTo>
                  <a:lnTo>
                    <a:pt x="284" y="23"/>
                  </a:lnTo>
                  <a:lnTo>
                    <a:pt x="285" y="23"/>
                  </a:lnTo>
                  <a:lnTo>
                    <a:pt x="286" y="24"/>
                  </a:lnTo>
                  <a:lnTo>
                    <a:pt x="287" y="24"/>
                  </a:lnTo>
                  <a:lnTo>
                    <a:pt x="288" y="24"/>
                  </a:lnTo>
                  <a:lnTo>
                    <a:pt x="288" y="25"/>
                  </a:lnTo>
                  <a:lnTo>
                    <a:pt x="288" y="26"/>
                  </a:lnTo>
                  <a:lnTo>
                    <a:pt x="287" y="27"/>
                  </a:lnTo>
                  <a:lnTo>
                    <a:pt x="287" y="30"/>
                  </a:lnTo>
                  <a:lnTo>
                    <a:pt x="286" y="30"/>
                  </a:lnTo>
                  <a:close/>
                  <a:moveTo>
                    <a:pt x="302" y="12"/>
                  </a:moveTo>
                  <a:lnTo>
                    <a:pt x="303" y="14"/>
                  </a:lnTo>
                  <a:lnTo>
                    <a:pt x="304" y="14"/>
                  </a:lnTo>
                  <a:lnTo>
                    <a:pt x="305" y="14"/>
                  </a:lnTo>
                  <a:lnTo>
                    <a:pt x="303" y="14"/>
                  </a:lnTo>
                  <a:lnTo>
                    <a:pt x="302" y="14"/>
                  </a:lnTo>
                  <a:lnTo>
                    <a:pt x="302" y="15"/>
                  </a:lnTo>
                  <a:lnTo>
                    <a:pt x="303" y="15"/>
                  </a:lnTo>
                  <a:lnTo>
                    <a:pt x="309" y="15"/>
                  </a:lnTo>
                  <a:lnTo>
                    <a:pt x="310" y="15"/>
                  </a:lnTo>
                  <a:lnTo>
                    <a:pt x="311" y="15"/>
                  </a:lnTo>
                  <a:lnTo>
                    <a:pt x="311" y="16"/>
                  </a:lnTo>
                  <a:lnTo>
                    <a:pt x="310" y="16"/>
                  </a:lnTo>
                  <a:lnTo>
                    <a:pt x="306" y="16"/>
                  </a:lnTo>
                  <a:lnTo>
                    <a:pt x="305" y="16"/>
                  </a:lnTo>
                  <a:lnTo>
                    <a:pt x="303" y="16"/>
                  </a:lnTo>
                  <a:lnTo>
                    <a:pt x="303" y="17"/>
                  </a:lnTo>
                  <a:lnTo>
                    <a:pt x="303" y="18"/>
                  </a:lnTo>
                  <a:lnTo>
                    <a:pt x="302" y="18"/>
                  </a:lnTo>
                  <a:lnTo>
                    <a:pt x="302" y="19"/>
                  </a:lnTo>
                  <a:lnTo>
                    <a:pt x="301" y="19"/>
                  </a:lnTo>
                  <a:lnTo>
                    <a:pt x="300" y="19"/>
                  </a:lnTo>
                  <a:lnTo>
                    <a:pt x="298" y="19"/>
                  </a:lnTo>
                  <a:lnTo>
                    <a:pt x="297" y="19"/>
                  </a:lnTo>
                  <a:lnTo>
                    <a:pt x="297" y="18"/>
                  </a:lnTo>
                  <a:lnTo>
                    <a:pt x="296" y="18"/>
                  </a:lnTo>
                  <a:lnTo>
                    <a:pt x="297" y="18"/>
                  </a:lnTo>
                  <a:lnTo>
                    <a:pt x="298" y="18"/>
                  </a:lnTo>
                  <a:lnTo>
                    <a:pt x="298" y="17"/>
                  </a:lnTo>
                  <a:lnTo>
                    <a:pt x="298" y="16"/>
                  </a:lnTo>
                  <a:lnTo>
                    <a:pt x="297" y="16"/>
                  </a:lnTo>
                  <a:lnTo>
                    <a:pt x="297" y="17"/>
                  </a:lnTo>
                  <a:lnTo>
                    <a:pt x="296" y="17"/>
                  </a:lnTo>
                  <a:lnTo>
                    <a:pt x="295" y="17"/>
                  </a:lnTo>
                  <a:lnTo>
                    <a:pt x="295" y="16"/>
                  </a:lnTo>
                  <a:lnTo>
                    <a:pt x="296" y="16"/>
                  </a:lnTo>
                  <a:lnTo>
                    <a:pt x="297" y="16"/>
                  </a:lnTo>
                  <a:lnTo>
                    <a:pt x="298" y="15"/>
                  </a:lnTo>
                  <a:lnTo>
                    <a:pt x="300" y="15"/>
                  </a:lnTo>
                  <a:lnTo>
                    <a:pt x="301" y="15"/>
                  </a:lnTo>
                  <a:lnTo>
                    <a:pt x="301" y="14"/>
                  </a:lnTo>
                  <a:lnTo>
                    <a:pt x="301" y="15"/>
                  </a:lnTo>
                  <a:lnTo>
                    <a:pt x="300" y="15"/>
                  </a:lnTo>
                  <a:lnTo>
                    <a:pt x="300" y="14"/>
                  </a:lnTo>
                  <a:lnTo>
                    <a:pt x="300" y="12"/>
                  </a:lnTo>
                  <a:lnTo>
                    <a:pt x="301" y="12"/>
                  </a:lnTo>
                  <a:lnTo>
                    <a:pt x="302" y="12"/>
                  </a:lnTo>
                  <a:close/>
                  <a:moveTo>
                    <a:pt x="285" y="1"/>
                  </a:moveTo>
                  <a:lnTo>
                    <a:pt x="284" y="1"/>
                  </a:lnTo>
                  <a:lnTo>
                    <a:pt x="285" y="1"/>
                  </a:lnTo>
                  <a:lnTo>
                    <a:pt x="289" y="1"/>
                  </a:lnTo>
                  <a:lnTo>
                    <a:pt x="292" y="1"/>
                  </a:lnTo>
                  <a:lnTo>
                    <a:pt x="292" y="2"/>
                  </a:lnTo>
                  <a:lnTo>
                    <a:pt x="292" y="3"/>
                  </a:lnTo>
                  <a:lnTo>
                    <a:pt x="292" y="5"/>
                  </a:lnTo>
                  <a:lnTo>
                    <a:pt x="291" y="5"/>
                  </a:lnTo>
                  <a:lnTo>
                    <a:pt x="289" y="5"/>
                  </a:lnTo>
                  <a:lnTo>
                    <a:pt x="288" y="5"/>
                  </a:lnTo>
                  <a:lnTo>
                    <a:pt x="288" y="6"/>
                  </a:lnTo>
                  <a:lnTo>
                    <a:pt x="287" y="6"/>
                  </a:lnTo>
                  <a:lnTo>
                    <a:pt x="285" y="6"/>
                  </a:lnTo>
                  <a:lnTo>
                    <a:pt x="284" y="6"/>
                  </a:lnTo>
                  <a:lnTo>
                    <a:pt x="283" y="6"/>
                  </a:lnTo>
                  <a:lnTo>
                    <a:pt x="281" y="7"/>
                  </a:lnTo>
                  <a:lnTo>
                    <a:pt x="283" y="7"/>
                  </a:lnTo>
                  <a:lnTo>
                    <a:pt x="285" y="7"/>
                  </a:lnTo>
                  <a:lnTo>
                    <a:pt x="287" y="7"/>
                  </a:lnTo>
                  <a:lnTo>
                    <a:pt x="288" y="7"/>
                  </a:lnTo>
                  <a:lnTo>
                    <a:pt x="289" y="7"/>
                  </a:lnTo>
                  <a:lnTo>
                    <a:pt x="292" y="7"/>
                  </a:lnTo>
                  <a:lnTo>
                    <a:pt x="291" y="8"/>
                  </a:lnTo>
                  <a:lnTo>
                    <a:pt x="287" y="9"/>
                  </a:lnTo>
                  <a:lnTo>
                    <a:pt x="291" y="9"/>
                  </a:lnTo>
                  <a:lnTo>
                    <a:pt x="291" y="10"/>
                  </a:lnTo>
                  <a:lnTo>
                    <a:pt x="287" y="10"/>
                  </a:lnTo>
                  <a:lnTo>
                    <a:pt x="287" y="11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89" y="16"/>
                  </a:lnTo>
                  <a:lnTo>
                    <a:pt x="289" y="17"/>
                  </a:lnTo>
                  <a:lnTo>
                    <a:pt x="289" y="18"/>
                  </a:lnTo>
                  <a:lnTo>
                    <a:pt x="289" y="19"/>
                  </a:lnTo>
                  <a:lnTo>
                    <a:pt x="289" y="20"/>
                  </a:lnTo>
                  <a:lnTo>
                    <a:pt x="289" y="22"/>
                  </a:lnTo>
                  <a:lnTo>
                    <a:pt x="288" y="22"/>
                  </a:lnTo>
                  <a:lnTo>
                    <a:pt x="288" y="23"/>
                  </a:lnTo>
                  <a:lnTo>
                    <a:pt x="287" y="22"/>
                  </a:lnTo>
                  <a:lnTo>
                    <a:pt x="287" y="23"/>
                  </a:lnTo>
                  <a:lnTo>
                    <a:pt x="288" y="24"/>
                  </a:lnTo>
                  <a:lnTo>
                    <a:pt x="287" y="24"/>
                  </a:lnTo>
                  <a:lnTo>
                    <a:pt x="286" y="23"/>
                  </a:lnTo>
                  <a:lnTo>
                    <a:pt x="279" y="19"/>
                  </a:lnTo>
                  <a:lnTo>
                    <a:pt x="278" y="19"/>
                  </a:lnTo>
                  <a:lnTo>
                    <a:pt x="277" y="19"/>
                  </a:lnTo>
                  <a:lnTo>
                    <a:pt x="276" y="19"/>
                  </a:lnTo>
                  <a:lnTo>
                    <a:pt x="276" y="20"/>
                  </a:lnTo>
                  <a:lnTo>
                    <a:pt x="277" y="22"/>
                  </a:lnTo>
                  <a:lnTo>
                    <a:pt x="277" y="23"/>
                  </a:lnTo>
                  <a:lnTo>
                    <a:pt x="278" y="23"/>
                  </a:lnTo>
                  <a:lnTo>
                    <a:pt x="279" y="24"/>
                  </a:lnTo>
                  <a:lnTo>
                    <a:pt x="283" y="25"/>
                  </a:lnTo>
                  <a:lnTo>
                    <a:pt x="284" y="26"/>
                  </a:lnTo>
                  <a:lnTo>
                    <a:pt x="284" y="27"/>
                  </a:lnTo>
                  <a:lnTo>
                    <a:pt x="284" y="28"/>
                  </a:lnTo>
                  <a:lnTo>
                    <a:pt x="284" y="30"/>
                  </a:lnTo>
                  <a:lnTo>
                    <a:pt x="285" y="31"/>
                  </a:lnTo>
                  <a:lnTo>
                    <a:pt x="286" y="31"/>
                  </a:lnTo>
                  <a:lnTo>
                    <a:pt x="285" y="32"/>
                  </a:lnTo>
                  <a:lnTo>
                    <a:pt x="284" y="33"/>
                  </a:lnTo>
                  <a:lnTo>
                    <a:pt x="283" y="34"/>
                  </a:lnTo>
                  <a:lnTo>
                    <a:pt x="280" y="35"/>
                  </a:lnTo>
                  <a:lnTo>
                    <a:pt x="278" y="37"/>
                  </a:lnTo>
                  <a:lnTo>
                    <a:pt x="277" y="39"/>
                  </a:lnTo>
                  <a:lnTo>
                    <a:pt x="276" y="39"/>
                  </a:lnTo>
                  <a:lnTo>
                    <a:pt x="275" y="39"/>
                  </a:lnTo>
                  <a:lnTo>
                    <a:pt x="275" y="40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5" y="41"/>
                  </a:lnTo>
                  <a:lnTo>
                    <a:pt x="276" y="41"/>
                  </a:lnTo>
                  <a:lnTo>
                    <a:pt x="276" y="42"/>
                  </a:lnTo>
                  <a:lnTo>
                    <a:pt x="275" y="43"/>
                  </a:lnTo>
                  <a:lnTo>
                    <a:pt x="275" y="44"/>
                  </a:lnTo>
                  <a:lnTo>
                    <a:pt x="275" y="45"/>
                  </a:lnTo>
                  <a:lnTo>
                    <a:pt x="274" y="44"/>
                  </a:lnTo>
                  <a:lnTo>
                    <a:pt x="274" y="45"/>
                  </a:lnTo>
                  <a:lnTo>
                    <a:pt x="275" y="45"/>
                  </a:lnTo>
                  <a:lnTo>
                    <a:pt x="274" y="45"/>
                  </a:lnTo>
                  <a:lnTo>
                    <a:pt x="274" y="47"/>
                  </a:lnTo>
                  <a:lnTo>
                    <a:pt x="274" y="48"/>
                  </a:lnTo>
                  <a:lnTo>
                    <a:pt x="274" y="49"/>
                  </a:lnTo>
                  <a:lnTo>
                    <a:pt x="274" y="50"/>
                  </a:lnTo>
                  <a:lnTo>
                    <a:pt x="274" y="51"/>
                  </a:lnTo>
                  <a:lnTo>
                    <a:pt x="274" y="52"/>
                  </a:lnTo>
                  <a:lnTo>
                    <a:pt x="275" y="53"/>
                  </a:lnTo>
                  <a:lnTo>
                    <a:pt x="275" y="55"/>
                  </a:lnTo>
                  <a:lnTo>
                    <a:pt x="276" y="56"/>
                  </a:lnTo>
                  <a:lnTo>
                    <a:pt x="276" y="57"/>
                  </a:lnTo>
                  <a:lnTo>
                    <a:pt x="276" y="58"/>
                  </a:lnTo>
                  <a:lnTo>
                    <a:pt x="275" y="59"/>
                  </a:lnTo>
                  <a:lnTo>
                    <a:pt x="276" y="59"/>
                  </a:lnTo>
                  <a:lnTo>
                    <a:pt x="276" y="60"/>
                  </a:lnTo>
                  <a:lnTo>
                    <a:pt x="276" y="61"/>
                  </a:lnTo>
                  <a:lnTo>
                    <a:pt x="276" y="62"/>
                  </a:lnTo>
                  <a:lnTo>
                    <a:pt x="276" y="64"/>
                  </a:lnTo>
                  <a:lnTo>
                    <a:pt x="277" y="64"/>
                  </a:lnTo>
                  <a:lnTo>
                    <a:pt x="277" y="65"/>
                  </a:lnTo>
                  <a:lnTo>
                    <a:pt x="277" y="66"/>
                  </a:lnTo>
                  <a:lnTo>
                    <a:pt x="277" y="67"/>
                  </a:lnTo>
                  <a:lnTo>
                    <a:pt x="278" y="67"/>
                  </a:lnTo>
                  <a:lnTo>
                    <a:pt x="278" y="69"/>
                  </a:lnTo>
                  <a:lnTo>
                    <a:pt x="278" y="70"/>
                  </a:lnTo>
                  <a:lnTo>
                    <a:pt x="278" y="72"/>
                  </a:lnTo>
                  <a:lnTo>
                    <a:pt x="279" y="73"/>
                  </a:lnTo>
                  <a:lnTo>
                    <a:pt x="279" y="74"/>
                  </a:lnTo>
                  <a:lnTo>
                    <a:pt x="278" y="75"/>
                  </a:lnTo>
                  <a:lnTo>
                    <a:pt x="277" y="75"/>
                  </a:lnTo>
                  <a:lnTo>
                    <a:pt x="268" y="75"/>
                  </a:lnTo>
                  <a:lnTo>
                    <a:pt x="267" y="76"/>
                  </a:lnTo>
                  <a:lnTo>
                    <a:pt x="266" y="76"/>
                  </a:lnTo>
                  <a:lnTo>
                    <a:pt x="266" y="77"/>
                  </a:lnTo>
                  <a:lnTo>
                    <a:pt x="266" y="78"/>
                  </a:lnTo>
                  <a:lnTo>
                    <a:pt x="266" y="79"/>
                  </a:lnTo>
                  <a:lnTo>
                    <a:pt x="267" y="81"/>
                  </a:lnTo>
                  <a:lnTo>
                    <a:pt x="268" y="82"/>
                  </a:lnTo>
                  <a:lnTo>
                    <a:pt x="269" y="86"/>
                  </a:lnTo>
                  <a:lnTo>
                    <a:pt x="265" y="91"/>
                  </a:lnTo>
                  <a:lnTo>
                    <a:pt x="265" y="93"/>
                  </a:lnTo>
                  <a:lnTo>
                    <a:pt x="265" y="95"/>
                  </a:lnTo>
                  <a:lnTo>
                    <a:pt x="265" y="97"/>
                  </a:lnTo>
                  <a:lnTo>
                    <a:pt x="265" y="98"/>
                  </a:lnTo>
                  <a:lnTo>
                    <a:pt x="265" y="99"/>
                  </a:lnTo>
                  <a:lnTo>
                    <a:pt x="265" y="98"/>
                  </a:lnTo>
                  <a:lnTo>
                    <a:pt x="265" y="97"/>
                  </a:lnTo>
                  <a:lnTo>
                    <a:pt x="265" y="95"/>
                  </a:lnTo>
                  <a:lnTo>
                    <a:pt x="268" y="97"/>
                  </a:lnTo>
                  <a:lnTo>
                    <a:pt x="269" y="98"/>
                  </a:lnTo>
                  <a:lnTo>
                    <a:pt x="270" y="98"/>
                  </a:lnTo>
                  <a:lnTo>
                    <a:pt x="271" y="98"/>
                  </a:lnTo>
                  <a:lnTo>
                    <a:pt x="276" y="98"/>
                  </a:lnTo>
                  <a:lnTo>
                    <a:pt x="276" y="99"/>
                  </a:lnTo>
                  <a:lnTo>
                    <a:pt x="276" y="100"/>
                  </a:lnTo>
                  <a:lnTo>
                    <a:pt x="271" y="100"/>
                  </a:lnTo>
                  <a:lnTo>
                    <a:pt x="268" y="99"/>
                  </a:lnTo>
                  <a:lnTo>
                    <a:pt x="267" y="99"/>
                  </a:lnTo>
                  <a:lnTo>
                    <a:pt x="267" y="100"/>
                  </a:lnTo>
                  <a:lnTo>
                    <a:pt x="265" y="103"/>
                  </a:lnTo>
                  <a:lnTo>
                    <a:pt x="265" y="106"/>
                  </a:lnTo>
                  <a:lnTo>
                    <a:pt x="265" y="108"/>
                  </a:lnTo>
                  <a:lnTo>
                    <a:pt x="265" y="109"/>
                  </a:lnTo>
                  <a:lnTo>
                    <a:pt x="265" y="110"/>
                  </a:lnTo>
                  <a:lnTo>
                    <a:pt x="265" y="112"/>
                  </a:lnTo>
                  <a:lnTo>
                    <a:pt x="265" y="114"/>
                  </a:lnTo>
                  <a:lnTo>
                    <a:pt x="263" y="114"/>
                  </a:lnTo>
                  <a:lnTo>
                    <a:pt x="262" y="114"/>
                  </a:lnTo>
                  <a:lnTo>
                    <a:pt x="261" y="114"/>
                  </a:lnTo>
                  <a:lnTo>
                    <a:pt x="261" y="116"/>
                  </a:lnTo>
                  <a:lnTo>
                    <a:pt x="262" y="116"/>
                  </a:lnTo>
                  <a:lnTo>
                    <a:pt x="265" y="116"/>
                  </a:lnTo>
                  <a:lnTo>
                    <a:pt x="265" y="117"/>
                  </a:lnTo>
                  <a:lnTo>
                    <a:pt x="265" y="119"/>
                  </a:lnTo>
                  <a:lnTo>
                    <a:pt x="265" y="120"/>
                  </a:lnTo>
                  <a:lnTo>
                    <a:pt x="265" y="122"/>
                  </a:lnTo>
                  <a:lnTo>
                    <a:pt x="265" y="124"/>
                  </a:lnTo>
                  <a:lnTo>
                    <a:pt x="265" y="125"/>
                  </a:lnTo>
                  <a:lnTo>
                    <a:pt x="265" y="126"/>
                  </a:lnTo>
                  <a:lnTo>
                    <a:pt x="265" y="128"/>
                  </a:lnTo>
                  <a:lnTo>
                    <a:pt x="261" y="128"/>
                  </a:lnTo>
                  <a:lnTo>
                    <a:pt x="261" y="129"/>
                  </a:lnTo>
                  <a:lnTo>
                    <a:pt x="261" y="132"/>
                  </a:lnTo>
                  <a:lnTo>
                    <a:pt x="262" y="132"/>
                  </a:lnTo>
                  <a:lnTo>
                    <a:pt x="263" y="132"/>
                  </a:lnTo>
                  <a:lnTo>
                    <a:pt x="263" y="133"/>
                  </a:lnTo>
                  <a:lnTo>
                    <a:pt x="265" y="133"/>
                  </a:lnTo>
                  <a:lnTo>
                    <a:pt x="265" y="134"/>
                  </a:lnTo>
                  <a:lnTo>
                    <a:pt x="265" y="135"/>
                  </a:lnTo>
                  <a:lnTo>
                    <a:pt x="265" y="136"/>
                  </a:lnTo>
                  <a:lnTo>
                    <a:pt x="265" y="137"/>
                  </a:lnTo>
                  <a:lnTo>
                    <a:pt x="265" y="139"/>
                  </a:lnTo>
                  <a:lnTo>
                    <a:pt x="265" y="140"/>
                  </a:lnTo>
                  <a:lnTo>
                    <a:pt x="265" y="141"/>
                  </a:lnTo>
                  <a:lnTo>
                    <a:pt x="265" y="143"/>
                  </a:lnTo>
                  <a:lnTo>
                    <a:pt x="265" y="145"/>
                  </a:lnTo>
                  <a:lnTo>
                    <a:pt x="265" y="151"/>
                  </a:lnTo>
                  <a:lnTo>
                    <a:pt x="265" y="152"/>
                  </a:lnTo>
                  <a:lnTo>
                    <a:pt x="265" y="154"/>
                  </a:lnTo>
                  <a:lnTo>
                    <a:pt x="263" y="154"/>
                  </a:lnTo>
                  <a:lnTo>
                    <a:pt x="263" y="156"/>
                  </a:lnTo>
                  <a:lnTo>
                    <a:pt x="265" y="156"/>
                  </a:lnTo>
                  <a:lnTo>
                    <a:pt x="265" y="157"/>
                  </a:lnTo>
                  <a:lnTo>
                    <a:pt x="265" y="158"/>
                  </a:lnTo>
                  <a:lnTo>
                    <a:pt x="265" y="157"/>
                  </a:lnTo>
                  <a:lnTo>
                    <a:pt x="265" y="158"/>
                  </a:lnTo>
                  <a:lnTo>
                    <a:pt x="263" y="158"/>
                  </a:lnTo>
                  <a:lnTo>
                    <a:pt x="265" y="158"/>
                  </a:lnTo>
                  <a:lnTo>
                    <a:pt x="265" y="159"/>
                  </a:lnTo>
                  <a:lnTo>
                    <a:pt x="265" y="160"/>
                  </a:lnTo>
                  <a:lnTo>
                    <a:pt x="263" y="160"/>
                  </a:lnTo>
                  <a:lnTo>
                    <a:pt x="261" y="160"/>
                  </a:lnTo>
                  <a:lnTo>
                    <a:pt x="260" y="160"/>
                  </a:lnTo>
                  <a:lnTo>
                    <a:pt x="258" y="160"/>
                  </a:lnTo>
                  <a:lnTo>
                    <a:pt x="258" y="161"/>
                  </a:lnTo>
                  <a:lnTo>
                    <a:pt x="259" y="161"/>
                  </a:lnTo>
                  <a:lnTo>
                    <a:pt x="259" y="162"/>
                  </a:lnTo>
                  <a:lnTo>
                    <a:pt x="260" y="162"/>
                  </a:lnTo>
                  <a:lnTo>
                    <a:pt x="262" y="162"/>
                  </a:lnTo>
                  <a:lnTo>
                    <a:pt x="263" y="162"/>
                  </a:lnTo>
                  <a:lnTo>
                    <a:pt x="265" y="162"/>
                  </a:lnTo>
                  <a:lnTo>
                    <a:pt x="265" y="165"/>
                  </a:lnTo>
                  <a:lnTo>
                    <a:pt x="265" y="166"/>
                  </a:lnTo>
                  <a:lnTo>
                    <a:pt x="265" y="167"/>
                  </a:lnTo>
                  <a:lnTo>
                    <a:pt x="263" y="167"/>
                  </a:lnTo>
                  <a:lnTo>
                    <a:pt x="262" y="168"/>
                  </a:lnTo>
                  <a:lnTo>
                    <a:pt x="262" y="170"/>
                  </a:lnTo>
                  <a:lnTo>
                    <a:pt x="262" y="171"/>
                  </a:lnTo>
                  <a:lnTo>
                    <a:pt x="263" y="171"/>
                  </a:lnTo>
                  <a:lnTo>
                    <a:pt x="265" y="173"/>
                  </a:lnTo>
                  <a:lnTo>
                    <a:pt x="266" y="173"/>
                  </a:lnTo>
                  <a:lnTo>
                    <a:pt x="266" y="171"/>
                  </a:lnTo>
                  <a:lnTo>
                    <a:pt x="267" y="171"/>
                  </a:lnTo>
                  <a:lnTo>
                    <a:pt x="268" y="169"/>
                  </a:lnTo>
                  <a:lnTo>
                    <a:pt x="269" y="169"/>
                  </a:lnTo>
                  <a:lnTo>
                    <a:pt x="267" y="173"/>
                  </a:lnTo>
                  <a:lnTo>
                    <a:pt x="267" y="174"/>
                  </a:lnTo>
                  <a:lnTo>
                    <a:pt x="266" y="175"/>
                  </a:lnTo>
                  <a:lnTo>
                    <a:pt x="266" y="177"/>
                  </a:lnTo>
                  <a:lnTo>
                    <a:pt x="265" y="177"/>
                  </a:lnTo>
                  <a:lnTo>
                    <a:pt x="265" y="178"/>
                  </a:lnTo>
                  <a:lnTo>
                    <a:pt x="265" y="179"/>
                  </a:lnTo>
                  <a:lnTo>
                    <a:pt x="265" y="181"/>
                  </a:lnTo>
                  <a:lnTo>
                    <a:pt x="265" y="182"/>
                  </a:lnTo>
                  <a:lnTo>
                    <a:pt x="266" y="182"/>
                  </a:lnTo>
                  <a:lnTo>
                    <a:pt x="265" y="182"/>
                  </a:lnTo>
                  <a:lnTo>
                    <a:pt x="266" y="183"/>
                  </a:lnTo>
                  <a:lnTo>
                    <a:pt x="266" y="185"/>
                  </a:lnTo>
                  <a:lnTo>
                    <a:pt x="265" y="185"/>
                  </a:lnTo>
                  <a:lnTo>
                    <a:pt x="262" y="186"/>
                  </a:lnTo>
                  <a:lnTo>
                    <a:pt x="261" y="187"/>
                  </a:lnTo>
                  <a:lnTo>
                    <a:pt x="260" y="187"/>
                  </a:lnTo>
                  <a:lnTo>
                    <a:pt x="259" y="187"/>
                  </a:lnTo>
                  <a:lnTo>
                    <a:pt x="259" y="189"/>
                  </a:lnTo>
                  <a:lnTo>
                    <a:pt x="258" y="189"/>
                  </a:lnTo>
                  <a:lnTo>
                    <a:pt x="257" y="189"/>
                  </a:lnTo>
                  <a:lnTo>
                    <a:pt x="255" y="189"/>
                  </a:lnTo>
                  <a:lnTo>
                    <a:pt x="255" y="190"/>
                  </a:lnTo>
                  <a:lnTo>
                    <a:pt x="257" y="190"/>
                  </a:lnTo>
                  <a:lnTo>
                    <a:pt x="258" y="190"/>
                  </a:lnTo>
                  <a:lnTo>
                    <a:pt x="259" y="190"/>
                  </a:lnTo>
                  <a:lnTo>
                    <a:pt x="259" y="191"/>
                  </a:lnTo>
                  <a:lnTo>
                    <a:pt x="259" y="192"/>
                  </a:lnTo>
                  <a:lnTo>
                    <a:pt x="259" y="193"/>
                  </a:lnTo>
                  <a:lnTo>
                    <a:pt x="259" y="194"/>
                  </a:lnTo>
                  <a:lnTo>
                    <a:pt x="259" y="195"/>
                  </a:lnTo>
                  <a:lnTo>
                    <a:pt x="259" y="198"/>
                  </a:lnTo>
                  <a:lnTo>
                    <a:pt x="259" y="199"/>
                  </a:lnTo>
                  <a:lnTo>
                    <a:pt x="259" y="200"/>
                  </a:lnTo>
                  <a:lnTo>
                    <a:pt x="259" y="202"/>
                  </a:lnTo>
                  <a:lnTo>
                    <a:pt x="258" y="202"/>
                  </a:lnTo>
                  <a:lnTo>
                    <a:pt x="258" y="203"/>
                  </a:lnTo>
                  <a:lnTo>
                    <a:pt x="258" y="204"/>
                  </a:lnTo>
                  <a:lnTo>
                    <a:pt x="258" y="206"/>
                  </a:lnTo>
                  <a:lnTo>
                    <a:pt x="258" y="208"/>
                  </a:lnTo>
                  <a:lnTo>
                    <a:pt x="258" y="209"/>
                  </a:lnTo>
                  <a:lnTo>
                    <a:pt x="257" y="209"/>
                  </a:lnTo>
                  <a:lnTo>
                    <a:pt x="258" y="209"/>
                  </a:lnTo>
                  <a:lnTo>
                    <a:pt x="258" y="211"/>
                  </a:lnTo>
                  <a:lnTo>
                    <a:pt x="257" y="211"/>
                  </a:lnTo>
                  <a:lnTo>
                    <a:pt x="257" y="212"/>
                  </a:lnTo>
                  <a:lnTo>
                    <a:pt x="258" y="212"/>
                  </a:lnTo>
                  <a:lnTo>
                    <a:pt x="258" y="214"/>
                  </a:lnTo>
                  <a:lnTo>
                    <a:pt x="258" y="215"/>
                  </a:lnTo>
                  <a:lnTo>
                    <a:pt x="257" y="216"/>
                  </a:lnTo>
                  <a:lnTo>
                    <a:pt x="257" y="217"/>
                  </a:lnTo>
                  <a:lnTo>
                    <a:pt x="255" y="217"/>
                  </a:lnTo>
                  <a:lnTo>
                    <a:pt x="255" y="218"/>
                  </a:lnTo>
                  <a:lnTo>
                    <a:pt x="254" y="218"/>
                  </a:lnTo>
                  <a:lnTo>
                    <a:pt x="253" y="218"/>
                  </a:lnTo>
                  <a:lnTo>
                    <a:pt x="253" y="219"/>
                  </a:lnTo>
                  <a:lnTo>
                    <a:pt x="252" y="219"/>
                  </a:lnTo>
                  <a:lnTo>
                    <a:pt x="251" y="219"/>
                  </a:lnTo>
                  <a:lnTo>
                    <a:pt x="250" y="220"/>
                  </a:lnTo>
                  <a:lnTo>
                    <a:pt x="249" y="220"/>
                  </a:lnTo>
                  <a:lnTo>
                    <a:pt x="249" y="221"/>
                  </a:lnTo>
                  <a:lnTo>
                    <a:pt x="248" y="221"/>
                  </a:lnTo>
                  <a:lnTo>
                    <a:pt x="249" y="221"/>
                  </a:lnTo>
                  <a:lnTo>
                    <a:pt x="248" y="221"/>
                  </a:lnTo>
                  <a:lnTo>
                    <a:pt x="246" y="221"/>
                  </a:lnTo>
                  <a:lnTo>
                    <a:pt x="246" y="223"/>
                  </a:lnTo>
                  <a:lnTo>
                    <a:pt x="245" y="223"/>
                  </a:lnTo>
                  <a:lnTo>
                    <a:pt x="245" y="224"/>
                  </a:lnTo>
                  <a:lnTo>
                    <a:pt x="246" y="224"/>
                  </a:lnTo>
                  <a:lnTo>
                    <a:pt x="244" y="225"/>
                  </a:lnTo>
                  <a:lnTo>
                    <a:pt x="243" y="226"/>
                  </a:lnTo>
                  <a:lnTo>
                    <a:pt x="241" y="227"/>
                  </a:lnTo>
                  <a:lnTo>
                    <a:pt x="241" y="228"/>
                  </a:lnTo>
                  <a:lnTo>
                    <a:pt x="240" y="228"/>
                  </a:lnTo>
                  <a:lnTo>
                    <a:pt x="240" y="227"/>
                  </a:lnTo>
                  <a:lnTo>
                    <a:pt x="238" y="228"/>
                  </a:lnTo>
                  <a:lnTo>
                    <a:pt x="240" y="229"/>
                  </a:lnTo>
                  <a:lnTo>
                    <a:pt x="238" y="231"/>
                  </a:lnTo>
                  <a:lnTo>
                    <a:pt x="238" y="229"/>
                  </a:lnTo>
                  <a:lnTo>
                    <a:pt x="237" y="229"/>
                  </a:lnTo>
                  <a:lnTo>
                    <a:pt x="237" y="231"/>
                  </a:lnTo>
                  <a:lnTo>
                    <a:pt x="236" y="232"/>
                  </a:lnTo>
                  <a:lnTo>
                    <a:pt x="236" y="233"/>
                  </a:lnTo>
                  <a:lnTo>
                    <a:pt x="235" y="234"/>
                  </a:lnTo>
                  <a:lnTo>
                    <a:pt x="234" y="235"/>
                  </a:lnTo>
                  <a:lnTo>
                    <a:pt x="233" y="236"/>
                  </a:lnTo>
                  <a:lnTo>
                    <a:pt x="232" y="236"/>
                  </a:lnTo>
                  <a:lnTo>
                    <a:pt x="232" y="237"/>
                  </a:lnTo>
                  <a:lnTo>
                    <a:pt x="231" y="237"/>
                  </a:lnTo>
                  <a:lnTo>
                    <a:pt x="228" y="238"/>
                  </a:lnTo>
                  <a:lnTo>
                    <a:pt x="226" y="238"/>
                  </a:lnTo>
                  <a:lnTo>
                    <a:pt x="224" y="240"/>
                  </a:lnTo>
                  <a:lnTo>
                    <a:pt x="223" y="241"/>
                  </a:lnTo>
                  <a:lnTo>
                    <a:pt x="223" y="240"/>
                  </a:lnTo>
                  <a:lnTo>
                    <a:pt x="223" y="241"/>
                  </a:lnTo>
                  <a:lnTo>
                    <a:pt x="222" y="241"/>
                  </a:lnTo>
                  <a:lnTo>
                    <a:pt x="222" y="242"/>
                  </a:lnTo>
                  <a:lnTo>
                    <a:pt x="220" y="242"/>
                  </a:lnTo>
                  <a:lnTo>
                    <a:pt x="219" y="242"/>
                  </a:lnTo>
                  <a:lnTo>
                    <a:pt x="218" y="243"/>
                  </a:lnTo>
                  <a:lnTo>
                    <a:pt x="218" y="244"/>
                  </a:lnTo>
                  <a:lnTo>
                    <a:pt x="217" y="244"/>
                  </a:lnTo>
                  <a:lnTo>
                    <a:pt x="217" y="245"/>
                  </a:lnTo>
                  <a:lnTo>
                    <a:pt x="216" y="245"/>
                  </a:lnTo>
                  <a:lnTo>
                    <a:pt x="216" y="244"/>
                  </a:lnTo>
                  <a:lnTo>
                    <a:pt x="216" y="243"/>
                  </a:lnTo>
                  <a:lnTo>
                    <a:pt x="217" y="243"/>
                  </a:lnTo>
                  <a:lnTo>
                    <a:pt x="216" y="243"/>
                  </a:lnTo>
                  <a:lnTo>
                    <a:pt x="216" y="244"/>
                  </a:lnTo>
                  <a:lnTo>
                    <a:pt x="216" y="245"/>
                  </a:lnTo>
                  <a:lnTo>
                    <a:pt x="215" y="246"/>
                  </a:lnTo>
                  <a:lnTo>
                    <a:pt x="215" y="248"/>
                  </a:lnTo>
                  <a:lnTo>
                    <a:pt x="215" y="249"/>
                  </a:lnTo>
                  <a:lnTo>
                    <a:pt x="215" y="250"/>
                  </a:lnTo>
                  <a:lnTo>
                    <a:pt x="215" y="251"/>
                  </a:lnTo>
                  <a:lnTo>
                    <a:pt x="214" y="251"/>
                  </a:lnTo>
                  <a:lnTo>
                    <a:pt x="214" y="250"/>
                  </a:lnTo>
                  <a:lnTo>
                    <a:pt x="214" y="251"/>
                  </a:lnTo>
                  <a:lnTo>
                    <a:pt x="215" y="252"/>
                  </a:lnTo>
                  <a:lnTo>
                    <a:pt x="215" y="253"/>
                  </a:lnTo>
                  <a:lnTo>
                    <a:pt x="212" y="254"/>
                  </a:lnTo>
                  <a:lnTo>
                    <a:pt x="211" y="256"/>
                  </a:lnTo>
                  <a:lnTo>
                    <a:pt x="207" y="259"/>
                  </a:lnTo>
                  <a:lnTo>
                    <a:pt x="203" y="258"/>
                  </a:lnTo>
                  <a:lnTo>
                    <a:pt x="203" y="257"/>
                  </a:lnTo>
                  <a:lnTo>
                    <a:pt x="202" y="257"/>
                  </a:lnTo>
                  <a:lnTo>
                    <a:pt x="201" y="257"/>
                  </a:lnTo>
                  <a:lnTo>
                    <a:pt x="200" y="257"/>
                  </a:lnTo>
                  <a:lnTo>
                    <a:pt x="199" y="257"/>
                  </a:lnTo>
                  <a:lnTo>
                    <a:pt x="198" y="257"/>
                  </a:lnTo>
                  <a:lnTo>
                    <a:pt x="197" y="258"/>
                  </a:lnTo>
                  <a:lnTo>
                    <a:pt x="196" y="259"/>
                  </a:lnTo>
                  <a:lnTo>
                    <a:pt x="194" y="257"/>
                  </a:lnTo>
                  <a:lnTo>
                    <a:pt x="193" y="257"/>
                  </a:lnTo>
                  <a:lnTo>
                    <a:pt x="192" y="257"/>
                  </a:lnTo>
                  <a:lnTo>
                    <a:pt x="191" y="258"/>
                  </a:lnTo>
                  <a:lnTo>
                    <a:pt x="190" y="258"/>
                  </a:lnTo>
                  <a:lnTo>
                    <a:pt x="191" y="259"/>
                  </a:lnTo>
                  <a:lnTo>
                    <a:pt x="191" y="258"/>
                  </a:lnTo>
                  <a:lnTo>
                    <a:pt x="192" y="258"/>
                  </a:lnTo>
                  <a:lnTo>
                    <a:pt x="193" y="258"/>
                  </a:lnTo>
                  <a:lnTo>
                    <a:pt x="193" y="257"/>
                  </a:lnTo>
                  <a:lnTo>
                    <a:pt x="196" y="259"/>
                  </a:lnTo>
                  <a:lnTo>
                    <a:pt x="194" y="260"/>
                  </a:lnTo>
                  <a:lnTo>
                    <a:pt x="196" y="260"/>
                  </a:lnTo>
                  <a:lnTo>
                    <a:pt x="194" y="260"/>
                  </a:lnTo>
                  <a:lnTo>
                    <a:pt x="194" y="261"/>
                  </a:lnTo>
                  <a:lnTo>
                    <a:pt x="193" y="261"/>
                  </a:lnTo>
                  <a:lnTo>
                    <a:pt x="193" y="262"/>
                  </a:lnTo>
                  <a:lnTo>
                    <a:pt x="192" y="262"/>
                  </a:lnTo>
                  <a:lnTo>
                    <a:pt x="191" y="263"/>
                  </a:lnTo>
                  <a:lnTo>
                    <a:pt x="190" y="263"/>
                  </a:lnTo>
                  <a:lnTo>
                    <a:pt x="190" y="265"/>
                  </a:lnTo>
                  <a:lnTo>
                    <a:pt x="189" y="265"/>
                  </a:lnTo>
                  <a:lnTo>
                    <a:pt x="188" y="265"/>
                  </a:lnTo>
                  <a:lnTo>
                    <a:pt x="188" y="266"/>
                  </a:lnTo>
                  <a:lnTo>
                    <a:pt x="186" y="266"/>
                  </a:lnTo>
                  <a:lnTo>
                    <a:pt x="185" y="267"/>
                  </a:lnTo>
                  <a:lnTo>
                    <a:pt x="184" y="267"/>
                  </a:lnTo>
                  <a:lnTo>
                    <a:pt x="184" y="268"/>
                  </a:lnTo>
                  <a:lnTo>
                    <a:pt x="183" y="268"/>
                  </a:lnTo>
                  <a:lnTo>
                    <a:pt x="182" y="266"/>
                  </a:lnTo>
                  <a:lnTo>
                    <a:pt x="181" y="265"/>
                  </a:lnTo>
                  <a:lnTo>
                    <a:pt x="181" y="263"/>
                  </a:lnTo>
                  <a:lnTo>
                    <a:pt x="181" y="262"/>
                  </a:lnTo>
                  <a:lnTo>
                    <a:pt x="181" y="263"/>
                  </a:lnTo>
                  <a:lnTo>
                    <a:pt x="181" y="265"/>
                  </a:lnTo>
                  <a:lnTo>
                    <a:pt x="182" y="266"/>
                  </a:lnTo>
                  <a:lnTo>
                    <a:pt x="183" y="268"/>
                  </a:lnTo>
                  <a:lnTo>
                    <a:pt x="182" y="268"/>
                  </a:lnTo>
                  <a:lnTo>
                    <a:pt x="182" y="269"/>
                  </a:lnTo>
                  <a:lnTo>
                    <a:pt x="181" y="269"/>
                  </a:lnTo>
                  <a:lnTo>
                    <a:pt x="180" y="269"/>
                  </a:lnTo>
                  <a:lnTo>
                    <a:pt x="180" y="270"/>
                  </a:lnTo>
                  <a:lnTo>
                    <a:pt x="179" y="270"/>
                  </a:lnTo>
                  <a:lnTo>
                    <a:pt x="179" y="269"/>
                  </a:lnTo>
                  <a:lnTo>
                    <a:pt x="177" y="268"/>
                  </a:lnTo>
                  <a:lnTo>
                    <a:pt x="176" y="268"/>
                  </a:lnTo>
                  <a:lnTo>
                    <a:pt x="176" y="269"/>
                  </a:lnTo>
                  <a:lnTo>
                    <a:pt x="176" y="270"/>
                  </a:lnTo>
                  <a:lnTo>
                    <a:pt x="176" y="271"/>
                  </a:lnTo>
                  <a:lnTo>
                    <a:pt x="176" y="273"/>
                  </a:lnTo>
                  <a:lnTo>
                    <a:pt x="175" y="271"/>
                  </a:lnTo>
                  <a:lnTo>
                    <a:pt x="175" y="273"/>
                  </a:lnTo>
                  <a:lnTo>
                    <a:pt x="174" y="273"/>
                  </a:lnTo>
                  <a:lnTo>
                    <a:pt x="173" y="273"/>
                  </a:lnTo>
                  <a:lnTo>
                    <a:pt x="174" y="274"/>
                  </a:lnTo>
                  <a:lnTo>
                    <a:pt x="173" y="274"/>
                  </a:lnTo>
                  <a:lnTo>
                    <a:pt x="172" y="274"/>
                  </a:lnTo>
                  <a:lnTo>
                    <a:pt x="171" y="273"/>
                  </a:lnTo>
                  <a:lnTo>
                    <a:pt x="171" y="274"/>
                  </a:lnTo>
                  <a:lnTo>
                    <a:pt x="171" y="273"/>
                  </a:lnTo>
                  <a:lnTo>
                    <a:pt x="171" y="274"/>
                  </a:lnTo>
                  <a:lnTo>
                    <a:pt x="170" y="274"/>
                  </a:lnTo>
                  <a:lnTo>
                    <a:pt x="170" y="275"/>
                  </a:lnTo>
                  <a:lnTo>
                    <a:pt x="171" y="275"/>
                  </a:lnTo>
                  <a:lnTo>
                    <a:pt x="170" y="275"/>
                  </a:lnTo>
                  <a:lnTo>
                    <a:pt x="170" y="276"/>
                  </a:lnTo>
                  <a:lnTo>
                    <a:pt x="170" y="277"/>
                  </a:lnTo>
                  <a:lnTo>
                    <a:pt x="170" y="278"/>
                  </a:lnTo>
                  <a:lnTo>
                    <a:pt x="171" y="279"/>
                  </a:lnTo>
                  <a:lnTo>
                    <a:pt x="170" y="281"/>
                  </a:lnTo>
                  <a:lnTo>
                    <a:pt x="168" y="281"/>
                  </a:lnTo>
                  <a:lnTo>
                    <a:pt x="170" y="282"/>
                  </a:lnTo>
                  <a:lnTo>
                    <a:pt x="170" y="283"/>
                  </a:lnTo>
                  <a:lnTo>
                    <a:pt x="170" y="284"/>
                  </a:lnTo>
                  <a:lnTo>
                    <a:pt x="168" y="284"/>
                  </a:lnTo>
                  <a:lnTo>
                    <a:pt x="167" y="283"/>
                  </a:lnTo>
                  <a:lnTo>
                    <a:pt x="164" y="286"/>
                  </a:lnTo>
                  <a:lnTo>
                    <a:pt x="162" y="284"/>
                  </a:lnTo>
                  <a:lnTo>
                    <a:pt x="162" y="283"/>
                  </a:lnTo>
                  <a:lnTo>
                    <a:pt x="160" y="283"/>
                  </a:lnTo>
                  <a:lnTo>
                    <a:pt x="162" y="283"/>
                  </a:lnTo>
                  <a:lnTo>
                    <a:pt x="160" y="283"/>
                  </a:lnTo>
                  <a:lnTo>
                    <a:pt x="160" y="284"/>
                  </a:lnTo>
                  <a:lnTo>
                    <a:pt x="160" y="283"/>
                  </a:lnTo>
                  <a:lnTo>
                    <a:pt x="159" y="284"/>
                  </a:lnTo>
                  <a:lnTo>
                    <a:pt x="158" y="285"/>
                  </a:lnTo>
                  <a:lnTo>
                    <a:pt x="158" y="286"/>
                  </a:lnTo>
                  <a:lnTo>
                    <a:pt x="157" y="287"/>
                  </a:lnTo>
                  <a:lnTo>
                    <a:pt x="157" y="288"/>
                  </a:lnTo>
                  <a:lnTo>
                    <a:pt x="156" y="288"/>
                  </a:lnTo>
                  <a:lnTo>
                    <a:pt x="156" y="290"/>
                  </a:lnTo>
                  <a:lnTo>
                    <a:pt x="155" y="290"/>
                  </a:lnTo>
                  <a:lnTo>
                    <a:pt x="155" y="291"/>
                  </a:lnTo>
                  <a:lnTo>
                    <a:pt x="154" y="291"/>
                  </a:lnTo>
                  <a:lnTo>
                    <a:pt x="153" y="291"/>
                  </a:lnTo>
                  <a:lnTo>
                    <a:pt x="153" y="292"/>
                  </a:lnTo>
                  <a:lnTo>
                    <a:pt x="151" y="291"/>
                  </a:lnTo>
                  <a:lnTo>
                    <a:pt x="153" y="292"/>
                  </a:lnTo>
                  <a:lnTo>
                    <a:pt x="154" y="292"/>
                  </a:lnTo>
                  <a:lnTo>
                    <a:pt x="154" y="293"/>
                  </a:lnTo>
                  <a:lnTo>
                    <a:pt x="153" y="294"/>
                  </a:lnTo>
                  <a:lnTo>
                    <a:pt x="151" y="293"/>
                  </a:lnTo>
                  <a:lnTo>
                    <a:pt x="150" y="292"/>
                  </a:lnTo>
                  <a:lnTo>
                    <a:pt x="150" y="293"/>
                  </a:lnTo>
                  <a:lnTo>
                    <a:pt x="151" y="293"/>
                  </a:lnTo>
                  <a:lnTo>
                    <a:pt x="151" y="294"/>
                  </a:lnTo>
                  <a:lnTo>
                    <a:pt x="151" y="295"/>
                  </a:lnTo>
                  <a:lnTo>
                    <a:pt x="151" y="296"/>
                  </a:lnTo>
                  <a:lnTo>
                    <a:pt x="150" y="296"/>
                  </a:lnTo>
                  <a:lnTo>
                    <a:pt x="150" y="295"/>
                  </a:lnTo>
                  <a:lnTo>
                    <a:pt x="149" y="295"/>
                  </a:lnTo>
                  <a:lnTo>
                    <a:pt x="149" y="296"/>
                  </a:lnTo>
                  <a:lnTo>
                    <a:pt x="150" y="298"/>
                  </a:lnTo>
                  <a:lnTo>
                    <a:pt x="149" y="299"/>
                  </a:lnTo>
                  <a:lnTo>
                    <a:pt x="149" y="298"/>
                  </a:lnTo>
                  <a:lnTo>
                    <a:pt x="149" y="299"/>
                  </a:lnTo>
                  <a:lnTo>
                    <a:pt x="148" y="300"/>
                  </a:lnTo>
                  <a:lnTo>
                    <a:pt x="148" y="299"/>
                  </a:lnTo>
                  <a:lnTo>
                    <a:pt x="148" y="300"/>
                  </a:lnTo>
                  <a:lnTo>
                    <a:pt x="147" y="300"/>
                  </a:lnTo>
                  <a:lnTo>
                    <a:pt x="148" y="300"/>
                  </a:lnTo>
                  <a:lnTo>
                    <a:pt x="148" y="301"/>
                  </a:lnTo>
                  <a:lnTo>
                    <a:pt x="147" y="301"/>
                  </a:lnTo>
                  <a:lnTo>
                    <a:pt x="147" y="302"/>
                  </a:lnTo>
                  <a:lnTo>
                    <a:pt x="146" y="302"/>
                  </a:lnTo>
                  <a:lnTo>
                    <a:pt x="147" y="302"/>
                  </a:lnTo>
                  <a:lnTo>
                    <a:pt x="147" y="303"/>
                  </a:lnTo>
                  <a:lnTo>
                    <a:pt x="147" y="304"/>
                  </a:lnTo>
                  <a:lnTo>
                    <a:pt x="146" y="304"/>
                  </a:lnTo>
                  <a:lnTo>
                    <a:pt x="146" y="306"/>
                  </a:lnTo>
                  <a:lnTo>
                    <a:pt x="145" y="307"/>
                  </a:lnTo>
                  <a:lnTo>
                    <a:pt x="143" y="307"/>
                  </a:lnTo>
                  <a:lnTo>
                    <a:pt x="143" y="306"/>
                  </a:lnTo>
                  <a:lnTo>
                    <a:pt x="142" y="306"/>
                  </a:lnTo>
                  <a:lnTo>
                    <a:pt x="142" y="304"/>
                  </a:lnTo>
                  <a:lnTo>
                    <a:pt x="141" y="306"/>
                  </a:lnTo>
                  <a:lnTo>
                    <a:pt x="142" y="306"/>
                  </a:lnTo>
                  <a:lnTo>
                    <a:pt x="145" y="307"/>
                  </a:lnTo>
                  <a:lnTo>
                    <a:pt x="143" y="308"/>
                  </a:lnTo>
                  <a:lnTo>
                    <a:pt x="143" y="309"/>
                  </a:lnTo>
                  <a:lnTo>
                    <a:pt x="142" y="309"/>
                  </a:lnTo>
                  <a:lnTo>
                    <a:pt x="142" y="308"/>
                  </a:lnTo>
                  <a:lnTo>
                    <a:pt x="140" y="307"/>
                  </a:lnTo>
                  <a:lnTo>
                    <a:pt x="141" y="308"/>
                  </a:lnTo>
                  <a:lnTo>
                    <a:pt x="142" y="308"/>
                  </a:lnTo>
                  <a:lnTo>
                    <a:pt x="142" y="309"/>
                  </a:lnTo>
                  <a:lnTo>
                    <a:pt x="142" y="310"/>
                  </a:lnTo>
                  <a:lnTo>
                    <a:pt x="142" y="309"/>
                  </a:lnTo>
                  <a:lnTo>
                    <a:pt x="141" y="309"/>
                  </a:lnTo>
                  <a:lnTo>
                    <a:pt x="141" y="310"/>
                  </a:lnTo>
                  <a:lnTo>
                    <a:pt x="140" y="311"/>
                  </a:lnTo>
                  <a:lnTo>
                    <a:pt x="139" y="311"/>
                  </a:lnTo>
                  <a:lnTo>
                    <a:pt x="138" y="310"/>
                  </a:lnTo>
                  <a:lnTo>
                    <a:pt x="138" y="311"/>
                  </a:lnTo>
                  <a:lnTo>
                    <a:pt x="139" y="311"/>
                  </a:lnTo>
                  <a:lnTo>
                    <a:pt x="140" y="311"/>
                  </a:lnTo>
                  <a:lnTo>
                    <a:pt x="140" y="312"/>
                  </a:lnTo>
                  <a:lnTo>
                    <a:pt x="139" y="312"/>
                  </a:lnTo>
                  <a:lnTo>
                    <a:pt x="138" y="311"/>
                  </a:lnTo>
                  <a:lnTo>
                    <a:pt x="137" y="311"/>
                  </a:lnTo>
                  <a:lnTo>
                    <a:pt x="138" y="311"/>
                  </a:lnTo>
                  <a:lnTo>
                    <a:pt x="138" y="312"/>
                  </a:lnTo>
                  <a:lnTo>
                    <a:pt x="139" y="312"/>
                  </a:lnTo>
                  <a:lnTo>
                    <a:pt x="139" y="313"/>
                  </a:lnTo>
                  <a:lnTo>
                    <a:pt x="138" y="312"/>
                  </a:lnTo>
                  <a:lnTo>
                    <a:pt x="138" y="313"/>
                  </a:lnTo>
                  <a:lnTo>
                    <a:pt x="139" y="313"/>
                  </a:lnTo>
                  <a:lnTo>
                    <a:pt x="138" y="315"/>
                  </a:lnTo>
                  <a:lnTo>
                    <a:pt x="138" y="316"/>
                  </a:lnTo>
                  <a:lnTo>
                    <a:pt x="138" y="317"/>
                  </a:lnTo>
                  <a:lnTo>
                    <a:pt x="139" y="318"/>
                  </a:lnTo>
                  <a:lnTo>
                    <a:pt x="133" y="318"/>
                  </a:lnTo>
                  <a:lnTo>
                    <a:pt x="132" y="318"/>
                  </a:lnTo>
                  <a:lnTo>
                    <a:pt x="132" y="319"/>
                  </a:lnTo>
                  <a:lnTo>
                    <a:pt x="132" y="318"/>
                  </a:lnTo>
                  <a:lnTo>
                    <a:pt x="133" y="318"/>
                  </a:lnTo>
                  <a:lnTo>
                    <a:pt x="134" y="318"/>
                  </a:lnTo>
                  <a:lnTo>
                    <a:pt x="137" y="318"/>
                  </a:lnTo>
                  <a:lnTo>
                    <a:pt x="139" y="318"/>
                  </a:lnTo>
                  <a:lnTo>
                    <a:pt x="139" y="319"/>
                  </a:lnTo>
                  <a:lnTo>
                    <a:pt x="139" y="320"/>
                  </a:lnTo>
                  <a:lnTo>
                    <a:pt x="140" y="321"/>
                  </a:lnTo>
                  <a:lnTo>
                    <a:pt x="141" y="323"/>
                  </a:lnTo>
                  <a:lnTo>
                    <a:pt x="139" y="323"/>
                  </a:lnTo>
                  <a:lnTo>
                    <a:pt x="131" y="323"/>
                  </a:lnTo>
                  <a:lnTo>
                    <a:pt x="130" y="324"/>
                  </a:lnTo>
                  <a:lnTo>
                    <a:pt x="129" y="324"/>
                  </a:lnTo>
                  <a:lnTo>
                    <a:pt x="124" y="324"/>
                  </a:lnTo>
                  <a:lnTo>
                    <a:pt x="123" y="324"/>
                  </a:lnTo>
                  <a:lnTo>
                    <a:pt x="122" y="324"/>
                  </a:lnTo>
                  <a:lnTo>
                    <a:pt x="117" y="324"/>
                  </a:lnTo>
                  <a:lnTo>
                    <a:pt x="114" y="324"/>
                  </a:lnTo>
                  <a:lnTo>
                    <a:pt x="114" y="323"/>
                  </a:lnTo>
                  <a:lnTo>
                    <a:pt x="114" y="320"/>
                  </a:lnTo>
                  <a:lnTo>
                    <a:pt x="114" y="319"/>
                  </a:lnTo>
                  <a:lnTo>
                    <a:pt x="114" y="317"/>
                  </a:lnTo>
                  <a:lnTo>
                    <a:pt x="114" y="316"/>
                  </a:lnTo>
                  <a:lnTo>
                    <a:pt x="114" y="315"/>
                  </a:lnTo>
                  <a:lnTo>
                    <a:pt x="114" y="312"/>
                  </a:lnTo>
                  <a:lnTo>
                    <a:pt x="114" y="311"/>
                  </a:lnTo>
                  <a:lnTo>
                    <a:pt x="114" y="310"/>
                  </a:lnTo>
                  <a:lnTo>
                    <a:pt x="114" y="309"/>
                  </a:lnTo>
                  <a:lnTo>
                    <a:pt x="114" y="307"/>
                  </a:lnTo>
                  <a:lnTo>
                    <a:pt x="114" y="306"/>
                  </a:lnTo>
                  <a:lnTo>
                    <a:pt x="114" y="303"/>
                  </a:lnTo>
                  <a:lnTo>
                    <a:pt x="114" y="301"/>
                  </a:lnTo>
                  <a:lnTo>
                    <a:pt x="114" y="300"/>
                  </a:lnTo>
                  <a:lnTo>
                    <a:pt x="114" y="298"/>
                  </a:lnTo>
                  <a:lnTo>
                    <a:pt x="114" y="296"/>
                  </a:lnTo>
                  <a:lnTo>
                    <a:pt x="113" y="295"/>
                  </a:lnTo>
                  <a:lnTo>
                    <a:pt x="113" y="294"/>
                  </a:lnTo>
                  <a:lnTo>
                    <a:pt x="113" y="293"/>
                  </a:lnTo>
                  <a:lnTo>
                    <a:pt x="113" y="292"/>
                  </a:lnTo>
                  <a:lnTo>
                    <a:pt x="113" y="290"/>
                  </a:lnTo>
                  <a:lnTo>
                    <a:pt x="113" y="288"/>
                  </a:lnTo>
                  <a:lnTo>
                    <a:pt x="117" y="288"/>
                  </a:lnTo>
                  <a:lnTo>
                    <a:pt x="120" y="288"/>
                  </a:lnTo>
                  <a:lnTo>
                    <a:pt x="119" y="283"/>
                  </a:lnTo>
                  <a:lnTo>
                    <a:pt x="121" y="283"/>
                  </a:lnTo>
                  <a:lnTo>
                    <a:pt x="125" y="283"/>
                  </a:lnTo>
                  <a:lnTo>
                    <a:pt x="125" y="282"/>
                  </a:lnTo>
                  <a:lnTo>
                    <a:pt x="125" y="281"/>
                  </a:lnTo>
                  <a:lnTo>
                    <a:pt x="125" y="278"/>
                  </a:lnTo>
                  <a:lnTo>
                    <a:pt x="124" y="277"/>
                  </a:lnTo>
                  <a:lnTo>
                    <a:pt x="124" y="276"/>
                  </a:lnTo>
                  <a:lnTo>
                    <a:pt x="124" y="275"/>
                  </a:lnTo>
                  <a:lnTo>
                    <a:pt x="124" y="274"/>
                  </a:lnTo>
                  <a:lnTo>
                    <a:pt x="124" y="273"/>
                  </a:lnTo>
                  <a:lnTo>
                    <a:pt x="122" y="273"/>
                  </a:lnTo>
                  <a:lnTo>
                    <a:pt x="121" y="273"/>
                  </a:lnTo>
                  <a:lnTo>
                    <a:pt x="121" y="270"/>
                  </a:lnTo>
                  <a:lnTo>
                    <a:pt x="120" y="267"/>
                  </a:lnTo>
                  <a:lnTo>
                    <a:pt x="120" y="262"/>
                  </a:lnTo>
                  <a:lnTo>
                    <a:pt x="120" y="258"/>
                  </a:lnTo>
                  <a:lnTo>
                    <a:pt x="122" y="258"/>
                  </a:lnTo>
                  <a:lnTo>
                    <a:pt x="124" y="258"/>
                  </a:lnTo>
                  <a:lnTo>
                    <a:pt x="124" y="256"/>
                  </a:lnTo>
                  <a:lnTo>
                    <a:pt x="124" y="254"/>
                  </a:lnTo>
                  <a:lnTo>
                    <a:pt x="124" y="252"/>
                  </a:lnTo>
                  <a:lnTo>
                    <a:pt x="124" y="251"/>
                  </a:lnTo>
                  <a:lnTo>
                    <a:pt x="124" y="250"/>
                  </a:lnTo>
                  <a:lnTo>
                    <a:pt x="127" y="250"/>
                  </a:lnTo>
                  <a:lnTo>
                    <a:pt x="128" y="250"/>
                  </a:lnTo>
                  <a:lnTo>
                    <a:pt x="128" y="249"/>
                  </a:lnTo>
                  <a:lnTo>
                    <a:pt x="128" y="246"/>
                  </a:lnTo>
                  <a:lnTo>
                    <a:pt x="128" y="245"/>
                  </a:lnTo>
                  <a:lnTo>
                    <a:pt x="128" y="244"/>
                  </a:lnTo>
                  <a:lnTo>
                    <a:pt x="128" y="243"/>
                  </a:lnTo>
                  <a:lnTo>
                    <a:pt x="128" y="242"/>
                  </a:lnTo>
                  <a:lnTo>
                    <a:pt x="128" y="241"/>
                  </a:lnTo>
                  <a:lnTo>
                    <a:pt x="128" y="240"/>
                  </a:lnTo>
                  <a:lnTo>
                    <a:pt x="128" y="238"/>
                  </a:lnTo>
                  <a:lnTo>
                    <a:pt x="128" y="237"/>
                  </a:lnTo>
                  <a:lnTo>
                    <a:pt x="128" y="235"/>
                  </a:lnTo>
                  <a:lnTo>
                    <a:pt x="128" y="234"/>
                  </a:lnTo>
                  <a:lnTo>
                    <a:pt x="128" y="229"/>
                  </a:lnTo>
                  <a:lnTo>
                    <a:pt x="127" y="227"/>
                  </a:lnTo>
                  <a:lnTo>
                    <a:pt x="127" y="226"/>
                  </a:lnTo>
                  <a:lnTo>
                    <a:pt x="127" y="224"/>
                  </a:lnTo>
                  <a:lnTo>
                    <a:pt x="127" y="221"/>
                  </a:lnTo>
                  <a:lnTo>
                    <a:pt x="127" y="220"/>
                  </a:lnTo>
                  <a:lnTo>
                    <a:pt x="127" y="218"/>
                  </a:lnTo>
                  <a:lnTo>
                    <a:pt x="127" y="217"/>
                  </a:lnTo>
                  <a:lnTo>
                    <a:pt x="127" y="216"/>
                  </a:lnTo>
                  <a:lnTo>
                    <a:pt x="127" y="215"/>
                  </a:lnTo>
                  <a:lnTo>
                    <a:pt x="127" y="214"/>
                  </a:lnTo>
                  <a:lnTo>
                    <a:pt x="127" y="212"/>
                  </a:lnTo>
                  <a:lnTo>
                    <a:pt x="127" y="211"/>
                  </a:lnTo>
                  <a:lnTo>
                    <a:pt x="127" y="210"/>
                  </a:lnTo>
                  <a:lnTo>
                    <a:pt x="127" y="209"/>
                  </a:lnTo>
                  <a:lnTo>
                    <a:pt x="127" y="208"/>
                  </a:lnTo>
                  <a:lnTo>
                    <a:pt x="127" y="207"/>
                  </a:lnTo>
                  <a:lnTo>
                    <a:pt x="127" y="204"/>
                  </a:lnTo>
                  <a:lnTo>
                    <a:pt x="127" y="201"/>
                  </a:lnTo>
                  <a:lnTo>
                    <a:pt x="127" y="199"/>
                  </a:lnTo>
                  <a:lnTo>
                    <a:pt x="125" y="198"/>
                  </a:lnTo>
                  <a:lnTo>
                    <a:pt x="125" y="195"/>
                  </a:lnTo>
                  <a:lnTo>
                    <a:pt x="125" y="194"/>
                  </a:lnTo>
                  <a:lnTo>
                    <a:pt x="125" y="193"/>
                  </a:lnTo>
                  <a:lnTo>
                    <a:pt x="125" y="192"/>
                  </a:lnTo>
                  <a:lnTo>
                    <a:pt x="125" y="191"/>
                  </a:lnTo>
                  <a:lnTo>
                    <a:pt x="125" y="190"/>
                  </a:lnTo>
                  <a:lnTo>
                    <a:pt x="125" y="189"/>
                  </a:lnTo>
                  <a:lnTo>
                    <a:pt x="128" y="189"/>
                  </a:lnTo>
                  <a:lnTo>
                    <a:pt x="128" y="186"/>
                  </a:lnTo>
                  <a:lnTo>
                    <a:pt x="128" y="185"/>
                  </a:lnTo>
                  <a:lnTo>
                    <a:pt x="127" y="185"/>
                  </a:lnTo>
                  <a:lnTo>
                    <a:pt x="127" y="186"/>
                  </a:lnTo>
                  <a:lnTo>
                    <a:pt x="125" y="186"/>
                  </a:lnTo>
                  <a:lnTo>
                    <a:pt x="125" y="187"/>
                  </a:lnTo>
                  <a:lnTo>
                    <a:pt x="120" y="187"/>
                  </a:lnTo>
                  <a:lnTo>
                    <a:pt x="120" y="189"/>
                  </a:lnTo>
                  <a:lnTo>
                    <a:pt x="120" y="191"/>
                  </a:lnTo>
                  <a:lnTo>
                    <a:pt x="120" y="193"/>
                  </a:lnTo>
                  <a:lnTo>
                    <a:pt x="117" y="193"/>
                  </a:lnTo>
                  <a:lnTo>
                    <a:pt x="117" y="194"/>
                  </a:lnTo>
                  <a:lnTo>
                    <a:pt x="117" y="201"/>
                  </a:lnTo>
                  <a:lnTo>
                    <a:pt x="115" y="201"/>
                  </a:lnTo>
                  <a:lnTo>
                    <a:pt x="114" y="201"/>
                  </a:lnTo>
                  <a:lnTo>
                    <a:pt x="113" y="201"/>
                  </a:lnTo>
                  <a:lnTo>
                    <a:pt x="110" y="201"/>
                  </a:lnTo>
                  <a:lnTo>
                    <a:pt x="106" y="201"/>
                  </a:lnTo>
                  <a:lnTo>
                    <a:pt x="103" y="201"/>
                  </a:lnTo>
                  <a:lnTo>
                    <a:pt x="102" y="201"/>
                  </a:lnTo>
                  <a:lnTo>
                    <a:pt x="98" y="202"/>
                  </a:lnTo>
                  <a:lnTo>
                    <a:pt x="97" y="202"/>
                  </a:lnTo>
                  <a:lnTo>
                    <a:pt x="96" y="202"/>
                  </a:lnTo>
                  <a:lnTo>
                    <a:pt x="95" y="202"/>
                  </a:lnTo>
                  <a:lnTo>
                    <a:pt x="94" y="202"/>
                  </a:lnTo>
                  <a:lnTo>
                    <a:pt x="91" y="202"/>
                  </a:lnTo>
                  <a:lnTo>
                    <a:pt x="90" y="202"/>
                  </a:lnTo>
                  <a:lnTo>
                    <a:pt x="89" y="202"/>
                  </a:lnTo>
                  <a:lnTo>
                    <a:pt x="88" y="202"/>
                  </a:lnTo>
                  <a:lnTo>
                    <a:pt x="87" y="202"/>
                  </a:lnTo>
                  <a:lnTo>
                    <a:pt x="86" y="202"/>
                  </a:lnTo>
                  <a:lnTo>
                    <a:pt x="84" y="202"/>
                  </a:lnTo>
                  <a:lnTo>
                    <a:pt x="82" y="202"/>
                  </a:lnTo>
                  <a:lnTo>
                    <a:pt x="81" y="202"/>
                  </a:lnTo>
                  <a:lnTo>
                    <a:pt x="80" y="202"/>
                  </a:lnTo>
                  <a:lnTo>
                    <a:pt x="78" y="202"/>
                  </a:lnTo>
                  <a:lnTo>
                    <a:pt x="76" y="202"/>
                  </a:lnTo>
                  <a:lnTo>
                    <a:pt x="75" y="202"/>
                  </a:lnTo>
                  <a:lnTo>
                    <a:pt x="73" y="202"/>
                  </a:lnTo>
                  <a:lnTo>
                    <a:pt x="72" y="202"/>
                  </a:lnTo>
                  <a:lnTo>
                    <a:pt x="71" y="203"/>
                  </a:lnTo>
                  <a:lnTo>
                    <a:pt x="69" y="203"/>
                  </a:lnTo>
                  <a:lnTo>
                    <a:pt x="65" y="203"/>
                  </a:lnTo>
                  <a:lnTo>
                    <a:pt x="63" y="203"/>
                  </a:lnTo>
                  <a:lnTo>
                    <a:pt x="61" y="203"/>
                  </a:lnTo>
                  <a:lnTo>
                    <a:pt x="58" y="203"/>
                  </a:lnTo>
                  <a:lnTo>
                    <a:pt x="56" y="203"/>
                  </a:lnTo>
                  <a:lnTo>
                    <a:pt x="54" y="203"/>
                  </a:lnTo>
                  <a:lnTo>
                    <a:pt x="53" y="203"/>
                  </a:lnTo>
                  <a:lnTo>
                    <a:pt x="52" y="203"/>
                  </a:lnTo>
                  <a:lnTo>
                    <a:pt x="51" y="203"/>
                  </a:lnTo>
                  <a:lnTo>
                    <a:pt x="50" y="203"/>
                  </a:lnTo>
                  <a:lnTo>
                    <a:pt x="48" y="203"/>
                  </a:lnTo>
                  <a:lnTo>
                    <a:pt x="47" y="203"/>
                  </a:lnTo>
                  <a:lnTo>
                    <a:pt x="45" y="203"/>
                  </a:lnTo>
                  <a:lnTo>
                    <a:pt x="43" y="203"/>
                  </a:lnTo>
                  <a:lnTo>
                    <a:pt x="42" y="203"/>
                  </a:lnTo>
                  <a:lnTo>
                    <a:pt x="41" y="203"/>
                  </a:lnTo>
                  <a:lnTo>
                    <a:pt x="38" y="204"/>
                  </a:lnTo>
                  <a:lnTo>
                    <a:pt x="37" y="204"/>
                  </a:lnTo>
                  <a:lnTo>
                    <a:pt x="35" y="204"/>
                  </a:lnTo>
                  <a:lnTo>
                    <a:pt x="34" y="204"/>
                  </a:lnTo>
                  <a:lnTo>
                    <a:pt x="32" y="204"/>
                  </a:lnTo>
                  <a:lnTo>
                    <a:pt x="29" y="204"/>
                  </a:lnTo>
                  <a:lnTo>
                    <a:pt x="26" y="204"/>
                  </a:lnTo>
                  <a:lnTo>
                    <a:pt x="24" y="204"/>
                  </a:lnTo>
                  <a:lnTo>
                    <a:pt x="22" y="204"/>
                  </a:lnTo>
                  <a:lnTo>
                    <a:pt x="21" y="204"/>
                  </a:lnTo>
                  <a:lnTo>
                    <a:pt x="20" y="204"/>
                  </a:lnTo>
                  <a:lnTo>
                    <a:pt x="18" y="204"/>
                  </a:lnTo>
                  <a:lnTo>
                    <a:pt x="17" y="204"/>
                  </a:lnTo>
                  <a:lnTo>
                    <a:pt x="16" y="204"/>
                  </a:lnTo>
                  <a:lnTo>
                    <a:pt x="13" y="204"/>
                  </a:lnTo>
                  <a:lnTo>
                    <a:pt x="10" y="204"/>
                  </a:lnTo>
                  <a:lnTo>
                    <a:pt x="8" y="204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2" y="206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0" y="204"/>
                  </a:lnTo>
                  <a:lnTo>
                    <a:pt x="1" y="204"/>
                  </a:lnTo>
                  <a:lnTo>
                    <a:pt x="1" y="203"/>
                  </a:lnTo>
                  <a:lnTo>
                    <a:pt x="1" y="202"/>
                  </a:lnTo>
                  <a:lnTo>
                    <a:pt x="2" y="200"/>
                  </a:lnTo>
                  <a:lnTo>
                    <a:pt x="2" y="199"/>
                  </a:lnTo>
                  <a:lnTo>
                    <a:pt x="3" y="198"/>
                  </a:lnTo>
                  <a:lnTo>
                    <a:pt x="3" y="196"/>
                  </a:lnTo>
                  <a:lnTo>
                    <a:pt x="6" y="193"/>
                  </a:lnTo>
                  <a:lnTo>
                    <a:pt x="7" y="192"/>
                  </a:lnTo>
                  <a:lnTo>
                    <a:pt x="8" y="191"/>
                  </a:lnTo>
                  <a:lnTo>
                    <a:pt x="9" y="190"/>
                  </a:lnTo>
                  <a:lnTo>
                    <a:pt x="10" y="190"/>
                  </a:lnTo>
                  <a:lnTo>
                    <a:pt x="11" y="189"/>
                  </a:lnTo>
                  <a:lnTo>
                    <a:pt x="12" y="187"/>
                  </a:lnTo>
                  <a:lnTo>
                    <a:pt x="13" y="187"/>
                  </a:lnTo>
                  <a:lnTo>
                    <a:pt x="15" y="187"/>
                  </a:lnTo>
                  <a:lnTo>
                    <a:pt x="16" y="187"/>
                  </a:lnTo>
                  <a:lnTo>
                    <a:pt x="16" y="186"/>
                  </a:lnTo>
                  <a:lnTo>
                    <a:pt x="17" y="186"/>
                  </a:lnTo>
                  <a:lnTo>
                    <a:pt x="18" y="186"/>
                  </a:lnTo>
                  <a:lnTo>
                    <a:pt x="18" y="185"/>
                  </a:lnTo>
                  <a:lnTo>
                    <a:pt x="18" y="184"/>
                  </a:lnTo>
                  <a:lnTo>
                    <a:pt x="18" y="181"/>
                  </a:lnTo>
                  <a:lnTo>
                    <a:pt x="18" y="179"/>
                  </a:lnTo>
                  <a:lnTo>
                    <a:pt x="18" y="178"/>
                  </a:lnTo>
                  <a:lnTo>
                    <a:pt x="19" y="178"/>
                  </a:lnTo>
                  <a:lnTo>
                    <a:pt x="20" y="174"/>
                  </a:lnTo>
                  <a:lnTo>
                    <a:pt x="20" y="173"/>
                  </a:lnTo>
                  <a:lnTo>
                    <a:pt x="20" y="174"/>
                  </a:lnTo>
                  <a:lnTo>
                    <a:pt x="20" y="184"/>
                  </a:lnTo>
                  <a:lnTo>
                    <a:pt x="21" y="184"/>
                  </a:lnTo>
                  <a:lnTo>
                    <a:pt x="22" y="183"/>
                  </a:lnTo>
                  <a:lnTo>
                    <a:pt x="25" y="182"/>
                  </a:lnTo>
                  <a:lnTo>
                    <a:pt x="28" y="181"/>
                  </a:lnTo>
                  <a:lnTo>
                    <a:pt x="32" y="178"/>
                  </a:lnTo>
                  <a:lnTo>
                    <a:pt x="34" y="178"/>
                  </a:lnTo>
                  <a:lnTo>
                    <a:pt x="34" y="177"/>
                  </a:lnTo>
                  <a:lnTo>
                    <a:pt x="35" y="177"/>
                  </a:lnTo>
                  <a:lnTo>
                    <a:pt x="36" y="176"/>
                  </a:lnTo>
                  <a:lnTo>
                    <a:pt x="37" y="176"/>
                  </a:lnTo>
                  <a:lnTo>
                    <a:pt x="38" y="175"/>
                  </a:lnTo>
                  <a:lnTo>
                    <a:pt x="39" y="175"/>
                  </a:lnTo>
                  <a:lnTo>
                    <a:pt x="41" y="174"/>
                  </a:lnTo>
                  <a:lnTo>
                    <a:pt x="42" y="174"/>
                  </a:lnTo>
                  <a:lnTo>
                    <a:pt x="43" y="173"/>
                  </a:lnTo>
                  <a:lnTo>
                    <a:pt x="44" y="173"/>
                  </a:lnTo>
                  <a:lnTo>
                    <a:pt x="44" y="171"/>
                  </a:lnTo>
                  <a:lnTo>
                    <a:pt x="45" y="171"/>
                  </a:lnTo>
                  <a:lnTo>
                    <a:pt x="46" y="171"/>
                  </a:lnTo>
                  <a:lnTo>
                    <a:pt x="46" y="170"/>
                  </a:lnTo>
                  <a:lnTo>
                    <a:pt x="47" y="170"/>
                  </a:lnTo>
                  <a:lnTo>
                    <a:pt x="48" y="169"/>
                  </a:lnTo>
                  <a:lnTo>
                    <a:pt x="50" y="169"/>
                  </a:lnTo>
                  <a:lnTo>
                    <a:pt x="51" y="168"/>
                  </a:lnTo>
                  <a:lnTo>
                    <a:pt x="52" y="168"/>
                  </a:lnTo>
                  <a:lnTo>
                    <a:pt x="52" y="167"/>
                  </a:lnTo>
                  <a:lnTo>
                    <a:pt x="53" y="167"/>
                  </a:lnTo>
                  <a:lnTo>
                    <a:pt x="54" y="167"/>
                  </a:lnTo>
                  <a:lnTo>
                    <a:pt x="54" y="166"/>
                  </a:lnTo>
                  <a:lnTo>
                    <a:pt x="55" y="166"/>
                  </a:lnTo>
                  <a:lnTo>
                    <a:pt x="56" y="166"/>
                  </a:lnTo>
                  <a:lnTo>
                    <a:pt x="58" y="166"/>
                  </a:lnTo>
                  <a:lnTo>
                    <a:pt x="58" y="165"/>
                  </a:lnTo>
                  <a:lnTo>
                    <a:pt x="59" y="165"/>
                  </a:lnTo>
                  <a:lnTo>
                    <a:pt x="60" y="165"/>
                  </a:lnTo>
                  <a:lnTo>
                    <a:pt x="61" y="165"/>
                  </a:lnTo>
                  <a:lnTo>
                    <a:pt x="63" y="166"/>
                  </a:lnTo>
                  <a:lnTo>
                    <a:pt x="65" y="166"/>
                  </a:lnTo>
                  <a:lnTo>
                    <a:pt x="67" y="167"/>
                  </a:lnTo>
                  <a:lnTo>
                    <a:pt x="69" y="167"/>
                  </a:lnTo>
                  <a:lnTo>
                    <a:pt x="70" y="167"/>
                  </a:lnTo>
                  <a:lnTo>
                    <a:pt x="71" y="167"/>
                  </a:lnTo>
                  <a:lnTo>
                    <a:pt x="72" y="168"/>
                  </a:lnTo>
                  <a:lnTo>
                    <a:pt x="73" y="168"/>
                  </a:lnTo>
                  <a:lnTo>
                    <a:pt x="75" y="168"/>
                  </a:lnTo>
                  <a:lnTo>
                    <a:pt x="76" y="168"/>
                  </a:lnTo>
                  <a:lnTo>
                    <a:pt x="77" y="168"/>
                  </a:lnTo>
                  <a:lnTo>
                    <a:pt x="78" y="168"/>
                  </a:lnTo>
                  <a:lnTo>
                    <a:pt x="79" y="168"/>
                  </a:lnTo>
                  <a:lnTo>
                    <a:pt x="79" y="167"/>
                  </a:lnTo>
                  <a:lnTo>
                    <a:pt x="80" y="167"/>
                  </a:lnTo>
                  <a:lnTo>
                    <a:pt x="81" y="167"/>
                  </a:lnTo>
                  <a:lnTo>
                    <a:pt x="81" y="166"/>
                  </a:lnTo>
                  <a:lnTo>
                    <a:pt x="82" y="166"/>
                  </a:lnTo>
                  <a:lnTo>
                    <a:pt x="84" y="165"/>
                  </a:lnTo>
                  <a:lnTo>
                    <a:pt x="85" y="164"/>
                  </a:lnTo>
                  <a:lnTo>
                    <a:pt x="85" y="162"/>
                  </a:lnTo>
                  <a:lnTo>
                    <a:pt x="86" y="162"/>
                  </a:lnTo>
                  <a:lnTo>
                    <a:pt x="87" y="161"/>
                  </a:lnTo>
                  <a:lnTo>
                    <a:pt x="87" y="160"/>
                  </a:lnTo>
                  <a:lnTo>
                    <a:pt x="88" y="159"/>
                  </a:lnTo>
                  <a:lnTo>
                    <a:pt x="88" y="158"/>
                  </a:lnTo>
                  <a:lnTo>
                    <a:pt x="89" y="158"/>
                  </a:lnTo>
                  <a:lnTo>
                    <a:pt x="90" y="156"/>
                  </a:lnTo>
                  <a:lnTo>
                    <a:pt x="91" y="154"/>
                  </a:lnTo>
                  <a:lnTo>
                    <a:pt x="93" y="153"/>
                  </a:lnTo>
                  <a:lnTo>
                    <a:pt x="94" y="152"/>
                  </a:lnTo>
                  <a:lnTo>
                    <a:pt x="94" y="151"/>
                  </a:lnTo>
                  <a:lnTo>
                    <a:pt x="95" y="151"/>
                  </a:lnTo>
                  <a:lnTo>
                    <a:pt x="96" y="149"/>
                  </a:lnTo>
                  <a:lnTo>
                    <a:pt x="97" y="148"/>
                  </a:lnTo>
                  <a:lnTo>
                    <a:pt x="98" y="147"/>
                  </a:lnTo>
                  <a:lnTo>
                    <a:pt x="99" y="145"/>
                  </a:lnTo>
                  <a:lnTo>
                    <a:pt x="101" y="144"/>
                  </a:lnTo>
                  <a:lnTo>
                    <a:pt x="103" y="141"/>
                  </a:lnTo>
                  <a:lnTo>
                    <a:pt x="104" y="140"/>
                  </a:lnTo>
                  <a:lnTo>
                    <a:pt x="105" y="139"/>
                  </a:lnTo>
                  <a:lnTo>
                    <a:pt x="106" y="139"/>
                  </a:lnTo>
                  <a:lnTo>
                    <a:pt x="107" y="137"/>
                  </a:lnTo>
                  <a:lnTo>
                    <a:pt x="108" y="137"/>
                  </a:lnTo>
                  <a:lnTo>
                    <a:pt x="108" y="136"/>
                  </a:lnTo>
                  <a:lnTo>
                    <a:pt x="111" y="136"/>
                  </a:lnTo>
                  <a:lnTo>
                    <a:pt x="114" y="136"/>
                  </a:lnTo>
                  <a:lnTo>
                    <a:pt x="120" y="136"/>
                  </a:lnTo>
                  <a:lnTo>
                    <a:pt x="122" y="136"/>
                  </a:lnTo>
                  <a:lnTo>
                    <a:pt x="124" y="136"/>
                  </a:lnTo>
                  <a:lnTo>
                    <a:pt x="125" y="136"/>
                  </a:lnTo>
                  <a:lnTo>
                    <a:pt x="128" y="136"/>
                  </a:lnTo>
                  <a:lnTo>
                    <a:pt x="129" y="136"/>
                  </a:lnTo>
                  <a:lnTo>
                    <a:pt x="132" y="136"/>
                  </a:lnTo>
                  <a:lnTo>
                    <a:pt x="133" y="136"/>
                  </a:lnTo>
                  <a:lnTo>
                    <a:pt x="136" y="136"/>
                  </a:lnTo>
                  <a:lnTo>
                    <a:pt x="137" y="136"/>
                  </a:lnTo>
                  <a:lnTo>
                    <a:pt x="140" y="136"/>
                  </a:lnTo>
                  <a:lnTo>
                    <a:pt x="140" y="135"/>
                  </a:lnTo>
                  <a:lnTo>
                    <a:pt x="141" y="135"/>
                  </a:lnTo>
                  <a:lnTo>
                    <a:pt x="145" y="135"/>
                  </a:lnTo>
                  <a:lnTo>
                    <a:pt x="146" y="135"/>
                  </a:lnTo>
                  <a:lnTo>
                    <a:pt x="148" y="135"/>
                  </a:lnTo>
                  <a:lnTo>
                    <a:pt x="150" y="135"/>
                  </a:lnTo>
                  <a:lnTo>
                    <a:pt x="151" y="135"/>
                  </a:lnTo>
                  <a:lnTo>
                    <a:pt x="153" y="135"/>
                  </a:lnTo>
                  <a:lnTo>
                    <a:pt x="156" y="135"/>
                  </a:lnTo>
                  <a:lnTo>
                    <a:pt x="156" y="133"/>
                  </a:lnTo>
                  <a:lnTo>
                    <a:pt x="156" y="131"/>
                  </a:lnTo>
                  <a:lnTo>
                    <a:pt x="156" y="129"/>
                  </a:lnTo>
                  <a:lnTo>
                    <a:pt x="156" y="128"/>
                  </a:lnTo>
                  <a:lnTo>
                    <a:pt x="156" y="127"/>
                  </a:lnTo>
                  <a:lnTo>
                    <a:pt x="156" y="125"/>
                  </a:lnTo>
                  <a:lnTo>
                    <a:pt x="156" y="123"/>
                  </a:lnTo>
                  <a:lnTo>
                    <a:pt x="156" y="122"/>
                  </a:lnTo>
                  <a:lnTo>
                    <a:pt x="156" y="119"/>
                  </a:lnTo>
                  <a:lnTo>
                    <a:pt x="156" y="117"/>
                  </a:lnTo>
                  <a:lnTo>
                    <a:pt x="156" y="115"/>
                  </a:lnTo>
                  <a:lnTo>
                    <a:pt x="156" y="112"/>
                  </a:lnTo>
                  <a:lnTo>
                    <a:pt x="156" y="111"/>
                  </a:lnTo>
                  <a:lnTo>
                    <a:pt x="156" y="110"/>
                  </a:lnTo>
                  <a:lnTo>
                    <a:pt x="156" y="109"/>
                  </a:lnTo>
                  <a:lnTo>
                    <a:pt x="156" y="107"/>
                  </a:lnTo>
                  <a:lnTo>
                    <a:pt x="156" y="104"/>
                  </a:lnTo>
                  <a:lnTo>
                    <a:pt x="156" y="103"/>
                  </a:lnTo>
                  <a:lnTo>
                    <a:pt x="151" y="103"/>
                  </a:lnTo>
                  <a:lnTo>
                    <a:pt x="148" y="103"/>
                  </a:lnTo>
                  <a:lnTo>
                    <a:pt x="147" y="103"/>
                  </a:lnTo>
                  <a:lnTo>
                    <a:pt x="145" y="103"/>
                  </a:lnTo>
                  <a:lnTo>
                    <a:pt x="143" y="103"/>
                  </a:lnTo>
                  <a:lnTo>
                    <a:pt x="139" y="104"/>
                  </a:lnTo>
                  <a:lnTo>
                    <a:pt x="136" y="104"/>
                  </a:lnTo>
                  <a:lnTo>
                    <a:pt x="133" y="104"/>
                  </a:lnTo>
                  <a:lnTo>
                    <a:pt x="131" y="104"/>
                  </a:lnTo>
                  <a:lnTo>
                    <a:pt x="128" y="104"/>
                  </a:lnTo>
                  <a:lnTo>
                    <a:pt x="123" y="104"/>
                  </a:lnTo>
                  <a:lnTo>
                    <a:pt x="123" y="106"/>
                  </a:lnTo>
                  <a:lnTo>
                    <a:pt x="123" y="108"/>
                  </a:lnTo>
                  <a:lnTo>
                    <a:pt x="121" y="108"/>
                  </a:lnTo>
                  <a:lnTo>
                    <a:pt x="120" y="107"/>
                  </a:lnTo>
                  <a:lnTo>
                    <a:pt x="120" y="106"/>
                  </a:lnTo>
                  <a:lnTo>
                    <a:pt x="120" y="103"/>
                  </a:lnTo>
                  <a:lnTo>
                    <a:pt x="120" y="102"/>
                  </a:lnTo>
                  <a:lnTo>
                    <a:pt x="121" y="102"/>
                  </a:lnTo>
                  <a:lnTo>
                    <a:pt x="123" y="102"/>
                  </a:lnTo>
                  <a:lnTo>
                    <a:pt x="124" y="102"/>
                  </a:lnTo>
                  <a:lnTo>
                    <a:pt x="127" y="102"/>
                  </a:lnTo>
                  <a:lnTo>
                    <a:pt x="128" y="102"/>
                  </a:lnTo>
                  <a:lnTo>
                    <a:pt x="129" y="102"/>
                  </a:lnTo>
                  <a:lnTo>
                    <a:pt x="130" y="102"/>
                  </a:lnTo>
                  <a:lnTo>
                    <a:pt x="131" y="102"/>
                  </a:lnTo>
                  <a:lnTo>
                    <a:pt x="136" y="102"/>
                  </a:lnTo>
                  <a:lnTo>
                    <a:pt x="139" y="102"/>
                  </a:lnTo>
                  <a:lnTo>
                    <a:pt x="143" y="102"/>
                  </a:lnTo>
                  <a:lnTo>
                    <a:pt x="148" y="102"/>
                  </a:lnTo>
                  <a:lnTo>
                    <a:pt x="149" y="102"/>
                  </a:lnTo>
                  <a:lnTo>
                    <a:pt x="151" y="101"/>
                  </a:lnTo>
                  <a:lnTo>
                    <a:pt x="156" y="101"/>
                  </a:lnTo>
                  <a:lnTo>
                    <a:pt x="156" y="100"/>
                  </a:lnTo>
                  <a:lnTo>
                    <a:pt x="156" y="99"/>
                  </a:lnTo>
                  <a:lnTo>
                    <a:pt x="159" y="98"/>
                  </a:lnTo>
                  <a:lnTo>
                    <a:pt x="162" y="98"/>
                  </a:lnTo>
                  <a:lnTo>
                    <a:pt x="164" y="98"/>
                  </a:lnTo>
                  <a:lnTo>
                    <a:pt x="166" y="98"/>
                  </a:lnTo>
                  <a:lnTo>
                    <a:pt x="167" y="98"/>
                  </a:lnTo>
                  <a:lnTo>
                    <a:pt x="170" y="98"/>
                  </a:lnTo>
                  <a:lnTo>
                    <a:pt x="172" y="98"/>
                  </a:lnTo>
                  <a:lnTo>
                    <a:pt x="174" y="98"/>
                  </a:lnTo>
                  <a:lnTo>
                    <a:pt x="176" y="98"/>
                  </a:lnTo>
                  <a:lnTo>
                    <a:pt x="177" y="98"/>
                  </a:lnTo>
                  <a:lnTo>
                    <a:pt x="180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0" y="94"/>
                  </a:lnTo>
                  <a:lnTo>
                    <a:pt x="180" y="93"/>
                  </a:lnTo>
                  <a:lnTo>
                    <a:pt x="180" y="92"/>
                  </a:lnTo>
                  <a:lnTo>
                    <a:pt x="180" y="90"/>
                  </a:lnTo>
                  <a:lnTo>
                    <a:pt x="180" y="89"/>
                  </a:lnTo>
                  <a:lnTo>
                    <a:pt x="180" y="86"/>
                  </a:lnTo>
                  <a:lnTo>
                    <a:pt x="180" y="85"/>
                  </a:lnTo>
                  <a:lnTo>
                    <a:pt x="179" y="84"/>
                  </a:lnTo>
                  <a:lnTo>
                    <a:pt x="179" y="82"/>
                  </a:lnTo>
                  <a:lnTo>
                    <a:pt x="179" y="81"/>
                  </a:lnTo>
                  <a:lnTo>
                    <a:pt x="179" y="78"/>
                  </a:lnTo>
                  <a:lnTo>
                    <a:pt x="179" y="77"/>
                  </a:lnTo>
                  <a:lnTo>
                    <a:pt x="179" y="75"/>
                  </a:lnTo>
                  <a:lnTo>
                    <a:pt x="179" y="74"/>
                  </a:lnTo>
                  <a:lnTo>
                    <a:pt x="179" y="72"/>
                  </a:lnTo>
                  <a:lnTo>
                    <a:pt x="179" y="70"/>
                  </a:lnTo>
                  <a:lnTo>
                    <a:pt x="179" y="69"/>
                  </a:lnTo>
                  <a:lnTo>
                    <a:pt x="179" y="67"/>
                  </a:lnTo>
                  <a:lnTo>
                    <a:pt x="179" y="66"/>
                  </a:lnTo>
                  <a:lnTo>
                    <a:pt x="179" y="64"/>
                  </a:lnTo>
                  <a:lnTo>
                    <a:pt x="179" y="62"/>
                  </a:lnTo>
                  <a:lnTo>
                    <a:pt x="179" y="60"/>
                  </a:lnTo>
                  <a:lnTo>
                    <a:pt x="182" y="60"/>
                  </a:lnTo>
                  <a:lnTo>
                    <a:pt x="185" y="60"/>
                  </a:lnTo>
                  <a:lnTo>
                    <a:pt x="185" y="59"/>
                  </a:lnTo>
                  <a:lnTo>
                    <a:pt x="185" y="58"/>
                  </a:lnTo>
                  <a:lnTo>
                    <a:pt x="185" y="57"/>
                  </a:lnTo>
                  <a:lnTo>
                    <a:pt x="184" y="57"/>
                  </a:lnTo>
                  <a:lnTo>
                    <a:pt x="184" y="55"/>
                  </a:lnTo>
                  <a:lnTo>
                    <a:pt x="185" y="55"/>
                  </a:lnTo>
                  <a:lnTo>
                    <a:pt x="185" y="53"/>
                  </a:lnTo>
                  <a:lnTo>
                    <a:pt x="185" y="52"/>
                  </a:lnTo>
                  <a:lnTo>
                    <a:pt x="185" y="51"/>
                  </a:lnTo>
                  <a:lnTo>
                    <a:pt x="185" y="50"/>
                  </a:lnTo>
                  <a:lnTo>
                    <a:pt x="185" y="49"/>
                  </a:lnTo>
                  <a:lnTo>
                    <a:pt x="185" y="47"/>
                  </a:lnTo>
                  <a:lnTo>
                    <a:pt x="185" y="45"/>
                  </a:lnTo>
                  <a:lnTo>
                    <a:pt x="185" y="44"/>
                  </a:lnTo>
                  <a:lnTo>
                    <a:pt x="185" y="43"/>
                  </a:lnTo>
                  <a:lnTo>
                    <a:pt x="185" y="42"/>
                  </a:lnTo>
                  <a:lnTo>
                    <a:pt x="185" y="41"/>
                  </a:lnTo>
                  <a:lnTo>
                    <a:pt x="184" y="39"/>
                  </a:lnTo>
                  <a:lnTo>
                    <a:pt x="184" y="37"/>
                  </a:lnTo>
                  <a:lnTo>
                    <a:pt x="184" y="36"/>
                  </a:lnTo>
                  <a:lnTo>
                    <a:pt x="185" y="36"/>
                  </a:lnTo>
                  <a:lnTo>
                    <a:pt x="188" y="36"/>
                  </a:lnTo>
                  <a:lnTo>
                    <a:pt x="189" y="36"/>
                  </a:lnTo>
                  <a:lnTo>
                    <a:pt x="190" y="36"/>
                  </a:lnTo>
                  <a:lnTo>
                    <a:pt x="193" y="35"/>
                  </a:lnTo>
                  <a:lnTo>
                    <a:pt x="198" y="35"/>
                  </a:lnTo>
                  <a:lnTo>
                    <a:pt x="201" y="35"/>
                  </a:lnTo>
                  <a:lnTo>
                    <a:pt x="206" y="35"/>
                  </a:lnTo>
                  <a:lnTo>
                    <a:pt x="210" y="35"/>
                  </a:lnTo>
                  <a:lnTo>
                    <a:pt x="214" y="35"/>
                  </a:lnTo>
                  <a:lnTo>
                    <a:pt x="217" y="35"/>
                  </a:lnTo>
                  <a:lnTo>
                    <a:pt x="217" y="34"/>
                  </a:lnTo>
                  <a:lnTo>
                    <a:pt x="217" y="33"/>
                  </a:lnTo>
                  <a:lnTo>
                    <a:pt x="217" y="32"/>
                  </a:lnTo>
                  <a:lnTo>
                    <a:pt x="218" y="32"/>
                  </a:lnTo>
                  <a:lnTo>
                    <a:pt x="218" y="31"/>
                  </a:lnTo>
                  <a:lnTo>
                    <a:pt x="217" y="31"/>
                  </a:lnTo>
                  <a:lnTo>
                    <a:pt x="217" y="30"/>
                  </a:lnTo>
                  <a:lnTo>
                    <a:pt x="217" y="28"/>
                  </a:lnTo>
                  <a:lnTo>
                    <a:pt x="216" y="28"/>
                  </a:lnTo>
                  <a:lnTo>
                    <a:pt x="216" y="27"/>
                  </a:lnTo>
                  <a:lnTo>
                    <a:pt x="216" y="26"/>
                  </a:lnTo>
                  <a:lnTo>
                    <a:pt x="216" y="25"/>
                  </a:lnTo>
                  <a:lnTo>
                    <a:pt x="216" y="24"/>
                  </a:lnTo>
                  <a:lnTo>
                    <a:pt x="216" y="22"/>
                  </a:lnTo>
                  <a:lnTo>
                    <a:pt x="216" y="20"/>
                  </a:lnTo>
                  <a:lnTo>
                    <a:pt x="216" y="19"/>
                  </a:lnTo>
                  <a:lnTo>
                    <a:pt x="216" y="18"/>
                  </a:lnTo>
                  <a:lnTo>
                    <a:pt x="216" y="17"/>
                  </a:lnTo>
                  <a:lnTo>
                    <a:pt x="217" y="17"/>
                  </a:lnTo>
                  <a:lnTo>
                    <a:pt x="219" y="17"/>
                  </a:lnTo>
                  <a:lnTo>
                    <a:pt x="220" y="17"/>
                  </a:lnTo>
                  <a:lnTo>
                    <a:pt x="222" y="17"/>
                  </a:lnTo>
                  <a:lnTo>
                    <a:pt x="223" y="17"/>
                  </a:lnTo>
                  <a:lnTo>
                    <a:pt x="225" y="17"/>
                  </a:lnTo>
                  <a:lnTo>
                    <a:pt x="228" y="17"/>
                  </a:lnTo>
                  <a:lnTo>
                    <a:pt x="232" y="17"/>
                  </a:lnTo>
                  <a:lnTo>
                    <a:pt x="233" y="17"/>
                  </a:lnTo>
                  <a:lnTo>
                    <a:pt x="234" y="17"/>
                  </a:lnTo>
                  <a:lnTo>
                    <a:pt x="235" y="17"/>
                  </a:lnTo>
                  <a:lnTo>
                    <a:pt x="236" y="17"/>
                  </a:lnTo>
                  <a:lnTo>
                    <a:pt x="237" y="17"/>
                  </a:lnTo>
                  <a:lnTo>
                    <a:pt x="238" y="17"/>
                  </a:lnTo>
                  <a:lnTo>
                    <a:pt x="240" y="17"/>
                  </a:lnTo>
                  <a:lnTo>
                    <a:pt x="242" y="17"/>
                  </a:lnTo>
                  <a:lnTo>
                    <a:pt x="242" y="15"/>
                  </a:lnTo>
                  <a:lnTo>
                    <a:pt x="242" y="12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1" y="8"/>
                  </a:lnTo>
                  <a:lnTo>
                    <a:pt x="241" y="7"/>
                  </a:lnTo>
                  <a:lnTo>
                    <a:pt x="241" y="6"/>
                  </a:lnTo>
                  <a:lnTo>
                    <a:pt x="242" y="6"/>
                  </a:lnTo>
                  <a:lnTo>
                    <a:pt x="244" y="6"/>
                  </a:lnTo>
                  <a:lnTo>
                    <a:pt x="245" y="6"/>
                  </a:lnTo>
                  <a:lnTo>
                    <a:pt x="246" y="5"/>
                  </a:lnTo>
                  <a:lnTo>
                    <a:pt x="248" y="5"/>
                  </a:lnTo>
                  <a:lnTo>
                    <a:pt x="249" y="5"/>
                  </a:lnTo>
                  <a:lnTo>
                    <a:pt x="250" y="5"/>
                  </a:lnTo>
                  <a:lnTo>
                    <a:pt x="251" y="5"/>
                  </a:lnTo>
                  <a:lnTo>
                    <a:pt x="252" y="5"/>
                  </a:lnTo>
                  <a:lnTo>
                    <a:pt x="253" y="5"/>
                  </a:lnTo>
                  <a:lnTo>
                    <a:pt x="254" y="5"/>
                  </a:lnTo>
                  <a:lnTo>
                    <a:pt x="255" y="6"/>
                  </a:lnTo>
                  <a:lnTo>
                    <a:pt x="257" y="6"/>
                  </a:lnTo>
                  <a:lnTo>
                    <a:pt x="258" y="6"/>
                  </a:lnTo>
                  <a:lnTo>
                    <a:pt x="258" y="7"/>
                  </a:lnTo>
                  <a:lnTo>
                    <a:pt x="259" y="7"/>
                  </a:lnTo>
                  <a:lnTo>
                    <a:pt x="260" y="7"/>
                  </a:lnTo>
                  <a:lnTo>
                    <a:pt x="260" y="8"/>
                  </a:lnTo>
                  <a:lnTo>
                    <a:pt x="260" y="9"/>
                  </a:lnTo>
                  <a:lnTo>
                    <a:pt x="265" y="9"/>
                  </a:lnTo>
                  <a:lnTo>
                    <a:pt x="265" y="8"/>
                  </a:lnTo>
                  <a:lnTo>
                    <a:pt x="265" y="7"/>
                  </a:lnTo>
                  <a:lnTo>
                    <a:pt x="265" y="6"/>
                  </a:lnTo>
                  <a:lnTo>
                    <a:pt x="265" y="5"/>
                  </a:lnTo>
                  <a:lnTo>
                    <a:pt x="265" y="3"/>
                  </a:lnTo>
                  <a:lnTo>
                    <a:pt x="265" y="0"/>
                  </a:lnTo>
                  <a:lnTo>
                    <a:pt x="266" y="0"/>
                  </a:lnTo>
                  <a:lnTo>
                    <a:pt x="267" y="0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277" y="0"/>
                  </a:lnTo>
                  <a:lnTo>
                    <a:pt x="280" y="0"/>
                  </a:lnTo>
                  <a:lnTo>
                    <a:pt x="281" y="0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92" y="0"/>
                  </a:lnTo>
                  <a:lnTo>
                    <a:pt x="293" y="0"/>
                  </a:lnTo>
                  <a:lnTo>
                    <a:pt x="292" y="0"/>
                  </a:lnTo>
                  <a:lnTo>
                    <a:pt x="291" y="0"/>
                  </a:lnTo>
                  <a:lnTo>
                    <a:pt x="287" y="0"/>
                  </a:lnTo>
                  <a:lnTo>
                    <a:pt x="286" y="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15" name="Oval 25">
            <a:extLst>
              <a:ext uri="{FF2B5EF4-FFF2-40B4-BE49-F238E27FC236}">
                <a16:creationId xmlns:a16="http://schemas.microsoft.com/office/drawing/2014/main" id="{7B96D573-7C97-0925-2AC5-8A90DDC4CFB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57987" y="124860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6C232027-7F4A-2DC5-FFC4-4609161A99CA}"/>
              </a:ext>
            </a:extLst>
          </p:cNvPr>
          <p:cNvCxnSpPr>
            <a:cxnSpLocks/>
            <a:stCxn id="18" idx="1"/>
            <a:endCxn id="15" idx="4"/>
          </p:cNvCxnSpPr>
          <p:nvPr/>
        </p:nvCxnSpPr>
        <p:spPr>
          <a:xfrm rot="10800000">
            <a:off x="3200195" y="1333019"/>
            <a:ext cx="706160" cy="14546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48005442-8B66-437E-7700-15B0E49FAADF}"/>
              </a:ext>
            </a:extLst>
          </p:cNvPr>
          <p:cNvSpPr/>
          <p:nvPr/>
        </p:nvSpPr>
        <p:spPr>
          <a:xfrm>
            <a:off x="3906355" y="13145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 Gardens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9EABB92B-FDAC-CEA9-15B8-0E3B31109D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21869" y="200925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D93B6818-88FB-EBE9-BB18-6D891EFAD2FA}"/>
              </a:ext>
            </a:extLst>
          </p:cNvPr>
          <p:cNvCxnSpPr>
            <a:cxnSpLocks/>
            <a:stCxn id="25" idx="1"/>
            <a:endCxn id="19" idx="4"/>
          </p:cNvCxnSpPr>
          <p:nvPr/>
        </p:nvCxnSpPr>
        <p:spPr>
          <a:xfrm rot="10800000">
            <a:off x="3264077" y="2093669"/>
            <a:ext cx="430032" cy="14585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9DC314B6-09B3-2AA7-2565-90FB2412DF3E}"/>
              </a:ext>
            </a:extLst>
          </p:cNvPr>
          <p:cNvSpPr/>
          <p:nvPr/>
        </p:nvSpPr>
        <p:spPr>
          <a:xfrm>
            <a:off x="3694109" y="207554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99CF532-BD55-A41F-E4B0-FDF375B312B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46848" y="162771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7" name="肘形连接符 164">
            <a:extLst>
              <a:ext uri="{FF2B5EF4-FFF2-40B4-BE49-F238E27FC236}">
                <a16:creationId xmlns:a16="http://schemas.microsoft.com/office/drawing/2014/main" id="{9101857B-FF45-A1D6-8E3F-BCD056A5EA5C}"/>
              </a:ext>
            </a:extLst>
          </p:cNvPr>
          <p:cNvCxnSpPr>
            <a:cxnSpLocks/>
            <a:stCxn id="28" idx="1"/>
            <a:endCxn id="26" idx="4"/>
          </p:cNvCxnSpPr>
          <p:nvPr/>
        </p:nvCxnSpPr>
        <p:spPr>
          <a:xfrm rot="10800000">
            <a:off x="2989057" y="1712131"/>
            <a:ext cx="138489" cy="111533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D9A61323-6AB7-9B9B-905E-B1B173ABDA0A}"/>
              </a:ext>
            </a:extLst>
          </p:cNvPr>
          <p:cNvSpPr/>
          <p:nvPr/>
        </p:nvSpPr>
        <p:spPr>
          <a:xfrm>
            <a:off x="3127545" y="266348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Hialeah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153D965-96BB-A332-49F1-D7A78CADE8DE}"/>
              </a:ext>
            </a:extLst>
          </p:cNvPr>
          <p:cNvGrpSpPr/>
          <p:nvPr/>
        </p:nvGrpSpPr>
        <p:grpSpPr>
          <a:xfrm>
            <a:off x="5317943" y="1782501"/>
            <a:ext cx="3133012" cy="836255"/>
            <a:chOff x="5317943" y="1782501"/>
            <a:chExt cx="3133012" cy="83625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3572F6F-AE56-B881-3F20-7909629D816C}"/>
                </a:ext>
              </a:extLst>
            </p:cNvPr>
            <p:cNvSpPr/>
            <p:nvPr/>
          </p:nvSpPr>
          <p:spPr>
            <a:xfrm>
              <a:off x="5317943" y="1936389"/>
              <a:ext cx="3133012" cy="682367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CBBCB18-1682-6A20-B918-6A732FEFA981}"/>
                </a:ext>
              </a:extLst>
            </p:cNvPr>
            <p:cNvSpPr/>
            <p:nvPr/>
          </p:nvSpPr>
          <p:spPr>
            <a:xfrm>
              <a:off x="5474594" y="1782501"/>
              <a:ext cx="2193108" cy="307776"/>
            </a:xfrm>
            <a:custGeom>
              <a:avLst/>
              <a:gdLst>
                <a:gd name="csX0" fmla="*/ 0 w 4267200"/>
                <a:gd name="csY0" fmla="*/ 152523 h 915120"/>
                <a:gd name="csX1" fmla="*/ 152523 w 4267200"/>
                <a:gd name="csY1" fmla="*/ 0 h 915120"/>
                <a:gd name="csX2" fmla="*/ 4114677 w 4267200"/>
                <a:gd name="csY2" fmla="*/ 0 h 915120"/>
                <a:gd name="csX3" fmla="*/ 4267200 w 4267200"/>
                <a:gd name="csY3" fmla="*/ 152523 h 915120"/>
                <a:gd name="csX4" fmla="*/ 4267200 w 4267200"/>
                <a:gd name="csY4" fmla="*/ 762597 h 915120"/>
                <a:gd name="csX5" fmla="*/ 4114677 w 4267200"/>
                <a:gd name="csY5" fmla="*/ 915120 h 915120"/>
                <a:gd name="csX6" fmla="*/ 152523 w 4267200"/>
                <a:gd name="csY6" fmla="*/ 915120 h 915120"/>
                <a:gd name="csX7" fmla="*/ 0 w 4267200"/>
                <a:gd name="csY7" fmla="*/ 762597 h 915120"/>
                <a:gd name="csX8" fmla="*/ 0 w 4267200"/>
                <a:gd name="csY8" fmla="*/ 152523 h 9151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267200" h="915120">
                  <a:moveTo>
                    <a:pt x="0" y="152523"/>
                  </a:moveTo>
                  <a:cubicBezTo>
                    <a:pt x="0" y="68287"/>
                    <a:pt x="68287" y="0"/>
                    <a:pt x="152523" y="0"/>
                  </a:cubicBezTo>
                  <a:lnTo>
                    <a:pt x="4114677" y="0"/>
                  </a:lnTo>
                  <a:cubicBezTo>
                    <a:pt x="4198913" y="0"/>
                    <a:pt x="4267200" y="68287"/>
                    <a:pt x="4267200" y="152523"/>
                  </a:cubicBezTo>
                  <a:lnTo>
                    <a:pt x="4267200" y="762597"/>
                  </a:lnTo>
                  <a:cubicBezTo>
                    <a:pt x="4267200" y="846833"/>
                    <a:pt x="4198913" y="915120"/>
                    <a:pt x="4114677" y="915120"/>
                  </a:cubicBezTo>
                  <a:lnTo>
                    <a:pt x="152523" y="915120"/>
                  </a:lnTo>
                  <a:cubicBezTo>
                    <a:pt x="68287" y="915120"/>
                    <a:pt x="0" y="846833"/>
                    <a:pt x="0" y="762597"/>
                  </a:cubicBezTo>
                  <a:lnTo>
                    <a:pt x="0" y="152523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45" name="Rectangle 19">
              <a:extLst>
                <a:ext uri="{FF2B5EF4-FFF2-40B4-BE49-F238E27FC236}">
                  <a16:creationId xmlns:a16="http://schemas.microsoft.com/office/drawing/2014/main" id="{C4F8B1DE-CF8B-E260-4990-A6CD4E773C8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56268" y="1803883"/>
              <a:ext cx="13391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buClr>
                  <a:srgbClr val="FF3300"/>
                </a:buClr>
                <a:buSzPct val="115000"/>
                <a:buFont typeface="Wingdings" pitchFamily="2" charset="2"/>
                <a:buNone/>
              </a:pPr>
              <a:r>
                <a:rPr lang="en-US" altLang="zh-CN" sz="1400" dirty="0">
                  <a:solidFill>
                    <a:srgbClr val="FEFEFE"/>
                  </a:solidFill>
                  <a:ea typeface="宋体" charset="-122"/>
                  <a:cs typeface="Arial" charset="0"/>
                </a:rPr>
                <a:t>Insert Text Here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8B29D3A-0D1A-66D0-B754-544F1461A474}"/>
                </a:ext>
              </a:extLst>
            </p:cNvPr>
            <p:cNvSpPr txBox="1"/>
            <p:nvPr/>
          </p:nvSpPr>
          <p:spPr>
            <a:xfrm>
              <a:off x="5453665" y="2074005"/>
              <a:ext cx="2861567" cy="544750"/>
            </a:xfrm>
            <a:prstGeom prst="rect">
              <a:avLst/>
            </a:prstGeom>
            <a:noFill/>
          </p:spPr>
          <p:txBody>
            <a:bodyPr wrap="square" lIns="82283" tIns="41141" rIns="82283" bIns="41141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amet, consectetur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adipiscing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sed do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eiusmod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tempor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incididunt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ut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labore et dolore magna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aliqua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89E9194-3E24-B5B3-EBAE-94E087C59091}"/>
              </a:ext>
            </a:extLst>
          </p:cNvPr>
          <p:cNvGrpSpPr/>
          <p:nvPr/>
        </p:nvGrpSpPr>
        <p:grpSpPr>
          <a:xfrm>
            <a:off x="4398518" y="2829578"/>
            <a:ext cx="3133012" cy="836256"/>
            <a:chOff x="5317943" y="2731105"/>
            <a:chExt cx="3133012" cy="83625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6A5B497-4047-AAB3-078A-15B5CA6C6155}"/>
                </a:ext>
              </a:extLst>
            </p:cNvPr>
            <p:cNvSpPr/>
            <p:nvPr/>
          </p:nvSpPr>
          <p:spPr>
            <a:xfrm>
              <a:off x="5317943" y="2884994"/>
              <a:ext cx="3133012" cy="682367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053E820-DD74-854D-EFD1-6FEA5EE4D34A}"/>
                </a:ext>
              </a:extLst>
            </p:cNvPr>
            <p:cNvSpPr/>
            <p:nvPr/>
          </p:nvSpPr>
          <p:spPr>
            <a:xfrm>
              <a:off x="5474594" y="2731106"/>
              <a:ext cx="2193108" cy="307776"/>
            </a:xfrm>
            <a:custGeom>
              <a:avLst/>
              <a:gdLst>
                <a:gd name="csX0" fmla="*/ 0 w 4267200"/>
                <a:gd name="csY0" fmla="*/ 152523 h 915120"/>
                <a:gd name="csX1" fmla="*/ 152523 w 4267200"/>
                <a:gd name="csY1" fmla="*/ 0 h 915120"/>
                <a:gd name="csX2" fmla="*/ 4114677 w 4267200"/>
                <a:gd name="csY2" fmla="*/ 0 h 915120"/>
                <a:gd name="csX3" fmla="*/ 4267200 w 4267200"/>
                <a:gd name="csY3" fmla="*/ 152523 h 915120"/>
                <a:gd name="csX4" fmla="*/ 4267200 w 4267200"/>
                <a:gd name="csY4" fmla="*/ 762597 h 915120"/>
                <a:gd name="csX5" fmla="*/ 4114677 w 4267200"/>
                <a:gd name="csY5" fmla="*/ 915120 h 915120"/>
                <a:gd name="csX6" fmla="*/ 152523 w 4267200"/>
                <a:gd name="csY6" fmla="*/ 915120 h 915120"/>
                <a:gd name="csX7" fmla="*/ 0 w 4267200"/>
                <a:gd name="csY7" fmla="*/ 762597 h 915120"/>
                <a:gd name="csX8" fmla="*/ 0 w 4267200"/>
                <a:gd name="csY8" fmla="*/ 152523 h 9151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267200" h="915120">
                  <a:moveTo>
                    <a:pt x="0" y="152523"/>
                  </a:moveTo>
                  <a:cubicBezTo>
                    <a:pt x="0" y="68287"/>
                    <a:pt x="68287" y="0"/>
                    <a:pt x="152523" y="0"/>
                  </a:cubicBezTo>
                  <a:lnTo>
                    <a:pt x="4114677" y="0"/>
                  </a:lnTo>
                  <a:cubicBezTo>
                    <a:pt x="4198913" y="0"/>
                    <a:pt x="4267200" y="68287"/>
                    <a:pt x="4267200" y="152523"/>
                  </a:cubicBezTo>
                  <a:lnTo>
                    <a:pt x="4267200" y="762597"/>
                  </a:lnTo>
                  <a:cubicBezTo>
                    <a:pt x="4267200" y="846833"/>
                    <a:pt x="4198913" y="915120"/>
                    <a:pt x="4114677" y="915120"/>
                  </a:cubicBezTo>
                  <a:lnTo>
                    <a:pt x="152523" y="915120"/>
                  </a:lnTo>
                  <a:cubicBezTo>
                    <a:pt x="68287" y="915120"/>
                    <a:pt x="0" y="846833"/>
                    <a:pt x="0" y="762597"/>
                  </a:cubicBezTo>
                  <a:lnTo>
                    <a:pt x="0" y="152523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46" name="Rectangle 19">
              <a:extLst>
                <a:ext uri="{FF2B5EF4-FFF2-40B4-BE49-F238E27FC236}">
                  <a16:creationId xmlns:a16="http://schemas.microsoft.com/office/drawing/2014/main" id="{91288AAA-0FE7-F8FF-61CA-14AC9D7A147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56268" y="2731105"/>
              <a:ext cx="13391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buClr>
                  <a:srgbClr val="FF3300"/>
                </a:buClr>
                <a:buSzPct val="115000"/>
                <a:buFont typeface="Wingdings" pitchFamily="2" charset="2"/>
                <a:buNone/>
              </a:pPr>
              <a:r>
                <a:rPr lang="en-US" altLang="zh-CN" sz="1400" dirty="0">
                  <a:solidFill>
                    <a:srgbClr val="FEFEFE"/>
                  </a:solidFill>
                  <a:ea typeface="宋体" charset="-122"/>
                  <a:cs typeface="Arial" charset="0"/>
                </a:rPr>
                <a:t>Insert Text Here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B8A5F94-FB63-0B2C-7975-5CDC6A7916C0}"/>
                </a:ext>
              </a:extLst>
            </p:cNvPr>
            <p:cNvSpPr txBox="1"/>
            <p:nvPr/>
          </p:nvSpPr>
          <p:spPr>
            <a:xfrm>
              <a:off x="5453665" y="3017388"/>
              <a:ext cx="2861567" cy="544750"/>
            </a:xfrm>
            <a:prstGeom prst="rect">
              <a:avLst/>
            </a:prstGeom>
            <a:noFill/>
          </p:spPr>
          <p:txBody>
            <a:bodyPr wrap="square" lIns="82283" tIns="41141" rIns="82283" bIns="41141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amet, consectetur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adipiscing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sed do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eiusmod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tempor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incididunt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ut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labore et dolore magna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aliqua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.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F88817B-B493-5A41-DDFD-9BA491DE15FF}"/>
              </a:ext>
            </a:extLst>
          </p:cNvPr>
          <p:cNvGrpSpPr/>
          <p:nvPr/>
        </p:nvGrpSpPr>
        <p:grpSpPr>
          <a:xfrm>
            <a:off x="3479092" y="3876656"/>
            <a:ext cx="3133012" cy="836256"/>
            <a:chOff x="5317943" y="3679710"/>
            <a:chExt cx="3133012" cy="83625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8C51C92-861A-FEFB-B2F3-B80A60312286}"/>
                </a:ext>
              </a:extLst>
            </p:cNvPr>
            <p:cNvSpPr/>
            <p:nvPr/>
          </p:nvSpPr>
          <p:spPr>
            <a:xfrm>
              <a:off x="5317943" y="3833599"/>
              <a:ext cx="3133012" cy="682367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2415E42-0525-711D-0150-7627E7E50FE7}"/>
                </a:ext>
              </a:extLst>
            </p:cNvPr>
            <p:cNvSpPr/>
            <p:nvPr/>
          </p:nvSpPr>
          <p:spPr>
            <a:xfrm>
              <a:off x="5474594" y="3679711"/>
              <a:ext cx="2193108" cy="307776"/>
            </a:xfrm>
            <a:custGeom>
              <a:avLst/>
              <a:gdLst>
                <a:gd name="csX0" fmla="*/ 0 w 4267200"/>
                <a:gd name="csY0" fmla="*/ 152523 h 915120"/>
                <a:gd name="csX1" fmla="*/ 152523 w 4267200"/>
                <a:gd name="csY1" fmla="*/ 0 h 915120"/>
                <a:gd name="csX2" fmla="*/ 4114677 w 4267200"/>
                <a:gd name="csY2" fmla="*/ 0 h 915120"/>
                <a:gd name="csX3" fmla="*/ 4267200 w 4267200"/>
                <a:gd name="csY3" fmla="*/ 152523 h 915120"/>
                <a:gd name="csX4" fmla="*/ 4267200 w 4267200"/>
                <a:gd name="csY4" fmla="*/ 762597 h 915120"/>
                <a:gd name="csX5" fmla="*/ 4114677 w 4267200"/>
                <a:gd name="csY5" fmla="*/ 915120 h 915120"/>
                <a:gd name="csX6" fmla="*/ 152523 w 4267200"/>
                <a:gd name="csY6" fmla="*/ 915120 h 915120"/>
                <a:gd name="csX7" fmla="*/ 0 w 4267200"/>
                <a:gd name="csY7" fmla="*/ 762597 h 915120"/>
                <a:gd name="csX8" fmla="*/ 0 w 4267200"/>
                <a:gd name="csY8" fmla="*/ 152523 h 9151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267200" h="915120">
                  <a:moveTo>
                    <a:pt x="0" y="152523"/>
                  </a:moveTo>
                  <a:cubicBezTo>
                    <a:pt x="0" y="68287"/>
                    <a:pt x="68287" y="0"/>
                    <a:pt x="152523" y="0"/>
                  </a:cubicBezTo>
                  <a:lnTo>
                    <a:pt x="4114677" y="0"/>
                  </a:lnTo>
                  <a:cubicBezTo>
                    <a:pt x="4198913" y="0"/>
                    <a:pt x="4267200" y="68287"/>
                    <a:pt x="4267200" y="152523"/>
                  </a:cubicBezTo>
                  <a:lnTo>
                    <a:pt x="4267200" y="762597"/>
                  </a:lnTo>
                  <a:cubicBezTo>
                    <a:pt x="4267200" y="846833"/>
                    <a:pt x="4198913" y="915120"/>
                    <a:pt x="4114677" y="915120"/>
                  </a:cubicBezTo>
                  <a:lnTo>
                    <a:pt x="152523" y="915120"/>
                  </a:lnTo>
                  <a:cubicBezTo>
                    <a:pt x="68287" y="915120"/>
                    <a:pt x="0" y="846833"/>
                    <a:pt x="0" y="762597"/>
                  </a:cubicBezTo>
                  <a:lnTo>
                    <a:pt x="0" y="152523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47" name="Rectangle 19">
              <a:extLst>
                <a:ext uri="{FF2B5EF4-FFF2-40B4-BE49-F238E27FC236}">
                  <a16:creationId xmlns:a16="http://schemas.microsoft.com/office/drawing/2014/main" id="{D1670606-14C8-2053-20C4-F9569FDE741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56268" y="3679710"/>
              <a:ext cx="13391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buClr>
                  <a:srgbClr val="FF3300"/>
                </a:buClr>
                <a:buSzPct val="115000"/>
                <a:buFont typeface="Wingdings" pitchFamily="2" charset="2"/>
                <a:buNone/>
              </a:pPr>
              <a:r>
                <a:rPr lang="en-US" altLang="zh-CN" sz="1400" dirty="0">
                  <a:solidFill>
                    <a:srgbClr val="FEFEFE"/>
                  </a:solidFill>
                  <a:ea typeface="宋体" charset="-122"/>
                  <a:cs typeface="Arial" charset="0"/>
                </a:rPr>
                <a:t>Insert Text Here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5CB65DF-108F-CD6C-BAEF-6BCFD022599F}"/>
                </a:ext>
              </a:extLst>
            </p:cNvPr>
            <p:cNvSpPr txBox="1"/>
            <p:nvPr/>
          </p:nvSpPr>
          <p:spPr>
            <a:xfrm>
              <a:off x="5453665" y="3971216"/>
              <a:ext cx="2861567" cy="544750"/>
            </a:xfrm>
            <a:prstGeom prst="rect">
              <a:avLst/>
            </a:prstGeom>
            <a:noFill/>
          </p:spPr>
          <p:txBody>
            <a:bodyPr wrap="square" lIns="82283" tIns="41141" rIns="82283" bIns="41141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amet, consectetur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adipiscing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sed do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eiusmod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tempor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incididunt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ut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labore et dolore magna </a:t>
              </a:r>
              <a:r>
                <a:rPr lang="en-US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aliqua</a:t>
              </a: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821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B180-E481-1BD5-B9DD-A5F82AC57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Freeform: Shape 714">
            <a:extLst>
              <a:ext uri="{FF2B5EF4-FFF2-40B4-BE49-F238E27FC236}">
                <a16:creationId xmlns:a16="http://schemas.microsoft.com/office/drawing/2014/main" id="{44C3CC0D-DF20-0BCF-1A26-C8B9EE465191}"/>
              </a:ext>
            </a:extLst>
          </p:cNvPr>
          <p:cNvSpPr/>
          <p:nvPr/>
        </p:nvSpPr>
        <p:spPr>
          <a:xfrm>
            <a:off x="7324419" y="3279411"/>
            <a:ext cx="192331" cy="13912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0644"/>
                </a:lnTo>
                <a:lnTo>
                  <a:pt x="232171" y="87064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714" name="Freeform: Shape 713">
            <a:extLst>
              <a:ext uri="{FF2B5EF4-FFF2-40B4-BE49-F238E27FC236}">
                <a16:creationId xmlns:a16="http://schemas.microsoft.com/office/drawing/2014/main" id="{F12AEFB4-04ED-6903-5F7D-6669D379BBB1}"/>
              </a:ext>
            </a:extLst>
          </p:cNvPr>
          <p:cNvSpPr/>
          <p:nvPr/>
        </p:nvSpPr>
        <p:spPr>
          <a:xfrm>
            <a:off x="7324419" y="2395128"/>
            <a:ext cx="192331" cy="13912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0644"/>
                </a:lnTo>
                <a:lnTo>
                  <a:pt x="232171" y="87064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713" name="Freeform: Shape 712">
            <a:extLst>
              <a:ext uri="{FF2B5EF4-FFF2-40B4-BE49-F238E27FC236}">
                <a16:creationId xmlns:a16="http://schemas.microsoft.com/office/drawing/2014/main" id="{2FDB014B-91E9-7F21-7B35-9A4D6E19F6B2}"/>
              </a:ext>
            </a:extLst>
          </p:cNvPr>
          <p:cNvSpPr/>
          <p:nvPr/>
        </p:nvSpPr>
        <p:spPr>
          <a:xfrm>
            <a:off x="7324419" y="1519195"/>
            <a:ext cx="192331" cy="13912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0644"/>
                </a:lnTo>
                <a:lnTo>
                  <a:pt x="232171" y="87064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4B7D91-92F6-6F0D-52BE-8EAD58CC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Broward County: </a:t>
            </a:r>
            <a:br>
              <a:rPr lang="en-US" altLang="zh-CN" dirty="0"/>
            </a:br>
            <a:r>
              <a:rPr lang="en-US" altLang="zh-CN" dirty="0"/>
              <a:t>The Transformation of the Suburbs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36179BF-B1FB-2F07-39B9-67D291A5D198}"/>
              </a:ext>
            </a:extLst>
          </p:cNvPr>
          <p:cNvSpPr>
            <a:spLocks/>
          </p:cNvSpPr>
          <p:nvPr/>
        </p:nvSpPr>
        <p:spPr bwMode="auto">
          <a:xfrm>
            <a:off x="611560" y="1275606"/>
            <a:ext cx="5466226" cy="3024335"/>
          </a:xfrm>
          <a:custGeom>
            <a:avLst/>
            <a:gdLst>
              <a:gd name="T0" fmla="*/ 3991 w 3998"/>
              <a:gd name="T1" fmla="*/ 272 h 2212"/>
              <a:gd name="T2" fmla="*/ 3985 w 3998"/>
              <a:gd name="T3" fmla="*/ 325 h 2212"/>
              <a:gd name="T4" fmla="*/ 3980 w 3998"/>
              <a:gd name="T5" fmla="*/ 392 h 2212"/>
              <a:gd name="T6" fmla="*/ 3976 w 3998"/>
              <a:gd name="T7" fmla="*/ 445 h 2212"/>
              <a:gd name="T8" fmla="*/ 3972 w 3998"/>
              <a:gd name="T9" fmla="*/ 503 h 2212"/>
              <a:gd name="T10" fmla="*/ 3961 w 3998"/>
              <a:gd name="T11" fmla="*/ 542 h 2212"/>
              <a:gd name="T12" fmla="*/ 3943 w 3998"/>
              <a:gd name="T13" fmla="*/ 601 h 2212"/>
              <a:gd name="T14" fmla="*/ 3931 w 3998"/>
              <a:gd name="T15" fmla="*/ 671 h 2212"/>
              <a:gd name="T16" fmla="*/ 3925 w 3998"/>
              <a:gd name="T17" fmla="*/ 729 h 2212"/>
              <a:gd name="T18" fmla="*/ 3915 w 3998"/>
              <a:gd name="T19" fmla="*/ 800 h 2212"/>
              <a:gd name="T20" fmla="*/ 3905 w 3998"/>
              <a:gd name="T21" fmla="*/ 864 h 2212"/>
              <a:gd name="T22" fmla="*/ 3898 w 3998"/>
              <a:gd name="T23" fmla="*/ 918 h 2212"/>
              <a:gd name="T24" fmla="*/ 3892 w 3998"/>
              <a:gd name="T25" fmla="*/ 972 h 2212"/>
              <a:gd name="T26" fmla="*/ 3884 w 3998"/>
              <a:gd name="T27" fmla="*/ 1033 h 2212"/>
              <a:gd name="T28" fmla="*/ 3874 w 3998"/>
              <a:gd name="T29" fmla="*/ 1102 h 2212"/>
              <a:gd name="T30" fmla="*/ 3863 w 3998"/>
              <a:gd name="T31" fmla="*/ 1176 h 2212"/>
              <a:gd name="T32" fmla="*/ 3857 w 3998"/>
              <a:gd name="T33" fmla="*/ 1252 h 2212"/>
              <a:gd name="T34" fmla="*/ 3854 w 3998"/>
              <a:gd name="T35" fmla="*/ 1308 h 2212"/>
              <a:gd name="T36" fmla="*/ 3853 w 3998"/>
              <a:gd name="T37" fmla="*/ 1352 h 2212"/>
              <a:gd name="T38" fmla="*/ 3851 w 3998"/>
              <a:gd name="T39" fmla="*/ 1390 h 2212"/>
              <a:gd name="T40" fmla="*/ 3849 w 3998"/>
              <a:gd name="T41" fmla="*/ 1446 h 2212"/>
              <a:gd name="T42" fmla="*/ 3788 w 3998"/>
              <a:gd name="T43" fmla="*/ 1415 h 2212"/>
              <a:gd name="T44" fmla="*/ 3782 w 3998"/>
              <a:gd name="T45" fmla="*/ 1356 h 2212"/>
              <a:gd name="T46" fmla="*/ 3762 w 3998"/>
              <a:gd name="T47" fmla="*/ 1382 h 2212"/>
              <a:gd name="T48" fmla="*/ 3772 w 3998"/>
              <a:gd name="T49" fmla="*/ 1421 h 2212"/>
              <a:gd name="T50" fmla="*/ 3797 w 3998"/>
              <a:gd name="T51" fmla="*/ 1475 h 2212"/>
              <a:gd name="T52" fmla="*/ 3829 w 3998"/>
              <a:gd name="T53" fmla="*/ 1460 h 2212"/>
              <a:gd name="T54" fmla="*/ 3827 w 3998"/>
              <a:gd name="T55" fmla="*/ 1498 h 2212"/>
              <a:gd name="T56" fmla="*/ 3824 w 3998"/>
              <a:gd name="T57" fmla="*/ 1548 h 2212"/>
              <a:gd name="T58" fmla="*/ 3820 w 3998"/>
              <a:gd name="T59" fmla="*/ 1597 h 2212"/>
              <a:gd name="T60" fmla="*/ 3817 w 3998"/>
              <a:gd name="T61" fmla="*/ 1644 h 2212"/>
              <a:gd name="T62" fmla="*/ 3812 w 3998"/>
              <a:gd name="T63" fmla="*/ 1693 h 2212"/>
              <a:gd name="T64" fmla="*/ 3808 w 3998"/>
              <a:gd name="T65" fmla="*/ 1739 h 2212"/>
              <a:gd name="T66" fmla="*/ 3805 w 3998"/>
              <a:gd name="T67" fmla="*/ 1784 h 2212"/>
              <a:gd name="T68" fmla="*/ 3803 w 3998"/>
              <a:gd name="T69" fmla="*/ 1829 h 2212"/>
              <a:gd name="T70" fmla="*/ 3801 w 3998"/>
              <a:gd name="T71" fmla="*/ 1877 h 2212"/>
              <a:gd name="T72" fmla="*/ 3797 w 3998"/>
              <a:gd name="T73" fmla="*/ 1927 h 2212"/>
              <a:gd name="T74" fmla="*/ 3794 w 3998"/>
              <a:gd name="T75" fmla="*/ 1978 h 2212"/>
              <a:gd name="T76" fmla="*/ 3785 w 3998"/>
              <a:gd name="T77" fmla="*/ 2089 h 2212"/>
              <a:gd name="T78" fmla="*/ 3646 w 3998"/>
              <a:gd name="T79" fmla="*/ 2113 h 2212"/>
              <a:gd name="T80" fmla="*/ 3572 w 3998"/>
              <a:gd name="T81" fmla="*/ 2117 h 2212"/>
              <a:gd name="T82" fmla="*/ 3457 w 3998"/>
              <a:gd name="T83" fmla="*/ 2120 h 2212"/>
              <a:gd name="T84" fmla="*/ 3307 w 3998"/>
              <a:gd name="T85" fmla="*/ 2124 h 2212"/>
              <a:gd name="T86" fmla="*/ 3078 w 3998"/>
              <a:gd name="T87" fmla="*/ 2131 h 2212"/>
              <a:gd name="T88" fmla="*/ 2829 w 3998"/>
              <a:gd name="T89" fmla="*/ 2210 h 2212"/>
              <a:gd name="T90" fmla="*/ 2663 w 3998"/>
              <a:gd name="T91" fmla="*/ 2210 h 2212"/>
              <a:gd name="T92" fmla="*/ 2219 w 3998"/>
              <a:gd name="T93" fmla="*/ 2211 h 2212"/>
              <a:gd name="T94" fmla="*/ 1713 w 3998"/>
              <a:gd name="T95" fmla="*/ 2211 h 2212"/>
              <a:gd name="T96" fmla="*/ 41 w 3998"/>
              <a:gd name="T97" fmla="*/ 2011 h 2212"/>
              <a:gd name="T98" fmla="*/ 8 w 3998"/>
              <a:gd name="T99" fmla="*/ 724 h 2212"/>
              <a:gd name="T100" fmla="*/ 516 w 3998"/>
              <a:gd name="T101" fmla="*/ 119 h 2212"/>
              <a:gd name="T102" fmla="*/ 1475 w 3998"/>
              <a:gd name="T103" fmla="*/ 118 h 2212"/>
              <a:gd name="T104" fmla="*/ 1714 w 3998"/>
              <a:gd name="T105" fmla="*/ 116 h 2212"/>
              <a:gd name="T106" fmla="*/ 3175 w 3998"/>
              <a:gd name="T107" fmla="*/ 93 h 2212"/>
              <a:gd name="T108" fmla="*/ 3338 w 3998"/>
              <a:gd name="T109" fmla="*/ 147 h 2212"/>
              <a:gd name="T110" fmla="*/ 3426 w 3998"/>
              <a:gd name="T111" fmla="*/ 154 h 2212"/>
              <a:gd name="T112" fmla="*/ 3514 w 3998"/>
              <a:gd name="T113" fmla="*/ 154 h 2212"/>
              <a:gd name="T114" fmla="*/ 3658 w 3998"/>
              <a:gd name="T115" fmla="*/ 154 h 2212"/>
              <a:gd name="T116" fmla="*/ 3747 w 3998"/>
              <a:gd name="T117" fmla="*/ 154 h 2212"/>
              <a:gd name="T118" fmla="*/ 3859 w 3998"/>
              <a:gd name="T119" fmla="*/ 154 h 2212"/>
              <a:gd name="T120" fmla="*/ 3891 w 3998"/>
              <a:gd name="T121" fmla="*/ 182 h 2212"/>
              <a:gd name="T122" fmla="*/ 3927 w 3998"/>
              <a:gd name="T123" fmla="*/ 176 h 2212"/>
              <a:gd name="T124" fmla="*/ 3963 w 3998"/>
              <a:gd name="T125" fmla="*/ 193 h 2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98" h="2212">
                <a:moveTo>
                  <a:pt x="3998" y="191"/>
                </a:moveTo>
                <a:lnTo>
                  <a:pt x="3998" y="193"/>
                </a:lnTo>
                <a:lnTo>
                  <a:pt x="3998" y="194"/>
                </a:lnTo>
                <a:lnTo>
                  <a:pt x="3998" y="195"/>
                </a:lnTo>
                <a:lnTo>
                  <a:pt x="3997" y="196"/>
                </a:lnTo>
                <a:lnTo>
                  <a:pt x="3997" y="197"/>
                </a:lnTo>
                <a:lnTo>
                  <a:pt x="3997" y="199"/>
                </a:lnTo>
                <a:lnTo>
                  <a:pt x="3997" y="205"/>
                </a:lnTo>
                <a:lnTo>
                  <a:pt x="3996" y="211"/>
                </a:lnTo>
                <a:lnTo>
                  <a:pt x="3996" y="216"/>
                </a:lnTo>
                <a:lnTo>
                  <a:pt x="3996" y="218"/>
                </a:lnTo>
                <a:lnTo>
                  <a:pt x="3996" y="227"/>
                </a:lnTo>
                <a:lnTo>
                  <a:pt x="3995" y="228"/>
                </a:lnTo>
                <a:lnTo>
                  <a:pt x="3995" y="229"/>
                </a:lnTo>
                <a:lnTo>
                  <a:pt x="3995" y="235"/>
                </a:lnTo>
                <a:lnTo>
                  <a:pt x="3995" y="237"/>
                </a:lnTo>
                <a:lnTo>
                  <a:pt x="3995" y="239"/>
                </a:lnTo>
                <a:lnTo>
                  <a:pt x="3994" y="245"/>
                </a:lnTo>
                <a:lnTo>
                  <a:pt x="3994" y="249"/>
                </a:lnTo>
                <a:lnTo>
                  <a:pt x="3993" y="251"/>
                </a:lnTo>
                <a:lnTo>
                  <a:pt x="3993" y="252"/>
                </a:lnTo>
                <a:lnTo>
                  <a:pt x="3993" y="253"/>
                </a:lnTo>
                <a:lnTo>
                  <a:pt x="3993" y="254"/>
                </a:lnTo>
                <a:lnTo>
                  <a:pt x="3993" y="255"/>
                </a:lnTo>
                <a:lnTo>
                  <a:pt x="3993" y="256"/>
                </a:lnTo>
                <a:lnTo>
                  <a:pt x="3993" y="257"/>
                </a:lnTo>
                <a:lnTo>
                  <a:pt x="3993" y="258"/>
                </a:lnTo>
                <a:lnTo>
                  <a:pt x="3992" y="258"/>
                </a:lnTo>
                <a:lnTo>
                  <a:pt x="3992" y="262"/>
                </a:lnTo>
                <a:lnTo>
                  <a:pt x="3992" y="263"/>
                </a:lnTo>
                <a:lnTo>
                  <a:pt x="3992" y="265"/>
                </a:lnTo>
                <a:lnTo>
                  <a:pt x="3992" y="266"/>
                </a:lnTo>
                <a:lnTo>
                  <a:pt x="3992" y="268"/>
                </a:lnTo>
                <a:lnTo>
                  <a:pt x="3992" y="269"/>
                </a:lnTo>
                <a:lnTo>
                  <a:pt x="3992" y="270"/>
                </a:lnTo>
                <a:lnTo>
                  <a:pt x="3991" y="272"/>
                </a:lnTo>
                <a:lnTo>
                  <a:pt x="3991" y="273"/>
                </a:lnTo>
                <a:lnTo>
                  <a:pt x="3991" y="277"/>
                </a:lnTo>
                <a:lnTo>
                  <a:pt x="3989" y="279"/>
                </a:lnTo>
                <a:lnTo>
                  <a:pt x="3989" y="280"/>
                </a:lnTo>
                <a:lnTo>
                  <a:pt x="3989" y="283"/>
                </a:lnTo>
                <a:lnTo>
                  <a:pt x="3989" y="285"/>
                </a:lnTo>
                <a:lnTo>
                  <a:pt x="3988" y="286"/>
                </a:lnTo>
                <a:lnTo>
                  <a:pt x="3988" y="287"/>
                </a:lnTo>
                <a:lnTo>
                  <a:pt x="3988" y="288"/>
                </a:lnTo>
                <a:lnTo>
                  <a:pt x="3988" y="289"/>
                </a:lnTo>
                <a:lnTo>
                  <a:pt x="3988" y="290"/>
                </a:lnTo>
                <a:lnTo>
                  <a:pt x="3988" y="291"/>
                </a:lnTo>
                <a:lnTo>
                  <a:pt x="3988" y="293"/>
                </a:lnTo>
                <a:lnTo>
                  <a:pt x="3988" y="294"/>
                </a:lnTo>
                <a:lnTo>
                  <a:pt x="3988" y="295"/>
                </a:lnTo>
                <a:lnTo>
                  <a:pt x="3988" y="296"/>
                </a:lnTo>
                <a:lnTo>
                  <a:pt x="3987" y="297"/>
                </a:lnTo>
                <a:lnTo>
                  <a:pt x="3987" y="298"/>
                </a:lnTo>
                <a:lnTo>
                  <a:pt x="3987" y="299"/>
                </a:lnTo>
                <a:lnTo>
                  <a:pt x="3987" y="300"/>
                </a:lnTo>
                <a:lnTo>
                  <a:pt x="3987" y="302"/>
                </a:lnTo>
                <a:lnTo>
                  <a:pt x="3987" y="303"/>
                </a:lnTo>
                <a:lnTo>
                  <a:pt x="3987" y="304"/>
                </a:lnTo>
                <a:lnTo>
                  <a:pt x="3986" y="306"/>
                </a:lnTo>
                <a:lnTo>
                  <a:pt x="3986" y="308"/>
                </a:lnTo>
                <a:lnTo>
                  <a:pt x="3986" y="310"/>
                </a:lnTo>
                <a:lnTo>
                  <a:pt x="3986" y="311"/>
                </a:lnTo>
                <a:lnTo>
                  <a:pt x="3986" y="312"/>
                </a:lnTo>
                <a:lnTo>
                  <a:pt x="3986" y="314"/>
                </a:lnTo>
                <a:lnTo>
                  <a:pt x="3986" y="315"/>
                </a:lnTo>
                <a:lnTo>
                  <a:pt x="3986" y="316"/>
                </a:lnTo>
                <a:lnTo>
                  <a:pt x="3985" y="318"/>
                </a:lnTo>
                <a:lnTo>
                  <a:pt x="3985" y="321"/>
                </a:lnTo>
                <a:lnTo>
                  <a:pt x="3985" y="322"/>
                </a:lnTo>
                <a:lnTo>
                  <a:pt x="3985" y="324"/>
                </a:lnTo>
                <a:lnTo>
                  <a:pt x="3985" y="325"/>
                </a:lnTo>
                <a:lnTo>
                  <a:pt x="3985" y="328"/>
                </a:lnTo>
                <a:lnTo>
                  <a:pt x="3985" y="329"/>
                </a:lnTo>
                <a:lnTo>
                  <a:pt x="3985" y="330"/>
                </a:lnTo>
                <a:lnTo>
                  <a:pt x="3985" y="332"/>
                </a:lnTo>
                <a:lnTo>
                  <a:pt x="3985" y="333"/>
                </a:lnTo>
                <a:lnTo>
                  <a:pt x="3985" y="336"/>
                </a:lnTo>
                <a:lnTo>
                  <a:pt x="3985" y="338"/>
                </a:lnTo>
                <a:lnTo>
                  <a:pt x="3985" y="339"/>
                </a:lnTo>
                <a:lnTo>
                  <a:pt x="3984" y="340"/>
                </a:lnTo>
                <a:lnTo>
                  <a:pt x="3984" y="341"/>
                </a:lnTo>
                <a:lnTo>
                  <a:pt x="3984" y="344"/>
                </a:lnTo>
                <a:lnTo>
                  <a:pt x="3984" y="345"/>
                </a:lnTo>
                <a:lnTo>
                  <a:pt x="3984" y="346"/>
                </a:lnTo>
                <a:lnTo>
                  <a:pt x="3984" y="347"/>
                </a:lnTo>
                <a:lnTo>
                  <a:pt x="3984" y="348"/>
                </a:lnTo>
                <a:lnTo>
                  <a:pt x="3984" y="349"/>
                </a:lnTo>
                <a:lnTo>
                  <a:pt x="3984" y="350"/>
                </a:lnTo>
                <a:lnTo>
                  <a:pt x="3984" y="354"/>
                </a:lnTo>
                <a:lnTo>
                  <a:pt x="3984" y="358"/>
                </a:lnTo>
                <a:lnTo>
                  <a:pt x="3983" y="360"/>
                </a:lnTo>
                <a:lnTo>
                  <a:pt x="3983" y="361"/>
                </a:lnTo>
                <a:lnTo>
                  <a:pt x="3983" y="363"/>
                </a:lnTo>
                <a:lnTo>
                  <a:pt x="3983" y="365"/>
                </a:lnTo>
                <a:lnTo>
                  <a:pt x="3983" y="367"/>
                </a:lnTo>
                <a:lnTo>
                  <a:pt x="3983" y="369"/>
                </a:lnTo>
                <a:lnTo>
                  <a:pt x="3983" y="370"/>
                </a:lnTo>
                <a:lnTo>
                  <a:pt x="3983" y="371"/>
                </a:lnTo>
                <a:lnTo>
                  <a:pt x="3983" y="373"/>
                </a:lnTo>
                <a:lnTo>
                  <a:pt x="3982" y="375"/>
                </a:lnTo>
                <a:lnTo>
                  <a:pt x="3982" y="377"/>
                </a:lnTo>
                <a:lnTo>
                  <a:pt x="3982" y="379"/>
                </a:lnTo>
                <a:lnTo>
                  <a:pt x="3982" y="380"/>
                </a:lnTo>
                <a:lnTo>
                  <a:pt x="3982" y="381"/>
                </a:lnTo>
                <a:lnTo>
                  <a:pt x="3982" y="386"/>
                </a:lnTo>
                <a:lnTo>
                  <a:pt x="3982" y="388"/>
                </a:lnTo>
                <a:lnTo>
                  <a:pt x="3980" y="392"/>
                </a:lnTo>
                <a:lnTo>
                  <a:pt x="3980" y="394"/>
                </a:lnTo>
                <a:lnTo>
                  <a:pt x="3980" y="396"/>
                </a:lnTo>
                <a:lnTo>
                  <a:pt x="3980" y="397"/>
                </a:lnTo>
                <a:lnTo>
                  <a:pt x="3980" y="398"/>
                </a:lnTo>
                <a:lnTo>
                  <a:pt x="3979" y="400"/>
                </a:lnTo>
                <a:lnTo>
                  <a:pt x="3980" y="402"/>
                </a:lnTo>
                <a:lnTo>
                  <a:pt x="3979" y="403"/>
                </a:lnTo>
                <a:lnTo>
                  <a:pt x="3979" y="404"/>
                </a:lnTo>
                <a:lnTo>
                  <a:pt x="3979" y="405"/>
                </a:lnTo>
                <a:lnTo>
                  <a:pt x="3979" y="406"/>
                </a:lnTo>
                <a:lnTo>
                  <a:pt x="3979" y="407"/>
                </a:lnTo>
                <a:lnTo>
                  <a:pt x="3979" y="410"/>
                </a:lnTo>
                <a:lnTo>
                  <a:pt x="3979" y="412"/>
                </a:lnTo>
                <a:lnTo>
                  <a:pt x="3978" y="413"/>
                </a:lnTo>
                <a:lnTo>
                  <a:pt x="3978" y="416"/>
                </a:lnTo>
                <a:lnTo>
                  <a:pt x="3978" y="417"/>
                </a:lnTo>
                <a:lnTo>
                  <a:pt x="3978" y="419"/>
                </a:lnTo>
                <a:lnTo>
                  <a:pt x="3978" y="420"/>
                </a:lnTo>
                <a:lnTo>
                  <a:pt x="3978" y="421"/>
                </a:lnTo>
                <a:lnTo>
                  <a:pt x="3978" y="422"/>
                </a:lnTo>
                <a:lnTo>
                  <a:pt x="3978" y="423"/>
                </a:lnTo>
                <a:lnTo>
                  <a:pt x="3978" y="424"/>
                </a:lnTo>
                <a:lnTo>
                  <a:pt x="3978" y="427"/>
                </a:lnTo>
                <a:lnTo>
                  <a:pt x="3977" y="428"/>
                </a:lnTo>
                <a:lnTo>
                  <a:pt x="3977" y="429"/>
                </a:lnTo>
                <a:lnTo>
                  <a:pt x="3977" y="430"/>
                </a:lnTo>
                <a:lnTo>
                  <a:pt x="3977" y="433"/>
                </a:lnTo>
                <a:lnTo>
                  <a:pt x="3977" y="434"/>
                </a:lnTo>
                <a:lnTo>
                  <a:pt x="3977" y="436"/>
                </a:lnTo>
                <a:lnTo>
                  <a:pt x="3977" y="437"/>
                </a:lnTo>
                <a:lnTo>
                  <a:pt x="3977" y="438"/>
                </a:lnTo>
                <a:lnTo>
                  <a:pt x="3977" y="440"/>
                </a:lnTo>
                <a:lnTo>
                  <a:pt x="3977" y="441"/>
                </a:lnTo>
                <a:lnTo>
                  <a:pt x="3977" y="442"/>
                </a:lnTo>
                <a:lnTo>
                  <a:pt x="3976" y="444"/>
                </a:lnTo>
                <a:lnTo>
                  <a:pt x="3976" y="445"/>
                </a:lnTo>
                <a:lnTo>
                  <a:pt x="3976" y="446"/>
                </a:lnTo>
                <a:lnTo>
                  <a:pt x="3976" y="447"/>
                </a:lnTo>
                <a:lnTo>
                  <a:pt x="3976" y="448"/>
                </a:lnTo>
                <a:lnTo>
                  <a:pt x="3976" y="449"/>
                </a:lnTo>
                <a:lnTo>
                  <a:pt x="3976" y="450"/>
                </a:lnTo>
                <a:lnTo>
                  <a:pt x="3976" y="452"/>
                </a:lnTo>
                <a:lnTo>
                  <a:pt x="3975" y="454"/>
                </a:lnTo>
                <a:lnTo>
                  <a:pt x="3975" y="457"/>
                </a:lnTo>
                <a:lnTo>
                  <a:pt x="3975" y="458"/>
                </a:lnTo>
                <a:lnTo>
                  <a:pt x="3975" y="459"/>
                </a:lnTo>
                <a:lnTo>
                  <a:pt x="3975" y="461"/>
                </a:lnTo>
                <a:lnTo>
                  <a:pt x="3975" y="462"/>
                </a:lnTo>
                <a:lnTo>
                  <a:pt x="3975" y="463"/>
                </a:lnTo>
                <a:lnTo>
                  <a:pt x="3975" y="464"/>
                </a:lnTo>
                <a:lnTo>
                  <a:pt x="3975" y="465"/>
                </a:lnTo>
                <a:lnTo>
                  <a:pt x="3975" y="466"/>
                </a:lnTo>
                <a:lnTo>
                  <a:pt x="3975" y="467"/>
                </a:lnTo>
                <a:lnTo>
                  <a:pt x="3975" y="469"/>
                </a:lnTo>
                <a:lnTo>
                  <a:pt x="3975" y="471"/>
                </a:lnTo>
                <a:lnTo>
                  <a:pt x="3975" y="472"/>
                </a:lnTo>
                <a:lnTo>
                  <a:pt x="3975" y="474"/>
                </a:lnTo>
                <a:lnTo>
                  <a:pt x="3975" y="475"/>
                </a:lnTo>
                <a:lnTo>
                  <a:pt x="3975" y="479"/>
                </a:lnTo>
                <a:lnTo>
                  <a:pt x="3975" y="480"/>
                </a:lnTo>
                <a:lnTo>
                  <a:pt x="3974" y="481"/>
                </a:lnTo>
                <a:lnTo>
                  <a:pt x="3974" y="483"/>
                </a:lnTo>
                <a:lnTo>
                  <a:pt x="3974" y="484"/>
                </a:lnTo>
                <a:lnTo>
                  <a:pt x="3974" y="488"/>
                </a:lnTo>
                <a:lnTo>
                  <a:pt x="3974" y="490"/>
                </a:lnTo>
                <a:lnTo>
                  <a:pt x="3974" y="491"/>
                </a:lnTo>
                <a:lnTo>
                  <a:pt x="3972" y="494"/>
                </a:lnTo>
                <a:lnTo>
                  <a:pt x="3972" y="495"/>
                </a:lnTo>
                <a:lnTo>
                  <a:pt x="3972" y="496"/>
                </a:lnTo>
                <a:lnTo>
                  <a:pt x="3972" y="497"/>
                </a:lnTo>
                <a:lnTo>
                  <a:pt x="3972" y="499"/>
                </a:lnTo>
                <a:lnTo>
                  <a:pt x="3972" y="503"/>
                </a:lnTo>
                <a:lnTo>
                  <a:pt x="3972" y="504"/>
                </a:lnTo>
                <a:lnTo>
                  <a:pt x="3971" y="506"/>
                </a:lnTo>
                <a:lnTo>
                  <a:pt x="3971" y="507"/>
                </a:lnTo>
                <a:lnTo>
                  <a:pt x="3972" y="509"/>
                </a:lnTo>
                <a:lnTo>
                  <a:pt x="3972" y="511"/>
                </a:lnTo>
                <a:lnTo>
                  <a:pt x="3972" y="514"/>
                </a:lnTo>
                <a:lnTo>
                  <a:pt x="3972" y="515"/>
                </a:lnTo>
                <a:lnTo>
                  <a:pt x="3971" y="516"/>
                </a:lnTo>
                <a:lnTo>
                  <a:pt x="3971" y="519"/>
                </a:lnTo>
                <a:lnTo>
                  <a:pt x="3971" y="520"/>
                </a:lnTo>
                <a:lnTo>
                  <a:pt x="3971" y="521"/>
                </a:lnTo>
                <a:lnTo>
                  <a:pt x="3971" y="522"/>
                </a:lnTo>
                <a:lnTo>
                  <a:pt x="3971" y="525"/>
                </a:lnTo>
                <a:lnTo>
                  <a:pt x="3971" y="528"/>
                </a:lnTo>
                <a:lnTo>
                  <a:pt x="3971" y="530"/>
                </a:lnTo>
                <a:lnTo>
                  <a:pt x="3971" y="531"/>
                </a:lnTo>
                <a:lnTo>
                  <a:pt x="3970" y="533"/>
                </a:lnTo>
                <a:lnTo>
                  <a:pt x="3970" y="536"/>
                </a:lnTo>
                <a:lnTo>
                  <a:pt x="3971" y="537"/>
                </a:lnTo>
                <a:lnTo>
                  <a:pt x="3971" y="538"/>
                </a:lnTo>
                <a:lnTo>
                  <a:pt x="3970" y="538"/>
                </a:lnTo>
                <a:lnTo>
                  <a:pt x="3969" y="538"/>
                </a:lnTo>
                <a:lnTo>
                  <a:pt x="3968" y="538"/>
                </a:lnTo>
                <a:lnTo>
                  <a:pt x="3967" y="537"/>
                </a:lnTo>
                <a:lnTo>
                  <a:pt x="3965" y="539"/>
                </a:lnTo>
                <a:lnTo>
                  <a:pt x="3965" y="540"/>
                </a:lnTo>
                <a:lnTo>
                  <a:pt x="3963" y="540"/>
                </a:lnTo>
                <a:lnTo>
                  <a:pt x="3963" y="541"/>
                </a:lnTo>
                <a:lnTo>
                  <a:pt x="3962" y="539"/>
                </a:lnTo>
                <a:lnTo>
                  <a:pt x="3961" y="540"/>
                </a:lnTo>
                <a:lnTo>
                  <a:pt x="3960" y="540"/>
                </a:lnTo>
                <a:lnTo>
                  <a:pt x="3961" y="540"/>
                </a:lnTo>
                <a:lnTo>
                  <a:pt x="3962" y="540"/>
                </a:lnTo>
                <a:lnTo>
                  <a:pt x="3962" y="541"/>
                </a:lnTo>
                <a:lnTo>
                  <a:pt x="3963" y="541"/>
                </a:lnTo>
                <a:lnTo>
                  <a:pt x="3961" y="542"/>
                </a:lnTo>
                <a:lnTo>
                  <a:pt x="3959" y="544"/>
                </a:lnTo>
                <a:lnTo>
                  <a:pt x="3959" y="545"/>
                </a:lnTo>
                <a:lnTo>
                  <a:pt x="3958" y="545"/>
                </a:lnTo>
                <a:lnTo>
                  <a:pt x="3958" y="546"/>
                </a:lnTo>
                <a:lnTo>
                  <a:pt x="3957" y="546"/>
                </a:lnTo>
                <a:lnTo>
                  <a:pt x="3957" y="548"/>
                </a:lnTo>
                <a:lnTo>
                  <a:pt x="3955" y="550"/>
                </a:lnTo>
                <a:lnTo>
                  <a:pt x="3955" y="551"/>
                </a:lnTo>
                <a:lnTo>
                  <a:pt x="3954" y="557"/>
                </a:lnTo>
                <a:lnTo>
                  <a:pt x="3953" y="566"/>
                </a:lnTo>
                <a:lnTo>
                  <a:pt x="3953" y="571"/>
                </a:lnTo>
                <a:lnTo>
                  <a:pt x="3952" y="572"/>
                </a:lnTo>
                <a:lnTo>
                  <a:pt x="3952" y="574"/>
                </a:lnTo>
                <a:lnTo>
                  <a:pt x="3949" y="575"/>
                </a:lnTo>
                <a:lnTo>
                  <a:pt x="3949" y="576"/>
                </a:lnTo>
                <a:lnTo>
                  <a:pt x="3949" y="578"/>
                </a:lnTo>
                <a:lnTo>
                  <a:pt x="3949" y="579"/>
                </a:lnTo>
                <a:lnTo>
                  <a:pt x="3948" y="580"/>
                </a:lnTo>
                <a:lnTo>
                  <a:pt x="3949" y="581"/>
                </a:lnTo>
                <a:lnTo>
                  <a:pt x="3949" y="582"/>
                </a:lnTo>
                <a:lnTo>
                  <a:pt x="3948" y="582"/>
                </a:lnTo>
                <a:lnTo>
                  <a:pt x="3948" y="583"/>
                </a:lnTo>
                <a:lnTo>
                  <a:pt x="3948" y="584"/>
                </a:lnTo>
                <a:lnTo>
                  <a:pt x="3948" y="586"/>
                </a:lnTo>
                <a:lnTo>
                  <a:pt x="3948" y="587"/>
                </a:lnTo>
                <a:lnTo>
                  <a:pt x="3948" y="588"/>
                </a:lnTo>
                <a:lnTo>
                  <a:pt x="3948" y="590"/>
                </a:lnTo>
                <a:lnTo>
                  <a:pt x="3948" y="591"/>
                </a:lnTo>
                <a:lnTo>
                  <a:pt x="3948" y="592"/>
                </a:lnTo>
                <a:lnTo>
                  <a:pt x="3946" y="593"/>
                </a:lnTo>
                <a:lnTo>
                  <a:pt x="3946" y="596"/>
                </a:lnTo>
                <a:lnTo>
                  <a:pt x="3945" y="597"/>
                </a:lnTo>
                <a:lnTo>
                  <a:pt x="3945" y="598"/>
                </a:lnTo>
                <a:lnTo>
                  <a:pt x="3944" y="599"/>
                </a:lnTo>
                <a:lnTo>
                  <a:pt x="3944" y="600"/>
                </a:lnTo>
                <a:lnTo>
                  <a:pt x="3943" y="601"/>
                </a:lnTo>
                <a:lnTo>
                  <a:pt x="3943" y="603"/>
                </a:lnTo>
                <a:lnTo>
                  <a:pt x="3943" y="605"/>
                </a:lnTo>
                <a:lnTo>
                  <a:pt x="3943" y="607"/>
                </a:lnTo>
                <a:lnTo>
                  <a:pt x="3942" y="613"/>
                </a:lnTo>
                <a:lnTo>
                  <a:pt x="3942" y="614"/>
                </a:lnTo>
                <a:lnTo>
                  <a:pt x="3942" y="615"/>
                </a:lnTo>
                <a:lnTo>
                  <a:pt x="3941" y="618"/>
                </a:lnTo>
                <a:lnTo>
                  <a:pt x="3940" y="621"/>
                </a:lnTo>
                <a:lnTo>
                  <a:pt x="3940" y="622"/>
                </a:lnTo>
                <a:lnTo>
                  <a:pt x="3940" y="623"/>
                </a:lnTo>
                <a:lnTo>
                  <a:pt x="3939" y="623"/>
                </a:lnTo>
                <a:lnTo>
                  <a:pt x="3939" y="625"/>
                </a:lnTo>
                <a:lnTo>
                  <a:pt x="3937" y="626"/>
                </a:lnTo>
                <a:lnTo>
                  <a:pt x="3937" y="629"/>
                </a:lnTo>
                <a:lnTo>
                  <a:pt x="3937" y="630"/>
                </a:lnTo>
                <a:lnTo>
                  <a:pt x="3936" y="634"/>
                </a:lnTo>
                <a:lnTo>
                  <a:pt x="3936" y="636"/>
                </a:lnTo>
                <a:lnTo>
                  <a:pt x="3936" y="637"/>
                </a:lnTo>
                <a:lnTo>
                  <a:pt x="3936" y="638"/>
                </a:lnTo>
                <a:lnTo>
                  <a:pt x="3935" y="638"/>
                </a:lnTo>
                <a:lnTo>
                  <a:pt x="3935" y="640"/>
                </a:lnTo>
                <a:lnTo>
                  <a:pt x="3935" y="642"/>
                </a:lnTo>
                <a:lnTo>
                  <a:pt x="3935" y="645"/>
                </a:lnTo>
                <a:lnTo>
                  <a:pt x="3934" y="645"/>
                </a:lnTo>
                <a:lnTo>
                  <a:pt x="3934" y="646"/>
                </a:lnTo>
                <a:lnTo>
                  <a:pt x="3934" y="649"/>
                </a:lnTo>
                <a:lnTo>
                  <a:pt x="3934" y="650"/>
                </a:lnTo>
                <a:lnTo>
                  <a:pt x="3934" y="654"/>
                </a:lnTo>
                <a:lnTo>
                  <a:pt x="3933" y="657"/>
                </a:lnTo>
                <a:lnTo>
                  <a:pt x="3933" y="658"/>
                </a:lnTo>
                <a:lnTo>
                  <a:pt x="3933" y="661"/>
                </a:lnTo>
                <a:lnTo>
                  <a:pt x="3932" y="663"/>
                </a:lnTo>
                <a:lnTo>
                  <a:pt x="3932" y="664"/>
                </a:lnTo>
                <a:lnTo>
                  <a:pt x="3932" y="666"/>
                </a:lnTo>
                <a:lnTo>
                  <a:pt x="3931" y="670"/>
                </a:lnTo>
                <a:lnTo>
                  <a:pt x="3931" y="671"/>
                </a:lnTo>
                <a:lnTo>
                  <a:pt x="3929" y="675"/>
                </a:lnTo>
                <a:lnTo>
                  <a:pt x="3929" y="676"/>
                </a:lnTo>
                <a:lnTo>
                  <a:pt x="3929" y="678"/>
                </a:lnTo>
                <a:lnTo>
                  <a:pt x="3929" y="679"/>
                </a:lnTo>
                <a:lnTo>
                  <a:pt x="3929" y="680"/>
                </a:lnTo>
                <a:lnTo>
                  <a:pt x="3929" y="682"/>
                </a:lnTo>
                <a:lnTo>
                  <a:pt x="3928" y="684"/>
                </a:lnTo>
                <a:lnTo>
                  <a:pt x="3928" y="687"/>
                </a:lnTo>
                <a:lnTo>
                  <a:pt x="3928" y="688"/>
                </a:lnTo>
                <a:lnTo>
                  <a:pt x="3928" y="689"/>
                </a:lnTo>
                <a:lnTo>
                  <a:pt x="3927" y="691"/>
                </a:lnTo>
                <a:lnTo>
                  <a:pt x="3927" y="692"/>
                </a:lnTo>
                <a:lnTo>
                  <a:pt x="3927" y="695"/>
                </a:lnTo>
                <a:lnTo>
                  <a:pt x="3927" y="696"/>
                </a:lnTo>
                <a:lnTo>
                  <a:pt x="3927" y="697"/>
                </a:lnTo>
                <a:lnTo>
                  <a:pt x="3927" y="698"/>
                </a:lnTo>
                <a:lnTo>
                  <a:pt x="3927" y="700"/>
                </a:lnTo>
                <a:lnTo>
                  <a:pt x="3927" y="703"/>
                </a:lnTo>
                <a:lnTo>
                  <a:pt x="3927" y="704"/>
                </a:lnTo>
                <a:lnTo>
                  <a:pt x="3927" y="706"/>
                </a:lnTo>
                <a:lnTo>
                  <a:pt x="3926" y="707"/>
                </a:lnTo>
                <a:lnTo>
                  <a:pt x="3927" y="708"/>
                </a:lnTo>
                <a:lnTo>
                  <a:pt x="3926" y="709"/>
                </a:lnTo>
                <a:lnTo>
                  <a:pt x="3926" y="710"/>
                </a:lnTo>
                <a:lnTo>
                  <a:pt x="3926" y="712"/>
                </a:lnTo>
                <a:lnTo>
                  <a:pt x="3926" y="713"/>
                </a:lnTo>
                <a:lnTo>
                  <a:pt x="3926" y="715"/>
                </a:lnTo>
                <a:lnTo>
                  <a:pt x="3926" y="716"/>
                </a:lnTo>
                <a:lnTo>
                  <a:pt x="3926" y="717"/>
                </a:lnTo>
                <a:lnTo>
                  <a:pt x="3926" y="718"/>
                </a:lnTo>
                <a:lnTo>
                  <a:pt x="3926" y="721"/>
                </a:lnTo>
                <a:lnTo>
                  <a:pt x="3926" y="722"/>
                </a:lnTo>
                <a:lnTo>
                  <a:pt x="3926" y="724"/>
                </a:lnTo>
                <a:lnTo>
                  <a:pt x="3926" y="726"/>
                </a:lnTo>
                <a:lnTo>
                  <a:pt x="3925" y="728"/>
                </a:lnTo>
                <a:lnTo>
                  <a:pt x="3925" y="729"/>
                </a:lnTo>
                <a:lnTo>
                  <a:pt x="3925" y="730"/>
                </a:lnTo>
                <a:lnTo>
                  <a:pt x="3925" y="731"/>
                </a:lnTo>
                <a:lnTo>
                  <a:pt x="3925" y="732"/>
                </a:lnTo>
                <a:lnTo>
                  <a:pt x="3925" y="733"/>
                </a:lnTo>
                <a:lnTo>
                  <a:pt x="3925" y="734"/>
                </a:lnTo>
                <a:lnTo>
                  <a:pt x="3925" y="735"/>
                </a:lnTo>
                <a:lnTo>
                  <a:pt x="3925" y="737"/>
                </a:lnTo>
                <a:lnTo>
                  <a:pt x="3925" y="740"/>
                </a:lnTo>
                <a:lnTo>
                  <a:pt x="3925" y="742"/>
                </a:lnTo>
                <a:lnTo>
                  <a:pt x="3925" y="743"/>
                </a:lnTo>
                <a:lnTo>
                  <a:pt x="3924" y="747"/>
                </a:lnTo>
                <a:lnTo>
                  <a:pt x="3923" y="750"/>
                </a:lnTo>
                <a:lnTo>
                  <a:pt x="3923" y="751"/>
                </a:lnTo>
                <a:lnTo>
                  <a:pt x="3923" y="752"/>
                </a:lnTo>
                <a:lnTo>
                  <a:pt x="3922" y="757"/>
                </a:lnTo>
                <a:lnTo>
                  <a:pt x="3920" y="762"/>
                </a:lnTo>
                <a:lnTo>
                  <a:pt x="3920" y="765"/>
                </a:lnTo>
                <a:lnTo>
                  <a:pt x="3920" y="766"/>
                </a:lnTo>
                <a:lnTo>
                  <a:pt x="3920" y="767"/>
                </a:lnTo>
                <a:lnTo>
                  <a:pt x="3920" y="770"/>
                </a:lnTo>
                <a:lnTo>
                  <a:pt x="3920" y="772"/>
                </a:lnTo>
                <a:lnTo>
                  <a:pt x="3919" y="774"/>
                </a:lnTo>
                <a:lnTo>
                  <a:pt x="3919" y="775"/>
                </a:lnTo>
                <a:lnTo>
                  <a:pt x="3919" y="777"/>
                </a:lnTo>
                <a:lnTo>
                  <a:pt x="3918" y="779"/>
                </a:lnTo>
                <a:lnTo>
                  <a:pt x="3918" y="780"/>
                </a:lnTo>
                <a:lnTo>
                  <a:pt x="3918" y="781"/>
                </a:lnTo>
                <a:lnTo>
                  <a:pt x="3917" y="784"/>
                </a:lnTo>
                <a:lnTo>
                  <a:pt x="3917" y="785"/>
                </a:lnTo>
                <a:lnTo>
                  <a:pt x="3917" y="787"/>
                </a:lnTo>
                <a:lnTo>
                  <a:pt x="3917" y="788"/>
                </a:lnTo>
                <a:lnTo>
                  <a:pt x="3917" y="789"/>
                </a:lnTo>
                <a:lnTo>
                  <a:pt x="3917" y="791"/>
                </a:lnTo>
                <a:lnTo>
                  <a:pt x="3916" y="796"/>
                </a:lnTo>
                <a:lnTo>
                  <a:pt x="3915" y="797"/>
                </a:lnTo>
                <a:lnTo>
                  <a:pt x="3915" y="800"/>
                </a:lnTo>
                <a:lnTo>
                  <a:pt x="3914" y="804"/>
                </a:lnTo>
                <a:lnTo>
                  <a:pt x="3914" y="806"/>
                </a:lnTo>
                <a:lnTo>
                  <a:pt x="3913" y="808"/>
                </a:lnTo>
                <a:lnTo>
                  <a:pt x="3913" y="809"/>
                </a:lnTo>
                <a:lnTo>
                  <a:pt x="3913" y="815"/>
                </a:lnTo>
                <a:lnTo>
                  <a:pt x="3911" y="816"/>
                </a:lnTo>
                <a:lnTo>
                  <a:pt x="3911" y="817"/>
                </a:lnTo>
                <a:lnTo>
                  <a:pt x="3911" y="822"/>
                </a:lnTo>
                <a:lnTo>
                  <a:pt x="3910" y="824"/>
                </a:lnTo>
                <a:lnTo>
                  <a:pt x="3910" y="825"/>
                </a:lnTo>
                <a:lnTo>
                  <a:pt x="3910" y="826"/>
                </a:lnTo>
                <a:lnTo>
                  <a:pt x="3910" y="827"/>
                </a:lnTo>
                <a:lnTo>
                  <a:pt x="3909" y="830"/>
                </a:lnTo>
                <a:lnTo>
                  <a:pt x="3908" y="832"/>
                </a:lnTo>
                <a:lnTo>
                  <a:pt x="3908" y="834"/>
                </a:lnTo>
                <a:lnTo>
                  <a:pt x="3908" y="837"/>
                </a:lnTo>
                <a:lnTo>
                  <a:pt x="3908" y="838"/>
                </a:lnTo>
                <a:lnTo>
                  <a:pt x="3907" y="839"/>
                </a:lnTo>
                <a:lnTo>
                  <a:pt x="3907" y="840"/>
                </a:lnTo>
                <a:lnTo>
                  <a:pt x="3907" y="841"/>
                </a:lnTo>
                <a:lnTo>
                  <a:pt x="3907" y="842"/>
                </a:lnTo>
                <a:lnTo>
                  <a:pt x="3907" y="843"/>
                </a:lnTo>
                <a:lnTo>
                  <a:pt x="3907" y="844"/>
                </a:lnTo>
                <a:lnTo>
                  <a:pt x="3907" y="846"/>
                </a:lnTo>
                <a:lnTo>
                  <a:pt x="3907" y="847"/>
                </a:lnTo>
                <a:lnTo>
                  <a:pt x="3907" y="849"/>
                </a:lnTo>
                <a:lnTo>
                  <a:pt x="3907" y="850"/>
                </a:lnTo>
                <a:lnTo>
                  <a:pt x="3907" y="851"/>
                </a:lnTo>
                <a:lnTo>
                  <a:pt x="3906" y="852"/>
                </a:lnTo>
                <a:lnTo>
                  <a:pt x="3906" y="855"/>
                </a:lnTo>
                <a:lnTo>
                  <a:pt x="3906" y="856"/>
                </a:lnTo>
                <a:lnTo>
                  <a:pt x="3906" y="857"/>
                </a:lnTo>
                <a:lnTo>
                  <a:pt x="3905" y="859"/>
                </a:lnTo>
                <a:lnTo>
                  <a:pt x="3905" y="860"/>
                </a:lnTo>
                <a:lnTo>
                  <a:pt x="3905" y="863"/>
                </a:lnTo>
                <a:lnTo>
                  <a:pt x="3905" y="864"/>
                </a:lnTo>
                <a:lnTo>
                  <a:pt x="3905" y="865"/>
                </a:lnTo>
                <a:lnTo>
                  <a:pt x="3905" y="866"/>
                </a:lnTo>
                <a:lnTo>
                  <a:pt x="3905" y="867"/>
                </a:lnTo>
                <a:lnTo>
                  <a:pt x="3905" y="868"/>
                </a:lnTo>
                <a:lnTo>
                  <a:pt x="3905" y="871"/>
                </a:lnTo>
                <a:lnTo>
                  <a:pt x="3903" y="871"/>
                </a:lnTo>
                <a:lnTo>
                  <a:pt x="3903" y="875"/>
                </a:lnTo>
                <a:lnTo>
                  <a:pt x="3903" y="876"/>
                </a:lnTo>
                <a:lnTo>
                  <a:pt x="3903" y="877"/>
                </a:lnTo>
                <a:lnTo>
                  <a:pt x="3902" y="879"/>
                </a:lnTo>
                <a:lnTo>
                  <a:pt x="3902" y="880"/>
                </a:lnTo>
                <a:lnTo>
                  <a:pt x="3902" y="881"/>
                </a:lnTo>
                <a:lnTo>
                  <a:pt x="3902" y="882"/>
                </a:lnTo>
                <a:lnTo>
                  <a:pt x="3901" y="887"/>
                </a:lnTo>
                <a:lnTo>
                  <a:pt x="3901" y="888"/>
                </a:lnTo>
                <a:lnTo>
                  <a:pt x="3900" y="890"/>
                </a:lnTo>
                <a:lnTo>
                  <a:pt x="3900" y="892"/>
                </a:lnTo>
                <a:lnTo>
                  <a:pt x="3900" y="893"/>
                </a:lnTo>
                <a:lnTo>
                  <a:pt x="3900" y="896"/>
                </a:lnTo>
                <a:lnTo>
                  <a:pt x="3900" y="897"/>
                </a:lnTo>
                <a:lnTo>
                  <a:pt x="3900" y="898"/>
                </a:lnTo>
                <a:lnTo>
                  <a:pt x="3899" y="898"/>
                </a:lnTo>
                <a:lnTo>
                  <a:pt x="3900" y="899"/>
                </a:lnTo>
                <a:lnTo>
                  <a:pt x="3899" y="901"/>
                </a:lnTo>
                <a:lnTo>
                  <a:pt x="3899" y="904"/>
                </a:lnTo>
                <a:lnTo>
                  <a:pt x="3899" y="905"/>
                </a:lnTo>
                <a:lnTo>
                  <a:pt x="3899" y="906"/>
                </a:lnTo>
                <a:lnTo>
                  <a:pt x="3899" y="907"/>
                </a:lnTo>
                <a:lnTo>
                  <a:pt x="3899" y="908"/>
                </a:lnTo>
                <a:lnTo>
                  <a:pt x="3898" y="909"/>
                </a:lnTo>
                <a:lnTo>
                  <a:pt x="3898" y="910"/>
                </a:lnTo>
                <a:lnTo>
                  <a:pt x="3898" y="913"/>
                </a:lnTo>
                <a:lnTo>
                  <a:pt x="3898" y="914"/>
                </a:lnTo>
                <a:lnTo>
                  <a:pt x="3898" y="915"/>
                </a:lnTo>
                <a:lnTo>
                  <a:pt x="3898" y="917"/>
                </a:lnTo>
                <a:lnTo>
                  <a:pt x="3898" y="918"/>
                </a:lnTo>
                <a:lnTo>
                  <a:pt x="3898" y="919"/>
                </a:lnTo>
                <a:lnTo>
                  <a:pt x="3898" y="921"/>
                </a:lnTo>
                <a:lnTo>
                  <a:pt x="3898" y="922"/>
                </a:lnTo>
                <a:lnTo>
                  <a:pt x="3898" y="923"/>
                </a:lnTo>
                <a:lnTo>
                  <a:pt x="3898" y="924"/>
                </a:lnTo>
                <a:lnTo>
                  <a:pt x="3898" y="926"/>
                </a:lnTo>
                <a:lnTo>
                  <a:pt x="3898" y="929"/>
                </a:lnTo>
                <a:lnTo>
                  <a:pt x="3897" y="931"/>
                </a:lnTo>
                <a:lnTo>
                  <a:pt x="3897" y="932"/>
                </a:lnTo>
                <a:lnTo>
                  <a:pt x="3897" y="933"/>
                </a:lnTo>
                <a:lnTo>
                  <a:pt x="3897" y="934"/>
                </a:lnTo>
                <a:lnTo>
                  <a:pt x="3896" y="935"/>
                </a:lnTo>
                <a:lnTo>
                  <a:pt x="3896" y="936"/>
                </a:lnTo>
                <a:lnTo>
                  <a:pt x="3896" y="938"/>
                </a:lnTo>
                <a:lnTo>
                  <a:pt x="3896" y="939"/>
                </a:lnTo>
                <a:lnTo>
                  <a:pt x="3896" y="941"/>
                </a:lnTo>
                <a:lnTo>
                  <a:pt x="3896" y="943"/>
                </a:lnTo>
                <a:lnTo>
                  <a:pt x="3896" y="944"/>
                </a:lnTo>
                <a:lnTo>
                  <a:pt x="3896" y="946"/>
                </a:lnTo>
                <a:lnTo>
                  <a:pt x="3894" y="946"/>
                </a:lnTo>
                <a:lnTo>
                  <a:pt x="3894" y="947"/>
                </a:lnTo>
                <a:lnTo>
                  <a:pt x="3894" y="948"/>
                </a:lnTo>
                <a:lnTo>
                  <a:pt x="3894" y="950"/>
                </a:lnTo>
                <a:lnTo>
                  <a:pt x="3894" y="952"/>
                </a:lnTo>
                <a:lnTo>
                  <a:pt x="3894" y="954"/>
                </a:lnTo>
                <a:lnTo>
                  <a:pt x="3893" y="955"/>
                </a:lnTo>
                <a:lnTo>
                  <a:pt x="3893" y="956"/>
                </a:lnTo>
                <a:lnTo>
                  <a:pt x="3893" y="957"/>
                </a:lnTo>
                <a:lnTo>
                  <a:pt x="3893" y="959"/>
                </a:lnTo>
                <a:lnTo>
                  <a:pt x="3893" y="961"/>
                </a:lnTo>
                <a:lnTo>
                  <a:pt x="3893" y="963"/>
                </a:lnTo>
                <a:lnTo>
                  <a:pt x="3893" y="964"/>
                </a:lnTo>
                <a:lnTo>
                  <a:pt x="3892" y="967"/>
                </a:lnTo>
                <a:lnTo>
                  <a:pt x="3892" y="968"/>
                </a:lnTo>
                <a:lnTo>
                  <a:pt x="3892" y="969"/>
                </a:lnTo>
                <a:lnTo>
                  <a:pt x="3892" y="972"/>
                </a:lnTo>
                <a:lnTo>
                  <a:pt x="3892" y="973"/>
                </a:lnTo>
                <a:lnTo>
                  <a:pt x="3892" y="974"/>
                </a:lnTo>
                <a:lnTo>
                  <a:pt x="3892" y="975"/>
                </a:lnTo>
                <a:lnTo>
                  <a:pt x="3892" y="976"/>
                </a:lnTo>
                <a:lnTo>
                  <a:pt x="3892" y="977"/>
                </a:lnTo>
                <a:lnTo>
                  <a:pt x="3891" y="980"/>
                </a:lnTo>
                <a:lnTo>
                  <a:pt x="3891" y="982"/>
                </a:lnTo>
                <a:lnTo>
                  <a:pt x="3891" y="983"/>
                </a:lnTo>
                <a:lnTo>
                  <a:pt x="3891" y="984"/>
                </a:lnTo>
                <a:lnTo>
                  <a:pt x="3891" y="985"/>
                </a:lnTo>
                <a:lnTo>
                  <a:pt x="3891" y="986"/>
                </a:lnTo>
                <a:lnTo>
                  <a:pt x="3890" y="989"/>
                </a:lnTo>
                <a:lnTo>
                  <a:pt x="3890" y="990"/>
                </a:lnTo>
                <a:lnTo>
                  <a:pt x="3890" y="991"/>
                </a:lnTo>
                <a:lnTo>
                  <a:pt x="3890" y="992"/>
                </a:lnTo>
                <a:lnTo>
                  <a:pt x="3890" y="994"/>
                </a:lnTo>
                <a:lnTo>
                  <a:pt x="3889" y="997"/>
                </a:lnTo>
                <a:lnTo>
                  <a:pt x="3889" y="999"/>
                </a:lnTo>
                <a:lnTo>
                  <a:pt x="3888" y="1000"/>
                </a:lnTo>
                <a:lnTo>
                  <a:pt x="3888" y="1002"/>
                </a:lnTo>
                <a:lnTo>
                  <a:pt x="3888" y="1003"/>
                </a:lnTo>
                <a:lnTo>
                  <a:pt x="3888" y="1005"/>
                </a:lnTo>
                <a:lnTo>
                  <a:pt x="3888" y="1006"/>
                </a:lnTo>
                <a:lnTo>
                  <a:pt x="3888" y="1007"/>
                </a:lnTo>
                <a:lnTo>
                  <a:pt x="3886" y="1009"/>
                </a:lnTo>
                <a:lnTo>
                  <a:pt x="3886" y="1010"/>
                </a:lnTo>
                <a:lnTo>
                  <a:pt x="3886" y="1013"/>
                </a:lnTo>
                <a:lnTo>
                  <a:pt x="3886" y="1015"/>
                </a:lnTo>
                <a:lnTo>
                  <a:pt x="3886" y="1016"/>
                </a:lnTo>
                <a:lnTo>
                  <a:pt x="3886" y="1018"/>
                </a:lnTo>
                <a:lnTo>
                  <a:pt x="3885" y="1022"/>
                </a:lnTo>
                <a:lnTo>
                  <a:pt x="3885" y="1025"/>
                </a:lnTo>
                <a:lnTo>
                  <a:pt x="3885" y="1026"/>
                </a:lnTo>
                <a:lnTo>
                  <a:pt x="3885" y="1027"/>
                </a:lnTo>
                <a:lnTo>
                  <a:pt x="3884" y="1032"/>
                </a:lnTo>
                <a:lnTo>
                  <a:pt x="3884" y="1033"/>
                </a:lnTo>
                <a:lnTo>
                  <a:pt x="3884" y="1034"/>
                </a:lnTo>
                <a:lnTo>
                  <a:pt x="3884" y="1035"/>
                </a:lnTo>
                <a:lnTo>
                  <a:pt x="3884" y="1036"/>
                </a:lnTo>
                <a:lnTo>
                  <a:pt x="3884" y="1038"/>
                </a:lnTo>
                <a:lnTo>
                  <a:pt x="3884" y="1039"/>
                </a:lnTo>
                <a:lnTo>
                  <a:pt x="3884" y="1040"/>
                </a:lnTo>
                <a:lnTo>
                  <a:pt x="3883" y="1042"/>
                </a:lnTo>
                <a:lnTo>
                  <a:pt x="3883" y="1043"/>
                </a:lnTo>
                <a:lnTo>
                  <a:pt x="3883" y="1044"/>
                </a:lnTo>
                <a:lnTo>
                  <a:pt x="3883" y="1046"/>
                </a:lnTo>
                <a:lnTo>
                  <a:pt x="3883" y="1047"/>
                </a:lnTo>
                <a:lnTo>
                  <a:pt x="3882" y="1052"/>
                </a:lnTo>
                <a:lnTo>
                  <a:pt x="3882" y="1055"/>
                </a:lnTo>
                <a:lnTo>
                  <a:pt x="3882" y="1057"/>
                </a:lnTo>
                <a:lnTo>
                  <a:pt x="3882" y="1058"/>
                </a:lnTo>
                <a:lnTo>
                  <a:pt x="3882" y="1059"/>
                </a:lnTo>
                <a:lnTo>
                  <a:pt x="3881" y="1064"/>
                </a:lnTo>
                <a:lnTo>
                  <a:pt x="3881" y="1065"/>
                </a:lnTo>
                <a:lnTo>
                  <a:pt x="3881" y="1067"/>
                </a:lnTo>
                <a:lnTo>
                  <a:pt x="3880" y="1069"/>
                </a:lnTo>
                <a:lnTo>
                  <a:pt x="3880" y="1072"/>
                </a:lnTo>
                <a:lnTo>
                  <a:pt x="3879" y="1076"/>
                </a:lnTo>
                <a:lnTo>
                  <a:pt x="3879" y="1078"/>
                </a:lnTo>
                <a:lnTo>
                  <a:pt x="3879" y="1081"/>
                </a:lnTo>
                <a:lnTo>
                  <a:pt x="3879" y="1082"/>
                </a:lnTo>
                <a:lnTo>
                  <a:pt x="3877" y="1084"/>
                </a:lnTo>
                <a:lnTo>
                  <a:pt x="3876" y="1088"/>
                </a:lnTo>
                <a:lnTo>
                  <a:pt x="3876" y="1089"/>
                </a:lnTo>
                <a:lnTo>
                  <a:pt x="3876" y="1090"/>
                </a:lnTo>
                <a:lnTo>
                  <a:pt x="3876" y="1091"/>
                </a:lnTo>
                <a:lnTo>
                  <a:pt x="3876" y="1093"/>
                </a:lnTo>
                <a:lnTo>
                  <a:pt x="3875" y="1097"/>
                </a:lnTo>
                <a:lnTo>
                  <a:pt x="3875" y="1099"/>
                </a:lnTo>
                <a:lnTo>
                  <a:pt x="3875" y="1100"/>
                </a:lnTo>
                <a:lnTo>
                  <a:pt x="3875" y="1101"/>
                </a:lnTo>
                <a:lnTo>
                  <a:pt x="3874" y="1102"/>
                </a:lnTo>
                <a:lnTo>
                  <a:pt x="3874" y="1103"/>
                </a:lnTo>
                <a:lnTo>
                  <a:pt x="3874" y="1105"/>
                </a:lnTo>
                <a:lnTo>
                  <a:pt x="3874" y="1106"/>
                </a:lnTo>
                <a:lnTo>
                  <a:pt x="3874" y="1107"/>
                </a:lnTo>
                <a:lnTo>
                  <a:pt x="3874" y="1108"/>
                </a:lnTo>
                <a:lnTo>
                  <a:pt x="3873" y="1111"/>
                </a:lnTo>
                <a:lnTo>
                  <a:pt x="3873" y="1113"/>
                </a:lnTo>
                <a:lnTo>
                  <a:pt x="3873" y="1114"/>
                </a:lnTo>
                <a:lnTo>
                  <a:pt x="3872" y="1117"/>
                </a:lnTo>
                <a:lnTo>
                  <a:pt x="3872" y="1120"/>
                </a:lnTo>
                <a:lnTo>
                  <a:pt x="3872" y="1122"/>
                </a:lnTo>
                <a:lnTo>
                  <a:pt x="3871" y="1125"/>
                </a:lnTo>
                <a:lnTo>
                  <a:pt x="3871" y="1127"/>
                </a:lnTo>
                <a:lnTo>
                  <a:pt x="3871" y="1128"/>
                </a:lnTo>
                <a:lnTo>
                  <a:pt x="3871" y="1132"/>
                </a:lnTo>
                <a:lnTo>
                  <a:pt x="3870" y="1133"/>
                </a:lnTo>
                <a:lnTo>
                  <a:pt x="3870" y="1135"/>
                </a:lnTo>
                <a:lnTo>
                  <a:pt x="3870" y="1139"/>
                </a:lnTo>
                <a:lnTo>
                  <a:pt x="3870" y="1140"/>
                </a:lnTo>
                <a:lnTo>
                  <a:pt x="3868" y="1143"/>
                </a:lnTo>
                <a:lnTo>
                  <a:pt x="3868" y="1145"/>
                </a:lnTo>
                <a:lnTo>
                  <a:pt x="3868" y="1147"/>
                </a:lnTo>
                <a:lnTo>
                  <a:pt x="3867" y="1149"/>
                </a:lnTo>
                <a:lnTo>
                  <a:pt x="3867" y="1151"/>
                </a:lnTo>
                <a:lnTo>
                  <a:pt x="3867" y="1153"/>
                </a:lnTo>
                <a:lnTo>
                  <a:pt x="3866" y="1156"/>
                </a:lnTo>
                <a:lnTo>
                  <a:pt x="3866" y="1158"/>
                </a:lnTo>
                <a:lnTo>
                  <a:pt x="3865" y="1161"/>
                </a:lnTo>
                <a:lnTo>
                  <a:pt x="3865" y="1162"/>
                </a:lnTo>
                <a:lnTo>
                  <a:pt x="3865" y="1164"/>
                </a:lnTo>
                <a:lnTo>
                  <a:pt x="3865" y="1166"/>
                </a:lnTo>
                <a:lnTo>
                  <a:pt x="3864" y="1168"/>
                </a:lnTo>
                <a:lnTo>
                  <a:pt x="3864" y="1169"/>
                </a:lnTo>
                <a:lnTo>
                  <a:pt x="3864" y="1170"/>
                </a:lnTo>
                <a:lnTo>
                  <a:pt x="3863" y="1175"/>
                </a:lnTo>
                <a:lnTo>
                  <a:pt x="3863" y="1176"/>
                </a:lnTo>
                <a:lnTo>
                  <a:pt x="3863" y="1178"/>
                </a:lnTo>
                <a:lnTo>
                  <a:pt x="3863" y="1180"/>
                </a:lnTo>
                <a:lnTo>
                  <a:pt x="3862" y="1182"/>
                </a:lnTo>
                <a:lnTo>
                  <a:pt x="3862" y="1187"/>
                </a:lnTo>
                <a:lnTo>
                  <a:pt x="3862" y="1189"/>
                </a:lnTo>
                <a:lnTo>
                  <a:pt x="3860" y="1194"/>
                </a:lnTo>
                <a:lnTo>
                  <a:pt x="3860" y="1195"/>
                </a:lnTo>
                <a:lnTo>
                  <a:pt x="3860" y="1199"/>
                </a:lnTo>
                <a:lnTo>
                  <a:pt x="3860" y="1200"/>
                </a:lnTo>
                <a:lnTo>
                  <a:pt x="3860" y="1202"/>
                </a:lnTo>
                <a:lnTo>
                  <a:pt x="3860" y="1203"/>
                </a:lnTo>
                <a:lnTo>
                  <a:pt x="3860" y="1205"/>
                </a:lnTo>
                <a:lnTo>
                  <a:pt x="3860" y="1206"/>
                </a:lnTo>
                <a:lnTo>
                  <a:pt x="3860" y="1207"/>
                </a:lnTo>
                <a:lnTo>
                  <a:pt x="3859" y="1207"/>
                </a:lnTo>
                <a:lnTo>
                  <a:pt x="3859" y="1209"/>
                </a:lnTo>
                <a:lnTo>
                  <a:pt x="3859" y="1211"/>
                </a:lnTo>
                <a:lnTo>
                  <a:pt x="3859" y="1216"/>
                </a:lnTo>
                <a:lnTo>
                  <a:pt x="3858" y="1219"/>
                </a:lnTo>
                <a:lnTo>
                  <a:pt x="3858" y="1220"/>
                </a:lnTo>
                <a:lnTo>
                  <a:pt x="3858" y="1224"/>
                </a:lnTo>
                <a:lnTo>
                  <a:pt x="3858" y="1225"/>
                </a:lnTo>
                <a:lnTo>
                  <a:pt x="3858" y="1228"/>
                </a:lnTo>
                <a:lnTo>
                  <a:pt x="3858" y="1232"/>
                </a:lnTo>
                <a:lnTo>
                  <a:pt x="3858" y="1233"/>
                </a:lnTo>
                <a:lnTo>
                  <a:pt x="3858" y="1234"/>
                </a:lnTo>
                <a:lnTo>
                  <a:pt x="3858" y="1239"/>
                </a:lnTo>
                <a:lnTo>
                  <a:pt x="3858" y="1240"/>
                </a:lnTo>
                <a:lnTo>
                  <a:pt x="3858" y="1241"/>
                </a:lnTo>
                <a:lnTo>
                  <a:pt x="3857" y="1243"/>
                </a:lnTo>
                <a:lnTo>
                  <a:pt x="3858" y="1244"/>
                </a:lnTo>
                <a:lnTo>
                  <a:pt x="3858" y="1245"/>
                </a:lnTo>
                <a:lnTo>
                  <a:pt x="3857" y="1248"/>
                </a:lnTo>
                <a:lnTo>
                  <a:pt x="3857" y="1249"/>
                </a:lnTo>
                <a:lnTo>
                  <a:pt x="3857" y="1251"/>
                </a:lnTo>
                <a:lnTo>
                  <a:pt x="3857" y="1252"/>
                </a:lnTo>
                <a:lnTo>
                  <a:pt x="3857" y="1253"/>
                </a:lnTo>
                <a:lnTo>
                  <a:pt x="3857" y="1254"/>
                </a:lnTo>
                <a:lnTo>
                  <a:pt x="3857" y="1258"/>
                </a:lnTo>
                <a:lnTo>
                  <a:pt x="3857" y="1259"/>
                </a:lnTo>
                <a:lnTo>
                  <a:pt x="3857" y="1261"/>
                </a:lnTo>
                <a:lnTo>
                  <a:pt x="3857" y="1262"/>
                </a:lnTo>
                <a:lnTo>
                  <a:pt x="3857" y="1265"/>
                </a:lnTo>
                <a:lnTo>
                  <a:pt x="3856" y="1266"/>
                </a:lnTo>
                <a:lnTo>
                  <a:pt x="3857" y="1267"/>
                </a:lnTo>
                <a:lnTo>
                  <a:pt x="3857" y="1269"/>
                </a:lnTo>
                <a:lnTo>
                  <a:pt x="3857" y="1272"/>
                </a:lnTo>
                <a:lnTo>
                  <a:pt x="3857" y="1273"/>
                </a:lnTo>
                <a:lnTo>
                  <a:pt x="3856" y="1274"/>
                </a:lnTo>
                <a:lnTo>
                  <a:pt x="3856" y="1275"/>
                </a:lnTo>
                <a:lnTo>
                  <a:pt x="3856" y="1277"/>
                </a:lnTo>
                <a:lnTo>
                  <a:pt x="3857" y="1278"/>
                </a:lnTo>
                <a:lnTo>
                  <a:pt x="3857" y="1279"/>
                </a:lnTo>
                <a:lnTo>
                  <a:pt x="3857" y="1281"/>
                </a:lnTo>
                <a:lnTo>
                  <a:pt x="3857" y="1282"/>
                </a:lnTo>
                <a:lnTo>
                  <a:pt x="3856" y="1283"/>
                </a:lnTo>
                <a:lnTo>
                  <a:pt x="3856" y="1285"/>
                </a:lnTo>
                <a:lnTo>
                  <a:pt x="3856" y="1286"/>
                </a:lnTo>
                <a:lnTo>
                  <a:pt x="3856" y="1287"/>
                </a:lnTo>
                <a:lnTo>
                  <a:pt x="3856" y="1289"/>
                </a:lnTo>
                <a:lnTo>
                  <a:pt x="3856" y="1291"/>
                </a:lnTo>
                <a:lnTo>
                  <a:pt x="3856" y="1292"/>
                </a:lnTo>
                <a:lnTo>
                  <a:pt x="3856" y="1293"/>
                </a:lnTo>
                <a:lnTo>
                  <a:pt x="3855" y="1294"/>
                </a:lnTo>
                <a:lnTo>
                  <a:pt x="3855" y="1297"/>
                </a:lnTo>
                <a:lnTo>
                  <a:pt x="3855" y="1298"/>
                </a:lnTo>
                <a:lnTo>
                  <a:pt x="3855" y="1300"/>
                </a:lnTo>
                <a:lnTo>
                  <a:pt x="3855" y="1302"/>
                </a:lnTo>
                <a:lnTo>
                  <a:pt x="3854" y="1303"/>
                </a:lnTo>
                <a:lnTo>
                  <a:pt x="3854" y="1304"/>
                </a:lnTo>
                <a:lnTo>
                  <a:pt x="3854" y="1307"/>
                </a:lnTo>
                <a:lnTo>
                  <a:pt x="3854" y="1308"/>
                </a:lnTo>
                <a:lnTo>
                  <a:pt x="3854" y="1309"/>
                </a:lnTo>
                <a:lnTo>
                  <a:pt x="3854" y="1310"/>
                </a:lnTo>
                <a:lnTo>
                  <a:pt x="3854" y="1312"/>
                </a:lnTo>
                <a:lnTo>
                  <a:pt x="3854" y="1315"/>
                </a:lnTo>
                <a:lnTo>
                  <a:pt x="3854" y="1316"/>
                </a:lnTo>
                <a:lnTo>
                  <a:pt x="3854" y="1317"/>
                </a:lnTo>
                <a:lnTo>
                  <a:pt x="3854" y="1318"/>
                </a:lnTo>
                <a:lnTo>
                  <a:pt x="3854" y="1319"/>
                </a:lnTo>
                <a:lnTo>
                  <a:pt x="3854" y="1320"/>
                </a:lnTo>
                <a:lnTo>
                  <a:pt x="3854" y="1323"/>
                </a:lnTo>
                <a:lnTo>
                  <a:pt x="3854" y="1324"/>
                </a:lnTo>
                <a:lnTo>
                  <a:pt x="3854" y="1325"/>
                </a:lnTo>
                <a:lnTo>
                  <a:pt x="3854" y="1326"/>
                </a:lnTo>
                <a:lnTo>
                  <a:pt x="3853" y="1327"/>
                </a:lnTo>
                <a:lnTo>
                  <a:pt x="3853" y="1329"/>
                </a:lnTo>
                <a:lnTo>
                  <a:pt x="3854" y="1331"/>
                </a:lnTo>
                <a:lnTo>
                  <a:pt x="3854" y="1332"/>
                </a:lnTo>
                <a:lnTo>
                  <a:pt x="3854" y="1333"/>
                </a:lnTo>
                <a:lnTo>
                  <a:pt x="3854" y="1334"/>
                </a:lnTo>
                <a:lnTo>
                  <a:pt x="3854" y="1336"/>
                </a:lnTo>
                <a:lnTo>
                  <a:pt x="3853" y="1336"/>
                </a:lnTo>
                <a:lnTo>
                  <a:pt x="3853" y="1337"/>
                </a:lnTo>
                <a:lnTo>
                  <a:pt x="3853" y="1339"/>
                </a:lnTo>
                <a:lnTo>
                  <a:pt x="3853" y="1340"/>
                </a:lnTo>
                <a:lnTo>
                  <a:pt x="3853" y="1341"/>
                </a:lnTo>
                <a:lnTo>
                  <a:pt x="3853" y="1342"/>
                </a:lnTo>
                <a:lnTo>
                  <a:pt x="3853" y="1343"/>
                </a:lnTo>
                <a:lnTo>
                  <a:pt x="3853" y="1344"/>
                </a:lnTo>
                <a:lnTo>
                  <a:pt x="3853" y="1345"/>
                </a:lnTo>
                <a:lnTo>
                  <a:pt x="3853" y="1346"/>
                </a:lnTo>
                <a:lnTo>
                  <a:pt x="3853" y="1349"/>
                </a:lnTo>
                <a:lnTo>
                  <a:pt x="3853" y="1350"/>
                </a:lnTo>
                <a:lnTo>
                  <a:pt x="3853" y="1351"/>
                </a:lnTo>
                <a:lnTo>
                  <a:pt x="3854" y="1351"/>
                </a:lnTo>
                <a:lnTo>
                  <a:pt x="3854" y="1352"/>
                </a:lnTo>
                <a:lnTo>
                  <a:pt x="3853" y="1352"/>
                </a:lnTo>
                <a:lnTo>
                  <a:pt x="3854" y="1353"/>
                </a:lnTo>
                <a:lnTo>
                  <a:pt x="3854" y="1354"/>
                </a:lnTo>
                <a:lnTo>
                  <a:pt x="3854" y="1356"/>
                </a:lnTo>
                <a:lnTo>
                  <a:pt x="3854" y="1357"/>
                </a:lnTo>
                <a:lnTo>
                  <a:pt x="3854" y="1356"/>
                </a:lnTo>
                <a:lnTo>
                  <a:pt x="3854" y="1354"/>
                </a:lnTo>
                <a:lnTo>
                  <a:pt x="3853" y="1354"/>
                </a:lnTo>
                <a:lnTo>
                  <a:pt x="3853" y="1356"/>
                </a:lnTo>
                <a:lnTo>
                  <a:pt x="3853" y="1357"/>
                </a:lnTo>
                <a:lnTo>
                  <a:pt x="3853" y="1358"/>
                </a:lnTo>
                <a:lnTo>
                  <a:pt x="3853" y="1359"/>
                </a:lnTo>
                <a:lnTo>
                  <a:pt x="3853" y="1360"/>
                </a:lnTo>
                <a:lnTo>
                  <a:pt x="3853" y="1361"/>
                </a:lnTo>
                <a:lnTo>
                  <a:pt x="3851" y="1361"/>
                </a:lnTo>
                <a:lnTo>
                  <a:pt x="3851" y="1362"/>
                </a:lnTo>
                <a:lnTo>
                  <a:pt x="3851" y="1364"/>
                </a:lnTo>
                <a:lnTo>
                  <a:pt x="3851" y="1367"/>
                </a:lnTo>
                <a:lnTo>
                  <a:pt x="3851" y="1368"/>
                </a:lnTo>
                <a:lnTo>
                  <a:pt x="3851" y="1369"/>
                </a:lnTo>
                <a:lnTo>
                  <a:pt x="3851" y="1371"/>
                </a:lnTo>
                <a:lnTo>
                  <a:pt x="3851" y="1373"/>
                </a:lnTo>
                <a:lnTo>
                  <a:pt x="3851" y="1374"/>
                </a:lnTo>
                <a:lnTo>
                  <a:pt x="3851" y="1375"/>
                </a:lnTo>
                <a:lnTo>
                  <a:pt x="3851" y="1376"/>
                </a:lnTo>
                <a:lnTo>
                  <a:pt x="3851" y="1377"/>
                </a:lnTo>
                <a:lnTo>
                  <a:pt x="3851" y="1378"/>
                </a:lnTo>
                <a:lnTo>
                  <a:pt x="3851" y="1379"/>
                </a:lnTo>
                <a:lnTo>
                  <a:pt x="3850" y="1381"/>
                </a:lnTo>
                <a:lnTo>
                  <a:pt x="3850" y="1382"/>
                </a:lnTo>
                <a:lnTo>
                  <a:pt x="3850" y="1383"/>
                </a:lnTo>
                <a:lnTo>
                  <a:pt x="3851" y="1383"/>
                </a:lnTo>
                <a:lnTo>
                  <a:pt x="3851" y="1384"/>
                </a:lnTo>
                <a:lnTo>
                  <a:pt x="3851" y="1385"/>
                </a:lnTo>
                <a:lnTo>
                  <a:pt x="3851" y="1387"/>
                </a:lnTo>
                <a:lnTo>
                  <a:pt x="3851" y="1389"/>
                </a:lnTo>
                <a:lnTo>
                  <a:pt x="3851" y="1390"/>
                </a:lnTo>
                <a:lnTo>
                  <a:pt x="3851" y="1391"/>
                </a:lnTo>
                <a:lnTo>
                  <a:pt x="3851" y="1392"/>
                </a:lnTo>
                <a:lnTo>
                  <a:pt x="3851" y="1393"/>
                </a:lnTo>
                <a:lnTo>
                  <a:pt x="3851" y="1394"/>
                </a:lnTo>
                <a:lnTo>
                  <a:pt x="3851" y="1395"/>
                </a:lnTo>
                <a:lnTo>
                  <a:pt x="3851" y="1396"/>
                </a:lnTo>
                <a:lnTo>
                  <a:pt x="3851" y="1398"/>
                </a:lnTo>
                <a:lnTo>
                  <a:pt x="3850" y="1399"/>
                </a:lnTo>
                <a:lnTo>
                  <a:pt x="3850" y="1400"/>
                </a:lnTo>
                <a:lnTo>
                  <a:pt x="3850" y="1403"/>
                </a:lnTo>
                <a:lnTo>
                  <a:pt x="3850" y="1404"/>
                </a:lnTo>
                <a:lnTo>
                  <a:pt x="3850" y="1406"/>
                </a:lnTo>
                <a:lnTo>
                  <a:pt x="3850" y="1407"/>
                </a:lnTo>
                <a:lnTo>
                  <a:pt x="3850" y="1408"/>
                </a:lnTo>
                <a:lnTo>
                  <a:pt x="3850" y="1409"/>
                </a:lnTo>
                <a:lnTo>
                  <a:pt x="3850" y="1410"/>
                </a:lnTo>
                <a:lnTo>
                  <a:pt x="3850" y="1411"/>
                </a:lnTo>
                <a:lnTo>
                  <a:pt x="3850" y="1412"/>
                </a:lnTo>
                <a:lnTo>
                  <a:pt x="3850" y="1415"/>
                </a:lnTo>
                <a:lnTo>
                  <a:pt x="3850" y="1416"/>
                </a:lnTo>
                <a:lnTo>
                  <a:pt x="3850" y="1417"/>
                </a:lnTo>
                <a:lnTo>
                  <a:pt x="3850" y="1418"/>
                </a:lnTo>
                <a:lnTo>
                  <a:pt x="3850" y="1419"/>
                </a:lnTo>
                <a:lnTo>
                  <a:pt x="3850" y="1423"/>
                </a:lnTo>
                <a:lnTo>
                  <a:pt x="3850" y="1426"/>
                </a:lnTo>
                <a:lnTo>
                  <a:pt x="3850" y="1431"/>
                </a:lnTo>
                <a:lnTo>
                  <a:pt x="3850" y="1432"/>
                </a:lnTo>
                <a:lnTo>
                  <a:pt x="3850" y="1433"/>
                </a:lnTo>
                <a:lnTo>
                  <a:pt x="3850" y="1434"/>
                </a:lnTo>
                <a:lnTo>
                  <a:pt x="3849" y="1435"/>
                </a:lnTo>
                <a:lnTo>
                  <a:pt x="3849" y="1437"/>
                </a:lnTo>
                <a:lnTo>
                  <a:pt x="3849" y="1441"/>
                </a:lnTo>
                <a:lnTo>
                  <a:pt x="3848" y="1442"/>
                </a:lnTo>
                <a:lnTo>
                  <a:pt x="3849" y="1444"/>
                </a:lnTo>
                <a:lnTo>
                  <a:pt x="3849" y="1445"/>
                </a:lnTo>
                <a:lnTo>
                  <a:pt x="3849" y="1446"/>
                </a:lnTo>
                <a:lnTo>
                  <a:pt x="3848" y="1445"/>
                </a:lnTo>
                <a:lnTo>
                  <a:pt x="3847" y="1445"/>
                </a:lnTo>
                <a:lnTo>
                  <a:pt x="3846" y="1445"/>
                </a:lnTo>
                <a:lnTo>
                  <a:pt x="3846" y="1444"/>
                </a:lnTo>
                <a:lnTo>
                  <a:pt x="3845" y="1444"/>
                </a:lnTo>
                <a:lnTo>
                  <a:pt x="3845" y="1443"/>
                </a:lnTo>
                <a:lnTo>
                  <a:pt x="3844" y="1443"/>
                </a:lnTo>
                <a:lnTo>
                  <a:pt x="3840" y="1443"/>
                </a:lnTo>
                <a:lnTo>
                  <a:pt x="3839" y="1443"/>
                </a:lnTo>
                <a:lnTo>
                  <a:pt x="3838" y="1443"/>
                </a:lnTo>
                <a:lnTo>
                  <a:pt x="3837" y="1444"/>
                </a:lnTo>
                <a:lnTo>
                  <a:pt x="3834" y="1445"/>
                </a:lnTo>
                <a:lnTo>
                  <a:pt x="3834" y="1446"/>
                </a:lnTo>
                <a:lnTo>
                  <a:pt x="3833" y="1446"/>
                </a:lnTo>
                <a:lnTo>
                  <a:pt x="3832" y="1446"/>
                </a:lnTo>
                <a:lnTo>
                  <a:pt x="3821" y="1448"/>
                </a:lnTo>
                <a:lnTo>
                  <a:pt x="3819" y="1448"/>
                </a:lnTo>
                <a:lnTo>
                  <a:pt x="3816" y="1448"/>
                </a:lnTo>
                <a:lnTo>
                  <a:pt x="3816" y="1446"/>
                </a:lnTo>
                <a:lnTo>
                  <a:pt x="3815" y="1446"/>
                </a:lnTo>
                <a:lnTo>
                  <a:pt x="3806" y="1446"/>
                </a:lnTo>
                <a:lnTo>
                  <a:pt x="3802" y="1446"/>
                </a:lnTo>
                <a:lnTo>
                  <a:pt x="3798" y="1446"/>
                </a:lnTo>
                <a:lnTo>
                  <a:pt x="3795" y="1446"/>
                </a:lnTo>
                <a:lnTo>
                  <a:pt x="3794" y="1446"/>
                </a:lnTo>
                <a:lnTo>
                  <a:pt x="3790" y="1436"/>
                </a:lnTo>
                <a:lnTo>
                  <a:pt x="3789" y="1433"/>
                </a:lnTo>
                <a:lnTo>
                  <a:pt x="3788" y="1423"/>
                </a:lnTo>
                <a:lnTo>
                  <a:pt x="3801" y="1423"/>
                </a:lnTo>
                <a:lnTo>
                  <a:pt x="3801" y="1421"/>
                </a:lnTo>
                <a:lnTo>
                  <a:pt x="3789" y="1421"/>
                </a:lnTo>
                <a:lnTo>
                  <a:pt x="3788" y="1421"/>
                </a:lnTo>
                <a:lnTo>
                  <a:pt x="3788" y="1420"/>
                </a:lnTo>
                <a:lnTo>
                  <a:pt x="3787" y="1417"/>
                </a:lnTo>
                <a:lnTo>
                  <a:pt x="3788" y="1416"/>
                </a:lnTo>
                <a:lnTo>
                  <a:pt x="3788" y="1415"/>
                </a:lnTo>
                <a:lnTo>
                  <a:pt x="3788" y="1413"/>
                </a:lnTo>
                <a:lnTo>
                  <a:pt x="3788" y="1412"/>
                </a:lnTo>
                <a:lnTo>
                  <a:pt x="3785" y="1413"/>
                </a:lnTo>
                <a:lnTo>
                  <a:pt x="3784" y="1410"/>
                </a:lnTo>
                <a:lnTo>
                  <a:pt x="3785" y="1402"/>
                </a:lnTo>
                <a:lnTo>
                  <a:pt x="3786" y="1406"/>
                </a:lnTo>
                <a:lnTo>
                  <a:pt x="3788" y="1401"/>
                </a:lnTo>
                <a:lnTo>
                  <a:pt x="3786" y="1401"/>
                </a:lnTo>
                <a:lnTo>
                  <a:pt x="3785" y="1399"/>
                </a:lnTo>
                <a:lnTo>
                  <a:pt x="3785" y="1396"/>
                </a:lnTo>
                <a:lnTo>
                  <a:pt x="3784" y="1395"/>
                </a:lnTo>
                <a:lnTo>
                  <a:pt x="3784" y="1394"/>
                </a:lnTo>
                <a:lnTo>
                  <a:pt x="3784" y="1393"/>
                </a:lnTo>
                <a:lnTo>
                  <a:pt x="3784" y="1392"/>
                </a:lnTo>
                <a:lnTo>
                  <a:pt x="3784" y="1391"/>
                </a:lnTo>
                <a:lnTo>
                  <a:pt x="3784" y="1390"/>
                </a:lnTo>
                <a:lnTo>
                  <a:pt x="3780" y="1389"/>
                </a:lnTo>
                <a:lnTo>
                  <a:pt x="3782" y="1387"/>
                </a:lnTo>
                <a:lnTo>
                  <a:pt x="3781" y="1384"/>
                </a:lnTo>
                <a:lnTo>
                  <a:pt x="3780" y="1381"/>
                </a:lnTo>
                <a:lnTo>
                  <a:pt x="3779" y="1379"/>
                </a:lnTo>
                <a:lnTo>
                  <a:pt x="3777" y="1375"/>
                </a:lnTo>
                <a:lnTo>
                  <a:pt x="3776" y="1374"/>
                </a:lnTo>
                <a:lnTo>
                  <a:pt x="3777" y="1373"/>
                </a:lnTo>
                <a:lnTo>
                  <a:pt x="3777" y="1371"/>
                </a:lnTo>
                <a:lnTo>
                  <a:pt x="3777" y="1370"/>
                </a:lnTo>
                <a:lnTo>
                  <a:pt x="3779" y="1369"/>
                </a:lnTo>
                <a:lnTo>
                  <a:pt x="3780" y="1367"/>
                </a:lnTo>
                <a:lnTo>
                  <a:pt x="3781" y="1365"/>
                </a:lnTo>
                <a:lnTo>
                  <a:pt x="3780" y="1364"/>
                </a:lnTo>
                <a:lnTo>
                  <a:pt x="3782" y="1362"/>
                </a:lnTo>
                <a:lnTo>
                  <a:pt x="3784" y="1361"/>
                </a:lnTo>
                <a:lnTo>
                  <a:pt x="3785" y="1359"/>
                </a:lnTo>
                <a:lnTo>
                  <a:pt x="3785" y="1358"/>
                </a:lnTo>
                <a:lnTo>
                  <a:pt x="3784" y="1358"/>
                </a:lnTo>
                <a:lnTo>
                  <a:pt x="3782" y="1356"/>
                </a:lnTo>
                <a:lnTo>
                  <a:pt x="3781" y="1356"/>
                </a:lnTo>
                <a:lnTo>
                  <a:pt x="3780" y="1354"/>
                </a:lnTo>
                <a:lnTo>
                  <a:pt x="3779" y="1353"/>
                </a:lnTo>
                <a:lnTo>
                  <a:pt x="3776" y="1352"/>
                </a:lnTo>
                <a:lnTo>
                  <a:pt x="3775" y="1351"/>
                </a:lnTo>
                <a:lnTo>
                  <a:pt x="3775" y="1352"/>
                </a:lnTo>
                <a:lnTo>
                  <a:pt x="3775" y="1353"/>
                </a:lnTo>
                <a:lnTo>
                  <a:pt x="3773" y="1354"/>
                </a:lnTo>
                <a:lnTo>
                  <a:pt x="3773" y="1356"/>
                </a:lnTo>
                <a:lnTo>
                  <a:pt x="3773" y="1357"/>
                </a:lnTo>
                <a:lnTo>
                  <a:pt x="3772" y="1358"/>
                </a:lnTo>
                <a:lnTo>
                  <a:pt x="3772" y="1359"/>
                </a:lnTo>
                <a:lnTo>
                  <a:pt x="3772" y="1360"/>
                </a:lnTo>
                <a:lnTo>
                  <a:pt x="3762" y="1361"/>
                </a:lnTo>
                <a:lnTo>
                  <a:pt x="3762" y="1362"/>
                </a:lnTo>
                <a:lnTo>
                  <a:pt x="3761" y="1364"/>
                </a:lnTo>
                <a:lnTo>
                  <a:pt x="3760" y="1364"/>
                </a:lnTo>
                <a:lnTo>
                  <a:pt x="3759" y="1364"/>
                </a:lnTo>
                <a:lnTo>
                  <a:pt x="3758" y="1365"/>
                </a:lnTo>
                <a:lnTo>
                  <a:pt x="3756" y="1365"/>
                </a:lnTo>
                <a:lnTo>
                  <a:pt x="3758" y="1365"/>
                </a:lnTo>
                <a:lnTo>
                  <a:pt x="3758" y="1366"/>
                </a:lnTo>
                <a:lnTo>
                  <a:pt x="3758" y="1367"/>
                </a:lnTo>
                <a:lnTo>
                  <a:pt x="3758" y="1368"/>
                </a:lnTo>
                <a:lnTo>
                  <a:pt x="3756" y="1369"/>
                </a:lnTo>
                <a:lnTo>
                  <a:pt x="3758" y="1370"/>
                </a:lnTo>
                <a:lnTo>
                  <a:pt x="3758" y="1371"/>
                </a:lnTo>
                <a:lnTo>
                  <a:pt x="3758" y="1374"/>
                </a:lnTo>
                <a:lnTo>
                  <a:pt x="3758" y="1376"/>
                </a:lnTo>
                <a:lnTo>
                  <a:pt x="3759" y="1376"/>
                </a:lnTo>
                <a:lnTo>
                  <a:pt x="3759" y="1377"/>
                </a:lnTo>
                <a:lnTo>
                  <a:pt x="3760" y="1377"/>
                </a:lnTo>
                <a:lnTo>
                  <a:pt x="3761" y="1377"/>
                </a:lnTo>
                <a:lnTo>
                  <a:pt x="3761" y="1379"/>
                </a:lnTo>
                <a:lnTo>
                  <a:pt x="3761" y="1382"/>
                </a:lnTo>
                <a:lnTo>
                  <a:pt x="3762" y="1382"/>
                </a:lnTo>
                <a:lnTo>
                  <a:pt x="3762" y="1383"/>
                </a:lnTo>
                <a:lnTo>
                  <a:pt x="3763" y="1383"/>
                </a:lnTo>
                <a:lnTo>
                  <a:pt x="3764" y="1383"/>
                </a:lnTo>
                <a:lnTo>
                  <a:pt x="3764" y="1384"/>
                </a:lnTo>
                <a:lnTo>
                  <a:pt x="3765" y="1384"/>
                </a:lnTo>
                <a:lnTo>
                  <a:pt x="3765" y="1385"/>
                </a:lnTo>
                <a:lnTo>
                  <a:pt x="3765" y="1386"/>
                </a:lnTo>
                <a:lnTo>
                  <a:pt x="3765" y="1387"/>
                </a:lnTo>
                <a:lnTo>
                  <a:pt x="3765" y="1389"/>
                </a:lnTo>
                <a:lnTo>
                  <a:pt x="3767" y="1389"/>
                </a:lnTo>
                <a:lnTo>
                  <a:pt x="3768" y="1390"/>
                </a:lnTo>
                <a:lnTo>
                  <a:pt x="3769" y="1390"/>
                </a:lnTo>
                <a:lnTo>
                  <a:pt x="3769" y="1391"/>
                </a:lnTo>
                <a:lnTo>
                  <a:pt x="3769" y="1392"/>
                </a:lnTo>
                <a:lnTo>
                  <a:pt x="3770" y="1393"/>
                </a:lnTo>
                <a:lnTo>
                  <a:pt x="3770" y="1394"/>
                </a:lnTo>
                <a:lnTo>
                  <a:pt x="3770" y="1395"/>
                </a:lnTo>
                <a:lnTo>
                  <a:pt x="3771" y="1395"/>
                </a:lnTo>
                <a:lnTo>
                  <a:pt x="3772" y="1395"/>
                </a:lnTo>
                <a:lnTo>
                  <a:pt x="3773" y="1396"/>
                </a:lnTo>
                <a:lnTo>
                  <a:pt x="3775" y="1399"/>
                </a:lnTo>
                <a:lnTo>
                  <a:pt x="3775" y="1401"/>
                </a:lnTo>
                <a:lnTo>
                  <a:pt x="3775" y="1402"/>
                </a:lnTo>
                <a:lnTo>
                  <a:pt x="3775" y="1403"/>
                </a:lnTo>
                <a:lnTo>
                  <a:pt x="3775" y="1404"/>
                </a:lnTo>
                <a:lnTo>
                  <a:pt x="3775" y="1406"/>
                </a:lnTo>
                <a:lnTo>
                  <a:pt x="3775" y="1408"/>
                </a:lnTo>
                <a:lnTo>
                  <a:pt x="3777" y="1412"/>
                </a:lnTo>
                <a:lnTo>
                  <a:pt x="3777" y="1415"/>
                </a:lnTo>
                <a:lnTo>
                  <a:pt x="3777" y="1416"/>
                </a:lnTo>
                <a:lnTo>
                  <a:pt x="3777" y="1417"/>
                </a:lnTo>
                <a:lnTo>
                  <a:pt x="3778" y="1420"/>
                </a:lnTo>
                <a:lnTo>
                  <a:pt x="3775" y="1420"/>
                </a:lnTo>
                <a:lnTo>
                  <a:pt x="3773" y="1419"/>
                </a:lnTo>
                <a:lnTo>
                  <a:pt x="3772" y="1419"/>
                </a:lnTo>
                <a:lnTo>
                  <a:pt x="3772" y="1421"/>
                </a:lnTo>
                <a:lnTo>
                  <a:pt x="3772" y="1424"/>
                </a:lnTo>
                <a:lnTo>
                  <a:pt x="3772" y="1428"/>
                </a:lnTo>
                <a:lnTo>
                  <a:pt x="3772" y="1431"/>
                </a:lnTo>
                <a:lnTo>
                  <a:pt x="3772" y="1437"/>
                </a:lnTo>
                <a:lnTo>
                  <a:pt x="3772" y="1443"/>
                </a:lnTo>
                <a:lnTo>
                  <a:pt x="3769" y="1443"/>
                </a:lnTo>
                <a:lnTo>
                  <a:pt x="3759" y="1444"/>
                </a:lnTo>
                <a:lnTo>
                  <a:pt x="3759" y="1448"/>
                </a:lnTo>
                <a:lnTo>
                  <a:pt x="3772" y="1448"/>
                </a:lnTo>
                <a:lnTo>
                  <a:pt x="3772" y="1449"/>
                </a:lnTo>
                <a:lnTo>
                  <a:pt x="3772" y="1451"/>
                </a:lnTo>
                <a:lnTo>
                  <a:pt x="3773" y="1452"/>
                </a:lnTo>
                <a:lnTo>
                  <a:pt x="3773" y="1453"/>
                </a:lnTo>
                <a:lnTo>
                  <a:pt x="3755" y="1454"/>
                </a:lnTo>
                <a:lnTo>
                  <a:pt x="3755" y="1457"/>
                </a:lnTo>
                <a:lnTo>
                  <a:pt x="3755" y="1459"/>
                </a:lnTo>
                <a:lnTo>
                  <a:pt x="3759" y="1459"/>
                </a:lnTo>
                <a:lnTo>
                  <a:pt x="3770" y="1458"/>
                </a:lnTo>
                <a:lnTo>
                  <a:pt x="3773" y="1458"/>
                </a:lnTo>
                <a:lnTo>
                  <a:pt x="3773" y="1459"/>
                </a:lnTo>
                <a:lnTo>
                  <a:pt x="3773" y="1460"/>
                </a:lnTo>
                <a:lnTo>
                  <a:pt x="3773" y="1461"/>
                </a:lnTo>
                <a:lnTo>
                  <a:pt x="3773" y="1462"/>
                </a:lnTo>
                <a:lnTo>
                  <a:pt x="3773" y="1465"/>
                </a:lnTo>
                <a:lnTo>
                  <a:pt x="3773" y="1466"/>
                </a:lnTo>
                <a:lnTo>
                  <a:pt x="3754" y="1467"/>
                </a:lnTo>
                <a:lnTo>
                  <a:pt x="3755" y="1470"/>
                </a:lnTo>
                <a:lnTo>
                  <a:pt x="3773" y="1470"/>
                </a:lnTo>
                <a:lnTo>
                  <a:pt x="3775" y="1494"/>
                </a:lnTo>
                <a:lnTo>
                  <a:pt x="3775" y="1495"/>
                </a:lnTo>
                <a:lnTo>
                  <a:pt x="3794" y="1495"/>
                </a:lnTo>
                <a:lnTo>
                  <a:pt x="3793" y="1476"/>
                </a:lnTo>
                <a:lnTo>
                  <a:pt x="3793" y="1475"/>
                </a:lnTo>
                <a:lnTo>
                  <a:pt x="3794" y="1475"/>
                </a:lnTo>
                <a:lnTo>
                  <a:pt x="3796" y="1475"/>
                </a:lnTo>
                <a:lnTo>
                  <a:pt x="3797" y="1475"/>
                </a:lnTo>
                <a:lnTo>
                  <a:pt x="3798" y="1475"/>
                </a:lnTo>
                <a:lnTo>
                  <a:pt x="3799" y="1475"/>
                </a:lnTo>
                <a:lnTo>
                  <a:pt x="3802" y="1475"/>
                </a:lnTo>
                <a:lnTo>
                  <a:pt x="3803" y="1475"/>
                </a:lnTo>
                <a:lnTo>
                  <a:pt x="3804" y="1475"/>
                </a:lnTo>
                <a:lnTo>
                  <a:pt x="3807" y="1475"/>
                </a:lnTo>
                <a:lnTo>
                  <a:pt x="3808" y="1474"/>
                </a:lnTo>
                <a:lnTo>
                  <a:pt x="3810" y="1474"/>
                </a:lnTo>
                <a:lnTo>
                  <a:pt x="3810" y="1473"/>
                </a:lnTo>
                <a:lnTo>
                  <a:pt x="3810" y="1471"/>
                </a:lnTo>
                <a:lnTo>
                  <a:pt x="3811" y="1471"/>
                </a:lnTo>
                <a:lnTo>
                  <a:pt x="3812" y="1469"/>
                </a:lnTo>
                <a:lnTo>
                  <a:pt x="3812" y="1468"/>
                </a:lnTo>
                <a:lnTo>
                  <a:pt x="3812" y="1467"/>
                </a:lnTo>
                <a:lnTo>
                  <a:pt x="3814" y="1468"/>
                </a:lnTo>
                <a:lnTo>
                  <a:pt x="3812" y="1470"/>
                </a:lnTo>
                <a:lnTo>
                  <a:pt x="3814" y="1471"/>
                </a:lnTo>
                <a:lnTo>
                  <a:pt x="3816" y="1467"/>
                </a:lnTo>
                <a:lnTo>
                  <a:pt x="3815" y="1466"/>
                </a:lnTo>
                <a:lnTo>
                  <a:pt x="3814" y="1467"/>
                </a:lnTo>
                <a:lnTo>
                  <a:pt x="3813" y="1467"/>
                </a:lnTo>
                <a:lnTo>
                  <a:pt x="3814" y="1466"/>
                </a:lnTo>
                <a:lnTo>
                  <a:pt x="3814" y="1465"/>
                </a:lnTo>
                <a:lnTo>
                  <a:pt x="3815" y="1465"/>
                </a:lnTo>
                <a:lnTo>
                  <a:pt x="3816" y="1463"/>
                </a:lnTo>
                <a:lnTo>
                  <a:pt x="3815" y="1462"/>
                </a:lnTo>
                <a:lnTo>
                  <a:pt x="3816" y="1462"/>
                </a:lnTo>
                <a:lnTo>
                  <a:pt x="3815" y="1462"/>
                </a:lnTo>
                <a:lnTo>
                  <a:pt x="3815" y="1461"/>
                </a:lnTo>
                <a:lnTo>
                  <a:pt x="3816" y="1459"/>
                </a:lnTo>
                <a:lnTo>
                  <a:pt x="3816" y="1460"/>
                </a:lnTo>
                <a:lnTo>
                  <a:pt x="3817" y="1460"/>
                </a:lnTo>
                <a:lnTo>
                  <a:pt x="3819" y="1460"/>
                </a:lnTo>
                <a:lnTo>
                  <a:pt x="3821" y="1460"/>
                </a:lnTo>
                <a:lnTo>
                  <a:pt x="3828" y="1460"/>
                </a:lnTo>
                <a:lnTo>
                  <a:pt x="3829" y="1460"/>
                </a:lnTo>
                <a:lnTo>
                  <a:pt x="3830" y="1460"/>
                </a:lnTo>
                <a:lnTo>
                  <a:pt x="3832" y="1460"/>
                </a:lnTo>
                <a:lnTo>
                  <a:pt x="3834" y="1460"/>
                </a:lnTo>
                <a:lnTo>
                  <a:pt x="3833" y="1460"/>
                </a:lnTo>
                <a:lnTo>
                  <a:pt x="3833" y="1461"/>
                </a:lnTo>
                <a:lnTo>
                  <a:pt x="3833" y="1462"/>
                </a:lnTo>
                <a:lnTo>
                  <a:pt x="3833" y="1463"/>
                </a:lnTo>
                <a:lnTo>
                  <a:pt x="3833" y="1465"/>
                </a:lnTo>
                <a:lnTo>
                  <a:pt x="3832" y="1465"/>
                </a:lnTo>
                <a:lnTo>
                  <a:pt x="3831" y="1465"/>
                </a:lnTo>
                <a:lnTo>
                  <a:pt x="3831" y="1466"/>
                </a:lnTo>
                <a:lnTo>
                  <a:pt x="3831" y="1467"/>
                </a:lnTo>
                <a:lnTo>
                  <a:pt x="3830" y="1469"/>
                </a:lnTo>
                <a:lnTo>
                  <a:pt x="3830" y="1470"/>
                </a:lnTo>
                <a:lnTo>
                  <a:pt x="3830" y="1471"/>
                </a:lnTo>
                <a:lnTo>
                  <a:pt x="3830" y="1473"/>
                </a:lnTo>
                <a:lnTo>
                  <a:pt x="3830" y="1474"/>
                </a:lnTo>
                <a:lnTo>
                  <a:pt x="3829" y="1475"/>
                </a:lnTo>
                <a:lnTo>
                  <a:pt x="3829" y="1476"/>
                </a:lnTo>
                <a:lnTo>
                  <a:pt x="3829" y="1477"/>
                </a:lnTo>
                <a:lnTo>
                  <a:pt x="3829" y="1478"/>
                </a:lnTo>
                <a:lnTo>
                  <a:pt x="3829" y="1479"/>
                </a:lnTo>
                <a:lnTo>
                  <a:pt x="3829" y="1481"/>
                </a:lnTo>
                <a:lnTo>
                  <a:pt x="3829" y="1482"/>
                </a:lnTo>
                <a:lnTo>
                  <a:pt x="3829" y="1483"/>
                </a:lnTo>
                <a:lnTo>
                  <a:pt x="3829" y="1485"/>
                </a:lnTo>
                <a:lnTo>
                  <a:pt x="3829" y="1486"/>
                </a:lnTo>
                <a:lnTo>
                  <a:pt x="3828" y="1487"/>
                </a:lnTo>
                <a:lnTo>
                  <a:pt x="3829" y="1488"/>
                </a:lnTo>
                <a:lnTo>
                  <a:pt x="3829" y="1490"/>
                </a:lnTo>
                <a:lnTo>
                  <a:pt x="3829" y="1491"/>
                </a:lnTo>
                <a:lnTo>
                  <a:pt x="3828" y="1492"/>
                </a:lnTo>
                <a:lnTo>
                  <a:pt x="3828" y="1493"/>
                </a:lnTo>
                <a:lnTo>
                  <a:pt x="3828" y="1494"/>
                </a:lnTo>
                <a:lnTo>
                  <a:pt x="3828" y="1495"/>
                </a:lnTo>
                <a:lnTo>
                  <a:pt x="3827" y="1498"/>
                </a:lnTo>
                <a:lnTo>
                  <a:pt x="3827" y="1499"/>
                </a:lnTo>
                <a:lnTo>
                  <a:pt x="3827" y="1500"/>
                </a:lnTo>
                <a:lnTo>
                  <a:pt x="3827" y="1501"/>
                </a:lnTo>
                <a:lnTo>
                  <a:pt x="3827" y="1503"/>
                </a:lnTo>
                <a:lnTo>
                  <a:pt x="3828" y="1504"/>
                </a:lnTo>
                <a:lnTo>
                  <a:pt x="3828" y="1505"/>
                </a:lnTo>
                <a:lnTo>
                  <a:pt x="3828" y="1507"/>
                </a:lnTo>
                <a:lnTo>
                  <a:pt x="3828" y="1508"/>
                </a:lnTo>
                <a:lnTo>
                  <a:pt x="3828" y="1510"/>
                </a:lnTo>
                <a:lnTo>
                  <a:pt x="3828" y="1511"/>
                </a:lnTo>
                <a:lnTo>
                  <a:pt x="3828" y="1512"/>
                </a:lnTo>
                <a:lnTo>
                  <a:pt x="3828" y="1516"/>
                </a:lnTo>
                <a:lnTo>
                  <a:pt x="3828" y="1517"/>
                </a:lnTo>
                <a:lnTo>
                  <a:pt x="3828" y="1518"/>
                </a:lnTo>
                <a:lnTo>
                  <a:pt x="3828" y="1519"/>
                </a:lnTo>
                <a:lnTo>
                  <a:pt x="3829" y="1520"/>
                </a:lnTo>
                <a:lnTo>
                  <a:pt x="3828" y="1523"/>
                </a:lnTo>
                <a:lnTo>
                  <a:pt x="3828" y="1524"/>
                </a:lnTo>
                <a:lnTo>
                  <a:pt x="3828" y="1526"/>
                </a:lnTo>
                <a:lnTo>
                  <a:pt x="3828" y="1527"/>
                </a:lnTo>
                <a:lnTo>
                  <a:pt x="3828" y="1528"/>
                </a:lnTo>
                <a:lnTo>
                  <a:pt x="3827" y="1528"/>
                </a:lnTo>
                <a:lnTo>
                  <a:pt x="3827" y="1529"/>
                </a:lnTo>
                <a:lnTo>
                  <a:pt x="3827" y="1530"/>
                </a:lnTo>
                <a:lnTo>
                  <a:pt x="3827" y="1533"/>
                </a:lnTo>
                <a:lnTo>
                  <a:pt x="3827" y="1534"/>
                </a:lnTo>
                <a:lnTo>
                  <a:pt x="3827" y="1536"/>
                </a:lnTo>
                <a:lnTo>
                  <a:pt x="3827" y="1537"/>
                </a:lnTo>
                <a:lnTo>
                  <a:pt x="3825" y="1538"/>
                </a:lnTo>
                <a:lnTo>
                  <a:pt x="3825" y="1540"/>
                </a:lnTo>
                <a:lnTo>
                  <a:pt x="3825" y="1541"/>
                </a:lnTo>
                <a:lnTo>
                  <a:pt x="3825" y="1543"/>
                </a:lnTo>
                <a:lnTo>
                  <a:pt x="3825" y="1544"/>
                </a:lnTo>
                <a:lnTo>
                  <a:pt x="3825" y="1546"/>
                </a:lnTo>
                <a:lnTo>
                  <a:pt x="3825" y="1548"/>
                </a:lnTo>
                <a:lnTo>
                  <a:pt x="3824" y="1548"/>
                </a:lnTo>
                <a:lnTo>
                  <a:pt x="3824" y="1549"/>
                </a:lnTo>
                <a:lnTo>
                  <a:pt x="3824" y="1550"/>
                </a:lnTo>
                <a:lnTo>
                  <a:pt x="3824" y="1551"/>
                </a:lnTo>
                <a:lnTo>
                  <a:pt x="3824" y="1552"/>
                </a:lnTo>
                <a:lnTo>
                  <a:pt x="3824" y="1555"/>
                </a:lnTo>
                <a:lnTo>
                  <a:pt x="3824" y="1557"/>
                </a:lnTo>
                <a:lnTo>
                  <a:pt x="3824" y="1558"/>
                </a:lnTo>
                <a:lnTo>
                  <a:pt x="3824" y="1559"/>
                </a:lnTo>
                <a:lnTo>
                  <a:pt x="3823" y="1561"/>
                </a:lnTo>
                <a:lnTo>
                  <a:pt x="3823" y="1562"/>
                </a:lnTo>
                <a:lnTo>
                  <a:pt x="3823" y="1563"/>
                </a:lnTo>
                <a:lnTo>
                  <a:pt x="3823" y="1565"/>
                </a:lnTo>
                <a:lnTo>
                  <a:pt x="3823" y="1567"/>
                </a:lnTo>
                <a:lnTo>
                  <a:pt x="3822" y="1569"/>
                </a:lnTo>
                <a:lnTo>
                  <a:pt x="3822" y="1570"/>
                </a:lnTo>
                <a:lnTo>
                  <a:pt x="3822" y="1571"/>
                </a:lnTo>
                <a:lnTo>
                  <a:pt x="3822" y="1572"/>
                </a:lnTo>
                <a:lnTo>
                  <a:pt x="3822" y="1574"/>
                </a:lnTo>
                <a:lnTo>
                  <a:pt x="3822" y="1576"/>
                </a:lnTo>
                <a:lnTo>
                  <a:pt x="3822" y="1577"/>
                </a:lnTo>
                <a:lnTo>
                  <a:pt x="3822" y="1578"/>
                </a:lnTo>
                <a:lnTo>
                  <a:pt x="3821" y="1580"/>
                </a:lnTo>
                <a:lnTo>
                  <a:pt x="3821" y="1582"/>
                </a:lnTo>
                <a:lnTo>
                  <a:pt x="3821" y="1583"/>
                </a:lnTo>
                <a:lnTo>
                  <a:pt x="3821" y="1584"/>
                </a:lnTo>
                <a:lnTo>
                  <a:pt x="3821" y="1586"/>
                </a:lnTo>
                <a:lnTo>
                  <a:pt x="3820" y="1587"/>
                </a:lnTo>
                <a:lnTo>
                  <a:pt x="3820" y="1588"/>
                </a:lnTo>
                <a:lnTo>
                  <a:pt x="3820" y="1590"/>
                </a:lnTo>
                <a:lnTo>
                  <a:pt x="3820" y="1591"/>
                </a:lnTo>
                <a:lnTo>
                  <a:pt x="3821" y="1592"/>
                </a:lnTo>
                <a:lnTo>
                  <a:pt x="3821" y="1593"/>
                </a:lnTo>
                <a:lnTo>
                  <a:pt x="3821" y="1594"/>
                </a:lnTo>
                <a:lnTo>
                  <a:pt x="3821" y="1595"/>
                </a:lnTo>
                <a:lnTo>
                  <a:pt x="3820" y="1596"/>
                </a:lnTo>
                <a:lnTo>
                  <a:pt x="3820" y="1597"/>
                </a:lnTo>
                <a:lnTo>
                  <a:pt x="3820" y="1599"/>
                </a:lnTo>
                <a:lnTo>
                  <a:pt x="3820" y="1600"/>
                </a:lnTo>
                <a:lnTo>
                  <a:pt x="3820" y="1602"/>
                </a:lnTo>
                <a:lnTo>
                  <a:pt x="3820" y="1603"/>
                </a:lnTo>
                <a:lnTo>
                  <a:pt x="3820" y="1604"/>
                </a:lnTo>
                <a:lnTo>
                  <a:pt x="3819" y="1605"/>
                </a:lnTo>
                <a:lnTo>
                  <a:pt x="3819" y="1607"/>
                </a:lnTo>
                <a:lnTo>
                  <a:pt x="3819" y="1608"/>
                </a:lnTo>
                <a:lnTo>
                  <a:pt x="3819" y="1609"/>
                </a:lnTo>
                <a:lnTo>
                  <a:pt x="3819" y="1610"/>
                </a:lnTo>
                <a:lnTo>
                  <a:pt x="3819" y="1612"/>
                </a:lnTo>
                <a:lnTo>
                  <a:pt x="3819" y="1613"/>
                </a:lnTo>
                <a:lnTo>
                  <a:pt x="3820" y="1613"/>
                </a:lnTo>
                <a:lnTo>
                  <a:pt x="3820" y="1615"/>
                </a:lnTo>
                <a:lnTo>
                  <a:pt x="3820" y="1616"/>
                </a:lnTo>
                <a:lnTo>
                  <a:pt x="3820" y="1617"/>
                </a:lnTo>
                <a:lnTo>
                  <a:pt x="3819" y="1618"/>
                </a:lnTo>
                <a:lnTo>
                  <a:pt x="3819" y="1619"/>
                </a:lnTo>
                <a:lnTo>
                  <a:pt x="3819" y="1620"/>
                </a:lnTo>
                <a:lnTo>
                  <a:pt x="3819" y="1621"/>
                </a:lnTo>
                <a:lnTo>
                  <a:pt x="3819" y="1624"/>
                </a:lnTo>
                <a:lnTo>
                  <a:pt x="3819" y="1626"/>
                </a:lnTo>
                <a:lnTo>
                  <a:pt x="3817" y="1628"/>
                </a:lnTo>
                <a:lnTo>
                  <a:pt x="3817" y="1629"/>
                </a:lnTo>
                <a:lnTo>
                  <a:pt x="3817" y="1630"/>
                </a:lnTo>
                <a:lnTo>
                  <a:pt x="3817" y="1633"/>
                </a:lnTo>
                <a:lnTo>
                  <a:pt x="3817" y="1634"/>
                </a:lnTo>
                <a:lnTo>
                  <a:pt x="3817" y="1635"/>
                </a:lnTo>
                <a:lnTo>
                  <a:pt x="3817" y="1636"/>
                </a:lnTo>
                <a:lnTo>
                  <a:pt x="3817" y="1637"/>
                </a:lnTo>
                <a:lnTo>
                  <a:pt x="3817" y="1638"/>
                </a:lnTo>
                <a:lnTo>
                  <a:pt x="3817" y="1640"/>
                </a:lnTo>
                <a:lnTo>
                  <a:pt x="3817" y="1641"/>
                </a:lnTo>
                <a:lnTo>
                  <a:pt x="3817" y="1642"/>
                </a:lnTo>
                <a:lnTo>
                  <a:pt x="3817" y="1643"/>
                </a:lnTo>
                <a:lnTo>
                  <a:pt x="3817" y="1644"/>
                </a:lnTo>
                <a:lnTo>
                  <a:pt x="3817" y="1645"/>
                </a:lnTo>
                <a:lnTo>
                  <a:pt x="3817" y="1646"/>
                </a:lnTo>
                <a:lnTo>
                  <a:pt x="3817" y="1647"/>
                </a:lnTo>
                <a:lnTo>
                  <a:pt x="3817" y="1649"/>
                </a:lnTo>
                <a:lnTo>
                  <a:pt x="3817" y="1650"/>
                </a:lnTo>
                <a:lnTo>
                  <a:pt x="3817" y="1652"/>
                </a:lnTo>
                <a:lnTo>
                  <a:pt x="3816" y="1653"/>
                </a:lnTo>
                <a:lnTo>
                  <a:pt x="3816" y="1654"/>
                </a:lnTo>
                <a:lnTo>
                  <a:pt x="3816" y="1655"/>
                </a:lnTo>
                <a:lnTo>
                  <a:pt x="3816" y="1657"/>
                </a:lnTo>
                <a:lnTo>
                  <a:pt x="3816" y="1658"/>
                </a:lnTo>
                <a:lnTo>
                  <a:pt x="3816" y="1659"/>
                </a:lnTo>
                <a:lnTo>
                  <a:pt x="3816" y="1660"/>
                </a:lnTo>
                <a:lnTo>
                  <a:pt x="3816" y="1661"/>
                </a:lnTo>
                <a:lnTo>
                  <a:pt x="3816" y="1663"/>
                </a:lnTo>
                <a:lnTo>
                  <a:pt x="3816" y="1664"/>
                </a:lnTo>
                <a:lnTo>
                  <a:pt x="3816" y="1666"/>
                </a:lnTo>
                <a:lnTo>
                  <a:pt x="3816" y="1668"/>
                </a:lnTo>
                <a:lnTo>
                  <a:pt x="3816" y="1669"/>
                </a:lnTo>
                <a:lnTo>
                  <a:pt x="3815" y="1670"/>
                </a:lnTo>
                <a:lnTo>
                  <a:pt x="3815" y="1672"/>
                </a:lnTo>
                <a:lnTo>
                  <a:pt x="3815" y="1674"/>
                </a:lnTo>
                <a:lnTo>
                  <a:pt x="3815" y="1677"/>
                </a:lnTo>
                <a:lnTo>
                  <a:pt x="3814" y="1678"/>
                </a:lnTo>
                <a:lnTo>
                  <a:pt x="3814" y="1679"/>
                </a:lnTo>
                <a:lnTo>
                  <a:pt x="3814" y="1680"/>
                </a:lnTo>
                <a:lnTo>
                  <a:pt x="3814" y="1682"/>
                </a:lnTo>
                <a:lnTo>
                  <a:pt x="3814" y="1683"/>
                </a:lnTo>
                <a:lnTo>
                  <a:pt x="3813" y="1684"/>
                </a:lnTo>
                <a:lnTo>
                  <a:pt x="3813" y="1686"/>
                </a:lnTo>
                <a:lnTo>
                  <a:pt x="3813" y="1688"/>
                </a:lnTo>
                <a:lnTo>
                  <a:pt x="3813" y="1689"/>
                </a:lnTo>
                <a:lnTo>
                  <a:pt x="3813" y="1691"/>
                </a:lnTo>
                <a:lnTo>
                  <a:pt x="3812" y="1691"/>
                </a:lnTo>
                <a:lnTo>
                  <a:pt x="3812" y="1692"/>
                </a:lnTo>
                <a:lnTo>
                  <a:pt x="3812" y="1693"/>
                </a:lnTo>
                <a:lnTo>
                  <a:pt x="3812" y="1695"/>
                </a:lnTo>
                <a:lnTo>
                  <a:pt x="3812" y="1696"/>
                </a:lnTo>
                <a:lnTo>
                  <a:pt x="3812" y="1697"/>
                </a:lnTo>
                <a:lnTo>
                  <a:pt x="3812" y="1699"/>
                </a:lnTo>
                <a:lnTo>
                  <a:pt x="3813" y="1700"/>
                </a:lnTo>
                <a:lnTo>
                  <a:pt x="3812" y="1701"/>
                </a:lnTo>
                <a:lnTo>
                  <a:pt x="3813" y="1702"/>
                </a:lnTo>
                <a:lnTo>
                  <a:pt x="3812" y="1703"/>
                </a:lnTo>
                <a:lnTo>
                  <a:pt x="3812" y="1708"/>
                </a:lnTo>
                <a:lnTo>
                  <a:pt x="3811" y="1709"/>
                </a:lnTo>
                <a:lnTo>
                  <a:pt x="3811" y="1710"/>
                </a:lnTo>
                <a:lnTo>
                  <a:pt x="3811" y="1711"/>
                </a:lnTo>
                <a:lnTo>
                  <a:pt x="3811" y="1712"/>
                </a:lnTo>
                <a:lnTo>
                  <a:pt x="3811" y="1713"/>
                </a:lnTo>
                <a:lnTo>
                  <a:pt x="3811" y="1716"/>
                </a:lnTo>
                <a:lnTo>
                  <a:pt x="3811" y="1717"/>
                </a:lnTo>
                <a:lnTo>
                  <a:pt x="3811" y="1718"/>
                </a:lnTo>
                <a:lnTo>
                  <a:pt x="3810" y="1719"/>
                </a:lnTo>
                <a:lnTo>
                  <a:pt x="3810" y="1720"/>
                </a:lnTo>
                <a:lnTo>
                  <a:pt x="3810" y="1721"/>
                </a:lnTo>
                <a:lnTo>
                  <a:pt x="3810" y="1722"/>
                </a:lnTo>
                <a:lnTo>
                  <a:pt x="3810" y="1724"/>
                </a:lnTo>
                <a:lnTo>
                  <a:pt x="3810" y="1725"/>
                </a:lnTo>
                <a:lnTo>
                  <a:pt x="3810" y="1726"/>
                </a:lnTo>
                <a:lnTo>
                  <a:pt x="3810" y="1727"/>
                </a:lnTo>
                <a:lnTo>
                  <a:pt x="3810" y="1728"/>
                </a:lnTo>
                <a:lnTo>
                  <a:pt x="3810" y="1729"/>
                </a:lnTo>
                <a:lnTo>
                  <a:pt x="3810" y="1730"/>
                </a:lnTo>
                <a:lnTo>
                  <a:pt x="3810" y="1731"/>
                </a:lnTo>
                <a:lnTo>
                  <a:pt x="3810" y="1733"/>
                </a:lnTo>
                <a:lnTo>
                  <a:pt x="3810" y="1734"/>
                </a:lnTo>
                <a:lnTo>
                  <a:pt x="3810" y="1735"/>
                </a:lnTo>
                <a:lnTo>
                  <a:pt x="3808" y="1736"/>
                </a:lnTo>
                <a:lnTo>
                  <a:pt x="3808" y="1737"/>
                </a:lnTo>
                <a:lnTo>
                  <a:pt x="3808" y="1738"/>
                </a:lnTo>
                <a:lnTo>
                  <a:pt x="3808" y="1739"/>
                </a:lnTo>
                <a:lnTo>
                  <a:pt x="3808" y="1741"/>
                </a:lnTo>
                <a:lnTo>
                  <a:pt x="3808" y="1742"/>
                </a:lnTo>
                <a:lnTo>
                  <a:pt x="3808" y="1744"/>
                </a:lnTo>
                <a:lnTo>
                  <a:pt x="3807" y="1745"/>
                </a:lnTo>
                <a:lnTo>
                  <a:pt x="3807" y="1746"/>
                </a:lnTo>
                <a:lnTo>
                  <a:pt x="3807" y="1747"/>
                </a:lnTo>
                <a:lnTo>
                  <a:pt x="3808" y="1747"/>
                </a:lnTo>
                <a:lnTo>
                  <a:pt x="3808" y="1749"/>
                </a:lnTo>
                <a:lnTo>
                  <a:pt x="3808" y="1750"/>
                </a:lnTo>
                <a:lnTo>
                  <a:pt x="3808" y="1751"/>
                </a:lnTo>
                <a:lnTo>
                  <a:pt x="3808" y="1752"/>
                </a:lnTo>
                <a:lnTo>
                  <a:pt x="3807" y="1753"/>
                </a:lnTo>
                <a:lnTo>
                  <a:pt x="3807" y="1754"/>
                </a:lnTo>
                <a:lnTo>
                  <a:pt x="3807" y="1755"/>
                </a:lnTo>
                <a:lnTo>
                  <a:pt x="3807" y="1758"/>
                </a:lnTo>
                <a:lnTo>
                  <a:pt x="3807" y="1760"/>
                </a:lnTo>
                <a:lnTo>
                  <a:pt x="3807" y="1761"/>
                </a:lnTo>
                <a:lnTo>
                  <a:pt x="3807" y="1762"/>
                </a:lnTo>
                <a:lnTo>
                  <a:pt x="3807" y="1763"/>
                </a:lnTo>
                <a:lnTo>
                  <a:pt x="3807" y="1764"/>
                </a:lnTo>
                <a:lnTo>
                  <a:pt x="3807" y="1766"/>
                </a:lnTo>
                <a:lnTo>
                  <a:pt x="3806" y="1767"/>
                </a:lnTo>
                <a:lnTo>
                  <a:pt x="3806" y="1768"/>
                </a:lnTo>
                <a:lnTo>
                  <a:pt x="3806" y="1769"/>
                </a:lnTo>
                <a:lnTo>
                  <a:pt x="3806" y="1770"/>
                </a:lnTo>
                <a:lnTo>
                  <a:pt x="3806" y="1771"/>
                </a:lnTo>
                <a:lnTo>
                  <a:pt x="3806" y="1774"/>
                </a:lnTo>
                <a:lnTo>
                  <a:pt x="3806" y="1775"/>
                </a:lnTo>
                <a:lnTo>
                  <a:pt x="3806" y="1776"/>
                </a:lnTo>
                <a:lnTo>
                  <a:pt x="3806" y="1777"/>
                </a:lnTo>
                <a:lnTo>
                  <a:pt x="3806" y="1778"/>
                </a:lnTo>
                <a:lnTo>
                  <a:pt x="3806" y="1779"/>
                </a:lnTo>
                <a:lnTo>
                  <a:pt x="3806" y="1780"/>
                </a:lnTo>
                <a:lnTo>
                  <a:pt x="3806" y="1781"/>
                </a:lnTo>
                <a:lnTo>
                  <a:pt x="3805" y="1781"/>
                </a:lnTo>
                <a:lnTo>
                  <a:pt x="3805" y="1784"/>
                </a:lnTo>
                <a:lnTo>
                  <a:pt x="3805" y="1785"/>
                </a:lnTo>
                <a:lnTo>
                  <a:pt x="3805" y="1786"/>
                </a:lnTo>
                <a:lnTo>
                  <a:pt x="3805" y="1787"/>
                </a:lnTo>
                <a:lnTo>
                  <a:pt x="3805" y="1788"/>
                </a:lnTo>
                <a:lnTo>
                  <a:pt x="3805" y="1789"/>
                </a:lnTo>
                <a:lnTo>
                  <a:pt x="3805" y="1791"/>
                </a:lnTo>
                <a:lnTo>
                  <a:pt x="3805" y="1792"/>
                </a:lnTo>
                <a:lnTo>
                  <a:pt x="3805" y="1793"/>
                </a:lnTo>
                <a:lnTo>
                  <a:pt x="3804" y="1794"/>
                </a:lnTo>
                <a:lnTo>
                  <a:pt x="3804" y="1795"/>
                </a:lnTo>
                <a:lnTo>
                  <a:pt x="3804" y="1796"/>
                </a:lnTo>
                <a:lnTo>
                  <a:pt x="3804" y="1797"/>
                </a:lnTo>
                <a:lnTo>
                  <a:pt x="3804" y="1799"/>
                </a:lnTo>
                <a:lnTo>
                  <a:pt x="3804" y="1800"/>
                </a:lnTo>
                <a:lnTo>
                  <a:pt x="3804" y="1801"/>
                </a:lnTo>
                <a:lnTo>
                  <a:pt x="3804" y="1802"/>
                </a:lnTo>
                <a:lnTo>
                  <a:pt x="3804" y="1803"/>
                </a:lnTo>
                <a:lnTo>
                  <a:pt x="3804" y="1804"/>
                </a:lnTo>
                <a:lnTo>
                  <a:pt x="3804" y="1805"/>
                </a:lnTo>
                <a:lnTo>
                  <a:pt x="3804" y="1806"/>
                </a:lnTo>
                <a:lnTo>
                  <a:pt x="3804" y="1808"/>
                </a:lnTo>
                <a:lnTo>
                  <a:pt x="3803" y="1809"/>
                </a:lnTo>
                <a:lnTo>
                  <a:pt x="3804" y="1810"/>
                </a:lnTo>
                <a:lnTo>
                  <a:pt x="3804" y="1811"/>
                </a:lnTo>
                <a:lnTo>
                  <a:pt x="3804" y="1812"/>
                </a:lnTo>
                <a:lnTo>
                  <a:pt x="3803" y="1813"/>
                </a:lnTo>
                <a:lnTo>
                  <a:pt x="3803" y="1814"/>
                </a:lnTo>
                <a:lnTo>
                  <a:pt x="3803" y="1817"/>
                </a:lnTo>
                <a:lnTo>
                  <a:pt x="3803" y="1818"/>
                </a:lnTo>
                <a:lnTo>
                  <a:pt x="3803" y="1819"/>
                </a:lnTo>
                <a:lnTo>
                  <a:pt x="3803" y="1820"/>
                </a:lnTo>
                <a:lnTo>
                  <a:pt x="3803" y="1821"/>
                </a:lnTo>
                <a:lnTo>
                  <a:pt x="3803" y="1822"/>
                </a:lnTo>
                <a:lnTo>
                  <a:pt x="3803" y="1825"/>
                </a:lnTo>
                <a:lnTo>
                  <a:pt x="3803" y="1827"/>
                </a:lnTo>
                <a:lnTo>
                  <a:pt x="3803" y="1829"/>
                </a:lnTo>
                <a:lnTo>
                  <a:pt x="3803" y="1830"/>
                </a:lnTo>
                <a:lnTo>
                  <a:pt x="3802" y="1833"/>
                </a:lnTo>
                <a:lnTo>
                  <a:pt x="3802" y="1835"/>
                </a:lnTo>
                <a:lnTo>
                  <a:pt x="3802" y="1837"/>
                </a:lnTo>
                <a:lnTo>
                  <a:pt x="3802" y="1838"/>
                </a:lnTo>
                <a:lnTo>
                  <a:pt x="3803" y="1839"/>
                </a:lnTo>
                <a:lnTo>
                  <a:pt x="3802" y="1841"/>
                </a:lnTo>
                <a:lnTo>
                  <a:pt x="3803" y="1842"/>
                </a:lnTo>
                <a:lnTo>
                  <a:pt x="3802" y="1843"/>
                </a:lnTo>
                <a:lnTo>
                  <a:pt x="3802" y="1844"/>
                </a:lnTo>
                <a:lnTo>
                  <a:pt x="3802" y="1845"/>
                </a:lnTo>
                <a:lnTo>
                  <a:pt x="3802" y="1846"/>
                </a:lnTo>
                <a:lnTo>
                  <a:pt x="3802" y="1847"/>
                </a:lnTo>
                <a:lnTo>
                  <a:pt x="3802" y="1848"/>
                </a:lnTo>
                <a:lnTo>
                  <a:pt x="3802" y="1850"/>
                </a:lnTo>
                <a:lnTo>
                  <a:pt x="3802" y="1852"/>
                </a:lnTo>
                <a:lnTo>
                  <a:pt x="3802" y="1855"/>
                </a:lnTo>
                <a:lnTo>
                  <a:pt x="3802" y="1856"/>
                </a:lnTo>
                <a:lnTo>
                  <a:pt x="3802" y="1858"/>
                </a:lnTo>
                <a:lnTo>
                  <a:pt x="3802" y="1859"/>
                </a:lnTo>
                <a:lnTo>
                  <a:pt x="3802" y="1860"/>
                </a:lnTo>
                <a:lnTo>
                  <a:pt x="3802" y="1861"/>
                </a:lnTo>
                <a:lnTo>
                  <a:pt x="3801" y="1862"/>
                </a:lnTo>
                <a:lnTo>
                  <a:pt x="3802" y="1863"/>
                </a:lnTo>
                <a:lnTo>
                  <a:pt x="3801" y="1864"/>
                </a:lnTo>
                <a:lnTo>
                  <a:pt x="3801" y="1866"/>
                </a:lnTo>
                <a:lnTo>
                  <a:pt x="3801" y="1867"/>
                </a:lnTo>
                <a:lnTo>
                  <a:pt x="3801" y="1868"/>
                </a:lnTo>
                <a:lnTo>
                  <a:pt x="3801" y="1869"/>
                </a:lnTo>
                <a:lnTo>
                  <a:pt x="3801" y="1870"/>
                </a:lnTo>
                <a:lnTo>
                  <a:pt x="3801" y="1871"/>
                </a:lnTo>
                <a:lnTo>
                  <a:pt x="3801" y="1872"/>
                </a:lnTo>
                <a:lnTo>
                  <a:pt x="3801" y="1873"/>
                </a:lnTo>
                <a:lnTo>
                  <a:pt x="3801" y="1875"/>
                </a:lnTo>
                <a:lnTo>
                  <a:pt x="3801" y="1876"/>
                </a:lnTo>
                <a:lnTo>
                  <a:pt x="3801" y="1877"/>
                </a:lnTo>
                <a:lnTo>
                  <a:pt x="3799" y="1879"/>
                </a:lnTo>
                <a:lnTo>
                  <a:pt x="3799" y="1880"/>
                </a:lnTo>
                <a:lnTo>
                  <a:pt x="3799" y="1881"/>
                </a:lnTo>
                <a:lnTo>
                  <a:pt x="3799" y="1883"/>
                </a:lnTo>
                <a:lnTo>
                  <a:pt x="3799" y="1884"/>
                </a:lnTo>
                <a:lnTo>
                  <a:pt x="3799" y="1886"/>
                </a:lnTo>
                <a:lnTo>
                  <a:pt x="3799" y="1887"/>
                </a:lnTo>
                <a:lnTo>
                  <a:pt x="3799" y="1889"/>
                </a:lnTo>
                <a:lnTo>
                  <a:pt x="3799" y="1891"/>
                </a:lnTo>
                <a:lnTo>
                  <a:pt x="3799" y="1893"/>
                </a:lnTo>
                <a:lnTo>
                  <a:pt x="3799" y="1894"/>
                </a:lnTo>
                <a:lnTo>
                  <a:pt x="3799" y="1895"/>
                </a:lnTo>
                <a:lnTo>
                  <a:pt x="3799" y="1896"/>
                </a:lnTo>
                <a:lnTo>
                  <a:pt x="3799" y="1897"/>
                </a:lnTo>
                <a:lnTo>
                  <a:pt x="3798" y="1901"/>
                </a:lnTo>
                <a:lnTo>
                  <a:pt x="3798" y="1902"/>
                </a:lnTo>
                <a:lnTo>
                  <a:pt x="3798" y="1903"/>
                </a:lnTo>
                <a:lnTo>
                  <a:pt x="3798" y="1904"/>
                </a:lnTo>
                <a:lnTo>
                  <a:pt x="3797" y="1905"/>
                </a:lnTo>
                <a:lnTo>
                  <a:pt x="3797" y="1906"/>
                </a:lnTo>
                <a:lnTo>
                  <a:pt x="3797" y="1908"/>
                </a:lnTo>
                <a:lnTo>
                  <a:pt x="3798" y="1909"/>
                </a:lnTo>
                <a:lnTo>
                  <a:pt x="3798" y="1911"/>
                </a:lnTo>
                <a:lnTo>
                  <a:pt x="3798" y="1912"/>
                </a:lnTo>
                <a:lnTo>
                  <a:pt x="3798" y="1913"/>
                </a:lnTo>
                <a:lnTo>
                  <a:pt x="3798" y="1914"/>
                </a:lnTo>
                <a:lnTo>
                  <a:pt x="3798" y="1915"/>
                </a:lnTo>
                <a:lnTo>
                  <a:pt x="3798" y="1917"/>
                </a:lnTo>
                <a:lnTo>
                  <a:pt x="3797" y="1919"/>
                </a:lnTo>
                <a:lnTo>
                  <a:pt x="3797" y="1920"/>
                </a:lnTo>
                <a:lnTo>
                  <a:pt x="3797" y="1921"/>
                </a:lnTo>
                <a:lnTo>
                  <a:pt x="3798" y="1922"/>
                </a:lnTo>
                <a:lnTo>
                  <a:pt x="3798" y="1923"/>
                </a:lnTo>
                <a:lnTo>
                  <a:pt x="3797" y="1925"/>
                </a:lnTo>
                <a:lnTo>
                  <a:pt x="3797" y="1926"/>
                </a:lnTo>
                <a:lnTo>
                  <a:pt x="3797" y="1927"/>
                </a:lnTo>
                <a:lnTo>
                  <a:pt x="3797" y="1928"/>
                </a:lnTo>
                <a:lnTo>
                  <a:pt x="3797" y="1929"/>
                </a:lnTo>
                <a:lnTo>
                  <a:pt x="3797" y="1930"/>
                </a:lnTo>
                <a:lnTo>
                  <a:pt x="3797" y="1931"/>
                </a:lnTo>
                <a:lnTo>
                  <a:pt x="3796" y="1933"/>
                </a:lnTo>
                <a:lnTo>
                  <a:pt x="3796" y="1934"/>
                </a:lnTo>
                <a:lnTo>
                  <a:pt x="3797" y="1936"/>
                </a:lnTo>
                <a:lnTo>
                  <a:pt x="3797" y="1937"/>
                </a:lnTo>
                <a:lnTo>
                  <a:pt x="3796" y="1938"/>
                </a:lnTo>
                <a:lnTo>
                  <a:pt x="3796" y="1939"/>
                </a:lnTo>
                <a:lnTo>
                  <a:pt x="3796" y="1940"/>
                </a:lnTo>
                <a:lnTo>
                  <a:pt x="3796" y="1943"/>
                </a:lnTo>
                <a:lnTo>
                  <a:pt x="3796" y="1944"/>
                </a:lnTo>
                <a:lnTo>
                  <a:pt x="3796" y="1948"/>
                </a:lnTo>
                <a:lnTo>
                  <a:pt x="3796" y="1950"/>
                </a:lnTo>
                <a:lnTo>
                  <a:pt x="3795" y="1951"/>
                </a:lnTo>
                <a:lnTo>
                  <a:pt x="3795" y="1952"/>
                </a:lnTo>
                <a:lnTo>
                  <a:pt x="3796" y="1953"/>
                </a:lnTo>
                <a:lnTo>
                  <a:pt x="3796" y="1954"/>
                </a:lnTo>
                <a:lnTo>
                  <a:pt x="3795" y="1955"/>
                </a:lnTo>
                <a:lnTo>
                  <a:pt x="3795" y="1956"/>
                </a:lnTo>
                <a:lnTo>
                  <a:pt x="3795" y="1958"/>
                </a:lnTo>
                <a:lnTo>
                  <a:pt x="3795" y="1961"/>
                </a:lnTo>
                <a:lnTo>
                  <a:pt x="3795" y="1962"/>
                </a:lnTo>
                <a:lnTo>
                  <a:pt x="3795" y="1964"/>
                </a:lnTo>
                <a:lnTo>
                  <a:pt x="3795" y="1965"/>
                </a:lnTo>
                <a:lnTo>
                  <a:pt x="3795" y="1967"/>
                </a:lnTo>
                <a:lnTo>
                  <a:pt x="3795" y="1968"/>
                </a:lnTo>
                <a:lnTo>
                  <a:pt x="3795" y="1969"/>
                </a:lnTo>
                <a:lnTo>
                  <a:pt x="3795" y="1970"/>
                </a:lnTo>
                <a:lnTo>
                  <a:pt x="3795" y="1971"/>
                </a:lnTo>
                <a:lnTo>
                  <a:pt x="3795" y="1972"/>
                </a:lnTo>
                <a:lnTo>
                  <a:pt x="3796" y="1972"/>
                </a:lnTo>
                <a:lnTo>
                  <a:pt x="3795" y="1975"/>
                </a:lnTo>
                <a:lnTo>
                  <a:pt x="3795" y="1976"/>
                </a:lnTo>
                <a:lnTo>
                  <a:pt x="3794" y="1978"/>
                </a:lnTo>
                <a:lnTo>
                  <a:pt x="3794" y="1981"/>
                </a:lnTo>
                <a:lnTo>
                  <a:pt x="3793" y="1982"/>
                </a:lnTo>
                <a:lnTo>
                  <a:pt x="3793" y="1984"/>
                </a:lnTo>
                <a:lnTo>
                  <a:pt x="3791" y="1990"/>
                </a:lnTo>
                <a:lnTo>
                  <a:pt x="3791" y="1992"/>
                </a:lnTo>
                <a:lnTo>
                  <a:pt x="3791" y="1993"/>
                </a:lnTo>
                <a:lnTo>
                  <a:pt x="3791" y="1995"/>
                </a:lnTo>
                <a:lnTo>
                  <a:pt x="3791" y="1997"/>
                </a:lnTo>
                <a:lnTo>
                  <a:pt x="3790" y="2000"/>
                </a:lnTo>
                <a:lnTo>
                  <a:pt x="3790" y="2003"/>
                </a:lnTo>
                <a:lnTo>
                  <a:pt x="3790" y="2004"/>
                </a:lnTo>
                <a:lnTo>
                  <a:pt x="3790" y="2007"/>
                </a:lnTo>
                <a:lnTo>
                  <a:pt x="3791" y="2011"/>
                </a:lnTo>
                <a:lnTo>
                  <a:pt x="3790" y="2013"/>
                </a:lnTo>
                <a:lnTo>
                  <a:pt x="3790" y="2017"/>
                </a:lnTo>
                <a:lnTo>
                  <a:pt x="3790" y="2018"/>
                </a:lnTo>
                <a:lnTo>
                  <a:pt x="3789" y="2022"/>
                </a:lnTo>
                <a:lnTo>
                  <a:pt x="3789" y="2026"/>
                </a:lnTo>
                <a:lnTo>
                  <a:pt x="3789" y="2030"/>
                </a:lnTo>
                <a:lnTo>
                  <a:pt x="3788" y="2040"/>
                </a:lnTo>
                <a:lnTo>
                  <a:pt x="3787" y="2044"/>
                </a:lnTo>
                <a:lnTo>
                  <a:pt x="3787" y="2045"/>
                </a:lnTo>
                <a:lnTo>
                  <a:pt x="3787" y="2046"/>
                </a:lnTo>
                <a:lnTo>
                  <a:pt x="3787" y="2047"/>
                </a:lnTo>
                <a:lnTo>
                  <a:pt x="3787" y="2050"/>
                </a:lnTo>
                <a:lnTo>
                  <a:pt x="3787" y="2053"/>
                </a:lnTo>
                <a:lnTo>
                  <a:pt x="3786" y="2057"/>
                </a:lnTo>
                <a:lnTo>
                  <a:pt x="3786" y="2059"/>
                </a:lnTo>
                <a:lnTo>
                  <a:pt x="3786" y="2062"/>
                </a:lnTo>
                <a:lnTo>
                  <a:pt x="3786" y="2067"/>
                </a:lnTo>
                <a:lnTo>
                  <a:pt x="3785" y="2072"/>
                </a:lnTo>
                <a:lnTo>
                  <a:pt x="3785" y="2073"/>
                </a:lnTo>
                <a:lnTo>
                  <a:pt x="3785" y="2077"/>
                </a:lnTo>
                <a:lnTo>
                  <a:pt x="3785" y="2078"/>
                </a:lnTo>
                <a:lnTo>
                  <a:pt x="3786" y="2084"/>
                </a:lnTo>
                <a:lnTo>
                  <a:pt x="3785" y="2089"/>
                </a:lnTo>
                <a:lnTo>
                  <a:pt x="3785" y="2095"/>
                </a:lnTo>
                <a:lnTo>
                  <a:pt x="3784" y="2096"/>
                </a:lnTo>
                <a:lnTo>
                  <a:pt x="3784" y="2102"/>
                </a:lnTo>
                <a:lnTo>
                  <a:pt x="3784" y="2105"/>
                </a:lnTo>
                <a:lnTo>
                  <a:pt x="3784" y="2106"/>
                </a:lnTo>
                <a:lnTo>
                  <a:pt x="3784" y="2110"/>
                </a:lnTo>
                <a:lnTo>
                  <a:pt x="3779" y="2110"/>
                </a:lnTo>
                <a:lnTo>
                  <a:pt x="3777" y="2110"/>
                </a:lnTo>
                <a:lnTo>
                  <a:pt x="3776" y="2110"/>
                </a:lnTo>
                <a:lnTo>
                  <a:pt x="3775" y="2110"/>
                </a:lnTo>
                <a:lnTo>
                  <a:pt x="3770" y="2110"/>
                </a:lnTo>
                <a:lnTo>
                  <a:pt x="3768" y="2110"/>
                </a:lnTo>
                <a:lnTo>
                  <a:pt x="3767" y="2110"/>
                </a:lnTo>
                <a:lnTo>
                  <a:pt x="3763" y="2110"/>
                </a:lnTo>
                <a:lnTo>
                  <a:pt x="3761" y="2110"/>
                </a:lnTo>
                <a:lnTo>
                  <a:pt x="3760" y="2110"/>
                </a:lnTo>
                <a:lnTo>
                  <a:pt x="3759" y="2110"/>
                </a:lnTo>
                <a:lnTo>
                  <a:pt x="3758" y="2110"/>
                </a:lnTo>
                <a:lnTo>
                  <a:pt x="3756" y="2110"/>
                </a:lnTo>
                <a:lnTo>
                  <a:pt x="3755" y="2110"/>
                </a:lnTo>
                <a:lnTo>
                  <a:pt x="3755" y="2111"/>
                </a:lnTo>
                <a:lnTo>
                  <a:pt x="3755" y="2113"/>
                </a:lnTo>
                <a:lnTo>
                  <a:pt x="3754" y="2113"/>
                </a:lnTo>
                <a:lnTo>
                  <a:pt x="3734" y="2114"/>
                </a:lnTo>
                <a:lnTo>
                  <a:pt x="3722" y="2115"/>
                </a:lnTo>
                <a:lnTo>
                  <a:pt x="3709" y="2115"/>
                </a:lnTo>
                <a:lnTo>
                  <a:pt x="3706" y="2115"/>
                </a:lnTo>
                <a:lnTo>
                  <a:pt x="3706" y="2111"/>
                </a:lnTo>
                <a:lnTo>
                  <a:pt x="3704" y="2111"/>
                </a:lnTo>
                <a:lnTo>
                  <a:pt x="3664" y="2112"/>
                </a:lnTo>
                <a:lnTo>
                  <a:pt x="3657" y="2113"/>
                </a:lnTo>
                <a:lnTo>
                  <a:pt x="3656" y="2113"/>
                </a:lnTo>
                <a:lnTo>
                  <a:pt x="3652" y="2113"/>
                </a:lnTo>
                <a:lnTo>
                  <a:pt x="3651" y="2113"/>
                </a:lnTo>
                <a:lnTo>
                  <a:pt x="3647" y="2113"/>
                </a:lnTo>
                <a:lnTo>
                  <a:pt x="3646" y="2113"/>
                </a:lnTo>
                <a:lnTo>
                  <a:pt x="3644" y="2113"/>
                </a:lnTo>
                <a:lnTo>
                  <a:pt x="3643" y="2113"/>
                </a:lnTo>
                <a:lnTo>
                  <a:pt x="3640" y="2114"/>
                </a:lnTo>
                <a:lnTo>
                  <a:pt x="3638" y="2114"/>
                </a:lnTo>
                <a:lnTo>
                  <a:pt x="3637" y="2114"/>
                </a:lnTo>
                <a:lnTo>
                  <a:pt x="3635" y="2114"/>
                </a:lnTo>
                <a:lnTo>
                  <a:pt x="3634" y="2114"/>
                </a:lnTo>
                <a:lnTo>
                  <a:pt x="3633" y="2114"/>
                </a:lnTo>
                <a:lnTo>
                  <a:pt x="3626" y="2114"/>
                </a:lnTo>
                <a:lnTo>
                  <a:pt x="3624" y="2114"/>
                </a:lnTo>
                <a:lnTo>
                  <a:pt x="3623" y="2114"/>
                </a:lnTo>
                <a:lnTo>
                  <a:pt x="3618" y="2114"/>
                </a:lnTo>
                <a:lnTo>
                  <a:pt x="3616" y="2114"/>
                </a:lnTo>
                <a:lnTo>
                  <a:pt x="3615" y="2114"/>
                </a:lnTo>
                <a:lnTo>
                  <a:pt x="3614" y="2114"/>
                </a:lnTo>
                <a:lnTo>
                  <a:pt x="3613" y="2114"/>
                </a:lnTo>
                <a:lnTo>
                  <a:pt x="3612" y="2114"/>
                </a:lnTo>
                <a:lnTo>
                  <a:pt x="3611" y="2114"/>
                </a:lnTo>
                <a:lnTo>
                  <a:pt x="3607" y="2115"/>
                </a:lnTo>
                <a:lnTo>
                  <a:pt x="3606" y="2115"/>
                </a:lnTo>
                <a:lnTo>
                  <a:pt x="3605" y="2115"/>
                </a:lnTo>
                <a:lnTo>
                  <a:pt x="3604" y="2115"/>
                </a:lnTo>
                <a:lnTo>
                  <a:pt x="3600" y="2115"/>
                </a:lnTo>
                <a:lnTo>
                  <a:pt x="3599" y="2115"/>
                </a:lnTo>
                <a:lnTo>
                  <a:pt x="3598" y="2115"/>
                </a:lnTo>
                <a:lnTo>
                  <a:pt x="3595" y="2115"/>
                </a:lnTo>
                <a:lnTo>
                  <a:pt x="3594" y="2115"/>
                </a:lnTo>
                <a:lnTo>
                  <a:pt x="3592" y="2115"/>
                </a:lnTo>
                <a:lnTo>
                  <a:pt x="3589" y="2115"/>
                </a:lnTo>
                <a:lnTo>
                  <a:pt x="3588" y="2115"/>
                </a:lnTo>
                <a:lnTo>
                  <a:pt x="3587" y="2115"/>
                </a:lnTo>
                <a:lnTo>
                  <a:pt x="3584" y="2115"/>
                </a:lnTo>
                <a:lnTo>
                  <a:pt x="3582" y="2115"/>
                </a:lnTo>
                <a:lnTo>
                  <a:pt x="3577" y="2117"/>
                </a:lnTo>
                <a:lnTo>
                  <a:pt x="3574" y="2117"/>
                </a:lnTo>
                <a:lnTo>
                  <a:pt x="3572" y="2117"/>
                </a:lnTo>
                <a:lnTo>
                  <a:pt x="3566" y="2117"/>
                </a:lnTo>
                <a:lnTo>
                  <a:pt x="3564" y="2117"/>
                </a:lnTo>
                <a:lnTo>
                  <a:pt x="3562" y="2117"/>
                </a:lnTo>
                <a:lnTo>
                  <a:pt x="3553" y="2117"/>
                </a:lnTo>
                <a:lnTo>
                  <a:pt x="3551" y="2117"/>
                </a:lnTo>
                <a:lnTo>
                  <a:pt x="3549" y="2117"/>
                </a:lnTo>
                <a:lnTo>
                  <a:pt x="3548" y="2117"/>
                </a:lnTo>
                <a:lnTo>
                  <a:pt x="3548" y="2118"/>
                </a:lnTo>
                <a:lnTo>
                  <a:pt x="3547" y="2118"/>
                </a:lnTo>
                <a:lnTo>
                  <a:pt x="3546" y="2118"/>
                </a:lnTo>
                <a:lnTo>
                  <a:pt x="3545" y="2118"/>
                </a:lnTo>
                <a:lnTo>
                  <a:pt x="3544" y="2119"/>
                </a:lnTo>
                <a:lnTo>
                  <a:pt x="3537" y="2119"/>
                </a:lnTo>
                <a:lnTo>
                  <a:pt x="3518" y="2119"/>
                </a:lnTo>
                <a:lnTo>
                  <a:pt x="3511" y="2119"/>
                </a:lnTo>
                <a:lnTo>
                  <a:pt x="3510" y="2119"/>
                </a:lnTo>
                <a:lnTo>
                  <a:pt x="3506" y="2119"/>
                </a:lnTo>
                <a:lnTo>
                  <a:pt x="3505" y="2119"/>
                </a:lnTo>
                <a:lnTo>
                  <a:pt x="3504" y="2119"/>
                </a:lnTo>
                <a:lnTo>
                  <a:pt x="3503" y="2119"/>
                </a:lnTo>
                <a:lnTo>
                  <a:pt x="3483" y="2119"/>
                </a:lnTo>
                <a:lnTo>
                  <a:pt x="3482" y="2119"/>
                </a:lnTo>
                <a:lnTo>
                  <a:pt x="3476" y="2119"/>
                </a:lnTo>
                <a:lnTo>
                  <a:pt x="3474" y="2119"/>
                </a:lnTo>
                <a:lnTo>
                  <a:pt x="3473" y="2119"/>
                </a:lnTo>
                <a:lnTo>
                  <a:pt x="3471" y="2119"/>
                </a:lnTo>
                <a:lnTo>
                  <a:pt x="3470" y="2119"/>
                </a:lnTo>
                <a:lnTo>
                  <a:pt x="3469" y="2119"/>
                </a:lnTo>
                <a:lnTo>
                  <a:pt x="3467" y="2119"/>
                </a:lnTo>
                <a:lnTo>
                  <a:pt x="3466" y="2119"/>
                </a:lnTo>
                <a:lnTo>
                  <a:pt x="3463" y="2119"/>
                </a:lnTo>
                <a:lnTo>
                  <a:pt x="3463" y="2120"/>
                </a:lnTo>
                <a:lnTo>
                  <a:pt x="3462" y="2120"/>
                </a:lnTo>
                <a:lnTo>
                  <a:pt x="3461" y="2120"/>
                </a:lnTo>
                <a:lnTo>
                  <a:pt x="3458" y="2120"/>
                </a:lnTo>
                <a:lnTo>
                  <a:pt x="3457" y="2120"/>
                </a:lnTo>
                <a:lnTo>
                  <a:pt x="3456" y="2120"/>
                </a:lnTo>
                <a:lnTo>
                  <a:pt x="3454" y="2120"/>
                </a:lnTo>
                <a:lnTo>
                  <a:pt x="3452" y="2120"/>
                </a:lnTo>
                <a:lnTo>
                  <a:pt x="3451" y="2120"/>
                </a:lnTo>
                <a:lnTo>
                  <a:pt x="3450" y="2120"/>
                </a:lnTo>
                <a:lnTo>
                  <a:pt x="3449" y="2120"/>
                </a:lnTo>
                <a:lnTo>
                  <a:pt x="3445" y="2120"/>
                </a:lnTo>
                <a:lnTo>
                  <a:pt x="3444" y="2120"/>
                </a:lnTo>
                <a:lnTo>
                  <a:pt x="3443" y="2120"/>
                </a:lnTo>
                <a:lnTo>
                  <a:pt x="3425" y="2120"/>
                </a:lnTo>
                <a:lnTo>
                  <a:pt x="3423" y="2120"/>
                </a:lnTo>
                <a:lnTo>
                  <a:pt x="3422" y="2120"/>
                </a:lnTo>
                <a:lnTo>
                  <a:pt x="3405" y="2121"/>
                </a:lnTo>
                <a:lnTo>
                  <a:pt x="3387" y="2121"/>
                </a:lnTo>
                <a:lnTo>
                  <a:pt x="3383" y="2122"/>
                </a:lnTo>
                <a:lnTo>
                  <a:pt x="3379" y="2122"/>
                </a:lnTo>
                <a:lnTo>
                  <a:pt x="3373" y="2122"/>
                </a:lnTo>
                <a:lnTo>
                  <a:pt x="3368" y="2122"/>
                </a:lnTo>
                <a:lnTo>
                  <a:pt x="3367" y="2122"/>
                </a:lnTo>
                <a:lnTo>
                  <a:pt x="3366" y="2122"/>
                </a:lnTo>
                <a:lnTo>
                  <a:pt x="3365" y="2122"/>
                </a:lnTo>
                <a:lnTo>
                  <a:pt x="3363" y="2122"/>
                </a:lnTo>
                <a:lnTo>
                  <a:pt x="3362" y="2122"/>
                </a:lnTo>
                <a:lnTo>
                  <a:pt x="3357" y="2122"/>
                </a:lnTo>
                <a:lnTo>
                  <a:pt x="3355" y="2123"/>
                </a:lnTo>
                <a:lnTo>
                  <a:pt x="3349" y="2123"/>
                </a:lnTo>
                <a:lnTo>
                  <a:pt x="3347" y="2123"/>
                </a:lnTo>
                <a:lnTo>
                  <a:pt x="3346" y="2123"/>
                </a:lnTo>
                <a:lnTo>
                  <a:pt x="3341" y="2124"/>
                </a:lnTo>
                <a:lnTo>
                  <a:pt x="3327" y="2124"/>
                </a:lnTo>
                <a:lnTo>
                  <a:pt x="3318" y="2126"/>
                </a:lnTo>
                <a:lnTo>
                  <a:pt x="3315" y="2126"/>
                </a:lnTo>
                <a:lnTo>
                  <a:pt x="3313" y="2124"/>
                </a:lnTo>
                <a:lnTo>
                  <a:pt x="3311" y="2124"/>
                </a:lnTo>
                <a:lnTo>
                  <a:pt x="3309" y="2124"/>
                </a:lnTo>
                <a:lnTo>
                  <a:pt x="3307" y="2124"/>
                </a:lnTo>
                <a:lnTo>
                  <a:pt x="3306" y="2126"/>
                </a:lnTo>
                <a:lnTo>
                  <a:pt x="3304" y="2126"/>
                </a:lnTo>
                <a:lnTo>
                  <a:pt x="3292" y="2126"/>
                </a:lnTo>
                <a:lnTo>
                  <a:pt x="3280" y="2126"/>
                </a:lnTo>
                <a:lnTo>
                  <a:pt x="3264" y="2126"/>
                </a:lnTo>
                <a:lnTo>
                  <a:pt x="3262" y="2126"/>
                </a:lnTo>
                <a:lnTo>
                  <a:pt x="3259" y="2126"/>
                </a:lnTo>
                <a:lnTo>
                  <a:pt x="3255" y="2126"/>
                </a:lnTo>
                <a:lnTo>
                  <a:pt x="3253" y="2126"/>
                </a:lnTo>
                <a:lnTo>
                  <a:pt x="3251" y="2126"/>
                </a:lnTo>
                <a:lnTo>
                  <a:pt x="3244" y="2126"/>
                </a:lnTo>
                <a:lnTo>
                  <a:pt x="3240" y="2126"/>
                </a:lnTo>
                <a:lnTo>
                  <a:pt x="3235" y="2126"/>
                </a:lnTo>
                <a:lnTo>
                  <a:pt x="3230" y="2126"/>
                </a:lnTo>
                <a:lnTo>
                  <a:pt x="3229" y="2126"/>
                </a:lnTo>
                <a:lnTo>
                  <a:pt x="3228" y="2126"/>
                </a:lnTo>
                <a:lnTo>
                  <a:pt x="3225" y="2126"/>
                </a:lnTo>
                <a:lnTo>
                  <a:pt x="3221" y="2127"/>
                </a:lnTo>
                <a:lnTo>
                  <a:pt x="3218" y="2127"/>
                </a:lnTo>
                <a:lnTo>
                  <a:pt x="3211" y="2127"/>
                </a:lnTo>
                <a:lnTo>
                  <a:pt x="3208" y="2127"/>
                </a:lnTo>
                <a:lnTo>
                  <a:pt x="3203" y="2127"/>
                </a:lnTo>
                <a:lnTo>
                  <a:pt x="3189" y="2127"/>
                </a:lnTo>
                <a:lnTo>
                  <a:pt x="3161" y="2128"/>
                </a:lnTo>
                <a:lnTo>
                  <a:pt x="3147" y="2128"/>
                </a:lnTo>
                <a:lnTo>
                  <a:pt x="3146" y="2128"/>
                </a:lnTo>
                <a:lnTo>
                  <a:pt x="3144" y="2128"/>
                </a:lnTo>
                <a:lnTo>
                  <a:pt x="3140" y="2128"/>
                </a:lnTo>
                <a:lnTo>
                  <a:pt x="3139" y="2128"/>
                </a:lnTo>
                <a:lnTo>
                  <a:pt x="3138" y="2128"/>
                </a:lnTo>
                <a:lnTo>
                  <a:pt x="3137" y="2128"/>
                </a:lnTo>
                <a:lnTo>
                  <a:pt x="3135" y="2128"/>
                </a:lnTo>
                <a:lnTo>
                  <a:pt x="3124" y="2129"/>
                </a:lnTo>
                <a:lnTo>
                  <a:pt x="3090" y="2130"/>
                </a:lnTo>
                <a:lnTo>
                  <a:pt x="3079" y="2131"/>
                </a:lnTo>
                <a:lnTo>
                  <a:pt x="3078" y="2131"/>
                </a:lnTo>
                <a:lnTo>
                  <a:pt x="3077" y="2131"/>
                </a:lnTo>
                <a:lnTo>
                  <a:pt x="3071" y="2131"/>
                </a:lnTo>
                <a:lnTo>
                  <a:pt x="3069" y="2131"/>
                </a:lnTo>
                <a:lnTo>
                  <a:pt x="3068" y="2131"/>
                </a:lnTo>
                <a:lnTo>
                  <a:pt x="3065" y="2131"/>
                </a:lnTo>
                <a:lnTo>
                  <a:pt x="3049" y="2131"/>
                </a:lnTo>
                <a:lnTo>
                  <a:pt x="3004" y="2132"/>
                </a:lnTo>
                <a:lnTo>
                  <a:pt x="2988" y="2132"/>
                </a:lnTo>
                <a:lnTo>
                  <a:pt x="2987" y="2132"/>
                </a:lnTo>
                <a:lnTo>
                  <a:pt x="2986" y="2132"/>
                </a:lnTo>
                <a:lnTo>
                  <a:pt x="2985" y="2134"/>
                </a:lnTo>
                <a:lnTo>
                  <a:pt x="2970" y="2134"/>
                </a:lnTo>
                <a:lnTo>
                  <a:pt x="2949" y="2134"/>
                </a:lnTo>
                <a:lnTo>
                  <a:pt x="2923" y="2135"/>
                </a:lnTo>
                <a:lnTo>
                  <a:pt x="2907" y="2135"/>
                </a:lnTo>
                <a:lnTo>
                  <a:pt x="2906" y="2135"/>
                </a:lnTo>
                <a:lnTo>
                  <a:pt x="2906" y="2145"/>
                </a:lnTo>
                <a:lnTo>
                  <a:pt x="2906" y="2147"/>
                </a:lnTo>
                <a:lnTo>
                  <a:pt x="2906" y="2156"/>
                </a:lnTo>
                <a:lnTo>
                  <a:pt x="2906" y="2164"/>
                </a:lnTo>
                <a:lnTo>
                  <a:pt x="2906" y="2165"/>
                </a:lnTo>
                <a:lnTo>
                  <a:pt x="2906" y="2169"/>
                </a:lnTo>
                <a:lnTo>
                  <a:pt x="2906" y="2170"/>
                </a:lnTo>
                <a:lnTo>
                  <a:pt x="2906" y="2174"/>
                </a:lnTo>
                <a:lnTo>
                  <a:pt x="2906" y="2190"/>
                </a:lnTo>
                <a:lnTo>
                  <a:pt x="2906" y="2211"/>
                </a:lnTo>
                <a:lnTo>
                  <a:pt x="2906" y="2212"/>
                </a:lnTo>
                <a:lnTo>
                  <a:pt x="2905" y="2212"/>
                </a:lnTo>
                <a:lnTo>
                  <a:pt x="2888" y="2211"/>
                </a:lnTo>
                <a:lnTo>
                  <a:pt x="2887" y="2211"/>
                </a:lnTo>
                <a:lnTo>
                  <a:pt x="2873" y="2211"/>
                </a:lnTo>
                <a:lnTo>
                  <a:pt x="2872" y="2211"/>
                </a:lnTo>
                <a:lnTo>
                  <a:pt x="2871" y="2211"/>
                </a:lnTo>
                <a:lnTo>
                  <a:pt x="2831" y="2210"/>
                </a:lnTo>
                <a:lnTo>
                  <a:pt x="2830" y="2210"/>
                </a:lnTo>
                <a:lnTo>
                  <a:pt x="2829" y="2210"/>
                </a:lnTo>
                <a:lnTo>
                  <a:pt x="2828" y="2210"/>
                </a:lnTo>
                <a:lnTo>
                  <a:pt x="2827" y="2210"/>
                </a:lnTo>
                <a:lnTo>
                  <a:pt x="2826" y="2210"/>
                </a:lnTo>
                <a:lnTo>
                  <a:pt x="2824" y="2210"/>
                </a:lnTo>
                <a:lnTo>
                  <a:pt x="2823" y="2210"/>
                </a:lnTo>
                <a:lnTo>
                  <a:pt x="2822" y="2210"/>
                </a:lnTo>
                <a:lnTo>
                  <a:pt x="2821" y="2210"/>
                </a:lnTo>
                <a:lnTo>
                  <a:pt x="2818" y="2210"/>
                </a:lnTo>
                <a:lnTo>
                  <a:pt x="2816" y="2210"/>
                </a:lnTo>
                <a:lnTo>
                  <a:pt x="2815" y="2210"/>
                </a:lnTo>
                <a:lnTo>
                  <a:pt x="2814" y="2210"/>
                </a:lnTo>
                <a:lnTo>
                  <a:pt x="2811" y="2210"/>
                </a:lnTo>
                <a:lnTo>
                  <a:pt x="2800" y="2210"/>
                </a:lnTo>
                <a:lnTo>
                  <a:pt x="2795" y="2210"/>
                </a:lnTo>
                <a:lnTo>
                  <a:pt x="2789" y="2210"/>
                </a:lnTo>
                <a:lnTo>
                  <a:pt x="2770" y="2210"/>
                </a:lnTo>
                <a:lnTo>
                  <a:pt x="2764" y="2210"/>
                </a:lnTo>
                <a:lnTo>
                  <a:pt x="2760" y="2210"/>
                </a:lnTo>
                <a:lnTo>
                  <a:pt x="2749" y="2210"/>
                </a:lnTo>
                <a:lnTo>
                  <a:pt x="2724" y="2210"/>
                </a:lnTo>
                <a:lnTo>
                  <a:pt x="2717" y="2210"/>
                </a:lnTo>
                <a:lnTo>
                  <a:pt x="2703" y="2210"/>
                </a:lnTo>
                <a:lnTo>
                  <a:pt x="2692" y="2210"/>
                </a:lnTo>
                <a:lnTo>
                  <a:pt x="2688" y="2210"/>
                </a:lnTo>
                <a:lnTo>
                  <a:pt x="2686" y="2210"/>
                </a:lnTo>
                <a:lnTo>
                  <a:pt x="2683" y="2210"/>
                </a:lnTo>
                <a:lnTo>
                  <a:pt x="2682" y="2210"/>
                </a:lnTo>
                <a:lnTo>
                  <a:pt x="2680" y="2210"/>
                </a:lnTo>
                <a:lnTo>
                  <a:pt x="2678" y="2210"/>
                </a:lnTo>
                <a:lnTo>
                  <a:pt x="2677" y="2210"/>
                </a:lnTo>
                <a:lnTo>
                  <a:pt x="2675" y="2210"/>
                </a:lnTo>
                <a:lnTo>
                  <a:pt x="2674" y="2210"/>
                </a:lnTo>
                <a:lnTo>
                  <a:pt x="2669" y="2210"/>
                </a:lnTo>
                <a:lnTo>
                  <a:pt x="2668" y="2210"/>
                </a:lnTo>
                <a:lnTo>
                  <a:pt x="2665" y="2210"/>
                </a:lnTo>
                <a:lnTo>
                  <a:pt x="2663" y="2210"/>
                </a:lnTo>
                <a:lnTo>
                  <a:pt x="2657" y="2210"/>
                </a:lnTo>
                <a:lnTo>
                  <a:pt x="2648" y="2210"/>
                </a:lnTo>
                <a:lnTo>
                  <a:pt x="2642" y="2210"/>
                </a:lnTo>
                <a:lnTo>
                  <a:pt x="2637" y="2211"/>
                </a:lnTo>
                <a:lnTo>
                  <a:pt x="2632" y="2211"/>
                </a:lnTo>
                <a:lnTo>
                  <a:pt x="2626" y="2211"/>
                </a:lnTo>
                <a:lnTo>
                  <a:pt x="2623" y="2211"/>
                </a:lnTo>
                <a:lnTo>
                  <a:pt x="2616" y="2211"/>
                </a:lnTo>
                <a:lnTo>
                  <a:pt x="2596" y="2210"/>
                </a:lnTo>
                <a:lnTo>
                  <a:pt x="2589" y="2210"/>
                </a:lnTo>
                <a:lnTo>
                  <a:pt x="2574" y="2210"/>
                </a:lnTo>
                <a:lnTo>
                  <a:pt x="2552" y="2210"/>
                </a:lnTo>
                <a:lnTo>
                  <a:pt x="2534" y="2210"/>
                </a:lnTo>
                <a:lnTo>
                  <a:pt x="2531" y="2210"/>
                </a:lnTo>
                <a:lnTo>
                  <a:pt x="2520" y="2210"/>
                </a:lnTo>
                <a:lnTo>
                  <a:pt x="2517" y="2210"/>
                </a:lnTo>
                <a:lnTo>
                  <a:pt x="2516" y="2210"/>
                </a:lnTo>
                <a:lnTo>
                  <a:pt x="2511" y="2210"/>
                </a:lnTo>
                <a:lnTo>
                  <a:pt x="2510" y="2210"/>
                </a:lnTo>
                <a:lnTo>
                  <a:pt x="2509" y="2210"/>
                </a:lnTo>
                <a:lnTo>
                  <a:pt x="2508" y="2210"/>
                </a:lnTo>
                <a:lnTo>
                  <a:pt x="2493" y="2210"/>
                </a:lnTo>
                <a:lnTo>
                  <a:pt x="2450" y="2210"/>
                </a:lnTo>
                <a:lnTo>
                  <a:pt x="2435" y="2210"/>
                </a:lnTo>
                <a:lnTo>
                  <a:pt x="2417" y="2210"/>
                </a:lnTo>
                <a:lnTo>
                  <a:pt x="2366" y="2211"/>
                </a:lnTo>
                <a:lnTo>
                  <a:pt x="2350" y="2211"/>
                </a:lnTo>
                <a:lnTo>
                  <a:pt x="2349" y="2211"/>
                </a:lnTo>
                <a:lnTo>
                  <a:pt x="2343" y="2211"/>
                </a:lnTo>
                <a:lnTo>
                  <a:pt x="2268" y="2211"/>
                </a:lnTo>
                <a:lnTo>
                  <a:pt x="2235" y="2211"/>
                </a:lnTo>
                <a:lnTo>
                  <a:pt x="2233" y="2211"/>
                </a:lnTo>
                <a:lnTo>
                  <a:pt x="2232" y="2211"/>
                </a:lnTo>
                <a:lnTo>
                  <a:pt x="2231" y="2211"/>
                </a:lnTo>
                <a:lnTo>
                  <a:pt x="2229" y="2211"/>
                </a:lnTo>
                <a:lnTo>
                  <a:pt x="2219" y="2211"/>
                </a:lnTo>
                <a:lnTo>
                  <a:pt x="2208" y="2211"/>
                </a:lnTo>
                <a:lnTo>
                  <a:pt x="2194" y="2211"/>
                </a:lnTo>
                <a:lnTo>
                  <a:pt x="2191" y="2211"/>
                </a:lnTo>
                <a:lnTo>
                  <a:pt x="2190" y="2211"/>
                </a:lnTo>
                <a:lnTo>
                  <a:pt x="2185" y="2211"/>
                </a:lnTo>
                <a:lnTo>
                  <a:pt x="2184" y="2211"/>
                </a:lnTo>
                <a:lnTo>
                  <a:pt x="2183" y="2211"/>
                </a:lnTo>
                <a:lnTo>
                  <a:pt x="2182" y="2211"/>
                </a:lnTo>
                <a:lnTo>
                  <a:pt x="2181" y="2211"/>
                </a:lnTo>
                <a:lnTo>
                  <a:pt x="2137" y="2212"/>
                </a:lnTo>
                <a:lnTo>
                  <a:pt x="2132" y="2212"/>
                </a:lnTo>
                <a:lnTo>
                  <a:pt x="2131" y="2212"/>
                </a:lnTo>
                <a:lnTo>
                  <a:pt x="2130" y="2212"/>
                </a:lnTo>
                <a:lnTo>
                  <a:pt x="2127" y="2212"/>
                </a:lnTo>
                <a:lnTo>
                  <a:pt x="2115" y="2212"/>
                </a:lnTo>
                <a:lnTo>
                  <a:pt x="2112" y="2212"/>
                </a:lnTo>
                <a:lnTo>
                  <a:pt x="2111" y="2212"/>
                </a:lnTo>
                <a:lnTo>
                  <a:pt x="2110" y="2212"/>
                </a:lnTo>
                <a:lnTo>
                  <a:pt x="2100" y="2212"/>
                </a:lnTo>
                <a:lnTo>
                  <a:pt x="2071" y="2212"/>
                </a:lnTo>
                <a:lnTo>
                  <a:pt x="2062" y="2212"/>
                </a:lnTo>
                <a:lnTo>
                  <a:pt x="2028" y="2212"/>
                </a:lnTo>
                <a:lnTo>
                  <a:pt x="1925" y="2211"/>
                </a:lnTo>
                <a:lnTo>
                  <a:pt x="1891" y="2211"/>
                </a:lnTo>
                <a:lnTo>
                  <a:pt x="1870" y="2211"/>
                </a:lnTo>
                <a:lnTo>
                  <a:pt x="1849" y="2211"/>
                </a:lnTo>
                <a:lnTo>
                  <a:pt x="1804" y="2211"/>
                </a:lnTo>
                <a:lnTo>
                  <a:pt x="1782" y="2211"/>
                </a:lnTo>
                <a:lnTo>
                  <a:pt x="1776" y="2211"/>
                </a:lnTo>
                <a:lnTo>
                  <a:pt x="1755" y="2211"/>
                </a:lnTo>
                <a:lnTo>
                  <a:pt x="1750" y="2211"/>
                </a:lnTo>
                <a:lnTo>
                  <a:pt x="1749" y="2211"/>
                </a:lnTo>
                <a:lnTo>
                  <a:pt x="1748" y="2211"/>
                </a:lnTo>
                <a:lnTo>
                  <a:pt x="1746" y="2211"/>
                </a:lnTo>
                <a:lnTo>
                  <a:pt x="1725" y="2211"/>
                </a:lnTo>
                <a:lnTo>
                  <a:pt x="1713" y="2211"/>
                </a:lnTo>
                <a:lnTo>
                  <a:pt x="1659" y="2211"/>
                </a:lnTo>
                <a:lnTo>
                  <a:pt x="1638" y="2210"/>
                </a:lnTo>
                <a:lnTo>
                  <a:pt x="1637" y="2211"/>
                </a:lnTo>
                <a:lnTo>
                  <a:pt x="1634" y="2211"/>
                </a:lnTo>
                <a:lnTo>
                  <a:pt x="1633" y="2211"/>
                </a:lnTo>
                <a:lnTo>
                  <a:pt x="1507" y="2211"/>
                </a:lnTo>
                <a:lnTo>
                  <a:pt x="1475" y="2211"/>
                </a:lnTo>
                <a:lnTo>
                  <a:pt x="1236" y="2211"/>
                </a:lnTo>
                <a:lnTo>
                  <a:pt x="1124" y="2211"/>
                </a:lnTo>
                <a:lnTo>
                  <a:pt x="998" y="2211"/>
                </a:lnTo>
                <a:lnTo>
                  <a:pt x="998" y="2194"/>
                </a:lnTo>
                <a:lnTo>
                  <a:pt x="998" y="2164"/>
                </a:lnTo>
                <a:lnTo>
                  <a:pt x="998" y="2141"/>
                </a:lnTo>
                <a:lnTo>
                  <a:pt x="998" y="2124"/>
                </a:lnTo>
                <a:lnTo>
                  <a:pt x="998" y="2118"/>
                </a:lnTo>
                <a:lnTo>
                  <a:pt x="998" y="2109"/>
                </a:lnTo>
                <a:lnTo>
                  <a:pt x="998" y="2098"/>
                </a:lnTo>
                <a:lnTo>
                  <a:pt x="998" y="2093"/>
                </a:lnTo>
                <a:lnTo>
                  <a:pt x="998" y="2092"/>
                </a:lnTo>
                <a:lnTo>
                  <a:pt x="998" y="2090"/>
                </a:lnTo>
                <a:lnTo>
                  <a:pt x="983" y="2090"/>
                </a:lnTo>
                <a:lnTo>
                  <a:pt x="652" y="2089"/>
                </a:lnTo>
                <a:lnTo>
                  <a:pt x="519" y="2088"/>
                </a:lnTo>
                <a:lnTo>
                  <a:pt x="495" y="2088"/>
                </a:lnTo>
                <a:lnTo>
                  <a:pt x="390" y="2088"/>
                </a:lnTo>
                <a:lnTo>
                  <a:pt x="356" y="2088"/>
                </a:lnTo>
                <a:lnTo>
                  <a:pt x="227" y="2087"/>
                </a:lnTo>
                <a:lnTo>
                  <a:pt x="225" y="2087"/>
                </a:lnTo>
                <a:lnTo>
                  <a:pt x="223" y="2087"/>
                </a:lnTo>
                <a:lnTo>
                  <a:pt x="41" y="2086"/>
                </a:lnTo>
                <a:lnTo>
                  <a:pt x="41" y="2038"/>
                </a:lnTo>
                <a:lnTo>
                  <a:pt x="41" y="2027"/>
                </a:lnTo>
                <a:lnTo>
                  <a:pt x="41" y="2026"/>
                </a:lnTo>
                <a:lnTo>
                  <a:pt x="41" y="2022"/>
                </a:lnTo>
                <a:lnTo>
                  <a:pt x="41" y="2020"/>
                </a:lnTo>
                <a:lnTo>
                  <a:pt x="41" y="2011"/>
                </a:lnTo>
                <a:lnTo>
                  <a:pt x="43" y="1980"/>
                </a:lnTo>
                <a:lnTo>
                  <a:pt x="43" y="1975"/>
                </a:lnTo>
                <a:lnTo>
                  <a:pt x="43" y="1973"/>
                </a:lnTo>
                <a:lnTo>
                  <a:pt x="43" y="1964"/>
                </a:lnTo>
                <a:lnTo>
                  <a:pt x="32" y="1628"/>
                </a:lnTo>
                <a:lnTo>
                  <a:pt x="24" y="1394"/>
                </a:lnTo>
                <a:lnTo>
                  <a:pt x="23" y="1377"/>
                </a:lnTo>
                <a:lnTo>
                  <a:pt x="17" y="1194"/>
                </a:lnTo>
                <a:lnTo>
                  <a:pt x="17" y="1193"/>
                </a:lnTo>
                <a:lnTo>
                  <a:pt x="16" y="1191"/>
                </a:lnTo>
                <a:lnTo>
                  <a:pt x="16" y="1190"/>
                </a:lnTo>
                <a:lnTo>
                  <a:pt x="16" y="1186"/>
                </a:lnTo>
                <a:lnTo>
                  <a:pt x="16" y="1185"/>
                </a:lnTo>
                <a:lnTo>
                  <a:pt x="11" y="1039"/>
                </a:lnTo>
                <a:lnTo>
                  <a:pt x="10" y="1019"/>
                </a:lnTo>
                <a:lnTo>
                  <a:pt x="10" y="1016"/>
                </a:lnTo>
                <a:lnTo>
                  <a:pt x="10" y="1015"/>
                </a:lnTo>
                <a:lnTo>
                  <a:pt x="10" y="1014"/>
                </a:lnTo>
                <a:lnTo>
                  <a:pt x="10" y="1013"/>
                </a:lnTo>
                <a:lnTo>
                  <a:pt x="10" y="1011"/>
                </a:lnTo>
                <a:lnTo>
                  <a:pt x="10" y="998"/>
                </a:lnTo>
                <a:lnTo>
                  <a:pt x="10" y="994"/>
                </a:lnTo>
                <a:lnTo>
                  <a:pt x="9" y="974"/>
                </a:lnTo>
                <a:lnTo>
                  <a:pt x="9" y="943"/>
                </a:lnTo>
                <a:lnTo>
                  <a:pt x="9" y="940"/>
                </a:lnTo>
                <a:lnTo>
                  <a:pt x="9" y="887"/>
                </a:lnTo>
                <a:lnTo>
                  <a:pt x="9" y="882"/>
                </a:lnTo>
                <a:lnTo>
                  <a:pt x="9" y="829"/>
                </a:lnTo>
                <a:lnTo>
                  <a:pt x="9" y="827"/>
                </a:lnTo>
                <a:lnTo>
                  <a:pt x="9" y="814"/>
                </a:lnTo>
                <a:lnTo>
                  <a:pt x="9" y="798"/>
                </a:lnTo>
                <a:lnTo>
                  <a:pt x="9" y="797"/>
                </a:lnTo>
                <a:lnTo>
                  <a:pt x="8" y="734"/>
                </a:lnTo>
                <a:lnTo>
                  <a:pt x="8" y="731"/>
                </a:lnTo>
                <a:lnTo>
                  <a:pt x="8" y="725"/>
                </a:lnTo>
                <a:lnTo>
                  <a:pt x="8" y="724"/>
                </a:lnTo>
                <a:lnTo>
                  <a:pt x="8" y="713"/>
                </a:lnTo>
                <a:lnTo>
                  <a:pt x="8" y="710"/>
                </a:lnTo>
                <a:lnTo>
                  <a:pt x="8" y="695"/>
                </a:lnTo>
                <a:lnTo>
                  <a:pt x="8" y="693"/>
                </a:lnTo>
                <a:lnTo>
                  <a:pt x="8" y="681"/>
                </a:lnTo>
                <a:lnTo>
                  <a:pt x="8" y="665"/>
                </a:lnTo>
                <a:lnTo>
                  <a:pt x="8" y="534"/>
                </a:lnTo>
                <a:lnTo>
                  <a:pt x="8" y="533"/>
                </a:lnTo>
                <a:lnTo>
                  <a:pt x="6" y="473"/>
                </a:lnTo>
                <a:lnTo>
                  <a:pt x="6" y="432"/>
                </a:lnTo>
                <a:lnTo>
                  <a:pt x="5" y="374"/>
                </a:lnTo>
                <a:lnTo>
                  <a:pt x="5" y="373"/>
                </a:lnTo>
                <a:lnTo>
                  <a:pt x="3" y="314"/>
                </a:lnTo>
                <a:lnTo>
                  <a:pt x="1" y="213"/>
                </a:lnTo>
                <a:lnTo>
                  <a:pt x="1" y="212"/>
                </a:lnTo>
                <a:lnTo>
                  <a:pt x="1" y="210"/>
                </a:lnTo>
                <a:lnTo>
                  <a:pt x="0" y="147"/>
                </a:lnTo>
                <a:lnTo>
                  <a:pt x="0" y="146"/>
                </a:lnTo>
                <a:lnTo>
                  <a:pt x="0" y="145"/>
                </a:lnTo>
                <a:lnTo>
                  <a:pt x="0" y="144"/>
                </a:lnTo>
                <a:lnTo>
                  <a:pt x="0" y="143"/>
                </a:lnTo>
                <a:lnTo>
                  <a:pt x="0" y="141"/>
                </a:lnTo>
                <a:lnTo>
                  <a:pt x="0" y="138"/>
                </a:lnTo>
                <a:lnTo>
                  <a:pt x="0" y="136"/>
                </a:lnTo>
                <a:lnTo>
                  <a:pt x="0" y="134"/>
                </a:lnTo>
                <a:lnTo>
                  <a:pt x="0" y="121"/>
                </a:lnTo>
                <a:lnTo>
                  <a:pt x="2" y="121"/>
                </a:lnTo>
                <a:lnTo>
                  <a:pt x="32" y="120"/>
                </a:lnTo>
                <a:lnTo>
                  <a:pt x="68" y="120"/>
                </a:lnTo>
                <a:lnTo>
                  <a:pt x="257" y="120"/>
                </a:lnTo>
                <a:lnTo>
                  <a:pt x="273" y="120"/>
                </a:lnTo>
                <a:lnTo>
                  <a:pt x="342" y="120"/>
                </a:lnTo>
                <a:lnTo>
                  <a:pt x="377" y="120"/>
                </a:lnTo>
                <a:lnTo>
                  <a:pt x="481" y="120"/>
                </a:lnTo>
                <a:lnTo>
                  <a:pt x="514" y="119"/>
                </a:lnTo>
                <a:lnTo>
                  <a:pt x="516" y="119"/>
                </a:lnTo>
                <a:lnTo>
                  <a:pt x="517" y="119"/>
                </a:lnTo>
                <a:lnTo>
                  <a:pt x="519" y="119"/>
                </a:lnTo>
                <a:lnTo>
                  <a:pt x="520" y="119"/>
                </a:lnTo>
                <a:lnTo>
                  <a:pt x="521" y="119"/>
                </a:lnTo>
                <a:lnTo>
                  <a:pt x="523" y="119"/>
                </a:lnTo>
                <a:lnTo>
                  <a:pt x="527" y="119"/>
                </a:lnTo>
                <a:lnTo>
                  <a:pt x="652" y="120"/>
                </a:lnTo>
                <a:lnTo>
                  <a:pt x="661" y="120"/>
                </a:lnTo>
                <a:lnTo>
                  <a:pt x="1077" y="119"/>
                </a:lnTo>
                <a:lnTo>
                  <a:pt x="1215" y="118"/>
                </a:lnTo>
                <a:lnTo>
                  <a:pt x="1223" y="118"/>
                </a:lnTo>
                <a:lnTo>
                  <a:pt x="1244" y="119"/>
                </a:lnTo>
                <a:lnTo>
                  <a:pt x="1251" y="119"/>
                </a:lnTo>
                <a:lnTo>
                  <a:pt x="1252" y="119"/>
                </a:lnTo>
                <a:lnTo>
                  <a:pt x="1253" y="119"/>
                </a:lnTo>
                <a:lnTo>
                  <a:pt x="1254" y="119"/>
                </a:lnTo>
                <a:lnTo>
                  <a:pt x="1256" y="119"/>
                </a:lnTo>
                <a:lnTo>
                  <a:pt x="1257" y="119"/>
                </a:lnTo>
                <a:lnTo>
                  <a:pt x="1258" y="119"/>
                </a:lnTo>
                <a:lnTo>
                  <a:pt x="1271" y="119"/>
                </a:lnTo>
                <a:lnTo>
                  <a:pt x="1273" y="119"/>
                </a:lnTo>
                <a:lnTo>
                  <a:pt x="1316" y="119"/>
                </a:lnTo>
                <a:lnTo>
                  <a:pt x="1329" y="119"/>
                </a:lnTo>
                <a:lnTo>
                  <a:pt x="1330" y="119"/>
                </a:lnTo>
                <a:lnTo>
                  <a:pt x="1334" y="119"/>
                </a:lnTo>
                <a:lnTo>
                  <a:pt x="1335" y="119"/>
                </a:lnTo>
                <a:lnTo>
                  <a:pt x="1336" y="118"/>
                </a:lnTo>
                <a:lnTo>
                  <a:pt x="1351" y="118"/>
                </a:lnTo>
                <a:lnTo>
                  <a:pt x="1396" y="118"/>
                </a:lnTo>
                <a:lnTo>
                  <a:pt x="1412" y="118"/>
                </a:lnTo>
                <a:lnTo>
                  <a:pt x="1414" y="118"/>
                </a:lnTo>
                <a:lnTo>
                  <a:pt x="1415" y="118"/>
                </a:lnTo>
                <a:lnTo>
                  <a:pt x="1416" y="118"/>
                </a:lnTo>
                <a:lnTo>
                  <a:pt x="1417" y="118"/>
                </a:lnTo>
                <a:lnTo>
                  <a:pt x="1431" y="118"/>
                </a:lnTo>
                <a:lnTo>
                  <a:pt x="1475" y="118"/>
                </a:lnTo>
                <a:lnTo>
                  <a:pt x="1490" y="118"/>
                </a:lnTo>
                <a:lnTo>
                  <a:pt x="1491" y="118"/>
                </a:lnTo>
                <a:lnTo>
                  <a:pt x="1493" y="118"/>
                </a:lnTo>
                <a:lnTo>
                  <a:pt x="1494" y="118"/>
                </a:lnTo>
                <a:lnTo>
                  <a:pt x="1495" y="118"/>
                </a:lnTo>
                <a:lnTo>
                  <a:pt x="1496" y="118"/>
                </a:lnTo>
                <a:lnTo>
                  <a:pt x="1512" y="116"/>
                </a:lnTo>
                <a:lnTo>
                  <a:pt x="1558" y="116"/>
                </a:lnTo>
                <a:lnTo>
                  <a:pt x="1573" y="116"/>
                </a:lnTo>
                <a:lnTo>
                  <a:pt x="1591" y="116"/>
                </a:lnTo>
                <a:lnTo>
                  <a:pt x="1646" y="116"/>
                </a:lnTo>
                <a:lnTo>
                  <a:pt x="1664" y="116"/>
                </a:lnTo>
                <a:lnTo>
                  <a:pt x="1666" y="116"/>
                </a:lnTo>
                <a:lnTo>
                  <a:pt x="1674" y="116"/>
                </a:lnTo>
                <a:lnTo>
                  <a:pt x="1676" y="115"/>
                </a:lnTo>
                <a:lnTo>
                  <a:pt x="1677" y="115"/>
                </a:lnTo>
                <a:lnTo>
                  <a:pt x="1679" y="115"/>
                </a:lnTo>
                <a:lnTo>
                  <a:pt x="1680" y="115"/>
                </a:lnTo>
                <a:lnTo>
                  <a:pt x="1681" y="115"/>
                </a:lnTo>
                <a:lnTo>
                  <a:pt x="1687" y="115"/>
                </a:lnTo>
                <a:lnTo>
                  <a:pt x="1688" y="115"/>
                </a:lnTo>
                <a:lnTo>
                  <a:pt x="1689" y="115"/>
                </a:lnTo>
                <a:lnTo>
                  <a:pt x="1690" y="115"/>
                </a:lnTo>
                <a:lnTo>
                  <a:pt x="1691" y="115"/>
                </a:lnTo>
                <a:lnTo>
                  <a:pt x="1692" y="115"/>
                </a:lnTo>
                <a:lnTo>
                  <a:pt x="1693" y="116"/>
                </a:lnTo>
                <a:lnTo>
                  <a:pt x="1694" y="116"/>
                </a:lnTo>
                <a:lnTo>
                  <a:pt x="1696" y="116"/>
                </a:lnTo>
                <a:lnTo>
                  <a:pt x="1702" y="116"/>
                </a:lnTo>
                <a:lnTo>
                  <a:pt x="1703" y="116"/>
                </a:lnTo>
                <a:lnTo>
                  <a:pt x="1705" y="116"/>
                </a:lnTo>
                <a:lnTo>
                  <a:pt x="1709" y="116"/>
                </a:lnTo>
                <a:lnTo>
                  <a:pt x="1710" y="116"/>
                </a:lnTo>
                <a:lnTo>
                  <a:pt x="1711" y="116"/>
                </a:lnTo>
                <a:lnTo>
                  <a:pt x="1713" y="116"/>
                </a:lnTo>
                <a:lnTo>
                  <a:pt x="1714" y="116"/>
                </a:lnTo>
                <a:lnTo>
                  <a:pt x="1718" y="116"/>
                </a:lnTo>
                <a:lnTo>
                  <a:pt x="1719" y="116"/>
                </a:lnTo>
                <a:lnTo>
                  <a:pt x="1878" y="116"/>
                </a:lnTo>
                <a:lnTo>
                  <a:pt x="1891" y="116"/>
                </a:lnTo>
                <a:lnTo>
                  <a:pt x="2353" y="116"/>
                </a:lnTo>
                <a:lnTo>
                  <a:pt x="2511" y="118"/>
                </a:lnTo>
                <a:lnTo>
                  <a:pt x="2587" y="118"/>
                </a:lnTo>
                <a:lnTo>
                  <a:pt x="2720" y="119"/>
                </a:lnTo>
                <a:lnTo>
                  <a:pt x="2816" y="118"/>
                </a:lnTo>
                <a:lnTo>
                  <a:pt x="2884" y="118"/>
                </a:lnTo>
                <a:lnTo>
                  <a:pt x="2885" y="118"/>
                </a:lnTo>
                <a:lnTo>
                  <a:pt x="2893" y="118"/>
                </a:lnTo>
                <a:lnTo>
                  <a:pt x="2895" y="118"/>
                </a:lnTo>
                <a:lnTo>
                  <a:pt x="2896" y="118"/>
                </a:lnTo>
                <a:lnTo>
                  <a:pt x="2897" y="118"/>
                </a:lnTo>
                <a:lnTo>
                  <a:pt x="2897" y="116"/>
                </a:lnTo>
                <a:lnTo>
                  <a:pt x="2897" y="112"/>
                </a:lnTo>
                <a:lnTo>
                  <a:pt x="2896" y="35"/>
                </a:lnTo>
                <a:lnTo>
                  <a:pt x="2896" y="22"/>
                </a:lnTo>
                <a:lnTo>
                  <a:pt x="2896" y="15"/>
                </a:lnTo>
                <a:lnTo>
                  <a:pt x="2896" y="9"/>
                </a:lnTo>
                <a:lnTo>
                  <a:pt x="2896" y="4"/>
                </a:lnTo>
                <a:lnTo>
                  <a:pt x="2896" y="2"/>
                </a:lnTo>
                <a:lnTo>
                  <a:pt x="2896" y="0"/>
                </a:lnTo>
                <a:lnTo>
                  <a:pt x="2897" y="1"/>
                </a:lnTo>
                <a:lnTo>
                  <a:pt x="2964" y="22"/>
                </a:lnTo>
                <a:lnTo>
                  <a:pt x="2964" y="23"/>
                </a:lnTo>
                <a:lnTo>
                  <a:pt x="3029" y="45"/>
                </a:lnTo>
                <a:lnTo>
                  <a:pt x="3042" y="49"/>
                </a:lnTo>
                <a:lnTo>
                  <a:pt x="3077" y="61"/>
                </a:lnTo>
                <a:lnTo>
                  <a:pt x="3123" y="77"/>
                </a:lnTo>
                <a:lnTo>
                  <a:pt x="3124" y="77"/>
                </a:lnTo>
                <a:lnTo>
                  <a:pt x="3131" y="79"/>
                </a:lnTo>
                <a:lnTo>
                  <a:pt x="3131" y="78"/>
                </a:lnTo>
                <a:lnTo>
                  <a:pt x="3161" y="88"/>
                </a:lnTo>
                <a:lnTo>
                  <a:pt x="3175" y="93"/>
                </a:lnTo>
                <a:lnTo>
                  <a:pt x="3180" y="95"/>
                </a:lnTo>
                <a:lnTo>
                  <a:pt x="3184" y="96"/>
                </a:lnTo>
                <a:lnTo>
                  <a:pt x="3200" y="102"/>
                </a:lnTo>
                <a:lnTo>
                  <a:pt x="3204" y="103"/>
                </a:lnTo>
                <a:lnTo>
                  <a:pt x="3206" y="103"/>
                </a:lnTo>
                <a:lnTo>
                  <a:pt x="3217" y="107"/>
                </a:lnTo>
                <a:lnTo>
                  <a:pt x="3227" y="111"/>
                </a:lnTo>
                <a:lnTo>
                  <a:pt x="3240" y="115"/>
                </a:lnTo>
                <a:lnTo>
                  <a:pt x="3242" y="116"/>
                </a:lnTo>
                <a:lnTo>
                  <a:pt x="3243" y="116"/>
                </a:lnTo>
                <a:lnTo>
                  <a:pt x="3244" y="116"/>
                </a:lnTo>
                <a:lnTo>
                  <a:pt x="3246" y="116"/>
                </a:lnTo>
                <a:lnTo>
                  <a:pt x="3247" y="118"/>
                </a:lnTo>
                <a:lnTo>
                  <a:pt x="3254" y="120"/>
                </a:lnTo>
                <a:lnTo>
                  <a:pt x="3256" y="121"/>
                </a:lnTo>
                <a:lnTo>
                  <a:pt x="3260" y="122"/>
                </a:lnTo>
                <a:lnTo>
                  <a:pt x="3263" y="123"/>
                </a:lnTo>
                <a:lnTo>
                  <a:pt x="3264" y="123"/>
                </a:lnTo>
                <a:lnTo>
                  <a:pt x="3266" y="123"/>
                </a:lnTo>
                <a:lnTo>
                  <a:pt x="3269" y="124"/>
                </a:lnTo>
                <a:lnTo>
                  <a:pt x="3270" y="124"/>
                </a:lnTo>
                <a:lnTo>
                  <a:pt x="3273" y="126"/>
                </a:lnTo>
                <a:lnTo>
                  <a:pt x="3276" y="127"/>
                </a:lnTo>
                <a:lnTo>
                  <a:pt x="3279" y="128"/>
                </a:lnTo>
                <a:lnTo>
                  <a:pt x="3281" y="129"/>
                </a:lnTo>
                <a:lnTo>
                  <a:pt x="3284" y="129"/>
                </a:lnTo>
                <a:lnTo>
                  <a:pt x="3285" y="130"/>
                </a:lnTo>
                <a:lnTo>
                  <a:pt x="3289" y="131"/>
                </a:lnTo>
                <a:lnTo>
                  <a:pt x="3292" y="132"/>
                </a:lnTo>
                <a:lnTo>
                  <a:pt x="3301" y="135"/>
                </a:lnTo>
                <a:lnTo>
                  <a:pt x="3314" y="140"/>
                </a:lnTo>
                <a:lnTo>
                  <a:pt x="3319" y="141"/>
                </a:lnTo>
                <a:lnTo>
                  <a:pt x="3327" y="144"/>
                </a:lnTo>
                <a:lnTo>
                  <a:pt x="3328" y="145"/>
                </a:lnTo>
                <a:lnTo>
                  <a:pt x="3333" y="146"/>
                </a:lnTo>
                <a:lnTo>
                  <a:pt x="3338" y="147"/>
                </a:lnTo>
                <a:lnTo>
                  <a:pt x="3339" y="148"/>
                </a:lnTo>
                <a:lnTo>
                  <a:pt x="3340" y="148"/>
                </a:lnTo>
                <a:lnTo>
                  <a:pt x="3342" y="149"/>
                </a:lnTo>
                <a:lnTo>
                  <a:pt x="3346" y="151"/>
                </a:lnTo>
                <a:lnTo>
                  <a:pt x="3351" y="153"/>
                </a:lnTo>
                <a:lnTo>
                  <a:pt x="3357" y="154"/>
                </a:lnTo>
                <a:lnTo>
                  <a:pt x="3358" y="154"/>
                </a:lnTo>
                <a:lnTo>
                  <a:pt x="3362" y="154"/>
                </a:lnTo>
                <a:lnTo>
                  <a:pt x="3363" y="154"/>
                </a:lnTo>
                <a:lnTo>
                  <a:pt x="3364" y="154"/>
                </a:lnTo>
                <a:lnTo>
                  <a:pt x="3365" y="154"/>
                </a:lnTo>
                <a:lnTo>
                  <a:pt x="3366" y="154"/>
                </a:lnTo>
                <a:lnTo>
                  <a:pt x="3368" y="154"/>
                </a:lnTo>
                <a:lnTo>
                  <a:pt x="3371" y="154"/>
                </a:lnTo>
                <a:lnTo>
                  <a:pt x="3372" y="154"/>
                </a:lnTo>
                <a:lnTo>
                  <a:pt x="3373" y="154"/>
                </a:lnTo>
                <a:lnTo>
                  <a:pt x="3374" y="154"/>
                </a:lnTo>
                <a:lnTo>
                  <a:pt x="3376" y="154"/>
                </a:lnTo>
                <a:lnTo>
                  <a:pt x="3379" y="154"/>
                </a:lnTo>
                <a:lnTo>
                  <a:pt x="3382" y="154"/>
                </a:lnTo>
                <a:lnTo>
                  <a:pt x="3383" y="154"/>
                </a:lnTo>
                <a:lnTo>
                  <a:pt x="3385" y="154"/>
                </a:lnTo>
                <a:lnTo>
                  <a:pt x="3387" y="154"/>
                </a:lnTo>
                <a:lnTo>
                  <a:pt x="3392" y="154"/>
                </a:lnTo>
                <a:lnTo>
                  <a:pt x="3394" y="154"/>
                </a:lnTo>
                <a:lnTo>
                  <a:pt x="3399" y="154"/>
                </a:lnTo>
                <a:lnTo>
                  <a:pt x="3400" y="154"/>
                </a:lnTo>
                <a:lnTo>
                  <a:pt x="3408" y="154"/>
                </a:lnTo>
                <a:lnTo>
                  <a:pt x="3409" y="154"/>
                </a:lnTo>
                <a:lnTo>
                  <a:pt x="3413" y="154"/>
                </a:lnTo>
                <a:lnTo>
                  <a:pt x="3415" y="154"/>
                </a:lnTo>
                <a:lnTo>
                  <a:pt x="3416" y="154"/>
                </a:lnTo>
                <a:lnTo>
                  <a:pt x="3417" y="154"/>
                </a:lnTo>
                <a:lnTo>
                  <a:pt x="3419" y="154"/>
                </a:lnTo>
                <a:lnTo>
                  <a:pt x="3425" y="154"/>
                </a:lnTo>
                <a:lnTo>
                  <a:pt x="3426" y="154"/>
                </a:lnTo>
                <a:lnTo>
                  <a:pt x="3427" y="154"/>
                </a:lnTo>
                <a:lnTo>
                  <a:pt x="3434" y="154"/>
                </a:lnTo>
                <a:lnTo>
                  <a:pt x="3436" y="154"/>
                </a:lnTo>
                <a:lnTo>
                  <a:pt x="3437" y="154"/>
                </a:lnTo>
                <a:lnTo>
                  <a:pt x="3440" y="154"/>
                </a:lnTo>
                <a:lnTo>
                  <a:pt x="3441" y="154"/>
                </a:lnTo>
                <a:lnTo>
                  <a:pt x="3443" y="154"/>
                </a:lnTo>
                <a:lnTo>
                  <a:pt x="3444" y="154"/>
                </a:lnTo>
                <a:lnTo>
                  <a:pt x="3445" y="154"/>
                </a:lnTo>
                <a:lnTo>
                  <a:pt x="3448" y="154"/>
                </a:lnTo>
                <a:lnTo>
                  <a:pt x="3449" y="154"/>
                </a:lnTo>
                <a:lnTo>
                  <a:pt x="3450" y="154"/>
                </a:lnTo>
                <a:lnTo>
                  <a:pt x="3451" y="154"/>
                </a:lnTo>
                <a:lnTo>
                  <a:pt x="3452" y="154"/>
                </a:lnTo>
                <a:lnTo>
                  <a:pt x="3453" y="154"/>
                </a:lnTo>
                <a:lnTo>
                  <a:pt x="3454" y="154"/>
                </a:lnTo>
                <a:lnTo>
                  <a:pt x="3456" y="154"/>
                </a:lnTo>
                <a:lnTo>
                  <a:pt x="3459" y="154"/>
                </a:lnTo>
                <a:lnTo>
                  <a:pt x="3468" y="154"/>
                </a:lnTo>
                <a:lnTo>
                  <a:pt x="3471" y="154"/>
                </a:lnTo>
                <a:lnTo>
                  <a:pt x="3474" y="154"/>
                </a:lnTo>
                <a:lnTo>
                  <a:pt x="3478" y="154"/>
                </a:lnTo>
                <a:lnTo>
                  <a:pt x="3479" y="154"/>
                </a:lnTo>
                <a:lnTo>
                  <a:pt x="3482" y="154"/>
                </a:lnTo>
                <a:lnTo>
                  <a:pt x="3483" y="154"/>
                </a:lnTo>
                <a:lnTo>
                  <a:pt x="3485" y="154"/>
                </a:lnTo>
                <a:lnTo>
                  <a:pt x="3486" y="154"/>
                </a:lnTo>
                <a:lnTo>
                  <a:pt x="3487" y="154"/>
                </a:lnTo>
                <a:lnTo>
                  <a:pt x="3488" y="154"/>
                </a:lnTo>
                <a:lnTo>
                  <a:pt x="3489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6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4" y="154"/>
                </a:lnTo>
                <a:lnTo>
                  <a:pt x="3521" y="154"/>
                </a:lnTo>
                <a:lnTo>
                  <a:pt x="3522" y="154"/>
                </a:lnTo>
                <a:lnTo>
                  <a:pt x="3525" y="154"/>
                </a:lnTo>
                <a:lnTo>
                  <a:pt x="3526" y="154"/>
                </a:lnTo>
                <a:lnTo>
                  <a:pt x="3527" y="154"/>
                </a:lnTo>
                <a:lnTo>
                  <a:pt x="3528" y="154"/>
                </a:lnTo>
                <a:lnTo>
                  <a:pt x="3529" y="154"/>
                </a:lnTo>
                <a:lnTo>
                  <a:pt x="3531" y="154"/>
                </a:lnTo>
                <a:lnTo>
                  <a:pt x="3537" y="154"/>
                </a:lnTo>
                <a:lnTo>
                  <a:pt x="3540" y="154"/>
                </a:lnTo>
                <a:lnTo>
                  <a:pt x="3542" y="154"/>
                </a:lnTo>
                <a:lnTo>
                  <a:pt x="3545" y="154"/>
                </a:lnTo>
                <a:lnTo>
                  <a:pt x="3549" y="154"/>
                </a:lnTo>
                <a:lnTo>
                  <a:pt x="3553" y="154"/>
                </a:lnTo>
                <a:lnTo>
                  <a:pt x="3562" y="154"/>
                </a:lnTo>
                <a:lnTo>
                  <a:pt x="3565" y="154"/>
                </a:lnTo>
                <a:lnTo>
                  <a:pt x="3570" y="154"/>
                </a:lnTo>
                <a:lnTo>
                  <a:pt x="3577" y="154"/>
                </a:lnTo>
                <a:lnTo>
                  <a:pt x="3583" y="154"/>
                </a:lnTo>
                <a:lnTo>
                  <a:pt x="3588" y="154"/>
                </a:lnTo>
                <a:lnTo>
                  <a:pt x="3599" y="154"/>
                </a:lnTo>
                <a:lnTo>
                  <a:pt x="3600" y="154"/>
                </a:lnTo>
                <a:lnTo>
                  <a:pt x="3606" y="154"/>
                </a:lnTo>
                <a:lnTo>
                  <a:pt x="3607" y="154"/>
                </a:lnTo>
                <a:lnTo>
                  <a:pt x="3608" y="154"/>
                </a:lnTo>
                <a:lnTo>
                  <a:pt x="3614" y="154"/>
                </a:lnTo>
                <a:lnTo>
                  <a:pt x="3623" y="154"/>
                </a:lnTo>
                <a:lnTo>
                  <a:pt x="3624" y="154"/>
                </a:lnTo>
                <a:lnTo>
                  <a:pt x="3632" y="154"/>
                </a:lnTo>
                <a:lnTo>
                  <a:pt x="3633" y="154"/>
                </a:lnTo>
                <a:lnTo>
                  <a:pt x="3635" y="154"/>
                </a:lnTo>
                <a:lnTo>
                  <a:pt x="3637" y="154"/>
                </a:lnTo>
                <a:lnTo>
                  <a:pt x="3638" y="154"/>
                </a:lnTo>
                <a:lnTo>
                  <a:pt x="3641" y="154"/>
                </a:lnTo>
                <a:lnTo>
                  <a:pt x="3649" y="154"/>
                </a:lnTo>
                <a:lnTo>
                  <a:pt x="3658" y="154"/>
                </a:lnTo>
                <a:lnTo>
                  <a:pt x="3667" y="154"/>
                </a:lnTo>
                <a:lnTo>
                  <a:pt x="3674" y="154"/>
                </a:lnTo>
                <a:lnTo>
                  <a:pt x="3676" y="154"/>
                </a:lnTo>
                <a:lnTo>
                  <a:pt x="3684" y="154"/>
                </a:lnTo>
                <a:lnTo>
                  <a:pt x="3691" y="154"/>
                </a:lnTo>
                <a:lnTo>
                  <a:pt x="3693" y="154"/>
                </a:lnTo>
                <a:lnTo>
                  <a:pt x="3694" y="154"/>
                </a:lnTo>
                <a:lnTo>
                  <a:pt x="3695" y="154"/>
                </a:lnTo>
                <a:lnTo>
                  <a:pt x="3696" y="154"/>
                </a:lnTo>
                <a:lnTo>
                  <a:pt x="3699" y="154"/>
                </a:lnTo>
                <a:lnTo>
                  <a:pt x="3700" y="154"/>
                </a:lnTo>
                <a:lnTo>
                  <a:pt x="3701" y="154"/>
                </a:lnTo>
                <a:lnTo>
                  <a:pt x="3702" y="154"/>
                </a:lnTo>
                <a:lnTo>
                  <a:pt x="3704" y="154"/>
                </a:lnTo>
                <a:lnTo>
                  <a:pt x="3708" y="154"/>
                </a:lnTo>
                <a:lnTo>
                  <a:pt x="3709" y="154"/>
                </a:lnTo>
                <a:lnTo>
                  <a:pt x="3711" y="154"/>
                </a:lnTo>
                <a:lnTo>
                  <a:pt x="3713" y="154"/>
                </a:lnTo>
                <a:lnTo>
                  <a:pt x="3715" y="154"/>
                </a:lnTo>
                <a:lnTo>
                  <a:pt x="3716" y="154"/>
                </a:lnTo>
                <a:lnTo>
                  <a:pt x="3717" y="154"/>
                </a:lnTo>
                <a:lnTo>
                  <a:pt x="3718" y="154"/>
                </a:lnTo>
                <a:lnTo>
                  <a:pt x="3719" y="154"/>
                </a:lnTo>
                <a:lnTo>
                  <a:pt x="3719" y="153"/>
                </a:lnTo>
                <a:lnTo>
                  <a:pt x="3720" y="153"/>
                </a:lnTo>
                <a:lnTo>
                  <a:pt x="3721" y="153"/>
                </a:lnTo>
                <a:lnTo>
                  <a:pt x="3722" y="153"/>
                </a:lnTo>
                <a:lnTo>
                  <a:pt x="3722" y="154"/>
                </a:lnTo>
                <a:lnTo>
                  <a:pt x="3724" y="154"/>
                </a:lnTo>
                <a:lnTo>
                  <a:pt x="3725" y="154"/>
                </a:lnTo>
                <a:lnTo>
                  <a:pt x="3729" y="154"/>
                </a:lnTo>
                <a:lnTo>
                  <a:pt x="3730" y="154"/>
                </a:lnTo>
                <a:lnTo>
                  <a:pt x="3733" y="155"/>
                </a:lnTo>
                <a:lnTo>
                  <a:pt x="3734" y="155"/>
                </a:lnTo>
                <a:lnTo>
                  <a:pt x="3742" y="154"/>
                </a:lnTo>
                <a:lnTo>
                  <a:pt x="3747" y="154"/>
                </a:lnTo>
                <a:lnTo>
                  <a:pt x="3753" y="154"/>
                </a:lnTo>
                <a:lnTo>
                  <a:pt x="3769" y="154"/>
                </a:lnTo>
                <a:lnTo>
                  <a:pt x="3771" y="154"/>
                </a:lnTo>
                <a:lnTo>
                  <a:pt x="3772" y="154"/>
                </a:lnTo>
                <a:lnTo>
                  <a:pt x="3773" y="154"/>
                </a:lnTo>
                <a:lnTo>
                  <a:pt x="3777" y="154"/>
                </a:lnTo>
                <a:lnTo>
                  <a:pt x="3779" y="154"/>
                </a:lnTo>
                <a:lnTo>
                  <a:pt x="3787" y="154"/>
                </a:lnTo>
                <a:lnTo>
                  <a:pt x="3788" y="154"/>
                </a:lnTo>
                <a:lnTo>
                  <a:pt x="3789" y="154"/>
                </a:lnTo>
                <a:lnTo>
                  <a:pt x="3790" y="154"/>
                </a:lnTo>
                <a:lnTo>
                  <a:pt x="3791" y="154"/>
                </a:lnTo>
                <a:lnTo>
                  <a:pt x="3795" y="154"/>
                </a:lnTo>
                <a:lnTo>
                  <a:pt x="3796" y="154"/>
                </a:lnTo>
                <a:lnTo>
                  <a:pt x="3797" y="154"/>
                </a:lnTo>
                <a:lnTo>
                  <a:pt x="3807" y="154"/>
                </a:lnTo>
                <a:lnTo>
                  <a:pt x="3814" y="154"/>
                </a:lnTo>
                <a:lnTo>
                  <a:pt x="3820" y="154"/>
                </a:lnTo>
                <a:lnTo>
                  <a:pt x="3822" y="154"/>
                </a:lnTo>
                <a:lnTo>
                  <a:pt x="3823" y="154"/>
                </a:lnTo>
                <a:lnTo>
                  <a:pt x="3827" y="154"/>
                </a:lnTo>
                <a:lnTo>
                  <a:pt x="3828" y="154"/>
                </a:lnTo>
                <a:lnTo>
                  <a:pt x="3830" y="154"/>
                </a:lnTo>
                <a:lnTo>
                  <a:pt x="3836" y="154"/>
                </a:lnTo>
                <a:lnTo>
                  <a:pt x="3837" y="154"/>
                </a:lnTo>
                <a:lnTo>
                  <a:pt x="3839" y="154"/>
                </a:lnTo>
                <a:lnTo>
                  <a:pt x="3840" y="154"/>
                </a:lnTo>
                <a:lnTo>
                  <a:pt x="3841" y="154"/>
                </a:lnTo>
                <a:lnTo>
                  <a:pt x="3842" y="154"/>
                </a:lnTo>
                <a:lnTo>
                  <a:pt x="3845" y="154"/>
                </a:lnTo>
                <a:lnTo>
                  <a:pt x="3848" y="154"/>
                </a:lnTo>
                <a:lnTo>
                  <a:pt x="3849" y="154"/>
                </a:lnTo>
                <a:lnTo>
                  <a:pt x="3850" y="154"/>
                </a:lnTo>
                <a:lnTo>
                  <a:pt x="3855" y="154"/>
                </a:lnTo>
                <a:lnTo>
                  <a:pt x="3856" y="154"/>
                </a:lnTo>
                <a:lnTo>
                  <a:pt x="3859" y="154"/>
                </a:lnTo>
                <a:lnTo>
                  <a:pt x="3862" y="154"/>
                </a:lnTo>
                <a:lnTo>
                  <a:pt x="3864" y="154"/>
                </a:lnTo>
                <a:lnTo>
                  <a:pt x="3873" y="154"/>
                </a:lnTo>
                <a:lnTo>
                  <a:pt x="3874" y="154"/>
                </a:lnTo>
                <a:lnTo>
                  <a:pt x="3875" y="154"/>
                </a:lnTo>
                <a:lnTo>
                  <a:pt x="3876" y="155"/>
                </a:lnTo>
                <a:lnTo>
                  <a:pt x="3879" y="156"/>
                </a:lnTo>
                <a:lnTo>
                  <a:pt x="3879" y="157"/>
                </a:lnTo>
                <a:lnTo>
                  <a:pt x="3880" y="159"/>
                </a:lnTo>
                <a:lnTo>
                  <a:pt x="3881" y="160"/>
                </a:lnTo>
                <a:lnTo>
                  <a:pt x="3881" y="161"/>
                </a:lnTo>
                <a:lnTo>
                  <a:pt x="3881" y="163"/>
                </a:lnTo>
                <a:lnTo>
                  <a:pt x="3881" y="164"/>
                </a:lnTo>
                <a:lnTo>
                  <a:pt x="3881" y="165"/>
                </a:lnTo>
                <a:lnTo>
                  <a:pt x="3881" y="166"/>
                </a:lnTo>
                <a:lnTo>
                  <a:pt x="3881" y="168"/>
                </a:lnTo>
                <a:lnTo>
                  <a:pt x="3881" y="169"/>
                </a:lnTo>
                <a:lnTo>
                  <a:pt x="3881" y="170"/>
                </a:lnTo>
                <a:lnTo>
                  <a:pt x="3881" y="171"/>
                </a:lnTo>
                <a:lnTo>
                  <a:pt x="3880" y="171"/>
                </a:lnTo>
                <a:lnTo>
                  <a:pt x="3879" y="174"/>
                </a:lnTo>
                <a:lnTo>
                  <a:pt x="3877" y="177"/>
                </a:lnTo>
                <a:lnTo>
                  <a:pt x="3877" y="178"/>
                </a:lnTo>
                <a:lnTo>
                  <a:pt x="3877" y="180"/>
                </a:lnTo>
                <a:lnTo>
                  <a:pt x="3879" y="181"/>
                </a:lnTo>
                <a:lnTo>
                  <a:pt x="3880" y="182"/>
                </a:lnTo>
                <a:lnTo>
                  <a:pt x="3882" y="183"/>
                </a:lnTo>
                <a:lnTo>
                  <a:pt x="3883" y="183"/>
                </a:lnTo>
                <a:lnTo>
                  <a:pt x="3884" y="183"/>
                </a:lnTo>
                <a:lnTo>
                  <a:pt x="3886" y="185"/>
                </a:lnTo>
                <a:lnTo>
                  <a:pt x="3888" y="185"/>
                </a:lnTo>
                <a:lnTo>
                  <a:pt x="3889" y="185"/>
                </a:lnTo>
                <a:lnTo>
                  <a:pt x="3890" y="185"/>
                </a:lnTo>
                <a:lnTo>
                  <a:pt x="3891" y="185"/>
                </a:lnTo>
                <a:lnTo>
                  <a:pt x="3891" y="183"/>
                </a:lnTo>
                <a:lnTo>
                  <a:pt x="3891" y="182"/>
                </a:lnTo>
                <a:lnTo>
                  <a:pt x="3892" y="182"/>
                </a:lnTo>
                <a:lnTo>
                  <a:pt x="3892" y="181"/>
                </a:lnTo>
                <a:lnTo>
                  <a:pt x="3893" y="179"/>
                </a:lnTo>
                <a:lnTo>
                  <a:pt x="3893" y="178"/>
                </a:lnTo>
                <a:lnTo>
                  <a:pt x="3894" y="176"/>
                </a:lnTo>
                <a:lnTo>
                  <a:pt x="3894" y="174"/>
                </a:lnTo>
                <a:lnTo>
                  <a:pt x="3896" y="173"/>
                </a:lnTo>
                <a:lnTo>
                  <a:pt x="3896" y="172"/>
                </a:lnTo>
                <a:lnTo>
                  <a:pt x="3897" y="172"/>
                </a:lnTo>
                <a:lnTo>
                  <a:pt x="3898" y="170"/>
                </a:lnTo>
                <a:lnTo>
                  <a:pt x="3899" y="170"/>
                </a:lnTo>
                <a:lnTo>
                  <a:pt x="3900" y="169"/>
                </a:lnTo>
                <a:lnTo>
                  <a:pt x="3901" y="168"/>
                </a:lnTo>
                <a:lnTo>
                  <a:pt x="3902" y="168"/>
                </a:lnTo>
                <a:lnTo>
                  <a:pt x="3903" y="166"/>
                </a:lnTo>
                <a:lnTo>
                  <a:pt x="3905" y="165"/>
                </a:lnTo>
                <a:lnTo>
                  <a:pt x="3907" y="163"/>
                </a:lnTo>
                <a:lnTo>
                  <a:pt x="3908" y="163"/>
                </a:lnTo>
                <a:lnTo>
                  <a:pt x="3909" y="162"/>
                </a:lnTo>
                <a:lnTo>
                  <a:pt x="3910" y="162"/>
                </a:lnTo>
                <a:lnTo>
                  <a:pt x="3911" y="162"/>
                </a:lnTo>
                <a:lnTo>
                  <a:pt x="3913" y="162"/>
                </a:lnTo>
                <a:lnTo>
                  <a:pt x="3914" y="162"/>
                </a:lnTo>
                <a:lnTo>
                  <a:pt x="3914" y="163"/>
                </a:lnTo>
                <a:lnTo>
                  <a:pt x="3915" y="163"/>
                </a:lnTo>
                <a:lnTo>
                  <a:pt x="3916" y="164"/>
                </a:lnTo>
                <a:lnTo>
                  <a:pt x="3916" y="165"/>
                </a:lnTo>
                <a:lnTo>
                  <a:pt x="3917" y="165"/>
                </a:lnTo>
                <a:lnTo>
                  <a:pt x="3918" y="166"/>
                </a:lnTo>
                <a:lnTo>
                  <a:pt x="3922" y="168"/>
                </a:lnTo>
                <a:lnTo>
                  <a:pt x="3925" y="170"/>
                </a:lnTo>
                <a:lnTo>
                  <a:pt x="3926" y="171"/>
                </a:lnTo>
                <a:lnTo>
                  <a:pt x="3927" y="171"/>
                </a:lnTo>
                <a:lnTo>
                  <a:pt x="3927" y="173"/>
                </a:lnTo>
                <a:lnTo>
                  <a:pt x="3927" y="174"/>
                </a:lnTo>
                <a:lnTo>
                  <a:pt x="3927" y="176"/>
                </a:lnTo>
                <a:lnTo>
                  <a:pt x="3927" y="177"/>
                </a:lnTo>
                <a:lnTo>
                  <a:pt x="3927" y="178"/>
                </a:lnTo>
                <a:lnTo>
                  <a:pt x="3927" y="179"/>
                </a:lnTo>
                <a:lnTo>
                  <a:pt x="3927" y="180"/>
                </a:lnTo>
                <a:lnTo>
                  <a:pt x="3928" y="180"/>
                </a:lnTo>
                <a:lnTo>
                  <a:pt x="3928" y="181"/>
                </a:lnTo>
                <a:lnTo>
                  <a:pt x="3927" y="181"/>
                </a:lnTo>
                <a:lnTo>
                  <a:pt x="3927" y="182"/>
                </a:lnTo>
                <a:lnTo>
                  <a:pt x="3928" y="182"/>
                </a:lnTo>
                <a:lnTo>
                  <a:pt x="3928" y="183"/>
                </a:lnTo>
                <a:lnTo>
                  <a:pt x="3928" y="185"/>
                </a:lnTo>
                <a:lnTo>
                  <a:pt x="3928" y="186"/>
                </a:lnTo>
                <a:lnTo>
                  <a:pt x="3929" y="187"/>
                </a:lnTo>
                <a:lnTo>
                  <a:pt x="3929" y="188"/>
                </a:lnTo>
                <a:lnTo>
                  <a:pt x="3931" y="190"/>
                </a:lnTo>
                <a:lnTo>
                  <a:pt x="3931" y="191"/>
                </a:lnTo>
                <a:lnTo>
                  <a:pt x="3932" y="191"/>
                </a:lnTo>
                <a:lnTo>
                  <a:pt x="3932" y="193"/>
                </a:lnTo>
                <a:lnTo>
                  <a:pt x="3933" y="193"/>
                </a:lnTo>
                <a:lnTo>
                  <a:pt x="3933" y="194"/>
                </a:lnTo>
                <a:lnTo>
                  <a:pt x="3934" y="194"/>
                </a:lnTo>
                <a:lnTo>
                  <a:pt x="3935" y="194"/>
                </a:lnTo>
                <a:lnTo>
                  <a:pt x="3936" y="194"/>
                </a:lnTo>
                <a:lnTo>
                  <a:pt x="3940" y="194"/>
                </a:lnTo>
                <a:lnTo>
                  <a:pt x="3941" y="194"/>
                </a:lnTo>
                <a:lnTo>
                  <a:pt x="3943" y="194"/>
                </a:lnTo>
                <a:lnTo>
                  <a:pt x="3944" y="194"/>
                </a:lnTo>
                <a:lnTo>
                  <a:pt x="3948" y="193"/>
                </a:lnTo>
                <a:lnTo>
                  <a:pt x="3950" y="193"/>
                </a:lnTo>
                <a:lnTo>
                  <a:pt x="3951" y="193"/>
                </a:lnTo>
                <a:lnTo>
                  <a:pt x="3955" y="193"/>
                </a:lnTo>
                <a:lnTo>
                  <a:pt x="3957" y="193"/>
                </a:lnTo>
                <a:lnTo>
                  <a:pt x="3958" y="193"/>
                </a:lnTo>
                <a:lnTo>
                  <a:pt x="3960" y="193"/>
                </a:lnTo>
                <a:lnTo>
                  <a:pt x="3961" y="193"/>
                </a:lnTo>
                <a:lnTo>
                  <a:pt x="3963" y="193"/>
                </a:lnTo>
                <a:lnTo>
                  <a:pt x="3965" y="193"/>
                </a:lnTo>
                <a:lnTo>
                  <a:pt x="3966" y="193"/>
                </a:lnTo>
                <a:lnTo>
                  <a:pt x="3969" y="193"/>
                </a:lnTo>
                <a:lnTo>
                  <a:pt x="3972" y="193"/>
                </a:lnTo>
                <a:lnTo>
                  <a:pt x="3974" y="193"/>
                </a:lnTo>
                <a:lnTo>
                  <a:pt x="3975" y="193"/>
                </a:lnTo>
                <a:lnTo>
                  <a:pt x="3983" y="193"/>
                </a:lnTo>
                <a:lnTo>
                  <a:pt x="3987" y="193"/>
                </a:lnTo>
                <a:lnTo>
                  <a:pt x="3988" y="193"/>
                </a:lnTo>
                <a:lnTo>
                  <a:pt x="3993" y="193"/>
                </a:lnTo>
                <a:lnTo>
                  <a:pt x="3995" y="193"/>
                </a:lnTo>
                <a:lnTo>
                  <a:pt x="3997" y="191"/>
                </a:lnTo>
                <a:lnTo>
                  <a:pt x="3998" y="191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Freeform 57">
            <a:extLst>
              <a:ext uri="{FF2B5EF4-FFF2-40B4-BE49-F238E27FC236}">
                <a16:creationId xmlns:a16="http://schemas.microsoft.com/office/drawing/2014/main" id="{78E915B2-E184-2990-CA4E-CE7BF5E8C526}"/>
              </a:ext>
            </a:extLst>
          </p:cNvPr>
          <p:cNvSpPr>
            <a:spLocks noEditPoints="1"/>
          </p:cNvSpPr>
          <p:nvPr/>
        </p:nvSpPr>
        <p:spPr bwMode="auto">
          <a:xfrm>
            <a:off x="5204119" y="2365297"/>
            <a:ext cx="730106" cy="1073284"/>
          </a:xfrm>
          <a:custGeom>
            <a:avLst/>
            <a:gdLst>
              <a:gd name="T0" fmla="*/ 102 w 534"/>
              <a:gd name="T1" fmla="*/ 704 h 785"/>
              <a:gd name="T2" fmla="*/ 241 w 534"/>
              <a:gd name="T3" fmla="*/ 172 h 785"/>
              <a:gd name="T4" fmla="*/ 292 w 534"/>
              <a:gd name="T5" fmla="*/ 32 h 785"/>
              <a:gd name="T6" fmla="*/ 272 w 534"/>
              <a:gd name="T7" fmla="*/ 60 h 785"/>
              <a:gd name="T8" fmla="*/ 238 w 534"/>
              <a:gd name="T9" fmla="*/ 157 h 785"/>
              <a:gd name="T10" fmla="*/ 162 w 534"/>
              <a:gd name="T11" fmla="*/ 153 h 785"/>
              <a:gd name="T12" fmla="*/ 151 w 534"/>
              <a:gd name="T13" fmla="*/ 127 h 785"/>
              <a:gd name="T14" fmla="*/ 83 w 534"/>
              <a:gd name="T15" fmla="*/ 114 h 785"/>
              <a:gd name="T16" fmla="*/ 76 w 534"/>
              <a:gd name="T17" fmla="*/ 141 h 785"/>
              <a:gd name="T18" fmla="*/ 4 w 534"/>
              <a:gd name="T19" fmla="*/ 93 h 785"/>
              <a:gd name="T20" fmla="*/ 42 w 534"/>
              <a:gd name="T21" fmla="*/ 17 h 785"/>
              <a:gd name="T22" fmla="*/ 143 w 534"/>
              <a:gd name="T23" fmla="*/ 13 h 785"/>
              <a:gd name="T24" fmla="*/ 280 w 534"/>
              <a:gd name="T25" fmla="*/ 1 h 785"/>
              <a:gd name="T26" fmla="*/ 296 w 534"/>
              <a:gd name="T27" fmla="*/ 32 h 785"/>
              <a:gd name="T28" fmla="*/ 497 w 534"/>
              <a:gd name="T29" fmla="*/ 164 h 785"/>
              <a:gd name="T30" fmla="*/ 529 w 534"/>
              <a:gd name="T31" fmla="*/ 206 h 785"/>
              <a:gd name="T32" fmla="*/ 522 w 534"/>
              <a:gd name="T33" fmla="*/ 267 h 785"/>
              <a:gd name="T34" fmla="*/ 512 w 534"/>
              <a:gd name="T35" fmla="*/ 330 h 785"/>
              <a:gd name="T36" fmla="*/ 501 w 534"/>
              <a:gd name="T37" fmla="*/ 403 h 785"/>
              <a:gd name="T38" fmla="*/ 498 w 534"/>
              <a:gd name="T39" fmla="*/ 464 h 785"/>
              <a:gd name="T40" fmla="*/ 495 w 534"/>
              <a:gd name="T41" fmla="*/ 512 h 785"/>
              <a:gd name="T42" fmla="*/ 494 w 534"/>
              <a:gd name="T43" fmla="*/ 554 h 785"/>
              <a:gd name="T44" fmla="*/ 491 w 534"/>
              <a:gd name="T45" fmla="*/ 585 h 785"/>
              <a:gd name="T46" fmla="*/ 491 w 534"/>
              <a:gd name="T47" fmla="*/ 629 h 785"/>
              <a:gd name="T48" fmla="*/ 447 w 534"/>
              <a:gd name="T49" fmla="*/ 649 h 785"/>
              <a:gd name="T50" fmla="*/ 421 w 534"/>
              <a:gd name="T51" fmla="*/ 592 h 785"/>
              <a:gd name="T52" fmla="*/ 413 w 534"/>
              <a:gd name="T53" fmla="*/ 563 h 785"/>
              <a:gd name="T54" fmla="*/ 406 w 534"/>
              <a:gd name="T55" fmla="*/ 592 h 785"/>
              <a:gd name="T56" fmla="*/ 413 w 534"/>
              <a:gd name="T57" fmla="*/ 646 h 785"/>
              <a:gd name="T58" fmla="*/ 334 w 534"/>
              <a:gd name="T59" fmla="*/ 678 h 785"/>
              <a:gd name="T60" fmla="*/ 317 w 534"/>
              <a:gd name="T61" fmla="*/ 749 h 785"/>
              <a:gd name="T62" fmla="*/ 289 w 534"/>
              <a:gd name="T63" fmla="*/ 723 h 785"/>
              <a:gd name="T64" fmla="*/ 171 w 534"/>
              <a:gd name="T65" fmla="*/ 718 h 785"/>
              <a:gd name="T66" fmla="*/ 136 w 534"/>
              <a:gd name="T67" fmla="*/ 669 h 785"/>
              <a:gd name="T68" fmla="*/ 111 w 534"/>
              <a:gd name="T69" fmla="*/ 684 h 785"/>
              <a:gd name="T70" fmla="*/ 80 w 534"/>
              <a:gd name="T71" fmla="*/ 691 h 785"/>
              <a:gd name="T72" fmla="*/ 48 w 534"/>
              <a:gd name="T73" fmla="*/ 702 h 785"/>
              <a:gd name="T74" fmla="*/ 14 w 534"/>
              <a:gd name="T75" fmla="*/ 686 h 785"/>
              <a:gd name="T76" fmla="*/ 15 w 534"/>
              <a:gd name="T77" fmla="*/ 553 h 785"/>
              <a:gd name="T78" fmla="*/ 34 w 534"/>
              <a:gd name="T79" fmla="*/ 505 h 785"/>
              <a:gd name="T80" fmla="*/ 137 w 534"/>
              <a:gd name="T81" fmla="*/ 501 h 785"/>
              <a:gd name="T82" fmla="*/ 145 w 534"/>
              <a:gd name="T83" fmla="*/ 435 h 785"/>
              <a:gd name="T84" fmla="*/ 125 w 534"/>
              <a:gd name="T85" fmla="*/ 396 h 785"/>
              <a:gd name="T86" fmla="*/ 87 w 534"/>
              <a:gd name="T87" fmla="*/ 390 h 785"/>
              <a:gd name="T88" fmla="*/ 83 w 534"/>
              <a:gd name="T89" fmla="*/ 311 h 785"/>
              <a:gd name="T90" fmla="*/ 177 w 534"/>
              <a:gd name="T91" fmla="*/ 337 h 785"/>
              <a:gd name="T92" fmla="*/ 215 w 534"/>
              <a:gd name="T93" fmla="*/ 267 h 785"/>
              <a:gd name="T94" fmla="*/ 257 w 534"/>
              <a:gd name="T95" fmla="*/ 322 h 785"/>
              <a:gd name="T96" fmla="*/ 284 w 534"/>
              <a:gd name="T97" fmla="*/ 337 h 785"/>
              <a:gd name="T98" fmla="*/ 318 w 534"/>
              <a:gd name="T99" fmla="*/ 338 h 785"/>
              <a:gd name="T100" fmla="*/ 349 w 534"/>
              <a:gd name="T101" fmla="*/ 327 h 785"/>
              <a:gd name="T102" fmla="*/ 377 w 534"/>
              <a:gd name="T103" fmla="*/ 319 h 785"/>
              <a:gd name="T104" fmla="*/ 409 w 534"/>
              <a:gd name="T105" fmla="*/ 313 h 785"/>
              <a:gd name="T106" fmla="*/ 423 w 534"/>
              <a:gd name="T107" fmla="*/ 296 h 785"/>
              <a:gd name="T108" fmla="*/ 411 w 534"/>
              <a:gd name="T109" fmla="*/ 269 h 785"/>
              <a:gd name="T110" fmla="*/ 418 w 534"/>
              <a:gd name="T111" fmla="*/ 222 h 785"/>
              <a:gd name="T112" fmla="*/ 403 w 534"/>
              <a:gd name="T113" fmla="*/ 159 h 785"/>
              <a:gd name="T114" fmla="*/ 380 w 534"/>
              <a:gd name="T115" fmla="*/ 121 h 785"/>
              <a:gd name="T116" fmla="*/ 319 w 534"/>
              <a:gd name="T117" fmla="*/ 46 h 785"/>
              <a:gd name="T118" fmla="*/ 344 w 534"/>
              <a:gd name="T119" fmla="*/ 34 h 785"/>
              <a:gd name="T120" fmla="*/ 400 w 534"/>
              <a:gd name="T121" fmla="*/ 20 h 785"/>
              <a:gd name="T122" fmla="*/ 464 w 534"/>
              <a:gd name="T123" fmla="*/ 7 h 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4" h="785">
                <a:moveTo>
                  <a:pt x="94" y="716"/>
                </a:moveTo>
                <a:lnTo>
                  <a:pt x="92" y="716"/>
                </a:lnTo>
                <a:lnTo>
                  <a:pt x="92" y="714"/>
                </a:lnTo>
                <a:lnTo>
                  <a:pt x="92" y="713"/>
                </a:lnTo>
                <a:lnTo>
                  <a:pt x="93" y="713"/>
                </a:lnTo>
                <a:lnTo>
                  <a:pt x="94" y="713"/>
                </a:lnTo>
                <a:lnTo>
                  <a:pt x="94" y="712"/>
                </a:lnTo>
                <a:lnTo>
                  <a:pt x="95" y="712"/>
                </a:lnTo>
                <a:lnTo>
                  <a:pt x="98" y="712"/>
                </a:lnTo>
                <a:lnTo>
                  <a:pt x="100" y="712"/>
                </a:lnTo>
                <a:lnTo>
                  <a:pt x="101" y="712"/>
                </a:lnTo>
                <a:lnTo>
                  <a:pt x="102" y="712"/>
                </a:lnTo>
                <a:lnTo>
                  <a:pt x="103" y="712"/>
                </a:lnTo>
                <a:lnTo>
                  <a:pt x="108" y="713"/>
                </a:lnTo>
                <a:lnTo>
                  <a:pt x="111" y="713"/>
                </a:lnTo>
                <a:lnTo>
                  <a:pt x="111" y="716"/>
                </a:lnTo>
                <a:lnTo>
                  <a:pt x="109" y="716"/>
                </a:lnTo>
                <a:lnTo>
                  <a:pt x="103" y="716"/>
                </a:lnTo>
                <a:lnTo>
                  <a:pt x="99" y="716"/>
                </a:lnTo>
                <a:lnTo>
                  <a:pt x="95" y="716"/>
                </a:lnTo>
                <a:lnTo>
                  <a:pt x="94" y="716"/>
                </a:lnTo>
                <a:close/>
                <a:moveTo>
                  <a:pt x="106" y="710"/>
                </a:moveTo>
                <a:lnTo>
                  <a:pt x="104" y="710"/>
                </a:lnTo>
                <a:lnTo>
                  <a:pt x="103" y="710"/>
                </a:lnTo>
                <a:lnTo>
                  <a:pt x="104" y="710"/>
                </a:lnTo>
                <a:lnTo>
                  <a:pt x="102" y="708"/>
                </a:lnTo>
                <a:lnTo>
                  <a:pt x="100" y="708"/>
                </a:lnTo>
                <a:lnTo>
                  <a:pt x="99" y="708"/>
                </a:lnTo>
                <a:lnTo>
                  <a:pt x="99" y="707"/>
                </a:lnTo>
                <a:lnTo>
                  <a:pt x="99" y="706"/>
                </a:lnTo>
                <a:lnTo>
                  <a:pt x="99" y="705"/>
                </a:lnTo>
                <a:lnTo>
                  <a:pt x="102" y="704"/>
                </a:lnTo>
                <a:lnTo>
                  <a:pt x="104" y="704"/>
                </a:lnTo>
                <a:lnTo>
                  <a:pt x="107" y="704"/>
                </a:lnTo>
                <a:lnTo>
                  <a:pt x="108" y="704"/>
                </a:lnTo>
                <a:lnTo>
                  <a:pt x="109" y="703"/>
                </a:lnTo>
                <a:lnTo>
                  <a:pt x="109" y="704"/>
                </a:lnTo>
                <a:lnTo>
                  <a:pt x="109" y="705"/>
                </a:lnTo>
                <a:lnTo>
                  <a:pt x="109" y="706"/>
                </a:lnTo>
                <a:lnTo>
                  <a:pt x="108" y="706"/>
                </a:lnTo>
                <a:lnTo>
                  <a:pt x="108" y="707"/>
                </a:lnTo>
                <a:lnTo>
                  <a:pt x="108" y="708"/>
                </a:lnTo>
                <a:lnTo>
                  <a:pt x="107" y="708"/>
                </a:lnTo>
                <a:lnTo>
                  <a:pt x="107" y="710"/>
                </a:lnTo>
                <a:lnTo>
                  <a:pt x="106" y="710"/>
                </a:lnTo>
                <a:close/>
                <a:moveTo>
                  <a:pt x="241" y="184"/>
                </a:moveTo>
                <a:lnTo>
                  <a:pt x="241" y="185"/>
                </a:lnTo>
                <a:lnTo>
                  <a:pt x="233" y="204"/>
                </a:lnTo>
                <a:lnTo>
                  <a:pt x="232" y="204"/>
                </a:lnTo>
                <a:lnTo>
                  <a:pt x="232" y="209"/>
                </a:lnTo>
                <a:lnTo>
                  <a:pt x="227" y="209"/>
                </a:lnTo>
                <a:lnTo>
                  <a:pt x="229" y="203"/>
                </a:lnTo>
                <a:lnTo>
                  <a:pt x="232" y="194"/>
                </a:lnTo>
                <a:lnTo>
                  <a:pt x="233" y="191"/>
                </a:lnTo>
                <a:lnTo>
                  <a:pt x="235" y="188"/>
                </a:lnTo>
                <a:lnTo>
                  <a:pt x="233" y="188"/>
                </a:lnTo>
                <a:lnTo>
                  <a:pt x="229" y="186"/>
                </a:lnTo>
                <a:lnTo>
                  <a:pt x="227" y="185"/>
                </a:lnTo>
                <a:lnTo>
                  <a:pt x="228" y="184"/>
                </a:lnTo>
                <a:lnTo>
                  <a:pt x="229" y="182"/>
                </a:lnTo>
                <a:lnTo>
                  <a:pt x="230" y="182"/>
                </a:lnTo>
                <a:lnTo>
                  <a:pt x="236" y="184"/>
                </a:lnTo>
                <a:lnTo>
                  <a:pt x="240" y="172"/>
                </a:lnTo>
                <a:lnTo>
                  <a:pt x="241" y="172"/>
                </a:lnTo>
                <a:lnTo>
                  <a:pt x="241" y="184"/>
                </a:lnTo>
                <a:close/>
                <a:moveTo>
                  <a:pt x="2" y="134"/>
                </a:moveTo>
                <a:lnTo>
                  <a:pt x="0" y="134"/>
                </a:lnTo>
                <a:lnTo>
                  <a:pt x="0" y="125"/>
                </a:lnTo>
                <a:lnTo>
                  <a:pt x="6" y="125"/>
                </a:lnTo>
                <a:lnTo>
                  <a:pt x="20" y="125"/>
                </a:lnTo>
                <a:lnTo>
                  <a:pt x="20" y="130"/>
                </a:lnTo>
                <a:lnTo>
                  <a:pt x="21" y="133"/>
                </a:lnTo>
                <a:lnTo>
                  <a:pt x="21" y="134"/>
                </a:lnTo>
                <a:lnTo>
                  <a:pt x="20" y="134"/>
                </a:lnTo>
                <a:lnTo>
                  <a:pt x="18" y="134"/>
                </a:lnTo>
                <a:lnTo>
                  <a:pt x="17" y="134"/>
                </a:lnTo>
                <a:lnTo>
                  <a:pt x="7" y="134"/>
                </a:lnTo>
                <a:lnTo>
                  <a:pt x="5" y="134"/>
                </a:lnTo>
                <a:lnTo>
                  <a:pt x="2" y="134"/>
                </a:lnTo>
                <a:close/>
                <a:moveTo>
                  <a:pt x="279" y="78"/>
                </a:moveTo>
                <a:lnTo>
                  <a:pt x="279" y="79"/>
                </a:lnTo>
                <a:lnTo>
                  <a:pt x="279" y="80"/>
                </a:lnTo>
                <a:lnTo>
                  <a:pt x="278" y="80"/>
                </a:lnTo>
                <a:lnTo>
                  <a:pt x="278" y="79"/>
                </a:lnTo>
                <a:lnTo>
                  <a:pt x="278" y="78"/>
                </a:lnTo>
                <a:lnTo>
                  <a:pt x="271" y="78"/>
                </a:lnTo>
                <a:lnTo>
                  <a:pt x="272" y="77"/>
                </a:lnTo>
                <a:lnTo>
                  <a:pt x="272" y="76"/>
                </a:lnTo>
                <a:lnTo>
                  <a:pt x="273" y="76"/>
                </a:lnTo>
                <a:lnTo>
                  <a:pt x="273" y="75"/>
                </a:lnTo>
                <a:lnTo>
                  <a:pt x="274" y="75"/>
                </a:lnTo>
                <a:lnTo>
                  <a:pt x="274" y="74"/>
                </a:lnTo>
                <a:lnTo>
                  <a:pt x="279" y="78"/>
                </a:lnTo>
                <a:close/>
                <a:moveTo>
                  <a:pt x="296" y="32"/>
                </a:moveTo>
                <a:lnTo>
                  <a:pt x="293" y="32"/>
                </a:lnTo>
                <a:lnTo>
                  <a:pt x="292" y="32"/>
                </a:lnTo>
                <a:lnTo>
                  <a:pt x="291" y="33"/>
                </a:lnTo>
                <a:lnTo>
                  <a:pt x="288" y="36"/>
                </a:lnTo>
                <a:lnTo>
                  <a:pt x="287" y="36"/>
                </a:lnTo>
                <a:lnTo>
                  <a:pt x="284" y="43"/>
                </a:lnTo>
                <a:lnTo>
                  <a:pt x="283" y="44"/>
                </a:lnTo>
                <a:lnTo>
                  <a:pt x="282" y="45"/>
                </a:lnTo>
                <a:lnTo>
                  <a:pt x="280" y="45"/>
                </a:lnTo>
                <a:lnTo>
                  <a:pt x="279" y="45"/>
                </a:lnTo>
                <a:lnTo>
                  <a:pt x="279" y="46"/>
                </a:lnTo>
                <a:lnTo>
                  <a:pt x="278" y="46"/>
                </a:lnTo>
                <a:lnTo>
                  <a:pt x="276" y="46"/>
                </a:lnTo>
                <a:lnTo>
                  <a:pt x="274" y="46"/>
                </a:lnTo>
                <a:lnTo>
                  <a:pt x="274" y="47"/>
                </a:lnTo>
                <a:lnTo>
                  <a:pt x="274" y="49"/>
                </a:lnTo>
                <a:lnTo>
                  <a:pt x="273" y="49"/>
                </a:lnTo>
                <a:lnTo>
                  <a:pt x="273" y="50"/>
                </a:lnTo>
                <a:lnTo>
                  <a:pt x="274" y="49"/>
                </a:lnTo>
                <a:lnTo>
                  <a:pt x="279" y="49"/>
                </a:lnTo>
                <a:lnTo>
                  <a:pt x="279" y="50"/>
                </a:lnTo>
                <a:lnTo>
                  <a:pt x="279" y="51"/>
                </a:lnTo>
                <a:lnTo>
                  <a:pt x="279" y="52"/>
                </a:lnTo>
                <a:lnTo>
                  <a:pt x="279" y="53"/>
                </a:lnTo>
                <a:lnTo>
                  <a:pt x="279" y="54"/>
                </a:lnTo>
                <a:lnTo>
                  <a:pt x="280" y="54"/>
                </a:lnTo>
                <a:lnTo>
                  <a:pt x="280" y="55"/>
                </a:lnTo>
                <a:lnTo>
                  <a:pt x="280" y="57"/>
                </a:lnTo>
                <a:lnTo>
                  <a:pt x="280" y="60"/>
                </a:lnTo>
                <a:lnTo>
                  <a:pt x="279" y="60"/>
                </a:lnTo>
                <a:lnTo>
                  <a:pt x="275" y="65"/>
                </a:lnTo>
                <a:lnTo>
                  <a:pt x="274" y="63"/>
                </a:lnTo>
                <a:lnTo>
                  <a:pt x="274" y="62"/>
                </a:lnTo>
                <a:lnTo>
                  <a:pt x="272" y="60"/>
                </a:lnTo>
                <a:lnTo>
                  <a:pt x="272" y="58"/>
                </a:lnTo>
                <a:lnTo>
                  <a:pt x="271" y="58"/>
                </a:lnTo>
                <a:lnTo>
                  <a:pt x="270" y="58"/>
                </a:lnTo>
                <a:lnTo>
                  <a:pt x="268" y="58"/>
                </a:lnTo>
                <a:lnTo>
                  <a:pt x="268" y="60"/>
                </a:lnTo>
                <a:lnTo>
                  <a:pt x="268" y="66"/>
                </a:lnTo>
                <a:lnTo>
                  <a:pt x="268" y="68"/>
                </a:lnTo>
                <a:lnTo>
                  <a:pt x="267" y="71"/>
                </a:lnTo>
                <a:lnTo>
                  <a:pt x="266" y="75"/>
                </a:lnTo>
                <a:lnTo>
                  <a:pt x="265" y="78"/>
                </a:lnTo>
                <a:lnTo>
                  <a:pt x="259" y="88"/>
                </a:lnTo>
                <a:lnTo>
                  <a:pt x="259" y="91"/>
                </a:lnTo>
                <a:lnTo>
                  <a:pt x="257" y="99"/>
                </a:lnTo>
                <a:lnTo>
                  <a:pt x="252" y="130"/>
                </a:lnTo>
                <a:lnTo>
                  <a:pt x="250" y="130"/>
                </a:lnTo>
                <a:lnTo>
                  <a:pt x="249" y="132"/>
                </a:lnTo>
                <a:lnTo>
                  <a:pt x="247" y="132"/>
                </a:lnTo>
                <a:lnTo>
                  <a:pt x="244" y="132"/>
                </a:lnTo>
                <a:lnTo>
                  <a:pt x="242" y="132"/>
                </a:lnTo>
                <a:lnTo>
                  <a:pt x="241" y="132"/>
                </a:lnTo>
                <a:lnTo>
                  <a:pt x="241" y="130"/>
                </a:lnTo>
                <a:lnTo>
                  <a:pt x="240" y="130"/>
                </a:lnTo>
                <a:lnTo>
                  <a:pt x="240" y="132"/>
                </a:lnTo>
                <a:lnTo>
                  <a:pt x="240" y="133"/>
                </a:lnTo>
                <a:lnTo>
                  <a:pt x="238" y="133"/>
                </a:lnTo>
                <a:lnTo>
                  <a:pt x="238" y="135"/>
                </a:lnTo>
                <a:lnTo>
                  <a:pt x="238" y="136"/>
                </a:lnTo>
                <a:lnTo>
                  <a:pt x="238" y="146"/>
                </a:lnTo>
                <a:lnTo>
                  <a:pt x="239" y="151"/>
                </a:lnTo>
                <a:lnTo>
                  <a:pt x="238" y="151"/>
                </a:lnTo>
                <a:lnTo>
                  <a:pt x="238" y="155"/>
                </a:lnTo>
                <a:lnTo>
                  <a:pt x="238" y="157"/>
                </a:lnTo>
                <a:lnTo>
                  <a:pt x="237" y="157"/>
                </a:lnTo>
                <a:lnTo>
                  <a:pt x="237" y="158"/>
                </a:lnTo>
                <a:lnTo>
                  <a:pt x="237" y="159"/>
                </a:lnTo>
                <a:lnTo>
                  <a:pt x="238" y="159"/>
                </a:lnTo>
                <a:lnTo>
                  <a:pt x="239" y="160"/>
                </a:lnTo>
                <a:lnTo>
                  <a:pt x="239" y="161"/>
                </a:lnTo>
                <a:lnTo>
                  <a:pt x="238" y="161"/>
                </a:lnTo>
                <a:lnTo>
                  <a:pt x="235" y="161"/>
                </a:lnTo>
                <a:lnTo>
                  <a:pt x="233" y="161"/>
                </a:lnTo>
                <a:lnTo>
                  <a:pt x="233" y="166"/>
                </a:lnTo>
                <a:lnTo>
                  <a:pt x="233" y="171"/>
                </a:lnTo>
                <a:lnTo>
                  <a:pt x="232" y="171"/>
                </a:lnTo>
                <a:lnTo>
                  <a:pt x="230" y="171"/>
                </a:lnTo>
                <a:lnTo>
                  <a:pt x="229" y="171"/>
                </a:lnTo>
                <a:lnTo>
                  <a:pt x="228" y="171"/>
                </a:lnTo>
                <a:lnTo>
                  <a:pt x="227" y="171"/>
                </a:lnTo>
                <a:lnTo>
                  <a:pt x="224" y="171"/>
                </a:lnTo>
                <a:lnTo>
                  <a:pt x="223" y="171"/>
                </a:lnTo>
                <a:lnTo>
                  <a:pt x="221" y="170"/>
                </a:lnTo>
                <a:lnTo>
                  <a:pt x="220" y="170"/>
                </a:lnTo>
                <a:lnTo>
                  <a:pt x="218" y="170"/>
                </a:lnTo>
                <a:lnTo>
                  <a:pt x="216" y="170"/>
                </a:lnTo>
                <a:lnTo>
                  <a:pt x="214" y="169"/>
                </a:lnTo>
                <a:lnTo>
                  <a:pt x="207" y="168"/>
                </a:lnTo>
                <a:lnTo>
                  <a:pt x="204" y="167"/>
                </a:lnTo>
                <a:lnTo>
                  <a:pt x="202" y="167"/>
                </a:lnTo>
                <a:lnTo>
                  <a:pt x="202" y="166"/>
                </a:lnTo>
                <a:lnTo>
                  <a:pt x="202" y="152"/>
                </a:lnTo>
                <a:lnTo>
                  <a:pt x="192" y="152"/>
                </a:lnTo>
                <a:lnTo>
                  <a:pt x="179" y="153"/>
                </a:lnTo>
                <a:lnTo>
                  <a:pt x="176" y="153"/>
                </a:lnTo>
                <a:lnTo>
                  <a:pt x="162" y="153"/>
                </a:lnTo>
                <a:lnTo>
                  <a:pt x="152" y="153"/>
                </a:lnTo>
                <a:lnTo>
                  <a:pt x="151" y="154"/>
                </a:lnTo>
                <a:lnTo>
                  <a:pt x="150" y="154"/>
                </a:lnTo>
                <a:lnTo>
                  <a:pt x="150" y="153"/>
                </a:lnTo>
                <a:lnTo>
                  <a:pt x="149" y="153"/>
                </a:lnTo>
                <a:lnTo>
                  <a:pt x="147" y="152"/>
                </a:lnTo>
                <a:lnTo>
                  <a:pt x="147" y="151"/>
                </a:lnTo>
                <a:lnTo>
                  <a:pt x="146" y="151"/>
                </a:lnTo>
                <a:lnTo>
                  <a:pt x="145" y="150"/>
                </a:lnTo>
                <a:lnTo>
                  <a:pt x="145" y="149"/>
                </a:lnTo>
                <a:lnTo>
                  <a:pt x="144" y="149"/>
                </a:lnTo>
                <a:lnTo>
                  <a:pt x="144" y="147"/>
                </a:lnTo>
                <a:lnTo>
                  <a:pt x="144" y="146"/>
                </a:lnTo>
                <a:lnTo>
                  <a:pt x="143" y="146"/>
                </a:lnTo>
                <a:lnTo>
                  <a:pt x="143" y="145"/>
                </a:lnTo>
                <a:lnTo>
                  <a:pt x="143" y="144"/>
                </a:lnTo>
                <a:lnTo>
                  <a:pt x="142" y="143"/>
                </a:lnTo>
                <a:lnTo>
                  <a:pt x="142" y="142"/>
                </a:lnTo>
                <a:lnTo>
                  <a:pt x="142" y="141"/>
                </a:lnTo>
                <a:lnTo>
                  <a:pt x="142" y="139"/>
                </a:lnTo>
                <a:lnTo>
                  <a:pt x="142" y="137"/>
                </a:lnTo>
                <a:lnTo>
                  <a:pt x="141" y="136"/>
                </a:lnTo>
                <a:lnTo>
                  <a:pt x="141" y="135"/>
                </a:lnTo>
                <a:lnTo>
                  <a:pt x="141" y="133"/>
                </a:lnTo>
                <a:lnTo>
                  <a:pt x="141" y="129"/>
                </a:lnTo>
                <a:lnTo>
                  <a:pt x="141" y="128"/>
                </a:lnTo>
                <a:lnTo>
                  <a:pt x="142" y="128"/>
                </a:lnTo>
                <a:lnTo>
                  <a:pt x="146" y="128"/>
                </a:lnTo>
                <a:lnTo>
                  <a:pt x="147" y="128"/>
                </a:lnTo>
                <a:lnTo>
                  <a:pt x="150" y="128"/>
                </a:lnTo>
                <a:lnTo>
                  <a:pt x="151" y="128"/>
                </a:lnTo>
                <a:lnTo>
                  <a:pt x="151" y="127"/>
                </a:lnTo>
                <a:lnTo>
                  <a:pt x="151" y="120"/>
                </a:lnTo>
                <a:lnTo>
                  <a:pt x="151" y="113"/>
                </a:lnTo>
                <a:lnTo>
                  <a:pt x="154" y="113"/>
                </a:lnTo>
                <a:lnTo>
                  <a:pt x="154" y="114"/>
                </a:lnTo>
                <a:lnTo>
                  <a:pt x="155" y="114"/>
                </a:lnTo>
                <a:lnTo>
                  <a:pt x="156" y="113"/>
                </a:lnTo>
                <a:lnTo>
                  <a:pt x="156" y="112"/>
                </a:lnTo>
                <a:lnTo>
                  <a:pt x="155" y="112"/>
                </a:lnTo>
                <a:lnTo>
                  <a:pt x="155" y="97"/>
                </a:lnTo>
                <a:lnTo>
                  <a:pt x="154" y="97"/>
                </a:lnTo>
                <a:lnTo>
                  <a:pt x="152" y="97"/>
                </a:lnTo>
                <a:lnTo>
                  <a:pt x="151" y="97"/>
                </a:lnTo>
                <a:lnTo>
                  <a:pt x="150" y="97"/>
                </a:lnTo>
                <a:lnTo>
                  <a:pt x="151" y="102"/>
                </a:lnTo>
                <a:lnTo>
                  <a:pt x="126" y="103"/>
                </a:lnTo>
                <a:lnTo>
                  <a:pt x="126" y="101"/>
                </a:lnTo>
                <a:lnTo>
                  <a:pt x="126" y="100"/>
                </a:lnTo>
                <a:lnTo>
                  <a:pt x="126" y="96"/>
                </a:lnTo>
                <a:lnTo>
                  <a:pt x="125" y="93"/>
                </a:lnTo>
                <a:lnTo>
                  <a:pt x="95" y="94"/>
                </a:lnTo>
                <a:lnTo>
                  <a:pt x="94" y="94"/>
                </a:lnTo>
                <a:lnTo>
                  <a:pt x="93" y="94"/>
                </a:lnTo>
                <a:lnTo>
                  <a:pt x="92" y="94"/>
                </a:lnTo>
                <a:lnTo>
                  <a:pt x="90" y="94"/>
                </a:lnTo>
                <a:lnTo>
                  <a:pt x="85" y="94"/>
                </a:lnTo>
                <a:lnTo>
                  <a:pt x="84" y="94"/>
                </a:lnTo>
                <a:lnTo>
                  <a:pt x="84" y="100"/>
                </a:lnTo>
                <a:lnTo>
                  <a:pt x="82" y="100"/>
                </a:lnTo>
                <a:lnTo>
                  <a:pt x="80" y="100"/>
                </a:lnTo>
                <a:lnTo>
                  <a:pt x="80" y="107"/>
                </a:lnTo>
                <a:lnTo>
                  <a:pt x="81" y="114"/>
                </a:lnTo>
                <a:lnTo>
                  <a:pt x="83" y="114"/>
                </a:lnTo>
                <a:lnTo>
                  <a:pt x="84" y="114"/>
                </a:lnTo>
                <a:lnTo>
                  <a:pt x="89" y="114"/>
                </a:lnTo>
                <a:lnTo>
                  <a:pt x="99" y="114"/>
                </a:lnTo>
                <a:lnTo>
                  <a:pt x="100" y="113"/>
                </a:lnTo>
                <a:lnTo>
                  <a:pt x="100" y="114"/>
                </a:lnTo>
                <a:lnTo>
                  <a:pt x="100" y="117"/>
                </a:lnTo>
                <a:lnTo>
                  <a:pt x="100" y="119"/>
                </a:lnTo>
                <a:lnTo>
                  <a:pt x="100" y="121"/>
                </a:lnTo>
                <a:lnTo>
                  <a:pt x="100" y="124"/>
                </a:lnTo>
                <a:lnTo>
                  <a:pt x="110" y="124"/>
                </a:lnTo>
                <a:lnTo>
                  <a:pt x="110" y="125"/>
                </a:lnTo>
                <a:lnTo>
                  <a:pt x="110" y="126"/>
                </a:lnTo>
                <a:lnTo>
                  <a:pt x="111" y="126"/>
                </a:lnTo>
                <a:lnTo>
                  <a:pt x="128" y="126"/>
                </a:lnTo>
                <a:lnTo>
                  <a:pt x="130" y="126"/>
                </a:lnTo>
                <a:lnTo>
                  <a:pt x="130" y="132"/>
                </a:lnTo>
                <a:lnTo>
                  <a:pt x="130" y="133"/>
                </a:lnTo>
                <a:lnTo>
                  <a:pt x="126" y="133"/>
                </a:lnTo>
                <a:lnTo>
                  <a:pt x="124" y="133"/>
                </a:lnTo>
                <a:lnTo>
                  <a:pt x="120" y="134"/>
                </a:lnTo>
                <a:lnTo>
                  <a:pt x="117" y="135"/>
                </a:lnTo>
                <a:lnTo>
                  <a:pt x="110" y="137"/>
                </a:lnTo>
                <a:lnTo>
                  <a:pt x="103" y="139"/>
                </a:lnTo>
                <a:lnTo>
                  <a:pt x="99" y="141"/>
                </a:lnTo>
                <a:lnTo>
                  <a:pt x="95" y="142"/>
                </a:lnTo>
                <a:lnTo>
                  <a:pt x="91" y="142"/>
                </a:lnTo>
                <a:lnTo>
                  <a:pt x="81" y="142"/>
                </a:lnTo>
                <a:lnTo>
                  <a:pt x="80" y="141"/>
                </a:lnTo>
                <a:lnTo>
                  <a:pt x="80" y="139"/>
                </a:lnTo>
                <a:lnTo>
                  <a:pt x="80" y="138"/>
                </a:lnTo>
                <a:lnTo>
                  <a:pt x="76" y="138"/>
                </a:lnTo>
                <a:lnTo>
                  <a:pt x="76" y="141"/>
                </a:lnTo>
                <a:lnTo>
                  <a:pt x="76" y="142"/>
                </a:lnTo>
                <a:lnTo>
                  <a:pt x="72" y="142"/>
                </a:lnTo>
                <a:lnTo>
                  <a:pt x="61" y="142"/>
                </a:lnTo>
                <a:lnTo>
                  <a:pt x="57" y="142"/>
                </a:lnTo>
                <a:lnTo>
                  <a:pt x="55" y="142"/>
                </a:lnTo>
                <a:lnTo>
                  <a:pt x="5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39"/>
                </a:lnTo>
                <a:lnTo>
                  <a:pt x="40" y="133"/>
                </a:lnTo>
                <a:lnTo>
                  <a:pt x="40" y="132"/>
                </a:lnTo>
                <a:lnTo>
                  <a:pt x="40" y="124"/>
                </a:lnTo>
                <a:lnTo>
                  <a:pt x="39" y="124"/>
                </a:lnTo>
                <a:lnTo>
                  <a:pt x="38" y="124"/>
                </a:lnTo>
                <a:lnTo>
                  <a:pt x="31" y="124"/>
                </a:lnTo>
                <a:lnTo>
                  <a:pt x="28" y="124"/>
                </a:lnTo>
                <a:lnTo>
                  <a:pt x="26" y="124"/>
                </a:lnTo>
                <a:lnTo>
                  <a:pt x="24" y="124"/>
                </a:lnTo>
                <a:lnTo>
                  <a:pt x="23" y="124"/>
                </a:lnTo>
                <a:lnTo>
                  <a:pt x="20" y="124"/>
                </a:lnTo>
                <a:lnTo>
                  <a:pt x="20" y="121"/>
                </a:lnTo>
                <a:lnTo>
                  <a:pt x="20" y="120"/>
                </a:lnTo>
                <a:lnTo>
                  <a:pt x="20" y="112"/>
                </a:lnTo>
                <a:lnTo>
                  <a:pt x="20" y="109"/>
                </a:lnTo>
                <a:lnTo>
                  <a:pt x="20" y="96"/>
                </a:lnTo>
                <a:lnTo>
                  <a:pt x="20" y="93"/>
                </a:lnTo>
                <a:lnTo>
                  <a:pt x="18" y="93"/>
                </a:lnTo>
                <a:lnTo>
                  <a:pt x="16" y="93"/>
                </a:lnTo>
                <a:lnTo>
                  <a:pt x="15" y="93"/>
                </a:lnTo>
                <a:lnTo>
                  <a:pt x="13" y="93"/>
                </a:lnTo>
                <a:lnTo>
                  <a:pt x="6" y="93"/>
                </a:lnTo>
                <a:lnTo>
                  <a:pt x="4" y="93"/>
                </a:lnTo>
                <a:lnTo>
                  <a:pt x="3" y="93"/>
                </a:lnTo>
                <a:lnTo>
                  <a:pt x="0" y="93"/>
                </a:lnTo>
                <a:lnTo>
                  <a:pt x="0" y="86"/>
                </a:lnTo>
                <a:lnTo>
                  <a:pt x="0" y="69"/>
                </a:lnTo>
                <a:lnTo>
                  <a:pt x="0" y="68"/>
                </a:lnTo>
                <a:lnTo>
                  <a:pt x="7" y="59"/>
                </a:lnTo>
                <a:lnTo>
                  <a:pt x="9" y="57"/>
                </a:lnTo>
                <a:lnTo>
                  <a:pt x="9" y="55"/>
                </a:lnTo>
                <a:lnTo>
                  <a:pt x="11" y="57"/>
                </a:lnTo>
                <a:lnTo>
                  <a:pt x="16" y="57"/>
                </a:lnTo>
                <a:lnTo>
                  <a:pt x="20" y="58"/>
                </a:lnTo>
                <a:lnTo>
                  <a:pt x="20" y="51"/>
                </a:lnTo>
                <a:lnTo>
                  <a:pt x="20" y="50"/>
                </a:lnTo>
                <a:lnTo>
                  <a:pt x="20" y="49"/>
                </a:lnTo>
                <a:lnTo>
                  <a:pt x="40" y="49"/>
                </a:lnTo>
                <a:lnTo>
                  <a:pt x="40" y="45"/>
                </a:lnTo>
                <a:lnTo>
                  <a:pt x="40" y="40"/>
                </a:lnTo>
                <a:lnTo>
                  <a:pt x="40" y="36"/>
                </a:lnTo>
                <a:lnTo>
                  <a:pt x="40" y="35"/>
                </a:lnTo>
                <a:lnTo>
                  <a:pt x="40" y="34"/>
                </a:lnTo>
                <a:lnTo>
                  <a:pt x="40" y="33"/>
                </a:lnTo>
                <a:lnTo>
                  <a:pt x="40" y="30"/>
                </a:lnTo>
                <a:lnTo>
                  <a:pt x="40" y="29"/>
                </a:lnTo>
                <a:lnTo>
                  <a:pt x="40" y="28"/>
                </a:lnTo>
                <a:lnTo>
                  <a:pt x="40" y="27"/>
                </a:lnTo>
                <a:lnTo>
                  <a:pt x="40" y="26"/>
                </a:lnTo>
                <a:lnTo>
                  <a:pt x="40" y="25"/>
                </a:lnTo>
                <a:lnTo>
                  <a:pt x="40" y="24"/>
                </a:lnTo>
                <a:lnTo>
                  <a:pt x="40" y="18"/>
                </a:lnTo>
                <a:lnTo>
                  <a:pt x="40" y="17"/>
                </a:lnTo>
                <a:lnTo>
                  <a:pt x="41" y="17"/>
                </a:lnTo>
                <a:lnTo>
                  <a:pt x="42" y="17"/>
                </a:lnTo>
                <a:lnTo>
                  <a:pt x="49" y="16"/>
                </a:lnTo>
                <a:lnTo>
                  <a:pt x="60" y="16"/>
                </a:lnTo>
                <a:lnTo>
                  <a:pt x="71" y="16"/>
                </a:lnTo>
                <a:lnTo>
                  <a:pt x="77" y="16"/>
                </a:lnTo>
                <a:lnTo>
                  <a:pt x="77" y="15"/>
                </a:lnTo>
                <a:lnTo>
                  <a:pt x="77" y="13"/>
                </a:lnTo>
                <a:lnTo>
                  <a:pt x="77" y="12"/>
                </a:lnTo>
                <a:lnTo>
                  <a:pt x="85" y="12"/>
                </a:lnTo>
                <a:lnTo>
                  <a:pt x="86" y="12"/>
                </a:lnTo>
                <a:lnTo>
                  <a:pt x="87" y="12"/>
                </a:lnTo>
                <a:lnTo>
                  <a:pt x="89" y="13"/>
                </a:lnTo>
                <a:lnTo>
                  <a:pt x="91" y="13"/>
                </a:lnTo>
                <a:lnTo>
                  <a:pt x="92" y="13"/>
                </a:lnTo>
                <a:lnTo>
                  <a:pt x="92" y="15"/>
                </a:lnTo>
                <a:lnTo>
                  <a:pt x="93" y="15"/>
                </a:lnTo>
                <a:lnTo>
                  <a:pt x="97" y="16"/>
                </a:lnTo>
                <a:lnTo>
                  <a:pt x="98" y="16"/>
                </a:lnTo>
                <a:lnTo>
                  <a:pt x="100" y="16"/>
                </a:lnTo>
                <a:lnTo>
                  <a:pt x="101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5" y="16"/>
                </a:lnTo>
                <a:lnTo>
                  <a:pt x="119" y="16"/>
                </a:lnTo>
                <a:lnTo>
                  <a:pt x="125" y="16"/>
                </a:lnTo>
                <a:lnTo>
                  <a:pt x="133" y="16"/>
                </a:lnTo>
                <a:lnTo>
                  <a:pt x="136" y="15"/>
                </a:lnTo>
                <a:lnTo>
                  <a:pt x="137" y="15"/>
                </a:lnTo>
                <a:lnTo>
                  <a:pt x="138" y="15"/>
                </a:lnTo>
                <a:lnTo>
                  <a:pt x="140" y="15"/>
                </a:lnTo>
                <a:lnTo>
                  <a:pt x="142" y="13"/>
                </a:lnTo>
                <a:lnTo>
                  <a:pt x="143" y="13"/>
                </a:lnTo>
                <a:lnTo>
                  <a:pt x="144" y="12"/>
                </a:lnTo>
                <a:lnTo>
                  <a:pt x="146" y="12"/>
                </a:lnTo>
                <a:lnTo>
                  <a:pt x="149" y="11"/>
                </a:lnTo>
                <a:lnTo>
                  <a:pt x="151" y="11"/>
                </a:lnTo>
                <a:lnTo>
                  <a:pt x="152" y="11"/>
                </a:lnTo>
                <a:lnTo>
                  <a:pt x="153" y="11"/>
                </a:lnTo>
                <a:lnTo>
                  <a:pt x="154" y="11"/>
                </a:lnTo>
                <a:lnTo>
                  <a:pt x="156" y="11"/>
                </a:lnTo>
                <a:lnTo>
                  <a:pt x="158" y="11"/>
                </a:lnTo>
                <a:lnTo>
                  <a:pt x="164" y="11"/>
                </a:lnTo>
                <a:lnTo>
                  <a:pt x="169" y="11"/>
                </a:lnTo>
                <a:lnTo>
                  <a:pt x="173" y="11"/>
                </a:lnTo>
                <a:lnTo>
                  <a:pt x="178" y="10"/>
                </a:lnTo>
                <a:lnTo>
                  <a:pt x="181" y="10"/>
                </a:lnTo>
                <a:lnTo>
                  <a:pt x="192" y="10"/>
                </a:lnTo>
                <a:lnTo>
                  <a:pt x="197" y="9"/>
                </a:lnTo>
                <a:lnTo>
                  <a:pt x="199" y="9"/>
                </a:lnTo>
                <a:lnTo>
                  <a:pt x="207" y="9"/>
                </a:lnTo>
                <a:lnTo>
                  <a:pt x="216" y="8"/>
                </a:lnTo>
                <a:lnTo>
                  <a:pt x="219" y="8"/>
                </a:lnTo>
                <a:lnTo>
                  <a:pt x="225" y="8"/>
                </a:lnTo>
                <a:lnTo>
                  <a:pt x="230" y="8"/>
                </a:lnTo>
                <a:lnTo>
                  <a:pt x="236" y="7"/>
                </a:lnTo>
                <a:lnTo>
                  <a:pt x="237" y="7"/>
                </a:lnTo>
                <a:lnTo>
                  <a:pt x="273" y="7"/>
                </a:lnTo>
                <a:lnTo>
                  <a:pt x="274" y="7"/>
                </a:lnTo>
                <a:lnTo>
                  <a:pt x="275" y="5"/>
                </a:lnTo>
                <a:lnTo>
                  <a:pt x="276" y="0"/>
                </a:lnTo>
                <a:lnTo>
                  <a:pt x="276" y="1"/>
                </a:lnTo>
                <a:lnTo>
                  <a:pt x="278" y="1"/>
                </a:lnTo>
                <a:lnTo>
                  <a:pt x="279" y="1"/>
                </a:lnTo>
                <a:lnTo>
                  <a:pt x="280" y="1"/>
                </a:lnTo>
                <a:lnTo>
                  <a:pt x="281" y="2"/>
                </a:lnTo>
                <a:lnTo>
                  <a:pt x="284" y="3"/>
                </a:lnTo>
                <a:lnTo>
                  <a:pt x="285" y="3"/>
                </a:lnTo>
                <a:lnTo>
                  <a:pt x="287" y="3"/>
                </a:lnTo>
                <a:lnTo>
                  <a:pt x="288" y="4"/>
                </a:lnTo>
                <a:lnTo>
                  <a:pt x="291" y="5"/>
                </a:lnTo>
                <a:lnTo>
                  <a:pt x="292" y="5"/>
                </a:lnTo>
                <a:lnTo>
                  <a:pt x="293" y="7"/>
                </a:lnTo>
                <a:lnTo>
                  <a:pt x="294" y="7"/>
                </a:lnTo>
                <a:lnTo>
                  <a:pt x="294" y="8"/>
                </a:lnTo>
                <a:lnTo>
                  <a:pt x="296" y="8"/>
                </a:lnTo>
                <a:lnTo>
                  <a:pt x="297" y="8"/>
                </a:lnTo>
                <a:lnTo>
                  <a:pt x="299" y="9"/>
                </a:lnTo>
                <a:lnTo>
                  <a:pt x="300" y="9"/>
                </a:lnTo>
                <a:lnTo>
                  <a:pt x="301" y="10"/>
                </a:lnTo>
                <a:lnTo>
                  <a:pt x="302" y="10"/>
                </a:lnTo>
                <a:lnTo>
                  <a:pt x="304" y="10"/>
                </a:lnTo>
                <a:lnTo>
                  <a:pt x="305" y="11"/>
                </a:lnTo>
                <a:lnTo>
                  <a:pt x="306" y="11"/>
                </a:lnTo>
                <a:lnTo>
                  <a:pt x="311" y="12"/>
                </a:lnTo>
                <a:lnTo>
                  <a:pt x="314" y="13"/>
                </a:lnTo>
                <a:lnTo>
                  <a:pt x="317" y="15"/>
                </a:lnTo>
                <a:lnTo>
                  <a:pt x="318" y="15"/>
                </a:lnTo>
                <a:lnTo>
                  <a:pt x="319" y="15"/>
                </a:lnTo>
                <a:lnTo>
                  <a:pt x="319" y="18"/>
                </a:lnTo>
                <a:lnTo>
                  <a:pt x="317" y="20"/>
                </a:lnTo>
                <a:lnTo>
                  <a:pt x="315" y="23"/>
                </a:lnTo>
                <a:lnTo>
                  <a:pt x="310" y="27"/>
                </a:lnTo>
                <a:lnTo>
                  <a:pt x="308" y="29"/>
                </a:lnTo>
                <a:lnTo>
                  <a:pt x="305" y="30"/>
                </a:lnTo>
                <a:lnTo>
                  <a:pt x="296" y="30"/>
                </a:lnTo>
                <a:lnTo>
                  <a:pt x="296" y="32"/>
                </a:lnTo>
                <a:close/>
                <a:moveTo>
                  <a:pt x="518" y="17"/>
                </a:moveTo>
                <a:lnTo>
                  <a:pt x="517" y="25"/>
                </a:lnTo>
                <a:lnTo>
                  <a:pt x="516" y="26"/>
                </a:lnTo>
                <a:lnTo>
                  <a:pt x="516" y="27"/>
                </a:lnTo>
                <a:lnTo>
                  <a:pt x="515" y="34"/>
                </a:lnTo>
                <a:lnTo>
                  <a:pt x="514" y="40"/>
                </a:lnTo>
                <a:lnTo>
                  <a:pt x="514" y="41"/>
                </a:lnTo>
                <a:lnTo>
                  <a:pt x="512" y="47"/>
                </a:lnTo>
                <a:lnTo>
                  <a:pt x="512" y="49"/>
                </a:lnTo>
                <a:lnTo>
                  <a:pt x="511" y="53"/>
                </a:lnTo>
                <a:lnTo>
                  <a:pt x="511" y="54"/>
                </a:lnTo>
                <a:lnTo>
                  <a:pt x="508" y="62"/>
                </a:lnTo>
                <a:lnTo>
                  <a:pt x="506" y="70"/>
                </a:lnTo>
                <a:lnTo>
                  <a:pt x="506" y="71"/>
                </a:lnTo>
                <a:lnTo>
                  <a:pt x="505" y="75"/>
                </a:lnTo>
                <a:lnTo>
                  <a:pt x="504" y="78"/>
                </a:lnTo>
                <a:lnTo>
                  <a:pt x="503" y="83"/>
                </a:lnTo>
                <a:lnTo>
                  <a:pt x="503" y="84"/>
                </a:lnTo>
                <a:lnTo>
                  <a:pt x="503" y="85"/>
                </a:lnTo>
                <a:lnTo>
                  <a:pt x="503" y="87"/>
                </a:lnTo>
                <a:lnTo>
                  <a:pt x="501" y="90"/>
                </a:lnTo>
                <a:lnTo>
                  <a:pt x="501" y="93"/>
                </a:lnTo>
                <a:lnTo>
                  <a:pt x="500" y="107"/>
                </a:lnTo>
                <a:lnTo>
                  <a:pt x="500" y="116"/>
                </a:lnTo>
                <a:lnTo>
                  <a:pt x="499" y="122"/>
                </a:lnTo>
                <a:lnTo>
                  <a:pt x="499" y="132"/>
                </a:lnTo>
                <a:lnTo>
                  <a:pt x="499" y="134"/>
                </a:lnTo>
                <a:lnTo>
                  <a:pt x="499" y="136"/>
                </a:lnTo>
                <a:lnTo>
                  <a:pt x="498" y="142"/>
                </a:lnTo>
                <a:lnTo>
                  <a:pt x="498" y="158"/>
                </a:lnTo>
                <a:lnTo>
                  <a:pt x="497" y="162"/>
                </a:lnTo>
                <a:lnTo>
                  <a:pt x="497" y="164"/>
                </a:lnTo>
                <a:lnTo>
                  <a:pt x="497" y="166"/>
                </a:lnTo>
                <a:lnTo>
                  <a:pt x="500" y="166"/>
                </a:lnTo>
                <a:lnTo>
                  <a:pt x="526" y="164"/>
                </a:lnTo>
                <a:lnTo>
                  <a:pt x="532" y="164"/>
                </a:lnTo>
                <a:lnTo>
                  <a:pt x="534" y="164"/>
                </a:lnTo>
                <a:lnTo>
                  <a:pt x="534" y="166"/>
                </a:lnTo>
                <a:lnTo>
                  <a:pt x="534" y="167"/>
                </a:lnTo>
                <a:lnTo>
                  <a:pt x="533" y="170"/>
                </a:lnTo>
                <a:lnTo>
                  <a:pt x="533" y="171"/>
                </a:lnTo>
                <a:lnTo>
                  <a:pt x="533" y="172"/>
                </a:lnTo>
                <a:lnTo>
                  <a:pt x="533" y="175"/>
                </a:lnTo>
                <a:lnTo>
                  <a:pt x="533" y="176"/>
                </a:lnTo>
                <a:lnTo>
                  <a:pt x="533" y="177"/>
                </a:lnTo>
                <a:lnTo>
                  <a:pt x="533" y="178"/>
                </a:lnTo>
                <a:lnTo>
                  <a:pt x="533" y="179"/>
                </a:lnTo>
                <a:lnTo>
                  <a:pt x="533" y="180"/>
                </a:lnTo>
                <a:lnTo>
                  <a:pt x="532" y="183"/>
                </a:lnTo>
                <a:lnTo>
                  <a:pt x="532" y="185"/>
                </a:lnTo>
                <a:lnTo>
                  <a:pt x="532" y="186"/>
                </a:lnTo>
                <a:lnTo>
                  <a:pt x="532" y="187"/>
                </a:lnTo>
                <a:lnTo>
                  <a:pt x="532" y="188"/>
                </a:lnTo>
                <a:lnTo>
                  <a:pt x="532" y="189"/>
                </a:lnTo>
                <a:lnTo>
                  <a:pt x="531" y="192"/>
                </a:lnTo>
                <a:lnTo>
                  <a:pt x="531" y="193"/>
                </a:lnTo>
                <a:lnTo>
                  <a:pt x="531" y="194"/>
                </a:lnTo>
                <a:lnTo>
                  <a:pt x="531" y="195"/>
                </a:lnTo>
                <a:lnTo>
                  <a:pt x="531" y="197"/>
                </a:lnTo>
                <a:lnTo>
                  <a:pt x="530" y="200"/>
                </a:lnTo>
                <a:lnTo>
                  <a:pt x="530" y="202"/>
                </a:lnTo>
                <a:lnTo>
                  <a:pt x="529" y="203"/>
                </a:lnTo>
                <a:lnTo>
                  <a:pt x="529" y="205"/>
                </a:lnTo>
                <a:lnTo>
                  <a:pt x="529" y="206"/>
                </a:lnTo>
                <a:lnTo>
                  <a:pt x="529" y="208"/>
                </a:lnTo>
                <a:lnTo>
                  <a:pt x="529" y="209"/>
                </a:lnTo>
                <a:lnTo>
                  <a:pt x="529" y="210"/>
                </a:lnTo>
                <a:lnTo>
                  <a:pt x="527" y="212"/>
                </a:lnTo>
                <a:lnTo>
                  <a:pt x="527" y="213"/>
                </a:lnTo>
                <a:lnTo>
                  <a:pt x="527" y="216"/>
                </a:lnTo>
                <a:lnTo>
                  <a:pt x="527" y="218"/>
                </a:lnTo>
                <a:lnTo>
                  <a:pt x="527" y="219"/>
                </a:lnTo>
                <a:lnTo>
                  <a:pt x="527" y="221"/>
                </a:lnTo>
                <a:lnTo>
                  <a:pt x="526" y="225"/>
                </a:lnTo>
                <a:lnTo>
                  <a:pt x="526" y="228"/>
                </a:lnTo>
                <a:lnTo>
                  <a:pt x="526" y="229"/>
                </a:lnTo>
                <a:lnTo>
                  <a:pt x="526" y="230"/>
                </a:lnTo>
                <a:lnTo>
                  <a:pt x="525" y="235"/>
                </a:lnTo>
                <a:lnTo>
                  <a:pt x="525" y="236"/>
                </a:lnTo>
                <a:lnTo>
                  <a:pt x="525" y="237"/>
                </a:lnTo>
                <a:lnTo>
                  <a:pt x="525" y="238"/>
                </a:lnTo>
                <a:lnTo>
                  <a:pt x="525" y="239"/>
                </a:lnTo>
                <a:lnTo>
                  <a:pt x="525" y="241"/>
                </a:lnTo>
                <a:lnTo>
                  <a:pt x="525" y="242"/>
                </a:lnTo>
                <a:lnTo>
                  <a:pt x="525" y="243"/>
                </a:lnTo>
                <a:lnTo>
                  <a:pt x="524" y="245"/>
                </a:lnTo>
                <a:lnTo>
                  <a:pt x="524" y="246"/>
                </a:lnTo>
                <a:lnTo>
                  <a:pt x="524" y="247"/>
                </a:lnTo>
                <a:lnTo>
                  <a:pt x="524" y="249"/>
                </a:lnTo>
                <a:lnTo>
                  <a:pt x="524" y="250"/>
                </a:lnTo>
                <a:lnTo>
                  <a:pt x="523" y="255"/>
                </a:lnTo>
                <a:lnTo>
                  <a:pt x="523" y="258"/>
                </a:lnTo>
                <a:lnTo>
                  <a:pt x="523" y="260"/>
                </a:lnTo>
                <a:lnTo>
                  <a:pt x="523" y="261"/>
                </a:lnTo>
                <a:lnTo>
                  <a:pt x="523" y="262"/>
                </a:lnTo>
                <a:lnTo>
                  <a:pt x="522" y="267"/>
                </a:lnTo>
                <a:lnTo>
                  <a:pt x="522" y="268"/>
                </a:lnTo>
                <a:lnTo>
                  <a:pt x="522" y="270"/>
                </a:lnTo>
                <a:lnTo>
                  <a:pt x="521" y="272"/>
                </a:lnTo>
                <a:lnTo>
                  <a:pt x="521" y="275"/>
                </a:lnTo>
                <a:lnTo>
                  <a:pt x="520" y="279"/>
                </a:lnTo>
                <a:lnTo>
                  <a:pt x="520" y="281"/>
                </a:lnTo>
                <a:lnTo>
                  <a:pt x="520" y="284"/>
                </a:lnTo>
                <a:lnTo>
                  <a:pt x="520" y="285"/>
                </a:lnTo>
                <a:lnTo>
                  <a:pt x="518" y="287"/>
                </a:lnTo>
                <a:lnTo>
                  <a:pt x="517" y="291"/>
                </a:lnTo>
                <a:lnTo>
                  <a:pt x="517" y="292"/>
                </a:lnTo>
                <a:lnTo>
                  <a:pt x="517" y="293"/>
                </a:lnTo>
                <a:lnTo>
                  <a:pt x="517" y="294"/>
                </a:lnTo>
                <a:lnTo>
                  <a:pt x="517" y="296"/>
                </a:lnTo>
                <a:lnTo>
                  <a:pt x="516" y="300"/>
                </a:lnTo>
                <a:lnTo>
                  <a:pt x="516" y="302"/>
                </a:lnTo>
                <a:lnTo>
                  <a:pt x="516" y="303"/>
                </a:lnTo>
                <a:lnTo>
                  <a:pt x="516" y="304"/>
                </a:lnTo>
                <a:lnTo>
                  <a:pt x="515" y="305"/>
                </a:lnTo>
                <a:lnTo>
                  <a:pt x="515" y="306"/>
                </a:lnTo>
                <a:lnTo>
                  <a:pt x="515" y="308"/>
                </a:lnTo>
                <a:lnTo>
                  <a:pt x="515" y="309"/>
                </a:lnTo>
                <a:lnTo>
                  <a:pt x="515" y="310"/>
                </a:lnTo>
                <a:lnTo>
                  <a:pt x="515" y="311"/>
                </a:lnTo>
                <a:lnTo>
                  <a:pt x="514" y="314"/>
                </a:lnTo>
                <a:lnTo>
                  <a:pt x="514" y="316"/>
                </a:lnTo>
                <a:lnTo>
                  <a:pt x="514" y="317"/>
                </a:lnTo>
                <a:lnTo>
                  <a:pt x="513" y="320"/>
                </a:lnTo>
                <a:lnTo>
                  <a:pt x="513" y="323"/>
                </a:lnTo>
                <a:lnTo>
                  <a:pt x="513" y="325"/>
                </a:lnTo>
                <a:lnTo>
                  <a:pt x="512" y="328"/>
                </a:lnTo>
                <a:lnTo>
                  <a:pt x="512" y="330"/>
                </a:lnTo>
                <a:lnTo>
                  <a:pt x="512" y="331"/>
                </a:lnTo>
                <a:lnTo>
                  <a:pt x="512" y="335"/>
                </a:lnTo>
                <a:lnTo>
                  <a:pt x="511" y="336"/>
                </a:lnTo>
                <a:lnTo>
                  <a:pt x="511" y="338"/>
                </a:lnTo>
                <a:lnTo>
                  <a:pt x="511" y="342"/>
                </a:lnTo>
                <a:lnTo>
                  <a:pt x="511" y="343"/>
                </a:lnTo>
                <a:lnTo>
                  <a:pt x="509" y="346"/>
                </a:lnTo>
                <a:lnTo>
                  <a:pt x="509" y="348"/>
                </a:lnTo>
                <a:lnTo>
                  <a:pt x="509" y="350"/>
                </a:lnTo>
                <a:lnTo>
                  <a:pt x="508" y="352"/>
                </a:lnTo>
                <a:lnTo>
                  <a:pt x="508" y="354"/>
                </a:lnTo>
                <a:lnTo>
                  <a:pt x="508" y="356"/>
                </a:lnTo>
                <a:lnTo>
                  <a:pt x="507" y="359"/>
                </a:lnTo>
                <a:lnTo>
                  <a:pt x="507" y="361"/>
                </a:lnTo>
                <a:lnTo>
                  <a:pt x="506" y="364"/>
                </a:lnTo>
                <a:lnTo>
                  <a:pt x="506" y="365"/>
                </a:lnTo>
                <a:lnTo>
                  <a:pt x="506" y="367"/>
                </a:lnTo>
                <a:lnTo>
                  <a:pt x="506" y="369"/>
                </a:lnTo>
                <a:lnTo>
                  <a:pt x="505" y="371"/>
                </a:lnTo>
                <a:lnTo>
                  <a:pt x="505" y="372"/>
                </a:lnTo>
                <a:lnTo>
                  <a:pt x="505" y="373"/>
                </a:lnTo>
                <a:lnTo>
                  <a:pt x="504" y="378"/>
                </a:lnTo>
                <a:lnTo>
                  <a:pt x="504" y="379"/>
                </a:lnTo>
                <a:lnTo>
                  <a:pt x="504" y="381"/>
                </a:lnTo>
                <a:lnTo>
                  <a:pt x="504" y="383"/>
                </a:lnTo>
                <a:lnTo>
                  <a:pt x="503" y="385"/>
                </a:lnTo>
                <a:lnTo>
                  <a:pt x="503" y="390"/>
                </a:lnTo>
                <a:lnTo>
                  <a:pt x="503" y="392"/>
                </a:lnTo>
                <a:lnTo>
                  <a:pt x="501" y="397"/>
                </a:lnTo>
                <a:lnTo>
                  <a:pt x="501" y="398"/>
                </a:lnTo>
                <a:lnTo>
                  <a:pt x="501" y="402"/>
                </a:lnTo>
                <a:lnTo>
                  <a:pt x="501" y="403"/>
                </a:lnTo>
                <a:lnTo>
                  <a:pt x="501" y="405"/>
                </a:lnTo>
                <a:lnTo>
                  <a:pt x="501" y="406"/>
                </a:lnTo>
                <a:lnTo>
                  <a:pt x="501" y="408"/>
                </a:lnTo>
                <a:lnTo>
                  <a:pt x="501" y="409"/>
                </a:lnTo>
                <a:lnTo>
                  <a:pt x="501" y="410"/>
                </a:lnTo>
                <a:lnTo>
                  <a:pt x="500" y="410"/>
                </a:lnTo>
                <a:lnTo>
                  <a:pt x="500" y="412"/>
                </a:lnTo>
                <a:lnTo>
                  <a:pt x="500" y="414"/>
                </a:lnTo>
                <a:lnTo>
                  <a:pt x="500" y="419"/>
                </a:lnTo>
                <a:lnTo>
                  <a:pt x="499" y="422"/>
                </a:lnTo>
                <a:lnTo>
                  <a:pt x="499" y="423"/>
                </a:lnTo>
                <a:lnTo>
                  <a:pt x="499" y="427"/>
                </a:lnTo>
                <a:lnTo>
                  <a:pt x="499" y="428"/>
                </a:lnTo>
                <a:lnTo>
                  <a:pt x="499" y="431"/>
                </a:lnTo>
                <a:lnTo>
                  <a:pt x="499" y="435"/>
                </a:lnTo>
                <a:lnTo>
                  <a:pt x="499" y="436"/>
                </a:lnTo>
                <a:lnTo>
                  <a:pt x="499" y="437"/>
                </a:lnTo>
                <a:lnTo>
                  <a:pt x="499" y="442"/>
                </a:lnTo>
                <a:lnTo>
                  <a:pt x="499" y="443"/>
                </a:lnTo>
                <a:lnTo>
                  <a:pt x="499" y="444"/>
                </a:lnTo>
                <a:lnTo>
                  <a:pt x="498" y="446"/>
                </a:lnTo>
                <a:lnTo>
                  <a:pt x="499" y="447"/>
                </a:lnTo>
                <a:lnTo>
                  <a:pt x="499" y="448"/>
                </a:lnTo>
                <a:lnTo>
                  <a:pt x="498" y="451"/>
                </a:lnTo>
                <a:lnTo>
                  <a:pt x="498" y="452"/>
                </a:lnTo>
                <a:lnTo>
                  <a:pt x="498" y="454"/>
                </a:lnTo>
                <a:lnTo>
                  <a:pt x="498" y="455"/>
                </a:lnTo>
                <a:lnTo>
                  <a:pt x="498" y="456"/>
                </a:lnTo>
                <a:lnTo>
                  <a:pt x="498" y="457"/>
                </a:lnTo>
                <a:lnTo>
                  <a:pt x="498" y="461"/>
                </a:lnTo>
                <a:lnTo>
                  <a:pt x="498" y="462"/>
                </a:lnTo>
                <a:lnTo>
                  <a:pt x="498" y="464"/>
                </a:lnTo>
                <a:lnTo>
                  <a:pt x="498" y="465"/>
                </a:lnTo>
                <a:lnTo>
                  <a:pt x="498" y="468"/>
                </a:lnTo>
                <a:lnTo>
                  <a:pt x="497" y="469"/>
                </a:lnTo>
                <a:lnTo>
                  <a:pt x="498" y="470"/>
                </a:lnTo>
                <a:lnTo>
                  <a:pt x="498" y="472"/>
                </a:lnTo>
                <a:lnTo>
                  <a:pt x="498" y="475"/>
                </a:lnTo>
                <a:lnTo>
                  <a:pt x="498" y="476"/>
                </a:lnTo>
                <a:lnTo>
                  <a:pt x="497" y="477"/>
                </a:lnTo>
                <a:lnTo>
                  <a:pt x="497" y="478"/>
                </a:lnTo>
                <a:lnTo>
                  <a:pt x="497" y="480"/>
                </a:lnTo>
                <a:lnTo>
                  <a:pt x="498" y="481"/>
                </a:lnTo>
                <a:lnTo>
                  <a:pt x="498" y="482"/>
                </a:lnTo>
                <a:lnTo>
                  <a:pt x="498" y="484"/>
                </a:lnTo>
                <a:lnTo>
                  <a:pt x="498" y="485"/>
                </a:lnTo>
                <a:lnTo>
                  <a:pt x="497" y="486"/>
                </a:lnTo>
                <a:lnTo>
                  <a:pt x="497" y="488"/>
                </a:lnTo>
                <a:lnTo>
                  <a:pt x="497" y="489"/>
                </a:lnTo>
                <a:lnTo>
                  <a:pt x="497" y="490"/>
                </a:lnTo>
                <a:lnTo>
                  <a:pt x="497" y="492"/>
                </a:lnTo>
                <a:lnTo>
                  <a:pt x="497" y="494"/>
                </a:lnTo>
                <a:lnTo>
                  <a:pt x="497" y="495"/>
                </a:lnTo>
                <a:lnTo>
                  <a:pt x="497" y="496"/>
                </a:lnTo>
                <a:lnTo>
                  <a:pt x="496" y="497"/>
                </a:lnTo>
                <a:lnTo>
                  <a:pt x="496" y="500"/>
                </a:lnTo>
                <a:lnTo>
                  <a:pt x="496" y="501"/>
                </a:lnTo>
                <a:lnTo>
                  <a:pt x="496" y="503"/>
                </a:lnTo>
                <a:lnTo>
                  <a:pt x="496" y="505"/>
                </a:lnTo>
                <a:lnTo>
                  <a:pt x="495" y="506"/>
                </a:lnTo>
                <a:lnTo>
                  <a:pt x="495" y="507"/>
                </a:lnTo>
                <a:lnTo>
                  <a:pt x="495" y="510"/>
                </a:lnTo>
                <a:lnTo>
                  <a:pt x="495" y="511"/>
                </a:lnTo>
                <a:lnTo>
                  <a:pt x="495" y="512"/>
                </a:lnTo>
                <a:lnTo>
                  <a:pt x="495" y="513"/>
                </a:lnTo>
                <a:lnTo>
                  <a:pt x="495" y="515"/>
                </a:lnTo>
                <a:lnTo>
                  <a:pt x="495" y="518"/>
                </a:lnTo>
                <a:lnTo>
                  <a:pt x="495" y="519"/>
                </a:lnTo>
                <a:lnTo>
                  <a:pt x="495" y="520"/>
                </a:lnTo>
                <a:lnTo>
                  <a:pt x="495" y="521"/>
                </a:lnTo>
                <a:lnTo>
                  <a:pt x="495" y="522"/>
                </a:lnTo>
                <a:lnTo>
                  <a:pt x="495" y="523"/>
                </a:lnTo>
                <a:lnTo>
                  <a:pt x="495" y="526"/>
                </a:lnTo>
                <a:lnTo>
                  <a:pt x="495" y="527"/>
                </a:lnTo>
                <a:lnTo>
                  <a:pt x="495" y="528"/>
                </a:lnTo>
                <a:lnTo>
                  <a:pt x="495" y="529"/>
                </a:lnTo>
                <a:lnTo>
                  <a:pt x="494" y="530"/>
                </a:lnTo>
                <a:lnTo>
                  <a:pt x="494" y="532"/>
                </a:lnTo>
                <a:lnTo>
                  <a:pt x="495" y="534"/>
                </a:lnTo>
                <a:lnTo>
                  <a:pt x="495" y="535"/>
                </a:lnTo>
                <a:lnTo>
                  <a:pt x="495" y="536"/>
                </a:lnTo>
                <a:lnTo>
                  <a:pt x="495" y="537"/>
                </a:lnTo>
                <a:lnTo>
                  <a:pt x="495" y="539"/>
                </a:lnTo>
                <a:lnTo>
                  <a:pt x="494" y="539"/>
                </a:lnTo>
                <a:lnTo>
                  <a:pt x="494" y="540"/>
                </a:lnTo>
                <a:lnTo>
                  <a:pt x="494" y="542"/>
                </a:lnTo>
                <a:lnTo>
                  <a:pt x="494" y="543"/>
                </a:lnTo>
                <a:lnTo>
                  <a:pt x="494" y="544"/>
                </a:lnTo>
                <a:lnTo>
                  <a:pt x="494" y="545"/>
                </a:lnTo>
                <a:lnTo>
                  <a:pt x="494" y="546"/>
                </a:lnTo>
                <a:lnTo>
                  <a:pt x="494" y="547"/>
                </a:lnTo>
                <a:lnTo>
                  <a:pt x="494" y="548"/>
                </a:lnTo>
                <a:lnTo>
                  <a:pt x="494" y="549"/>
                </a:lnTo>
                <a:lnTo>
                  <a:pt x="494" y="552"/>
                </a:lnTo>
                <a:lnTo>
                  <a:pt x="494" y="553"/>
                </a:lnTo>
                <a:lnTo>
                  <a:pt x="494" y="554"/>
                </a:lnTo>
                <a:lnTo>
                  <a:pt x="495" y="554"/>
                </a:lnTo>
                <a:lnTo>
                  <a:pt x="495" y="555"/>
                </a:lnTo>
                <a:lnTo>
                  <a:pt x="494" y="555"/>
                </a:lnTo>
                <a:lnTo>
                  <a:pt x="495" y="556"/>
                </a:lnTo>
                <a:lnTo>
                  <a:pt x="495" y="557"/>
                </a:lnTo>
                <a:lnTo>
                  <a:pt x="495" y="559"/>
                </a:lnTo>
                <a:lnTo>
                  <a:pt x="495" y="560"/>
                </a:lnTo>
                <a:lnTo>
                  <a:pt x="495" y="559"/>
                </a:lnTo>
                <a:lnTo>
                  <a:pt x="495" y="557"/>
                </a:lnTo>
                <a:lnTo>
                  <a:pt x="494" y="557"/>
                </a:lnTo>
                <a:lnTo>
                  <a:pt x="494" y="559"/>
                </a:lnTo>
                <a:lnTo>
                  <a:pt x="494" y="560"/>
                </a:lnTo>
                <a:lnTo>
                  <a:pt x="494" y="561"/>
                </a:lnTo>
                <a:lnTo>
                  <a:pt x="494" y="562"/>
                </a:lnTo>
                <a:lnTo>
                  <a:pt x="494" y="563"/>
                </a:lnTo>
                <a:lnTo>
                  <a:pt x="494" y="564"/>
                </a:lnTo>
                <a:lnTo>
                  <a:pt x="492" y="564"/>
                </a:lnTo>
                <a:lnTo>
                  <a:pt x="492" y="565"/>
                </a:lnTo>
                <a:lnTo>
                  <a:pt x="492" y="567"/>
                </a:lnTo>
                <a:lnTo>
                  <a:pt x="492" y="570"/>
                </a:lnTo>
                <a:lnTo>
                  <a:pt x="492" y="571"/>
                </a:lnTo>
                <a:lnTo>
                  <a:pt x="492" y="572"/>
                </a:lnTo>
                <a:lnTo>
                  <a:pt x="492" y="574"/>
                </a:lnTo>
                <a:lnTo>
                  <a:pt x="492" y="576"/>
                </a:lnTo>
                <a:lnTo>
                  <a:pt x="492" y="577"/>
                </a:lnTo>
                <a:lnTo>
                  <a:pt x="492" y="578"/>
                </a:lnTo>
                <a:lnTo>
                  <a:pt x="492" y="579"/>
                </a:lnTo>
                <a:lnTo>
                  <a:pt x="492" y="580"/>
                </a:lnTo>
                <a:lnTo>
                  <a:pt x="492" y="581"/>
                </a:lnTo>
                <a:lnTo>
                  <a:pt x="492" y="582"/>
                </a:lnTo>
                <a:lnTo>
                  <a:pt x="491" y="584"/>
                </a:lnTo>
                <a:lnTo>
                  <a:pt x="491" y="585"/>
                </a:lnTo>
                <a:lnTo>
                  <a:pt x="491" y="586"/>
                </a:lnTo>
                <a:lnTo>
                  <a:pt x="492" y="586"/>
                </a:lnTo>
                <a:lnTo>
                  <a:pt x="492" y="587"/>
                </a:lnTo>
                <a:lnTo>
                  <a:pt x="492" y="588"/>
                </a:lnTo>
                <a:lnTo>
                  <a:pt x="492" y="590"/>
                </a:lnTo>
                <a:lnTo>
                  <a:pt x="492" y="592"/>
                </a:lnTo>
                <a:lnTo>
                  <a:pt x="492" y="593"/>
                </a:lnTo>
                <a:lnTo>
                  <a:pt x="492" y="594"/>
                </a:lnTo>
                <a:lnTo>
                  <a:pt x="492" y="595"/>
                </a:lnTo>
                <a:lnTo>
                  <a:pt x="492" y="596"/>
                </a:lnTo>
                <a:lnTo>
                  <a:pt x="492" y="597"/>
                </a:lnTo>
                <a:lnTo>
                  <a:pt x="492" y="598"/>
                </a:lnTo>
                <a:lnTo>
                  <a:pt x="492" y="599"/>
                </a:lnTo>
                <a:lnTo>
                  <a:pt x="492" y="601"/>
                </a:lnTo>
                <a:lnTo>
                  <a:pt x="491" y="602"/>
                </a:lnTo>
                <a:lnTo>
                  <a:pt x="491" y="603"/>
                </a:lnTo>
                <a:lnTo>
                  <a:pt x="491" y="606"/>
                </a:lnTo>
                <a:lnTo>
                  <a:pt x="491" y="607"/>
                </a:lnTo>
                <a:lnTo>
                  <a:pt x="491" y="609"/>
                </a:lnTo>
                <a:lnTo>
                  <a:pt x="491" y="610"/>
                </a:lnTo>
                <a:lnTo>
                  <a:pt x="491" y="611"/>
                </a:lnTo>
                <a:lnTo>
                  <a:pt x="491" y="612"/>
                </a:lnTo>
                <a:lnTo>
                  <a:pt x="491" y="613"/>
                </a:lnTo>
                <a:lnTo>
                  <a:pt x="491" y="614"/>
                </a:lnTo>
                <a:lnTo>
                  <a:pt x="491" y="615"/>
                </a:lnTo>
                <a:lnTo>
                  <a:pt x="491" y="618"/>
                </a:lnTo>
                <a:lnTo>
                  <a:pt x="491" y="619"/>
                </a:lnTo>
                <a:lnTo>
                  <a:pt x="491" y="620"/>
                </a:lnTo>
                <a:lnTo>
                  <a:pt x="491" y="621"/>
                </a:lnTo>
                <a:lnTo>
                  <a:pt x="491" y="622"/>
                </a:lnTo>
                <a:lnTo>
                  <a:pt x="491" y="626"/>
                </a:lnTo>
                <a:lnTo>
                  <a:pt x="491" y="629"/>
                </a:lnTo>
                <a:lnTo>
                  <a:pt x="491" y="634"/>
                </a:lnTo>
                <a:lnTo>
                  <a:pt x="491" y="635"/>
                </a:lnTo>
                <a:lnTo>
                  <a:pt x="491" y="636"/>
                </a:lnTo>
                <a:lnTo>
                  <a:pt x="491" y="637"/>
                </a:lnTo>
                <a:lnTo>
                  <a:pt x="490" y="638"/>
                </a:lnTo>
                <a:lnTo>
                  <a:pt x="490" y="640"/>
                </a:lnTo>
                <a:lnTo>
                  <a:pt x="490" y="644"/>
                </a:lnTo>
                <a:lnTo>
                  <a:pt x="489" y="645"/>
                </a:lnTo>
                <a:lnTo>
                  <a:pt x="490" y="647"/>
                </a:lnTo>
                <a:lnTo>
                  <a:pt x="490" y="648"/>
                </a:lnTo>
                <a:lnTo>
                  <a:pt x="490" y="649"/>
                </a:lnTo>
                <a:lnTo>
                  <a:pt x="489" y="648"/>
                </a:lnTo>
                <a:lnTo>
                  <a:pt x="488" y="648"/>
                </a:lnTo>
                <a:lnTo>
                  <a:pt x="487" y="648"/>
                </a:lnTo>
                <a:lnTo>
                  <a:pt x="487" y="647"/>
                </a:lnTo>
                <a:lnTo>
                  <a:pt x="486" y="647"/>
                </a:lnTo>
                <a:lnTo>
                  <a:pt x="486" y="646"/>
                </a:lnTo>
                <a:lnTo>
                  <a:pt x="485" y="646"/>
                </a:lnTo>
                <a:lnTo>
                  <a:pt x="481" y="646"/>
                </a:lnTo>
                <a:lnTo>
                  <a:pt x="480" y="646"/>
                </a:lnTo>
                <a:lnTo>
                  <a:pt x="479" y="646"/>
                </a:lnTo>
                <a:lnTo>
                  <a:pt x="478" y="647"/>
                </a:lnTo>
                <a:lnTo>
                  <a:pt x="475" y="648"/>
                </a:lnTo>
                <a:lnTo>
                  <a:pt x="475" y="649"/>
                </a:lnTo>
                <a:lnTo>
                  <a:pt x="474" y="649"/>
                </a:lnTo>
                <a:lnTo>
                  <a:pt x="473" y="649"/>
                </a:lnTo>
                <a:lnTo>
                  <a:pt x="462" y="651"/>
                </a:lnTo>
                <a:lnTo>
                  <a:pt x="460" y="651"/>
                </a:lnTo>
                <a:lnTo>
                  <a:pt x="457" y="651"/>
                </a:lnTo>
                <a:lnTo>
                  <a:pt x="457" y="649"/>
                </a:lnTo>
                <a:lnTo>
                  <a:pt x="456" y="649"/>
                </a:lnTo>
                <a:lnTo>
                  <a:pt x="447" y="649"/>
                </a:lnTo>
                <a:lnTo>
                  <a:pt x="443" y="649"/>
                </a:lnTo>
                <a:lnTo>
                  <a:pt x="439" y="649"/>
                </a:lnTo>
                <a:lnTo>
                  <a:pt x="436" y="649"/>
                </a:lnTo>
                <a:lnTo>
                  <a:pt x="435" y="649"/>
                </a:lnTo>
                <a:lnTo>
                  <a:pt x="431" y="639"/>
                </a:lnTo>
                <a:lnTo>
                  <a:pt x="430" y="636"/>
                </a:lnTo>
                <a:lnTo>
                  <a:pt x="429" y="626"/>
                </a:lnTo>
                <a:lnTo>
                  <a:pt x="442" y="626"/>
                </a:lnTo>
                <a:lnTo>
                  <a:pt x="442" y="624"/>
                </a:lnTo>
                <a:lnTo>
                  <a:pt x="430" y="624"/>
                </a:lnTo>
                <a:lnTo>
                  <a:pt x="429" y="624"/>
                </a:lnTo>
                <a:lnTo>
                  <a:pt x="429" y="623"/>
                </a:lnTo>
                <a:lnTo>
                  <a:pt x="428" y="620"/>
                </a:lnTo>
                <a:lnTo>
                  <a:pt x="429" y="619"/>
                </a:lnTo>
                <a:lnTo>
                  <a:pt x="429" y="618"/>
                </a:lnTo>
                <a:lnTo>
                  <a:pt x="429" y="616"/>
                </a:lnTo>
                <a:lnTo>
                  <a:pt x="429" y="615"/>
                </a:lnTo>
                <a:lnTo>
                  <a:pt x="426" y="616"/>
                </a:lnTo>
                <a:lnTo>
                  <a:pt x="425" y="613"/>
                </a:lnTo>
                <a:lnTo>
                  <a:pt x="426" y="605"/>
                </a:lnTo>
                <a:lnTo>
                  <a:pt x="427" y="609"/>
                </a:lnTo>
                <a:lnTo>
                  <a:pt x="429" y="604"/>
                </a:lnTo>
                <a:lnTo>
                  <a:pt x="427" y="604"/>
                </a:lnTo>
                <a:lnTo>
                  <a:pt x="426" y="602"/>
                </a:lnTo>
                <a:lnTo>
                  <a:pt x="426" y="599"/>
                </a:lnTo>
                <a:lnTo>
                  <a:pt x="425" y="598"/>
                </a:lnTo>
                <a:lnTo>
                  <a:pt x="425" y="597"/>
                </a:lnTo>
                <a:lnTo>
                  <a:pt x="425" y="596"/>
                </a:lnTo>
                <a:lnTo>
                  <a:pt x="425" y="595"/>
                </a:lnTo>
                <a:lnTo>
                  <a:pt x="425" y="594"/>
                </a:lnTo>
                <a:lnTo>
                  <a:pt x="425" y="593"/>
                </a:lnTo>
                <a:lnTo>
                  <a:pt x="421" y="592"/>
                </a:lnTo>
                <a:lnTo>
                  <a:pt x="423" y="590"/>
                </a:lnTo>
                <a:lnTo>
                  <a:pt x="422" y="587"/>
                </a:lnTo>
                <a:lnTo>
                  <a:pt x="421" y="584"/>
                </a:lnTo>
                <a:lnTo>
                  <a:pt x="420" y="582"/>
                </a:lnTo>
                <a:lnTo>
                  <a:pt x="418" y="578"/>
                </a:lnTo>
                <a:lnTo>
                  <a:pt x="417" y="577"/>
                </a:lnTo>
                <a:lnTo>
                  <a:pt x="418" y="576"/>
                </a:lnTo>
                <a:lnTo>
                  <a:pt x="418" y="574"/>
                </a:lnTo>
                <a:lnTo>
                  <a:pt x="418" y="573"/>
                </a:lnTo>
                <a:lnTo>
                  <a:pt x="420" y="572"/>
                </a:lnTo>
                <a:lnTo>
                  <a:pt x="421" y="570"/>
                </a:lnTo>
                <a:lnTo>
                  <a:pt x="422" y="568"/>
                </a:lnTo>
                <a:lnTo>
                  <a:pt x="421" y="567"/>
                </a:lnTo>
                <a:lnTo>
                  <a:pt x="423" y="565"/>
                </a:lnTo>
                <a:lnTo>
                  <a:pt x="425" y="564"/>
                </a:lnTo>
                <a:lnTo>
                  <a:pt x="426" y="562"/>
                </a:lnTo>
                <a:lnTo>
                  <a:pt x="426" y="561"/>
                </a:lnTo>
                <a:lnTo>
                  <a:pt x="425" y="561"/>
                </a:lnTo>
                <a:lnTo>
                  <a:pt x="423" y="559"/>
                </a:lnTo>
                <a:lnTo>
                  <a:pt x="422" y="559"/>
                </a:lnTo>
                <a:lnTo>
                  <a:pt x="421" y="557"/>
                </a:lnTo>
                <a:lnTo>
                  <a:pt x="420" y="556"/>
                </a:lnTo>
                <a:lnTo>
                  <a:pt x="417" y="555"/>
                </a:lnTo>
                <a:lnTo>
                  <a:pt x="416" y="554"/>
                </a:lnTo>
                <a:lnTo>
                  <a:pt x="416" y="555"/>
                </a:lnTo>
                <a:lnTo>
                  <a:pt x="416" y="556"/>
                </a:lnTo>
                <a:lnTo>
                  <a:pt x="414" y="557"/>
                </a:lnTo>
                <a:lnTo>
                  <a:pt x="414" y="559"/>
                </a:lnTo>
                <a:lnTo>
                  <a:pt x="414" y="560"/>
                </a:lnTo>
                <a:lnTo>
                  <a:pt x="413" y="561"/>
                </a:lnTo>
                <a:lnTo>
                  <a:pt x="413" y="562"/>
                </a:lnTo>
                <a:lnTo>
                  <a:pt x="413" y="563"/>
                </a:lnTo>
                <a:lnTo>
                  <a:pt x="403" y="564"/>
                </a:lnTo>
                <a:lnTo>
                  <a:pt x="403" y="565"/>
                </a:lnTo>
                <a:lnTo>
                  <a:pt x="402" y="567"/>
                </a:lnTo>
                <a:lnTo>
                  <a:pt x="401" y="567"/>
                </a:lnTo>
                <a:lnTo>
                  <a:pt x="400" y="567"/>
                </a:lnTo>
                <a:lnTo>
                  <a:pt x="399" y="568"/>
                </a:lnTo>
                <a:lnTo>
                  <a:pt x="397" y="568"/>
                </a:lnTo>
                <a:lnTo>
                  <a:pt x="399" y="568"/>
                </a:lnTo>
                <a:lnTo>
                  <a:pt x="399" y="569"/>
                </a:lnTo>
                <a:lnTo>
                  <a:pt x="399" y="570"/>
                </a:lnTo>
                <a:lnTo>
                  <a:pt x="399" y="571"/>
                </a:lnTo>
                <a:lnTo>
                  <a:pt x="397" y="572"/>
                </a:lnTo>
                <a:lnTo>
                  <a:pt x="399" y="573"/>
                </a:lnTo>
                <a:lnTo>
                  <a:pt x="399" y="574"/>
                </a:lnTo>
                <a:lnTo>
                  <a:pt x="399" y="577"/>
                </a:lnTo>
                <a:lnTo>
                  <a:pt x="399" y="579"/>
                </a:lnTo>
                <a:lnTo>
                  <a:pt x="400" y="579"/>
                </a:lnTo>
                <a:lnTo>
                  <a:pt x="400" y="580"/>
                </a:lnTo>
                <a:lnTo>
                  <a:pt x="401" y="580"/>
                </a:lnTo>
                <a:lnTo>
                  <a:pt x="402" y="580"/>
                </a:lnTo>
                <a:lnTo>
                  <a:pt x="402" y="582"/>
                </a:lnTo>
                <a:lnTo>
                  <a:pt x="402" y="585"/>
                </a:lnTo>
                <a:lnTo>
                  <a:pt x="403" y="585"/>
                </a:lnTo>
                <a:lnTo>
                  <a:pt x="403" y="586"/>
                </a:lnTo>
                <a:lnTo>
                  <a:pt x="404" y="586"/>
                </a:lnTo>
                <a:lnTo>
                  <a:pt x="405" y="586"/>
                </a:lnTo>
                <a:lnTo>
                  <a:pt x="405" y="587"/>
                </a:lnTo>
                <a:lnTo>
                  <a:pt x="406" y="587"/>
                </a:lnTo>
                <a:lnTo>
                  <a:pt x="406" y="588"/>
                </a:lnTo>
                <a:lnTo>
                  <a:pt x="406" y="589"/>
                </a:lnTo>
                <a:lnTo>
                  <a:pt x="406" y="590"/>
                </a:lnTo>
                <a:lnTo>
                  <a:pt x="406" y="592"/>
                </a:lnTo>
                <a:lnTo>
                  <a:pt x="408" y="592"/>
                </a:lnTo>
                <a:lnTo>
                  <a:pt x="409" y="593"/>
                </a:lnTo>
                <a:lnTo>
                  <a:pt x="410" y="593"/>
                </a:lnTo>
                <a:lnTo>
                  <a:pt x="410" y="594"/>
                </a:lnTo>
                <a:lnTo>
                  <a:pt x="410" y="595"/>
                </a:lnTo>
                <a:lnTo>
                  <a:pt x="411" y="596"/>
                </a:lnTo>
                <a:lnTo>
                  <a:pt x="411" y="597"/>
                </a:lnTo>
                <a:lnTo>
                  <a:pt x="411" y="598"/>
                </a:lnTo>
                <a:lnTo>
                  <a:pt x="412" y="598"/>
                </a:lnTo>
                <a:lnTo>
                  <a:pt x="413" y="598"/>
                </a:lnTo>
                <a:lnTo>
                  <a:pt x="414" y="599"/>
                </a:lnTo>
                <a:lnTo>
                  <a:pt x="416" y="602"/>
                </a:lnTo>
                <a:lnTo>
                  <a:pt x="416" y="604"/>
                </a:lnTo>
                <a:lnTo>
                  <a:pt x="416" y="605"/>
                </a:lnTo>
                <a:lnTo>
                  <a:pt x="416" y="606"/>
                </a:lnTo>
                <a:lnTo>
                  <a:pt x="416" y="607"/>
                </a:lnTo>
                <a:lnTo>
                  <a:pt x="416" y="609"/>
                </a:lnTo>
                <a:lnTo>
                  <a:pt x="416" y="611"/>
                </a:lnTo>
                <a:lnTo>
                  <a:pt x="418" y="615"/>
                </a:lnTo>
                <a:lnTo>
                  <a:pt x="418" y="618"/>
                </a:lnTo>
                <a:lnTo>
                  <a:pt x="418" y="619"/>
                </a:lnTo>
                <a:lnTo>
                  <a:pt x="418" y="620"/>
                </a:lnTo>
                <a:lnTo>
                  <a:pt x="419" y="623"/>
                </a:lnTo>
                <a:lnTo>
                  <a:pt x="416" y="623"/>
                </a:lnTo>
                <a:lnTo>
                  <a:pt x="414" y="622"/>
                </a:lnTo>
                <a:lnTo>
                  <a:pt x="413" y="622"/>
                </a:lnTo>
                <a:lnTo>
                  <a:pt x="413" y="624"/>
                </a:lnTo>
                <a:lnTo>
                  <a:pt x="413" y="627"/>
                </a:lnTo>
                <a:lnTo>
                  <a:pt x="413" y="631"/>
                </a:lnTo>
                <a:lnTo>
                  <a:pt x="413" y="634"/>
                </a:lnTo>
                <a:lnTo>
                  <a:pt x="413" y="640"/>
                </a:lnTo>
                <a:lnTo>
                  <a:pt x="413" y="646"/>
                </a:lnTo>
                <a:lnTo>
                  <a:pt x="410" y="646"/>
                </a:lnTo>
                <a:lnTo>
                  <a:pt x="400" y="647"/>
                </a:lnTo>
                <a:lnTo>
                  <a:pt x="400" y="651"/>
                </a:lnTo>
                <a:lnTo>
                  <a:pt x="413" y="651"/>
                </a:lnTo>
                <a:lnTo>
                  <a:pt x="413" y="652"/>
                </a:lnTo>
                <a:lnTo>
                  <a:pt x="413" y="654"/>
                </a:lnTo>
                <a:lnTo>
                  <a:pt x="414" y="655"/>
                </a:lnTo>
                <a:lnTo>
                  <a:pt x="414" y="656"/>
                </a:lnTo>
                <a:lnTo>
                  <a:pt x="396" y="657"/>
                </a:lnTo>
                <a:lnTo>
                  <a:pt x="396" y="660"/>
                </a:lnTo>
                <a:lnTo>
                  <a:pt x="394" y="660"/>
                </a:lnTo>
                <a:lnTo>
                  <a:pt x="392" y="660"/>
                </a:lnTo>
                <a:lnTo>
                  <a:pt x="384" y="660"/>
                </a:lnTo>
                <a:lnTo>
                  <a:pt x="373" y="660"/>
                </a:lnTo>
                <a:lnTo>
                  <a:pt x="368" y="660"/>
                </a:lnTo>
                <a:lnTo>
                  <a:pt x="367" y="660"/>
                </a:lnTo>
                <a:lnTo>
                  <a:pt x="366" y="660"/>
                </a:lnTo>
                <a:lnTo>
                  <a:pt x="363" y="660"/>
                </a:lnTo>
                <a:lnTo>
                  <a:pt x="353" y="660"/>
                </a:lnTo>
                <a:lnTo>
                  <a:pt x="343" y="661"/>
                </a:lnTo>
                <a:lnTo>
                  <a:pt x="342" y="661"/>
                </a:lnTo>
                <a:lnTo>
                  <a:pt x="341" y="661"/>
                </a:lnTo>
                <a:lnTo>
                  <a:pt x="340" y="661"/>
                </a:lnTo>
                <a:lnTo>
                  <a:pt x="339" y="661"/>
                </a:lnTo>
                <a:lnTo>
                  <a:pt x="337" y="661"/>
                </a:lnTo>
                <a:lnTo>
                  <a:pt x="337" y="662"/>
                </a:lnTo>
                <a:lnTo>
                  <a:pt x="336" y="665"/>
                </a:lnTo>
                <a:lnTo>
                  <a:pt x="336" y="666"/>
                </a:lnTo>
                <a:lnTo>
                  <a:pt x="335" y="669"/>
                </a:lnTo>
                <a:lnTo>
                  <a:pt x="334" y="674"/>
                </a:lnTo>
                <a:lnTo>
                  <a:pt x="334" y="677"/>
                </a:lnTo>
                <a:lnTo>
                  <a:pt x="334" y="678"/>
                </a:lnTo>
                <a:lnTo>
                  <a:pt x="333" y="679"/>
                </a:lnTo>
                <a:lnTo>
                  <a:pt x="333" y="680"/>
                </a:lnTo>
                <a:lnTo>
                  <a:pt x="333" y="681"/>
                </a:lnTo>
                <a:lnTo>
                  <a:pt x="333" y="684"/>
                </a:lnTo>
                <a:lnTo>
                  <a:pt x="333" y="685"/>
                </a:lnTo>
                <a:lnTo>
                  <a:pt x="333" y="688"/>
                </a:lnTo>
                <a:lnTo>
                  <a:pt x="333" y="691"/>
                </a:lnTo>
                <a:lnTo>
                  <a:pt x="334" y="695"/>
                </a:lnTo>
                <a:lnTo>
                  <a:pt x="334" y="697"/>
                </a:lnTo>
                <a:lnTo>
                  <a:pt x="334" y="701"/>
                </a:lnTo>
                <a:lnTo>
                  <a:pt x="334" y="702"/>
                </a:lnTo>
                <a:lnTo>
                  <a:pt x="334" y="706"/>
                </a:lnTo>
                <a:lnTo>
                  <a:pt x="334" y="707"/>
                </a:lnTo>
                <a:lnTo>
                  <a:pt x="334" y="712"/>
                </a:lnTo>
                <a:lnTo>
                  <a:pt x="334" y="714"/>
                </a:lnTo>
                <a:lnTo>
                  <a:pt x="334" y="722"/>
                </a:lnTo>
                <a:lnTo>
                  <a:pt x="334" y="723"/>
                </a:lnTo>
                <a:lnTo>
                  <a:pt x="333" y="723"/>
                </a:lnTo>
                <a:lnTo>
                  <a:pt x="332" y="723"/>
                </a:lnTo>
                <a:lnTo>
                  <a:pt x="328" y="723"/>
                </a:lnTo>
                <a:lnTo>
                  <a:pt x="323" y="723"/>
                </a:lnTo>
                <a:lnTo>
                  <a:pt x="323" y="724"/>
                </a:lnTo>
                <a:lnTo>
                  <a:pt x="323" y="726"/>
                </a:lnTo>
                <a:lnTo>
                  <a:pt x="323" y="727"/>
                </a:lnTo>
                <a:lnTo>
                  <a:pt x="322" y="731"/>
                </a:lnTo>
                <a:lnTo>
                  <a:pt x="321" y="732"/>
                </a:lnTo>
                <a:lnTo>
                  <a:pt x="321" y="733"/>
                </a:lnTo>
                <a:lnTo>
                  <a:pt x="321" y="735"/>
                </a:lnTo>
                <a:lnTo>
                  <a:pt x="318" y="740"/>
                </a:lnTo>
                <a:lnTo>
                  <a:pt x="318" y="741"/>
                </a:lnTo>
                <a:lnTo>
                  <a:pt x="318" y="744"/>
                </a:lnTo>
                <a:lnTo>
                  <a:pt x="317" y="749"/>
                </a:lnTo>
                <a:lnTo>
                  <a:pt x="316" y="752"/>
                </a:lnTo>
                <a:lnTo>
                  <a:pt x="314" y="763"/>
                </a:lnTo>
                <a:lnTo>
                  <a:pt x="313" y="770"/>
                </a:lnTo>
                <a:lnTo>
                  <a:pt x="310" y="775"/>
                </a:lnTo>
                <a:lnTo>
                  <a:pt x="310" y="779"/>
                </a:lnTo>
                <a:lnTo>
                  <a:pt x="309" y="782"/>
                </a:lnTo>
                <a:lnTo>
                  <a:pt x="309" y="785"/>
                </a:lnTo>
                <a:lnTo>
                  <a:pt x="307" y="785"/>
                </a:lnTo>
                <a:lnTo>
                  <a:pt x="309" y="774"/>
                </a:lnTo>
                <a:lnTo>
                  <a:pt x="310" y="771"/>
                </a:lnTo>
                <a:lnTo>
                  <a:pt x="313" y="762"/>
                </a:lnTo>
                <a:lnTo>
                  <a:pt x="315" y="753"/>
                </a:lnTo>
                <a:lnTo>
                  <a:pt x="315" y="749"/>
                </a:lnTo>
                <a:lnTo>
                  <a:pt x="317" y="740"/>
                </a:lnTo>
                <a:lnTo>
                  <a:pt x="317" y="737"/>
                </a:lnTo>
                <a:lnTo>
                  <a:pt x="318" y="736"/>
                </a:lnTo>
                <a:lnTo>
                  <a:pt x="318" y="735"/>
                </a:lnTo>
                <a:lnTo>
                  <a:pt x="318" y="733"/>
                </a:lnTo>
                <a:lnTo>
                  <a:pt x="318" y="732"/>
                </a:lnTo>
                <a:lnTo>
                  <a:pt x="318" y="731"/>
                </a:lnTo>
                <a:lnTo>
                  <a:pt x="317" y="730"/>
                </a:lnTo>
                <a:lnTo>
                  <a:pt x="317" y="729"/>
                </a:lnTo>
                <a:lnTo>
                  <a:pt x="317" y="728"/>
                </a:lnTo>
                <a:lnTo>
                  <a:pt x="317" y="726"/>
                </a:lnTo>
                <a:lnTo>
                  <a:pt x="317" y="724"/>
                </a:lnTo>
                <a:lnTo>
                  <a:pt x="314" y="724"/>
                </a:lnTo>
                <a:lnTo>
                  <a:pt x="314" y="723"/>
                </a:lnTo>
                <a:lnTo>
                  <a:pt x="307" y="723"/>
                </a:lnTo>
                <a:lnTo>
                  <a:pt x="306" y="723"/>
                </a:lnTo>
                <a:lnTo>
                  <a:pt x="302" y="723"/>
                </a:lnTo>
                <a:lnTo>
                  <a:pt x="296" y="723"/>
                </a:lnTo>
                <a:lnTo>
                  <a:pt x="289" y="723"/>
                </a:lnTo>
                <a:lnTo>
                  <a:pt x="281" y="723"/>
                </a:lnTo>
                <a:lnTo>
                  <a:pt x="263" y="723"/>
                </a:lnTo>
                <a:lnTo>
                  <a:pt x="253" y="724"/>
                </a:lnTo>
                <a:lnTo>
                  <a:pt x="249" y="723"/>
                </a:lnTo>
                <a:lnTo>
                  <a:pt x="240" y="723"/>
                </a:lnTo>
                <a:lnTo>
                  <a:pt x="238" y="723"/>
                </a:lnTo>
                <a:lnTo>
                  <a:pt x="235" y="723"/>
                </a:lnTo>
                <a:lnTo>
                  <a:pt x="233" y="723"/>
                </a:lnTo>
                <a:lnTo>
                  <a:pt x="233" y="724"/>
                </a:lnTo>
                <a:lnTo>
                  <a:pt x="233" y="726"/>
                </a:lnTo>
                <a:lnTo>
                  <a:pt x="232" y="726"/>
                </a:lnTo>
                <a:lnTo>
                  <a:pt x="229" y="726"/>
                </a:lnTo>
                <a:lnTo>
                  <a:pt x="228" y="726"/>
                </a:lnTo>
                <a:lnTo>
                  <a:pt x="225" y="726"/>
                </a:lnTo>
                <a:lnTo>
                  <a:pt x="224" y="726"/>
                </a:lnTo>
                <a:lnTo>
                  <a:pt x="223" y="726"/>
                </a:lnTo>
                <a:lnTo>
                  <a:pt x="218" y="726"/>
                </a:lnTo>
                <a:lnTo>
                  <a:pt x="213" y="726"/>
                </a:lnTo>
                <a:lnTo>
                  <a:pt x="213" y="727"/>
                </a:lnTo>
                <a:lnTo>
                  <a:pt x="209" y="727"/>
                </a:lnTo>
                <a:lnTo>
                  <a:pt x="192" y="727"/>
                </a:lnTo>
                <a:lnTo>
                  <a:pt x="183" y="727"/>
                </a:lnTo>
                <a:lnTo>
                  <a:pt x="180" y="727"/>
                </a:lnTo>
                <a:lnTo>
                  <a:pt x="179" y="727"/>
                </a:lnTo>
                <a:lnTo>
                  <a:pt x="176" y="728"/>
                </a:lnTo>
                <a:lnTo>
                  <a:pt x="175" y="728"/>
                </a:lnTo>
                <a:lnTo>
                  <a:pt x="173" y="728"/>
                </a:lnTo>
                <a:lnTo>
                  <a:pt x="172" y="728"/>
                </a:lnTo>
                <a:lnTo>
                  <a:pt x="171" y="728"/>
                </a:lnTo>
                <a:lnTo>
                  <a:pt x="171" y="721"/>
                </a:lnTo>
                <a:lnTo>
                  <a:pt x="171" y="720"/>
                </a:lnTo>
                <a:lnTo>
                  <a:pt x="171" y="718"/>
                </a:lnTo>
                <a:lnTo>
                  <a:pt x="170" y="715"/>
                </a:lnTo>
                <a:lnTo>
                  <a:pt x="170" y="713"/>
                </a:lnTo>
                <a:lnTo>
                  <a:pt x="170" y="711"/>
                </a:lnTo>
                <a:lnTo>
                  <a:pt x="170" y="710"/>
                </a:lnTo>
                <a:lnTo>
                  <a:pt x="170" y="706"/>
                </a:lnTo>
                <a:lnTo>
                  <a:pt x="170" y="702"/>
                </a:lnTo>
                <a:lnTo>
                  <a:pt x="170" y="694"/>
                </a:lnTo>
                <a:lnTo>
                  <a:pt x="170" y="687"/>
                </a:lnTo>
                <a:lnTo>
                  <a:pt x="170" y="686"/>
                </a:lnTo>
                <a:lnTo>
                  <a:pt x="170" y="684"/>
                </a:lnTo>
                <a:lnTo>
                  <a:pt x="169" y="685"/>
                </a:lnTo>
                <a:lnTo>
                  <a:pt x="168" y="685"/>
                </a:lnTo>
                <a:lnTo>
                  <a:pt x="162" y="686"/>
                </a:lnTo>
                <a:lnTo>
                  <a:pt x="162" y="687"/>
                </a:lnTo>
                <a:lnTo>
                  <a:pt x="158" y="688"/>
                </a:lnTo>
                <a:lnTo>
                  <a:pt x="156" y="688"/>
                </a:lnTo>
                <a:lnTo>
                  <a:pt x="155" y="688"/>
                </a:lnTo>
                <a:lnTo>
                  <a:pt x="154" y="689"/>
                </a:lnTo>
                <a:lnTo>
                  <a:pt x="152" y="689"/>
                </a:lnTo>
                <a:lnTo>
                  <a:pt x="149" y="690"/>
                </a:lnTo>
                <a:lnTo>
                  <a:pt x="147" y="690"/>
                </a:lnTo>
                <a:lnTo>
                  <a:pt x="147" y="688"/>
                </a:lnTo>
                <a:lnTo>
                  <a:pt x="142" y="689"/>
                </a:lnTo>
                <a:lnTo>
                  <a:pt x="142" y="688"/>
                </a:lnTo>
                <a:lnTo>
                  <a:pt x="142" y="687"/>
                </a:lnTo>
                <a:lnTo>
                  <a:pt x="138" y="687"/>
                </a:lnTo>
                <a:lnTo>
                  <a:pt x="134" y="687"/>
                </a:lnTo>
                <a:lnTo>
                  <a:pt x="134" y="685"/>
                </a:lnTo>
                <a:lnTo>
                  <a:pt x="138" y="685"/>
                </a:lnTo>
                <a:lnTo>
                  <a:pt x="138" y="684"/>
                </a:lnTo>
                <a:lnTo>
                  <a:pt x="137" y="669"/>
                </a:lnTo>
                <a:lnTo>
                  <a:pt x="136" y="669"/>
                </a:lnTo>
                <a:lnTo>
                  <a:pt x="135" y="669"/>
                </a:lnTo>
                <a:lnTo>
                  <a:pt x="135" y="668"/>
                </a:lnTo>
                <a:lnTo>
                  <a:pt x="134" y="668"/>
                </a:lnTo>
                <a:lnTo>
                  <a:pt x="134" y="669"/>
                </a:lnTo>
                <a:lnTo>
                  <a:pt x="133" y="669"/>
                </a:lnTo>
                <a:lnTo>
                  <a:pt x="132" y="669"/>
                </a:lnTo>
                <a:lnTo>
                  <a:pt x="130" y="670"/>
                </a:lnTo>
                <a:lnTo>
                  <a:pt x="129" y="670"/>
                </a:lnTo>
                <a:lnTo>
                  <a:pt x="128" y="670"/>
                </a:lnTo>
                <a:lnTo>
                  <a:pt x="127" y="670"/>
                </a:lnTo>
                <a:lnTo>
                  <a:pt x="125" y="670"/>
                </a:lnTo>
                <a:lnTo>
                  <a:pt x="124" y="671"/>
                </a:lnTo>
                <a:lnTo>
                  <a:pt x="123" y="671"/>
                </a:lnTo>
                <a:lnTo>
                  <a:pt x="123" y="672"/>
                </a:lnTo>
                <a:lnTo>
                  <a:pt x="121" y="672"/>
                </a:lnTo>
                <a:lnTo>
                  <a:pt x="121" y="673"/>
                </a:lnTo>
                <a:lnTo>
                  <a:pt x="120" y="673"/>
                </a:lnTo>
                <a:lnTo>
                  <a:pt x="119" y="673"/>
                </a:lnTo>
                <a:lnTo>
                  <a:pt x="119" y="674"/>
                </a:lnTo>
                <a:lnTo>
                  <a:pt x="118" y="674"/>
                </a:lnTo>
                <a:lnTo>
                  <a:pt x="117" y="674"/>
                </a:lnTo>
                <a:lnTo>
                  <a:pt x="117" y="676"/>
                </a:lnTo>
                <a:lnTo>
                  <a:pt x="116" y="677"/>
                </a:lnTo>
                <a:lnTo>
                  <a:pt x="115" y="677"/>
                </a:lnTo>
                <a:lnTo>
                  <a:pt x="115" y="678"/>
                </a:lnTo>
                <a:lnTo>
                  <a:pt x="114" y="678"/>
                </a:lnTo>
                <a:lnTo>
                  <a:pt x="114" y="679"/>
                </a:lnTo>
                <a:lnTo>
                  <a:pt x="112" y="680"/>
                </a:lnTo>
                <a:lnTo>
                  <a:pt x="111" y="680"/>
                </a:lnTo>
                <a:lnTo>
                  <a:pt x="111" y="681"/>
                </a:lnTo>
                <a:lnTo>
                  <a:pt x="111" y="682"/>
                </a:lnTo>
                <a:lnTo>
                  <a:pt x="111" y="684"/>
                </a:lnTo>
                <a:lnTo>
                  <a:pt x="111" y="687"/>
                </a:lnTo>
                <a:lnTo>
                  <a:pt x="111" y="688"/>
                </a:lnTo>
                <a:lnTo>
                  <a:pt x="111" y="690"/>
                </a:lnTo>
                <a:lnTo>
                  <a:pt x="109" y="690"/>
                </a:lnTo>
                <a:lnTo>
                  <a:pt x="107" y="690"/>
                </a:lnTo>
                <a:lnTo>
                  <a:pt x="106" y="690"/>
                </a:lnTo>
                <a:lnTo>
                  <a:pt x="106" y="693"/>
                </a:lnTo>
                <a:lnTo>
                  <a:pt x="104" y="693"/>
                </a:lnTo>
                <a:lnTo>
                  <a:pt x="103" y="694"/>
                </a:lnTo>
                <a:lnTo>
                  <a:pt x="103" y="696"/>
                </a:lnTo>
                <a:lnTo>
                  <a:pt x="103" y="698"/>
                </a:lnTo>
                <a:lnTo>
                  <a:pt x="103" y="699"/>
                </a:lnTo>
                <a:lnTo>
                  <a:pt x="103" y="701"/>
                </a:lnTo>
                <a:lnTo>
                  <a:pt x="100" y="702"/>
                </a:lnTo>
                <a:lnTo>
                  <a:pt x="99" y="702"/>
                </a:lnTo>
                <a:lnTo>
                  <a:pt x="98" y="702"/>
                </a:lnTo>
                <a:lnTo>
                  <a:pt x="97" y="702"/>
                </a:lnTo>
                <a:lnTo>
                  <a:pt x="95" y="702"/>
                </a:lnTo>
                <a:lnTo>
                  <a:pt x="95" y="701"/>
                </a:lnTo>
                <a:lnTo>
                  <a:pt x="97" y="697"/>
                </a:lnTo>
                <a:lnTo>
                  <a:pt x="98" y="696"/>
                </a:lnTo>
                <a:lnTo>
                  <a:pt x="98" y="695"/>
                </a:lnTo>
                <a:lnTo>
                  <a:pt x="97" y="691"/>
                </a:lnTo>
                <a:lnTo>
                  <a:pt x="95" y="690"/>
                </a:lnTo>
                <a:lnTo>
                  <a:pt x="93" y="690"/>
                </a:lnTo>
                <a:lnTo>
                  <a:pt x="92" y="690"/>
                </a:lnTo>
                <a:lnTo>
                  <a:pt x="91" y="690"/>
                </a:lnTo>
                <a:lnTo>
                  <a:pt x="90" y="690"/>
                </a:lnTo>
                <a:lnTo>
                  <a:pt x="89" y="690"/>
                </a:lnTo>
                <a:lnTo>
                  <a:pt x="86" y="690"/>
                </a:lnTo>
                <a:lnTo>
                  <a:pt x="81" y="691"/>
                </a:lnTo>
                <a:lnTo>
                  <a:pt x="80" y="691"/>
                </a:lnTo>
                <a:lnTo>
                  <a:pt x="78" y="691"/>
                </a:lnTo>
                <a:lnTo>
                  <a:pt x="77" y="693"/>
                </a:lnTo>
                <a:lnTo>
                  <a:pt x="76" y="693"/>
                </a:lnTo>
                <a:lnTo>
                  <a:pt x="74" y="693"/>
                </a:lnTo>
                <a:lnTo>
                  <a:pt x="73" y="693"/>
                </a:lnTo>
                <a:lnTo>
                  <a:pt x="72" y="693"/>
                </a:lnTo>
                <a:lnTo>
                  <a:pt x="71" y="693"/>
                </a:lnTo>
                <a:lnTo>
                  <a:pt x="69" y="693"/>
                </a:lnTo>
                <a:lnTo>
                  <a:pt x="68" y="693"/>
                </a:lnTo>
                <a:lnTo>
                  <a:pt x="67" y="693"/>
                </a:lnTo>
                <a:lnTo>
                  <a:pt x="66" y="693"/>
                </a:lnTo>
                <a:lnTo>
                  <a:pt x="66" y="694"/>
                </a:lnTo>
                <a:lnTo>
                  <a:pt x="65" y="694"/>
                </a:lnTo>
                <a:lnTo>
                  <a:pt x="64" y="695"/>
                </a:lnTo>
                <a:lnTo>
                  <a:pt x="63" y="696"/>
                </a:lnTo>
                <a:lnTo>
                  <a:pt x="61" y="696"/>
                </a:lnTo>
                <a:lnTo>
                  <a:pt x="60" y="696"/>
                </a:lnTo>
                <a:lnTo>
                  <a:pt x="60" y="697"/>
                </a:lnTo>
                <a:lnTo>
                  <a:pt x="59" y="697"/>
                </a:lnTo>
                <a:lnTo>
                  <a:pt x="58" y="697"/>
                </a:lnTo>
                <a:lnTo>
                  <a:pt x="58" y="698"/>
                </a:lnTo>
                <a:lnTo>
                  <a:pt x="57" y="698"/>
                </a:lnTo>
                <a:lnTo>
                  <a:pt x="56" y="699"/>
                </a:lnTo>
                <a:lnTo>
                  <a:pt x="55" y="699"/>
                </a:lnTo>
                <a:lnTo>
                  <a:pt x="55" y="701"/>
                </a:lnTo>
                <a:lnTo>
                  <a:pt x="54" y="701"/>
                </a:lnTo>
                <a:lnTo>
                  <a:pt x="52" y="701"/>
                </a:lnTo>
                <a:lnTo>
                  <a:pt x="52" y="702"/>
                </a:lnTo>
                <a:lnTo>
                  <a:pt x="51" y="702"/>
                </a:lnTo>
                <a:lnTo>
                  <a:pt x="50" y="702"/>
                </a:lnTo>
                <a:lnTo>
                  <a:pt x="49" y="702"/>
                </a:lnTo>
                <a:lnTo>
                  <a:pt x="48" y="702"/>
                </a:lnTo>
                <a:lnTo>
                  <a:pt x="47" y="702"/>
                </a:lnTo>
                <a:lnTo>
                  <a:pt x="46" y="702"/>
                </a:lnTo>
                <a:lnTo>
                  <a:pt x="46" y="701"/>
                </a:lnTo>
                <a:lnTo>
                  <a:pt x="45" y="701"/>
                </a:lnTo>
                <a:lnTo>
                  <a:pt x="43" y="699"/>
                </a:lnTo>
                <a:lnTo>
                  <a:pt x="42" y="699"/>
                </a:lnTo>
                <a:lnTo>
                  <a:pt x="42" y="698"/>
                </a:lnTo>
                <a:lnTo>
                  <a:pt x="41" y="698"/>
                </a:lnTo>
                <a:lnTo>
                  <a:pt x="40" y="697"/>
                </a:lnTo>
                <a:lnTo>
                  <a:pt x="38" y="696"/>
                </a:lnTo>
                <a:lnTo>
                  <a:pt x="37" y="696"/>
                </a:lnTo>
                <a:lnTo>
                  <a:pt x="35" y="696"/>
                </a:lnTo>
                <a:lnTo>
                  <a:pt x="34" y="695"/>
                </a:lnTo>
                <a:lnTo>
                  <a:pt x="33" y="695"/>
                </a:lnTo>
                <a:lnTo>
                  <a:pt x="32" y="695"/>
                </a:lnTo>
                <a:lnTo>
                  <a:pt x="31" y="694"/>
                </a:lnTo>
                <a:lnTo>
                  <a:pt x="30" y="694"/>
                </a:lnTo>
                <a:lnTo>
                  <a:pt x="29" y="694"/>
                </a:lnTo>
                <a:lnTo>
                  <a:pt x="28" y="694"/>
                </a:lnTo>
                <a:lnTo>
                  <a:pt x="28" y="693"/>
                </a:lnTo>
                <a:lnTo>
                  <a:pt x="26" y="693"/>
                </a:lnTo>
                <a:lnTo>
                  <a:pt x="25" y="693"/>
                </a:lnTo>
                <a:lnTo>
                  <a:pt x="23" y="691"/>
                </a:lnTo>
                <a:lnTo>
                  <a:pt x="22" y="691"/>
                </a:lnTo>
                <a:lnTo>
                  <a:pt x="21" y="690"/>
                </a:lnTo>
                <a:lnTo>
                  <a:pt x="20" y="690"/>
                </a:lnTo>
                <a:lnTo>
                  <a:pt x="18" y="690"/>
                </a:lnTo>
                <a:lnTo>
                  <a:pt x="16" y="689"/>
                </a:lnTo>
                <a:lnTo>
                  <a:pt x="15" y="689"/>
                </a:lnTo>
                <a:lnTo>
                  <a:pt x="14" y="689"/>
                </a:lnTo>
                <a:lnTo>
                  <a:pt x="14" y="687"/>
                </a:lnTo>
                <a:lnTo>
                  <a:pt x="14" y="686"/>
                </a:lnTo>
                <a:lnTo>
                  <a:pt x="14" y="682"/>
                </a:lnTo>
                <a:lnTo>
                  <a:pt x="15" y="670"/>
                </a:lnTo>
                <a:lnTo>
                  <a:pt x="15" y="669"/>
                </a:lnTo>
                <a:lnTo>
                  <a:pt x="15" y="668"/>
                </a:lnTo>
                <a:lnTo>
                  <a:pt x="14" y="668"/>
                </a:lnTo>
                <a:lnTo>
                  <a:pt x="13" y="662"/>
                </a:lnTo>
                <a:lnTo>
                  <a:pt x="13" y="647"/>
                </a:lnTo>
                <a:lnTo>
                  <a:pt x="13" y="634"/>
                </a:lnTo>
                <a:lnTo>
                  <a:pt x="13" y="627"/>
                </a:lnTo>
                <a:lnTo>
                  <a:pt x="13" y="622"/>
                </a:lnTo>
                <a:lnTo>
                  <a:pt x="13" y="619"/>
                </a:lnTo>
                <a:lnTo>
                  <a:pt x="12" y="611"/>
                </a:lnTo>
                <a:lnTo>
                  <a:pt x="12" y="609"/>
                </a:lnTo>
                <a:lnTo>
                  <a:pt x="12" y="607"/>
                </a:lnTo>
                <a:lnTo>
                  <a:pt x="12" y="605"/>
                </a:lnTo>
                <a:lnTo>
                  <a:pt x="12" y="603"/>
                </a:lnTo>
                <a:lnTo>
                  <a:pt x="12" y="601"/>
                </a:lnTo>
                <a:lnTo>
                  <a:pt x="12" y="598"/>
                </a:lnTo>
                <a:lnTo>
                  <a:pt x="12" y="596"/>
                </a:lnTo>
                <a:lnTo>
                  <a:pt x="12" y="593"/>
                </a:lnTo>
                <a:lnTo>
                  <a:pt x="12" y="588"/>
                </a:lnTo>
                <a:lnTo>
                  <a:pt x="12" y="586"/>
                </a:lnTo>
                <a:lnTo>
                  <a:pt x="13" y="586"/>
                </a:lnTo>
                <a:lnTo>
                  <a:pt x="14" y="586"/>
                </a:lnTo>
                <a:lnTo>
                  <a:pt x="14" y="574"/>
                </a:lnTo>
                <a:lnTo>
                  <a:pt x="13" y="571"/>
                </a:lnTo>
                <a:lnTo>
                  <a:pt x="13" y="563"/>
                </a:lnTo>
                <a:lnTo>
                  <a:pt x="13" y="555"/>
                </a:lnTo>
                <a:lnTo>
                  <a:pt x="13" y="554"/>
                </a:lnTo>
                <a:lnTo>
                  <a:pt x="13" y="553"/>
                </a:lnTo>
                <a:lnTo>
                  <a:pt x="14" y="553"/>
                </a:lnTo>
                <a:lnTo>
                  <a:pt x="15" y="553"/>
                </a:lnTo>
                <a:lnTo>
                  <a:pt x="14" y="545"/>
                </a:lnTo>
                <a:lnTo>
                  <a:pt x="14" y="536"/>
                </a:lnTo>
                <a:lnTo>
                  <a:pt x="14" y="523"/>
                </a:lnTo>
                <a:lnTo>
                  <a:pt x="14" y="521"/>
                </a:lnTo>
                <a:lnTo>
                  <a:pt x="16" y="521"/>
                </a:lnTo>
                <a:lnTo>
                  <a:pt x="16" y="519"/>
                </a:lnTo>
                <a:lnTo>
                  <a:pt x="22" y="519"/>
                </a:lnTo>
                <a:lnTo>
                  <a:pt x="22" y="512"/>
                </a:lnTo>
                <a:lnTo>
                  <a:pt x="22" y="511"/>
                </a:lnTo>
                <a:lnTo>
                  <a:pt x="22" y="510"/>
                </a:lnTo>
                <a:lnTo>
                  <a:pt x="22" y="509"/>
                </a:lnTo>
                <a:lnTo>
                  <a:pt x="26" y="509"/>
                </a:lnTo>
                <a:lnTo>
                  <a:pt x="28" y="509"/>
                </a:lnTo>
                <a:lnTo>
                  <a:pt x="29" y="509"/>
                </a:lnTo>
                <a:lnTo>
                  <a:pt x="30" y="509"/>
                </a:lnTo>
                <a:lnTo>
                  <a:pt x="30" y="507"/>
                </a:lnTo>
                <a:lnTo>
                  <a:pt x="30" y="506"/>
                </a:lnTo>
                <a:lnTo>
                  <a:pt x="30" y="505"/>
                </a:lnTo>
                <a:lnTo>
                  <a:pt x="29" y="505"/>
                </a:lnTo>
                <a:lnTo>
                  <a:pt x="28" y="505"/>
                </a:lnTo>
                <a:lnTo>
                  <a:pt x="28" y="506"/>
                </a:lnTo>
                <a:lnTo>
                  <a:pt x="28" y="507"/>
                </a:lnTo>
                <a:lnTo>
                  <a:pt x="26" y="507"/>
                </a:lnTo>
                <a:lnTo>
                  <a:pt x="26" y="506"/>
                </a:lnTo>
                <a:lnTo>
                  <a:pt x="26" y="505"/>
                </a:lnTo>
                <a:lnTo>
                  <a:pt x="25" y="505"/>
                </a:lnTo>
                <a:lnTo>
                  <a:pt x="26" y="505"/>
                </a:lnTo>
                <a:lnTo>
                  <a:pt x="28" y="505"/>
                </a:lnTo>
                <a:lnTo>
                  <a:pt x="29" y="505"/>
                </a:lnTo>
                <a:lnTo>
                  <a:pt x="30" y="505"/>
                </a:lnTo>
                <a:lnTo>
                  <a:pt x="32" y="505"/>
                </a:lnTo>
                <a:lnTo>
                  <a:pt x="34" y="505"/>
                </a:lnTo>
                <a:lnTo>
                  <a:pt x="37" y="504"/>
                </a:lnTo>
                <a:lnTo>
                  <a:pt x="38" y="504"/>
                </a:lnTo>
                <a:lnTo>
                  <a:pt x="40" y="504"/>
                </a:lnTo>
                <a:lnTo>
                  <a:pt x="46" y="504"/>
                </a:lnTo>
                <a:lnTo>
                  <a:pt x="48" y="504"/>
                </a:lnTo>
                <a:lnTo>
                  <a:pt x="50" y="504"/>
                </a:lnTo>
                <a:lnTo>
                  <a:pt x="58" y="504"/>
                </a:lnTo>
                <a:lnTo>
                  <a:pt x="60" y="504"/>
                </a:lnTo>
                <a:lnTo>
                  <a:pt x="61" y="504"/>
                </a:lnTo>
                <a:lnTo>
                  <a:pt x="64" y="504"/>
                </a:lnTo>
                <a:lnTo>
                  <a:pt x="65" y="504"/>
                </a:lnTo>
                <a:lnTo>
                  <a:pt x="66" y="504"/>
                </a:lnTo>
                <a:lnTo>
                  <a:pt x="68" y="504"/>
                </a:lnTo>
                <a:lnTo>
                  <a:pt x="69" y="504"/>
                </a:lnTo>
                <a:lnTo>
                  <a:pt x="71" y="504"/>
                </a:lnTo>
                <a:lnTo>
                  <a:pt x="76" y="504"/>
                </a:lnTo>
                <a:lnTo>
                  <a:pt x="77" y="504"/>
                </a:lnTo>
                <a:lnTo>
                  <a:pt x="80" y="503"/>
                </a:lnTo>
                <a:lnTo>
                  <a:pt x="81" y="503"/>
                </a:lnTo>
                <a:lnTo>
                  <a:pt x="85" y="503"/>
                </a:lnTo>
                <a:lnTo>
                  <a:pt x="86" y="503"/>
                </a:lnTo>
                <a:lnTo>
                  <a:pt x="86" y="502"/>
                </a:lnTo>
                <a:lnTo>
                  <a:pt x="92" y="502"/>
                </a:lnTo>
                <a:lnTo>
                  <a:pt x="95" y="502"/>
                </a:lnTo>
                <a:lnTo>
                  <a:pt x="100" y="502"/>
                </a:lnTo>
                <a:lnTo>
                  <a:pt x="104" y="502"/>
                </a:lnTo>
                <a:lnTo>
                  <a:pt x="109" y="502"/>
                </a:lnTo>
                <a:lnTo>
                  <a:pt x="114" y="502"/>
                </a:lnTo>
                <a:lnTo>
                  <a:pt x="118" y="501"/>
                </a:lnTo>
                <a:lnTo>
                  <a:pt x="123" y="501"/>
                </a:lnTo>
                <a:lnTo>
                  <a:pt x="127" y="501"/>
                </a:lnTo>
                <a:lnTo>
                  <a:pt x="137" y="501"/>
                </a:lnTo>
                <a:lnTo>
                  <a:pt x="143" y="501"/>
                </a:lnTo>
                <a:lnTo>
                  <a:pt x="144" y="501"/>
                </a:lnTo>
                <a:lnTo>
                  <a:pt x="144" y="496"/>
                </a:lnTo>
                <a:lnTo>
                  <a:pt x="142" y="496"/>
                </a:lnTo>
                <a:lnTo>
                  <a:pt x="142" y="495"/>
                </a:lnTo>
                <a:lnTo>
                  <a:pt x="142" y="494"/>
                </a:lnTo>
                <a:lnTo>
                  <a:pt x="142" y="492"/>
                </a:lnTo>
                <a:lnTo>
                  <a:pt x="142" y="490"/>
                </a:lnTo>
                <a:lnTo>
                  <a:pt x="142" y="489"/>
                </a:lnTo>
                <a:lnTo>
                  <a:pt x="141" y="488"/>
                </a:lnTo>
                <a:lnTo>
                  <a:pt x="140" y="488"/>
                </a:lnTo>
                <a:lnTo>
                  <a:pt x="140" y="487"/>
                </a:lnTo>
                <a:lnTo>
                  <a:pt x="138" y="487"/>
                </a:lnTo>
                <a:lnTo>
                  <a:pt x="137" y="487"/>
                </a:lnTo>
                <a:lnTo>
                  <a:pt x="138" y="487"/>
                </a:lnTo>
                <a:lnTo>
                  <a:pt x="140" y="487"/>
                </a:lnTo>
                <a:lnTo>
                  <a:pt x="147" y="487"/>
                </a:lnTo>
                <a:lnTo>
                  <a:pt x="147" y="486"/>
                </a:lnTo>
                <a:lnTo>
                  <a:pt x="146" y="475"/>
                </a:lnTo>
                <a:lnTo>
                  <a:pt x="146" y="472"/>
                </a:lnTo>
                <a:lnTo>
                  <a:pt x="146" y="468"/>
                </a:lnTo>
                <a:lnTo>
                  <a:pt x="146" y="461"/>
                </a:lnTo>
                <a:lnTo>
                  <a:pt x="146" y="456"/>
                </a:lnTo>
                <a:lnTo>
                  <a:pt x="146" y="452"/>
                </a:lnTo>
                <a:lnTo>
                  <a:pt x="146" y="448"/>
                </a:lnTo>
                <a:lnTo>
                  <a:pt x="146" y="446"/>
                </a:lnTo>
                <a:lnTo>
                  <a:pt x="146" y="444"/>
                </a:lnTo>
                <a:lnTo>
                  <a:pt x="145" y="440"/>
                </a:lnTo>
                <a:lnTo>
                  <a:pt x="145" y="439"/>
                </a:lnTo>
                <a:lnTo>
                  <a:pt x="145" y="438"/>
                </a:lnTo>
                <a:lnTo>
                  <a:pt x="145" y="436"/>
                </a:lnTo>
                <a:lnTo>
                  <a:pt x="145" y="435"/>
                </a:lnTo>
                <a:lnTo>
                  <a:pt x="145" y="434"/>
                </a:lnTo>
                <a:lnTo>
                  <a:pt x="145" y="431"/>
                </a:lnTo>
                <a:lnTo>
                  <a:pt x="145" y="429"/>
                </a:lnTo>
                <a:lnTo>
                  <a:pt x="145" y="427"/>
                </a:lnTo>
                <a:lnTo>
                  <a:pt x="145" y="426"/>
                </a:lnTo>
                <a:lnTo>
                  <a:pt x="145" y="425"/>
                </a:lnTo>
                <a:lnTo>
                  <a:pt x="145" y="423"/>
                </a:lnTo>
                <a:lnTo>
                  <a:pt x="145" y="422"/>
                </a:lnTo>
                <a:lnTo>
                  <a:pt x="145" y="421"/>
                </a:lnTo>
                <a:lnTo>
                  <a:pt x="145" y="420"/>
                </a:lnTo>
                <a:lnTo>
                  <a:pt x="145" y="419"/>
                </a:lnTo>
                <a:lnTo>
                  <a:pt x="145" y="418"/>
                </a:lnTo>
                <a:lnTo>
                  <a:pt x="145" y="415"/>
                </a:lnTo>
                <a:lnTo>
                  <a:pt x="141" y="415"/>
                </a:lnTo>
                <a:lnTo>
                  <a:pt x="137" y="415"/>
                </a:lnTo>
                <a:lnTo>
                  <a:pt x="134" y="415"/>
                </a:lnTo>
                <a:lnTo>
                  <a:pt x="130" y="415"/>
                </a:lnTo>
                <a:lnTo>
                  <a:pt x="129" y="415"/>
                </a:lnTo>
                <a:lnTo>
                  <a:pt x="127" y="415"/>
                </a:lnTo>
                <a:lnTo>
                  <a:pt x="127" y="409"/>
                </a:lnTo>
                <a:lnTo>
                  <a:pt x="125" y="409"/>
                </a:lnTo>
                <a:lnTo>
                  <a:pt x="125" y="408"/>
                </a:lnTo>
                <a:lnTo>
                  <a:pt x="125" y="406"/>
                </a:lnTo>
                <a:lnTo>
                  <a:pt x="125" y="405"/>
                </a:lnTo>
                <a:lnTo>
                  <a:pt x="125" y="404"/>
                </a:lnTo>
                <a:lnTo>
                  <a:pt x="125" y="403"/>
                </a:lnTo>
                <a:lnTo>
                  <a:pt x="125" y="402"/>
                </a:lnTo>
                <a:lnTo>
                  <a:pt x="125" y="401"/>
                </a:lnTo>
                <a:lnTo>
                  <a:pt x="125" y="400"/>
                </a:lnTo>
                <a:lnTo>
                  <a:pt x="125" y="398"/>
                </a:lnTo>
                <a:lnTo>
                  <a:pt x="125" y="397"/>
                </a:lnTo>
                <a:lnTo>
                  <a:pt x="125" y="396"/>
                </a:lnTo>
                <a:lnTo>
                  <a:pt x="125" y="395"/>
                </a:lnTo>
                <a:lnTo>
                  <a:pt x="125" y="394"/>
                </a:lnTo>
                <a:lnTo>
                  <a:pt x="125" y="393"/>
                </a:lnTo>
                <a:lnTo>
                  <a:pt x="125" y="390"/>
                </a:lnTo>
                <a:lnTo>
                  <a:pt x="125" y="389"/>
                </a:lnTo>
                <a:lnTo>
                  <a:pt x="125" y="387"/>
                </a:lnTo>
                <a:lnTo>
                  <a:pt x="125" y="386"/>
                </a:lnTo>
                <a:lnTo>
                  <a:pt x="127" y="386"/>
                </a:lnTo>
                <a:lnTo>
                  <a:pt x="137" y="386"/>
                </a:lnTo>
                <a:lnTo>
                  <a:pt x="140" y="386"/>
                </a:lnTo>
                <a:lnTo>
                  <a:pt x="141" y="386"/>
                </a:lnTo>
                <a:lnTo>
                  <a:pt x="142" y="386"/>
                </a:lnTo>
                <a:lnTo>
                  <a:pt x="143" y="386"/>
                </a:lnTo>
                <a:lnTo>
                  <a:pt x="144" y="386"/>
                </a:lnTo>
                <a:lnTo>
                  <a:pt x="145" y="386"/>
                </a:lnTo>
                <a:lnTo>
                  <a:pt x="145" y="384"/>
                </a:lnTo>
                <a:lnTo>
                  <a:pt x="145" y="381"/>
                </a:lnTo>
                <a:lnTo>
                  <a:pt x="144" y="376"/>
                </a:lnTo>
                <a:lnTo>
                  <a:pt x="144" y="370"/>
                </a:lnTo>
                <a:lnTo>
                  <a:pt x="144" y="368"/>
                </a:lnTo>
                <a:lnTo>
                  <a:pt x="143" y="368"/>
                </a:lnTo>
                <a:lnTo>
                  <a:pt x="124" y="369"/>
                </a:lnTo>
                <a:lnTo>
                  <a:pt x="115" y="369"/>
                </a:lnTo>
                <a:lnTo>
                  <a:pt x="104" y="369"/>
                </a:lnTo>
                <a:lnTo>
                  <a:pt x="104" y="371"/>
                </a:lnTo>
                <a:lnTo>
                  <a:pt x="104" y="389"/>
                </a:lnTo>
                <a:lnTo>
                  <a:pt x="94" y="390"/>
                </a:lnTo>
                <a:lnTo>
                  <a:pt x="93" y="390"/>
                </a:lnTo>
                <a:lnTo>
                  <a:pt x="91" y="390"/>
                </a:lnTo>
                <a:lnTo>
                  <a:pt x="90" y="390"/>
                </a:lnTo>
                <a:lnTo>
                  <a:pt x="89" y="390"/>
                </a:lnTo>
                <a:lnTo>
                  <a:pt x="87" y="390"/>
                </a:lnTo>
                <a:lnTo>
                  <a:pt x="85" y="390"/>
                </a:lnTo>
                <a:lnTo>
                  <a:pt x="84" y="390"/>
                </a:lnTo>
                <a:lnTo>
                  <a:pt x="84" y="389"/>
                </a:lnTo>
                <a:lnTo>
                  <a:pt x="84" y="385"/>
                </a:lnTo>
                <a:lnTo>
                  <a:pt x="84" y="384"/>
                </a:lnTo>
                <a:lnTo>
                  <a:pt x="84" y="379"/>
                </a:lnTo>
                <a:lnTo>
                  <a:pt x="83" y="367"/>
                </a:lnTo>
                <a:lnTo>
                  <a:pt x="83" y="362"/>
                </a:lnTo>
                <a:lnTo>
                  <a:pt x="83" y="361"/>
                </a:lnTo>
                <a:lnTo>
                  <a:pt x="83" y="359"/>
                </a:lnTo>
                <a:lnTo>
                  <a:pt x="83" y="358"/>
                </a:lnTo>
                <a:lnTo>
                  <a:pt x="83" y="355"/>
                </a:lnTo>
                <a:lnTo>
                  <a:pt x="83" y="354"/>
                </a:lnTo>
                <a:lnTo>
                  <a:pt x="83" y="353"/>
                </a:lnTo>
                <a:lnTo>
                  <a:pt x="83" y="351"/>
                </a:lnTo>
                <a:lnTo>
                  <a:pt x="83" y="350"/>
                </a:lnTo>
                <a:lnTo>
                  <a:pt x="83" y="347"/>
                </a:lnTo>
                <a:lnTo>
                  <a:pt x="83" y="342"/>
                </a:lnTo>
                <a:lnTo>
                  <a:pt x="83" y="341"/>
                </a:lnTo>
                <a:lnTo>
                  <a:pt x="82" y="341"/>
                </a:lnTo>
                <a:lnTo>
                  <a:pt x="72" y="341"/>
                </a:lnTo>
                <a:lnTo>
                  <a:pt x="59" y="341"/>
                </a:lnTo>
                <a:lnTo>
                  <a:pt x="54" y="341"/>
                </a:lnTo>
                <a:lnTo>
                  <a:pt x="54" y="339"/>
                </a:lnTo>
                <a:lnTo>
                  <a:pt x="54" y="338"/>
                </a:lnTo>
                <a:lnTo>
                  <a:pt x="54" y="330"/>
                </a:lnTo>
                <a:lnTo>
                  <a:pt x="83" y="329"/>
                </a:lnTo>
                <a:lnTo>
                  <a:pt x="83" y="328"/>
                </a:lnTo>
                <a:lnTo>
                  <a:pt x="83" y="327"/>
                </a:lnTo>
                <a:lnTo>
                  <a:pt x="83" y="323"/>
                </a:lnTo>
                <a:lnTo>
                  <a:pt x="83" y="314"/>
                </a:lnTo>
                <a:lnTo>
                  <a:pt x="83" y="311"/>
                </a:lnTo>
                <a:lnTo>
                  <a:pt x="83" y="309"/>
                </a:lnTo>
                <a:lnTo>
                  <a:pt x="83" y="302"/>
                </a:lnTo>
                <a:lnTo>
                  <a:pt x="83" y="300"/>
                </a:lnTo>
                <a:lnTo>
                  <a:pt x="86" y="300"/>
                </a:lnTo>
                <a:lnTo>
                  <a:pt x="87" y="300"/>
                </a:lnTo>
                <a:lnTo>
                  <a:pt x="90" y="300"/>
                </a:lnTo>
                <a:lnTo>
                  <a:pt x="91" y="300"/>
                </a:lnTo>
                <a:lnTo>
                  <a:pt x="92" y="300"/>
                </a:lnTo>
                <a:lnTo>
                  <a:pt x="93" y="300"/>
                </a:lnTo>
                <a:lnTo>
                  <a:pt x="93" y="298"/>
                </a:lnTo>
                <a:lnTo>
                  <a:pt x="102" y="298"/>
                </a:lnTo>
                <a:lnTo>
                  <a:pt x="107" y="298"/>
                </a:lnTo>
                <a:lnTo>
                  <a:pt x="108" y="298"/>
                </a:lnTo>
                <a:lnTo>
                  <a:pt x="126" y="297"/>
                </a:lnTo>
                <a:lnTo>
                  <a:pt x="127" y="297"/>
                </a:lnTo>
                <a:lnTo>
                  <a:pt x="127" y="298"/>
                </a:lnTo>
                <a:lnTo>
                  <a:pt x="132" y="298"/>
                </a:lnTo>
                <a:lnTo>
                  <a:pt x="140" y="298"/>
                </a:lnTo>
                <a:lnTo>
                  <a:pt x="143" y="298"/>
                </a:lnTo>
                <a:lnTo>
                  <a:pt x="145" y="298"/>
                </a:lnTo>
                <a:lnTo>
                  <a:pt x="151" y="298"/>
                </a:lnTo>
                <a:lnTo>
                  <a:pt x="153" y="298"/>
                </a:lnTo>
                <a:lnTo>
                  <a:pt x="154" y="298"/>
                </a:lnTo>
                <a:lnTo>
                  <a:pt x="158" y="298"/>
                </a:lnTo>
                <a:lnTo>
                  <a:pt x="163" y="297"/>
                </a:lnTo>
                <a:lnTo>
                  <a:pt x="190" y="296"/>
                </a:lnTo>
                <a:lnTo>
                  <a:pt x="186" y="306"/>
                </a:lnTo>
                <a:lnTo>
                  <a:pt x="183" y="317"/>
                </a:lnTo>
                <a:lnTo>
                  <a:pt x="181" y="317"/>
                </a:lnTo>
                <a:lnTo>
                  <a:pt x="175" y="337"/>
                </a:lnTo>
                <a:lnTo>
                  <a:pt x="176" y="337"/>
                </a:lnTo>
                <a:lnTo>
                  <a:pt x="177" y="337"/>
                </a:lnTo>
                <a:lnTo>
                  <a:pt x="178" y="337"/>
                </a:lnTo>
                <a:lnTo>
                  <a:pt x="179" y="337"/>
                </a:lnTo>
                <a:lnTo>
                  <a:pt x="181" y="337"/>
                </a:lnTo>
                <a:lnTo>
                  <a:pt x="181" y="336"/>
                </a:lnTo>
                <a:lnTo>
                  <a:pt x="184" y="330"/>
                </a:lnTo>
                <a:lnTo>
                  <a:pt x="185" y="327"/>
                </a:lnTo>
                <a:lnTo>
                  <a:pt x="186" y="326"/>
                </a:lnTo>
                <a:lnTo>
                  <a:pt x="188" y="319"/>
                </a:lnTo>
                <a:lnTo>
                  <a:pt x="189" y="317"/>
                </a:lnTo>
                <a:lnTo>
                  <a:pt x="192" y="309"/>
                </a:lnTo>
                <a:lnTo>
                  <a:pt x="197" y="294"/>
                </a:lnTo>
                <a:lnTo>
                  <a:pt x="198" y="294"/>
                </a:lnTo>
                <a:lnTo>
                  <a:pt x="198" y="293"/>
                </a:lnTo>
                <a:lnTo>
                  <a:pt x="198" y="292"/>
                </a:lnTo>
                <a:lnTo>
                  <a:pt x="199" y="291"/>
                </a:lnTo>
                <a:lnTo>
                  <a:pt x="199" y="289"/>
                </a:lnTo>
                <a:lnTo>
                  <a:pt x="201" y="289"/>
                </a:lnTo>
                <a:lnTo>
                  <a:pt x="201" y="288"/>
                </a:lnTo>
                <a:lnTo>
                  <a:pt x="201" y="287"/>
                </a:lnTo>
                <a:lnTo>
                  <a:pt x="202" y="286"/>
                </a:lnTo>
                <a:lnTo>
                  <a:pt x="202" y="285"/>
                </a:lnTo>
                <a:lnTo>
                  <a:pt x="203" y="285"/>
                </a:lnTo>
                <a:lnTo>
                  <a:pt x="203" y="284"/>
                </a:lnTo>
                <a:lnTo>
                  <a:pt x="204" y="283"/>
                </a:lnTo>
                <a:lnTo>
                  <a:pt x="204" y="281"/>
                </a:lnTo>
                <a:lnTo>
                  <a:pt x="206" y="278"/>
                </a:lnTo>
                <a:lnTo>
                  <a:pt x="207" y="276"/>
                </a:lnTo>
                <a:lnTo>
                  <a:pt x="207" y="275"/>
                </a:lnTo>
                <a:lnTo>
                  <a:pt x="214" y="266"/>
                </a:lnTo>
                <a:lnTo>
                  <a:pt x="214" y="264"/>
                </a:lnTo>
                <a:lnTo>
                  <a:pt x="215" y="266"/>
                </a:lnTo>
                <a:lnTo>
                  <a:pt x="215" y="267"/>
                </a:lnTo>
                <a:lnTo>
                  <a:pt x="216" y="268"/>
                </a:lnTo>
                <a:lnTo>
                  <a:pt x="219" y="272"/>
                </a:lnTo>
                <a:lnTo>
                  <a:pt x="223" y="278"/>
                </a:lnTo>
                <a:lnTo>
                  <a:pt x="224" y="280"/>
                </a:lnTo>
                <a:lnTo>
                  <a:pt x="227" y="284"/>
                </a:lnTo>
                <a:lnTo>
                  <a:pt x="229" y="287"/>
                </a:lnTo>
                <a:lnTo>
                  <a:pt x="240" y="305"/>
                </a:lnTo>
                <a:lnTo>
                  <a:pt x="241" y="305"/>
                </a:lnTo>
                <a:lnTo>
                  <a:pt x="241" y="306"/>
                </a:lnTo>
                <a:lnTo>
                  <a:pt x="241" y="308"/>
                </a:lnTo>
                <a:lnTo>
                  <a:pt x="241" y="309"/>
                </a:lnTo>
                <a:lnTo>
                  <a:pt x="242" y="310"/>
                </a:lnTo>
                <a:lnTo>
                  <a:pt x="244" y="311"/>
                </a:lnTo>
                <a:lnTo>
                  <a:pt x="244" y="312"/>
                </a:lnTo>
                <a:lnTo>
                  <a:pt x="245" y="312"/>
                </a:lnTo>
                <a:lnTo>
                  <a:pt x="246" y="312"/>
                </a:lnTo>
                <a:lnTo>
                  <a:pt x="246" y="313"/>
                </a:lnTo>
                <a:lnTo>
                  <a:pt x="247" y="313"/>
                </a:lnTo>
                <a:lnTo>
                  <a:pt x="248" y="313"/>
                </a:lnTo>
                <a:lnTo>
                  <a:pt x="248" y="314"/>
                </a:lnTo>
                <a:lnTo>
                  <a:pt x="249" y="314"/>
                </a:lnTo>
                <a:lnTo>
                  <a:pt x="250" y="316"/>
                </a:lnTo>
                <a:lnTo>
                  <a:pt x="252" y="316"/>
                </a:lnTo>
                <a:lnTo>
                  <a:pt x="252" y="317"/>
                </a:lnTo>
                <a:lnTo>
                  <a:pt x="253" y="317"/>
                </a:lnTo>
                <a:lnTo>
                  <a:pt x="253" y="318"/>
                </a:lnTo>
                <a:lnTo>
                  <a:pt x="253" y="319"/>
                </a:lnTo>
                <a:lnTo>
                  <a:pt x="255" y="320"/>
                </a:lnTo>
                <a:lnTo>
                  <a:pt x="255" y="321"/>
                </a:lnTo>
                <a:lnTo>
                  <a:pt x="256" y="321"/>
                </a:lnTo>
                <a:lnTo>
                  <a:pt x="256" y="322"/>
                </a:lnTo>
                <a:lnTo>
                  <a:pt x="257" y="322"/>
                </a:lnTo>
                <a:lnTo>
                  <a:pt x="258" y="322"/>
                </a:lnTo>
                <a:lnTo>
                  <a:pt x="259" y="322"/>
                </a:lnTo>
                <a:lnTo>
                  <a:pt x="261" y="321"/>
                </a:lnTo>
                <a:lnTo>
                  <a:pt x="262" y="321"/>
                </a:lnTo>
                <a:lnTo>
                  <a:pt x="263" y="321"/>
                </a:lnTo>
                <a:lnTo>
                  <a:pt x="263" y="322"/>
                </a:lnTo>
                <a:lnTo>
                  <a:pt x="264" y="322"/>
                </a:lnTo>
                <a:lnTo>
                  <a:pt x="265" y="322"/>
                </a:lnTo>
                <a:lnTo>
                  <a:pt x="265" y="323"/>
                </a:lnTo>
                <a:lnTo>
                  <a:pt x="266" y="326"/>
                </a:lnTo>
                <a:lnTo>
                  <a:pt x="267" y="326"/>
                </a:lnTo>
                <a:lnTo>
                  <a:pt x="267" y="327"/>
                </a:lnTo>
                <a:lnTo>
                  <a:pt x="268" y="327"/>
                </a:lnTo>
                <a:lnTo>
                  <a:pt x="270" y="327"/>
                </a:lnTo>
                <a:lnTo>
                  <a:pt x="271" y="327"/>
                </a:lnTo>
                <a:lnTo>
                  <a:pt x="272" y="327"/>
                </a:lnTo>
                <a:lnTo>
                  <a:pt x="273" y="328"/>
                </a:lnTo>
                <a:lnTo>
                  <a:pt x="274" y="329"/>
                </a:lnTo>
                <a:lnTo>
                  <a:pt x="274" y="330"/>
                </a:lnTo>
                <a:lnTo>
                  <a:pt x="275" y="331"/>
                </a:lnTo>
                <a:lnTo>
                  <a:pt x="275" y="333"/>
                </a:lnTo>
                <a:lnTo>
                  <a:pt x="276" y="333"/>
                </a:lnTo>
                <a:lnTo>
                  <a:pt x="278" y="334"/>
                </a:lnTo>
                <a:lnTo>
                  <a:pt x="279" y="334"/>
                </a:lnTo>
                <a:lnTo>
                  <a:pt x="279" y="335"/>
                </a:lnTo>
                <a:lnTo>
                  <a:pt x="280" y="335"/>
                </a:lnTo>
                <a:lnTo>
                  <a:pt x="280" y="336"/>
                </a:lnTo>
                <a:lnTo>
                  <a:pt x="281" y="336"/>
                </a:lnTo>
                <a:lnTo>
                  <a:pt x="281" y="337"/>
                </a:lnTo>
                <a:lnTo>
                  <a:pt x="282" y="337"/>
                </a:lnTo>
                <a:lnTo>
                  <a:pt x="283" y="337"/>
                </a:lnTo>
                <a:lnTo>
                  <a:pt x="284" y="337"/>
                </a:lnTo>
                <a:lnTo>
                  <a:pt x="285" y="337"/>
                </a:lnTo>
                <a:lnTo>
                  <a:pt x="287" y="337"/>
                </a:lnTo>
                <a:lnTo>
                  <a:pt x="288" y="337"/>
                </a:lnTo>
                <a:lnTo>
                  <a:pt x="288" y="336"/>
                </a:lnTo>
                <a:lnTo>
                  <a:pt x="289" y="336"/>
                </a:lnTo>
                <a:lnTo>
                  <a:pt x="290" y="337"/>
                </a:lnTo>
                <a:lnTo>
                  <a:pt x="291" y="337"/>
                </a:lnTo>
                <a:lnTo>
                  <a:pt x="293" y="338"/>
                </a:lnTo>
                <a:lnTo>
                  <a:pt x="294" y="338"/>
                </a:lnTo>
                <a:lnTo>
                  <a:pt x="296" y="338"/>
                </a:lnTo>
                <a:lnTo>
                  <a:pt x="297" y="338"/>
                </a:lnTo>
                <a:lnTo>
                  <a:pt x="298" y="338"/>
                </a:lnTo>
                <a:lnTo>
                  <a:pt x="299" y="338"/>
                </a:lnTo>
                <a:lnTo>
                  <a:pt x="300" y="338"/>
                </a:lnTo>
                <a:lnTo>
                  <a:pt x="301" y="338"/>
                </a:lnTo>
                <a:lnTo>
                  <a:pt x="301" y="339"/>
                </a:lnTo>
                <a:lnTo>
                  <a:pt x="302" y="339"/>
                </a:lnTo>
                <a:lnTo>
                  <a:pt x="304" y="339"/>
                </a:lnTo>
                <a:lnTo>
                  <a:pt x="305" y="339"/>
                </a:lnTo>
                <a:lnTo>
                  <a:pt x="306" y="339"/>
                </a:lnTo>
                <a:lnTo>
                  <a:pt x="307" y="338"/>
                </a:lnTo>
                <a:lnTo>
                  <a:pt x="308" y="338"/>
                </a:lnTo>
                <a:lnTo>
                  <a:pt x="309" y="337"/>
                </a:lnTo>
                <a:lnTo>
                  <a:pt x="310" y="337"/>
                </a:lnTo>
                <a:lnTo>
                  <a:pt x="311" y="337"/>
                </a:lnTo>
                <a:lnTo>
                  <a:pt x="313" y="337"/>
                </a:lnTo>
                <a:lnTo>
                  <a:pt x="314" y="337"/>
                </a:lnTo>
                <a:lnTo>
                  <a:pt x="314" y="338"/>
                </a:lnTo>
                <a:lnTo>
                  <a:pt x="315" y="338"/>
                </a:lnTo>
                <a:lnTo>
                  <a:pt x="316" y="338"/>
                </a:lnTo>
                <a:lnTo>
                  <a:pt x="317" y="338"/>
                </a:lnTo>
                <a:lnTo>
                  <a:pt x="318" y="338"/>
                </a:lnTo>
                <a:lnTo>
                  <a:pt x="319" y="338"/>
                </a:lnTo>
                <a:lnTo>
                  <a:pt x="322" y="338"/>
                </a:lnTo>
                <a:lnTo>
                  <a:pt x="323" y="338"/>
                </a:lnTo>
                <a:lnTo>
                  <a:pt x="324" y="337"/>
                </a:lnTo>
                <a:lnTo>
                  <a:pt x="325" y="337"/>
                </a:lnTo>
                <a:lnTo>
                  <a:pt x="326" y="337"/>
                </a:lnTo>
                <a:lnTo>
                  <a:pt x="327" y="337"/>
                </a:lnTo>
                <a:lnTo>
                  <a:pt x="328" y="337"/>
                </a:lnTo>
                <a:lnTo>
                  <a:pt x="330" y="337"/>
                </a:lnTo>
                <a:lnTo>
                  <a:pt x="331" y="337"/>
                </a:lnTo>
                <a:lnTo>
                  <a:pt x="331" y="336"/>
                </a:lnTo>
                <a:lnTo>
                  <a:pt x="332" y="336"/>
                </a:lnTo>
                <a:lnTo>
                  <a:pt x="333" y="336"/>
                </a:lnTo>
                <a:lnTo>
                  <a:pt x="334" y="336"/>
                </a:lnTo>
                <a:lnTo>
                  <a:pt x="334" y="335"/>
                </a:lnTo>
                <a:lnTo>
                  <a:pt x="335" y="335"/>
                </a:lnTo>
                <a:lnTo>
                  <a:pt x="335" y="334"/>
                </a:lnTo>
                <a:lnTo>
                  <a:pt x="336" y="334"/>
                </a:lnTo>
                <a:lnTo>
                  <a:pt x="337" y="333"/>
                </a:lnTo>
                <a:lnTo>
                  <a:pt x="339" y="331"/>
                </a:lnTo>
                <a:lnTo>
                  <a:pt x="340" y="331"/>
                </a:lnTo>
                <a:lnTo>
                  <a:pt x="340" y="330"/>
                </a:lnTo>
                <a:lnTo>
                  <a:pt x="341" y="330"/>
                </a:lnTo>
                <a:lnTo>
                  <a:pt x="341" y="329"/>
                </a:lnTo>
                <a:lnTo>
                  <a:pt x="342" y="329"/>
                </a:lnTo>
                <a:lnTo>
                  <a:pt x="343" y="329"/>
                </a:lnTo>
                <a:lnTo>
                  <a:pt x="344" y="329"/>
                </a:lnTo>
                <a:lnTo>
                  <a:pt x="345" y="329"/>
                </a:lnTo>
                <a:lnTo>
                  <a:pt x="347" y="329"/>
                </a:lnTo>
                <a:lnTo>
                  <a:pt x="348" y="329"/>
                </a:lnTo>
                <a:lnTo>
                  <a:pt x="349" y="328"/>
                </a:lnTo>
                <a:lnTo>
                  <a:pt x="349" y="327"/>
                </a:lnTo>
                <a:lnTo>
                  <a:pt x="350" y="327"/>
                </a:lnTo>
                <a:lnTo>
                  <a:pt x="350" y="326"/>
                </a:lnTo>
                <a:lnTo>
                  <a:pt x="350" y="325"/>
                </a:lnTo>
                <a:lnTo>
                  <a:pt x="351" y="325"/>
                </a:lnTo>
                <a:lnTo>
                  <a:pt x="352" y="325"/>
                </a:lnTo>
                <a:lnTo>
                  <a:pt x="352" y="323"/>
                </a:lnTo>
                <a:lnTo>
                  <a:pt x="353" y="323"/>
                </a:lnTo>
                <a:lnTo>
                  <a:pt x="354" y="322"/>
                </a:lnTo>
                <a:lnTo>
                  <a:pt x="356" y="322"/>
                </a:lnTo>
                <a:lnTo>
                  <a:pt x="356" y="323"/>
                </a:lnTo>
                <a:lnTo>
                  <a:pt x="357" y="323"/>
                </a:lnTo>
                <a:lnTo>
                  <a:pt x="358" y="325"/>
                </a:lnTo>
                <a:lnTo>
                  <a:pt x="358" y="326"/>
                </a:lnTo>
                <a:lnTo>
                  <a:pt x="359" y="327"/>
                </a:lnTo>
                <a:lnTo>
                  <a:pt x="359" y="328"/>
                </a:lnTo>
                <a:lnTo>
                  <a:pt x="360" y="328"/>
                </a:lnTo>
                <a:lnTo>
                  <a:pt x="362" y="328"/>
                </a:lnTo>
                <a:lnTo>
                  <a:pt x="363" y="328"/>
                </a:lnTo>
                <a:lnTo>
                  <a:pt x="365" y="328"/>
                </a:lnTo>
                <a:lnTo>
                  <a:pt x="366" y="328"/>
                </a:lnTo>
                <a:lnTo>
                  <a:pt x="367" y="327"/>
                </a:lnTo>
                <a:lnTo>
                  <a:pt x="368" y="327"/>
                </a:lnTo>
                <a:lnTo>
                  <a:pt x="369" y="326"/>
                </a:lnTo>
                <a:lnTo>
                  <a:pt x="370" y="326"/>
                </a:lnTo>
                <a:lnTo>
                  <a:pt x="371" y="325"/>
                </a:lnTo>
                <a:lnTo>
                  <a:pt x="373" y="323"/>
                </a:lnTo>
                <a:lnTo>
                  <a:pt x="373" y="322"/>
                </a:lnTo>
                <a:lnTo>
                  <a:pt x="374" y="321"/>
                </a:lnTo>
                <a:lnTo>
                  <a:pt x="375" y="320"/>
                </a:lnTo>
                <a:lnTo>
                  <a:pt x="376" y="320"/>
                </a:lnTo>
                <a:lnTo>
                  <a:pt x="377" y="320"/>
                </a:lnTo>
                <a:lnTo>
                  <a:pt x="377" y="319"/>
                </a:lnTo>
                <a:lnTo>
                  <a:pt x="378" y="319"/>
                </a:lnTo>
                <a:lnTo>
                  <a:pt x="379" y="319"/>
                </a:lnTo>
                <a:lnTo>
                  <a:pt x="380" y="319"/>
                </a:lnTo>
                <a:lnTo>
                  <a:pt x="382" y="319"/>
                </a:lnTo>
                <a:lnTo>
                  <a:pt x="384" y="319"/>
                </a:lnTo>
                <a:lnTo>
                  <a:pt x="384" y="320"/>
                </a:lnTo>
                <a:lnTo>
                  <a:pt x="385" y="321"/>
                </a:lnTo>
                <a:lnTo>
                  <a:pt x="386" y="321"/>
                </a:lnTo>
                <a:lnTo>
                  <a:pt x="387" y="321"/>
                </a:lnTo>
                <a:lnTo>
                  <a:pt x="388" y="321"/>
                </a:lnTo>
                <a:lnTo>
                  <a:pt x="391" y="320"/>
                </a:lnTo>
                <a:lnTo>
                  <a:pt x="392" y="320"/>
                </a:lnTo>
                <a:lnTo>
                  <a:pt x="393" y="320"/>
                </a:lnTo>
                <a:lnTo>
                  <a:pt x="394" y="320"/>
                </a:lnTo>
                <a:lnTo>
                  <a:pt x="395" y="320"/>
                </a:lnTo>
                <a:lnTo>
                  <a:pt x="396" y="320"/>
                </a:lnTo>
                <a:lnTo>
                  <a:pt x="397" y="320"/>
                </a:lnTo>
                <a:lnTo>
                  <a:pt x="399" y="320"/>
                </a:lnTo>
                <a:lnTo>
                  <a:pt x="400" y="320"/>
                </a:lnTo>
                <a:lnTo>
                  <a:pt x="401" y="320"/>
                </a:lnTo>
                <a:lnTo>
                  <a:pt x="402" y="320"/>
                </a:lnTo>
                <a:lnTo>
                  <a:pt x="403" y="320"/>
                </a:lnTo>
                <a:lnTo>
                  <a:pt x="404" y="320"/>
                </a:lnTo>
                <a:lnTo>
                  <a:pt x="404" y="319"/>
                </a:lnTo>
                <a:lnTo>
                  <a:pt x="405" y="319"/>
                </a:lnTo>
                <a:lnTo>
                  <a:pt x="405" y="318"/>
                </a:lnTo>
                <a:lnTo>
                  <a:pt x="406" y="318"/>
                </a:lnTo>
                <a:lnTo>
                  <a:pt x="406" y="317"/>
                </a:lnTo>
                <a:lnTo>
                  <a:pt x="406" y="316"/>
                </a:lnTo>
                <a:lnTo>
                  <a:pt x="408" y="314"/>
                </a:lnTo>
                <a:lnTo>
                  <a:pt x="408" y="313"/>
                </a:lnTo>
                <a:lnTo>
                  <a:pt x="409" y="313"/>
                </a:lnTo>
                <a:lnTo>
                  <a:pt x="410" y="313"/>
                </a:lnTo>
                <a:lnTo>
                  <a:pt x="411" y="313"/>
                </a:lnTo>
                <a:lnTo>
                  <a:pt x="411" y="314"/>
                </a:lnTo>
                <a:lnTo>
                  <a:pt x="411" y="316"/>
                </a:lnTo>
                <a:lnTo>
                  <a:pt x="411" y="317"/>
                </a:lnTo>
                <a:lnTo>
                  <a:pt x="411" y="318"/>
                </a:lnTo>
                <a:lnTo>
                  <a:pt x="412" y="318"/>
                </a:lnTo>
                <a:lnTo>
                  <a:pt x="413" y="318"/>
                </a:lnTo>
                <a:lnTo>
                  <a:pt x="414" y="318"/>
                </a:lnTo>
                <a:lnTo>
                  <a:pt x="416" y="317"/>
                </a:lnTo>
                <a:lnTo>
                  <a:pt x="417" y="316"/>
                </a:lnTo>
                <a:lnTo>
                  <a:pt x="417" y="314"/>
                </a:lnTo>
                <a:lnTo>
                  <a:pt x="418" y="314"/>
                </a:lnTo>
                <a:lnTo>
                  <a:pt x="418" y="312"/>
                </a:lnTo>
                <a:lnTo>
                  <a:pt x="419" y="312"/>
                </a:lnTo>
                <a:lnTo>
                  <a:pt x="420" y="311"/>
                </a:lnTo>
                <a:lnTo>
                  <a:pt x="420" y="310"/>
                </a:lnTo>
                <a:lnTo>
                  <a:pt x="420" y="309"/>
                </a:lnTo>
                <a:lnTo>
                  <a:pt x="420" y="308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1" y="303"/>
                </a:lnTo>
                <a:lnTo>
                  <a:pt x="421" y="302"/>
                </a:lnTo>
                <a:lnTo>
                  <a:pt x="421" y="301"/>
                </a:lnTo>
                <a:lnTo>
                  <a:pt x="422" y="301"/>
                </a:lnTo>
                <a:lnTo>
                  <a:pt x="423" y="300"/>
                </a:lnTo>
                <a:lnTo>
                  <a:pt x="423" y="298"/>
                </a:lnTo>
                <a:lnTo>
                  <a:pt x="423" y="297"/>
                </a:lnTo>
                <a:lnTo>
                  <a:pt x="423" y="296"/>
                </a:lnTo>
                <a:lnTo>
                  <a:pt x="425" y="295"/>
                </a:lnTo>
                <a:lnTo>
                  <a:pt x="425" y="293"/>
                </a:lnTo>
                <a:lnTo>
                  <a:pt x="426" y="292"/>
                </a:lnTo>
                <a:lnTo>
                  <a:pt x="426" y="291"/>
                </a:lnTo>
                <a:lnTo>
                  <a:pt x="426" y="289"/>
                </a:lnTo>
                <a:lnTo>
                  <a:pt x="426" y="288"/>
                </a:lnTo>
                <a:lnTo>
                  <a:pt x="425" y="287"/>
                </a:lnTo>
                <a:lnTo>
                  <a:pt x="425" y="286"/>
                </a:lnTo>
                <a:lnTo>
                  <a:pt x="425" y="284"/>
                </a:lnTo>
                <a:lnTo>
                  <a:pt x="425" y="283"/>
                </a:lnTo>
                <a:lnTo>
                  <a:pt x="425" y="281"/>
                </a:lnTo>
                <a:lnTo>
                  <a:pt x="423" y="281"/>
                </a:lnTo>
                <a:lnTo>
                  <a:pt x="423" y="280"/>
                </a:lnTo>
                <a:lnTo>
                  <a:pt x="422" y="280"/>
                </a:lnTo>
                <a:lnTo>
                  <a:pt x="422" y="279"/>
                </a:lnTo>
                <a:lnTo>
                  <a:pt x="421" y="278"/>
                </a:lnTo>
                <a:lnTo>
                  <a:pt x="420" y="277"/>
                </a:lnTo>
                <a:lnTo>
                  <a:pt x="419" y="277"/>
                </a:lnTo>
                <a:lnTo>
                  <a:pt x="418" y="277"/>
                </a:lnTo>
                <a:lnTo>
                  <a:pt x="417" y="276"/>
                </a:lnTo>
                <a:lnTo>
                  <a:pt x="416" y="277"/>
                </a:lnTo>
                <a:lnTo>
                  <a:pt x="413" y="277"/>
                </a:lnTo>
                <a:lnTo>
                  <a:pt x="412" y="277"/>
                </a:lnTo>
                <a:lnTo>
                  <a:pt x="411" y="277"/>
                </a:lnTo>
                <a:lnTo>
                  <a:pt x="411" y="276"/>
                </a:lnTo>
                <a:lnTo>
                  <a:pt x="410" y="276"/>
                </a:lnTo>
                <a:lnTo>
                  <a:pt x="410" y="275"/>
                </a:lnTo>
                <a:lnTo>
                  <a:pt x="410" y="274"/>
                </a:lnTo>
                <a:lnTo>
                  <a:pt x="410" y="272"/>
                </a:lnTo>
                <a:lnTo>
                  <a:pt x="410" y="271"/>
                </a:lnTo>
                <a:lnTo>
                  <a:pt x="411" y="270"/>
                </a:lnTo>
                <a:lnTo>
                  <a:pt x="411" y="269"/>
                </a:lnTo>
                <a:lnTo>
                  <a:pt x="411" y="268"/>
                </a:lnTo>
                <a:lnTo>
                  <a:pt x="410" y="267"/>
                </a:lnTo>
                <a:lnTo>
                  <a:pt x="410" y="266"/>
                </a:lnTo>
                <a:lnTo>
                  <a:pt x="409" y="266"/>
                </a:lnTo>
                <a:lnTo>
                  <a:pt x="406" y="264"/>
                </a:lnTo>
                <a:lnTo>
                  <a:pt x="405" y="263"/>
                </a:lnTo>
                <a:lnTo>
                  <a:pt x="405" y="254"/>
                </a:lnTo>
                <a:lnTo>
                  <a:pt x="405" y="253"/>
                </a:lnTo>
                <a:lnTo>
                  <a:pt x="405" y="250"/>
                </a:lnTo>
                <a:lnTo>
                  <a:pt x="405" y="249"/>
                </a:lnTo>
                <a:lnTo>
                  <a:pt x="406" y="249"/>
                </a:lnTo>
                <a:lnTo>
                  <a:pt x="408" y="249"/>
                </a:lnTo>
                <a:lnTo>
                  <a:pt x="411" y="249"/>
                </a:lnTo>
                <a:lnTo>
                  <a:pt x="414" y="249"/>
                </a:lnTo>
                <a:lnTo>
                  <a:pt x="416" y="249"/>
                </a:lnTo>
                <a:lnTo>
                  <a:pt x="417" y="249"/>
                </a:lnTo>
                <a:lnTo>
                  <a:pt x="418" y="249"/>
                </a:lnTo>
                <a:lnTo>
                  <a:pt x="419" y="249"/>
                </a:lnTo>
                <a:lnTo>
                  <a:pt x="421" y="249"/>
                </a:lnTo>
                <a:lnTo>
                  <a:pt x="422" y="249"/>
                </a:lnTo>
                <a:lnTo>
                  <a:pt x="423" y="249"/>
                </a:lnTo>
                <a:lnTo>
                  <a:pt x="428" y="249"/>
                </a:lnTo>
                <a:lnTo>
                  <a:pt x="429" y="249"/>
                </a:lnTo>
                <a:lnTo>
                  <a:pt x="430" y="249"/>
                </a:lnTo>
                <a:lnTo>
                  <a:pt x="425" y="241"/>
                </a:lnTo>
                <a:lnTo>
                  <a:pt x="422" y="237"/>
                </a:lnTo>
                <a:lnTo>
                  <a:pt x="421" y="235"/>
                </a:lnTo>
                <a:lnTo>
                  <a:pt x="420" y="233"/>
                </a:lnTo>
                <a:lnTo>
                  <a:pt x="419" y="230"/>
                </a:lnTo>
                <a:lnTo>
                  <a:pt x="419" y="228"/>
                </a:lnTo>
                <a:lnTo>
                  <a:pt x="418" y="226"/>
                </a:lnTo>
                <a:lnTo>
                  <a:pt x="418" y="222"/>
                </a:lnTo>
                <a:lnTo>
                  <a:pt x="418" y="221"/>
                </a:lnTo>
                <a:lnTo>
                  <a:pt x="418" y="217"/>
                </a:lnTo>
                <a:lnTo>
                  <a:pt x="418" y="216"/>
                </a:lnTo>
                <a:lnTo>
                  <a:pt x="418" y="214"/>
                </a:lnTo>
                <a:lnTo>
                  <a:pt x="418" y="212"/>
                </a:lnTo>
                <a:lnTo>
                  <a:pt x="418" y="211"/>
                </a:lnTo>
                <a:lnTo>
                  <a:pt x="417" y="209"/>
                </a:lnTo>
                <a:lnTo>
                  <a:pt x="417" y="206"/>
                </a:lnTo>
                <a:lnTo>
                  <a:pt x="417" y="199"/>
                </a:lnTo>
                <a:lnTo>
                  <a:pt x="417" y="195"/>
                </a:lnTo>
                <a:lnTo>
                  <a:pt x="417" y="192"/>
                </a:lnTo>
                <a:lnTo>
                  <a:pt x="417" y="191"/>
                </a:lnTo>
                <a:lnTo>
                  <a:pt x="417" y="178"/>
                </a:lnTo>
                <a:lnTo>
                  <a:pt x="417" y="174"/>
                </a:lnTo>
                <a:lnTo>
                  <a:pt x="417" y="171"/>
                </a:lnTo>
                <a:lnTo>
                  <a:pt x="417" y="169"/>
                </a:lnTo>
                <a:lnTo>
                  <a:pt x="417" y="167"/>
                </a:lnTo>
                <a:lnTo>
                  <a:pt x="418" y="166"/>
                </a:lnTo>
                <a:lnTo>
                  <a:pt x="418" y="163"/>
                </a:lnTo>
                <a:lnTo>
                  <a:pt x="419" y="162"/>
                </a:lnTo>
                <a:lnTo>
                  <a:pt x="420" y="159"/>
                </a:lnTo>
                <a:lnTo>
                  <a:pt x="420" y="158"/>
                </a:lnTo>
                <a:lnTo>
                  <a:pt x="419" y="158"/>
                </a:lnTo>
                <a:lnTo>
                  <a:pt x="416" y="158"/>
                </a:lnTo>
                <a:lnTo>
                  <a:pt x="414" y="158"/>
                </a:lnTo>
                <a:lnTo>
                  <a:pt x="411" y="159"/>
                </a:lnTo>
                <a:lnTo>
                  <a:pt x="410" y="159"/>
                </a:lnTo>
                <a:lnTo>
                  <a:pt x="409" y="159"/>
                </a:lnTo>
                <a:lnTo>
                  <a:pt x="408" y="159"/>
                </a:lnTo>
                <a:lnTo>
                  <a:pt x="406" y="159"/>
                </a:lnTo>
                <a:lnTo>
                  <a:pt x="405" y="159"/>
                </a:lnTo>
                <a:lnTo>
                  <a:pt x="403" y="159"/>
                </a:lnTo>
                <a:lnTo>
                  <a:pt x="403" y="158"/>
                </a:lnTo>
                <a:lnTo>
                  <a:pt x="403" y="154"/>
                </a:lnTo>
                <a:lnTo>
                  <a:pt x="403" y="153"/>
                </a:lnTo>
                <a:lnTo>
                  <a:pt x="403" y="152"/>
                </a:lnTo>
                <a:lnTo>
                  <a:pt x="403" y="150"/>
                </a:lnTo>
                <a:lnTo>
                  <a:pt x="403" y="149"/>
                </a:lnTo>
                <a:lnTo>
                  <a:pt x="403" y="146"/>
                </a:lnTo>
                <a:lnTo>
                  <a:pt x="402" y="145"/>
                </a:lnTo>
                <a:lnTo>
                  <a:pt x="402" y="143"/>
                </a:lnTo>
                <a:lnTo>
                  <a:pt x="402" y="138"/>
                </a:lnTo>
                <a:lnTo>
                  <a:pt x="402" y="137"/>
                </a:lnTo>
                <a:lnTo>
                  <a:pt x="399" y="137"/>
                </a:lnTo>
                <a:lnTo>
                  <a:pt x="397" y="137"/>
                </a:lnTo>
                <a:lnTo>
                  <a:pt x="395" y="137"/>
                </a:lnTo>
                <a:lnTo>
                  <a:pt x="394" y="137"/>
                </a:lnTo>
                <a:lnTo>
                  <a:pt x="393" y="137"/>
                </a:lnTo>
                <a:lnTo>
                  <a:pt x="392" y="137"/>
                </a:lnTo>
                <a:lnTo>
                  <a:pt x="392" y="136"/>
                </a:lnTo>
                <a:lnTo>
                  <a:pt x="392" y="135"/>
                </a:lnTo>
                <a:lnTo>
                  <a:pt x="392" y="133"/>
                </a:lnTo>
                <a:lnTo>
                  <a:pt x="392" y="132"/>
                </a:lnTo>
                <a:lnTo>
                  <a:pt x="392" y="130"/>
                </a:lnTo>
                <a:lnTo>
                  <a:pt x="392" y="128"/>
                </a:lnTo>
                <a:lnTo>
                  <a:pt x="392" y="127"/>
                </a:lnTo>
                <a:lnTo>
                  <a:pt x="391" y="128"/>
                </a:lnTo>
                <a:lnTo>
                  <a:pt x="386" y="128"/>
                </a:lnTo>
                <a:lnTo>
                  <a:pt x="385" y="128"/>
                </a:lnTo>
                <a:lnTo>
                  <a:pt x="384" y="128"/>
                </a:lnTo>
                <a:lnTo>
                  <a:pt x="382" y="128"/>
                </a:lnTo>
                <a:lnTo>
                  <a:pt x="382" y="127"/>
                </a:lnTo>
                <a:lnTo>
                  <a:pt x="382" y="121"/>
                </a:lnTo>
                <a:lnTo>
                  <a:pt x="380" y="121"/>
                </a:lnTo>
                <a:lnTo>
                  <a:pt x="379" y="121"/>
                </a:lnTo>
                <a:lnTo>
                  <a:pt x="376" y="121"/>
                </a:lnTo>
                <a:lnTo>
                  <a:pt x="375" y="122"/>
                </a:lnTo>
                <a:lnTo>
                  <a:pt x="374" y="122"/>
                </a:lnTo>
                <a:lnTo>
                  <a:pt x="369" y="122"/>
                </a:lnTo>
                <a:lnTo>
                  <a:pt x="367" y="122"/>
                </a:lnTo>
                <a:lnTo>
                  <a:pt x="366" y="116"/>
                </a:lnTo>
                <a:lnTo>
                  <a:pt x="366" y="108"/>
                </a:lnTo>
                <a:lnTo>
                  <a:pt x="362" y="108"/>
                </a:lnTo>
                <a:lnTo>
                  <a:pt x="359" y="108"/>
                </a:lnTo>
                <a:lnTo>
                  <a:pt x="356" y="108"/>
                </a:lnTo>
                <a:lnTo>
                  <a:pt x="356" y="104"/>
                </a:lnTo>
                <a:lnTo>
                  <a:pt x="356" y="87"/>
                </a:lnTo>
                <a:lnTo>
                  <a:pt x="356" y="79"/>
                </a:lnTo>
                <a:lnTo>
                  <a:pt x="354" y="63"/>
                </a:lnTo>
                <a:lnTo>
                  <a:pt x="354" y="46"/>
                </a:lnTo>
                <a:lnTo>
                  <a:pt x="353" y="46"/>
                </a:lnTo>
                <a:lnTo>
                  <a:pt x="352" y="46"/>
                </a:lnTo>
                <a:lnTo>
                  <a:pt x="350" y="46"/>
                </a:lnTo>
                <a:lnTo>
                  <a:pt x="345" y="46"/>
                </a:lnTo>
                <a:lnTo>
                  <a:pt x="342" y="46"/>
                </a:lnTo>
                <a:lnTo>
                  <a:pt x="340" y="46"/>
                </a:lnTo>
                <a:lnTo>
                  <a:pt x="340" y="47"/>
                </a:lnTo>
                <a:lnTo>
                  <a:pt x="340" y="52"/>
                </a:lnTo>
                <a:lnTo>
                  <a:pt x="339" y="52"/>
                </a:lnTo>
                <a:lnTo>
                  <a:pt x="330" y="52"/>
                </a:lnTo>
                <a:lnTo>
                  <a:pt x="330" y="47"/>
                </a:lnTo>
                <a:lnTo>
                  <a:pt x="327" y="47"/>
                </a:lnTo>
                <a:lnTo>
                  <a:pt x="326" y="47"/>
                </a:lnTo>
                <a:lnTo>
                  <a:pt x="322" y="47"/>
                </a:lnTo>
                <a:lnTo>
                  <a:pt x="319" y="47"/>
                </a:lnTo>
                <a:lnTo>
                  <a:pt x="319" y="46"/>
                </a:lnTo>
                <a:lnTo>
                  <a:pt x="319" y="45"/>
                </a:lnTo>
                <a:lnTo>
                  <a:pt x="319" y="44"/>
                </a:lnTo>
                <a:lnTo>
                  <a:pt x="318" y="43"/>
                </a:lnTo>
                <a:lnTo>
                  <a:pt x="317" y="43"/>
                </a:lnTo>
                <a:lnTo>
                  <a:pt x="317" y="42"/>
                </a:lnTo>
                <a:lnTo>
                  <a:pt x="316" y="40"/>
                </a:lnTo>
                <a:lnTo>
                  <a:pt x="317" y="38"/>
                </a:lnTo>
                <a:lnTo>
                  <a:pt x="317" y="36"/>
                </a:lnTo>
                <a:lnTo>
                  <a:pt x="317" y="33"/>
                </a:lnTo>
                <a:lnTo>
                  <a:pt x="319" y="32"/>
                </a:lnTo>
                <a:lnTo>
                  <a:pt x="319" y="30"/>
                </a:lnTo>
                <a:lnTo>
                  <a:pt x="319" y="29"/>
                </a:lnTo>
                <a:lnTo>
                  <a:pt x="321" y="28"/>
                </a:lnTo>
                <a:lnTo>
                  <a:pt x="323" y="25"/>
                </a:lnTo>
                <a:lnTo>
                  <a:pt x="325" y="24"/>
                </a:lnTo>
                <a:lnTo>
                  <a:pt x="325" y="21"/>
                </a:lnTo>
                <a:lnTo>
                  <a:pt x="326" y="19"/>
                </a:lnTo>
                <a:lnTo>
                  <a:pt x="327" y="18"/>
                </a:lnTo>
                <a:lnTo>
                  <a:pt x="328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4"/>
                </a:lnTo>
                <a:lnTo>
                  <a:pt x="337" y="28"/>
                </a:lnTo>
                <a:lnTo>
                  <a:pt x="339" y="29"/>
                </a:lnTo>
                <a:lnTo>
                  <a:pt x="340" y="30"/>
                </a:lnTo>
                <a:lnTo>
                  <a:pt x="340" y="32"/>
                </a:lnTo>
                <a:lnTo>
                  <a:pt x="341" y="32"/>
                </a:lnTo>
                <a:lnTo>
                  <a:pt x="341" y="33"/>
                </a:lnTo>
                <a:lnTo>
                  <a:pt x="342" y="33"/>
                </a:lnTo>
                <a:lnTo>
                  <a:pt x="343" y="33"/>
                </a:lnTo>
                <a:lnTo>
                  <a:pt x="343" y="34"/>
                </a:lnTo>
                <a:lnTo>
                  <a:pt x="344" y="34"/>
                </a:lnTo>
                <a:lnTo>
                  <a:pt x="347" y="33"/>
                </a:lnTo>
                <a:lnTo>
                  <a:pt x="349" y="33"/>
                </a:lnTo>
                <a:lnTo>
                  <a:pt x="351" y="33"/>
                </a:lnTo>
                <a:lnTo>
                  <a:pt x="352" y="33"/>
                </a:lnTo>
                <a:lnTo>
                  <a:pt x="353" y="33"/>
                </a:lnTo>
                <a:lnTo>
                  <a:pt x="354" y="33"/>
                </a:lnTo>
                <a:lnTo>
                  <a:pt x="356" y="33"/>
                </a:lnTo>
                <a:lnTo>
                  <a:pt x="357" y="33"/>
                </a:lnTo>
                <a:lnTo>
                  <a:pt x="358" y="33"/>
                </a:lnTo>
                <a:lnTo>
                  <a:pt x="359" y="33"/>
                </a:lnTo>
                <a:lnTo>
                  <a:pt x="360" y="33"/>
                </a:lnTo>
                <a:lnTo>
                  <a:pt x="361" y="33"/>
                </a:lnTo>
                <a:lnTo>
                  <a:pt x="362" y="33"/>
                </a:lnTo>
                <a:lnTo>
                  <a:pt x="363" y="33"/>
                </a:lnTo>
                <a:lnTo>
                  <a:pt x="365" y="33"/>
                </a:lnTo>
                <a:lnTo>
                  <a:pt x="366" y="33"/>
                </a:lnTo>
                <a:lnTo>
                  <a:pt x="367" y="33"/>
                </a:lnTo>
                <a:lnTo>
                  <a:pt x="367" y="32"/>
                </a:lnTo>
                <a:lnTo>
                  <a:pt x="368" y="32"/>
                </a:lnTo>
                <a:lnTo>
                  <a:pt x="376" y="29"/>
                </a:lnTo>
                <a:lnTo>
                  <a:pt x="379" y="28"/>
                </a:lnTo>
                <a:lnTo>
                  <a:pt x="383" y="26"/>
                </a:lnTo>
                <a:lnTo>
                  <a:pt x="384" y="26"/>
                </a:lnTo>
                <a:lnTo>
                  <a:pt x="385" y="26"/>
                </a:lnTo>
                <a:lnTo>
                  <a:pt x="389" y="24"/>
                </a:lnTo>
                <a:lnTo>
                  <a:pt x="391" y="23"/>
                </a:lnTo>
                <a:lnTo>
                  <a:pt x="392" y="23"/>
                </a:lnTo>
                <a:lnTo>
                  <a:pt x="395" y="21"/>
                </a:lnTo>
                <a:lnTo>
                  <a:pt x="396" y="20"/>
                </a:lnTo>
                <a:lnTo>
                  <a:pt x="397" y="20"/>
                </a:lnTo>
                <a:lnTo>
                  <a:pt x="399" y="20"/>
                </a:lnTo>
                <a:lnTo>
                  <a:pt x="400" y="20"/>
                </a:lnTo>
                <a:lnTo>
                  <a:pt x="401" y="20"/>
                </a:lnTo>
                <a:lnTo>
                  <a:pt x="402" y="20"/>
                </a:lnTo>
                <a:lnTo>
                  <a:pt x="404" y="20"/>
                </a:lnTo>
                <a:lnTo>
                  <a:pt x="408" y="19"/>
                </a:lnTo>
                <a:lnTo>
                  <a:pt x="409" y="19"/>
                </a:lnTo>
                <a:lnTo>
                  <a:pt x="410" y="19"/>
                </a:lnTo>
                <a:lnTo>
                  <a:pt x="411" y="19"/>
                </a:lnTo>
                <a:lnTo>
                  <a:pt x="411" y="18"/>
                </a:lnTo>
                <a:lnTo>
                  <a:pt x="412" y="18"/>
                </a:lnTo>
                <a:lnTo>
                  <a:pt x="412" y="17"/>
                </a:lnTo>
                <a:lnTo>
                  <a:pt x="413" y="16"/>
                </a:lnTo>
                <a:lnTo>
                  <a:pt x="413" y="15"/>
                </a:lnTo>
                <a:lnTo>
                  <a:pt x="414" y="15"/>
                </a:lnTo>
                <a:lnTo>
                  <a:pt x="414" y="13"/>
                </a:lnTo>
                <a:lnTo>
                  <a:pt x="414" y="12"/>
                </a:lnTo>
                <a:lnTo>
                  <a:pt x="414" y="11"/>
                </a:lnTo>
                <a:lnTo>
                  <a:pt x="414" y="10"/>
                </a:lnTo>
                <a:lnTo>
                  <a:pt x="414" y="9"/>
                </a:lnTo>
                <a:lnTo>
                  <a:pt x="414" y="8"/>
                </a:lnTo>
                <a:lnTo>
                  <a:pt x="417" y="8"/>
                </a:lnTo>
                <a:lnTo>
                  <a:pt x="420" y="8"/>
                </a:lnTo>
                <a:lnTo>
                  <a:pt x="427" y="7"/>
                </a:lnTo>
                <a:lnTo>
                  <a:pt x="427" y="8"/>
                </a:lnTo>
                <a:lnTo>
                  <a:pt x="439" y="7"/>
                </a:lnTo>
                <a:lnTo>
                  <a:pt x="442" y="7"/>
                </a:lnTo>
                <a:lnTo>
                  <a:pt x="446" y="7"/>
                </a:lnTo>
                <a:lnTo>
                  <a:pt x="447" y="7"/>
                </a:lnTo>
                <a:lnTo>
                  <a:pt x="454" y="7"/>
                </a:lnTo>
                <a:lnTo>
                  <a:pt x="455" y="7"/>
                </a:lnTo>
                <a:lnTo>
                  <a:pt x="458" y="7"/>
                </a:lnTo>
                <a:lnTo>
                  <a:pt x="462" y="7"/>
                </a:lnTo>
                <a:lnTo>
                  <a:pt x="464" y="7"/>
                </a:lnTo>
                <a:lnTo>
                  <a:pt x="464" y="9"/>
                </a:lnTo>
                <a:lnTo>
                  <a:pt x="464" y="12"/>
                </a:lnTo>
                <a:lnTo>
                  <a:pt x="468" y="12"/>
                </a:lnTo>
                <a:lnTo>
                  <a:pt x="470" y="12"/>
                </a:lnTo>
                <a:lnTo>
                  <a:pt x="472" y="12"/>
                </a:lnTo>
                <a:lnTo>
                  <a:pt x="474" y="12"/>
                </a:lnTo>
                <a:lnTo>
                  <a:pt x="478" y="12"/>
                </a:lnTo>
                <a:lnTo>
                  <a:pt x="485" y="12"/>
                </a:lnTo>
                <a:lnTo>
                  <a:pt x="486" y="12"/>
                </a:lnTo>
                <a:lnTo>
                  <a:pt x="487" y="12"/>
                </a:lnTo>
                <a:lnTo>
                  <a:pt x="488" y="12"/>
                </a:lnTo>
                <a:lnTo>
                  <a:pt x="490" y="12"/>
                </a:lnTo>
                <a:lnTo>
                  <a:pt x="494" y="12"/>
                </a:lnTo>
                <a:lnTo>
                  <a:pt x="494" y="2"/>
                </a:lnTo>
                <a:lnTo>
                  <a:pt x="520" y="1"/>
                </a:lnTo>
                <a:lnTo>
                  <a:pt x="521" y="1"/>
                </a:lnTo>
                <a:lnTo>
                  <a:pt x="523" y="1"/>
                </a:lnTo>
                <a:lnTo>
                  <a:pt x="522" y="1"/>
                </a:lnTo>
                <a:lnTo>
                  <a:pt x="522" y="2"/>
                </a:lnTo>
                <a:lnTo>
                  <a:pt x="522" y="3"/>
                </a:lnTo>
                <a:lnTo>
                  <a:pt x="518" y="17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" name="Freeform 76">
            <a:extLst>
              <a:ext uri="{FF2B5EF4-FFF2-40B4-BE49-F238E27FC236}">
                <a16:creationId xmlns:a16="http://schemas.microsoft.com/office/drawing/2014/main" id="{F4D44022-0E5F-CD00-90EE-A6B5DD84F3D4}"/>
              </a:ext>
            </a:extLst>
          </p:cNvPr>
          <p:cNvSpPr>
            <a:spLocks noEditPoints="1"/>
          </p:cNvSpPr>
          <p:nvPr/>
        </p:nvSpPr>
        <p:spPr bwMode="auto">
          <a:xfrm>
            <a:off x="4897857" y="3267675"/>
            <a:ext cx="955701" cy="806672"/>
          </a:xfrm>
          <a:custGeom>
            <a:avLst/>
            <a:gdLst>
              <a:gd name="T0" fmla="*/ 694 w 699"/>
              <a:gd name="T1" fmla="*/ 22 h 590"/>
              <a:gd name="T2" fmla="*/ 694 w 699"/>
              <a:gd name="T3" fmla="*/ 63 h 590"/>
              <a:gd name="T4" fmla="*/ 688 w 699"/>
              <a:gd name="T5" fmla="*/ 105 h 590"/>
              <a:gd name="T6" fmla="*/ 685 w 699"/>
              <a:gd name="T7" fmla="*/ 146 h 590"/>
              <a:gd name="T8" fmla="*/ 682 w 699"/>
              <a:gd name="T9" fmla="*/ 185 h 590"/>
              <a:gd name="T10" fmla="*/ 675 w 699"/>
              <a:gd name="T11" fmla="*/ 215 h 590"/>
              <a:gd name="T12" fmla="*/ 677 w 699"/>
              <a:gd name="T13" fmla="*/ 242 h 590"/>
              <a:gd name="T14" fmla="*/ 673 w 699"/>
              <a:gd name="T15" fmla="*/ 280 h 590"/>
              <a:gd name="T16" fmla="*/ 671 w 699"/>
              <a:gd name="T17" fmla="*/ 318 h 590"/>
              <a:gd name="T18" fmla="*/ 668 w 699"/>
              <a:gd name="T19" fmla="*/ 352 h 590"/>
              <a:gd name="T20" fmla="*/ 667 w 699"/>
              <a:gd name="T21" fmla="*/ 395 h 590"/>
              <a:gd name="T22" fmla="*/ 664 w 699"/>
              <a:gd name="T23" fmla="*/ 436 h 590"/>
              <a:gd name="T24" fmla="*/ 662 w 699"/>
              <a:gd name="T25" fmla="*/ 474 h 590"/>
              <a:gd name="T26" fmla="*/ 660 w 699"/>
              <a:gd name="T27" fmla="*/ 518 h 590"/>
              <a:gd name="T28" fmla="*/ 644 w 699"/>
              <a:gd name="T29" fmla="*/ 588 h 590"/>
              <a:gd name="T30" fmla="*/ 630 w 699"/>
              <a:gd name="T31" fmla="*/ 530 h 590"/>
              <a:gd name="T32" fmla="*/ 526 w 699"/>
              <a:gd name="T33" fmla="*/ 533 h 590"/>
              <a:gd name="T34" fmla="*/ 460 w 699"/>
              <a:gd name="T35" fmla="*/ 536 h 590"/>
              <a:gd name="T36" fmla="*/ 407 w 699"/>
              <a:gd name="T37" fmla="*/ 536 h 590"/>
              <a:gd name="T38" fmla="*/ 313 w 699"/>
              <a:gd name="T39" fmla="*/ 540 h 590"/>
              <a:gd name="T40" fmla="*/ 214 w 699"/>
              <a:gd name="T41" fmla="*/ 541 h 590"/>
              <a:gd name="T42" fmla="*/ 142 w 699"/>
              <a:gd name="T43" fmla="*/ 537 h 590"/>
              <a:gd name="T44" fmla="*/ 163 w 699"/>
              <a:gd name="T45" fmla="*/ 473 h 590"/>
              <a:gd name="T46" fmla="*/ 127 w 699"/>
              <a:gd name="T47" fmla="*/ 461 h 590"/>
              <a:gd name="T48" fmla="*/ 68 w 699"/>
              <a:gd name="T49" fmla="*/ 453 h 590"/>
              <a:gd name="T50" fmla="*/ 34 w 699"/>
              <a:gd name="T51" fmla="*/ 423 h 590"/>
              <a:gd name="T52" fmla="*/ 42 w 699"/>
              <a:gd name="T53" fmla="*/ 390 h 590"/>
              <a:gd name="T54" fmla="*/ 81 w 699"/>
              <a:gd name="T55" fmla="*/ 364 h 590"/>
              <a:gd name="T56" fmla="*/ 22 w 699"/>
              <a:gd name="T57" fmla="*/ 343 h 590"/>
              <a:gd name="T58" fmla="*/ 23 w 699"/>
              <a:gd name="T59" fmla="*/ 321 h 590"/>
              <a:gd name="T60" fmla="*/ 81 w 699"/>
              <a:gd name="T61" fmla="*/ 280 h 590"/>
              <a:gd name="T62" fmla="*/ 159 w 699"/>
              <a:gd name="T63" fmla="*/ 265 h 590"/>
              <a:gd name="T64" fmla="*/ 140 w 699"/>
              <a:gd name="T65" fmla="*/ 298 h 590"/>
              <a:gd name="T66" fmla="*/ 141 w 699"/>
              <a:gd name="T67" fmla="*/ 338 h 590"/>
              <a:gd name="T68" fmla="*/ 180 w 699"/>
              <a:gd name="T69" fmla="*/ 318 h 590"/>
              <a:gd name="T70" fmla="*/ 197 w 699"/>
              <a:gd name="T71" fmla="*/ 262 h 590"/>
              <a:gd name="T72" fmla="*/ 203 w 699"/>
              <a:gd name="T73" fmla="*/ 148 h 590"/>
              <a:gd name="T74" fmla="*/ 210 w 699"/>
              <a:gd name="T75" fmla="*/ 179 h 590"/>
              <a:gd name="T76" fmla="*/ 212 w 699"/>
              <a:gd name="T77" fmla="*/ 219 h 590"/>
              <a:gd name="T78" fmla="*/ 239 w 699"/>
              <a:gd name="T79" fmla="*/ 255 h 590"/>
              <a:gd name="T80" fmla="*/ 249 w 699"/>
              <a:gd name="T81" fmla="*/ 214 h 590"/>
              <a:gd name="T82" fmla="*/ 245 w 699"/>
              <a:gd name="T83" fmla="*/ 167 h 590"/>
              <a:gd name="T84" fmla="*/ 282 w 699"/>
              <a:gd name="T85" fmla="*/ 127 h 590"/>
              <a:gd name="T86" fmla="*/ 316 w 699"/>
              <a:gd name="T87" fmla="*/ 88 h 590"/>
              <a:gd name="T88" fmla="*/ 332 w 699"/>
              <a:gd name="T89" fmla="*/ 48 h 590"/>
              <a:gd name="T90" fmla="*/ 338 w 699"/>
              <a:gd name="T91" fmla="*/ 69 h 590"/>
              <a:gd name="T92" fmla="*/ 367 w 699"/>
              <a:gd name="T93" fmla="*/ 108 h 590"/>
              <a:gd name="T94" fmla="*/ 332 w 699"/>
              <a:gd name="T95" fmla="*/ 139 h 590"/>
              <a:gd name="T96" fmla="*/ 284 w 699"/>
              <a:gd name="T97" fmla="*/ 169 h 590"/>
              <a:gd name="T98" fmla="*/ 307 w 699"/>
              <a:gd name="T99" fmla="*/ 232 h 590"/>
              <a:gd name="T100" fmla="*/ 345 w 699"/>
              <a:gd name="T101" fmla="*/ 246 h 590"/>
              <a:gd name="T102" fmla="*/ 395 w 699"/>
              <a:gd name="T103" fmla="*/ 251 h 590"/>
              <a:gd name="T104" fmla="*/ 481 w 699"/>
              <a:gd name="T105" fmla="*/ 264 h 590"/>
              <a:gd name="T106" fmla="*/ 482 w 699"/>
              <a:gd name="T107" fmla="*/ 310 h 590"/>
              <a:gd name="T108" fmla="*/ 532 w 699"/>
              <a:gd name="T109" fmla="*/ 329 h 590"/>
              <a:gd name="T110" fmla="*/ 586 w 699"/>
              <a:gd name="T111" fmla="*/ 265 h 590"/>
              <a:gd name="T112" fmla="*/ 599 w 699"/>
              <a:gd name="T113" fmla="*/ 84 h 590"/>
              <a:gd name="T114" fmla="*/ 561 w 699"/>
              <a:gd name="T115" fmla="*/ 2 h 590"/>
              <a:gd name="T116" fmla="*/ 640 w 699"/>
              <a:gd name="T117" fmla="*/ 37 h 590"/>
              <a:gd name="T118" fmla="*/ 679 w 699"/>
              <a:gd name="T119" fmla="*/ 8 h 590"/>
              <a:gd name="T120" fmla="*/ 207 w 699"/>
              <a:gd name="T121" fmla="*/ 253 h 590"/>
              <a:gd name="T122" fmla="*/ 272 w 699"/>
              <a:gd name="T123" fmla="*/ 254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99" h="590">
                <a:moveTo>
                  <a:pt x="379" y="251"/>
                </a:moveTo>
                <a:lnTo>
                  <a:pt x="377" y="251"/>
                </a:lnTo>
                <a:lnTo>
                  <a:pt x="376" y="251"/>
                </a:lnTo>
                <a:lnTo>
                  <a:pt x="375" y="251"/>
                </a:lnTo>
                <a:lnTo>
                  <a:pt x="375" y="248"/>
                </a:lnTo>
                <a:lnTo>
                  <a:pt x="375" y="245"/>
                </a:lnTo>
                <a:lnTo>
                  <a:pt x="377" y="245"/>
                </a:lnTo>
                <a:lnTo>
                  <a:pt x="380" y="245"/>
                </a:lnTo>
                <a:lnTo>
                  <a:pt x="380" y="251"/>
                </a:lnTo>
                <a:lnTo>
                  <a:pt x="379" y="251"/>
                </a:lnTo>
                <a:close/>
                <a:moveTo>
                  <a:pt x="699" y="3"/>
                </a:moveTo>
                <a:lnTo>
                  <a:pt x="698" y="3"/>
                </a:lnTo>
                <a:lnTo>
                  <a:pt x="698" y="4"/>
                </a:lnTo>
                <a:lnTo>
                  <a:pt x="698" y="5"/>
                </a:lnTo>
                <a:lnTo>
                  <a:pt x="698" y="6"/>
                </a:lnTo>
                <a:lnTo>
                  <a:pt x="698" y="8"/>
                </a:lnTo>
                <a:lnTo>
                  <a:pt x="697" y="8"/>
                </a:lnTo>
                <a:lnTo>
                  <a:pt x="696" y="8"/>
                </a:lnTo>
                <a:lnTo>
                  <a:pt x="696" y="9"/>
                </a:lnTo>
                <a:lnTo>
                  <a:pt x="696" y="10"/>
                </a:lnTo>
                <a:lnTo>
                  <a:pt x="695" y="12"/>
                </a:lnTo>
                <a:lnTo>
                  <a:pt x="695" y="13"/>
                </a:lnTo>
                <a:lnTo>
                  <a:pt x="695" y="14"/>
                </a:lnTo>
                <a:lnTo>
                  <a:pt x="695" y="16"/>
                </a:lnTo>
                <a:lnTo>
                  <a:pt x="695" y="17"/>
                </a:lnTo>
                <a:lnTo>
                  <a:pt x="694" y="18"/>
                </a:lnTo>
                <a:lnTo>
                  <a:pt x="694" y="19"/>
                </a:lnTo>
                <a:lnTo>
                  <a:pt x="694" y="20"/>
                </a:lnTo>
                <a:lnTo>
                  <a:pt x="694" y="21"/>
                </a:lnTo>
                <a:lnTo>
                  <a:pt x="694" y="22"/>
                </a:lnTo>
                <a:lnTo>
                  <a:pt x="694" y="24"/>
                </a:lnTo>
                <a:lnTo>
                  <a:pt x="694" y="25"/>
                </a:lnTo>
                <a:lnTo>
                  <a:pt x="694" y="26"/>
                </a:lnTo>
                <a:lnTo>
                  <a:pt x="694" y="28"/>
                </a:lnTo>
                <a:lnTo>
                  <a:pt x="694" y="29"/>
                </a:lnTo>
                <a:lnTo>
                  <a:pt x="693" y="30"/>
                </a:lnTo>
                <a:lnTo>
                  <a:pt x="694" y="31"/>
                </a:lnTo>
                <a:lnTo>
                  <a:pt x="694" y="33"/>
                </a:lnTo>
                <a:lnTo>
                  <a:pt x="694" y="34"/>
                </a:lnTo>
                <a:lnTo>
                  <a:pt x="693" y="35"/>
                </a:lnTo>
                <a:lnTo>
                  <a:pt x="693" y="36"/>
                </a:lnTo>
                <a:lnTo>
                  <a:pt x="693" y="37"/>
                </a:lnTo>
                <a:lnTo>
                  <a:pt x="693" y="38"/>
                </a:lnTo>
                <a:lnTo>
                  <a:pt x="692" y="41"/>
                </a:lnTo>
                <a:lnTo>
                  <a:pt x="692" y="42"/>
                </a:lnTo>
                <a:lnTo>
                  <a:pt x="692" y="43"/>
                </a:lnTo>
                <a:lnTo>
                  <a:pt x="692" y="44"/>
                </a:lnTo>
                <a:lnTo>
                  <a:pt x="692" y="46"/>
                </a:lnTo>
                <a:lnTo>
                  <a:pt x="693" y="47"/>
                </a:lnTo>
                <a:lnTo>
                  <a:pt x="693" y="48"/>
                </a:lnTo>
                <a:lnTo>
                  <a:pt x="693" y="50"/>
                </a:lnTo>
                <a:lnTo>
                  <a:pt x="693" y="51"/>
                </a:lnTo>
                <a:lnTo>
                  <a:pt x="693" y="53"/>
                </a:lnTo>
                <a:lnTo>
                  <a:pt x="693" y="54"/>
                </a:lnTo>
                <a:lnTo>
                  <a:pt x="693" y="55"/>
                </a:lnTo>
                <a:lnTo>
                  <a:pt x="693" y="59"/>
                </a:lnTo>
                <a:lnTo>
                  <a:pt x="693" y="60"/>
                </a:lnTo>
                <a:lnTo>
                  <a:pt x="693" y="61"/>
                </a:lnTo>
                <a:lnTo>
                  <a:pt x="693" y="62"/>
                </a:lnTo>
                <a:lnTo>
                  <a:pt x="694" y="63"/>
                </a:lnTo>
                <a:lnTo>
                  <a:pt x="693" y="66"/>
                </a:lnTo>
                <a:lnTo>
                  <a:pt x="693" y="67"/>
                </a:lnTo>
                <a:lnTo>
                  <a:pt x="693" y="69"/>
                </a:lnTo>
                <a:lnTo>
                  <a:pt x="693" y="70"/>
                </a:lnTo>
                <a:lnTo>
                  <a:pt x="693" y="71"/>
                </a:lnTo>
                <a:lnTo>
                  <a:pt x="692" y="71"/>
                </a:lnTo>
                <a:lnTo>
                  <a:pt x="692" y="72"/>
                </a:lnTo>
                <a:lnTo>
                  <a:pt x="692" y="73"/>
                </a:lnTo>
                <a:lnTo>
                  <a:pt x="692" y="76"/>
                </a:lnTo>
                <a:lnTo>
                  <a:pt x="692" y="77"/>
                </a:lnTo>
                <a:lnTo>
                  <a:pt x="692" y="79"/>
                </a:lnTo>
                <a:lnTo>
                  <a:pt x="692" y="80"/>
                </a:lnTo>
                <a:lnTo>
                  <a:pt x="690" y="81"/>
                </a:lnTo>
                <a:lnTo>
                  <a:pt x="690" y="83"/>
                </a:lnTo>
                <a:lnTo>
                  <a:pt x="690" y="84"/>
                </a:lnTo>
                <a:lnTo>
                  <a:pt x="690" y="86"/>
                </a:lnTo>
                <a:lnTo>
                  <a:pt x="690" y="87"/>
                </a:lnTo>
                <a:lnTo>
                  <a:pt x="690" y="89"/>
                </a:lnTo>
                <a:lnTo>
                  <a:pt x="690" y="91"/>
                </a:lnTo>
                <a:lnTo>
                  <a:pt x="689" y="91"/>
                </a:lnTo>
                <a:lnTo>
                  <a:pt x="689" y="92"/>
                </a:lnTo>
                <a:lnTo>
                  <a:pt x="689" y="93"/>
                </a:lnTo>
                <a:lnTo>
                  <a:pt x="689" y="94"/>
                </a:lnTo>
                <a:lnTo>
                  <a:pt x="689" y="95"/>
                </a:lnTo>
                <a:lnTo>
                  <a:pt x="689" y="98"/>
                </a:lnTo>
                <a:lnTo>
                  <a:pt x="689" y="100"/>
                </a:lnTo>
                <a:lnTo>
                  <a:pt x="689" y="101"/>
                </a:lnTo>
                <a:lnTo>
                  <a:pt x="689" y="102"/>
                </a:lnTo>
                <a:lnTo>
                  <a:pt x="688" y="104"/>
                </a:lnTo>
                <a:lnTo>
                  <a:pt x="688" y="105"/>
                </a:lnTo>
                <a:lnTo>
                  <a:pt x="688" y="106"/>
                </a:lnTo>
                <a:lnTo>
                  <a:pt x="688" y="108"/>
                </a:lnTo>
                <a:lnTo>
                  <a:pt x="688" y="110"/>
                </a:lnTo>
                <a:lnTo>
                  <a:pt x="687" y="112"/>
                </a:lnTo>
                <a:lnTo>
                  <a:pt x="687" y="113"/>
                </a:lnTo>
                <a:lnTo>
                  <a:pt x="687" y="114"/>
                </a:lnTo>
                <a:lnTo>
                  <a:pt x="687" y="115"/>
                </a:lnTo>
                <a:lnTo>
                  <a:pt x="687" y="117"/>
                </a:lnTo>
                <a:lnTo>
                  <a:pt x="687" y="119"/>
                </a:lnTo>
                <a:lnTo>
                  <a:pt x="687" y="120"/>
                </a:lnTo>
                <a:lnTo>
                  <a:pt x="687" y="121"/>
                </a:lnTo>
                <a:lnTo>
                  <a:pt x="686" y="123"/>
                </a:lnTo>
                <a:lnTo>
                  <a:pt x="686" y="125"/>
                </a:lnTo>
                <a:lnTo>
                  <a:pt x="686" y="126"/>
                </a:lnTo>
                <a:lnTo>
                  <a:pt x="686" y="127"/>
                </a:lnTo>
                <a:lnTo>
                  <a:pt x="686" y="129"/>
                </a:lnTo>
                <a:lnTo>
                  <a:pt x="685" y="130"/>
                </a:lnTo>
                <a:lnTo>
                  <a:pt x="685" y="131"/>
                </a:lnTo>
                <a:lnTo>
                  <a:pt x="685" y="133"/>
                </a:lnTo>
                <a:lnTo>
                  <a:pt x="685" y="134"/>
                </a:lnTo>
                <a:lnTo>
                  <a:pt x="686" y="135"/>
                </a:lnTo>
                <a:lnTo>
                  <a:pt x="686" y="136"/>
                </a:lnTo>
                <a:lnTo>
                  <a:pt x="686" y="137"/>
                </a:lnTo>
                <a:lnTo>
                  <a:pt x="686" y="138"/>
                </a:lnTo>
                <a:lnTo>
                  <a:pt x="685" y="139"/>
                </a:lnTo>
                <a:lnTo>
                  <a:pt x="685" y="140"/>
                </a:lnTo>
                <a:lnTo>
                  <a:pt x="685" y="142"/>
                </a:lnTo>
                <a:lnTo>
                  <a:pt x="685" y="143"/>
                </a:lnTo>
                <a:lnTo>
                  <a:pt x="685" y="145"/>
                </a:lnTo>
                <a:lnTo>
                  <a:pt x="685" y="146"/>
                </a:lnTo>
                <a:lnTo>
                  <a:pt x="685" y="147"/>
                </a:lnTo>
                <a:lnTo>
                  <a:pt x="684" y="148"/>
                </a:lnTo>
                <a:lnTo>
                  <a:pt x="684" y="150"/>
                </a:lnTo>
                <a:lnTo>
                  <a:pt x="684" y="151"/>
                </a:lnTo>
                <a:lnTo>
                  <a:pt x="684" y="152"/>
                </a:lnTo>
                <a:lnTo>
                  <a:pt x="684" y="153"/>
                </a:lnTo>
                <a:lnTo>
                  <a:pt x="684" y="155"/>
                </a:lnTo>
                <a:lnTo>
                  <a:pt x="684" y="156"/>
                </a:lnTo>
                <a:lnTo>
                  <a:pt x="685" y="156"/>
                </a:lnTo>
                <a:lnTo>
                  <a:pt x="685" y="158"/>
                </a:lnTo>
                <a:lnTo>
                  <a:pt x="685" y="159"/>
                </a:lnTo>
                <a:lnTo>
                  <a:pt x="685" y="160"/>
                </a:lnTo>
                <a:lnTo>
                  <a:pt x="684" y="161"/>
                </a:lnTo>
                <a:lnTo>
                  <a:pt x="684" y="162"/>
                </a:lnTo>
                <a:lnTo>
                  <a:pt x="684" y="163"/>
                </a:lnTo>
                <a:lnTo>
                  <a:pt x="684" y="164"/>
                </a:lnTo>
                <a:lnTo>
                  <a:pt x="684" y="167"/>
                </a:lnTo>
                <a:lnTo>
                  <a:pt x="684" y="169"/>
                </a:lnTo>
                <a:lnTo>
                  <a:pt x="682" y="171"/>
                </a:lnTo>
                <a:lnTo>
                  <a:pt x="682" y="172"/>
                </a:lnTo>
                <a:lnTo>
                  <a:pt x="682" y="173"/>
                </a:lnTo>
                <a:lnTo>
                  <a:pt x="682" y="176"/>
                </a:lnTo>
                <a:lnTo>
                  <a:pt x="682" y="177"/>
                </a:lnTo>
                <a:lnTo>
                  <a:pt x="682" y="178"/>
                </a:lnTo>
                <a:lnTo>
                  <a:pt x="682" y="179"/>
                </a:lnTo>
                <a:lnTo>
                  <a:pt x="682" y="180"/>
                </a:lnTo>
                <a:lnTo>
                  <a:pt x="682" y="181"/>
                </a:lnTo>
                <a:lnTo>
                  <a:pt x="682" y="183"/>
                </a:lnTo>
                <a:lnTo>
                  <a:pt x="682" y="184"/>
                </a:lnTo>
                <a:lnTo>
                  <a:pt x="682" y="185"/>
                </a:lnTo>
                <a:lnTo>
                  <a:pt x="682" y="186"/>
                </a:lnTo>
                <a:lnTo>
                  <a:pt x="682" y="187"/>
                </a:lnTo>
                <a:lnTo>
                  <a:pt x="677" y="186"/>
                </a:lnTo>
                <a:lnTo>
                  <a:pt x="676" y="186"/>
                </a:lnTo>
                <a:lnTo>
                  <a:pt x="676" y="187"/>
                </a:lnTo>
                <a:lnTo>
                  <a:pt x="676" y="188"/>
                </a:lnTo>
                <a:lnTo>
                  <a:pt x="676" y="189"/>
                </a:lnTo>
                <a:lnTo>
                  <a:pt x="675" y="189"/>
                </a:lnTo>
                <a:lnTo>
                  <a:pt x="673" y="190"/>
                </a:lnTo>
                <a:lnTo>
                  <a:pt x="673" y="192"/>
                </a:lnTo>
                <a:lnTo>
                  <a:pt x="673" y="193"/>
                </a:lnTo>
                <a:lnTo>
                  <a:pt x="673" y="194"/>
                </a:lnTo>
                <a:lnTo>
                  <a:pt x="672" y="194"/>
                </a:lnTo>
                <a:lnTo>
                  <a:pt x="673" y="195"/>
                </a:lnTo>
                <a:lnTo>
                  <a:pt x="672" y="195"/>
                </a:lnTo>
                <a:lnTo>
                  <a:pt x="672" y="200"/>
                </a:lnTo>
                <a:lnTo>
                  <a:pt x="672" y="201"/>
                </a:lnTo>
                <a:lnTo>
                  <a:pt x="672" y="202"/>
                </a:lnTo>
                <a:lnTo>
                  <a:pt x="671" y="202"/>
                </a:lnTo>
                <a:lnTo>
                  <a:pt x="671" y="203"/>
                </a:lnTo>
                <a:lnTo>
                  <a:pt x="672" y="203"/>
                </a:lnTo>
                <a:lnTo>
                  <a:pt x="672" y="204"/>
                </a:lnTo>
                <a:lnTo>
                  <a:pt x="672" y="205"/>
                </a:lnTo>
                <a:lnTo>
                  <a:pt x="671" y="206"/>
                </a:lnTo>
                <a:lnTo>
                  <a:pt x="671" y="209"/>
                </a:lnTo>
                <a:lnTo>
                  <a:pt x="669" y="209"/>
                </a:lnTo>
                <a:lnTo>
                  <a:pt x="669" y="210"/>
                </a:lnTo>
                <a:lnTo>
                  <a:pt x="675" y="210"/>
                </a:lnTo>
                <a:lnTo>
                  <a:pt x="675" y="214"/>
                </a:lnTo>
                <a:lnTo>
                  <a:pt x="675" y="215"/>
                </a:lnTo>
                <a:lnTo>
                  <a:pt x="675" y="219"/>
                </a:lnTo>
                <a:lnTo>
                  <a:pt x="675" y="221"/>
                </a:lnTo>
                <a:lnTo>
                  <a:pt x="677" y="220"/>
                </a:lnTo>
                <a:lnTo>
                  <a:pt x="678" y="214"/>
                </a:lnTo>
                <a:lnTo>
                  <a:pt x="678" y="211"/>
                </a:lnTo>
                <a:lnTo>
                  <a:pt x="679" y="211"/>
                </a:lnTo>
                <a:lnTo>
                  <a:pt x="680" y="211"/>
                </a:lnTo>
                <a:lnTo>
                  <a:pt x="681" y="211"/>
                </a:lnTo>
                <a:lnTo>
                  <a:pt x="681" y="212"/>
                </a:lnTo>
                <a:lnTo>
                  <a:pt x="680" y="213"/>
                </a:lnTo>
                <a:lnTo>
                  <a:pt x="680" y="215"/>
                </a:lnTo>
                <a:lnTo>
                  <a:pt x="680" y="217"/>
                </a:lnTo>
                <a:lnTo>
                  <a:pt x="680" y="220"/>
                </a:lnTo>
                <a:lnTo>
                  <a:pt x="679" y="221"/>
                </a:lnTo>
                <a:lnTo>
                  <a:pt x="679" y="222"/>
                </a:lnTo>
                <a:lnTo>
                  <a:pt x="679" y="223"/>
                </a:lnTo>
                <a:lnTo>
                  <a:pt x="679" y="225"/>
                </a:lnTo>
                <a:lnTo>
                  <a:pt x="679" y="226"/>
                </a:lnTo>
                <a:lnTo>
                  <a:pt x="678" y="227"/>
                </a:lnTo>
                <a:lnTo>
                  <a:pt x="678" y="229"/>
                </a:lnTo>
                <a:lnTo>
                  <a:pt x="678" y="231"/>
                </a:lnTo>
                <a:lnTo>
                  <a:pt x="678" y="232"/>
                </a:lnTo>
                <a:lnTo>
                  <a:pt x="678" y="234"/>
                </a:lnTo>
                <a:lnTo>
                  <a:pt x="677" y="234"/>
                </a:lnTo>
                <a:lnTo>
                  <a:pt x="677" y="235"/>
                </a:lnTo>
                <a:lnTo>
                  <a:pt x="677" y="236"/>
                </a:lnTo>
                <a:lnTo>
                  <a:pt x="677" y="238"/>
                </a:lnTo>
                <a:lnTo>
                  <a:pt x="677" y="239"/>
                </a:lnTo>
                <a:lnTo>
                  <a:pt x="677" y="240"/>
                </a:lnTo>
                <a:lnTo>
                  <a:pt x="677" y="242"/>
                </a:lnTo>
                <a:lnTo>
                  <a:pt x="678" y="243"/>
                </a:lnTo>
                <a:lnTo>
                  <a:pt x="677" y="244"/>
                </a:lnTo>
                <a:lnTo>
                  <a:pt x="678" y="245"/>
                </a:lnTo>
                <a:lnTo>
                  <a:pt x="677" y="246"/>
                </a:lnTo>
                <a:lnTo>
                  <a:pt x="677" y="251"/>
                </a:lnTo>
                <a:lnTo>
                  <a:pt x="676" y="252"/>
                </a:lnTo>
                <a:lnTo>
                  <a:pt x="676" y="253"/>
                </a:lnTo>
                <a:lnTo>
                  <a:pt x="676" y="254"/>
                </a:lnTo>
                <a:lnTo>
                  <a:pt x="676" y="255"/>
                </a:lnTo>
                <a:lnTo>
                  <a:pt x="676" y="256"/>
                </a:lnTo>
                <a:lnTo>
                  <a:pt x="676" y="259"/>
                </a:lnTo>
                <a:lnTo>
                  <a:pt x="676" y="260"/>
                </a:lnTo>
                <a:lnTo>
                  <a:pt x="676" y="261"/>
                </a:lnTo>
                <a:lnTo>
                  <a:pt x="675" y="262"/>
                </a:lnTo>
                <a:lnTo>
                  <a:pt x="675" y="263"/>
                </a:lnTo>
                <a:lnTo>
                  <a:pt x="675" y="264"/>
                </a:lnTo>
                <a:lnTo>
                  <a:pt x="675" y="265"/>
                </a:lnTo>
                <a:lnTo>
                  <a:pt x="675" y="267"/>
                </a:lnTo>
                <a:lnTo>
                  <a:pt x="675" y="268"/>
                </a:lnTo>
                <a:lnTo>
                  <a:pt x="675" y="269"/>
                </a:lnTo>
                <a:lnTo>
                  <a:pt x="675" y="270"/>
                </a:lnTo>
                <a:lnTo>
                  <a:pt x="675" y="271"/>
                </a:lnTo>
                <a:lnTo>
                  <a:pt x="675" y="272"/>
                </a:lnTo>
                <a:lnTo>
                  <a:pt x="675" y="273"/>
                </a:lnTo>
                <a:lnTo>
                  <a:pt x="675" y="274"/>
                </a:lnTo>
                <a:lnTo>
                  <a:pt x="675" y="276"/>
                </a:lnTo>
                <a:lnTo>
                  <a:pt x="675" y="277"/>
                </a:lnTo>
                <a:lnTo>
                  <a:pt x="675" y="278"/>
                </a:lnTo>
                <a:lnTo>
                  <a:pt x="673" y="279"/>
                </a:lnTo>
                <a:lnTo>
                  <a:pt x="673" y="280"/>
                </a:lnTo>
                <a:lnTo>
                  <a:pt x="673" y="281"/>
                </a:lnTo>
                <a:lnTo>
                  <a:pt x="673" y="282"/>
                </a:lnTo>
                <a:lnTo>
                  <a:pt x="673" y="284"/>
                </a:lnTo>
                <a:lnTo>
                  <a:pt x="673" y="285"/>
                </a:lnTo>
                <a:lnTo>
                  <a:pt x="673" y="287"/>
                </a:lnTo>
                <a:lnTo>
                  <a:pt x="672" y="288"/>
                </a:lnTo>
                <a:lnTo>
                  <a:pt x="672" y="289"/>
                </a:lnTo>
                <a:lnTo>
                  <a:pt x="672" y="290"/>
                </a:lnTo>
                <a:lnTo>
                  <a:pt x="673" y="290"/>
                </a:lnTo>
                <a:lnTo>
                  <a:pt x="673" y="292"/>
                </a:lnTo>
                <a:lnTo>
                  <a:pt x="673" y="293"/>
                </a:lnTo>
                <a:lnTo>
                  <a:pt x="673" y="294"/>
                </a:lnTo>
                <a:lnTo>
                  <a:pt x="673" y="295"/>
                </a:lnTo>
                <a:lnTo>
                  <a:pt x="672" y="296"/>
                </a:lnTo>
                <a:lnTo>
                  <a:pt x="672" y="297"/>
                </a:lnTo>
                <a:lnTo>
                  <a:pt x="672" y="298"/>
                </a:lnTo>
                <a:lnTo>
                  <a:pt x="672" y="301"/>
                </a:lnTo>
                <a:lnTo>
                  <a:pt x="672" y="303"/>
                </a:lnTo>
                <a:lnTo>
                  <a:pt x="672" y="304"/>
                </a:lnTo>
                <a:lnTo>
                  <a:pt x="672" y="305"/>
                </a:lnTo>
                <a:lnTo>
                  <a:pt x="672" y="306"/>
                </a:lnTo>
                <a:lnTo>
                  <a:pt x="672" y="307"/>
                </a:lnTo>
                <a:lnTo>
                  <a:pt x="672" y="309"/>
                </a:lnTo>
                <a:lnTo>
                  <a:pt x="671" y="310"/>
                </a:lnTo>
                <a:lnTo>
                  <a:pt x="671" y="311"/>
                </a:lnTo>
                <a:lnTo>
                  <a:pt x="671" y="312"/>
                </a:lnTo>
                <a:lnTo>
                  <a:pt x="671" y="313"/>
                </a:lnTo>
                <a:lnTo>
                  <a:pt x="671" y="314"/>
                </a:lnTo>
                <a:lnTo>
                  <a:pt x="671" y="317"/>
                </a:lnTo>
                <a:lnTo>
                  <a:pt x="671" y="318"/>
                </a:lnTo>
                <a:lnTo>
                  <a:pt x="671" y="319"/>
                </a:lnTo>
                <a:lnTo>
                  <a:pt x="671" y="320"/>
                </a:lnTo>
                <a:lnTo>
                  <a:pt x="671" y="321"/>
                </a:lnTo>
                <a:lnTo>
                  <a:pt x="671" y="322"/>
                </a:lnTo>
                <a:lnTo>
                  <a:pt x="671" y="323"/>
                </a:lnTo>
                <a:lnTo>
                  <a:pt x="671" y="324"/>
                </a:lnTo>
                <a:lnTo>
                  <a:pt x="670" y="324"/>
                </a:lnTo>
                <a:lnTo>
                  <a:pt x="670" y="327"/>
                </a:lnTo>
                <a:lnTo>
                  <a:pt x="670" y="328"/>
                </a:lnTo>
                <a:lnTo>
                  <a:pt x="670" y="329"/>
                </a:lnTo>
                <a:lnTo>
                  <a:pt x="670" y="330"/>
                </a:lnTo>
                <a:lnTo>
                  <a:pt x="670" y="331"/>
                </a:lnTo>
                <a:lnTo>
                  <a:pt x="670" y="332"/>
                </a:lnTo>
                <a:lnTo>
                  <a:pt x="670" y="334"/>
                </a:lnTo>
                <a:lnTo>
                  <a:pt x="670" y="335"/>
                </a:lnTo>
                <a:lnTo>
                  <a:pt x="670" y="336"/>
                </a:lnTo>
                <a:lnTo>
                  <a:pt x="669" y="337"/>
                </a:lnTo>
                <a:lnTo>
                  <a:pt x="669" y="338"/>
                </a:lnTo>
                <a:lnTo>
                  <a:pt x="669" y="339"/>
                </a:lnTo>
                <a:lnTo>
                  <a:pt x="669" y="340"/>
                </a:lnTo>
                <a:lnTo>
                  <a:pt x="669" y="342"/>
                </a:lnTo>
                <a:lnTo>
                  <a:pt x="669" y="343"/>
                </a:lnTo>
                <a:lnTo>
                  <a:pt x="669" y="344"/>
                </a:lnTo>
                <a:lnTo>
                  <a:pt x="669" y="345"/>
                </a:lnTo>
                <a:lnTo>
                  <a:pt x="669" y="346"/>
                </a:lnTo>
                <a:lnTo>
                  <a:pt x="669" y="347"/>
                </a:lnTo>
                <a:lnTo>
                  <a:pt x="669" y="348"/>
                </a:lnTo>
                <a:lnTo>
                  <a:pt x="669" y="349"/>
                </a:lnTo>
                <a:lnTo>
                  <a:pt x="669" y="351"/>
                </a:lnTo>
                <a:lnTo>
                  <a:pt x="668" y="352"/>
                </a:lnTo>
                <a:lnTo>
                  <a:pt x="669" y="353"/>
                </a:lnTo>
                <a:lnTo>
                  <a:pt x="669" y="354"/>
                </a:lnTo>
                <a:lnTo>
                  <a:pt x="669" y="355"/>
                </a:lnTo>
                <a:lnTo>
                  <a:pt x="668" y="356"/>
                </a:lnTo>
                <a:lnTo>
                  <a:pt x="668" y="357"/>
                </a:lnTo>
                <a:lnTo>
                  <a:pt x="668" y="360"/>
                </a:lnTo>
                <a:lnTo>
                  <a:pt x="668" y="361"/>
                </a:lnTo>
                <a:lnTo>
                  <a:pt x="668" y="362"/>
                </a:lnTo>
                <a:lnTo>
                  <a:pt x="668" y="363"/>
                </a:lnTo>
                <a:lnTo>
                  <a:pt x="668" y="364"/>
                </a:lnTo>
                <a:lnTo>
                  <a:pt x="668" y="365"/>
                </a:lnTo>
                <a:lnTo>
                  <a:pt x="668" y="368"/>
                </a:lnTo>
                <a:lnTo>
                  <a:pt x="668" y="370"/>
                </a:lnTo>
                <a:lnTo>
                  <a:pt x="668" y="372"/>
                </a:lnTo>
                <a:lnTo>
                  <a:pt x="668" y="373"/>
                </a:lnTo>
                <a:lnTo>
                  <a:pt x="667" y="376"/>
                </a:lnTo>
                <a:lnTo>
                  <a:pt x="667" y="378"/>
                </a:lnTo>
                <a:lnTo>
                  <a:pt x="667" y="380"/>
                </a:lnTo>
                <a:lnTo>
                  <a:pt x="667" y="381"/>
                </a:lnTo>
                <a:lnTo>
                  <a:pt x="668" y="382"/>
                </a:lnTo>
                <a:lnTo>
                  <a:pt x="667" y="384"/>
                </a:lnTo>
                <a:lnTo>
                  <a:pt x="668" y="385"/>
                </a:lnTo>
                <a:lnTo>
                  <a:pt x="667" y="386"/>
                </a:lnTo>
                <a:lnTo>
                  <a:pt x="667" y="387"/>
                </a:lnTo>
                <a:lnTo>
                  <a:pt x="667" y="388"/>
                </a:lnTo>
                <a:lnTo>
                  <a:pt x="667" y="389"/>
                </a:lnTo>
                <a:lnTo>
                  <a:pt x="667" y="390"/>
                </a:lnTo>
                <a:lnTo>
                  <a:pt x="667" y="391"/>
                </a:lnTo>
                <a:lnTo>
                  <a:pt x="667" y="393"/>
                </a:lnTo>
                <a:lnTo>
                  <a:pt x="667" y="395"/>
                </a:lnTo>
                <a:lnTo>
                  <a:pt x="667" y="398"/>
                </a:lnTo>
                <a:lnTo>
                  <a:pt x="667" y="399"/>
                </a:lnTo>
                <a:lnTo>
                  <a:pt x="667" y="401"/>
                </a:lnTo>
                <a:lnTo>
                  <a:pt x="667" y="402"/>
                </a:lnTo>
                <a:lnTo>
                  <a:pt x="667" y="403"/>
                </a:lnTo>
                <a:lnTo>
                  <a:pt x="667" y="404"/>
                </a:lnTo>
                <a:lnTo>
                  <a:pt x="666" y="405"/>
                </a:lnTo>
                <a:lnTo>
                  <a:pt x="667" y="406"/>
                </a:lnTo>
                <a:lnTo>
                  <a:pt x="666" y="407"/>
                </a:lnTo>
                <a:lnTo>
                  <a:pt x="666" y="409"/>
                </a:lnTo>
                <a:lnTo>
                  <a:pt x="666" y="410"/>
                </a:lnTo>
                <a:lnTo>
                  <a:pt x="666" y="411"/>
                </a:lnTo>
                <a:lnTo>
                  <a:pt x="666" y="412"/>
                </a:lnTo>
                <a:lnTo>
                  <a:pt x="666" y="413"/>
                </a:lnTo>
                <a:lnTo>
                  <a:pt x="666" y="414"/>
                </a:lnTo>
                <a:lnTo>
                  <a:pt x="666" y="415"/>
                </a:lnTo>
                <a:lnTo>
                  <a:pt x="666" y="416"/>
                </a:lnTo>
                <a:lnTo>
                  <a:pt x="666" y="418"/>
                </a:lnTo>
                <a:lnTo>
                  <a:pt x="666" y="419"/>
                </a:lnTo>
                <a:lnTo>
                  <a:pt x="666" y="420"/>
                </a:lnTo>
                <a:lnTo>
                  <a:pt x="664" y="422"/>
                </a:lnTo>
                <a:lnTo>
                  <a:pt x="664" y="423"/>
                </a:lnTo>
                <a:lnTo>
                  <a:pt x="664" y="424"/>
                </a:lnTo>
                <a:lnTo>
                  <a:pt x="664" y="426"/>
                </a:lnTo>
                <a:lnTo>
                  <a:pt x="664" y="427"/>
                </a:lnTo>
                <a:lnTo>
                  <a:pt x="664" y="429"/>
                </a:lnTo>
                <a:lnTo>
                  <a:pt x="664" y="430"/>
                </a:lnTo>
                <a:lnTo>
                  <a:pt x="664" y="432"/>
                </a:lnTo>
                <a:lnTo>
                  <a:pt x="664" y="434"/>
                </a:lnTo>
                <a:lnTo>
                  <a:pt x="664" y="436"/>
                </a:lnTo>
                <a:lnTo>
                  <a:pt x="664" y="437"/>
                </a:lnTo>
                <a:lnTo>
                  <a:pt x="664" y="438"/>
                </a:lnTo>
                <a:lnTo>
                  <a:pt x="664" y="439"/>
                </a:lnTo>
                <a:lnTo>
                  <a:pt x="664" y="440"/>
                </a:lnTo>
                <a:lnTo>
                  <a:pt x="663" y="444"/>
                </a:lnTo>
                <a:lnTo>
                  <a:pt x="663" y="445"/>
                </a:lnTo>
                <a:lnTo>
                  <a:pt x="663" y="446"/>
                </a:lnTo>
                <a:lnTo>
                  <a:pt x="663" y="447"/>
                </a:lnTo>
                <a:lnTo>
                  <a:pt x="662" y="448"/>
                </a:lnTo>
                <a:lnTo>
                  <a:pt x="662" y="449"/>
                </a:lnTo>
                <a:lnTo>
                  <a:pt x="662" y="451"/>
                </a:lnTo>
                <a:lnTo>
                  <a:pt x="663" y="452"/>
                </a:lnTo>
                <a:lnTo>
                  <a:pt x="663" y="454"/>
                </a:lnTo>
                <a:lnTo>
                  <a:pt x="663" y="455"/>
                </a:lnTo>
                <a:lnTo>
                  <a:pt x="663" y="456"/>
                </a:lnTo>
                <a:lnTo>
                  <a:pt x="663" y="457"/>
                </a:lnTo>
                <a:lnTo>
                  <a:pt x="663" y="458"/>
                </a:lnTo>
                <a:lnTo>
                  <a:pt x="663" y="460"/>
                </a:lnTo>
                <a:lnTo>
                  <a:pt x="662" y="462"/>
                </a:lnTo>
                <a:lnTo>
                  <a:pt x="662" y="463"/>
                </a:lnTo>
                <a:lnTo>
                  <a:pt x="662" y="464"/>
                </a:lnTo>
                <a:lnTo>
                  <a:pt x="663" y="465"/>
                </a:lnTo>
                <a:lnTo>
                  <a:pt x="663" y="466"/>
                </a:lnTo>
                <a:lnTo>
                  <a:pt x="662" y="468"/>
                </a:lnTo>
                <a:lnTo>
                  <a:pt x="662" y="469"/>
                </a:lnTo>
                <a:lnTo>
                  <a:pt x="662" y="470"/>
                </a:lnTo>
                <a:lnTo>
                  <a:pt x="662" y="471"/>
                </a:lnTo>
                <a:lnTo>
                  <a:pt x="662" y="472"/>
                </a:lnTo>
                <a:lnTo>
                  <a:pt x="662" y="473"/>
                </a:lnTo>
                <a:lnTo>
                  <a:pt x="662" y="474"/>
                </a:lnTo>
                <a:lnTo>
                  <a:pt x="661" y="476"/>
                </a:lnTo>
                <a:lnTo>
                  <a:pt x="661" y="477"/>
                </a:lnTo>
                <a:lnTo>
                  <a:pt x="662" y="479"/>
                </a:lnTo>
                <a:lnTo>
                  <a:pt x="662" y="480"/>
                </a:lnTo>
                <a:lnTo>
                  <a:pt x="661" y="481"/>
                </a:lnTo>
                <a:lnTo>
                  <a:pt x="661" y="482"/>
                </a:lnTo>
                <a:lnTo>
                  <a:pt x="661" y="483"/>
                </a:lnTo>
                <a:lnTo>
                  <a:pt x="661" y="486"/>
                </a:lnTo>
                <a:lnTo>
                  <a:pt x="661" y="487"/>
                </a:lnTo>
                <a:lnTo>
                  <a:pt x="661" y="491"/>
                </a:lnTo>
                <a:lnTo>
                  <a:pt x="661" y="493"/>
                </a:lnTo>
                <a:lnTo>
                  <a:pt x="660" y="494"/>
                </a:lnTo>
                <a:lnTo>
                  <a:pt x="660" y="495"/>
                </a:lnTo>
                <a:lnTo>
                  <a:pt x="661" y="496"/>
                </a:lnTo>
                <a:lnTo>
                  <a:pt x="661" y="497"/>
                </a:lnTo>
                <a:lnTo>
                  <a:pt x="660" y="498"/>
                </a:lnTo>
                <a:lnTo>
                  <a:pt x="660" y="499"/>
                </a:lnTo>
                <a:lnTo>
                  <a:pt x="660" y="501"/>
                </a:lnTo>
                <a:lnTo>
                  <a:pt x="660" y="504"/>
                </a:lnTo>
                <a:lnTo>
                  <a:pt x="660" y="505"/>
                </a:lnTo>
                <a:lnTo>
                  <a:pt x="660" y="507"/>
                </a:lnTo>
                <a:lnTo>
                  <a:pt x="660" y="508"/>
                </a:lnTo>
                <a:lnTo>
                  <a:pt x="660" y="510"/>
                </a:lnTo>
                <a:lnTo>
                  <a:pt x="660" y="511"/>
                </a:lnTo>
                <a:lnTo>
                  <a:pt x="660" y="512"/>
                </a:lnTo>
                <a:lnTo>
                  <a:pt x="660" y="513"/>
                </a:lnTo>
                <a:lnTo>
                  <a:pt x="660" y="514"/>
                </a:lnTo>
                <a:lnTo>
                  <a:pt x="660" y="515"/>
                </a:lnTo>
                <a:lnTo>
                  <a:pt x="661" y="515"/>
                </a:lnTo>
                <a:lnTo>
                  <a:pt x="660" y="518"/>
                </a:lnTo>
                <a:lnTo>
                  <a:pt x="660" y="519"/>
                </a:lnTo>
                <a:lnTo>
                  <a:pt x="659" y="521"/>
                </a:lnTo>
                <a:lnTo>
                  <a:pt x="659" y="524"/>
                </a:lnTo>
                <a:lnTo>
                  <a:pt x="658" y="525"/>
                </a:lnTo>
                <a:lnTo>
                  <a:pt x="658" y="527"/>
                </a:lnTo>
                <a:lnTo>
                  <a:pt x="656" y="533"/>
                </a:lnTo>
                <a:lnTo>
                  <a:pt x="656" y="535"/>
                </a:lnTo>
                <a:lnTo>
                  <a:pt x="656" y="536"/>
                </a:lnTo>
                <a:lnTo>
                  <a:pt x="656" y="538"/>
                </a:lnTo>
                <a:lnTo>
                  <a:pt x="656" y="540"/>
                </a:lnTo>
                <a:lnTo>
                  <a:pt x="655" y="543"/>
                </a:lnTo>
                <a:lnTo>
                  <a:pt x="655" y="546"/>
                </a:lnTo>
                <a:lnTo>
                  <a:pt x="655" y="547"/>
                </a:lnTo>
                <a:lnTo>
                  <a:pt x="655" y="550"/>
                </a:lnTo>
                <a:lnTo>
                  <a:pt x="656" y="554"/>
                </a:lnTo>
                <a:lnTo>
                  <a:pt x="655" y="556"/>
                </a:lnTo>
                <a:lnTo>
                  <a:pt x="655" y="560"/>
                </a:lnTo>
                <a:lnTo>
                  <a:pt x="655" y="561"/>
                </a:lnTo>
                <a:lnTo>
                  <a:pt x="654" y="565"/>
                </a:lnTo>
                <a:lnTo>
                  <a:pt x="654" y="569"/>
                </a:lnTo>
                <a:lnTo>
                  <a:pt x="654" y="573"/>
                </a:lnTo>
                <a:lnTo>
                  <a:pt x="653" y="583"/>
                </a:lnTo>
                <a:lnTo>
                  <a:pt x="652" y="587"/>
                </a:lnTo>
                <a:lnTo>
                  <a:pt x="651" y="587"/>
                </a:lnTo>
                <a:lnTo>
                  <a:pt x="650" y="586"/>
                </a:lnTo>
                <a:lnTo>
                  <a:pt x="649" y="586"/>
                </a:lnTo>
                <a:lnTo>
                  <a:pt x="649" y="587"/>
                </a:lnTo>
                <a:lnTo>
                  <a:pt x="649" y="588"/>
                </a:lnTo>
                <a:lnTo>
                  <a:pt x="647" y="588"/>
                </a:lnTo>
                <a:lnTo>
                  <a:pt x="644" y="588"/>
                </a:lnTo>
                <a:lnTo>
                  <a:pt x="643" y="588"/>
                </a:lnTo>
                <a:lnTo>
                  <a:pt x="643" y="589"/>
                </a:lnTo>
                <a:lnTo>
                  <a:pt x="643" y="590"/>
                </a:lnTo>
                <a:lnTo>
                  <a:pt x="642" y="590"/>
                </a:lnTo>
                <a:lnTo>
                  <a:pt x="641" y="590"/>
                </a:lnTo>
                <a:lnTo>
                  <a:pt x="640" y="590"/>
                </a:lnTo>
                <a:lnTo>
                  <a:pt x="637" y="589"/>
                </a:lnTo>
                <a:lnTo>
                  <a:pt x="636" y="589"/>
                </a:lnTo>
                <a:lnTo>
                  <a:pt x="634" y="590"/>
                </a:lnTo>
                <a:lnTo>
                  <a:pt x="633" y="590"/>
                </a:lnTo>
                <a:lnTo>
                  <a:pt x="630" y="590"/>
                </a:lnTo>
                <a:lnTo>
                  <a:pt x="629" y="590"/>
                </a:lnTo>
                <a:lnTo>
                  <a:pt x="628" y="590"/>
                </a:lnTo>
                <a:lnTo>
                  <a:pt x="628" y="589"/>
                </a:lnTo>
                <a:lnTo>
                  <a:pt x="628" y="586"/>
                </a:lnTo>
                <a:lnTo>
                  <a:pt x="629" y="577"/>
                </a:lnTo>
                <a:lnTo>
                  <a:pt x="630" y="573"/>
                </a:lnTo>
                <a:lnTo>
                  <a:pt x="632" y="572"/>
                </a:lnTo>
                <a:lnTo>
                  <a:pt x="633" y="569"/>
                </a:lnTo>
                <a:lnTo>
                  <a:pt x="634" y="565"/>
                </a:lnTo>
                <a:lnTo>
                  <a:pt x="634" y="563"/>
                </a:lnTo>
                <a:lnTo>
                  <a:pt x="636" y="557"/>
                </a:lnTo>
                <a:lnTo>
                  <a:pt x="636" y="556"/>
                </a:lnTo>
                <a:lnTo>
                  <a:pt x="637" y="549"/>
                </a:lnTo>
                <a:lnTo>
                  <a:pt x="637" y="544"/>
                </a:lnTo>
                <a:lnTo>
                  <a:pt x="638" y="540"/>
                </a:lnTo>
                <a:lnTo>
                  <a:pt x="638" y="531"/>
                </a:lnTo>
                <a:lnTo>
                  <a:pt x="638" y="529"/>
                </a:lnTo>
                <a:lnTo>
                  <a:pt x="633" y="529"/>
                </a:lnTo>
                <a:lnTo>
                  <a:pt x="630" y="530"/>
                </a:lnTo>
                <a:lnTo>
                  <a:pt x="629" y="530"/>
                </a:lnTo>
                <a:lnTo>
                  <a:pt x="624" y="530"/>
                </a:lnTo>
                <a:lnTo>
                  <a:pt x="620" y="530"/>
                </a:lnTo>
                <a:lnTo>
                  <a:pt x="617" y="530"/>
                </a:lnTo>
                <a:lnTo>
                  <a:pt x="613" y="530"/>
                </a:lnTo>
                <a:lnTo>
                  <a:pt x="612" y="530"/>
                </a:lnTo>
                <a:lnTo>
                  <a:pt x="611" y="531"/>
                </a:lnTo>
                <a:lnTo>
                  <a:pt x="608" y="531"/>
                </a:lnTo>
                <a:lnTo>
                  <a:pt x="607" y="531"/>
                </a:lnTo>
                <a:lnTo>
                  <a:pt x="606" y="531"/>
                </a:lnTo>
                <a:lnTo>
                  <a:pt x="604" y="531"/>
                </a:lnTo>
                <a:lnTo>
                  <a:pt x="603" y="531"/>
                </a:lnTo>
                <a:lnTo>
                  <a:pt x="601" y="530"/>
                </a:lnTo>
                <a:lnTo>
                  <a:pt x="595" y="531"/>
                </a:lnTo>
                <a:lnTo>
                  <a:pt x="592" y="531"/>
                </a:lnTo>
                <a:lnTo>
                  <a:pt x="587" y="531"/>
                </a:lnTo>
                <a:lnTo>
                  <a:pt x="571" y="532"/>
                </a:lnTo>
                <a:lnTo>
                  <a:pt x="569" y="532"/>
                </a:lnTo>
                <a:lnTo>
                  <a:pt x="566" y="532"/>
                </a:lnTo>
                <a:lnTo>
                  <a:pt x="565" y="532"/>
                </a:lnTo>
                <a:lnTo>
                  <a:pt x="558" y="532"/>
                </a:lnTo>
                <a:lnTo>
                  <a:pt x="557" y="532"/>
                </a:lnTo>
                <a:lnTo>
                  <a:pt x="555" y="532"/>
                </a:lnTo>
                <a:lnTo>
                  <a:pt x="549" y="532"/>
                </a:lnTo>
                <a:lnTo>
                  <a:pt x="547" y="532"/>
                </a:lnTo>
                <a:lnTo>
                  <a:pt x="545" y="532"/>
                </a:lnTo>
                <a:lnTo>
                  <a:pt x="539" y="533"/>
                </a:lnTo>
                <a:lnTo>
                  <a:pt x="537" y="533"/>
                </a:lnTo>
                <a:lnTo>
                  <a:pt x="528" y="533"/>
                </a:lnTo>
                <a:lnTo>
                  <a:pt x="526" y="533"/>
                </a:lnTo>
                <a:lnTo>
                  <a:pt x="522" y="533"/>
                </a:lnTo>
                <a:lnTo>
                  <a:pt x="521" y="533"/>
                </a:lnTo>
                <a:lnTo>
                  <a:pt x="517" y="533"/>
                </a:lnTo>
                <a:lnTo>
                  <a:pt x="516" y="533"/>
                </a:lnTo>
                <a:lnTo>
                  <a:pt x="514" y="533"/>
                </a:lnTo>
                <a:lnTo>
                  <a:pt x="508" y="533"/>
                </a:lnTo>
                <a:lnTo>
                  <a:pt x="506" y="533"/>
                </a:lnTo>
                <a:lnTo>
                  <a:pt x="503" y="533"/>
                </a:lnTo>
                <a:lnTo>
                  <a:pt x="502" y="533"/>
                </a:lnTo>
                <a:lnTo>
                  <a:pt x="500" y="533"/>
                </a:lnTo>
                <a:lnTo>
                  <a:pt x="499" y="533"/>
                </a:lnTo>
                <a:lnTo>
                  <a:pt x="498" y="533"/>
                </a:lnTo>
                <a:lnTo>
                  <a:pt x="497" y="533"/>
                </a:lnTo>
                <a:lnTo>
                  <a:pt x="496" y="533"/>
                </a:lnTo>
                <a:lnTo>
                  <a:pt x="495" y="533"/>
                </a:lnTo>
                <a:lnTo>
                  <a:pt x="488" y="535"/>
                </a:lnTo>
                <a:lnTo>
                  <a:pt x="486" y="535"/>
                </a:lnTo>
                <a:lnTo>
                  <a:pt x="482" y="535"/>
                </a:lnTo>
                <a:lnTo>
                  <a:pt x="481" y="535"/>
                </a:lnTo>
                <a:lnTo>
                  <a:pt x="480" y="535"/>
                </a:lnTo>
                <a:lnTo>
                  <a:pt x="477" y="535"/>
                </a:lnTo>
                <a:lnTo>
                  <a:pt x="476" y="535"/>
                </a:lnTo>
                <a:lnTo>
                  <a:pt x="472" y="535"/>
                </a:lnTo>
                <a:lnTo>
                  <a:pt x="471" y="535"/>
                </a:lnTo>
                <a:lnTo>
                  <a:pt x="470" y="535"/>
                </a:lnTo>
                <a:lnTo>
                  <a:pt x="466" y="535"/>
                </a:lnTo>
                <a:lnTo>
                  <a:pt x="465" y="535"/>
                </a:lnTo>
                <a:lnTo>
                  <a:pt x="462" y="535"/>
                </a:lnTo>
                <a:lnTo>
                  <a:pt x="461" y="535"/>
                </a:lnTo>
                <a:lnTo>
                  <a:pt x="460" y="536"/>
                </a:lnTo>
                <a:lnTo>
                  <a:pt x="456" y="536"/>
                </a:lnTo>
                <a:lnTo>
                  <a:pt x="455" y="536"/>
                </a:lnTo>
                <a:lnTo>
                  <a:pt x="452" y="536"/>
                </a:lnTo>
                <a:lnTo>
                  <a:pt x="451" y="536"/>
                </a:lnTo>
                <a:lnTo>
                  <a:pt x="449" y="536"/>
                </a:lnTo>
                <a:lnTo>
                  <a:pt x="447" y="536"/>
                </a:lnTo>
                <a:lnTo>
                  <a:pt x="446" y="536"/>
                </a:lnTo>
                <a:lnTo>
                  <a:pt x="444" y="536"/>
                </a:lnTo>
                <a:lnTo>
                  <a:pt x="442" y="536"/>
                </a:lnTo>
                <a:lnTo>
                  <a:pt x="440" y="536"/>
                </a:lnTo>
                <a:lnTo>
                  <a:pt x="438" y="536"/>
                </a:lnTo>
                <a:lnTo>
                  <a:pt x="437" y="536"/>
                </a:lnTo>
                <a:lnTo>
                  <a:pt x="436" y="536"/>
                </a:lnTo>
                <a:lnTo>
                  <a:pt x="434" y="536"/>
                </a:lnTo>
                <a:lnTo>
                  <a:pt x="428" y="536"/>
                </a:lnTo>
                <a:lnTo>
                  <a:pt x="427" y="536"/>
                </a:lnTo>
                <a:lnTo>
                  <a:pt x="425" y="536"/>
                </a:lnTo>
                <a:lnTo>
                  <a:pt x="421" y="536"/>
                </a:lnTo>
                <a:lnTo>
                  <a:pt x="419" y="536"/>
                </a:lnTo>
                <a:lnTo>
                  <a:pt x="418" y="536"/>
                </a:lnTo>
                <a:lnTo>
                  <a:pt x="417" y="536"/>
                </a:lnTo>
                <a:lnTo>
                  <a:pt x="416" y="536"/>
                </a:lnTo>
                <a:lnTo>
                  <a:pt x="414" y="536"/>
                </a:lnTo>
                <a:lnTo>
                  <a:pt x="413" y="536"/>
                </a:lnTo>
                <a:lnTo>
                  <a:pt x="412" y="536"/>
                </a:lnTo>
                <a:lnTo>
                  <a:pt x="411" y="536"/>
                </a:lnTo>
                <a:lnTo>
                  <a:pt x="410" y="536"/>
                </a:lnTo>
                <a:lnTo>
                  <a:pt x="409" y="536"/>
                </a:lnTo>
                <a:lnTo>
                  <a:pt x="408" y="536"/>
                </a:lnTo>
                <a:lnTo>
                  <a:pt x="407" y="536"/>
                </a:lnTo>
                <a:lnTo>
                  <a:pt x="405" y="536"/>
                </a:lnTo>
                <a:lnTo>
                  <a:pt x="404" y="536"/>
                </a:lnTo>
                <a:lnTo>
                  <a:pt x="403" y="536"/>
                </a:lnTo>
                <a:lnTo>
                  <a:pt x="402" y="537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87" y="537"/>
                </a:lnTo>
                <a:lnTo>
                  <a:pt x="385" y="537"/>
                </a:lnTo>
                <a:lnTo>
                  <a:pt x="383" y="537"/>
                </a:lnTo>
                <a:lnTo>
                  <a:pt x="379" y="538"/>
                </a:lnTo>
                <a:lnTo>
                  <a:pt x="377" y="538"/>
                </a:lnTo>
                <a:lnTo>
                  <a:pt x="375" y="538"/>
                </a:lnTo>
                <a:lnTo>
                  <a:pt x="373" y="538"/>
                </a:lnTo>
                <a:lnTo>
                  <a:pt x="367" y="538"/>
                </a:lnTo>
                <a:lnTo>
                  <a:pt x="365" y="538"/>
                </a:lnTo>
                <a:lnTo>
                  <a:pt x="361" y="538"/>
                </a:lnTo>
                <a:lnTo>
                  <a:pt x="360" y="538"/>
                </a:lnTo>
                <a:lnTo>
                  <a:pt x="358" y="538"/>
                </a:lnTo>
                <a:lnTo>
                  <a:pt x="357" y="538"/>
                </a:lnTo>
                <a:lnTo>
                  <a:pt x="356" y="538"/>
                </a:lnTo>
                <a:lnTo>
                  <a:pt x="350" y="539"/>
                </a:lnTo>
                <a:lnTo>
                  <a:pt x="336" y="539"/>
                </a:lnTo>
                <a:lnTo>
                  <a:pt x="331" y="539"/>
                </a:lnTo>
                <a:lnTo>
                  <a:pt x="324" y="539"/>
                </a:lnTo>
                <a:lnTo>
                  <a:pt x="323" y="539"/>
                </a:lnTo>
                <a:lnTo>
                  <a:pt x="319" y="539"/>
                </a:lnTo>
                <a:lnTo>
                  <a:pt x="317" y="539"/>
                </a:lnTo>
                <a:lnTo>
                  <a:pt x="315" y="539"/>
                </a:lnTo>
                <a:lnTo>
                  <a:pt x="313" y="540"/>
                </a:lnTo>
                <a:lnTo>
                  <a:pt x="307" y="540"/>
                </a:lnTo>
                <a:lnTo>
                  <a:pt x="305" y="540"/>
                </a:lnTo>
                <a:lnTo>
                  <a:pt x="302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0"/>
                </a:lnTo>
                <a:lnTo>
                  <a:pt x="287" y="540"/>
                </a:lnTo>
                <a:lnTo>
                  <a:pt x="284" y="540"/>
                </a:lnTo>
                <a:lnTo>
                  <a:pt x="283" y="540"/>
                </a:lnTo>
                <a:lnTo>
                  <a:pt x="278" y="540"/>
                </a:lnTo>
                <a:lnTo>
                  <a:pt x="275" y="540"/>
                </a:lnTo>
                <a:lnTo>
                  <a:pt x="273" y="540"/>
                </a:lnTo>
                <a:lnTo>
                  <a:pt x="269" y="540"/>
                </a:lnTo>
                <a:lnTo>
                  <a:pt x="266" y="541"/>
                </a:lnTo>
                <a:lnTo>
                  <a:pt x="264" y="541"/>
                </a:lnTo>
                <a:lnTo>
                  <a:pt x="259" y="541"/>
                </a:lnTo>
                <a:lnTo>
                  <a:pt x="257" y="541"/>
                </a:lnTo>
                <a:lnTo>
                  <a:pt x="255" y="541"/>
                </a:lnTo>
                <a:lnTo>
                  <a:pt x="249" y="541"/>
                </a:lnTo>
                <a:lnTo>
                  <a:pt x="248" y="541"/>
                </a:lnTo>
                <a:lnTo>
                  <a:pt x="246" y="541"/>
                </a:lnTo>
                <a:lnTo>
                  <a:pt x="240" y="541"/>
                </a:lnTo>
                <a:lnTo>
                  <a:pt x="238" y="541"/>
                </a:lnTo>
                <a:lnTo>
                  <a:pt x="236" y="541"/>
                </a:lnTo>
                <a:lnTo>
                  <a:pt x="230" y="541"/>
                </a:lnTo>
                <a:lnTo>
                  <a:pt x="228" y="541"/>
                </a:lnTo>
                <a:lnTo>
                  <a:pt x="223" y="541"/>
                </a:lnTo>
                <a:lnTo>
                  <a:pt x="219" y="541"/>
                </a:lnTo>
                <a:lnTo>
                  <a:pt x="215" y="541"/>
                </a:lnTo>
                <a:lnTo>
                  <a:pt x="214" y="541"/>
                </a:lnTo>
                <a:lnTo>
                  <a:pt x="213" y="541"/>
                </a:lnTo>
                <a:lnTo>
                  <a:pt x="211" y="541"/>
                </a:lnTo>
                <a:lnTo>
                  <a:pt x="207" y="541"/>
                </a:lnTo>
                <a:lnTo>
                  <a:pt x="206" y="541"/>
                </a:lnTo>
                <a:lnTo>
                  <a:pt x="204" y="540"/>
                </a:lnTo>
                <a:lnTo>
                  <a:pt x="203" y="540"/>
                </a:lnTo>
                <a:lnTo>
                  <a:pt x="202" y="540"/>
                </a:lnTo>
                <a:lnTo>
                  <a:pt x="198" y="540"/>
                </a:lnTo>
                <a:lnTo>
                  <a:pt x="197" y="540"/>
                </a:lnTo>
                <a:lnTo>
                  <a:pt x="195" y="540"/>
                </a:lnTo>
                <a:lnTo>
                  <a:pt x="189" y="540"/>
                </a:lnTo>
                <a:lnTo>
                  <a:pt x="187" y="540"/>
                </a:lnTo>
                <a:lnTo>
                  <a:pt x="185" y="540"/>
                </a:lnTo>
                <a:lnTo>
                  <a:pt x="179" y="540"/>
                </a:lnTo>
                <a:lnTo>
                  <a:pt x="177" y="540"/>
                </a:lnTo>
                <a:lnTo>
                  <a:pt x="175" y="540"/>
                </a:lnTo>
                <a:lnTo>
                  <a:pt x="169" y="540"/>
                </a:lnTo>
                <a:lnTo>
                  <a:pt x="167" y="540"/>
                </a:lnTo>
                <a:lnTo>
                  <a:pt x="164" y="540"/>
                </a:lnTo>
                <a:lnTo>
                  <a:pt x="157" y="540"/>
                </a:lnTo>
                <a:lnTo>
                  <a:pt x="154" y="540"/>
                </a:lnTo>
                <a:lnTo>
                  <a:pt x="153" y="541"/>
                </a:lnTo>
                <a:lnTo>
                  <a:pt x="147" y="541"/>
                </a:lnTo>
                <a:lnTo>
                  <a:pt x="146" y="541"/>
                </a:lnTo>
                <a:lnTo>
                  <a:pt x="145" y="541"/>
                </a:lnTo>
                <a:lnTo>
                  <a:pt x="143" y="541"/>
                </a:lnTo>
                <a:lnTo>
                  <a:pt x="142" y="541"/>
                </a:lnTo>
                <a:lnTo>
                  <a:pt x="142" y="540"/>
                </a:lnTo>
                <a:lnTo>
                  <a:pt x="142" y="538"/>
                </a:lnTo>
                <a:lnTo>
                  <a:pt x="142" y="537"/>
                </a:lnTo>
                <a:lnTo>
                  <a:pt x="142" y="535"/>
                </a:lnTo>
                <a:lnTo>
                  <a:pt x="142" y="533"/>
                </a:lnTo>
                <a:lnTo>
                  <a:pt x="141" y="532"/>
                </a:lnTo>
                <a:lnTo>
                  <a:pt x="141" y="530"/>
                </a:lnTo>
                <a:lnTo>
                  <a:pt x="141" y="529"/>
                </a:lnTo>
                <a:lnTo>
                  <a:pt x="141" y="528"/>
                </a:lnTo>
                <a:lnTo>
                  <a:pt x="141" y="527"/>
                </a:lnTo>
                <a:lnTo>
                  <a:pt x="141" y="525"/>
                </a:lnTo>
                <a:lnTo>
                  <a:pt x="141" y="523"/>
                </a:lnTo>
                <a:lnTo>
                  <a:pt x="141" y="522"/>
                </a:lnTo>
                <a:lnTo>
                  <a:pt x="141" y="521"/>
                </a:lnTo>
                <a:lnTo>
                  <a:pt x="141" y="520"/>
                </a:lnTo>
                <a:lnTo>
                  <a:pt x="143" y="518"/>
                </a:lnTo>
                <a:lnTo>
                  <a:pt x="149" y="512"/>
                </a:lnTo>
                <a:lnTo>
                  <a:pt x="150" y="511"/>
                </a:lnTo>
                <a:lnTo>
                  <a:pt x="154" y="505"/>
                </a:lnTo>
                <a:lnTo>
                  <a:pt x="155" y="503"/>
                </a:lnTo>
                <a:lnTo>
                  <a:pt x="158" y="501"/>
                </a:lnTo>
                <a:lnTo>
                  <a:pt x="159" y="498"/>
                </a:lnTo>
                <a:lnTo>
                  <a:pt x="160" y="497"/>
                </a:lnTo>
                <a:lnTo>
                  <a:pt x="161" y="496"/>
                </a:lnTo>
                <a:lnTo>
                  <a:pt x="163" y="493"/>
                </a:lnTo>
                <a:lnTo>
                  <a:pt x="164" y="490"/>
                </a:lnTo>
                <a:lnTo>
                  <a:pt x="166" y="488"/>
                </a:lnTo>
                <a:lnTo>
                  <a:pt x="167" y="487"/>
                </a:lnTo>
                <a:lnTo>
                  <a:pt x="168" y="485"/>
                </a:lnTo>
                <a:lnTo>
                  <a:pt x="162" y="482"/>
                </a:lnTo>
                <a:lnTo>
                  <a:pt x="160" y="478"/>
                </a:lnTo>
                <a:lnTo>
                  <a:pt x="161" y="476"/>
                </a:lnTo>
                <a:lnTo>
                  <a:pt x="163" y="473"/>
                </a:lnTo>
                <a:lnTo>
                  <a:pt x="170" y="471"/>
                </a:lnTo>
                <a:lnTo>
                  <a:pt x="171" y="469"/>
                </a:lnTo>
                <a:lnTo>
                  <a:pt x="175" y="466"/>
                </a:lnTo>
                <a:lnTo>
                  <a:pt x="176" y="462"/>
                </a:lnTo>
                <a:lnTo>
                  <a:pt x="176" y="461"/>
                </a:lnTo>
                <a:lnTo>
                  <a:pt x="177" y="460"/>
                </a:lnTo>
                <a:lnTo>
                  <a:pt x="176" y="460"/>
                </a:lnTo>
                <a:lnTo>
                  <a:pt x="175" y="460"/>
                </a:lnTo>
                <a:lnTo>
                  <a:pt x="174" y="460"/>
                </a:lnTo>
                <a:lnTo>
                  <a:pt x="172" y="460"/>
                </a:lnTo>
                <a:lnTo>
                  <a:pt x="171" y="460"/>
                </a:lnTo>
                <a:lnTo>
                  <a:pt x="170" y="460"/>
                </a:lnTo>
                <a:lnTo>
                  <a:pt x="166" y="460"/>
                </a:lnTo>
                <a:lnTo>
                  <a:pt x="164" y="460"/>
                </a:lnTo>
                <a:lnTo>
                  <a:pt x="163" y="460"/>
                </a:lnTo>
                <a:lnTo>
                  <a:pt x="159" y="460"/>
                </a:lnTo>
                <a:lnTo>
                  <a:pt x="158" y="460"/>
                </a:lnTo>
                <a:lnTo>
                  <a:pt x="155" y="460"/>
                </a:lnTo>
                <a:lnTo>
                  <a:pt x="149" y="460"/>
                </a:lnTo>
                <a:lnTo>
                  <a:pt x="146" y="460"/>
                </a:lnTo>
                <a:lnTo>
                  <a:pt x="145" y="461"/>
                </a:lnTo>
                <a:lnTo>
                  <a:pt x="143" y="461"/>
                </a:lnTo>
                <a:lnTo>
                  <a:pt x="142" y="461"/>
                </a:lnTo>
                <a:lnTo>
                  <a:pt x="137" y="461"/>
                </a:lnTo>
                <a:lnTo>
                  <a:pt x="136" y="461"/>
                </a:lnTo>
                <a:lnTo>
                  <a:pt x="133" y="461"/>
                </a:lnTo>
                <a:lnTo>
                  <a:pt x="132" y="461"/>
                </a:lnTo>
                <a:lnTo>
                  <a:pt x="131" y="461"/>
                </a:lnTo>
                <a:lnTo>
                  <a:pt x="128" y="461"/>
                </a:lnTo>
                <a:lnTo>
                  <a:pt x="127" y="461"/>
                </a:lnTo>
                <a:lnTo>
                  <a:pt x="126" y="461"/>
                </a:lnTo>
                <a:lnTo>
                  <a:pt x="124" y="461"/>
                </a:lnTo>
                <a:lnTo>
                  <a:pt x="123" y="461"/>
                </a:lnTo>
                <a:lnTo>
                  <a:pt x="119" y="461"/>
                </a:lnTo>
                <a:lnTo>
                  <a:pt x="108" y="461"/>
                </a:lnTo>
                <a:lnTo>
                  <a:pt x="105" y="461"/>
                </a:lnTo>
                <a:lnTo>
                  <a:pt x="103" y="462"/>
                </a:lnTo>
                <a:lnTo>
                  <a:pt x="99" y="462"/>
                </a:lnTo>
                <a:lnTo>
                  <a:pt x="97" y="462"/>
                </a:lnTo>
                <a:lnTo>
                  <a:pt x="94" y="462"/>
                </a:lnTo>
                <a:lnTo>
                  <a:pt x="88" y="462"/>
                </a:lnTo>
                <a:lnTo>
                  <a:pt x="85" y="462"/>
                </a:lnTo>
                <a:lnTo>
                  <a:pt x="85" y="461"/>
                </a:lnTo>
                <a:lnTo>
                  <a:pt x="85" y="460"/>
                </a:lnTo>
                <a:lnTo>
                  <a:pt x="85" y="458"/>
                </a:lnTo>
                <a:lnTo>
                  <a:pt x="85" y="456"/>
                </a:lnTo>
                <a:lnTo>
                  <a:pt x="85" y="455"/>
                </a:lnTo>
                <a:lnTo>
                  <a:pt x="84" y="453"/>
                </a:lnTo>
                <a:lnTo>
                  <a:pt x="84" y="452"/>
                </a:lnTo>
                <a:lnTo>
                  <a:pt x="82" y="452"/>
                </a:lnTo>
                <a:lnTo>
                  <a:pt x="81" y="452"/>
                </a:lnTo>
                <a:lnTo>
                  <a:pt x="80" y="452"/>
                </a:lnTo>
                <a:lnTo>
                  <a:pt x="77" y="452"/>
                </a:lnTo>
                <a:lnTo>
                  <a:pt x="76" y="452"/>
                </a:lnTo>
                <a:lnTo>
                  <a:pt x="76" y="453"/>
                </a:lnTo>
                <a:lnTo>
                  <a:pt x="74" y="453"/>
                </a:lnTo>
                <a:lnTo>
                  <a:pt x="73" y="453"/>
                </a:lnTo>
                <a:lnTo>
                  <a:pt x="72" y="453"/>
                </a:lnTo>
                <a:lnTo>
                  <a:pt x="69" y="453"/>
                </a:lnTo>
                <a:lnTo>
                  <a:pt x="68" y="453"/>
                </a:lnTo>
                <a:lnTo>
                  <a:pt x="66" y="453"/>
                </a:lnTo>
                <a:lnTo>
                  <a:pt x="65" y="453"/>
                </a:lnTo>
                <a:lnTo>
                  <a:pt x="63" y="453"/>
                </a:lnTo>
                <a:lnTo>
                  <a:pt x="55" y="453"/>
                </a:lnTo>
                <a:lnTo>
                  <a:pt x="45" y="453"/>
                </a:lnTo>
                <a:lnTo>
                  <a:pt x="45" y="452"/>
                </a:lnTo>
                <a:lnTo>
                  <a:pt x="45" y="451"/>
                </a:lnTo>
                <a:lnTo>
                  <a:pt x="45" y="449"/>
                </a:lnTo>
                <a:lnTo>
                  <a:pt x="45" y="448"/>
                </a:lnTo>
                <a:lnTo>
                  <a:pt x="45" y="447"/>
                </a:lnTo>
                <a:lnTo>
                  <a:pt x="45" y="446"/>
                </a:lnTo>
                <a:lnTo>
                  <a:pt x="45" y="444"/>
                </a:lnTo>
                <a:lnTo>
                  <a:pt x="45" y="443"/>
                </a:lnTo>
                <a:lnTo>
                  <a:pt x="45" y="439"/>
                </a:lnTo>
                <a:lnTo>
                  <a:pt x="45" y="438"/>
                </a:lnTo>
                <a:lnTo>
                  <a:pt x="45" y="436"/>
                </a:lnTo>
                <a:lnTo>
                  <a:pt x="45" y="435"/>
                </a:lnTo>
                <a:lnTo>
                  <a:pt x="45" y="431"/>
                </a:lnTo>
                <a:lnTo>
                  <a:pt x="45" y="430"/>
                </a:lnTo>
                <a:lnTo>
                  <a:pt x="43" y="428"/>
                </a:lnTo>
                <a:lnTo>
                  <a:pt x="43" y="427"/>
                </a:lnTo>
                <a:lnTo>
                  <a:pt x="43" y="426"/>
                </a:lnTo>
                <a:lnTo>
                  <a:pt x="43" y="423"/>
                </a:lnTo>
                <a:lnTo>
                  <a:pt x="43" y="422"/>
                </a:lnTo>
                <a:lnTo>
                  <a:pt x="42" y="423"/>
                </a:lnTo>
                <a:lnTo>
                  <a:pt x="40" y="423"/>
                </a:lnTo>
                <a:lnTo>
                  <a:pt x="39" y="423"/>
                </a:lnTo>
                <a:lnTo>
                  <a:pt x="38" y="423"/>
                </a:lnTo>
                <a:lnTo>
                  <a:pt x="37" y="423"/>
                </a:lnTo>
                <a:lnTo>
                  <a:pt x="34" y="423"/>
                </a:lnTo>
                <a:lnTo>
                  <a:pt x="33" y="423"/>
                </a:lnTo>
                <a:lnTo>
                  <a:pt x="32" y="423"/>
                </a:lnTo>
                <a:lnTo>
                  <a:pt x="31" y="423"/>
                </a:lnTo>
                <a:lnTo>
                  <a:pt x="31" y="419"/>
                </a:lnTo>
                <a:lnTo>
                  <a:pt x="32" y="419"/>
                </a:lnTo>
                <a:lnTo>
                  <a:pt x="33" y="419"/>
                </a:lnTo>
                <a:lnTo>
                  <a:pt x="34" y="418"/>
                </a:lnTo>
                <a:lnTo>
                  <a:pt x="37" y="418"/>
                </a:lnTo>
                <a:lnTo>
                  <a:pt x="39" y="418"/>
                </a:lnTo>
                <a:lnTo>
                  <a:pt x="39" y="415"/>
                </a:lnTo>
                <a:lnTo>
                  <a:pt x="39" y="414"/>
                </a:lnTo>
                <a:lnTo>
                  <a:pt x="39" y="413"/>
                </a:lnTo>
                <a:lnTo>
                  <a:pt x="38" y="411"/>
                </a:lnTo>
                <a:lnTo>
                  <a:pt x="38" y="410"/>
                </a:lnTo>
                <a:lnTo>
                  <a:pt x="38" y="407"/>
                </a:lnTo>
                <a:lnTo>
                  <a:pt x="38" y="406"/>
                </a:lnTo>
                <a:lnTo>
                  <a:pt x="38" y="404"/>
                </a:lnTo>
                <a:lnTo>
                  <a:pt x="38" y="403"/>
                </a:lnTo>
                <a:lnTo>
                  <a:pt x="39" y="403"/>
                </a:lnTo>
                <a:lnTo>
                  <a:pt x="42" y="403"/>
                </a:lnTo>
                <a:lnTo>
                  <a:pt x="43" y="403"/>
                </a:lnTo>
                <a:lnTo>
                  <a:pt x="43" y="402"/>
                </a:lnTo>
                <a:lnTo>
                  <a:pt x="43" y="401"/>
                </a:lnTo>
                <a:lnTo>
                  <a:pt x="43" y="399"/>
                </a:lnTo>
                <a:lnTo>
                  <a:pt x="42" y="398"/>
                </a:lnTo>
                <a:lnTo>
                  <a:pt x="42" y="397"/>
                </a:lnTo>
                <a:lnTo>
                  <a:pt x="42" y="395"/>
                </a:lnTo>
                <a:lnTo>
                  <a:pt x="42" y="394"/>
                </a:lnTo>
                <a:lnTo>
                  <a:pt x="42" y="391"/>
                </a:lnTo>
                <a:lnTo>
                  <a:pt x="42" y="390"/>
                </a:lnTo>
                <a:lnTo>
                  <a:pt x="42" y="389"/>
                </a:lnTo>
                <a:lnTo>
                  <a:pt x="42" y="387"/>
                </a:lnTo>
                <a:lnTo>
                  <a:pt x="42" y="386"/>
                </a:lnTo>
                <a:lnTo>
                  <a:pt x="42" y="384"/>
                </a:lnTo>
                <a:lnTo>
                  <a:pt x="42" y="382"/>
                </a:lnTo>
                <a:lnTo>
                  <a:pt x="46" y="382"/>
                </a:lnTo>
                <a:lnTo>
                  <a:pt x="57" y="381"/>
                </a:lnTo>
                <a:lnTo>
                  <a:pt x="60" y="381"/>
                </a:lnTo>
                <a:lnTo>
                  <a:pt x="63" y="381"/>
                </a:lnTo>
                <a:lnTo>
                  <a:pt x="64" y="381"/>
                </a:lnTo>
                <a:lnTo>
                  <a:pt x="65" y="381"/>
                </a:lnTo>
                <a:lnTo>
                  <a:pt x="67" y="381"/>
                </a:lnTo>
                <a:lnTo>
                  <a:pt x="68" y="381"/>
                </a:lnTo>
                <a:lnTo>
                  <a:pt x="71" y="381"/>
                </a:lnTo>
                <a:lnTo>
                  <a:pt x="72" y="381"/>
                </a:lnTo>
                <a:lnTo>
                  <a:pt x="73" y="381"/>
                </a:lnTo>
                <a:lnTo>
                  <a:pt x="77" y="381"/>
                </a:lnTo>
                <a:lnTo>
                  <a:pt x="78" y="381"/>
                </a:lnTo>
                <a:lnTo>
                  <a:pt x="80" y="381"/>
                </a:lnTo>
                <a:lnTo>
                  <a:pt x="81" y="381"/>
                </a:lnTo>
                <a:lnTo>
                  <a:pt x="82" y="381"/>
                </a:lnTo>
                <a:lnTo>
                  <a:pt x="82" y="380"/>
                </a:lnTo>
                <a:lnTo>
                  <a:pt x="82" y="378"/>
                </a:lnTo>
                <a:lnTo>
                  <a:pt x="82" y="377"/>
                </a:lnTo>
                <a:lnTo>
                  <a:pt x="82" y="373"/>
                </a:lnTo>
                <a:lnTo>
                  <a:pt x="82" y="372"/>
                </a:lnTo>
                <a:lnTo>
                  <a:pt x="82" y="370"/>
                </a:lnTo>
                <a:lnTo>
                  <a:pt x="82" y="369"/>
                </a:lnTo>
                <a:lnTo>
                  <a:pt x="82" y="365"/>
                </a:lnTo>
                <a:lnTo>
                  <a:pt x="81" y="364"/>
                </a:lnTo>
                <a:lnTo>
                  <a:pt x="81" y="362"/>
                </a:lnTo>
                <a:lnTo>
                  <a:pt x="81" y="361"/>
                </a:lnTo>
                <a:lnTo>
                  <a:pt x="81" y="360"/>
                </a:lnTo>
                <a:lnTo>
                  <a:pt x="81" y="357"/>
                </a:lnTo>
                <a:lnTo>
                  <a:pt x="81" y="356"/>
                </a:lnTo>
                <a:lnTo>
                  <a:pt x="81" y="354"/>
                </a:lnTo>
                <a:lnTo>
                  <a:pt x="81" y="353"/>
                </a:lnTo>
                <a:lnTo>
                  <a:pt x="81" y="351"/>
                </a:lnTo>
                <a:lnTo>
                  <a:pt x="81" y="344"/>
                </a:lnTo>
                <a:lnTo>
                  <a:pt x="81" y="342"/>
                </a:lnTo>
                <a:lnTo>
                  <a:pt x="81" y="340"/>
                </a:lnTo>
                <a:lnTo>
                  <a:pt x="78" y="340"/>
                </a:lnTo>
                <a:lnTo>
                  <a:pt x="72" y="342"/>
                </a:lnTo>
                <a:lnTo>
                  <a:pt x="69" y="342"/>
                </a:lnTo>
                <a:lnTo>
                  <a:pt x="68" y="342"/>
                </a:lnTo>
                <a:lnTo>
                  <a:pt x="63" y="342"/>
                </a:lnTo>
                <a:lnTo>
                  <a:pt x="60" y="342"/>
                </a:lnTo>
                <a:lnTo>
                  <a:pt x="58" y="342"/>
                </a:lnTo>
                <a:lnTo>
                  <a:pt x="52" y="342"/>
                </a:lnTo>
                <a:lnTo>
                  <a:pt x="50" y="342"/>
                </a:lnTo>
                <a:lnTo>
                  <a:pt x="49" y="342"/>
                </a:lnTo>
                <a:lnTo>
                  <a:pt x="43" y="343"/>
                </a:lnTo>
                <a:lnTo>
                  <a:pt x="41" y="343"/>
                </a:lnTo>
                <a:lnTo>
                  <a:pt x="39" y="343"/>
                </a:lnTo>
                <a:lnTo>
                  <a:pt x="33" y="343"/>
                </a:lnTo>
                <a:lnTo>
                  <a:pt x="31" y="343"/>
                </a:lnTo>
                <a:lnTo>
                  <a:pt x="29" y="343"/>
                </a:lnTo>
                <a:lnTo>
                  <a:pt x="26" y="343"/>
                </a:lnTo>
                <a:lnTo>
                  <a:pt x="23" y="343"/>
                </a:lnTo>
                <a:lnTo>
                  <a:pt x="22" y="343"/>
                </a:lnTo>
                <a:lnTo>
                  <a:pt x="21" y="343"/>
                </a:lnTo>
                <a:lnTo>
                  <a:pt x="17" y="343"/>
                </a:lnTo>
                <a:lnTo>
                  <a:pt x="11" y="343"/>
                </a:lnTo>
                <a:lnTo>
                  <a:pt x="8" y="343"/>
                </a:lnTo>
                <a:lnTo>
                  <a:pt x="5" y="343"/>
                </a:lnTo>
                <a:lnTo>
                  <a:pt x="3" y="343"/>
                </a:lnTo>
                <a:lnTo>
                  <a:pt x="2" y="343"/>
                </a:lnTo>
                <a:lnTo>
                  <a:pt x="0" y="343"/>
                </a:lnTo>
                <a:lnTo>
                  <a:pt x="0" y="342"/>
                </a:lnTo>
                <a:lnTo>
                  <a:pt x="2" y="340"/>
                </a:lnTo>
                <a:lnTo>
                  <a:pt x="2" y="339"/>
                </a:lnTo>
                <a:lnTo>
                  <a:pt x="2" y="337"/>
                </a:lnTo>
                <a:lnTo>
                  <a:pt x="2" y="335"/>
                </a:lnTo>
                <a:lnTo>
                  <a:pt x="2" y="332"/>
                </a:lnTo>
                <a:lnTo>
                  <a:pt x="3" y="332"/>
                </a:lnTo>
                <a:lnTo>
                  <a:pt x="4" y="331"/>
                </a:lnTo>
                <a:lnTo>
                  <a:pt x="6" y="331"/>
                </a:lnTo>
                <a:lnTo>
                  <a:pt x="7" y="330"/>
                </a:lnTo>
                <a:lnTo>
                  <a:pt x="8" y="330"/>
                </a:lnTo>
                <a:lnTo>
                  <a:pt x="9" y="329"/>
                </a:lnTo>
                <a:lnTo>
                  <a:pt x="9" y="328"/>
                </a:lnTo>
                <a:lnTo>
                  <a:pt x="11" y="327"/>
                </a:lnTo>
                <a:lnTo>
                  <a:pt x="13" y="326"/>
                </a:lnTo>
                <a:lnTo>
                  <a:pt x="14" y="326"/>
                </a:lnTo>
                <a:lnTo>
                  <a:pt x="15" y="324"/>
                </a:lnTo>
                <a:lnTo>
                  <a:pt x="19" y="322"/>
                </a:lnTo>
                <a:lnTo>
                  <a:pt x="20" y="322"/>
                </a:lnTo>
                <a:lnTo>
                  <a:pt x="21" y="322"/>
                </a:lnTo>
                <a:lnTo>
                  <a:pt x="21" y="321"/>
                </a:lnTo>
                <a:lnTo>
                  <a:pt x="23" y="321"/>
                </a:lnTo>
                <a:lnTo>
                  <a:pt x="29" y="318"/>
                </a:lnTo>
                <a:lnTo>
                  <a:pt x="31" y="317"/>
                </a:lnTo>
                <a:lnTo>
                  <a:pt x="32" y="317"/>
                </a:lnTo>
                <a:lnTo>
                  <a:pt x="34" y="315"/>
                </a:lnTo>
                <a:lnTo>
                  <a:pt x="36" y="314"/>
                </a:lnTo>
                <a:lnTo>
                  <a:pt x="38" y="313"/>
                </a:lnTo>
                <a:lnTo>
                  <a:pt x="40" y="312"/>
                </a:lnTo>
                <a:lnTo>
                  <a:pt x="43" y="311"/>
                </a:lnTo>
                <a:lnTo>
                  <a:pt x="45" y="310"/>
                </a:lnTo>
                <a:lnTo>
                  <a:pt x="47" y="309"/>
                </a:lnTo>
                <a:lnTo>
                  <a:pt x="48" y="309"/>
                </a:lnTo>
                <a:lnTo>
                  <a:pt x="49" y="307"/>
                </a:lnTo>
                <a:lnTo>
                  <a:pt x="50" y="307"/>
                </a:lnTo>
                <a:lnTo>
                  <a:pt x="52" y="306"/>
                </a:lnTo>
                <a:lnTo>
                  <a:pt x="54" y="306"/>
                </a:lnTo>
                <a:lnTo>
                  <a:pt x="55" y="305"/>
                </a:lnTo>
                <a:lnTo>
                  <a:pt x="57" y="304"/>
                </a:lnTo>
                <a:lnTo>
                  <a:pt x="58" y="303"/>
                </a:lnTo>
                <a:lnTo>
                  <a:pt x="60" y="301"/>
                </a:lnTo>
                <a:lnTo>
                  <a:pt x="62" y="299"/>
                </a:lnTo>
                <a:lnTo>
                  <a:pt x="63" y="298"/>
                </a:lnTo>
                <a:lnTo>
                  <a:pt x="67" y="293"/>
                </a:lnTo>
                <a:lnTo>
                  <a:pt x="69" y="292"/>
                </a:lnTo>
                <a:lnTo>
                  <a:pt x="71" y="290"/>
                </a:lnTo>
                <a:lnTo>
                  <a:pt x="73" y="288"/>
                </a:lnTo>
                <a:lnTo>
                  <a:pt x="73" y="287"/>
                </a:lnTo>
                <a:lnTo>
                  <a:pt x="74" y="286"/>
                </a:lnTo>
                <a:lnTo>
                  <a:pt x="75" y="285"/>
                </a:lnTo>
                <a:lnTo>
                  <a:pt x="78" y="281"/>
                </a:lnTo>
                <a:lnTo>
                  <a:pt x="81" y="280"/>
                </a:lnTo>
                <a:lnTo>
                  <a:pt x="88" y="280"/>
                </a:lnTo>
                <a:lnTo>
                  <a:pt x="89" y="280"/>
                </a:lnTo>
                <a:lnTo>
                  <a:pt x="89" y="276"/>
                </a:lnTo>
                <a:lnTo>
                  <a:pt x="89" y="267"/>
                </a:lnTo>
                <a:lnTo>
                  <a:pt x="89" y="265"/>
                </a:lnTo>
                <a:lnTo>
                  <a:pt x="99" y="264"/>
                </a:lnTo>
                <a:lnTo>
                  <a:pt x="100" y="264"/>
                </a:lnTo>
                <a:lnTo>
                  <a:pt x="109" y="264"/>
                </a:lnTo>
                <a:lnTo>
                  <a:pt x="118" y="264"/>
                </a:lnTo>
                <a:lnTo>
                  <a:pt x="119" y="264"/>
                </a:lnTo>
                <a:lnTo>
                  <a:pt x="120" y="264"/>
                </a:lnTo>
                <a:lnTo>
                  <a:pt x="121" y="264"/>
                </a:lnTo>
                <a:lnTo>
                  <a:pt x="123" y="264"/>
                </a:lnTo>
                <a:lnTo>
                  <a:pt x="124" y="264"/>
                </a:lnTo>
                <a:lnTo>
                  <a:pt x="125" y="264"/>
                </a:lnTo>
                <a:lnTo>
                  <a:pt x="126" y="265"/>
                </a:lnTo>
                <a:lnTo>
                  <a:pt x="127" y="265"/>
                </a:lnTo>
                <a:lnTo>
                  <a:pt x="128" y="265"/>
                </a:lnTo>
                <a:lnTo>
                  <a:pt x="129" y="265"/>
                </a:lnTo>
                <a:lnTo>
                  <a:pt x="131" y="265"/>
                </a:lnTo>
                <a:lnTo>
                  <a:pt x="133" y="264"/>
                </a:lnTo>
                <a:lnTo>
                  <a:pt x="135" y="264"/>
                </a:lnTo>
                <a:lnTo>
                  <a:pt x="137" y="264"/>
                </a:lnTo>
                <a:lnTo>
                  <a:pt x="138" y="264"/>
                </a:lnTo>
                <a:lnTo>
                  <a:pt x="138" y="263"/>
                </a:lnTo>
                <a:lnTo>
                  <a:pt x="141" y="263"/>
                </a:lnTo>
                <a:lnTo>
                  <a:pt x="144" y="263"/>
                </a:lnTo>
                <a:lnTo>
                  <a:pt x="155" y="263"/>
                </a:lnTo>
                <a:lnTo>
                  <a:pt x="159" y="263"/>
                </a:lnTo>
                <a:lnTo>
                  <a:pt x="159" y="265"/>
                </a:lnTo>
                <a:lnTo>
                  <a:pt x="159" y="267"/>
                </a:lnTo>
                <a:lnTo>
                  <a:pt x="159" y="268"/>
                </a:lnTo>
                <a:lnTo>
                  <a:pt x="159" y="269"/>
                </a:lnTo>
                <a:lnTo>
                  <a:pt x="159" y="270"/>
                </a:lnTo>
                <a:lnTo>
                  <a:pt x="159" y="271"/>
                </a:lnTo>
                <a:lnTo>
                  <a:pt x="159" y="272"/>
                </a:lnTo>
                <a:lnTo>
                  <a:pt x="159" y="273"/>
                </a:lnTo>
                <a:lnTo>
                  <a:pt x="159" y="274"/>
                </a:lnTo>
                <a:lnTo>
                  <a:pt x="159" y="276"/>
                </a:lnTo>
                <a:lnTo>
                  <a:pt x="159" y="277"/>
                </a:lnTo>
                <a:lnTo>
                  <a:pt x="159" y="278"/>
                </a:lnTo>
                <a:lnTo>
                  <a:pt x="159" y="279"/>
                </a:lnTo>
                <a:lnTo>
                  <a:pt x="159" y="280"/>
                </a:lnTo>
                <a:lnTo>
                  <a:pt x="159" y="281"/>
                </a:lnTo>
                <a:lnTo>
                  <a:pt x="159" y="282"/>
                </a:lnTo>
                <a:lnTo>
                  <a:pt x="159" y="285"/>
                </a:lnTo>
                <a:lnTo>
                  <a:pt x="159" y="286"/>
                </a:lnTo>
                <a:lnTo>
                  <a:pt x="159" y="287"/>
                </a:lnTo>
                <a:lnTo>
                  <a:pt x="159" y="289"/>
                </a:lnTo>
                <a:lnTo>
                  <a:pt x="159" y="290"/>
                </a:lnTo>
                <a:lnTo>
                  <a:pt x="159" y="293"/>
                </a:lnTo>
                <a:lnTo>
                  <a:pt x="159" y="294"/>
                </a:lnTo>
                <a:lnTo>
                  <a:pt x="160" y="295"/>
                </a:lnTo>
                <a:lnTo>
                  <a:pt x="160" y="297"/>
                </a:lnTo>
                <a:lnTo>
                  <a:pt x="160" y="298"/>
                </a:lnTo>
                <a:lnTo>
                  <a:pt x="157" y="298"/>
                </a:lnTo>
                <a:lnTo>
                  <a:pt x="153" y="298"/>
                </a:lnTo>
                <a:lnTo>
                  <a:pt x="142" y="298"/>
                </a:lnTo>
                <a:lnTo>
                  <a:pt x="141" y="298"/>
                </a:lnTo>
                <a:lnTo>
                  <a:pt x="140" y="298"/>
                </a:lnTo>
                <a:lnTo>
                  <a:pt x="138" y="298"/>
                </a:lnTo>
                <a:lnTo>
                  <a:pt x="137" y="298"/>
                </a:lnTo>
                <a:lnTo>
                  <a:pt x="137" y="299"/>
                </a:lnTo>
                <a:lnTo>
                  <a:pt x="137" y="302"/>
                </a:lnTo>
                <a:lnTo>
                  <a:pt x="137" y="303"/>
                </a:lnTo>
                <a:lnTo>
                  <a:pt x="137" y="304"/>
                </a:lnTo>
                <a:lnTo>
                  <a:pt x="137" y="306"/>
                </a:lnTo>
                <a:lnTo>
                  <a:pt x="137" y="307"/>
                </a:lnTo>
                <a:lnTo>
                  <a:pt x="137" y="310"/>
                </a:lnTo>
                <a:lnTo>
                  <a:pt x="137" y="311"/>
                </a:lnTo>
                <a:lnTo>
                  <a:pt x="137" y="312"/>
                </a:lnTo>
                <a:lnTo>
                  <a:pt x="137" y="314"/>
                </a:lnTo>
                <a:lnTo>
                  <a:pt x="138" y="315"/>
                </a:lnTo>
                <a:lnTo>
                  <a:pt x="138" y="318"/>
                </a:lnTo>
                <a:lnTo>
                  <a:pt x="138" y="319"/>
                </a:lnTo>
                <a:lnTo>
                  <a:pt x="138" y="320"/>
                </a:lnTo>
                <a:lnTo>
                  <a:pt x="138" y="322"/>
                </a:lnTo>
                <a:lnTo>
                  <a:pt x="138" y="323"/>
                </a:lnTo>
                <a:lnTo>
                  <a:pt x="138" y="326"/>
                </a:lnTo>
                <a:lnTo>
                  <a:pt x="138" y="327"/>
                </a:lnTo>
                <a:lnTo>
                  <a:pt x="138" y="328"/>
                </a:lnTo>
                <a:lnTo>
                  <a:pt x="138" y="330"/>
                </a:lnTo>
                <a:lnTo>
                  <a:pt x="138" y="331"/>
                </a:lnTo>
                <a:lnTo>
                  <a:pt x="138" y="334"/>
                </a:lnTo>
                <a:lnTo>
                  <a:pt x="138" y="335"/>
                </a:lnTo>
                <a:lnTo>
                  <a:pt x="138" y="336"/>
                </a:lnTo>
                <a:lnTo>
                  <a:pt x="138" y="338"/>
                </a:lnTo>
                <a:lnTo>
                  <a:pt x="138" y="339"/>
                </a:lnTo>
                <a:lnTo>
                  <a:pt x="140" y="339"/>
                </a:lnTo>
                <a:lnTo>
                  <a:pt x="141" y="338"/>
                </a:lnTo>
                <a:lnTo>
                  <a:pt x="143" y="338"/>
                </a:lnTo>
                <a:lnTo>
                  <a:pt x="145" y="338"/>
                </a:lnTo>
                <a:lnTo>
                  <a:pt x="150" y="338"/>
                </a:lnTo>
                <a:lnTo>
                  <a:pt x="153" y="338"/>
                </a:lnTo>
                <a:lnTo>
                  <a:pt x="157" y="338"/>
                </a:lnTo>
                <a:lnTo>
                  <a:pt x="160" y="338"/>
                </a:lnTo>
                <a:lnTo>
                  <a:pt x="160" y="337"/>
                </a:lnTo>
                <a:lnTo>
                  <a:pt x="160" y="335"/>
                </a:lnTo>
                <a:lnTo>
                  <a:pt x="160" y="334"/>
                </a:lnTo>
                <a:lnTo>
                  <a:pt x="160" y="331"/>
                </a:lnTo>
                <a:lnTo>
                  <a:pt x="160" y="330"/>
                </a:lnTo>
                <a:lnTo>
                  <a:pt x="160" y="329"/>
                </a:lnTo>
                <a:lnTo>
                  <a:pt x="160" y="327"/>
                </a:lnTo>
                <a:lnTo>
                  <a:pt x="160" y="326"/>
                </a:lnTo>
                <a:lnTo>
                  <a:pt x="160" y="323"/>
                </a:lnTo>
                <a:lnTo>
                  <a:pt x="160" y="322"/>
                </a:lnTo>
                <a:lnTo>
                  <a:pt x="160" y="321"/>
                </a:lnTo>
                <a:lnTo>
                  <a:pt x="160" y="320"/>
                </a:lnTo>
                <a:lnTo>
                  <a:pt x="160" y="319"/>
                </a:lnTo>
                <a:lnTo>
                  <a:pt x="160" y="318"/>
                </a:lnTo>
                <a:lnTo>
                  <a:pt x="162" y="318"/>
                </a:lnTo>
                <a:lnTo>
                  <a:pt x="170" y="318"/>
                </a:lnTo>
                <a:lnTo>
                  <a:pt x="172" y="318"/>
                </a:lnTo>
                <a:lnTo>
                  <a:pt x="174" y="318"/>
                </a:lnTo>
                <a:lnTo>
                  <a:pt x="175" y="318"/>
                </a:lnTo>
                <a:lnTo>
                  <a:pt x="176" y="318"/>
                </a:lnTo>
                <a:lnTo>
                  <a:pt x="177" y="318"/>
                </a:lnTo>
                <a:lnTo>
                  <a:pt x="178" y="318"/>
                </a:lnTo>
                <a:lnTo>
                  <a:pt x="179" y="318"/>
                </a:lnTo>
                <a:lnTo>
                  <a:pt x="180" y="318"/>
                </a:lnTo>
                <a:lnTo>
                  <a:pt x="184" y="318"/>
                </a:lnTo>
                <a:lnTo>
                  <a:pt x="196" y="317"/>
                </a:lnTo>
                <a:lnTo>
                  <a:pt x="200" y="317"/>
                </a:lnTo>
                <a:lnTo>
                  <a:pt x="201" y="317"/>
                </a:lnTo>
                <a:lnTo>
                  <a:pt x="203" y="317"/>
                </a:lnTo>
                <a:lnTo>
                  <a:pt x="204" y="317"/>
                </a:lnTo>
                <a:lnTo>
                  <a:pt x="205" y="317"/>
                </a:lnTo>
                <a:lnTo>
                  <a:pt x="205" y="318"/>
                </a:lnTo>
                <a:lnTo>
                  <a:pt x="207" y="318"/>
                </a:lnTo>
                <a:lnTo>
                  <a:pt x="213" y="317"/>
                </a:lnTo>
                <a:lnTo>
                  <a:pt x="215" y="317"/>
                </a:lnTo>
                <a:lnTo>
                  <a:pt x="216" y="317"/>
                </a:lnTo>
                <a:lnTo>
                  <a:pt x="220" y="317"/>
                </a:lnTo>
                <a:lnTo>
                  <a:pt x="220" y="311"/>
                </a:lnTo>
                <a:lnTo>
                  <a:pt x="220" y="301"/>
                </a:lnTo>
                <a:lnTo>
                  <a:pt x="220" y="297"/>
                </a:lnTo>
                <a:lnTo>
                  <a:pt x="220" y="292"/>
                </a:lnTo>
                <a:lnTo>
                  <a:pt x="220" y="290"/>
                </a:lnTo>
                <a:lnTo>
                  <a:pt x="219" y="289"/>
                </a:lnTo>
                <a:lnTo>
                  <a:pt x="219" y="287"/>
                </a:lnTo>
                <a:lnTo>
                  <a:pt x="219" y="282"/>
                </a:lnTo>
                <a:lnTo>
                  <a:pt x="219" y="277"/>
                </a:lnTo>
                <a:lnTo>
                  <a:pt x="200" y="277"/>
                </a:lnTo>
                <a:lnTo>
                  <a:pt x="198" y="277"/>
                </a:lnTo>
                <a:lnTo>
                  <a:pt x="198" y="276"/>
                </a:lnTo>
                <a:lnTo>
                  <a:pt x="198" y="270"/>
                </a:lnTo>
                <a:lnTo>
                  <a:pt x="198" y="269"/>
                </a:lnTo>
                <a:lnTo>
                  <a:pt x="197" y="268"/>
                </a:lnTo>
                <a:lnTo>
                  <a:pt x="197" y="263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7" y="257"/>
                </a:lnTo>
                <a:lnTo>
                  <a:pt x="197" y="256"/>
                </a:lnTo>
                <a:lnTo>
                  <a:pt x="198" y="256"/>
                </a:lnTo>
                <a:lnTo>
                  <a:pt x="200" y="256"/>
                </a:lnTo>
                <a:lnTo>
                  <a:pt x="201" y="256"/>
                </a:lnTo>
                <a:lnTo>
                  <a:pt x="201" y="248"/>
                </a:lnTo>
                <a:lnTo>
                  <a:pt x="200" y="247"/>
                </a:lnTo>
                <a:lnTo>
                  <a:pt x="200" y="245"/>
                </a:lnTo>
                <a:lnTo>
                  <a:pt x="201" y="244"/>
                </a:lnTo>
                <a:lnTo>
                  <a:pt x="201" y="239"/>
                </a:lnTo>
                <a:lnTo>
                  <a:pt x="201" y="238"/>
                </a:lnTo>
                <a:lnTo>
                  <a:pt x="201" y="237"/>
                </a:lnTo>
                <a:lnTo>
                  <a:pt x="203" y="237"/>
                </a:lnTo>
                <a:lnTo>
                  <a:pt x="204" y="236"/>
                </a:lnTo>
                <a:lnTo>
                  <a:pt x="206" y="236"/>
                </a:lnTo>
                <a:lnTo>
                  <a:pt x="205" y="228"/>
                </a:lnTo>
                <a:lnTo>
                  <a:pt x="205" y="223"/>
                </a:lnTo>
                <a:lnTo>
                  <a:pt x="205" y="219"/>
                </a:lnTo>
                <a:lnTo>
                  <a:pt x="205" y="217"/>
                </a:lnTo>
                <a:lnTo>
                  <a:pt x="205" y="213"/>
                </a:lnTo>
                <a:lnTo>
                  <a:pt x="205" y="204"/>
                </a:lnTo>
                <a:lnTo>
                  <a:pt x="205" y="198"/>
                </a:lnTo>
                <a:lnTo>
                  <a:pt x="204" y="192"/>
                </a:lnTo>
                <a:lnTo>
                  <a:pt x="204" y="181"/>
                </a:lnTo>
                <a:lnTo>
                  <a:pt x="204" y="168"/>
                </a:lnTo>
                <a:lnTo>
                  <a:pt x="204" y="167"/>
                </a:lnTo>
                <a:lnTo>
                  <a:pt x="203" y="156"/>
                </a:lnTo>
                <a:lnTo>
                  <a:pt x="203" y="148"/>
                </a:lnTo>
                <a:lnTo>
                  <a:pt x="205" y="148"/>
                </a:lnTo>
                <a:lnTo>
                  <a:pt x="206" y="148"/>
                </a:lnTo>
                <a:lnTo>
                  <a:pt x="207" y="148"/>
                </a:lnTo>
                <a:lnTo>
                  <a:pt x="207" y="150"/>
                </a:lnTo>
                <a:lnTo>
                  <a:pt x="207" y="151"/>
                </a:lnTo>
                <a:lnTo>
                  <a:pt x="207" y="152"/>
                </a:lnTo>
                <a:lnTo>
                  <a:pt x="207" y="153"/>
                </a:lnTo>
                <a:lnTo>
                  <a:pt x="207" y="156"/>
                </a:lnTo>
                <a:lnTo>
                  <a:pt x="207" y="158"/>
                </a:lnTo>
                <a:lnTo>
                  <a:pt x="207" y="159"/>
                </a:lnTo>
                <a:lnTo>
                  <a:pt x="209" y="159"/>
                </a:lnTo>
                <a:lnTo>
                  <a:pt x="210" y="159"/>
                </a:lnTo>
                <a:lnTo>
                  <a:pt x="211" y="159"/>
                </a:lnTo>
                <a:lnTo>
                  <a:pt x="213" y="159"/>
                </a:lnTo>
                <a:lnTo>
                  <a:pt x="213" y="164"/>
                </a:lnTo>
                <a:lnTo>
                  <a:pt x="214" y="164"/>
                </a:lnTo>
                <a:lnTo>
                  <a:pt x="215" y="164"/>
                </a:lnTo>
                <a:lnTo>
                  <a:pt x="218" y="163"/>
                </a:lnTo>
                <a:lnTo>
                  <a:pt x="218" y="167"/>
                </a:lnTo>
                <a:lnTo>
                  <a:pt x="216" y="167"/>
                </a:lnTo>
                <a:lnTo>
                  <a:pt x="215" y="167"/>
                </a:lnTo>
                <a:lnTo>
                  <a:pt x="213" y="167"/>
                </a:lnTo>
                <a:lnTo>
                  <a:pt x="212" y="167"/>
                </a:lnTo>
                <a:lnTo>
                  <a:pt x="210" y="167"/>
                </a:lnTo>
                <a:lnTo>
                  <a:pt x="210" y="168"/>
                </a:lnTo>
                <a:lnTo>
                  <a:pt x="210" y="169"/>
                </a:lnTo>
                <a:lnTo>
                  <a:pt x="210" y="170"/>
                </a:lnTo>
                <a:lnTo>
                  <a:pt x="210" y="172"/>
                </a:lnTo>
                <a:lnTo>
                  <a:pt x="210" y="177"/>
                </a:lnTo>
                <a:lnTo>
                  <a:pt x="210" y="179"/>
                </a:lnTo>
                <a:lnTo>
                  <a:pt x="210" y="181"/>
                </a:lnTo>
                <a:lnTo>
                  <a:pt x="210" y="183"/>
                </a:lnTo>
                <a:lnTo>
                  <a:pt x="210" y="185"/>
                </a:lnTo>
                <a:lnTo>
                  <a:pt x="209" y="186"/>
                </a:lnTo>
                <a:lnTo>
                  <a:pt x="209" y="187"/>
                </a:lnTo>
                <a:lnTo>
                  <a:pt x="207" y="187"/>
                </a:lnTo>
                <a:lnTo>
                  <a:pt x="207" y="190"/>
                </a:lnTo>
                <a:lnTo>
                  <a:pt x="207" y="192"/>
                </a:lnTo>
                <a:lnTo>
                  <a:pt x="207" y="194"/>
                </a:lnTo>
                <a:lnTo>
                  <a:pt x="207" y="195"/>
                </a:lnTo>
                <a:lnTo>
                  <a:pt x="209" y="198"/>
                </a:lnTo>
                <a:lnTo>
                  <a:pt x="209" y="202"/>
                </a:lnTo>
                <a:lnTo>
                  <a:pt x="207" y="202"/>
                </a:lnTo>
                <a:lnTo>
                  <a:pt x="207" y="204"/>
                </a:lnTo>
                <a:lnTo>
                  <a:pt x="210" y="204"/>
                </a:lnTo>
                <a:lnTo>
                  <a:pt x="211" y="204"/>
                </a:lnTo>
                <a:lnTo>
                  <a:pt x="213" y="204"/>
                </a:lnTo>
                <a:lnTo>
                  <a:pt x="214" y="204"/>
                </a:lnTo>
                <a:lnTo>
                  <a:pt x="215" y="213"/>
                </a:lnTo>
                <a:lnTo>
                  <a:pt x="213" y="213"/>
                </a:lnTo>
                <a:lnTo>
                  <a:pt x="212" y="213"/>
                </a:lnTo>
                <a:lnTo>
                  <a:pt x="210" y="213"/>
                </a:lnTo>
                <a:lnTo>
                  <a:pt x="207" y="213"/>
                </a:lnTo>
                <a:lnTo>
                  <a:pt x="207" y="214"/>
                </a:lnTo>
                <a:lnTo>
                  <a:pt x="207" y="217"/>
                </a:lnTo>
                <a:lnTo>
                  <a:pt x="209" y="217"/>
                </a:lnTo>
                <a:lnTo>
                  <a:pt x="209" y="218"/>
                </a:lnTo>
                <a:lnTo>
                  <a:pt x="209" y="219"/>
                </a:lnTo>
                <a:lnTo>
                  <a:pt x="210" y="219"/>
                </a:lnTo>
                <a:lnTo>
                  <a:pt x="212" y="219"/>
                </a:lnTo>
                <a:lnTo>
                  <a:pt x="212" y="220"/>
                </a:lnTo>
                <a:lnTo>
                  <a:pt x="212" y="226"/>
                </a:lnTo>
                <a:lnTo>
                  <a:pt x="213" y="226"/>
                </a:lnTo>
                <a:lnTo>
                  <a:pt x="219" y="226"/>
                </a:lnTo>
                <a:lnTo>
                  <a:pt x="222" y="226"/>
                </a:lnTo>
                <a:lnTo>
                  <a:pt x="224" y="226"/>
                </a:lnTo>
                <a:lnTo>
                  <a:pt x="226" y="237"/>
                </a:lnTo>
                <a:lnTo>
                  <a:pt x="226" y="239"/>
                </a:lnTo>
                <a:lnTo>
                  <a:pt x="226" y="247"/>
                </a:lnTo>
                <a:lnTo>
                  <a:pt x="226" y="250"/>
                </a:lnTo>
                <a:lnTo>
                  <a:pt x="223" y="250"/>
                </a:lnTo>
                <a:lnTo>
                  <a:pt x="219" y="250"/>
                </a:lnTo>
                <a:lnTo>
                  <a:pt x="219" y="252"/>
                </a:lnTo>
                <a:lnTo>
                  <a:pt x="219" y="254"/>
                </a:lnTo>
                <a:lnTo>
                  <a:pt x="219" y="255"/>
                </a:lnTo>
                <a:lnTo>
                  <a:pt x="220" y="255"/>
                </a:lnTo>
                <a:lnTo>
                  <a:pt x="221" y="255"/>
                </a:lnTo>
                <a:lnTo>
                  <a:pt x="222" y="255"/>
                </a:lnTo>
                <a:lnTo>
                  <a:pt x="223" y="255"/>
                </a:lnTo>
                <a:lnTo>
                  <a:pt x="224" y="255"/>
                </a:lnTo>
                <a:lnTo>
                  <a:pt x="226" y="255"/>
                </a:lnTo>
                <a:lnTo>
                  <a:pt x="228" y="255"/>
                </a:lnTo>
                <a:lnTo>
                  <a:pt x="229" y="255"/>
                </a:lnTo>
                <a:lnTo>
                  <a:pt x="230" y="255"/>
                </a:lnTo>
                <a:lnTo>
                  <a:pt x="231" y="255"/>
                </a:lnTo>
                <a:lnTo>
                  <a:pt x="233" y="255"/>
                </a:lnTo>
                <a:lnTo>
                  <a:pt x="235" y="255"/>
                </a:lnTo>
                <a:lnTo>
                  <a:pt x="237" y="255"/>
                </a:lnTo>
                <a:lnTo>
                  <a:pt x="238" y="255"/>
                </a:lnTo>
                <a:lnTo>
                  <a:pt x="239" y="255"/>
                </a:lnTo>
                <a:lnTo>
                  <a:pt x="245" y="255"/>
                </a:lnTo>
                <a:lnTo>
                  <a:pt x="246" y="255"/>
                </a:lnTo>
                <a:lnTo>
                  <a:pt x="247" y="255"/>
                </a:lnTo>
                <a:lnTo>
                  <a:pt x="246" y="245"/>
                </a:lnTo>
                <a:lnTo>
                  <a:pt x="248" y="245"/>
                </a:lnTo>
                <a:lnTo>
                  <a:pt x="248" y="255"/>
                </a:lnTo>
                <a:lnTo>
                  <a:pt x="249" y="255"/>
                </a:lnTo>
                <a:lnTo>
                  <a:pt x="257" y="255"/>
                </a:lnTo>
                <a:lnTo>
                  <a:pt x="258" y="255"/>
                </a:lnTo>
                <a:lnTo>
                  <a:pt x="258" y="254"/>
                </a:lnTo>
                <a:lnTo>
                  <a:pt x="259" y="254"/>
                </a:lnTo>
                <a:lnTo>
                  <a:pt x="261" y="254"/>
                </a:lnTo>
                <a:lnTo>
                  <a:pt x="262" y="254"/>
                </a:lnTo>
                <a:lnTo>
                  <a:pt x="263" y="254"/>
                </a:lnTo>
                <a:lnTo>
                  <a:pt x="264" y="254"/>
                </a:lnTo>
                <a:lnTo>
                  <a:pt x="264" y="252"/>
                </a:lnTo>
                <a:lnTo>
                  <a:pt x="265" y="252"/>
                </a:lnTo>
                <a:lnTo>
                  <a:pt x="265" y="254"/>
                </a:lnTo>
                <a:lnTo>
                  <a:pt x="266" y="254"/>
                </a:lnTo>
                <a:lnTo>
                  <a:pt x="269" y="254"/>
                </a:lnTo>
                <a:lnTo>
                  <a:pt x="269" y="252"/>
                </a:lnTo>
                <a:lnTo>
                  <a:pt x="269" y="244"/>
                </a:lnTo>
                <a:lnTo>
                  <a:pt x="269" y="234"/>
                </a:lnTo>
                <a:lnTo>
                  <a:pt x="266" y="235"/>
                </a:lnTo>
                <a:lnTo>
                  <a:pt x="262" y="235"/>
                </a:lnTo>
                <a:lnTo>
                  <a:pt x="258" y="235"/>
                </a:lnTo>
                <a:lnTo>
                  <a:pt x="258" y="214"/>
                </a:lnTo>
                <a:lnTo>
                  <a:pt x="255" y="214"/>
                </a:lnTo>
                <a:lnTo>
                  <a:pt x="250" y="214"/>
                </a:lnTo>
                <a:lnTo>
                  <a:pt x="249" y="214"/>
                </a:lnTo>
                <a:lnTo>
                  <a:pt x="248" y="214"/>
                </a:lnTo>
                <a:lnTo>
                  <a:pt x="247" y="214"/>
                </a:lnTo>
                <a:lnTo>
                  <a:pt x="247" y="212"/>
                </a:lnTo>
                <a:lnTo>
                  <a:pt x="242" y="212"/>
                </a:lnTo>
                <a:lnTo>
                  <a:pt x="237" y="212"/>
                </a:lnTo>
                <a:lnTo>
                  <a:pt x="237" y="211"/>
                </a:lnTo>
                <a:lnTo>
                  <a:pt x="237" y="210"/>
                </a:lnTo>
                <a:lnTo>
                  <a:pt x="237" y="209"/>
                </a:lnTo>
                <a:lnTo>
                  <a:pt x="237" y="207"/>
                </a:lnTo>
                <a:lnTo>
                  <a:pt x="238" y="207"/>
                </a:lnTo>
                <a:lnTo>
                  <a:pt x="238" y="206"/>
                </a:lnTo>
                <a:lnTo>
                  <a:pt x="244" y="206"/>
                </a:lnTo>
                <a:lnTo>
                  <a:pt x="248" y="206"/>
                </a:lnTo>
                <a:lnTo>
                  <a:pt x="248" y="202"/>
                </a:lnTo>
                <a:lnTo>
                  <a:pt x="249" y="198"/>
                </a:lnTo>
                <a:lnTo>
                  <a:pt x="249" y="192"/>
                </a:lnTo>
                <a:lnTo>
                  <a:pt x="250" y="188"/>
                </a:lnTo>
                <a:lnTo>
                  <a:pt x="250" y="184"/>
                </a:lnTo>
                <a:lnTo>
                  <a:pt x="252" y="179"/>
                </a:lnTo>
                <a:lnTo>
                  <a:pt x="250" y="179"/>
                </a:lnTo>
                <a:lnTo>
                  <a:pt x="241" y="178"/>
                </a:lnTo>
                <a:lnTo>
                  <a:pt x="241" y="177"/>
                </a:lnTo>
                <a:lnTo>
                  <a:pt x="242" y="177"/>
                </a:lnTo>
                <a:lnTo>
                  <a:pt x="242" y="176"/>
                </a:lnTo>
                <a:lnTo>
                  <a:pt x="242" y="175"/>
                </a:lnTo>
                <a:lnTo>
                  <a:pt x="244" y="170"/>
                </a:lnTo>
                <a:lnTo>
                  <a:pt x="244" y="169"/>
                </a:lnTo>
                <a:lnTo>
                  <a:pt x="244" y="168"/>
                </a:lnTo>
                <a:lnTo>
                  <a:pt x="244" y="167"/>
                </a:lnTo>
                <a:lnTo>
                  <a:pt x="245" y="167"/>
                </a:lnTo>
                <a:lnTo>
                  <a:pt x="247" y="167"/>
                </a:lnTo>
                <a:lnTo>
                  <a:pt x="248" y="167"/>
                </a:lnTo>
                <a:lnTo>
                  <a:pt x="250" y="167"/>
                </a:lnTo>
                <a:lnTo>
                  <a:pt x="250" y="168"/>
                </a:lnTo>
                <a:lnTo>
                  <a:pt x="250" y="175"/>
                </a:lnTo>
                <a:lnTo>
                  <a:pt x="252" y="175"/>
                </a:lnTo>
                <a:lnTo>
                  <a:pt x="252" y="172"/>
                </a:lnTo>
                <a:lnTo>
                  <a:pt x="252" y="171"/>
                </a:lnTo>
                <a:lnTo>
                  <a:pt x="253" y="169"/>
                </a:lnTo>
                <a:lnTo>
                  <a:pt x="253" y="168"/>
                </a:lnTo>
                <a:lnTo>
                  <a:pt x="253" y="167"/>
                </a:lnTo>
                <a:lnTo>
                  <a:pt x="254" y="167"/>
                </a:lnTo>
                <a:lnTo>
                  <a:pt x="255" y="167"/>
                </a:lnTo>
                <a:lnTo>
                  <a:pt x="259" y="167"/>
                </a:lnTo>
                <a:lnTo>
                  <a:pt x="261" y="168"/>
                </a:lnTo>
                <a:lnTo>
                  <a:pt x="262" y="168"/>
                </a:lnTo>
                <a:lnTo>
                  <a:pt x="265" y="168"/>
                </a:lnTo>
                <a:lnTo>
                  <a:pt x="266" y="168"/>
                </a:lnTo>
                <a:lnTo>
                  <a:pt x="266" y="140"/>
                </a:lnTo>
                <a:lnTo>
                  <a:pt x="266" y="138"/>
                </a:lnTo>
                <a:lnTo>
                  <a:pt x="266" y="127"/>
                </a:lnTo>
                <a:lnTo>
                  <a:pt x="267" y="127"/>
                </a:lnTo>
                <a:lnTo>
                  <a:pt x="270" y="127"/>
                </a:lnTo>
                <a:lnTo>
                  <a:pt x="276" y="127"/>
                </a:lnTo>
                <a:lnTo>
                  <a:pt x="278" y="127"/>
                </a:lnTo>
                <a:lnTo>
                  <a:pt x="279" y="127"/>
                </a:lnTo>
                <a:lnTo>
                  <a:pt x="279" y="128"/>
                </a:lnTo>
                <a:lnTo>
                  <a:pt x="280" y="128"/>
                </a:lnTo>
                <a:lnTo>
                  <a:pt x="280" y="127"/>
                </a:lnTo>
                <a:lnTo>
                  <a:pt x="282" y="127"/>
                </a:lnTo>
                <a:lnTo>
                  <a:pt x="287" y="128"/>
                </a:lnTo>
                <a:lnTo>
                  <a:pt x="287" y="127"/>
                </a:lnTo>
                <a:lnTo>
                  <a:pt x="287" y="126"/>
                </a:lnTo>
                <a:lnTo>
                  <a:pt x="285" y="123"/>
                </a:lnTo>
                <a:lnTo>
                  <a:pt x="285" y="121"/>
                </a:lnTo>
                <a:lnTo>
                  <a:pt x="296" y="120"/>
                </a:lnTo>
                <a:lnTo>
                  <a:pt x="296" y="119"/>
                </a:lnTo>
                <a:lnTo>
                  <a:pt x="296" y="117"/>
                </a:lnTo>
                <a:lnTo>
                  <a:pt x="298" y="117"/>
                </a:lnTo>
                <a:lnTo>
                  <a:pt x="299" y="117"/>
                </a:lnTo>
                <a:lnTo>
                  <a:pt x="300" y="117"/>
                </a:lnTo>
                <a:lnTo>
                  <a:pt x="302" y="117"/>
                </a:lnTo>
                <a:lnTo>
                  <a:pt x="304" y="117"/>
                </a:lnTo>
                <a:lnTo>
                  <a:pt x="305" y="117"/>
                </a:lnTo>
                <a:lnTo>
                  <a:pt x="306" y="117"/>
                </a:lnTo>
                <a:lnTo>
                  <a:pt x="307" y="117"/>
                </a:lnTo>
                <a:lnTo>
                  <a:pt x="308" y="117"/>
                </a:lnTo>
                <a:lnTo>
                  <a:pt x="309" y="114"/>
                </a:lnTo>
                <a:lnTo>
                  <a:pt x="310" y="111"/>
                </a:lnTo>
                <a:lnTo>
                  <a:pt x="311" y="110"/>
                </a:lnTo>
                <a:lnTo>
                  <a:pt x="311" y="105"/>
                </a:lnTo>
                <a:lnTo>
                  <a:pt x="311" y="94"/>
                </a:lnTo>
                <a:lnTo>
                  <a:pt x="313" y="94"/>
                </a:lnTo>
                <a:lnTo>
                  <a:pt x="314" y="94"/>
                </a:lnTo>
                <a:lnTo>
                  <a:pt x="315" y="94"/>
                </a:lnTo>
                <a:lnTo>
                  <a:pt x="316" y="94"/>
                </a:lnTo>
                <a:lnTo>
                  <a:pt x="316" y="93"/>
                </a:lnTo>
                <a:lnTo>
                  <a:pt x="316" y="91"/>
                </a:lnTo>
                <a:lnTo>
                  <a:pt x="316" y="89"/>
                </a:lnTo>
                <a:lnTo>
                  <a:pt x="316" y="88"/>
                </a:lnTo>
                <a:lnTo>
                  <a:pt x="317" y="88"/>
                </a:lnTo>
                <a:lnTo>
                  <a:pt x="318" y="88"/>
                </a:lnTo>
                <a:lnTo>
                  <a:pt x="326" y="88"/>
                </a:lnTo>
                <a:lnTo>
                  <a:pt x="328" y="88"/>
                </a:lnTo>
                <a:lnTo>
                  <a:pt x="330" y="88"/>
                </a:lnTo>
                <a:lnTo>
                  <a:pt x="334" y="88"/>
                </a:lnTo>
                <a:lnTo>
                  <a:pt x="335" y="88"/>
                </a:lnTo>
                <a:lnTo>
                  <a:pt x="336" y="88"/>
                </a:lnTo>
                <a:lnTo>
                  <a:pt x="336" y="84"/>
                </a:lnTo>
                <a:lnTo>
                  <a:pt x="336" y="78"/>
                </a:lnTo>
                <a:lnTo>
                  <a:pt x="336" y="75"/>
                </a:lnTo>
                <a:lnTo>
                  <a:pt x="336" y="73"/>
                </a:lnTo>
                <a:lnTo>
                  <a:pt x="336" y="71"/>
                </a:lnTo>
                <a:lnTo>
                  <a:pt x="336" y="70"/>
                </a:lnTo>
                <a:lnTo>
                  <a:pt x="336" y="68"/>
                </a:lnTo>
                <a:lnTo>
                  <a:pt x="336" y="63"/>
                </a:lnTo>
                <a:lnTo>
                  <a:pt x="336" y="58"/>
                </a:lnTo>
                <a:lnTo>
                  <a:pt x="336" y="56"/>
                </a:lnTo>
                <a:lnTo>
                  <a:pt x="335" y="56"/>
                </a:lnTo>
                <a:lnTo>
                  <a:pt x="335" y="53"/>
                </a:lnTo>
                <a:lnTo>
                  <a:pt x="335" y="52"/>
                </a:lnTo>
                <a:lnTo>
                  <a:pt x="335" y="51"/>
                </a:lnTo>
                <a:lnTo>
                  <a:pt x="330" y="50"/>
                </a:lnTo>
                <a:lnTo>
                  <a:pt x="328" y="50"/>
                </a:lnTo>
                <a:lnTo>
                  <a:pt x="327" y="50"/>
                </a:lnTo>
                <a:lnTo>
                  <a:pt x="328" y="50"/>
                </a:lnTo>
                <a:lnTo>
                  <a:pt x="330" y="50"/>
                </a:lnTo>
                <a:lnTo>
                  <a:pt x="331" y="50"/>
                </a:lnTo>
                <a:lnTo>
                  <a:pt x="331" y="48"/>
                </a:lnTo>
                <a:lnTo>
                  <a:pt x="332" y="48"/>
                </a:lnTo>
                <a:lnTo>
                  <a:pt x="332" y="47"/>
                </a:lnTo>
                <a:lnTo>
                  <a:pt x="332" y="46"/>
                </a:lnTo>
                <a:lnTo>
                  <a:pt x="333" y="46"/>
                </a:lnTo>
                <a:lnTo>
                  <a:pt x="333" y="45"/>
                </a:lnTo>
                <a:lnTo>
                  <a:pt x="333" y="44"/>
                </a:lnTo>
                <a:lnTo>
                  <a:pt x="333" y="43"/>
                </a:lnTo>
                <a:lnTo>
                  <a:pt x="334" y="43"/>
                </a:lnTo>
                <a:lnTo>
                  <a:pt x="335" y="43"/>
                </a:lnTo>
                <a:lnTo>
                  <a:pt x="336" y="43"/>
                </a:lnTo>
                <a:lnTo>
                  <a:pt x="339" y="43"/>
                </a:lnTo>
                <a:lnTo>
                  <a:pt x="340" y="43"/>
                </a:lnTo>
                <a:lnTo>
                  <a:pt x="341" y="42"/>
                </a:lnTo>
                <a:lnTo>
                  <a:pt x="341" y="41"/>
                </a:lnTo>
                <a:lnTo>
                  <a:pt x="342" y="43"/>
                </a:lnTo>
                <a:lnTo>
                  <a:pt x="341" y="44"/>
                </a:lnTo>
                <a:lnTo>
                  <a:pt x="340" y="45"/>
                </a:lnTo>
                <a:lnTo>
                  <a:pt x="340" y="46"/>
                </a:lnTo>
                <a:lnTo>
                  <a:pt x="339" y="47"/>
                </a:lnTo>
                <a:lnTo>
                  <a:pt x="339" y="48"/>
                </a:lnTo>
                <a:lnTo>
                  <a:pt x="338" y="48"/>
                </a:lnTo>
                <a:lnTo>
                  <a:pt x="338" y="50"/>
                </a:lnTo>
                <a:lnTo>
                  <a:pt x="338" y="51"/>
                </a:lnTo>
                <a:lnTo>
                  <a:pt x="338" y="53"/>
                </a:lnTo>
                <a:lnTo>
                  <a:pt x="338" y="56"/>
                </a:lnTo>
                <a:lnTo>
                  <a:pt x="338" y="60"/>
                </a:lnTo>
                <a:lnTo>
                  <a:pt x="338" y="62"/>
                </a:lnTo>
                <a:lnTo>
                  <a:pt x="338" y="66"/>
                </a:lnTo>
                <a:lnTo>
                  <a:pt x="338" y="67"/>
                </a:lnTo>
                <a:lnTo>
                  <a:pt x="338" y="68"/>
                </a:lnTo>
                <a:lnTo>
                  <a:pt x="338" y="69"/>
                </a:lnTo>
                <a:lnTo>
                  <a:pt x="338" y="72"/>
                </a:lnTo>
                <a:lnTo>
                  <a:pt x="336" y="72"/>
                </a:lnTo>
                <a:lnTo>
                  <a:pt x="338" y="77"/>
                </a:lnTo>
                <a:lnTo>
                  <a:pt x="339" y="77"/>
                </a:lnTo>
                <a:lnTo>
                  <a:pt x="339" y="86"/>
                </a:lnTo>
                <a:lnTo>
                  <a:pt x="339" y="88"/>
                </a:lnTo>
                <a:lnTo>
                  <a:pt x="340" y="88"/>
                </a:lnTo>
                <a:lnTo>
                  <a:pt x="342" y="88"/>
                </a:lnTo>
                <a:lnTo>
                  <a:pt x="349" y="88"/>
                </a:lnTo>
                <a:lnTo>
                  <a:pt x="351" y="88"/>
                </a:lnTo>
                <a:lnTo>
                  <a:pt x="352" y="88"/>
                </a:lnTo>
                <a:lnTo>
                  <a:pt x="352" y="95"/>
                </a:lnTo>
                <a:lnTo>
                  <a:pt x="352" y="96"/>
                </a:lnTo>
                <a:lnTo>
                  <a:pt x="352" y="97"/>
                </a:lnTo>
                <a:lnTo>
                  <a:pt x="352" y="98"/>
                </a:lnTo>
                <a:lnTo>
                  <a:pt x="352" y="100"/>
                </a:lnTo>
                <a:lnTo>
                  <a:pt x="352" y="101"/>
                </a:lnTo>
                <a:lnTo>
                  <a:pt x="356" y="101"/>
                </a:lnTo>
                <a:lnTo>
                  <a:pt x="357" y="101"/>
                </a:lnTo>
                <a:lnTo>
                  <a:pt x="357" y="100"/>
                </a:lnTo>
                <a:lnTo>
                  <a:pt x="358" y="100"/>
                </a:lnTo>
                <a:lnTo>
                  <a:pt x="366" y="100"/>
                </a:lnTo>
                <a:lnTo>
                  <a:pt x="367" y="100"/>
                </a:lnTo>
                <a:lnTo>
                  <a:pt x="367" y="87"/>
                </a:lnTo>
                <a:lnTo>
                  <a:pt x="368" y="87"/>
                </a:lnTo>
                <a:lnTo>
                  <a:pt x="368" y="93"/>
                </a:lnTo>
                <a:lnTo>
                  <a:pt x="368" y="103"/>
                </a:lnTo>
                <a:lnTo>
                  <a:pt x="368" y="106"/>
                </a:lnTo>
                <a:lnTo>
                  <a:pt x="368" y="108"/>
                </a:lnTo>
                <a:lnTo>
                  <a:pt x="367" y="108"/>
                </a:lnTo>
                <a:lnTo>
                  <a:pt x="367" y="109"/>
                </a:lnTo>
                <a:lnTo>
                  <a:pt x="367" y="113"/>
                </a:lnTo>
                <a:lnTo>
                  <a:pt x="367" y="114"/>
                </a:lnTo>
                <a:lnTo>
                  <a:pt x="367" y="118"/>
                </a:lnTo>
                <a:lnTo>
                  <a:pt x="367" y="119"/>
                </a:lnTo>
                <a:lnTo>
                  <a:pt x="366" y="119"/>
                </a:lnTo>
                <a:lnTo>
                  <a:pt x="364" y="119"/>
                </a:lnTo>
                <a:lnTo>
                  <a:pt x="362" y="119"/>
                </a:lnTo>
                <a:lnTo>
                  <a:pt x="361" y="119"/>
                </a:lnTo>
                <a:lnTo>
                  <a:pt x="359" y="119"/>
                </a:lnTo>
                <a:lnTo>
                  <a:pt x="351" y="119"/>
                </a:lnTo>
                <a:lnTo>
                  <a:pt x="349" y="119"/>
                </a:lnTo>
                <a:lnTo>
                  <a:pt x="348" y="119"/>
                </a:lnTo>
                <a:lnTo>
                  <a:pt x="348" y="121"/>
                </a:lnTo>
                <a:lnTo>
                  <a:pt x="348" y="128"/>
                </a:lnTo>
                <a:lnTo>
                  <a:pt x="348" y="129"/>
                </a:lnTo>
                <a:lnTo>
                  <a:pt x="348" y="135"/>
                </a:lnTo>
                <a:lnTo>
                  <a:pt x="348" y="136"/>
                </a:lnTo>
                <a:lnTo>
                  <a:pt x="348" y="138"/>
                </a:lnTo>
                <a:lnTo>
                  <a:pt x="347" y="138"/>
                </a:lnTo>
                <a:lnTo>
                  <a:pt x="344" y="138"/>
                </a:lnTo>
                <a:lnTo>
                  <a:pt x="343" y="138"/>
                </a:lnTo>
                <a:lnTo>
                  <a:pt x="342" y="138"/>
                </a:lnTo>
                <a:lnTo>
                  <a:pt x="340" y="138"/>
                </a:lnTo>
                <a:lnTo>
                  <a:pt x="338" y="138"/>
                </a:lnTo>
                <a:lnTo>
                  <a:pt x="336" y="138"/>
                </a:lnTo>
                <a:lnTo>
                  <a:pt x="335" y="139"/>
                </a:lnTo>
                <a:lnTo>
                  <a:pt x="334" y="139"/>
                </a:lnTo>
                <a:lnTo>
                  <a:pt x="333" y="139"/>
                </a:lnTo>
                <a:lnTo>
                  <a:pt x="332" y="139"/>
                </a:lnTo>
                <a:lnTo>
                  <a:pt x="330" y="139"/>
                </a:lnTo>
                <a:lnTo>
                  <a:pt x="328" y="139"/>
                </a:lnTo>
                <a:lnTo>
                  <a:pt x="327" y="139"/>
                </a:lnTo>
                <a:lnTo>
                  <a:pt x="326" y="139"/>
                </a:lnTo>
                <a:lnTo>
                  <a:pt x="324" y="139"/>
                </a:lnTo>
                <a:lnTo>
                  <a:pt x="323" y="139"/>
                </a:lnTo>
                <a:lnTo>
                  <a:pt x="321" y="139"/>
                </a:lnTo>
                <a:lnTo>
                  <a:pt x="319" y="139"/>
                </a:lnTo>
                <a:lnTo>
                  <a:pt x="298" y="139"/>
                </a:lnTo>
                <a:lnTo>
                  <a:pt x="289" y="139"/>
                </a:lnTo>
                <a:lnTo>
                  <a:pt x="288" y="139"/>
                </a:lnTo>
                <a:lnTo>
                  <a:pt x="282" y="139"/>
                </a:lnTo>
                <a:lnTo>
                  <a:pt x="280" y="139"/>
                </a:lnTo>
                <a:lnTo>
                  <a:pt x="279" y="139"/>
                </a:lnTo>
                <a:lnTo>
                  <a:pt x="276" y="139"/>
                </a:lnTo>
                <a:lnTo>
                  <a:pt x="275" y="140"/>
                </a:lnTo>
                <a:lnTo>
                  <a:pt x="274" y="140"/>
                </a:lnTo>
                <a:lnTo>
                  <a:pt x="274" y="146"/>
                </a:lnTo>
                <a:lnTo>
                  <a:pt x="274" y="153"/>
                </a:lnTo>
                <a:lnTo>
                  <a:pt x="274" y="160"/>
                </a:lnTo>
                <a:lnTo>
                  <a:pt x="274" y="164"/>
                </a:lnTo>
                <a:lnTo>
                  <a:pt x="274" y="168"/>
                </a:lnTo>
                <a:lnTo>
                  <a:pt x="275" y="168"/>
                </a:lnTo>
                <a:lnTo>
                  <a:pt x="278" y="168"/>
                </a:lnTo>
                <a:lnTo>
                  <a:pt x="279" y="168"/>
                </a:lnTo>
                <a:lnTo>
                  <a:pt x="280" y="168"/>
                </a:lnTo>
                <a:lnTo>
                  <a:pt x="282" y="168"/>
                </a:lnTo>
                <a:lnTo>
                  <a:pt x="283" y="168"/>
                </a:lnTo>
                <a:lnTo>
                  <a:pt x="283" y="169"/>
                </a:lnTo>
                <a:lnTo>
                  <a:pt x="284" y="169"/>
                </a:lnTo>
                <a:lnTo>
                  <a:pt x="285" y="169"/>
                </a:lnTo>
                <a:lnTo>
                  <a:pt x="287" y="169"/>
                </a:lnTo>
                <a:lnTo>
                  <a:pt x="288" y="169"/>
                </a:lnTo>
                <a:lnTo>
                  <a:pt x="289" y="169"/>
                </a:lnTo>
                <a:lnTo>
                  <a:pt x="289" y="170"/>
                </a:lnTo>
                <a:lnTo>
                  <a:pt x="289" y="172"/>
                </a:lnTo>
                <a:lnTo>
                  <a:pt x="296" y="173"/>
                </a:lnTo>
                <a:lnTo>
                  <a:pt x="304" y="173"/>
                </a:lnTo>
                <a:lnTo>
                  <a:pt x="305" y="173"/>
                </a:lnTo>
                <a:lnTo>
                  <a:pt x="304" y="181"/>
                </a:lnTo>
                <a:lnTo>
                  <a:pt x="304" y="184"/>
                </a:lnTo>
                <a:lnTo>
                  <a:pt x="304" y="185"/>
                </a:lnTo>
                <a:lnTo>
                  <a:pt x="304" y="186"/>
                </a:lnTo>
                <a:lnTo>
                  <a:pt x="305" y="186"/>
                </a:lnTo>
                <a:lnTo>
                  <a:pt x="305" y="187"/>
                </a:lnTo>
                <a:lnTo>
                  <a:pt x="305" y="188"/>
                </a:lnTo>
                <a:lnTo>
                  <a:pt x="306" y="188"/>
                </a:lnTo>
                <a:lnTo>
                  <a:pt x="306" y="189"/>
                </a:lnTo>
                <a:lnTo>
                  <a:pt x="307" y="189"/>
                </a:lnTo>
                <a:lnTo>
                  <a:pt x="307" y="190"/>
                </a:lnTo>
                <a:lnTo>
                  <a:pt x="308" y="190"/>
                </a:lnTo>
                <a:lnTo>
                  <a:pt x="309" y="190"/>
                </a:lnTo>
                <a:lnTo>
                  <a:pt x="310" y="190"/>
                </a:lnTo>
                <a:lnTo>
                  <a:pt x="310" y="195"/>
                </a:lnTo>
                <a:lnTo>
                  <a:pt x="309" y="210"/>
                </a:lnTo>
                <a:lnTo>
                  <a:pt x="309" y="212"/>
                </a:lnTo>
                <a:lnTo>
                  <a:pt x="305" y="212"/>
                </a:lnTo>
                <a:lnTo>
                  <a:pt x="305" y="232"/>
                </a:lnTo>
                <a:lnTo>
                  <a:pt x="306" y="232"/>
                </a:lnTo>
                <a:lnTo>
                  <a:pt x="307" y="232"/>
                </a:lnTo>
                <a:lnTo>
                  <a:pt x="309" y="232"/>
                </a:lnTo>
                <a:lnTo>
                  <a:pt x="310" y="232"/>
                </a:lnTo>
                <a:lnTo>
                  <a:pt x="310" y="234"/>
                </a:lnTo>
                <a:lnTo>
                  <a:pt x="310" y="237"/>
                </a:lnTo>
                <a:lnTo>
                  <a:pt x="310" y="238"/>
                </a:lnTo>
                <a:lnTo>
                  <a:pt x="310" y="240"/>
                </a:lnTo>
                <a:lnTo>
                  <a:pt x="310" y="242"/>
                </a:lnTo>
                <a:lnTo>
                  <a:pt x="310" y="243"/>
                </a:lnTo>
                <a:lnTo>
                  <a:pt x="319" y="243"/>
                </a:lnTo>
                <a:lnTo>
                  <a:pt x="319" y="240"/>
                </a:lnTo>
                <a:lnTo>
                  <a:pt x="319" y="239"/>
                </a:lnTo>
                <a:lnTo>
                  <a:pt x="319" y="235"/>
                </a:lnTo>
                <a:lnTo>
                  <a:pt x="319" y="232"/>
                </a:lnTo>
                <a:lnTo>
                  <a:pt x="319" y="231"/>
                </a:lnTo>
                <a:lnTo>
                  <a:pt x="321" y="231"/>
                </a:lnTo>
                <a:lnTo>
                  <a:pt x="322" y="231"/>
                </a:lnTo>
                <a:lnTo>
                  <a:pt x="327" y="231"/>
                </a:lnTo>
                <a:lnTo>
                  <a:pt x="330" y="231"/>
                </a:lnTo>
                <a:lnTo>
                  <a:pt x="330" y="237"/>
                </a:lnTo>
                <a:lnTo>
                  <a:pt x="330" y="252"/>
                </a:lnTo>
                <a:lnTo>
                  <a:pt x="331" y="252"/>
                </a:lnTo>
                <a:lnTo>
                  <a:pt x="332" y="252"/>
                </a:lnTo>
                <a:lnTo>
                  <a:pt x="334" y="252"/>
                </a:lnTo>
                <a:lnTo>
                  <a:pt x="334" y="245"/>
                </a:lnTo>
                <a:lnTo>
                  <a:pt x="334" y="240"/>
                </a:lnTo>
                <a:lnTo>
                  <a:pt x="336" y="240"/>
                </a:lnTo>
                <a:lnTo>
                  <a:pt x="336" y="245"/>
                </a:lnTo>
                <a:lnTo>
                  <a:pt x="339" y="245"/>
                </a:lnTo>
                <a:lnTo>
                  <a:pt x="345" y="245"/>
                </a:lnTo>
                <a:lnTo>
                  <a:pt x="345" y="246"/>
                </a:lnTo>
                <a:lnTo>
                  <a:pt x="345" y="247"/>
                </a:lnTo>
                <a:lnTo>
                  <a:pt x="345" y="251"/>
                </a:lnTo>
                <a:lnTo>
                  <a:pt x="345" y="252"/>
                </a:lnTo>
                <a:lnTo>
                  <a:pt x="347" y="252"/>
                </a:lnTo>
                <a:lnTo>
                  <a:pt x="349" y="252"/>
                </a:lnTo>
                <a:lnTo>
                  <a:pt x="350" y="252"/>
                </a:lnTo>
                <a:lnTo>
                  <a:pt x="350" y="244"/>
                </a:lnTo>
                <a:lnTo>
                  <a:pt x="352" y="244"/>
                </a:lnTo>
                <a:lnTo>
                  <a:pt x="358" y="244"/>
                </a:lnTo>
                <a:lnTo>
                  <a:pt x="359" y="244"/>
                </a:lnTo>
                <a:lnTo>
                  <a:pt x="361" y="244"/>
                </a:lnTo>
                <a:lnTo>
                  <a:pt x="368" y="244"/>
                </a:lnTo>
                <a:lnTo>
                  <a:pt x="370" y="244"/>
                </a:lnTo>
                <a:lnTo>
                  <a:pt x="370" y="247"/>
                </a:lnTo>
                <a:lnTo>
                  <a:pt x="370" y="248"/>
                </a:lnTo>
                <a:lnTo>
                  <a:pt x="369" y="248"/>
                </a:lnTo>
                <a:lnTo>
                  <a:pt x="367" y="248"/>
                </a:lnTo>
                <a:lnTo>
                  <a:pt x="366" y="248"/>
                </a:lnTo>
                <a:lnTo>
                  <a:pt x="366" y="251"/>
                </a:lnTo>
                <a:lnTo>
                  <a:pt x="366" y="252"/>
                </a:lnTo>
                <a:lnTo>
                  <a:pt x="367" y="252"/>
                </a:lnTo>
                <a:lnTo>
                  <a:pt x="370" y="252"/>
                </a:lnTo>
                <a:lnTo>
                  <a:pt x="373" y="252"/>
                </a:lnTo>
                <a:lnTo>
                  <a:pt x="374" y="251"/>
                </a:lnTo>
                <a:lnTo>
                  <a:pt x="379" y="251"/>
                </a:lnTo>
                <a:lnTo>
                  <a:pt x="383" y="251"/>
                </a:lnTo>
                <a:lnTo>
                  <a:pt x="384" y="251"/>
                </a:lnTo>
                <a:lnTo>
                  <a:pt x="385" y="251"/>
                </a:lnTo>
                <a:lnTo>
                  <a:pt x="390" y="251"/>
                </a:lnTo>
                <a:lnTo>
                  <a:pt x="395" y="251"/>
                </a:lnTo>
                <a:lnTo>
                  <a:pt x="403" y="251"/>
                </a:lnTo>
                <a:lnTo>
                  <a:pt x="404" y="251"/>
                </a:lnTo>
                <a:lnTo>
                  <a:pt x="407" y="250"/>
                </a:lnTo>
                <a:lnTo>
                  <a:pt x="411" y="250"/>
                </a:lnTo>
                <a:lnTo>
                  <a:pt x="413" y="250"/>
                </a:lnTo>
                <a:lnTo>
                  <a:pt x="416" y="250"/>
                </a:lnTo>
                <a:lnTo>
                  <a:pt x="418" y="250"/>
                </a:lnTo>
                <a:lnTo>
                  <a:pt x="423" y="250"/>
                </a:lnTo>
                <a:lnTo>
                  <a:pt x="425" y="250"/>
                </a:lnTo>
                <a:lnTo>
                  <a:pt x="427" y="250"/>
                </a:lnTo>
                <a:lnTo>
                  <a:pt x="428" y="250"/>
                </a:lnTo>
                <a:lnTo>
                  <a:pt x="429" y="250"/>
                </a:lnTo>
                <a:lnTo>
                  <a:pt x="431" y="250"/>
                </a:lnTo>
                <a:lnTo>
                  <a:pt x="433" y="250"/>
                </a:lnTo>
                <a:lnTo>
                  <a:pt x="435" y="250"/>
                </a:lnTo>
                <a:lnTo>
                  <a:pt x="440" y="248"/>
                </a:lnTo>
                <a:lnTo>
                  <a:pt x="445" y="248"/>
                </a:lnTo>
                <a:lnTo>
                  <a:pt x="457" y="248"/>
                </a:lnTo>
                <a:lnTo>
                  <a:pt x="461" y="248"/>
                </a:lnTo>
                <a:lnTo>
                  <a:pt x="461" y="250"/>
                </a:lnTo>
                <a:lnTo>
                  <a:pt x="461" y="251"/>
                </a:lnTo>
                <a:lnTo>
                  <a:pt x="461" y="254"/>
                </a:lnTo>
                <a:lnTo>
                  <a:pt x="461" y="255"/>
                </a:lnTo>
                <a:lnTo>
                  <a:pt x="461" y="259"/>
                </a:lnTo>
                <a:lnTo>
                  <a:pt x="480" y="257"/>
                </a:lnTo>
                <a:lnTo>
                  <a:pt x="481" y="257"/>
                </a:lnTo>
                <a:lnTo>
                  <a:pt x="481" y="260"/>
                </a:lnTo>
                <a:lnTo>
                  <a:pt x="481" y="261"/>
                </a:lnTo>
                <a:lnTo>
                  <a:pt x="481" y="263"/>
                </a:lnTo>
                <a:lnTo>
                  <a:pt x="481" y="264"/>
                </a:lnTo>
                <a:lnTo>
                  <a:pt x="481" y="265"/>
                </a:lnTo>
                <a:lnTo>
                  <a:pt x="481" y="268"/>
                </a:lnTo>
                <a:lnTo>
                  <a:pt x="481" y="269"/>
                </a:lnTo>
                <a:lnTo>
                  <a:pt x="481" y="270"/>
                </a:lnTo>
                <a:lnTo>
                  <a:pt x="482" y="272"/>
                </a:lnTo>
                <a:lnTo>
                  <a:pt x="482" y="273"/>
                </a:lnTo>
                <a:lnTo>
                  <a:pt x="482" y="274"/>
                </a:lnTo>
                <a:lnTo>
                  <a:pt x="482" y="277"/>
                </a:lnTo>
                <a:lnTo>
                  <a:pt x="482" y="278"/>
                </a:lnTo>
                <a:lnTo>
                  <a:pt x="482" y="280"/>
                </a:lnTo>
                <a:lnTo>
                  <a:pt x="482" y="281"/>
                </a:lnTo>
                <a:lnTo>
                  <a:pt x="482" y="282"/>
                </a:lnTo>
                <a:lnTo>
                  <a:pt x="482" y="284"/>
                </a:lnTo>
                <a:lnTo>
                  <a:pt x="482" y="285"/>
                </a:lnTo>
                <a:lnTo>
                  <a:pt x="482" y="286"/>
                </a:lnTo>
                <a:lnTo>
                  <a:pt x="482" y="288"/>
                </a:lnTo>
                <a:lnTo>
                  <a:pt x="482" y="289"/>
                </a:lnTo>
                <a:lnTo>
                  <a:pt x="482" y="290"/>
                </a:lnTo>
                <a:lnTo>
                  <a:pt x="482" y="293"/>
                </a:lnTo>
                <a:lnTo>
                  <a:pt x="482" y="294"/>
                </a:lnTo>
                <a:lnTo>
                  <a:pt x="482" y="296"/>
                </a:lnTo>
                <a:lnTo>
                  <a:pt x="482" y="297"/>
                </a:lnTo>
                <a:lnTo>
                  <a:pt x="482" y="298"/>
                </a:lnTo>
                <a:lnTo>
                  <a:pt x="482" y="301"/>
                </a:lnTo>
                <a:lnTo>
                  <a:pt x="482" y="302"/>
                </a:lnTo>
                <a:lnTo>
                  <a:pt x="482" y="304"/>
                </a:lnTo>
                <a:lnTo>
                  <a:pt x="482" y="305"/>
                </a:lnTo>
                <a:lnTo>
                  <a:pt x="482" y="306"/>
                </a:lnTo>
                <a:lnTo>
                  <a:pt x="482" y="309"/>
                </a:lnTo>
                <a:lnTo>
                  <a:pt x="482" y="310"/>
                </a:lnTo>
                <a:lnTo>
                  <a:pt x="482" y="313"/>
                </a:lnTo>
                <a:lnTo>
                  <a:pt x="482" y="314"/>
                </a:lnTo>
                <a:lnTo>
                  <a:pt x="482" y="317"/>
                </a:lnTo>
                <a:lnTo>
                  <a:pt x="483" y="318"/>
                </a:lnTo>
                <a:lnTo>
                  <a:pt x="483" y="319"/>
                </a:lnTo>
                <a:lnTo>
                  <a:pt x="483" y="320"/>
                </a:lnTo>
                <a:lnTo>
                  <a:pt x="483" y="321"/>
                </a:lnTo>
                <a:lnTo>
                  <a:pt x="483" y="322"/>
                </a:lnTo>
                <a:lnTo>
                  <a:pt x="483" y="324"/>
                </a:lnTo>
                <a:lnTo>
                  <a:pt x="483" y="326"/>
                </a:lnTo>
                <a:lnTo>
                  <a:pt x="483" y="327"/>
                </a:lnTo>
                <a:lnTo>
                  <a:pt x="483" y="328"/>
                </a:lnTo>
                <a:lnTo>
                  <a:pt x="483" y="329"/>
                </a:lnTo>
                <a:lnTo>
                  <a:pt x="483" y="330"/>
                </a:lnTo>
                <a:lnTo>
                  <a:pt x="485" y="330"/>
                </a:lnTo>
                <a:lnTo>
                  <a:pt x="489" y="329"/>
                </a:lnTo>
                <a:lnTo>
                  <a:pt x="490" y="329"/>
                </a:lnTo>
                <a:lnTo>
                  <a:pt x="491" y="329"/>
                </a:lnTo>
                <a:lnTo>
                  <a:pt x="492" y="329"/>
                </a:lnTo>
                <a:lnTo>
                  <a:pt x="495" y="329"/>
                </a:lnTo>
                <a:lnTo>
                  <a:pt x="500" y="329"/>
                </a:lnTo>
                <a:lnTo>
                  <a:pt x="502" y="329"/>
                </a:lnTo>
                <a:lnTo>
                  <a:pt x="504" y="329"/>
                </a:lnTo>
                <a:lnTo>
                  <a:pt x="511" y="329"/>
                </a:lnTo>
                <a:lnTo>
                  <a:pt x="513" y="329"/>
                </a:lnTo>
                <a:lnTo>
                  <a:pt x="515" y="329"/>
                </a:lnTo>
                <a:lnTo>
                  <a:pt x="522" y="329"/>
                </a:lnTo>
                <a:lnTo>
                  <a:pt x="523" y="329"/>
                </a:lnTo>
                <a:lnTo>
                  <a:pt x="525" y="329"/>
                </a:lnTo>
                <a:lnTo>
                  <a:pt x="532" y="329"/>
                </a:lnTo>
                <a:lnTo>
                  <a:pt x="534" y="329"/>
                </a:lnTo>
                <a:lnTo>
                  <a:pt x="539" y="328"/>
                </a:lnTo>
                <a:lnTo>
                  <a:pt x="540" y="328"/>
                </a:lnTo>
                <a:lnTo>
                  <a:pt x="545" y="328"/>
                </a:lnTo>
                <a:lnTo>
                  <a:pt x="555" y="328"/>
                </a:lnTo>
                <a:lnTo>
                  <a:pt x="559" y="328"/>
                </a:lnTo>
                <a:lnTo>
                  <a:pt x="565" y="328"/>
                </a:lnTo>
                <a:lnTo>
                  <a:pt x="568" y="328"/>
                </a:lnTo>
                <a:lnTo>
                  <a:pt x="580" y="328"/>
                </a:lnTo>
                <a:lnTo>
                  <a:pt x="583" y="328"/>
                </a:lnTo>
                <a:lnTo>
                  <a:pt x="584" y="327"/>
                </a:lnTo>
                <a:lnTo>
                  <a:pt x="587" y="327"/>
                </a:lnTo>
                <a:lnTo>
                  <a:pt x="589" y="327"/>
                </a:lnTo>
                <a:lnTo>
                  <a:pt x="589" y="326"/>
                </a:lnTo>
                <a:lnTo>
                  <a:pt x="587" y="326"/>
                </a:lnTo>
                <a:lnTo>
                  <a:pt x="587" y="324"/>
                </a:lnTo>
                <a:lnTo>
                  <a:pt x="587" y="323"/>
                </a:lnTo>
                <a:lnTo>
                  <a:pt x="587" y="322"/>
                </a:lnTo>
                <a:lnTo>
                  <a:pt x="589" y="322"/>
                </a:lnTo>
                <a:lnTo>
                  <a:pt x="589" y="321"/>
                </a:lnTo>
                <a:lnTo>
                  <a:pt x="589" y="320"/>
                </a:lnTo>
                <a:lnTo>
                  <a:pt x="589" y="319"/>
                </a:lnTo>
                <a:lnTo>
                  <a:pt x="589" y="306"/>
                </a:lnTo>
                <a:lnTo>
                  <a:pt x="587" y="299"/>
                </a:lnTo>
                <a:lnTo>
                  <a:pt x="587" y="295"/>
                </a:lnTo>
                <a:lnTo>
                  <a:pt x="587" y="290"/>
                </a:lnTo>
                <a:lnTo>
                  <a:pt x="587" y="286"/>
                </a:lnTo>
                <a:lnTo>
                  <a:pt x="587" y="276"/>
                </a:lnTo>
                <a:lnTo>
                  <a:pt x="587" y="272"/>
                </a:lnTo>
                <a:lnTo>
                  <a:pt x="586" y="265"/>
                </a:lnTo>
                <a:lnTo>
                  <a:pt x="586" y="254"/>
                </a:lnTo>
                <a:lnTo>
                  <a:pt x="586" y="245"/>
                </a:lnTo>
                <a:lnTo>
                  <a:pt x="586" y="244"/>
                </a:lnTo>
                <a:lnTo>
                  <a:pt x="586" y="235"/>
                </a:lnTo>
                <a:lnTo>
                  <a:pt x="586" y="225"/>
                </a:lnTo>
                <a:lnTo>
                  <a:pt x="586" y="223"/>
                </a:lnTo>
                <a:lnTo>
                  <a:pt x="592" y="223"/>
                </a:lnTo>
                <a:lnTo>
                  <a:pt x="600" y="223"/>
                </a:lnTo>
                <a:lnTo>
                  <a:pt x="602" y="223"/>
                </a:lnTo>
                <a:lnTo>
                  <a:pt x="602" y="222"/>
                </a:lnTo>
                <a:lnTo>
                  <a:pt x="602" y="215"/>
                </a:lnTo>
                <a:lnTo>
                  <a:pt x="602" y="203"/>
                </a:lnTo>
                <a:lnTo>
                  <a:pt x="602" y="192"/>
                </a:lnTo>
                <a:lnTo>
                  <a:pt x="602" y="180"/>
                </a:lnTo>
                <a:lnTo>
                  <a:pt x="601" y="180"/>
                </a:lnTo>
                <a:lnTo>
                  <a:pt x="601" y="181"/>
                </a:lnTo>
                <a:lnTo>
                  <a:pt x="600" y="181"/>
                </a:lnTo>
                <a:lnTo>
                  <a:pt x="598" y="181"/>
                </a:lnTo>
                <a:lnTo>
                  <a:pt x="597" y="183"/>
                </a:lnTo>
                <a:lnTo>
                  <a:pt x="595" y="183"/>
                </a:lnTo>
                <a:lnTo>
                  <a:pt x="594" y="183"/>
                </a:lnTo>
                <a:lnTo>
                  <a:pt x="592" y="184"/>
                </a:lnTo>
                <a:lnTo>
                  <a:pt x="591" y="168"/>
                </a:lnTo>
                <a:lnTo>
                  <a:pt x="591" y="165"/>
                </a:lnTo>
                <a:lnTo>
                  <a:pt x="591" y="143"/>
                </a:lnTo>
                <a:lnTo>
                  <a:pt x="590" y="123"/>
                </a:lnTo>
                <a:lnTo>
                  <a:pt x="590" y="113"/>
                </a:lnTo>
                <a:lnTo>
                  <a:pt x="600" y="113"/>
                </a:lnTo>
                <a:lnTo>
                  <a:pt x="599" y="96"/>
                </a:lnTo>
                <a:lnTo>
                  <a:pt x="599" y="84"/>
                </a:lnTo>
                <a:lnTo>
                  <a:pt x="599" y="73"/>
                </a:lnTo>
                <a:lnTo>
                  <a:pt x="599" y="71"/>
                </a:lnTo>
                <a:lnTo>
                  <a:pt x="599" y="69"/>
                </a:lnTo>
                <a:lnTo>
                  <a:pt x="599" y="62"/>
                </a:lnTo>
                <a:lnTo>
                  <a:pt x="599" y="61"/>
                </a:lnTo>
                <a:lnTo>
                  <a:pt x="599" y="60"/>
                </a:lnTo>
                <a:lnTo>
                  <a:pt x="599" y="59"/>
                </a:lnTo>
                <a:lnTo>
                  <a:pt x="599" y="46"/>
                </a:lnTo>
                <a:lnTo>
                  <a:pt x="599" y="42"/>
                </a:lnTo>
                <a:lnTo>
                  <a:pt x="598" y="30"/>
                </a:lnTo>
                <a:lnTo>
                  <a:pt x="598" y="26"/>
                </a:lnTo>
                <a:lnTo>
                  <a:pt x="598" y="21"/>
                </a:lnTo>
                <a:lnTo>
                  <a:pt x="597" y="21"/>
                </a:lnTo>
                <a:lnTo>
                  <a:pt x="593" y="21"/>
                </a:lnTo>
                <a:lnTo>
                  <a:pt x="592" y="21"/>
                </a:lnTo>
                <a:lnTo>
                  <a:pt x="585" y="21"/>
                </a:lnTo>
                <a:lnTo>
                  <a:pt x="577" y="21"/>
                </a:lnTo>
                <a:lnTo>
                  <a:pt x="568" y="22"/>
                </a:lnTo>
                <a:lnTo>
                  <a:pt x="565" y="22"/>
                </a:lnTo>
                <a:lnTo>
                  <a:pt x="561" y="21"/>
                </a:lnTo>
                <a:lnTo>
                  <a:pt x="560" y="21"/>
                </a:lnTo>
                <a:lnTo>
                  <a:pt x="558" y="21"/>
                </a:lnTo>
                <a:lnTo>
                  <a:pt x="558" y="19"/>
                </a:lnTo>
                <a:lnTo>
                  <a:pt x="558" y="18"/>
                </a:lnTo>
                <a:lnTo>
                  <a:pt x="558" y="17"/>
                </a:lnTo>
                <a:lnTo>
                  <a:pt x="558" y="14"/>
                </a:lnTo>
                <a:lnTo>
                  <a:pt x="559" y="9"/>
                </a:lnTo>
                <a:lnTo>
                  <a:pt x="560" y="6"/>
                </a:lnTo>
                <a:lnTo>
                  <a:pt x="560" y="5"/>
                </a:lnTo>
                <a:lnTo>
                  <a:pt x="561" y="2"/>
                </a:lnTo>
                <a:lnTo>
                  <a:pt x="561" y="1"/>
                </a:lnTo>
                <a:lnTo>
                  <a:pt x="563" y="1"/>
                </a:lnTo>
                <a:lnTo>
                  <a:pt x="564" y="1"/>
                </a:lnTo>
                <a:lnTo>
                  <a:pt x="565" y="1"/>
                </a:lnTo>
                <a:lnTo>
                  <a:pt x="566" y="1"/>
                </a:lnTo>
                <a:lnTo>
                  <a:pt x="567" y="1"/>
                </a:lnTo>
                <a:lnTo>
                  <a:pt x="577" y="0"/>
                </a:lnTo>
                <a:lnTo>
                  <a:pt x="587" y="0"/>
                </a:lnTo>
                <a:lnTo>
                  <a:pt x="590" y="0"/>
                </a:lnTo>
                <a:lnTo>
                  <a:pt x="591" y="0"/>
                </a:lnTo>
                <a:lnTo>
                  <a:pt x="592" y="0"/>
                </a:lnTo>
                <a:lnTo>
                  <a:pt x="597" y="0"/>
                </a:lnTo>
                <a:lnTo>
                  <a:pt x="608" y="0"/>
                </a:lnTo>
                <a:lnTo>
                  <a:pt x="616" y="0"/>
                </a:lnTo>
                <a:lnTo>
                  <a:pt x="618" y="0"/>
                </a:lnTo>
                <a:lnTo>
                  <a:pt x="620" y="0"/>
                </a:lnTo>
                <a:lnTo>
                  <a:pt x="620" y="2"/>
                </a:lnTo>
                <a:lnTo>
                  <a:pt x="624" y="2"/>
                </a:lnTo>
                <a:lnTo>
                  <a:pt x="635" y="1"/>
                </a:lnTo>
                <a:lnTo>
                  <a:pt x="638" y="1"/>
                </a:lnTo>
                <a:lnTo>
                  <a:pt x="638" y="2"/>
                </a:lnTo>
                <a:lnTo>
                  <a:pt x="638" y="3"/>
                </a:lnTo>
                <a:lnTo>
                  <a:pt x="638" y="4"/>
                </a:lnTo>
                <a:lnTo>
                  <a:pt x="638" y="5"/>
                </a:lnTo>
                <a:lnTo>
                  <a:pt x="638" y="8"/>
                </a:lnTo>
                <a:lnTo>
                  <a:pt x="638" y="9"/>
                </a:lnTo>
                <a:lnTo>
                  <a:pt x="619" y="10"/>
                </a:lnTo>
                <a:lnTo>
                  <a:pt x="620" y="13"/>
                </a:lnTo>
                <a:lnTo>
                  <a:pt x="638" y="13"/>
                </a:lnTo>
                <a:lnTo>
                  <a:pt x="640" y="37"/>
                </a:lnTo>
                <a:lnTo>
                  <a:pt x="640" y="38"/>
                </a:lnTo>
                <a:lnTo>
                  <a:pt x="659" y="38"/>
                </a:lnTo>
                <a:lnTo>
                  <a:pt x="658" y="19"/>
                </a:lnTo>
                <a:lnTo>
                  <a:pt x="658" y="18"/>
                </a:lnTo>
                <a:lnTo>
                  <a:pt x="659" y="18"/>
                </a:lnTo>
                <a:lnTo>
                  <a:pt x="661" y="18"/>
                </a:lnTo>
                <a:lnTo>
                  <a:pt x="662" y="18"/>
                </a:lnTo>
                <a:lnTo>
                  <a:pt x="663" y="18"/>
                </a:lnTo>
                <a:lnTo>
                  <a:pt x="664" y="18"/>
                </a:lnTo>
                <a:lnTo>
                  <a:pt x="667" y="18"/>
                </a:lnTo>
                <a:lnTo>
                  <a:pt x="668" y="18"/>
                </a:lnTo>
                <a:lnTo>
                  <a:pt x="669" y="18"/>
                </a:lnTo>
                <a:lnTo>
                  <a:pt x="672" y="18"/>
                </a:lnTo>
                <a:lnTo>
                  <a:pt x="673" y="17"/>
                </a:lnTo>
                <a:lnTo>
                  <a:pt x="675" y="17"/>
                </a:lnTo>
                <a:lnTo>
                  <a:pt x="675" y="16"/>
                </a:lnTo>
                <a:lnTo>
                  <a:pt x="675" y="14"/>
                </a:lnTo>
                <a:lnTo>
                  <a:pt x="676" y="14"/>
                </a:lnTo>
                <a:lnTo>
                  <a:pt x="677" y="12"/>
                </a:lnTo>
                <a:lnTo>
                  <a:pt x="677" y="11"/>
                </a:lnTo>
                <a:lnTo>
                  <a:pt x="677" y="10"/>
                </a:lnTo>
                <a:lnTo>
                  <a:pt x="679" y="11"/>
                </a:lnTo>
                <a:lnTo>
                  <a:pt x="677" y="13"/>
                </a:lnTo>
                <a:lnTo>
                  <a:pt x="679" y="14"/>
                </a:lnTo>
                <a:lnTo>
                  <a:pt x="681" y="10"/>
                </a:lnTo>
                <a:lnTo>
                  <a:pt x="680" y="9"/>
                </a:lnTo>
                <a:lnTo>
                  <a:pt x="679" y="10"/>
                </a:lnTo>
                <a:lnTo>
                  <a:pt x="678" y="10"/>
                </a:lnTo>
                <a:lnTo>
                  <a:pt x="679" y="9"/>
                </a:lnTo>
                <a:lnTo>
                  <a:pt x="679" y="8"/>
                </a:lnTo>
                <a:lnTo>
                  <a:pt x="680" y="8"/>
                </a:lnTo>
                <a:lnTo>
                  <a:pt x="681" y="6"/>
                </a:lnTo>
                <a:lnTo>
                  <a:pt x="680" y="5"/>
                </a:lnTo>
                <a:lnTo>
                  <a:pt x="681" y="5"/>
                </a:lnTo>
                <a:lnTo>
                  <a:pt x="680" y="5"/>
                </a:lnTo>
                <a:lnTo>
                  <a:pt x="680" y="4"/>
                </a:lnTo>
                <a:lnTo>
                  <a:pt x="681" y="2"/>
                </a:lnTo>
                <a:lnTo>
                  <a:pt x="681" y="3"/>
                </a:lnTo>
                <a:lnTo>
                  <a:pt x="682" y="3"/>
                </a:lnTo>
                <a:lnTo>
                  <a:pt x="684" y="3"/>
                </a:lnTo>
                <a:lnTo>
                  <a:pt x="686" y="3"/>
                </a:lnTo>
                <a:lnTo>
                  <a:pt x="693" y="3"/>
                </a:lnTo>
                <a:lnTo>
                  <a:pt x="694" y="3"/>
                </a:lnTo>
                <a:lnTo>
                  <a:pt x="695" y="3"/>
                </a:lnTo>
                <a:lnTo>
                  <a:pt x="697" y="3"/>
                </a:lnTo>
                <a:lnTo>
                  <a:pt x="699" y="3"/>
                </a:lnTo>
                <a:close/>
                <a:moveTo>
                  <a:pt x="592" y="118"/>
                </a:moveTo>
                <a:lnTo>
                  <a:pt x="592" y="121"/>
                </a:lnTo>
                <a:lnTo>
                  <a:pt x="594" y="121"/>
                </a:lnTo>
                <a:lnTo>
                  <a:pt x="599" y="121"/>
                </a:lnTo>
                <a:lnTo>
                  <a:pt x="601" y="121"/>
                </a:lnTo>
                <a:lnTo>
                  <a:pt x="601" y="119"/>
                </a:lnTo>
                <a:lnTo>
                  <a:pt x="601" y="114"/>
                </a:lnTo>
                <a:lnTo>
                  <a:pt x="600" y="113"/>
                </a:lnTo>
                <a:lnTo>
                  <a:pt x="598" y="113"/>
                </a:lnTo>
                <a:lnTo>
                  <a:pt x="592" y="113"/>
                </a:lnTo>
                <a:lnTo>
                  <a:pt x="592" y="118"/>
                </a:lnTo>
                <a:close/>
                <a:moveTo>
                  <a:pt x="207" y="256"/>
                </a:moveTo>
                <a:lnTo>
                  <a:pt x="207" y="254"/>
                </a:lnTo>
                <a:lnTo>
                  <a:pt x="207" y="253"/>
                </a:lnTo>
                <a:lnTo>
                  <a:pt x="212" y="253"/>
                </a:lnTo>
                <a:lnTo>
                  <a:pt x="212" y="254"/>
                </a:lnTo>
                <a:lnTo>
                  <a:pt x="212" y="255"/>
                </a:lnTo>
                <a:lnTo>
                  <a:pt x="215" y="255"/>
                </a:lnTo>
                <a:lnTo>
                  <a:pt x="216" y="255"/>
                </a:lnTo>
                <a:lnTo>
                  <a:pt x="216" y="251"/>
                </a:lnTo>
                <a:lnTo>
                  <a:pt x="218" y="251"/>
                </a:lnTo>
                <a:lnTo>
                  <a:pt x="218" y="250"/>
                </a:lnTo>
                <a:lnTo>
                  <a:pt x="215" y="248"/>
                </a:lnTo>
                <a:lnTo>
                  <a:pt x="214" y="248"/>
                </a:lnTo>
                <a:lnTo>
                  <a:pt x="207" y="244"/>
                </a:lnTo>
                <a:lnTo>
                  <a:pt x="207" y="245"/>
                </a:lnTo>
                <a:lnTo>
                  <a:pt x="206" y="245"/>
                </a:lnTo>
                <a:lnTo>
                  <a:pt x="205" y="248"/>
                </a:lnTo>
                <a:lnTo>
                  <a:pt x="204" y="250"/>
                </a:lnTo>
                <a:lnTo>
                  <a:pt x="203" y="254"/>
                </a:lnTo>
                <a:lnTo>
                  <a:pt x="204" y="256"/>
                </a:lnTo>
                <a:lnTo>
                  <a:pt x="205" y="256"/>
                </a:lnTo>
                <a:lnTo>
                  <a:pt x="206" y="256"/>
                </a:lnTo>
                <a:lnTo>
                  <a:pt x="207" y="256"/>
                </a:lnTo>
                <a:close/>
                <a:moveTo>
                  <a:pt x="279" y="245"/>
                </a:moveTo>
                <a:lnTo>
                  <a:pt x="279" y="244"/>
                </a:lnTo>
                <a:lnTo>
                  <a:pt x="278" y="244"/>
                </a:lnTo>
                <a:lnTo>
                  <a:pt x="276" y="244"/>
                </a:lnTo>
                <a:lnTo>
                  <a:pt x="273" y="244"/>
                </a:lnTo>
                <a:lnTo>
                  <a:pt x="272" y="244"/>
                </a:lnTo>
                <a:lnTo>
                  <a:pt x="272" y="246"/>
                </a:lnTo>
                <a:lnTo>
                  <a:pt x="271" y="252"/>
                </a:lnTo>
                <a:lnTo>
                  <a:pt x="271" y="254"/>
                </a:lnTo>
                <a:lnTo>
                  <a:pt x="272" y="254"/>
                </a:lnTo>
                <a:lnTo>
                  <a:pt x="276" y="254"/>
                </a:lnTo>
                <a:lnTo>
                  <a:pt x="278" y="254"/>
                </a:lnTo>
                <a:lnTo>
                  <a:pt x="279" y="254"/>
                </a:lnTo>
                <a:lnTo>
                  <a:pt x="279" y="253"/>
                </a:lnTo>
                <a:lnTo>
                  <a:pt x="279" y="252"/>
                </a:lnTo>
                <a:lnTo>
                  <a:pt x="279" y="251"/>
                </a:lnTo>
                <a:lnTo>
                  <a:pt x="279" y="250"/>
                </a:lnTo>
                <a:lnTo>
                  <a:pt x="279" y="248"/>
                </a:lnTo>
                <a:lnTo>
                  <a:pt x="279" y="247"/>
                </a:lnTo>
                <a:lnTo>
                  <a:pt x="279" y="246"/>
                </a:lnTo>
                <a:lnTo>
                  <a:pt x="279" y="24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2" name="Freeform 109">
            <a:extLst>
              <a:ext uri="{FF2B5EF4-FFF2-40B4-BE49-F238E27FC236}">
                <a16:creationId xmlns:a16="http://schemas.microsoft.com/office/drawing/2014/main" id="{C26D3166-2E35-5466-CBE1-3978B904FCFB}"/>
              </a:ext>
            </a:extLst>
          </p:cNvPr>
          <p:cNvSpPr>
            <a:spLocks noEditPoints="1"/>
          </p:cNvSpPr>
          <p:nvPr/>
        </p:nvSpPr>
        <p:spPr bwMode="auto">
          <a:xfrm>
            <a:off x="3592143" y="3509676"/>
            <a:ext cx="1547716" cy="519551"/>
          </a:xfrm>
          <a:custGeom>
            <a:avLst/>
            <a:gdLst>
              <a:gd name="T0" fmla="*/ 398 w 1132"/>
              <a:gd name="T1" fmla="*/ 138 h 380"/>
              <a:gd name="T2" fmla="*/ 167 w 1132"/>
              <a:gd name="T3" fmla="*/ 65 h 380"/>
              <a:gd name="T4" fmla="*/ 200 w 1132"/>
              <a:gd name="T5" fmla="*/ 119 h 380"/>
              <a:gd name="T6" fmla="*/ 189 w 1132"/>
              <a:gd name="T7" fmla="*/ 140 h 380"/>
              <a:gd name="T8" fmla="*/ 198 w 1132"/>
              <a:gd name="T9" fmla="*/ 170 h 380"/>
              <a:gd name="T10" fmla="*/ 250 w 1132"/>
              <a:gd name="T11" fmla="*/ 176 h 380"/>
              <a:gd name="T12" fmla="*/ 319 w 1132"/>
              <a:gd name="T13" fmla="*/ 176 h 380"/>
              <a:gd name="T14" fmla="*/ 358 w 1132"/>
              <a:gd name="T15" fmla="*/ 152 h 380"/>
              <a:gd name="T16" fmla="*/ 399 w 1132"/>
              <a:gd name="T17" fmla="*/ 175 h 380"/>
              <a:gd name="T18" fmla="*/ 442 w 1132"/>
              <a:gd name="T19" fmla="*/ 175 h 380"/>
              <a:gd name="T20" fmla="*/ 478 w 1132"/>
              <a:gd name="T21" fmla="*/ 174 h 380"/>
              <a:gd name="T22" fmla="*/ 518 w 1132"/>
              <a:gd name="T23" fmla="*/ 167 h 380"/>
              <a:gd name="T24" fmla="*/ 601 w 1132"/>
              <a:gd name="T25" fmla="*/ 174 h 380"/>
              <a:gd name="T26" fmla="*/ 655 w 1132"/>
              <a:gd name="T27" fmla="*/ 175 h 380"/>
              <a:gd name="T28" fmla="*/ 722 w 1132"/>
              <a:gd name="T29" fmla="*/ 174 h 380"/>
              <a:gd name="T30" fmla="*/ 798 w 1132"/>
              <a:gd name="T31" fmla="*/ 172 h 380"/>
              <a:gd name="T32" fmla="*/ 865 w 1132"/>
              <a:gd name="T33" fmla="*/ 169 h 380"/>
              <a:gd name="T34" fmla="*/ 917 w 1132"/>
              <a:gd name="T35" fmla="*/ 167 h 380"/>
              <a:gd name="T36" fmla="*/ 972 w 1132"/>
              <a:gd name="T37" fmla="*/ 166 h 380"/>
              <a:gd name="T38" fmla="*/ 1013 w 1132"/>
              <a:gd name="T39" fmla="*/ 165 h 380"/>
              <a:gd name="T40" fmla="*/ 1036 w 1132"/>
              <a:gd name="T41" fmla="*/ 180 h 380"/>
              <a:gd name="T42" fmla="*/ 1036 w 1132"/>
              <a:gd name="T43" fmla="*/ 204 h 380"/>
              <a:gd name="T44" fmla="*/ 1001 w 1132"/>
              <a:gd name="T45" fmla="*/ 205 h 380"/>
              <a:gd name="T46" fmla="*/ 998 w 1132"/>
              <a:gd name="T47" fmla="*/ 225 h 380"/>
              <a:gd name="T48" fmla="*/ 992 w 1132"/>
              <a:gd name="T49" fmla="*/ 241 h 380"/>
              <a:gd name="T50" fmla="*/ 998 w 1132"/>
              <a:gd name="T51" fmla="*/ 245 h 380"/>
              <a:gd name="T52" fmla="*/ 1000 w 1132"/>
              <a:gd name="T53" fmla="*/ 270 h 380"/>
              <a:gd name="T54" fmla="*/ 1029 w 1132"/>
              <a:gd name="T55" fmla="*/ 276 h 380"/>
              <a:gd name="T56" fmla="*/ 1040 w 1132"/>
              <a:gd name="T57" fmla="*/ 285 h 380"/>
              <a:gd name="T58" fmla="*/ 1086 w 1132"/>
              <a:gd name="T59" fmla="*/ 284 h 380"/>
              <a:gd name="T60" fmla="*/ 1119 w 1132"/>
              <a:gd name="T61" fmla="*/ 283 h 380"/>
              <a:gd name="T62" fmla="*/ 1118 w 1132"/>
              <a:gd name="T63" fmla="*/ 296 h 380"/>
              <a:gd name="T64" fmla="*/ 1109 w 1132"/>
              <a:gd name="T65" fmla="*/ 328 h 380"/>
              <a:gd name="T66" fmla="*/ 1097 w 1132"/>
              <a:gd name="T67" fmla="*/ 356 h 380"/>
              <a:gd name="T68" fmla="*/ 1090 w 1132"/>
              <a:gd name="T69" fmla="*/ 369 h 380"/>
              <a:gd name="T70" fmla="*/ 1072 w 1132"/>
              <a:gd name="T71" fmla="*/ 368 h 380"/>
              <a:gd name="T72" fmla="*/ 1055 w 1132"/>
              <a:gd name="T73" fmla="*/ 366 h 380"/>
              <a:gd name="T74" fmla="*/ 1026 w 1132"/>
              <a:gd name="T75" fmla="*/ 367 h 380"/>
              <a:gd name="T76" fmla="*/ 958 w 1132"/>
              <a:gd name="T77" fmla="*/ 367 h 380"/>
              <a:gd name="T78" fmla="*/ 911 w 1132"/>
              <a:gd name="T79" fmla="*/ 369 h 380"/>
              <a:gd name="T80" fmla="*/ 843 w 1132"/>
              <a:gd name="T81" fmla="*/ 371 h 380"/>
              <a:gd name="T82" fmla="*/ 822 w 1132"/>
              <a:gd name="T83" fmla="*/ 372 h 380"/>
              <a:gd name="T84" fmla="*/ 804 w 1132"/>
              <a:gd name="T85" fmla="*/ 372 h 380"/>
              <a:gd name="T86" fmla="*/ 776 w 1132"/>
              <a:gd name="T87" fmla="*/ 373 h 380"/>
              <a:gd name="T88" fmla="*/ 705 w 1132"/>
              <a:gd name="T89" fmla="*/ 376 h 380"/>
              <a:gd name="T90" fmla="*/ 639 w 1132"/>
              <a:gd name="T91" fmla="*/ 376 h 380"/>
              <a:gd name="T92" fmla="*/ 575 w 1132"/>
              <a:gd name="T93" fmla="*/ 376 h 380"/>
              <a:gd name="T94" fmla="*/ 500 w 1132"/>
              <a:gd name="T95" fmla="*/ 376 h 380"/>
              <a:gd name="T96" fmla="*/ 401 w 1132"/>
              <a:gd name="T97" fmla="*/ 377 h 380"/>
              <a:gd name="T98" fmla="*/ 312 w 1132"/>
              <a:gd name="T99" fmla="*/ 376 h 380"/>
              <a:gd name="T100" fmla="*/ 176 w 1132"/>
              <a:gd name="T101" fmla="*/ 377 h 380"/>
              <a:gd name="T102" fmla="*/ 78 w 1132"/>
              <a:gd name="T103" fmla="*/ 376 h 380"/>
              <a:gd name="T104" fmla="*/ 38 w 1132"/>
              <a:gd name="T105" fmla="*/ 175 h 380"/>
              <a:gd name="T106" fmla="*/ 99 w 1132"/>
              <a:gd name="T107" fmla="*/ 162 h 380"/>
              <a:gd name="T108" fmla="*/ 135 w 1132"/>
              <a:gd name="T109" fmla="*/ 175 h 380"/>
              <a:gd name="T110" fmla="*/ 137 w 1132"/>
              <a:gd name="T111" fmla="*/ 94 h 380"/>
              <a:gd name="T112" fmla="*/ 87 w 1132"/>
              <a:gd name="T113" fmla="*/ 84 h 380"/>
              <a:gd name="T114" fmla="*/ 77 w 1132"/>
              <a:gd name="T115" fmla="*/ 0 h 380"/>
              <a:gd name="T116" fmla="*/ 111 w 1132"/>
              <a:gd name="T117" fmla="*/ 33 h 380"/>
              <a:gd name="T118" fmla="*/ 129 w 1132"/>
              <a:gd name="T119" fmla="*/ 36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32" h="380">
                <a:moveTo>
                  <a:pt x="398" y="140"/>
                </a:moveTo>
                <a:lnTo>
                  <a:pt x="377" y="140"/>
                </a:lnTo>
                <a:lnTo>
                  <a:pt x="377" y="137"/>
                </a:lnTo>
                <a:lnTo>
                  <a:pt x="377" y="135"/>
                </a:lnTo>
                <a:lnTo>
                  <a:pt x="379" y="135"/>
                </a:lnTo>
                <a:lnTo>
                  <a:pt x="384" y="135"/>
                </a:lnTo>
                <a:lnTo>
                  <a:pt x="386" y="135"/>
                </a:lnTo>
                <a:lnTo>
                  <a:pt x="388" y="135"/>
                </a:lnTo>
                <a:lnTo>
                  <a:pt x="390" y="135"/>
                </a:lnTo>
                <a:lnTo>
                  <a:pt x="396" y="135"/>
                </a:lnTo>
                <a:lnTo>
                  <a:pt x="398" y="135"/>
                </a:lnTo>
                <a:lnTo>
                  <a:pt x="398" y="136"/>
                </a:lnTo>
                <a:lnTo>
                  <a:pt x="398" y="137"/>
                </a:lnTo>
                <a:lnTo>
                  <a:pt x="398" y="138"/>
                </a:lnTo>
                <a:lnTo>
                  <a:pt x="398" y="140"/>
                </a:lnTo>
                <a:close/>
                <a:moveTo>
                  <a:pt x="137" y="94"/>
                </a:moveTo>
                <a:lnTo>
                  <a:pt x="139" y="94"/>
                </a:lnTo>
                <a:lnTo>
                  <a:pt x="140" y="94"/>
                </a:lnTo>
                <a:lnTo>
                  <a:pt x="142" y="94"/>
                </a:lnTo>
                <a:lnTo>
                  <a:pt x="144" y="94"/>
                </a:lnTo>
                <a:lnTo>
                  <a:pt x="147" y="94"/>
                </a:lnTo>
                <a:lnTo>
                  <a:pt x="153" y="94"/>
                </a:lnTo>
                <a:lnTo>
                  <a:pt x="157" y="94"/>
                </a:lnTo>
                <a:lnTo>
                  <a:pt x="157" y="93"/>
                </a:lnTo>
                <a:lnTo>
                  <a:pt x="163" y="93"/>
                </a:lnTo>
                <a:lnTo>
                  <a:pt x="167" y="94"/>
                </a:lnTo>
                <a:lnTo>
                  <a:pt x="167" y="74"/>
                </a:lnTo>
                <a:lnTo>
                  <a:pt x="167" y="65"/>
                </a:lnTo>
                <a:lnTo>
                  <a:pt x="167" y="63"/>
                </a:lnTo>
                <a:lnTo>
                  <a:pt x="175" y="63"/>
                </a:lnTo>
                <a:lnTo>
                  <a:pt x="177" y="63"/>
                </a:lnTo>
                <a:lnTo>
                  <a:pt x="177" y="65"/>
                </a:lnTo>
                <a:lnTo>
                  <a:pt x="177" y="68"/>
                </a:lnTo>
                <a:lnTo>
                  <a:pt x="177" y="74"/>
                </a:lnTo>
                <a:lnTo>
                  <a:pt x="177" y="75"/>
                </a:lnTo>
                <a:lnTo>
                  <a:pt x="177" y="94"/>
                </a:lnTo>
                <a:lnTo>
                  <a:pt x="186" y="94"/>
                </a:lnTo>
                <a:lnTo>
                  <a:pt x="187" y="94"/>
                </a:lnTo>
                <a:lnTo>
                  <a:pt x="187" y="119"/>
                </a:lnTo>
                <a:lnTo>
                  <a:pt x="191" y="119"/>
                </a:lnTo>
                <a:lnTo>
                  <a:pt x="198" y="119"/>
                </a:lnTo>
                <a:lnTo>
                  <a:pt x="200" y="119"/>
                </a:lnTo>
                <a:lnTo>
                  <a:pt x="202" y="119"/>
                </a:lnTo>
                <a:lnTo>
                  <a:pt x="202" y="120"/>
                </a:lnTo>
                <a:lnTo>
                  <a:pt x="202" y="121"/>
                </a:lnTo>
                <a:lnTo>
                  <a:pt x="202" y="122"/>
                </a:lnTo>
                <a:lnTo>
                  <a:pt x="202" y="124"/>
                </a:lnTo>
                <a:lnTo>
                  <a:pt x="202" y="125"/>
                </a:lnTo>
                <a:lnTo>
                  <a:pt x="191" y="125"/>
                </a:lnTo>
                <a:lnTo>
                  <a:pt x="187" y="125"/>
                </a:lnTo>
                <a:lnTo>
                  <a:pt x="187" y="127"/>
                </a:lnTo>
                <a:lnTo>
                  <a:pt x="187" y="133"/>
                </a:lnTo>
                <a:lnTo>
                  <a:pt x="187" y="134"/>
                </a:lnTo>
                <a:lnTo>
                  <a:pt x="189" y="136"/>
                </a:lnTo>
                <a:lnTo>
                  <a:pt x="189" y="137"/>
                </a:lnTo>
                <a:lnTo>
                  <a:pt x="189" y="140"/>
                </a:lnTo>
                <a:lnTo>
                  <a:pt x="191" y="140"/>
                </a:lnTo>
                <a:lnTo>
                  <a:pt x="198" y="140"/>
                </a:lnTo>
                <a:lnTo>
                  <a:pt x="198" y="142"/>
                </a:lnTo>
                <a:lnTo>
                  <a:pt x="198" y="145"/>
                </a:lnTo>
                <a:lnTo>
                  <a:pt x="198" y="152"/>
                </a:lnTo>
                <a:lnTo>
                  <a:pt x="199" y="162"/>
                </a:lnTo>
                <a:lnTo>
                  <a:pt x="199" y="163"/>
                </a:lnTo>
                <a:lnTo>
                  <a:pt x="199" y="165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1"/>
                </a:lnTo>
                <a:lnTo>
                  <a:pt x="198" y="172"/>
                </a:lnTo>
                <a:lnTo>
                  <a:pt x="196" y="174"/>
                </a:lnTo>
                <a:lnTo>
                  <a:pt x="196" y="175"/>
                </a:lnTo>
                <a:lnTo>
                  <a:pt x="198" y="175"/>
                </a:lnTo>
                <a:lnTo>
                  <a:pt x="229" y="176"/>
                </a:lnTo>
                <a:lnTo>
                  <a:pt x="234" y="176"/>
                </a:lnTo>
                <a:lnTo>
                  <a:pt x="235" y="176"/>
                </a:lnTo>
                <a:lnTo>
                  <a:pt x="238" y="176"/>
                </a:lnTo>
                <a:lnTo>
                  <a:pt x="239" y="176"/>
                </a:lnTo>
                <a:lnTo>
                  <a:pt x="242" y="176"/>
                </a:lnTo>
                <a:lnTo>
                  <a:pt x="247" y="176"/>
                </a:lnTo>
                <a:lnTo>
                  <a:pt x="249" y="176"/>
                </a:lnTo>
                <a:lnTo>
                  <a:pt x="250" y="176"/>
                </a:lnTo>
                <a:lnTo>
                  <a:pt x="255" y="176"/>
                </a:lnTo>
                <a:lnTo>
                  <a:pt x="259" y="176"/>
                </a:lnTo>
                <a:lnTo>
                  <a:pt x="273" y="176"/>
                </a:lnTo>
                <a:lnTo>
                  <a:pt x="279" y="176"/>
                </a:lnTo>
                <a:lnTo>
                  <a:pt x="285" y="176"/>
                </a:lnTo>
                <a:lnTo>
                  <a:pt x="303" y="176"/>
                </a:lnTo>
                <a:lnTo>
                  <a:pt x="308" y="176"/>
                </a:lnTo>
                <a:lnTo>
                  <a:pt x="310" y="176"/>
                </a:lnTo>
                <a:lnTo>
                  <a:pt x="311" y="176"/>
                </a:lnTo>
                <a:lnTo>
                  <a:pt x="314" y="176"/>
                </a:lnTo>
                <a:lnTo>
                  <a:pt x="315" y="176"/>
                </a:lnTo>
                <a:lnTo>
                  <a:pt x="316" y="176"/>
                </a:lnTo>
                <a:lnTo>
                  <a:pt x="318" y="176"/>
                </a:lnTo>
                <a:lnTo>
                  <a:pt x="319" y="176"/>
                </a:lnTo>
                <a:lnTo>
                  <a:pt x="318" y="160"/>
                </a:lnTo>
                <a:lnTo>
                  <a:pt x="318" y="159"/>
                </a:lnTo>
                <a:lnTo>
                  <a:pt x="318" y="157"/>
                </a:lnTo>
                <a:lnTo>
                  <a:pt x="318" y="155"/>
                </a:lnTo>
                <a:lnTo>
                  <a:pt x="329" y="155"/>
                </a:lnTo>
                <a:lnTo>
                  <a:pt x="333" y="155"/>
                </a:lnTo>
                <a:lnTo>
                  <a:pt x="341" y="154"/>
                </a:lnTo>
                <a:lnTo>
                  <a:pt x="345" y="154"/>
                </a:lnTo>
                <a:lnTo>
                  <a:pt x="349" y="154"/>
                </a:lnTo>
                <a:lnTo>
                  <a:pt x="353" y="154"/>
                </a:lnTo>
                <a:lnTo>
                  <a:pt x="355" y="154"/>
                </a:lnTo>
                <a:lnTo>
                  <a:pt x="357" y="154"/>
                </a:lnTo>
                <a:lnTo>
                  <a:pt x="358" y="154"/>
                </a:lnTo>
                <a:lnTo>
                  <a:pt x="358" y="152"/>
                </a:lnTo>
                <a:lnTo>
                  <a:pt x="358" y="146"/>
                </a:lnTo>
                <a:lnTo>
                  <a:pt x="358" y="145"/>
                </a:lnTo>
                <a:lnTo>
                  <a:pt x="362" y="145"/>
                </a:lnTo>
                <a:lnTo>
                  <a:pt x="398" y="145"/>
                </a:lnTo>
                <a:lnTo>
                  <a:pt x="398" y="149"/>
                </a:lnTo>
                <a:lnTo>
                  <a:pt x="398" y="153"/>
                </a:lnTo>
                <a:lnTo>
                  <a:pt x="398" y="163"/>
                </a:lnTo>
                <a:lnTo>
                  <a:pt x="398" y="165"/>
                </a:lnTo>
                <a:lnTo>
                  <a:pt x="398" y="166"/>
                </a:lnTo>
                <a:lnTo>
                  <a:pt x="398" y="168"/>
                </a:lnTo>
                <a:lnTo>
                  <a:pt x="398" y="169"/>
                </a:lnTo>
                <a:lnTo>
                  <a:pt x="398" y="174"/>
                </a:lnTo>
                <a:lnTo>
                  <a:pt x="398" y="175"/>
                </a:lnTo>
                <a:lnTo>
                  <a:pt x="399" y="175"/>
                </a:lnTo>
                <a:lnTo>
                  <a:pt x="403" y="175"/>
                </a:lnTo>
                <a:lnTo>
                  <a:pt x="406" y="175"/>
                </a:lnTo>
                <a:lnTo>
                  <a:pt x="408" y="175"/>
                </a:lnTo>
                <a:lnTo>
                  <a:pt x="410" y="175"/>
                </a:lnTo>
                <a:lnTo>
                  <a:pt x="415" y="175"/>
                </a:lnTo>
                <a:lnTo>
                  <a:pt x="416" y="175"/>
                </a:lnTo>
                <a:lnTo>
                  <a:pt x="418" y="175"/>
                </a:lnTo>
                <a:lnTo>
                  <a:pt x="420" y="175"/>
                </a:lnTo>
                <a:lnTo>
                  <a:pt x="426" y="175"/>
                </a:lnTo>
                <a:lnTo>
                  <a:pt x="428" y="175"/>
                </a:lnTo>
                <a:lnTo>
                  <a:pt x="431" y="175"/>
                </a:lnTo>
                <a:lnTo>
                  <a:pt x="439" y="175"/>
                </a:lnTo>
                <a:lnTo>
                  <a:pt x="441" y="175"/>
                </a:lnTo>
                <a:lnTo>
                  <a:pt x="442" y="175"/>
                </a:lnTo>
                <a:lnTo>
                  <a:pt x="443" y="175"/>
                </a:lnTo>
                <a:lnTo>
                  <a:pt x="444" y="175"/>
                </a:lnTo>
                <a:lnTo>
                  <a:pt x="445" y="175"/>
                </a:lnTo>
                <a:lnTo>
                  <a:pt x="446" y="175"/>
                </a:lnTo>
                <a:lnTo>
                  <a:pt x="449" y="175"/>
                </a:lnTo>
                <a:lnTo>
                  <a:pt x="450" y="175"/>
                </a:lnTo>
                <a:lnTo>
                  <a:pt x="452" y="175"/>
                </a:lnTo>
                <a:lnTo>
                  <a:pt x="461" y="175"/>
                </a:lnTo>
                <a:lnTo>
                  <a:pt x="469" y="174"/>
                </a:lnTo>
                <a:lnTo>
                  <a:pt x="471" y="174"/>
                </a:lnTo>
                <a:lnTo>
                  <a:pt x="475" y="174"/>
                </a:lnTo>
                <a:lnTo>
                  <a:pt x="476" y="174"/>
                </a:lnTo>
                <a:lnTo>
                  <a:pt x="477" y="174"/>
                </a:lnTo>
                <a:lnTo>
                  <a:pt x="478" y="174"/>
                </a:lnTo>
                <a:lnTo>
                  <a:pt x="482" y="174"/>
                </a:lnTo>
                <a:lnTo>
                  <a:pt x="483" y="174"/>
                </a:lnTo>
                <a:lnTo>
                  <a:pt x="484" y="174"/>
                </a:lnTo>
                <a:lnTo>
                  <a:pt x="486" y="174"/>
                </a:lnTo>
                <a:lnTo>
                  <a:pt x="487" y="174"/>
                </a:lnTo>
                <a:lnTo>
                  <a:pt x="491" y="174"/>
                </a:lnTo>
                <a:lnTo>
                  <a:pt x="495" y="174"/>
                </a:lnTo>
                <a:lnTo>
                  <a:pt x="501" y="174"/>
                </a:lnTo>
                <a:lnTo>
                  <a:pt x="503" y="174"/>
                </a:lnTo>
                <a:lnTo>
                  <a:pt x="503" y="165"/>
                </a:lnTo>
                <a:lnTo>
                  <a:pt x="514" y="165"/>
                </a:lnTo>
                <a:lnTo>
                  <a:pt x="517" y="165"/>
                </a:lnTo>
                <a:lnTo>
                  <a:pt x="518" y="166"/>
                </a:lnTo>
                <a:lnTo>
                  <a:pt x="518" y="167"/>
                </a:lnTo>
                <a:lnTo>
                  <a:pt x="518" y="172"/>
                </a:lnTo>
                <a:lnTo>
                  <a:pt x="518" y="174"/>
                </a:lnTo>
                <a:lnTo>
                  <a:pt x="519" y="174"/>
                </a:lnTo>
                <a:lnTo>
                  <a:pt x="524" y="174"/>
                </a:lnTo>
                <a:lnTo>
                  <a:pt x="526" y="174"/>
                </a:lnTo>
                <a:lnTo>
                  <a:pt x="532" y="174"/>
                </a:lnTo>
                <a:lnTo>
                  <a:pt x="552" y="174"/>
                </a:lnTo>
                <a:lnTo>
                  <a:pt x="557" y="174"/>
                </a:lnTo>
                <a:lnTo>
                  <a:pt x="558" y="174"/>
                </a:lnTo>
                <a:lnTo>
                  <a:pt x="565" y="174"/>
                </a:lnTo>
                <a:lnTo>
                  <a:pt x="590" y="174"/>
                </a:lnTo>
                <a:lnTo>
                  <a:pt x="597" y="174"/>
                </a:lnTo>
                <a:lnTo>
                  <a:pt x="598" y="174"/>
                </a:lnTo>
                <a:lnTo>
                  <a:pt x="601" y="174"/>
                </a:lnTo>
                <a:lnTo>
                  <a:pt x="605" y="174"/>
                </a:lnTo>
                <a:lnTo>
                  <a:pt x="614" y="174"/>
                </a:lnTo>
                <a:lnTo>
                  <a:pt x="617" y="174"/>
                </a:lnTo>
                <a:lnTo>
                  <a:pt x="622" y="174"/>
                </a:lnTo>
                <a:lnTo>
                  <a:pt x="632" y="175"/>
                </a:lnTo>
                <a:lnTo>
                  <a:pt x="633" y="175"/>
                </a:lnTo>
                <a:lnTo>
                  <a:pt x="635" y="175"/>
                </a:lnTo>
                <a:lnTo>
                  <a:pt x="636" y="175"/>
                </a:lnTo>
                <a:lnTo>
                  <a:pt x="638" y="175"/>
                </a:lnTo>
                <a:lnTo>
                  <a:pt x="639" y="175"/>
                </a:lnTo>
                <a:lnTo>
                  <a:pt x="640" y="175"/>
                </a:lnTo>
                <a:lnTo>
                  <a:pt x="643" y="175"/>
                </a:lnTo>
                <a:lnTo>
                  <a:pt x="649" y="175"/>
                </a:lnTo>
                <a:lnTo>
                  <a:pt x="655" y="175"/>
                </a:lnTo>
                <a:lnTo>
                  <a:pt x="658" y="174"/>
                </a:lnTo>
                <a:lnTo>
                  <a:pt x="667" y="174"/>
                </a:lnTo>
                <a:lnTo>
                  <a:pt x="669" y="174"/>
                </a:lnTo>
                <a:lnTo>
                  <a:pt x="674" y="174"/>
                </a:lnTo>
                <a:lnTo>
                  <a:pt x="683" y="174"/>
                </a:lnTo>
                <a:lnTo>
                  <a:pt x="702" y="174"/>
                </a:lnTo>
                <a:lnTo>
                  <a:pt x="713" y="174"/>
                </a:lnTo>
                <a:lnTo>
                  <a:pt x="715" y="174"/>
                </a:lnTo>
                <a:lnTo>
                  <a:pt x="716" y="174"/>
                </a:lnTo>
                <a:lnTo>
                  <a:pt x="717" y="174"/>
                </a:lnTo>
                <a:lnTo>
                  <a:pt x="718" y="174"/>
                </a:lnTo>
                <a:lnTo>
                  <a:pt x="719" y="174"/>
                </a:lnTo>
                <a:lnTo>
                  <a:pt x="721" y="174"/>
                </a:lnTo>
                <a:lnTo>
                  <a:pt x="722" y="174"/>
                </a:lnTo>
                <a:lnTo>
                  <a:pt x="724" y="174"/>
                </a:lnTo>
                <a:lnTo>
                  <a:pt x="725" y="174"/>
                </a:lnTo>
                <a:lnTo>
                  <a:pt x="726" y="174"/>
                </a:lnTo>
                <a:lnTo>
                  <a:pt x="727" y="174"/>
                </a:lnTo>
                <a:lnTo>
                  <a:pt x="728" y="174"/>
                </a:lnTo>
                <a:lnTo>
                  <a:pt x="731" y="174"/>
                </a:lnTo>
                <a:lnTo>
                  <a:pt x="734" y="174"/>
                </a:lnTo>
                <a:lnTo>
                  <a:pt x="738" y="174"/>
                </a:lnTo>
                <a:lnTo>
                  <a:pt x="742" y="174"/>
                </a:lnTo>
                <a:lnTo>
                  <a:pt x="753" y="172"/>
                </a:lnTo>
                <a:lnTo>
                  <a:pt x="757" y="172"/>
                </a:lnTo>
                <a:lnTo>
                  <a:pt x="774" y="172"/>
                </a:lnTo>
                <a:lnTo>
                  <a:pt x="782" y="172"/>
                </a:lnTo>
                <a:lnTo>
                  <a:pt x="798" y="172"/>
                </a:lnTo>
                <a:lnTo>
                  <a:pt x="798" y="171"/>
                </a:lnTo>
                <a:lnTo>
                  <a:pt x="802" y="171"/>
                </a:lnTo>
                <a:lnTo>
                  <a:pt x="813" y="171"/>
                </a:lnTo>
                <a:lnTo>
                  <a:pt x="817" y="171"/>
                </a:lnTo>
                <a:lnTo>
                  <a:pt x="820" y="171"/>
                </a:lnTo>
                <a:lnTo>
                  <a:pt x="828" y="170"/>
                </a:lnTo>
                <a:lnTo>
                  <a:pt x="830" y="170"/>
                </a:lnTo>
                <a:lnTo>
                  <a:pt x="832" y="170"/>
                </a:lnTo>
                <a:lnTo>
                  <a:pt x="840" y="170"/>
                </a:lnTo>
                <a:lnTo>
                  <a:pt x="843" y="170"/>
                </a:lnTo>
                <a:lnTo>
                  <a:pt x="850" y="170"/>
                </a:lnTo>
                <a:lnTo>
                  <a:pt x="857" y="169"/>
                </a:lnTo>
                <a:lnTo>
                  <a:pt x="862" y="169"/>
                </a:lnTo>
                <a:lnTo>
                  <a:pt x="865" y="169"/>
                </a:lnTo>
                <a:lnTo>
                  <a:pt x="867" y="168"/>
                </a:lnTo>
                <a:lnTo>
                  <a:pt x="871" y="168"/>
                </a:lnTo>
                <a:lnTo>
                  <a:pt x="873" y="168"/>
                </a:lnTo>
                <a:lnTo>
                  <a:pt x="877" y="168"/>
                </a:lnTo>
                <a:lnTo>
                  <a:pt x="881" y="168"/>
                </a:lnTo>
                <a:lnTo>
                  <a:pt x="882" y="168"/>
                </a:lnTo>
                <a:lnTo>
                  <a:pt x="890" y="168"/>
                </a:lnTo>
                <a:lnTo>
                  <a:pt x="893" y="168"/>
                </a:lnTo>
                <a:lnTo>
                  <a:pt x="894" y="167"/>
                </a:lnTo>
                <a:lnTo>
                  <a:pt x="897" y="167"/>
                </a:lnTo>
                <a:lnTo>
                  <a:pt x="898" y="167"/>
                </a:lnTo>
                <a:lnTo>
                  <a:pt x="899" y="167"/>
                </a:lnTo>
                <a:lnTo>
                  <a:pt x="910" y="167"/>
                </a:lnTo>
                <a:lnTo>
                  <a:pt x="917" y="167"/>
                </a:lnTo>
                <a:lnTo>
                  <a:pt x="924" y="167"/>
                </a:lnTo>
                <a:lnTo>
                  <a:pt x="928" y="166"/>
                </a:lnTo>
                <a:lnTo>
                  <a:pt x="935" y="166"/>
                </a:lnTo>
                <a:lnTo>
                  <a:pt x="943" y="166"/>
                </a:lnTo>
                <a:lnTo>
                  <a:pt x="945" y="166"/>
                </a:lnTo>
                <a:lnTo>
                  <a:pt x="953" y="166"/>
                </a:lnTo>
                <a:lnTo>
                  <a:pt x="954" y="166"/>
                </a:lnTo>
                <a:lnTo>
                  <a:pt x="955" y="166"/>
                </a:lnTo>
                <a:lnTo>
                  <a:pt x="957" y="166"/>
                </a:lnTo>
                <a:lnTo>
                  <a:pt x="958" y="166"/>
                </a:lnTo>
                <a:lnTo>
                  <a:pt x="960" y="166"/>
                </a:lnTo>
                <a:lnTo>
                  <a:pt x="963" y="166"/>
                </a:lnTo>
                <a:lnTo>
                  <a:pt x="966" y="166"/>
                </a:lnTo>
                <a:lnTo>
                  <a:pt x="972" y="166"/>
                </a:lnTo>
                <a:lnTo>
                  <a:pt x="976" y="166"/>
                </a:lnTo>
                <a:lnTo>
                  <a:pt x="977" y="166"/>
                </a:lnTo>
                <a:lnTo>
                  <a:pt x="978" y="166"/>
                </a:lnTo>
                <a:lnTo>
                  <a:pt x="981" y="166"/>
                </a:lnTo>
                <a:lnTo>
                  <a:pt x="984" y="166"/>
                </a:lnTo>
                <a:lnTo>
                  <a:pt x="986" y="166"/>
                </a:lnTo>
                <a:lnTo>
                  <a:pt x="988" y="166"/>
                </a:lnTo>
                <a:lnTo>
                  <a:pt x="994" y="166"/>
                </a:lnTo>
                <a:lnTo>
                  <a:pt x="996" y="166"/>
                </a:lnTo>
                <a:lnTo>
                  <a:pt x="998" y="166"/>
                </a:lnTo>
                <a:lnTo>
                  <a:pt x="1004" y="165"/>
                </a:lnTo>
                <a:lnTo>
                  <a:pt x="1005" y="165"/>
                </a:lnTo>
                <a:lnTo>
                  <a:pt x="1007" y="165"/>
                </a:lnTo>
                <a:lnTo>
                  <a:pt x="1013" y="165"/>
                </a:lnTo>
                <a:lnTo>
                  <a:pt x="1015" y="165"/>
                </a:lnTo>
                <a:lnTo>
                  <a:pt x="1018" y="165"/>
                </a:lnTo>
                <a:lnTo>
                  <a:pt x="1023" y="165"/>
                </a:lnTo>
                <a:lnTo>
                  <a:pt x="1024" y="165"/>
                </a:lnTo>
                <a:lnTo>
                  <a:pt x="1027" y="165"/>
                </a:lnTo>
                <a:lnTo>
                  <a:pt x="1033" y="163"/>
                </a:lnTo>
                <a:lnTo>
                  <a:pt x="1036" y="163"/>
                </a:lnTo>
                <a:lnTo>
                  <a:pt x="1036" y="165"/>
                </a:lnTo>
                <a:lnTo>
                  <a:pt x="1036" y="167"/>
                </a:lnTo>
                <a:lnTo>
                  <a:pt x="1036" y="174"/>
                </a:lnTo>
                <a:lnTo>
                  <a:pt x="1036" y="176"/>
                </a:lnTo>
                <a:lnTo>
                  <a:pt x="1036" y="177"/>
                </a:lnTo>
                <a:lnTo>
                  <a:pt x="1036" y="179"/>
                </a:lnTo>
                <a:lnTo>
                  <a:pt x="1036" y="180"/>
                </a:lnTo>
                <a:lnTo>
                  <a:pt x="1036" y="183"/>
                </a:lnTo>
                <a:lnTo>
                  <a:pt x="1036" y="184"/>
                </a:lnTo>
                <a:lnTo>
                  <a:pt x="1036" y="185"/>
                </a:lnTo>
                <a:lnTo>
                  <a:pt x="1036" y="187"/>
                </a:lnTo>
                <a:lnTo>
                  <a:pt x="1037" y="188"/>
                </a:lnTo>
                <a:lnTo>
                  <a:pt x="1037" y="192"/>
                </a:lnTo>
                <a:lnTo>
                  <a:pt x="1037" y="193"/>
                </a:lnTo>
                <a:lnTo>
                  <a:pt x="1037" y="195"/>
                </a:lnTo>
                <a:lnTo>
                  <a:pt x="1037" y="196"/>
                </a:lnTo>
                <a:lnTo>
                  <a:pt x="1037" y="200"/>
                </a:lnTo>
                <a:lnTo>
                  <a:pt x="1037" y="201"/>
                </a:lnTo>
                <a:lnTo>
                  <a:pt x="1037" y="203"/>
                </a:lnTo>
                <a:lnTo>
                  <a:pt x="1037" y="204"/>
                </a:lnTo>
                <a:lnTo>
                  <a:pt x="1036" y="204"/>
                </a:lnTo>
                <a:lnTo>
                  <a:pt x="1035" y="204"/>
                </a:lnTo>
                <a:lnTo>
                  <a:pt x="1033" y="204"/>
                </a:lnTo>
                <a:lnTo>
                  <a:pt x="1032" y="204"/>
                </a:lnTo>
                <a:lnTo>
                  <a:pt x="1028" y="204"/>
                </a:lnTo>
                <a:lnTo>
                  <a:pt x="1027" y="204"/>
                </a:lnTo>
                <a:lnTo>
                  <a:pt x="1026" y="204"/>
                </a:lnTo>
                <a:lnTo>
                  <a:pt x="1023" y="204"/>
                </a:lnTo>
                <a:lnTo>
                  <a:pt x="1022" y="204"/>
                </a:lnTo>
                <a:lnTo>
                  <a:pt x="1020" y="204"/>
                </a:lnTo>
                <a:lnTo>
                  <a:pt x="1019" y="204"/>
                </a:lnTo>
                <a:lnTo>
                  <a:pt x="1018" y="204"/>
                </a:lnTo>
                <a:lnTo>
                  <a:pt x="1015" y="204"/>
                </a:lnTo>
                <a:lnTo>
                  <a:pt x="1012" y="204"/>
                </a:lnTo>
                <a:lnTo>
                  <a:pt x="1001" y="205"/>
                </a:lnTo>
                <a:lnTo>
                  <a:pt x="997" y="205"/>
                </a:lnTo>
                <a:lnTo>
                  <a:pt x="997" y="207"/>
                </a:lnTo>
                <a:lnTo>
                  <a:pt x="997" y="209"/>
                </a:lnTo>
                <a:lnTo>
                  <a:pt x="997" y="210"/>
                </a:lnTo>
                <a:lnTo>
                  <a:pt x="997" y="212"/>
                </a:lnTo>
                <a:lnTo>
                  <a:pt x="997" y="213"/>
                </a:lnTo>
                <a:lnTo>
                  <a:pt x="997" y="214"/>
                </a:lnTo>
                <a:lnTo>
                  <a:pt x="997" y="217"/>
                </a:lnTo>
                <a:lnTo>
                  <a:pt x="997" y="218"/>
                </a:lnTo>
                <a:lnTo>
                  <a:pt x="997" y="220"/>
                </a:lnTo>
                <a:lnTo>
                  <a:pt x="997" y="221"/>
                </a:lnTo>
                <a:lnTo>
                  <a:pt x="998" y="222"/>
                </a:lnTo>
                <a:lnTo>
                  <a:pt x="998" y="224"/>
                </a:lnTo>
                <a:lnTo>
                  <a:pt x="998" y="225"/>
                </a:lnTo>
                <a:lnTo>
                  <a:pt x="998" y="226"/>
                </a:lnTo>
                <a:lnTo>
                  <a:pt x="997" y="226"/>
                </a:lnTo>
                <a:lnTo>
                  <a:pt x="994" y="226"/>
                </a:lnTo>
                <a:lnTo>
                  <a:pt x="993" y="226"/>
                </a:lnTo>
                <a:lnTo>
                  <a:pt x="993" y="227"/>
                </a:lnTo>
                <a:lnTo>
                  <a:pt x="993" y="229"/>
                </a:lnTo>
                <a:lnTo>
                  <a:pt x="993" y="230"/>
                </a:lnTo>
                <a:lnTo>
                  <a:pt x="993" y="233"/>
                </a:lnTo>
                <a:lnTo>
                  <a:pt x="993" y="234"/>
                </a:lnTo>
                <a:lnTo>
                  <a:pt x="994" y="236"/>
                </a:lnTo>
                <a:lnTo>
                  <a:pt x="994" y="237"/>
                </a:lnTo>
                <a:lnTo>
                  <a:pt x="994" y="238"/>
                </a:lnTo>
                <a:lnTo>
                  <a:pt x="994" y="241"/>
                </a:lnTo>
                <a:lnTo>
                  <a:pt x="992" y="241"/>
                </a:lnTo>
                <a:lnTo>
                  <a:pt x="989" y="241"/>
                </a:lnTo>
                <a:lnTo>
                  <a:pt x="988" y="242"/>
                </a:lnTo>
                <a:lnTo>
                  <a:pt x="987" y="242"/>
                </a:lnTo>
                <a:lnTo>
                  <a:pt x="986" y="242"/>
                </a:lnTo>
                <a:lnTo>
                  <a:pt x="986" y="246"/>
                </a:lnTo>
                <a:lnTo>
                  <a:pt x="987" y="246"/>
                </a:lnTo>
                <a:lnTo>
                  <a:pt x="988" y="246"/>
                </a:lnTo>
                <a:lnTo>
                  <a:pt x="989" y="246"/>
                </a:lnTo>
                <a:lnTo>
                  <a:pt x="992" y="246"/>
                </a:lnTo>
                <a:lnTo>
                  <a:pt x="993" y="246"/>
                </a:lnTo>
                <a:lnTo>
                  <a:pt x="994" y="246"/>
                </a:lnTo>
                <a:lnTo>
                  <a:pt x="995" y="246"/>
                </a:lnTo>
                <a:lnTo>
                  <a:pt x="997" y="246"/>
                </a:lnTo>
                <a:lnTo>
                  <a:pt x="998" y="245"/>
                </a:lnTo>
                <a:lnTo>
                  <a:pt x="998" y="246"/>
                </a:lnTo>
                <a:lnTo>
                  <a:pt x="998" y="249"/>
                </a:lnTo>
                <a:lnTo>
                  <a:pt x="998" y="250"/>
                </a:lnTo>
                <a:lnTo>
                  <a:pt x="998" y="251"/>
                </a:lnTo>
                <a:lnTo>
                  <a:pt x="1000" y="253"/>
                </a:lnTo>
                <a:lnTo>
                  <a:pt x="1000" y="254"/>
                </a:lnTo>
                <a:lnTo>
                  <a:pt x="1000" y="258"/>
                </a:lnTo>
                <a:lnTo>
                  <a:pt x="1000" y="259"/>
                </a:lnTo>
                <a:lnTo>
                  <a:pt x="1000" y="261"/>
                </a:lnTo>
                <a:lnTo>
                  <a:pt x="1000" y="262"/>
                </a:lnTo>
                <a:lnTo>
                  <a:pt x="1000" y="266"/>
                </a:lnTo>
                <a:lnTo>
                  <a:pt x="1000" y="267"/>
                </a:lnTo>
                <a:lnTo>
                  <a:pt x="1000" y="269"/>
                </a:lnTo>
                <a:lnTo>
                  <a:pt x="1000" y="270"/>
                </a:lnTo>
                <a:lnTo>
                  <a:pt x="1000" y="271"/>
                </a:lnTo>
                <a:lnTo>
                  <a:pt x="1000" y="272"/>
                </a:lnTo>
                <a:lnTo>
                  <a:pt x="1000" y="274"/>
                </a:lnTo>
                <a:lnTo>
                  <a:pt x="1000" y="275"/>
                </a:lnTo>
                <a:lnTo>
                  <a:pt x="1000" y="276"/>
                </a:lnTo>
                <a:lnTo>
                  <a:pt x="1010" y="276"/>
                </a:lnTo>
                <a:lnTo>
                  <a:pt x="1018" y="276"/>
                </a:lnTo>
                <a:lnTo>
                  <a:pt x="1020" y="276"/>
                </a:lnTo>
                <a:lnTo>
                  <a:pt x="1021" y="276"/>
                </a:lnTo>
                <a:lnTo>
                  <a:pt x="1023" y="276"/>
                </a:lnTo>
                <a:lnTo>
                  <a:pt x="1024" y="276"/>
                </a:lnTo>
                <a:lnTo>
                  <a:pt x="1027" y="276"/>
                </a:lnTo>
                <a:lnTo>
                  <a:pt x="1028" y="276"/>
                </a:lnTo>
                <a:lnTo>
                  <a:pt x="1029" y="276"/>
                </a:lnTo>
                <a:lnTo>
                  <a:pt x="1031" y="276"/>
                </a:lnTo>
                <a:lnTo>
                  <a:pt x="1031" y="275"/>
                </a:lnTo>
                <a:lnTo>
                  <a:pt x="1032" y="275"/>
                </a:lnTo>
                <a:lnTo>
                  <a:pt x="1035" y="275"/>
                </a:lnTo>
                <a:lnTo>
                  <a:pt x="1036" y="275"/>
                </a:lnTo>
                <a:lnTo>
                  <a:pt x="1037" y="275"/>
                </a:lnTo>
                <a:lnTo>
                  <a:pt x="1039" y="275"/>
                </a:lnTo>
                <a:lnTo>
                  <a:pt x="1039" y="276"/>
                </a:lnTo>
                <a:lnTo>
                  <a:pt x="1040" y="278"/>
                </a:lnTo>
                <a:lnTo>
                  <a:pt x="1040" y="279"/>
                </a:lnTo>
                <a:lnTo>
                  <a:pt x="1040" y="281"/>
                </a:lnTo>
                <a:lnTo>
                  <a:pt x="1040" y="283"/>
                </a:lnTo>
                <a:lnTo>
                  <a:pt x="1040" y="284"/>
                </a:lnTo>
                <a:lnTo>
                  <a:pt x="1040" y="285"/>
                </a:lnTo>
                <a:lnTo>
                  <a:pt x="1043" y="285"/>
                </a:lnTo>
                <a:lnTo>
                  <a:pt x="1049" y="285"/>
                </a:lnTo>
                <a:lnTo>
                  <a:pt x="1052" y="285"/>
                </a:lnTo>
                <a:lnTo>
                  <a:pt x="1054" y="285"/>
                </a:lnTo>
                <a:lnTo>
                  <a:pt x="1058" y="285"/>
                </a:lnTo>
                <a:lnTo>
                  <a:pt x="1060" y="284"/>
                </a:lnTo>
                <a:lnTo>
                  <a:pt x="1063" y="284"/>
                </a:lnTo>
                <a:lnTo>
                  <a:pt x="1074" y="284"/>
                </a:lnTo>
                <a:lnTo>
                  <a:pt x="1078" y="284"/>
                </a:lnTo>
                <a:lnTo>
                  <a:pt x="1079" y="284"/>
                </a:lnTo>
                <a:lnTo>
                  <a:pt x="1081" y="284"/>
                </a:lnTo>
                <a:lnTo>
                  <a:pt x="1082" y="284"/>
                </a:lnTo>
                <a:lnTo>
                  <a:pt x="1083" y="284"/>
                </a:lnTo>
                <a:lnTo>
                  <a:pt x="1086" y="284"/>
                </a:lnTo>
                <a:lnTo>
                  <a:pt x="1087" y="284"/>
                </a:lnTo>
                <a:lnTo>
                  <a:pt x="1088" y="284"/>
                </a:lnTo>
                <a:lnTo>
                  <a:pt x="1091" y="284"/>
                </a:lnTo>
                <a:lnTo>
                  <a:pt x="1092" y="284"/>
                </a:lnTo>
                <a:lnTo>
                  <a:pt x="1097" y="284"/>
                </a:lnTo>
                <a:lnTo>
                  <a:pt x="1098" y="284"/>
                </a:lnTo>
                <a:lnTo>
                  <a:pt x="1100" y="284"/>
                </a:lnTo>
                <a:lnTo>
                  <a:pt x="1101" y="283"/>
                </a:lnTo>
                <a:lnTo>
                  <a:pt x="1104" y="283"/>
                </a:lnTo>
                <a:lnTo>
                  <a:pt x="1110" y="283"/>
                </a:lnTo>
                <a:lnTo>
                  <a:pt x="1113" y="283"/>
                </a:lnTo>
                <a:lnTo>
                  <a:pt x="1114" y="283"/>
                </a:lnTo>
                <a:lnTo>
                  <a:pt x="1118" y="283"/>
                </a:lnTo>
                <a:lnTo>
                  <a:pt x="1119" y="283"/>
                </a:lnTo>
                <a:lnTo>
                  <a:pt x="1121" y="283"/>
                </a:lnTo>
                <a:lnTo>
                  <a:pt x="1125" y="283"/>
                </a:lnTo>
                <a:lnTo>
                  <a:pt x="1126" y="283"/>
                </a:lnTo>
                <a:lnTo>
                  <a:pt x="1127" y="283"/>
                </a:lnTo>
                <a:lnTo>
                  <a:pt x="1129" y="283"/>
                </a:lnTo>
                <a:lnTo>
                  <a:pt x="1130" y="283"/>
                </a:lnTo>
                <a:lnTo>
                  <a:pt x="1131" y="283"/>
                </a:lnTo>
                <a:lnTo>
                  <a:pt x="1132" y="283"/>
                </a:lnTo>
                <a:lnTo>
                  <a:pt x="1131" y="284"/>
                </a:lnTo>
                <a:lnTo>
                  <a:pt x="1131" y="285"/>
                </a:lnTo>
                <a:lnTo>
                  <a:pt x="1130" y="289"/>
                </a:lnTo>
                <a:lnTo>
                  <a:pt x="1126" y="292"/>
                </a:lnTo>
                <a:lnTo>
                  <a:pt x="1125" y="294"/>
                </a:lnTo>
                <a:lnTo>
                  <a:pt x="1118" y="296"/>
                </a:lnTo>
                <a:lnTo>
                  <a:pt x="1116" y="299"/>
                </a:lnTo>
                <a:lnTo>
                  <a:pt x="1115" y="301"/>
                </a:lnTo>
                <a:lnTo>
                  <a:pt x="1117" y="305"/>
                </a:lnTo>
                <a:lnTo>
                  <a:pt x="1123" y="308"/>
                </a:lnTo>
                <a:lnTo>
                  <a:pt x="1122" y="310"/>
                </a:lnTo>
                <a:lnTo>
                  <a:pt x="1121" y="311"/>
                </a:lnTo>
                <a:lnTo>
                  <a:pt x="1119" y="313"/>
                </a:lnTo>
                <a:lnTo>
                  <a:pt x="1118" y="316"/>
                </a:lnTo>
                <a:lnTo>
                  <a:pt x="1116" y="319"/>
                </a:lnTo>
                <a:lnTo>
                  <a:pt x="1115" y="320"/>
                </a:lnTo>
                <a:lnTo>
                  <a:pt x="1114" y="321"/>
                </a:lnTo>
                <a:lnTo>
                  <a:pt x="1113" y="324"/>
                </a:lnTo>
                <a:lnTo>
                  <a:pt x="1110" y="326"/>
                </a:lnTo>
                <a:lnTo>
                  <a:pt x="1109" y="328"/>
                </a:lnTo>
                <a:lnTo>
                  <a:pt x="1105" y="334"/>
                </a:lnTo>
                <a:lnTo>
                  <a:pt x="1104" y="335"/>
                </a:lnTo>
                <a:lnTo>
                  <a:pt x="1098" y="341"/>
                </a:lnTo>
                <a:lnTo>
                  <a:pt x="1096" y="343"/>
                </a:lnTo>
                <a:lnTo>
                  <a:pt x="1096" y="344"/>
                </a:lnTo>
                <a:lnTo>
                  <a:pt x="1096" y="345"/>
                </a:lnTo>
                <a:lnTo>
                  <a:pt x="1096" y="346"/>
                </a:lnTo>
                <a:lnTo>
                  <a:pt x="1096" y="348"/>
                </a:lnTo>
                <a:lnTo>
                  <a:pt x="1096" y="350"/>
                </a:lnTo>
                <a:lnTo>
                  <a:pt x="1096" y="351"/>
                </a:lnTo>
                <a:lnTo>
                  <a:pt x="1096" y="352"/>
                </a:lnTo>
                <a:lnTo>
                  <a:pt x="1096" y="353"/>
                </a:lnTo>
                <a:lnTo>
                  <a:pt x="1096" y="355"/>
                </a:lnTo>
                <a:lnTo>
                  <a:pt x="1097" y="356"/>
                </a:lnTo>
                <a:lnTo>
                  <a:pt x="1097" y="358"/>
                </a:lnTo>
                <a:lnTo>
                  <a:pt x="1097" y="360"/>
                </a:lnTo>
                <a:lnTo>
                  <a:pt x="1097" y="361"/>
                </a:lnTo>
                <a:lnTo>
                  <a:pt x="1097" y="363"/>
                </a:lnTo>
                <a:lnTo>
                  <a:pt x="1097" y="364"/>
                </a:lnTo>
                <a:lnTo>
                  <a:pt x="1098" y="364"/>
                </a:lnTo>
                <a:lnTo>
                  <a:pt x="1100" y="364"/>
                </a:lnTo>
                <a:lnTo>
                  <a:pt x="1101" y="364"/>
                </a:lnTo>
                <a:lnTo>
                  <a:pt x="1101" y="368"/>
                </a:lnTo>
                <a:lnTo>
                  <a:pt x="1101" y="369"/>
                </a:lnTo>
                <a:lnTo>
                  <a:pt x="1099" y="369"/>
                </a:lnTo>
                <a:lnTo>
                  <a:pt x="1093" y="369"/>
                </a:lnTo>
                <a:lnTo>
                  <a:pt x="1092" y="369"/>
                </a:lnTo>
                <a:lnTo>
                  <a:pt x="1090" y="369"/>
                </a:lnTo>
                <a:lnTo>
                  <a:pt x="1084" y="369"/>
                </a:lnTo>
                <a:lnTo>
                  <a:pt x="1082" y="369"/>
                </a:lnTo>
                <a:lnTo>
                  <a:pt x="1082" y="368"/>
                </a:lnTo>
                <a:lnTo>
                  <a:pt x="1082" y="366"/>
                </a:lnTo>
                <a:lnTo>
                  <a:pt x="1082" y="364"/>
                </a:lnTo>
                <a:lnTo>
                  <a:pt x="1081" y="364"/>
                </a:lnTo>
                <a:lnTo>
                  <a:pt x="1079" y="364"/>
                </a:lnTo>
                <a:lnTo>
                  <a:pt x="1078" y="364"/>
                </a:lnTo>
                <a:lnTo>
                  <a:pt x="1076" y="364"/>
                </a:lnTo>
                <a:lnTo>
                  <a:pt x="1076" y="366"/>
                </a:lnTo>
                <a:lnTo>
                  <a:pt x="1075" y="366"/>
                </a:lnTo>
                <a:lnTo>
                  <a:pt x="1074" y="366"/>
                </a:lnTo>
                <a:lnTo>
                  <a:pt x="1073" y="366"/>
                </a:lnTo>
                <a:lnTo>
                  <a:pt x="1072" y="368"/>
                </a:lnTo>
                <a:lnTo>
                  <a:pt x="1067" y="373"/>
                </a:lnTo>
                <a:lnTo>
                  <a:pt x="1063" y="380"/>
                </a:lnTo>
                <a:lnTo>
                  <a:pt x="1063" y="379"/>
                </a:lnTo>
                <a:lnTo>
                  <a:pt x="1063" y="377"/>
                </a:lnTo>
                <a:lnTo>
                  <a:pt x="1063" y="376"/>
                </a:lnTo>
                <a:lnTo>
                  <a:pt x="1063" y="372"/>
                </a:lnTo>
                <a:lnTo>
                  <a:pt x="1063" y="371"/>
                </a:lnTo>
                <a:lnTo>
                  <a:pt x="1063" y="370"/>
                </a:lnTo>
                <a:lnTo>
                  <a:pt x="1063" y="367"/>
                </a:lnTo>
                <a:lnTo>
                  <a:pt x="1063" y="366"/>
                </a:lnTo>
                <a:lnTo>
                  <a:pt x="1062" y="366"/>
                </a:lnTo>
                <a:lnTo>
                  <a:pt x="1058" y="366"/>
                </a:lnTo>
                <a:lnTo>
                  <a:pt x="1057" y="366"/>
                </a:lnTo>
                <a:lnTo>
                  <a:pt x="1055" y="366"/>
                </a:lnTo>
                <a:lnTo>
                  <a:pt x="1054" y="366"/>
                </a:lnTo>
                <a:lnTo>
                  <a:pt x="1053" y="366"/>
                </a:lnTo>
                <a:lnTo>
                  <a:pt x="1052" y="366"/>
                </a:lnTo>
                <a:lnTo>
                  <a:pt x="1050" y="366"/>
                </a:lnTo>
                <a:lnTo>
                  <a:pt x="1048" y="366"/>
                </a:lnTo>
                <a:lnTo>
                  <a:pt x="1047" y="366"/>
                </a:lnTo>
                <a:lnTo>
                  <a:pt x="1044" y="366"/>
                </a:lnTo>
                <a:lnTo>
                  <a:pt x="1043" y="366"/>
                </a:lnTo>
                <a:lnTo>
                  <a:pt x="1039" y="366"/>
                </a:lnTo>
                <a:lnTo>
                  <a:pt x="1038" y="366"/>
                </a:lnTo>
                <a:lnTo>
                  <a:pt x="1035" y="366"/>
                </a:lnTo>
                <a:lnTo>
                  <a:pt x="1030" y="367"/>
                </a:lnTo>
                <a:lnTo>
                  <a:pt x="1029" y="367"/>
                </a:lnTo>
                <a:lnTo>
                  <a:pt x="1026" y="367"/>
                </a:lnTo>
                <a:lnTo>
                  <a:pt x="1022" y="367"/>
                </a:lnTo>
                <a:lnTo>
                  <a:pt x="1011" y="367"/>
                </a:lnTo>
                <a:lnTo>
                  <a:pt x="1006" y="367"/>
                </a:lnTo>
                <a:lnTo>
                  <a:pt x="1002" y="367"/>
                </a:lnTo>
                <a:lnTo>
                  <a:pt x="988" y="367"/>
                </a:lnTo>
                <a:lnTo>
                  <a:pt x="984" y="367"/>
                </a:lnTo>
                <a:lnTo>
                  <a:pt x="979" y="367"/>
                </a:lnTo>
                <a:lnTo>
                  <a:pt x="972" y="367"/>
                </a:lnTo>
                <a:lnTo>
                  <a:pt x="968" y="367"/>
                </a:lnTo>
                <a:lnTo>
                  <a:pt x="963" y="367"/>
                </a:lnTo>
                <a:lnTo>
                  <a:pt x="962" y="367"/>
                </a:lnTo>
                <a:lnTo>
                  <a:pt x="961" y="367"/>
                </a:lnTo>
                <a:lnTo>
                  <a:pt x="960" y="367"/>
                </a:lnTo>
                <a:lnTo>
                  <a:pt x="958" y="367"/>
                </a:lnTo>
                <a:lnTo>
                  <a:pt x="957" y="367"/>
                </a:lnTo>
                <a:lnTo>
                  <a:pt x="953" y="367"/>
                </a:lnTo>
                <a:lnTo>
                  <a:pt x="952" y="368"/>
                </a:lnTo>
                <a:lnTo>
                  <a:pt x="949" y="368"/>
                </a:lnTo>
                <a:lnTo>
                  <a:pt x="936" y="368"/>
                </a:lnTo>
                <a:lnTo>
                  <a:pt x="932" y="369"/>
                </a:lnTo>
                <a:lnTo>
                  <a:pt x="931" y="369"/>
                </a:lnTo>
                <a:lnTo>
                  <a:pt x="929" y="369"/>
                </a:lnTo>
                <a:lnTo>
                  <a:pt x="926" y="369"/>
                </a:lnTo>
                <a:lnTo>
                  <a:pt x="922" y="369"/>
                </a:lnTo>
                <a:lnTo>
                  <a:pt x="918" y="369"/>
                </a:lnTo>
                <a:lnTo>
                  <a:pt x="916" y="369"/>
                </a:lnTo>
                <a:lnTo>
                  <a:pt x="915" y="369"/>
                </a:lnTo>
                <a:lnTo>
                  <a:pt x="911" y="369"/>
                </a:lnTo>
                <a:lnTo>
                  <a:pt x="899" y="370"/>
                </a:lnTo>
                <a:lnTo>
                  <a:pt x="894" y="370"/>
                </a:lnTo>
                <a:lnTo>
                  <a:pt x="884" y="370"/>
                </a:lnTo>
                <a:lnTo>
                  <a:pt x="883" y="370"/>
                </a:lnTo>
                <a:lnTo>
                  <a:pt x="881" y="370"/>
                </a:lnTo>
                <a:lnTo>
                  <a:pt x="874" y="370"/>
                </a:lnTo>
                <a:lnTo>
                  <a:pt x="871" y="370"/>
                </a:lnTo>
                <a:lnTo>
                  <a:pt x="868" y="370"/>
                </a:lnTo>
                <a:lnTo>
                  <a:pt x="864" y="371"/>
                </a:lnTo>
                <a:lnTo>
                  <a:pt x="862" y="371"/>
                </a:lnTo>
                <a:lnTo>
                  <a:pt x="853" y="371"/>
                </a:lnTo>
                <a:lnTo>
                  <a:pt x="850" y="371"/>
                </a:lnTo>
                <a:lnTo>
                  <a:pt x="848" y="371"/>
                </a:lnTo>
                <a:lnTo>
                  <a:pt x="843" y="371"/>
                </a:lnTo>
                <a:lnTo>
                  <a:pt x="842" y="371"/>
                </a:lnTo>
                <a:lnTo>
                  <a:pt x="841" y="371"/>
                </a:lnTo>
                <a:lnTo>
                  <a:pt x="839" y="371"/>
                </a:lnTo>
                <a:lnTo>
                  <a:pt x="838" y="371"/>
                </a:lnTo>
                <a:lnTo>
                  <a:pt x="837" y="371"/>
                </a:lnTo>
                <a:lnTo>
                  <a:pt x="836" y="371"/>
                </a:lnTo>
                <a:lnTo>
                  <a:pt x="834" y="371"/>
                </a:lnTo>
                <a:lnTo>
                  <a:pt x="832" y="371"/>
                </a:lnTo>
                <a:lnTo>
                  <a:pt x="831" y="372"/>
                </a:lnTo>
                <a:lnTo>
                  <a:pt x="829" y="372"/>
                </a:lnTo>
                <a:lnTo>
                  <a:pt x="828" y="372"/>
                </a:lnTo>
                <a:lnTo>
                  <a:pt x="825" y="372"/>
                </a:lnTo>
                <a:lnTo>
                  <a:pt x="824" y="372"/>
                </a:lnTo>
                <a:lnTo>
                  <a:pt x="822" y="372"/>
                </a:lnTo>
                <a:lnTo>
                  <a:pt x="821" y="372"/>
                </a:lnTo>
                <a:lnTo>
                  <a:pt x="820" y="372"/>
                </a:lnTo>
                <a:lnTo>
                  <a:pt x="819" y="372"/>
                </a:lnTo>
                <a:lnTo>
                  <a:pt x="817" y="372"/>
                </a:lnTo>
                <a:lnTo>
                  <a:pt x="816" y="372"/>
                </a:lnTo>
                <a:lnTo>
                  <a:pt x="815" y="372"/>
                </a:lnTo>
                <a:lnTo>
                  <a:pt x="814" y="372"/>
                </a:lnTo>
                <a:lnTo>
                  <a:pt x="813" y="372"/>
                </a:lnTo>
                <a:lnTo>
                  <a:pt x="812" y="372"/>
                </a:lnTo>
                <a:lnTo>
                  <a:pt x="810" y="372"/>
                </a:lnTo>
                <a:lnTo>
                  <a:pt x="808" y="372"/>
                </a:lnTo>
                <a:lnTo>
                  <a:pt x="807" y="372"/>
                </a:lnTo>
                <a:lnTo>
                  <a:pt x="805" y="372"/>
                </a:lnTo>
                <a:lnTo>
                  <a:pt x="804" y="372"/>
                </a:lnTo>
                <a:lnTo>
                  <a:pt x="803" y="372"/>
                </a:lnTo>
                <a:lnTo>
                  <a:pt x="802" y="372"/>
                </a:lnTo>
                <a:lnTo>
                  <a:pt x="797" y="372"/>
                </a:lnTo>
                <a:lnTo>
                  <a:pt x="796" y="373"/>
                </a:lnTo>
                <a:lnTo>
                  <a:pt x="795" y="373"/>
                </a:lnTo>
                <a:lnTo>
                  <a:pt x="793" y="373"/>
                </a:lnTo>
                <a:lnTo>
                  <a:pt x="791" y="373"/>
                </a:lnTo>
                <a:lnTo>
                  <a:pt x="789" y="373"/>
                </a:lnTo>
                <a:lnTo>
                  <a:pt x="788" y="373"/>
                </a:lnTo>
                <a:lnTo>
                  <a:pt x="786" y="373"/>
                </a:lnTo>
                <a:lnTo>
                  <a:pt x="780" y="373"/>
                </a:lnTo>
                <a:lnTo>
                  <a:pt x="779" y="373"/>
                </a:lnTo>
                <a:lnTo>
                  <a:pt x="777" y="373"/>
                </a:lnTo>
                <a:lnTo>
                  <a:pt x="776" y="373"/>
                </a:lnTo>
                <a:lnTo>
                  <a:pt x="773" y="373"/>
                </a:lnTo>
                <a:lnTo>
                  <a:pt x="765" y="373"/>
                </a:lnTo>
                <a:lnTo>
                  <a:pt x="760" y="375"/>
                </a:lnTo>
                <a:lnTo>
                  <a:pt x="750" y="375"/>
                </a:lnTo>
                <a:lnTo>
                  <a:pt x="743" y="375"/>
                </a:lnTo>
                <a:lnTo>
                  <a:pt x="742" y="375"/>
                </a:lnTo>
                <a:lnTo>
                  <a:pt x="734" y="375"/>
                </a:lnTo>
                <a:lnTo>
                  <a:pt x="733" y="375"/>
                </a:lnTo>
                <a:lnTo>
                  <a:pt x="728" y="376"/>
                </a:lnTo>
                <a:lnTo>
                  <a:pt x="722" y="376"/>
                </a:lnTo>
                <a:lnTo>
                  <a:pt x="719" y="376"/>
                </a:lnTo>
                <a:lnTo>
                  <a:pt x="710" y="376"/>
                </a:lnTo>
                <a:lnTo>
                  <a:pt x="707" y="376"/>
                </a:lnTo>
                <a:lnTo>
                  <a:pt x="705" y="376"/>
                </a:lnTo>
                <a:lnTo>
                  <a:pt x="702" y="376"/>
                </a:lnTo>
                <a:lnTo>
                  <a:pt x="701" y="376"/>
                </a:lnTo>
                <a:lnTo>
                  <a:pt x="696" y="376"/>
                </a:lnTo>
                <a:lnTo>
                  <a:pt x="692" y="376"/>
                </a:lnTo>
                <a:lnTo>
                  <a:pt x="682" y="376"/>
                </a:lnTo>
                <a:lnTo>
                  <a:pt x="677" y="376"/>
                </a:lnTo>
                <a:lnTo>
                  <a:pt x="669" y="376"/>
                </a:lnTo>
                <a:lnTo>
                  <a:pt x="664" y="376"/>
                </a:lnTo>
                <a:lnTo>
                  <a:pt x="662" y="376"/>
                </a:lnTo>
                <a:lnTo>
                  <a:pt x="658" y="376"/>
                </a:lnTo>
                <a:lnTo>
                  <a:pt x="644" y="376"/>
                </a:lnTo>
                <a:lnTo>
                  <a:pt x="643" y="376"/>
                </a:lnTo>
                <a:lnTo>
                  <a:pt x="642" y="376"/>
                </a:lnTo>
                <a:lnTo>
                  <a:pt x="639" y="376"/>
                </a:lnTo>
                <a:lnTo>
                  <a:pt x="638" y="376"/>
                </a:lnTo>
                <a:lnTo>
                  <a:pt x="636" y="376"/>
                </a:lnTo>
                <a:lnTo>
                  <a:pt x="626" y="376"/>
                </a:lnTo>
                <a:lnTo>
                  <a:pt x="623" y="376"/>
                </a:lnTo>
                <a:lnTo>
                  <a:pt x="622" y="376"/>
                </a:lnTo>
                <a:lnTo>
                  <a:pt x="620" y="376"/>
                </a:lnTo>
                <a:lnTo>
                  <a:pt x="613" y="376"/>
                </a:lnTo>
                <a:lnTo>
                  <a:pt x="610" y="376"/>
                </a:lnTo>
                <a:lnTo>
                  <a:pt x="609" y="376"/>
                </a:lnTo>
                <a:lnTo>
                  <a:pt x="604" y="376"/>
                </a:lnTo>
                <a:lnTo>
                  <a:pt x="588" y="376"/>
                </a:lnTo>
                <a:lnTo>
                  <a:pt x="582" y="376"/>
                </a:lnTo>
                <a:lnTo>
                  <a:pt x="579" y="376"/>
                </a:lnTo>
                <a:lnTo>
                  <a:pt x="575" y="376"/>
                </a:lnTo>
                <a:lnTo>
                  <a:pt x="567" y="376"/>
                </a:lnTo>
                <a:lnTo>
                  <a:pt x="566" y="376"/>
                </a:lnTo>
                <a:lnTo>
                  <a:pt x="562" y="376"/>
                </a:lnTo>
                <a:lnTo>
                  <a:pt x="554" y="376"/>
                </a:lnTo>
                <a:lnTo>
                  <a:pt x="551" y="376"/>
                </a:lnTo>
                <a:lnTo>
                  <a:pt x="543" y="376"/>
                </a:lnTo>
                <a:lnTo>
                  <a:pt x="540" y="376"/>
                </a:lnTo>
                <a:lnTo>
                  <a:pt x="534" y="376"/>
                </a:lnTo>
                <a:lnTo>
                  <a:pt x="530" y="376"/>
                </a:lnTo>
                <a:lnTo>
                  <a:pt x="523" y="376"/>
                </a:lnTo>
                <a:lnTo>
                  <a:pt x="522" y="376"/>
                </a:lnTo>
                <a:lnTo>
                  <a:pt x="521" y="376"/>
                </a:lnTo>
                <a:lnTo>
                  <a:pt x="514" y="376"/>
                </a:lnTo>
                <a:lnTo>
                  <a:pt x="500" y="376"/>
                </a:lnTo>
                <a:lnTo>
                  <a:pt x="496" y="376"/>
                </a:lnTo>
                <a:lnTo>
                  <a:pt x="484" y="376"/>
                </a:lnTo>
                <a:lnTo>
                  <a:pt x="483" y="376"/>
                </a:lnTo>
                <a:lnTo>
                  <a:pt x="476" y="376"/>
                </a:lnTo>
                <a:lnTo>
                  <a:pt x="468" y="376"/>
                </a:lnTo>
                <a:lnTo>
                  <a:pt x="459" y="376"/>
                </a:lnTo>
                <a:lnTo>
                  <a:pt x="446" y="376"/>
                </a:lnTo>
                <a:lnTo>
                  <a:pt x="443" y="376"/>
                </a:lnTo>
                <a:lnTo>
                  <a:pt x="414" y="377"/>
                </a:lnTo>
                <a:lnTo>
                  <a:pt x="407" y="377"/>
                </a:lnTo>
                <a:lnTo>
                  <a:pt x="406" y="377"/>
                </a:lnTo>
                <a:lnTo>
                  <a:pt x="405" y="377"/>
                </a:lnTo>
                <a:lnTo>
                  <a:pt x="403" y="377"/>
                </a:lnTo>
                <a:lnTo>
                  <a:pt x="401" y="377"/>
                </a:lnTo>
                <a:lnTo>
                  <a:pt x="397" y="377"/>
                </a:lnTo>
                <a:lnTo>
                  <a:pt x="396" y="377"/>
                </a:lnTo>
                <a:lnTo>
                  <a:pt x="394" y="377"/>
                </a:lnTo>
                <a:lnTo>
                  <a:pt x="385" y="377"/>
                </a:lnTo>
                <a:lnTo>
                  <a:pt x="381" y="377"/>
                </a:lnTo>
                <a:lnTo>
                  <a:pt x="359" y="377"/>
                </a:lnTo>
                <a:lnTo>
                  <a:pt x="341" y="377"/>
                </a:lnTo>
                <a:lnTo>
                  <a:pt x="325" y="377"/>
                </a:lnTo>
                <a:lnTo>
                  <a:pt x="324" y="377"/>
                </a:lnTo>
                <a:lnTo>
                  <a:pt x="323" y="377"/>
                </a:lnTo>
                <a:lnTo>
                  <a:pt x="318" y="377"/>
                </a:lnTo>
                <a:lnTo>
                  <a:pt x="315" y="376"/>
                </a:lnTo>
                <a:lnTo>
                  <a:pt x="314" y="376"/>
                </a:lnTo>
                <a:lnTo>
                  <a:pt x="312" y="376"/>
                </a:lnTo>
                <a:lnTo>
                  <a:pt x="307" y="376"/>
                </a:lnTo>
                <a:lnTo>
                  <a:pt x="284" y="376"/>
                </a:lnTo>
                <a:lnTo>
                  <a:pt x="273" y="376"/>
                </a:lnTo>
                <a:lnTo>
                  <a:pt x="268" y="376"/>
                </a:lnTo>
                <a:lnTo>
                  <a:pt x="267" y="376"/>
                </a:lnTo>
                <a:lnTo>
                  <a:pt x="252" y="376"/>
                </a:lnTo>
                <a:lnTo>
                  <a:pt x="246" y="376"/>
                </a:lnTo>
                <a:lnTo>
                  <a:pt x="244" y="376"/>
                </a:lnTo>
                <a:lnTo>
                  <a:pt x="233" y="376"/>
                </a:lnTo>
                <a:lnTo>
                  <a:pt x="186" y="376"/>
                </a:lnTo>
                <a:lnTo>
                  <a:pt x="184" y="376"/>
                </a:lnTo>
                <a:lnTo>
                  <a:pt x="181" y="376"/>
                </a:lnTo>
                <a:lnTo>
                  <a:pt x="178" y="376"/>
                </a:lnTo>
                <a:lnTo>
                  <a:pt x="176" y="377"/>
                </a:lnTo>
                <a:lnTo>
                  <a:pt x="175" y="377"/>
                </a:lnTo>
                <a:lnTo>
                  <a:pt x="173" y="377"/>
                </a:lnTo>
                <a:lnTo>
                  <a:pt x="169" y="376"/>
                </a:lnTo>
                <a:lnTo>
                  <a:pt x="165" y="376"/>
                </a:lnTo>
                <a:lnTo>
                  <a:pt x="146" y="376"/>
                </a:lnTo>
                <a:lnTo>
                  <a:pt x="124" y="376"/>
                </a:lnTo>
                <a:lnTo>
                  <a:pt x="104" y="376"/>
                </a:lnTo>
                <a:lnTo>
                  <a:pt x="96" y="376"/>
                </a:lnTo>
                <a:lnTo>
                  <a:pt x="95" y="376"/>
                </a:lnTo>
                <a:lnTo>
                  <a:pt x="94" y="376"/>
                </a:lnTo>
                <a:lnTo>
                  <a:pt x="88" y="376"/>
                </a:lnTo>
                <a:lnTo>
                  <a:pt x="86" y="376"/>
                </a:lnTo>
                <a:lnTo>
                  <a:pt x="83" y="376"/>
                </a:lnTo>
                <a:lnTo>
                  <a:pt x="78" y="376"/>
                </a:lnTo>
                <a:lnTo>
                  <a:pt x="55" y="376"/>
                </a:lnTo>
                <a:lnTo>
                  <a:pt x="47" y="376"/>
                </a:lnTo>
                <a:lnTo>
                  <a:pt x="45" y="376"/>
                </a:lnTo>
                <a:lnTo>
                  <a:pt x="43" y="376"/>
                </a:lnTo>
                <a:lnTo>
                  <a:pt x="11" y="376"/>
                </a:lnTo>
                <a:lnTo>
                  <a:pt x="5" y="376"/>
                </a:lnTo>
                <a:lnTo>
                  <a:pt x="4" y="364"/>
                </a:lnTo>
                <a:lnTo>
                  <a:pt x="4" y="341"/>
                </a:lnTo>
                <a:lnTo>
                  <a:pt x="4" y="336"/>
                </a:lnTo>
                <a:lnTo>
                  <a:pt x="3" y="295"/>
                </a:lnTo>
                <a:lnTo>
                  <a:pt x="1" y="214"/>
                </a:lnTo>
                <a:lnTo>
                  <a:pt x="0" y="175"/>
                </a:lnTo>
                <a:lnTo>
                  <a:pt x="5" y="175"/>
                </a:lnTo>
                <a:lnTo>
                  <a:pt x="38" y="175"/>
                </a:lnTo>
                <a:lnTo>
                  <a:pt x="39" y="175"/>
                </a:lnTo>
                <a:lnTo>
                  <a:pt x="42" y="175"/>
                </a:lnTo>
                <a:lnTo>
                  <a:pt x="47" y="175"/>
                </a:lnTo>
                <a:lnTo>
                  <a:pt x="62" y="175"/>
                </a:lnTo>
                <a:lnTo>
                  <a:pt x="66" y="175"/>
                </a:lnTo>
                <a:lnTo>
                  <a:pt x="69" y="175"/>
                </a:lnTo>
                <a:lnTo>
                  <a:pt x="77" y="175"/>
                </a:lnTo>
                <a:lnTo>
                  <a:pt x="80" y="175"/>
                </a:lnTo>
                <a:lnTo>
                  <a:pt x="83" y="175"/>
                </a:lnTo>
                <a:lnTo>
                  <a:pt x="90" y="175"/>
                </a:lnTo>
                <a:lnTo>
                  <a:pt x="96" y="175"/>
                </a:lnTo>
                <a:lnTo>
                  <a:pt x="99" y="175"/>
                </a:lnTo>
                <a:lnTo>
                  <a:pt x="99" y="174"/>
                </a:lnTo>
                <a:lnTo>
                  <a:pt x="99" y="162"/>
                </a:lnTo>
                <a:lnTo>
                  <a:pt x="99" y="154"/>
                </a:lnTo>
                <a:lnTo>
                  <a:pt x="98" y="144"/>
                </a:lnTo>
                <a:lnTo>
                  <a:pt x="101" y="144"/>
                </a:lnTo>
                <a:lnTo>
                  <a:pt x="105" y="144"/>
                </a:lnTo>
                <a:lnTo>
                  <a:pt x="105" y="142"/>
                </a:lnTo>
                <a:lnTo>
                  <a:pt x="105" y="141"/>
                </a:lnTo>
                <a:lnTo>
                  <a:pt x="111" y="141"/>
                </a:lnTo>
                <a:lnTo>
                  <a:pt x="118" y="141"/>
                </a:lnTo>
                <a:lnTo>
                  <a:pt x="118" y="142"/>
                </a:lnTo>
                <a:lnTo>
                  <a:pt x="118" y="149"/>
                </a:lnTo>
                <a:lnTo>
                  <a:pt x="118" y="161"/>
                </a:lnTo>
                <a:lnTo>
                  <a:pt x="120" y="174"/>
                </a:lnTo>
                <a:lnTo>
                  <a:pt x="120" y="175"/>
                </a:lnTo>
                <a:lnTo>
                  <a:pt x="135" y="175"/>
                </a:lnTo>
                <a:lnTo>
                  <a:pt x="139" y="175"/>
                </a:lnTo>
                <a:lnTo>
                  <a:pt x="140" y="175"/>
                </a:lnTo>
                <a:lnTo>
                  <a:pt x="140" y="172"/>
                </a:lnTo>
                <a:lnTo>
                  <a:pt x="140" y="171"/>
                </a:lnTo>
                <a:lnTo>
                  <a:pt x="139" y="142"/>
                </a:lnTo>
                <a:lnTo>
                  <a:pt x="139" y="138"/>
                </a:lnTo>
                <a:lnTo>
                  <a:pt x="138" y="130"/>
                </a:lnTo>
                <a:lnTo>
                  <a:pt x="138" y="129"/>
                </a:lnTo>
                <a:lnTo>
                  <a:pt x="138" y="126"/>
                </a:lnTo>
                <a:lnTo>
                  <a:pt x="138" y="125"/>
                </a:lnTo>
                <a:lnTo>
                  <a:pt x="138" y="120"/>
                </a:lnTo>
                <a:lnTo>
                  <a:pt x="138" y="94"/>
                </a:lnTo>
                <a:lnTo>
                  <a:pt x="137" y="94"/>
                </a:lnTo>
                <a:close/>
                <a:moveTo>
                  <a:pt x="137" y="94"/>
                </a:moveTo>
                <a:lnTo>
                  <a:pt x="134" y="94"/>
                </a:lnTo>
                <a:lnTo>
                  <a:pt x="132" y="94"/>
                </a:lnTo>
                <a:lnTo>
                  <a:pt x="127" y="94"/>
                </a:lnTo>
                <a:lnTo>
                  <a:pt x="125" y="94"/>
                </a:lnTo>
                <a:lnTo>
                  <a:pt x="117" y="94"/>
                </a:lnTo>
                <a:lnTo>
                  <a:pt x="94" y="94"/>
                </a:lnTo>
                <a:lnTo>
                  <a:pt x="92" y="94"/>
                </a:lnTo>
                <a:lnTo>
                  <a:pt x="84" y="94"/>
                </a:lnTo>
                <a:lnTo>
                  <a:pt x="79" y="94"/>
                </a:lnTo>
                <a:lnTo>
                  <a:pt x="80" y="94"/>
                </a:lnTo>
                <a:lnTo>
                  <a:pt x="78" y="94"/>
                </a:lnTo>
                <a:lnTo>
                  <a:pt x="78" y="84"/>
                </a:lnTo>
                <a:lnTo>
                  <a:pt x="81" y="84"/>
                </a:lnTo>
                <a:lnTo>
                  <a:pt x="87" y="84"/>
                </a:lnTo>
                <a:lnTo>
                  <a:pt x="87" y="83"/>
                </a:lnTo>
                <a:lnTo>
                  <a:pt x="87" y="53"/>
                </a:lnTo>
                <a:lnTo>
                  <a:pt x="86" y="53"/>
                </a:lnTo>
                <a:lnTo>
                  <a:pt x="84" y="53"/>
                </a:lnTo>
                <a:lnTo>
                  <a:pt x="83" y="53"/>
                </a:lnTo>
                <a:lnTo>
                  <a:pt x="81" y="53"/>
                </a:lnTo>
                <a:lnTo>
                  <a:pt x="78" y="53"/>
                </a:lnTo>
                <a:lnTo>
                  <a:pt x="78" y="28"/>
                </a:lnTo>
                <a:lnTo>
                  <a:pt x="72" y="28"/>
                </a:lnTo>
                <a:lnTo>
                  <a:pt x="72" y="24"/>
                </a:lnTo>
                <a:lnTo>
                  <a:pt x="77" y="24"/>
                </a:lnTo>
                <a:lnTo>
                  <a:pt x="77" y="19"/>
                </a:lnTo>
                <a:lnTo>
                  <a:pt x="77" y="8"/>
                </a:lnTo>
                <a:lnTo>
                  <a:pt x="77" y="0"/>
                </a:lnTo>
                <a:lnTo>
                  <a:pt x="79" y="0"/>
                </a:lnTo>
                <a:lnTo>
                  <a:pt x="82" y="0"/>
                </a:lnTo>
                <a:lnTo>
                  <a:pt x="83" y="0"/>
                </a:lnTo>
                <a:lnTo>
                  <a:pt x="83" y="1"/>
                </a:lnTo>
                <a:lnTo>
                  <a:pt x="83" y="12"/>
                </a:lnTo>
                <a:lnTo>
                  <a:pt x="84" y="12"/>
                </a:lnTo>
                <a:lnTo>
                  <a:pt x="87" y="12"/>
                </a:lnTo>
                <a:lnTo>
                  <a:pt x="87" y="18"/>
                </a:lnTo>
                <a:lnTo>
                  <a:pt x="87" y="28"/>
                </a:lnTo>
                <a:lnTo>
                  <a:pt x="91" y="28"/>
                </a:lnTo>
                <a:lnTo>
                  <a:pt x="95" y="29"/>
                </a:lnTo>
                <a:lnTo>
                  <a:pt x="97" y="29"/>
                </a:lnTo>
                <a:lnTo>
                  <a:pt x="105" y="29"/>
                </a:lnTo>
                <a:lnTo>
                  <a:pt x="111" y="33"/>
                </a:lnTo>
                <a:lnTo>
                  <a:pt x="115" y="30"/>
                </a:lnTo>
                <a:lnTo>
                  <a:pt x="117" y="30"/>
                </a:lnTo>
                <a:lnTo>
                  <a:pt x="117" y="33"/>
                </a:lnTo>
                <a:lnTo>
                  <a:pt x="117" y="34"/>
                </a:lnTo>
                <a:lnTo>
                  <a:pt x="117" y="35"/>
                </a:lnTo>
                <a:lnTo>
                  <a:pt x="117" y="41"/>
                </a:lnTo>
                <a:lnTo>
                  <a:pt x="117" y="43"/>
                </a:lnTo>
                <a:lnTo>
                  <a:pt x="118" y="43"/>
                </a:lnTo>
                <a:lnTo>
                  <a:pt x="122" y="43"/>
                </a:lnTo>
                <a:lnTo>
                  <a:pt x="123" y="43"/>
                </a:lnTo>
                <a:lnTo>
                  <a:pt x="127" y="43"/>
                </a:lnTo>
                <a:lnTo>
                  <a:pt x="127" y="42"/>
                </a:lnTo>
                <a:lnTo>
                  <a:pt x="127" y="36"/>
                </a:lnTo>
                <a:lnTo>
                  <a:pt x="129" y="36"/>
                </a:lnTo>
                <a:lnTo>
                  <a:pt x="132" y="36"/>
                </a:lnTo>
                <a:lnTo>
                  <a:pt x="133" y="36"/>
                </a:lnTo>
                <a:lnTo>
                  <a:pt x="135" y="37"/>
                </a:lnTo>
                <a:lnTo>
                  <a:pt x="138" y="37"/>
                </a:lnTo>
                <a:lnTo>
                  <a:pt x="138" y="93"/>
                </a:lnTo>
                <a:lnTo>
                  <a:pt x="138" y="94"/>
                </a:lnTo>
                <a:lnTo>
                  <a:pt x="137" y="9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010096B3-3C95-CD59-B8E4-3DEC9FA2001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37169" y="28682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08CDFC71-E4DE-8173-5A88-9295298283E6}"/>
              </a:ext>
            </a:extLst>
          </p:cNvPr>
          <p:cNvCxnSpPr>
            <a:cxnSpLocks/>
            <a:stCxn id="16" idx="1"/>
            <a:endCxn id="14" idx="0"/>
          </p:cNvCxnSpPr>
          <p:nvPr/>
        </p:nvCxnSpPr>
        <p:spPr>
          <a:xfrm rot="10800000" flipV="1">
            <a:off x="5679378" y="2156458"/>
            <a:ext cx="56555" cy="71177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E882FE03-1637-22D0-711A-202E9600046F}"/>
              </a:ext>
            </a:extLst>
          </p:cNvPr>
          <p:cNvSpPr/>
          <p:nvPr/>
        </p:nvSpPr>
        <p:spPr>
          <a:xfrm>
            <a:off x="5735932" y="1992478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Fort Lauderdale</a:t>
            </a: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45167D66-C007-EAB2-F44B-0FE7CA64943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06689" y="37826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1BC96566-39E7-0E8A-1115-5ED875E2D2DE}"/>
              </a:ext>
            </a:extLst>
          </p:cNvPr>
          <p:cNvCxnSpPr>
            <a:cxnSpLocks/>
            <a:stCxn id="24" idx="1"/>
            <a:endCxn id="22" idx="0"/>
          </p:cNvCxnSpPr>
          <p:nvPr/>
        </p:nvCxnSpPr>
        <p:spPr>
          <a:xfrm rot="10800000" flipV="1">
            <a:off x="5648898" y="3064872"/>
            <a:ext cx="250059" cy="71776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48065266-5743-FFEF-9211-1FFF8E2EA2F2}"/>
              </a:ext>
            </a:extLst>
          </p:cNvPr>
          <p:cNvSpPr/>
          <p:nvPr/>
        </p:nvSpPr>
        <p:spPr>
          <a:xfrm>
            <a:off x="5898956" y="290089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Hollywood</a:t>
            </a:r>
          </a:p>
        </p:txBody>
      </p:sp>
      <p:sp>
        <p:nvSpPr>
          <p:cNvPr id="25" name="Oval 25">
            <a:extLst>
              <a:ext uri="{FF2B5EF4-FFF2-40B4-BE49-F238E27FC236}">
                <a16:creationId xmlns:a16="http://schemas.microsoft.com/office/drawing/2014/main" id="{9451DEFD-1865-6DCE-7020-E30335C523D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02695" y="38571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26" name="肘形连接符 164">
            <a:extLst>
              <a:ext uri="{FF2B5EF4-FFF2-40B4-BE49-F238E27FC236}">
                <a16:creationId xmlns:a16="http://schemas.microsoft.com/office/drawing/2014/main" id="{65F81485-B6FA-6756-7E9A-E9F974D009C5}"/>
              </a:ext>
            </a:extLst>
          </p:cNvPr>
          <p:cNvCxnSpPr>
            <a:cxnSpLocks/>
            <a:stCxn id="27" idx="1"/>
            <a:endCxn id="25" idx="4"/>
          </p:cNvCxnSpPr>
          <p:nvPr/>
        </p:nvCxnSpPr>
        <p:spPr>
          <a:xfrm rot="10800000">
            <a:off x="4744904" y="3941547"/>
            <a:ext cx="113099" cy="47061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92C4D223-0E38-1168-D0DF-069B1AD1B000}"/>
              </a:ext>
            </a:extLst>
          </p:cNvPr>
          <p:cNvSpPr/>
          <p:nvPr/>
        </p:nvSpPr>
        <p:spPr>
          <a:xfrm>
            <a:off x="4858002" y="424818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Pembroke Pines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01EB119-018C-9DD3-74C7-B90929ACA20A}"/>
              </a:ext>
            </a:extLst>
          </p:cNvPr>
          <p:cNvGrpSpPr/>
          <p:nvPr/>
        </p:nvGrpSpPr>
        <p:grpSpPr>
          <a:xfrm>
            <a:off x="1886118" y="1606063"/>
            <a:ext cx="1442480" cy="2524341"/>
            <a:chOff x="10816998" y="756269"/>
            <a:chExt cx="2321718" cy="4063007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41F089A-2925-BFD2-790A-777529959BD6}"/>
                </a:ext>
              </a:extLst>
            </p:cNvPr>
            <p:cNvSpPr/>
            <p:nvPr/>
          </p:nvSpPr>
          <p:spPr>
            <a:xfrm>
              <a:off x="11049170" y="2710599"/>
              <a:ext cx="232172" cy="87064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70644"/>
                  </a:lnTo>
                  <a:lnTo>
                    <a:pt x="232171" y="87064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15AFCA5-8E18-6404-AA82-B946CE8751EB}"/>
                </a:ext>
              </a:extLst>
            </p:cNvPr>
            <p:cNvSpPr/>
            <p:nvPr/>
          </p:nvSpPr>
          <p:spPr>
            <a:xfrm>
              <a:off x="11049170" y="1378216"/>
              <a:ext cx="232172" cy="87064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70644"/>
                  </a:lnTo>
                  <a:lnTo>
                    <a:pt x="232171" y="87064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6850878-EC97-5B80-02A0-C207080CCC39}"/>
                </a:ext>
              </a:extLst>
            </p:cNvPr>
            <p:cNvSpPr/>
            <p:nvPr/>
          </p:nvSpPr>
          <p:spPr>
            <a:xfrm>
              <a:off x="11281342" y="2207343"/>
              <a:ext cx="1857374" cy="1160859"/>
            </a:xfrm>
            <a:custGeom>
              <a:avLst/>
              <a:gdLst>
                <a:gd name="csX0" fmla="*/ 0 w 1857374"/>
                <a:gd name="csY0" fmla="*/ 116086 h 1160859"/>
                <a:gd name="csX1" fmla="*/ 116086 w 1857374"/>
                <a:gd name="csY1" fmla="*/ 0 h 1160859"/>
                <a:gd name="csX2" fmla="*/ 1741288 w 1857374"/>
                <a:gd name="csY2" fmla="*/ 0 h 1160859"/>
                <a:gd name="csX3" fmla="*/ 1857374 w 1857374"/>
                <a:gd name="csY3" fmla="*/ 116086 h 1160859"/>
                <a:gd name="csX4" fmla="*/ 1857374 w 1857374"/>
                <a:gd name="csY4" fmla="*/ 1044773 h 1160859"/>
                <a:gd name="csX5" fmla="*/ 1741288 w 1857374"/>
                <a:gd name="csY5" fmla="*/ 1160859 h 1160859"/>
                <a:gd name="csX6" fmla="*/ 116086 w 1857374"/>
                <a:gd name="csY6" fmla="*/ 1160859 h 1160859"/>
                <a:gd name="csX7" fmla="*/ 0 w 1857374"/>
                <a:gd name="csY7" fmla="*/ 1044773 h 1160859"/>
                <a:gd name="csX8" fmla="*/ 0 w 1857374"/>
                <a:gd name="csY8" fmla="*/ 116086 h 11608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57374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1741288" y="0"/>
                  </a:lnTo>
                  <a:cubicBezTo>
                    <a:pt x="1805401" y="0"/>
                    <a:pt x="1857374" y="51973"/>
                    <a:pt x="1857374" y="116086"/>
                  </a:cubicBezTo>
                  <a:lnTo>
                    <a:pt x="1857374" y="1044773"/>
                  </a:lnTo>
                  <a:cubicBezTo>
                    <a:pt x="1857374" y="1108886"/>
                    <a:pt x="1805401" y="1160859"/>
                    <a:pt x="1741288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110" tIns="112740" rIns="152110" bIns="112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6200" kern="12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E51FA61-261E-06B2-84F3-7A99425BCA2B}"/>
                </a:ext>
              </a:extLst>
            </p:cNvPr>
            <p:cNvSpPr/>
            <p:nvPr/>
          </p:nvSpPr>
          <p:spPr>
            <a:xfrm>
              <a:off x="11281342" y="3658417"/>
              <a:ext cx="1857374" cy="1160859"/>
            </a:xfrm>
            <a:custGeom>
              <a:avLst/>
              <a:gdLst>
                <a:gd name="csX0" fmla="*/ 0 w 1857374"/>
                <a:gd name="csY0" fmla="*/ 116086 h 1160859"/>
                <a:gd name="csX1" fmla="*/ 116086 w 1857374"/>
                <a:gd name="csY1" fmla="*/ 0 h 1160859"/>
                <a:gd name="csX2" fmla="*/ 1741288 w 1857374"/>
                <a:gd name="csY2" fmla="*/ 0 h 1160859"/>
                <a:gd name="csX3" fmla="*/ 1857374 w 1857374"/>
                <a:gd name="csY3" fmla="*/ 116086 h 1160859"/>
                <a:gd name="csX4" fmla="*/ 1857374 w 1857374"/>
                <a:gd name="csY4" fmla="*/ 1044773 h 1160859"/>
                <a:gd name="csX5" fmla="*/ 1741288 w 1857374"/>
                <a:gd name="csY5" fmla="*/ 1160859 h 1160859"/>
                <a:gd name="csX6" fmla="*/ 116086 w 1857374"/>
                <a:gd name="csY6" fmla="*/ 1160859 h 1160859"/>
                <a:gd name="csX7" fmla="*/ 0 w 1857374"/>
                <a:gd name="csY7" fmla="*/ 1044773 h 1160859"/>
                <a:gd name="csX8" fmla="*/ 0 w 1857374"/>
                <a:gd name="csY8" fmla="*/ 116086 h 11608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57374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1741288" y="0"/>
                  </a:lnTo>
                  <a:cubicBezTo>
                    <a:pt x="1805401" y="0"/>
                    <a:pt x="1857374" y="51973"/>
                    <a:pt x="1857374" y="116086"/>
                  </a:cubicBezTo>
                  <a:lnTo>
                    <a:pt x="1857374" y="1044773"/>
                  </a:lnTo>
                  <a:cubicBezTo>
                    <a:pt x="1857374" y="1108886"/>
                    <a:pt x="1805401" y="1160859"/>
                    <a:pt x="1741288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110" tIns="112740" rIns="152110" bIns="112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6200" kern="12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70BBB1B-C914-CDAF-6708-90DAEDCD1E8E}"/>
                </a:ext>
              </a:extLst>
            </p:cNvPr>
            <p:cNvSpPr/>
            <p:nvPr/>
          </p:nvSpPr>
          <p:spPr>
            <a:xfrm>
              <a:off x="10816998" y="756269"/>
              <a:ext cx="2321718" cy="1160859"/>
            </a:xfrm>
            <a:custGeom>
              <a:avLst/>
              <a:gdLst>
                <a:gd name="csX0" fmla="*/ 0 w 2321718"/>
                <a:gd name="csY0" fmla="*/ 116086 h 1160859"/>
                <a:gd name="csX1" fmla="*/ 116086 w 2321718"/>
                <a:gd name="csY1" fmla="*/ 0 h 1160859"/>
                <a:gd name="csX2" fmla="*/ 2205632 w 2321718"/>
                <a:gd name="csY2" fmla="*/ 0 h 1160859"/>
                <a:gd name="csX3" fmla="*/ 2321718 w 2321718"/>
                <a:gd name="csY3" fmla="*/ 116086 h 1160859"/>
                <a:gd name="csX4" fmla="*/ 2321718 w 2321718"/>
                <a:gd name="csY4" fmla="*/ 1044773 h 1160859"/>
                <a:gd name="csX5" fmla="*/ 2205632 w 2321718"/>
                <a:gd name="csY5" fmla="*/ 1160859 h 1160859"/>
                <a:gd name="csX6" fmla="*/ 116086 w 2321718"/>
                <a:gd name="csY6" fmla="*/ 1160859 h 1160859"/>
                <a:gd name="csX7" fmla="*/ 0 w 2321718"/>
                <a:gd name="csY7" fmla="*/ 1044773 h 1160859"/>
                <a:gd name="csX8" fmla="*/ 0 w 2321718"/>
                <a:gd name="csY8" fmla="*/ 116086 h 11608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21718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2205632" y="0"/>
                  </a:lnTo>
                  <a:cubicBezTo>
                    <a:pt x="2269745" y="0"/>
                    <a:pt x="2321718" y="51973"/>
                    <a:pt x="2321718" y="116086"/>
                  </a:cubicBezTo>
                  <a:lnTo>
                    <a:pt x="2321718" y="1044773"/>
                  </a:lnTo>
                  <a:cubicBezTo>
                    <a:pt x="2321718" y="1108886"/>
                    <a:pt x="2269745" y="1160859"/>
                    <a:pt x="2205632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825" tIns="116550" rIns="157825" bIns="11655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6500" kern="1200"/>
            </a:p>
          </p:txBody>
        </p:sp>
      </p:grpSp>
      <p:sp>
        <p:nvSpPr>
          <p:cNvPr id="704" name="Freeform: Shape 703">
            <a:extLst>
              <a:ext uri="{FF2B5EF4-FFF2-40B4-BE49-F238E27FC236}">
                <a16:creationId xmlns:a16="http://schemas.microsoft.com/office/drawing/2014/main" id="{D2118889-A90A-AA52-8360-137D1404EBD3}"/>
              </a:ext>
            </a:extLst>
          </p:cNvPr>
          <p:cNvSpPr/>
          <p:nvPr/>
        </p:nvSpPr>
        <p:spPr>
          <a:xfrm>
            <a:off x="7180172" y="1103126"/>
            <a:ext cx="1442480" cy="721240"/>
          </a:xfrm>
          <a:custGeom>
            <a:avLst/>
            <a:gdLst>
              <a:gd name="csX0" fmla="*/ 0 w 2321718"/>
              <a:gd name="csY0" fmla="*/ 116086 h 1160859"/>
              <a:gd name="csX1" fmla="*/ 116086 w 2321718"/>
              <a:gd name="csY1" fmla="*/ 0 h 1160859"/>
              <a:gd name="csX2" fmla="*/ 2205632 w 2321718"/>
              <a:gd name="csY2" fmla="*/ 0 h 1160859"/>
              <a:gd name="csX3" fmla="*/ 2321718 w 2321718"/>
              <a:gd name="csY3" fmla="*/ 116086 h 1160859"/>
              <a:gd name="csX4" fmla="*/ 2321718 w 2321718"/>
              <a:gd name="csY4" fmla="*/ 1044773 h 1160859"/>
              <a:gd name="csX5" fmla="*/ 2205632 w 2321718"/>
              <a:gd name="csY5" fmla="*/ 1160859 h 1160859"/>
              <a:gd name="csX6" fmla="*/ 116086 w 2321718"/>
              <a:gd name="csY6" fmla="*/ 1160859 h 1160859"/>
              <a:gd name="csX7" fmla="*/ 0 w 2321718"/>
              <a:gd name="csY7" fmla="*/ 1044773 h 1160859"/>
              <a:gd name="csX8" fmla="*/ 0 w 2321718"/>
              <a:gd name="csY8" fmla="*/ 116086 h 11608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321718" h="1160859">
                <a:moveTo>
                  <a:pt x="0" y="116086"/>
                </a:moveTo>
                <a:cubicBezTo>
                  <a:pt x="0" y="51973"/>
                  <a:pt x="51973" y="0"/>
                  <a:pt x="116086" y="0"/>
                </a:cubicBezTo>
                <a:lnTo>
                  <a:pt x="2205632" y="0"/>
                </a:lnTo>
                <a:cubicBezTo>
                  <a:pt x="2269745" y="0"/>
                  <a:pt x="2321718" y="51973"/>
                  <a:pt x="2321718" y="116086"/>
                </a:cubicBezTo>
                <a:lnTo>
                  <a:pt x="2321718" y="1044773"/>
                </a:lnTo>
                <a:cubicBezTo>
                  <a:pt x="2321718" y="1108886"/>
                  <a:pt x="2269745" y="1160859"/>
                  <a:pt x="2205632" y="1160859"/>
                </a:cubicBezTo>
                <a:lnTo>
                  <a:pt x="116086" y="1160859"/>
                </a:lnTo>
                <a:cubicBezTo>
                  <a:pt x="51973" y="1160859"/>
                  <a:pt x="0" y="1108886"/>
                  <a:pt x="0" y="1044773"/>
                </a:cubicBezTo>
                <a:lnTo>
                  <a:pt x="0" y="116086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25" tIns="116550" rIns="157825" bIns="116550" numCol="1" spcCol="1270" anchor="ctr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6500" kern="1200"/>
          </a:p>
        </p:txBody>
      </p:sp>
      <p:sp>
        <p:nvSpPr>
          <p:cNvPr id="706" name="Freeform: Shape 705">
            <a:extLst>
              <a:ext uri="{FF2B5EF4-FFF2-40B4-BE49-F238E27FC236}">
                <a16:creationId xmlns:a16="http://schemas.microsoft.com/office/drawing/2014/main" id="{54A9B0D4-6A91-53C9-79D6-79C0117AF548}"/>
              </a:ext>
            </a:extLst>
          </p:cNvPr>
          <p:cNvSpPr/>
          <p:nvPr/>
        </p:nvSpPr>
        <p:spPr>
          <a:xfrm>
            <a:off x="7468668" y="2004676"/>
            <a:ext cx="1153984" cy="721240"/>
          </a:xfrm>
          <a:custGeom>
            <a:avLst/>
            <a:gdLst>
              <a:gd name="csX0" fmla="*/ 0 w 1857374"/>
              <a:gd name="csY0" fmla="*/ 116086 h 1160859"/>
              <a:gd name="csX1" fmla="*/ 116086 w 1857374"/>
              <a:gd name="csY1" fmla="*/ 0 h 1160859"/>
              <a:gd name="csX2" fmla="*/ 1741288 w 1857374"/>
              <a:gd name="csY2" fmla="*/ 0 h 1160859"/>
              <a:gd name="csX3" fmla="*/ 1857374 w 1857374"/>
              <a:gd name="csY3" fmla="*/ 116086 h 1160859"/>
              <a:gd name="csX4" fmla="*/ 1857374 w 1857374"/>
              <a:gd name="csY4" fmla="*/ 1044773 h 1160859"/>
              <a:gd name="csX5" fmla="*/ 1741288 w 1857374"/>
              <a:gd name="csY5" fmla="*/ 1160859 h 1160859"/>
              <a:gd name="csX6" fmla="*/ 116086 w 1857374"/>
              <a:gd name="csY6" fmla="*/ 1160859 h 1160859"/>
              <a:gd name="csX7" fmla="*/ 0 w 1857374"/>
              <a:gd name="csY7" fmla="*/ 1044773 h 1160859"/>
              <a:gd name="csX8" fmla="*/ 0 w 1857374"/>
              <a:gd name="csY8" fmla="*/ 116086 h 11608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7374" h="1160859">
                <a:moveTo>
                  <a:pt x="0" y="116086"/>
                </a:moveTo>
                <a:cubicBezTo>
                  <a:pt x="0" y="51973"/>
                  <a:pt x="51973" y="0"/>
                  <a:pt x="116086" y="0"/>
                </a:cubicBezTo>
                <a:lnTo>
                  <a:pt x="1741288" y="0"/>
                </a:lnTo>
                <a:cubicBezTo>
                  <a:pt x="1805401" y="0"/>
                  <a:pt x="1857374" y="51973"/>
                  <a:pt x="1857374" y="116086"/>
                </a:cubicBezTo>
                <a:lnTo>
                  <a:pt x="1857374" y="1044773"/>
                </a:lnTo>
                <a:cubicBezTo>
                  <a:pt x="1857374" y="1108886"/>
                  <a:pt x="1805401" y="1160859"/>
                  <a:pt x="1741288" y="1160859"/>
                </a:cubicBezTo>
                <a:lnTo>
                  <a:pt x="116086" y="1160859"/>
                </a:lnTo>
                <a:cubicBezTo>
                  <a:pt x="51973" y="1160859"/>
                  <a:pt x="0" y="1108886"/>
                  <a:pt x="0" y="1044773"/>
                </a:cubicBezTo>
                <a:lnTo>
                  <a:pt x="0" y="11608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110" tIns="112740" rIns="152110" bIns="112740" numCol="1" spcCol="1270" anchor="ctr" anchorCtr="0">
            <a:noAutofit/>
          </a:bodyPr>
          <a:lstStyle/>
          <a:p>
            <a:pPr marL="0" lvl="0" indent="0" algn="ctr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6200" kern="1200"/>
          </a:p>
        </p:txBody>
      </p:sp>
      <p:sp>
        <p:nvSpPr>
          <p:cNvPr id="707" name="Freeform: Shape 706">
            <a:extLst>
              <a:ext uri="{FF2B5EF4-FFF2-40B4-BE49-F238E27FC236}">
                <a16:creationId xmlns:a16="http://schemas.microsoft.com/office/drawing/2014/main" id="{DC538EA7-81DD-7EDA-F94E-D0CDE06FFD22}"/>
              </a:ext>
            </a:extLst>
          </p:cNvPr>
          <p:cNvSpPr/>
          <p:nvPr/>
        </p:nvSpPr>
        <p:spPr>
          <a:xfrm>
            <a:off x="7468668" y="2906227"/>
            <a:ext cx="1153984" cy="721240"/>
          </a:xfrm>
          <a:custGeom>
            <a:avLst/>
            <a:gdLst>
              <a:gd name="csX0" fmla="*/ 0 w 1857374"/>
              <a:gd name="csY0" fmla="*/ 116086 h 1160859"/>
              <a:gd name="csX1" fmla="*/ 116086 w 1857374"/>
              <a:gd name="csY1" fmla="*/ 0 h 1160859"/>
              <a:gd name="csX2" fmla="*/ 1741288 w 1857374"/>
              <a:gd name="csY2" fmla="*/ 0 h 1160859"/>
              <a:gd name="csX3" fmla="*/ 1857374 w 1857374"/>
              <a:gd name="csY3" fmla="*/ 116086 h 1160859"/>
              <a:gd name="csX4" fmla="*/ 1857374 w 1857374"/>
              <a:gd name="csY4" fmla="*/ 1044773 h 1160859"/>
              <a:gd name="csX5" fmla="*/ 1741288 w 1857374"/>
              <a:gd name="csY5" fmla="*/ 1160859 h 1160859"/>
              <a:gd name="csX6" fmla="*/ 116086 w 1857374"/>
              <a:gd name="csY6" fmla="*/ 1160859 h 1160859"/>
              <a:gd name="csX7" fmla="*/ 0 w 1857374"/>
              <a:gd name="csY7" fmla="*/ 1044773 h 1160859"/>
              <a:gd name="csX8" fmla="*/ 0 w 1857374"/>
              <a:gd name="csY8" fmla="*/ 116086 h 11608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7374" h="1160859">
                <a:moveTo>
                  <a:pt x="0" y="116086"/>
                </a:moveTo>
                <a:cubicBezTo>
                  <a:pt x="0" y="51973"/>
                  <a:pt x="51973" y="0"/>
                  <a:pt x="116086" y="0"/>
                </a:cubicBezTo>
                <a:lnTo>
                  <a:pt x="1741288" y="0"/>
                </a:lnTo>
                <a:cubicBezTo>
                  <a:pt x="1805401" y="0"/>
                  <a:pt x="1857374" y="51973"/>
                  <a:pt x="1857374" y="116086"/>
                </a:cubicBezTo>
                <a:lnTo>
                  <a:pt x="1857374" y="1044773"/>
                </a:lnTo>
                <a:cubicBezTo>
                  <a:pt x="1857374" y="1108886"/>
                  <a:pt x="1805401" y="1160859"/>
                  <a:pt x="1741288" y="1160859"/>
                </a:cubicBezTo>
                <a:lnTo>
                  <a:pt x="116086" y="1160859"/>
                </a:lnTo>
                <a:cubicBezTo>
                  <a:pt x="51973" y="1160859"/>
                  <a:pt x="0" y="1108886"/>
                  <a:pt x="0" y="1044773"/>
                </a:cubicBezTo>
                <a:lnTo>
                  <a:pt x="0" y="11608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110" tIns="112740" rIns="152110" bIns="112740" numCol="1" spcCol="1270" anchor="ctr" anchorCtr="0">
            <a:noAutofit/>
          </a:bodyPr>
          <a:lstStyle/>
          <a:p>
            <a:pPr marL="0" lvl="0" indent="0" algn="ctr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6200" kern="1200"/>
          </a:p>
        </p:txBody>
      </p:sp>
      <p:sp>
        <p:nvSpPr>
          <p:cNvPr id="712" name="Freeform: Shape 711">
            <a:extLst>
              <a:ext uri="{FF2B5EF4-FFF2-40B4-BE49-F238E27FC236}">
                <a16:creationId xmlns:a16="http://schemas.microsoft.com/office/drawing/2014/main" id="{72E4BDCC-6DAE-2826-C3C7-3457FF1CC2AF}"/>
              </a:ext>
            </a:extLst>
          </p:cNvPr>
          <p:cNvSpPr/>
          <p:nvPr/>
        </p:nvSpPr>
        <p:spPr>
          <a:xfrm>
            <a:off x="7468668" y="3824841"/>
            <a:ext cx="1153984" cy="721240"/>
          </a:xfrm>
          <a:custGeom>
            <a:avLst/>
            <a:gdLst>
              <a:gd name="csX0" fmla="*/ 0 w 1857374"/>
              <a:gd name="csY0" fmla="*/ 116086 h 1160859"/>
              <a:gd name="csX1" fmla="*/ 116086 w 1857374"/>
              <a:gd name="csY1" fmla="*/ 0 h 1160859"/>
              <a:gd name="csX2" fmla="*/ 1741288 w 1857374"/>
              <a:gd name="csY2" fmla="*/ 0 h 1160859"/>
              <a:gd name="csX3" fmla="*/ 1857374 w 1857374"/>
              <a:gd name="csY3" fmla="*/ 116086 h 1160859"/>
              <a:gd name="csX4" fmla="*/ 1857374 w 1857374"/>
              <a:gd name="csY4" fmla="*/ 1044773 h 1160859"/>
              <a:gd name="csX5" fmla="*/ 1741288 w 1857374"/>
              <a:gd name="csY5" fmla="*/ 1160859 h 1160859"/>
              <a:gd name="csX6" fmla="*/ 116086 w 1857374"/>
              <a:gd name="csY6" fmla="*/ 1160859 h 1160859"/>
              <a:gd name="csX7" fmla="*/ 0 w 1857374"/>
              <a:gd name="csY7" fmla="*/ 1044773 h 1160859"/>
              <a:gd name="csX8" fmla="*/ 0 w 1857374"/>
              <a:gd name="csY8" fmla="*/ 116086 h 11608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7374" h="1160859">
                <a:moveTo>
                  <a:pt x="0" y="116086"/>
                </a:moveTo>
                <a:cubicBezTo>
                  <a:pt x="0" y="51973"/>
                  <a:pt x="51973" y="0"/>
                  <a:pt x="116086" y="0"/>
                </a:cubicBezTo>
                <a:lnTo>
                  <a:pt x="1741288" y="0"/>
                </a:lnTo>
                <a:cubicBezTo>
                  <a:pt x="1805401" y="0"/>
                  <a:pt x="1857374" y="51973"/>
                  <a:pt x="1857374" y="116086"/>
                </a:cubicBezTo>
                <a:lnTo>
                  <a:pt x="1857374" y="1044773"/>
                </a:lnTo>
                <a:cubicBezTo>
                  <a:pt x="1857374" y="1108886"/>
                  <a:pt x="1805401" y="1160859"/>
                  <a:pt x="1741288" y="1160859"/>
                </a:cubicBezTo>
                <a:lnTo>
                  <a:pt x="116086" y="1160859"/>
                </a:lnTo>
                <a:cubicBezTo>
                  <a:pt x="51973" y="1160859"/>
                  <a:pt x="0" y="1108886"/>
                  <a:pt x="0" y="1044773"/>
                </a:cubicBezTo>
                <a:lnTo>
                  <a:pt x="0" y="11608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110" tIns="112740" rIns="152110" bIns="112740" numCol="1" spcCol="1270" anchor="ctr" anchorCtr="0">
            <a:noAutofit/>
          </a:bodyPr>
          <a:lstStyle/>
          <a:p>
            <a:pPr marL="0" lvl="0" indent="0" algn="ctr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6200" kern="1200"/>
          </a:p>
        </p:txBody>
      </p:sp>
      <p:sp>
        <p:nvSpPr>
          <p:cNvPr id="716" name="Freeform 109">
            <a:extLst>
              <a:ext uri="{FF2B5EF4-FFF2-40B4-BE49-F238E27FC236}">
                <a16:creationId xmlns:a16="http://schemas.microsoft.com/office/drawing/2014/main" id="{BBAB35DF-2BB3-FECD-7920-52F5B15D85E1}"/>
              </a:ext>
            </a:extLst>
          </p:cNvPr>
          <p:cNvSpPr>
            <a:spLocks noEditPoints="1"/>
          </p:cNvSpPr>
          <p:nvPr/>
        </p:nvSpPr>
        <p:spPr bwMode="auto">
          <a:xfrm>
            <a:off x="7610435" y="4003625"/>
            <a:ext cx="882710" cy="296316"/>
          </a:xfrm>
          <a:custGeom>
            <a:avLst/>
            <a:gdLst>
              <a:gd name="T0" fmla="*/ 398 w 1132"/>
              <a:gd name="T1" fmla="*/ 138 h 380"/>
              <a:gd name="T2" fmla="*/ 167 w 1132"/>
              <a:gd name="T3" fmla="*/ 65 h 380"/>
              <a:gd name="T4" fmla="*/ 200 w 1132"/>
              <a:gd name="T5" fmla="*/ 119 h 380"/>
              <a:gd name="T6" fmla="*/ 189 w 1132"/>
              <a:gd name="T7" fmla="*/ 140 h 380"/>
              <a:gd name="T8" fmla="*/ 198 w 1132"/>
              <a:gd name="T9" fmla="*/ 170 h 380"/>
              <a:gd name="T10" fmla="*/ 250 w 1132"/>
              <a:gd name="T11" fmla="*/ 176 h 380"/>
              <a:gd name="T12" fmla="*/ 319 w 1132"/>
              <a:gd name="T13" fmla="*/ 176 h 380"/>
              <a:gd name="T14" fmla="*/ 358 w 1132"/>
              <a:gd name="T15" fmla="*/ 152 h 380"/>
              <a:gd name="T16" fmla="*/ 399 w 1132"/>
              <a:gd name="T17" fmla="*/ 175 h 380"/>
              <a:gd name="T18" fmla="*/ 442 w 1132"/>
              <a:gd name="T19" fmla="*/ 175 h 380"/>
              <a:gd name="T20" fmla="*/ 478 w 1132"/>
              <a:gd name="T21" fmla="*/ 174 h 380"/>
              <a:gd name="T22" fmla="*/ 518 w 1132"/>
              <a:gd name="T23" fmla="*/ 167 h 380"/>
              <a:gd name="T24" fmla="*/ 601 w 1132"/>
              <a:gd name="T25" fmla="*/ 174 h 380"/>
              <a:gd name="T26" fmla="*/ 655 w 1132"/>
              <a:gd name="T27" fmla="*/ 175 h 380"/>
              <a:gd name="T28" fmla="*/ 722 w 1132"/>
              <a:gd name="T29" fmla="*/ 174 h 380"/>
              <a:gd name="T30" fmla="*/ 798 w 1132"/>
              <a:gd name="T31" fmla="*/ 172 h 380"/>
              <a:gd name="T32" fmla="*/ 865 w 1132"/>
              <a:gd name="T33" fmla="*/ 169 h 380"/>
              <a:gd name="T34" fmla="*/ 917 w 1132"/>
              <a:gd name="T35" fmla="*/ 167 h 380"/>
              <a:gd name="T36" fmla="*/ 972 w 1132"/>
              <a:gd name="T37" fmla="*/ 166 h 380"/>
              <a:gd name="T38" fmla="*/ 1013 w 1132"/>
              <a:gd name="T39" fmla="*/ 165 h 380"/>
              <a:gd name="T40" fmla="*/ 1036 w 1132"/>
              <a:gd name="T41" fmla="*/ 180 h 380"/>
              <a:gd name="T42" fmla="*/ 1036 w 1132"/>
              <a:gd name="T43" fmla="*/ 204 h 380"/>
              <a:gd name="T44" fmla="*/ 1001 w 1132"/>
              <a:gd name="T45" fmla="*/ 205 h 380"/>
              <a:gd name="T46" fmla="*/ 998 w 1132"/>
              <a:gd name="T47" fmla="*/ 225 h 380"/>
              <a:gd name="T48" fmla="*/ 992 w 1132"/>
              <a:gd name="T49" fmla="*/ 241 h 380"/>
              <a:gd name="T50" fmla="*/ 998 w 1132"/>
              <a:gd name="T51" fmla="*/ 245 h 380"/>
              <a:gd name="T52" fmla="*/ 1000 w 1132"/>
              <a:gd name="T53" fmla="*/ 270 h 380"/>
              <a:gd name="T54" fmla="*/ 1029 w 1132"/>
              <a:gd name="T55" fmla="*/ 276 h 380"/>
              <a:gd name="T56" fmla="*/ 1040 w 1132"/>
              <a:gd name="T57" fmla="*/ 285 h 380"/>
              <a:gd name="T58" fmla="*/ 1086 w 1132"/>
              <a:gd name="T59" fmla="*/ 284 h 380"/>
              <a:gd name="T60" fmla="*/ 1119 w 1132"/>
              <a:gd name="T61" fmla="*/ 283 h 380"/>
              <a:gd name="T62" fmla="*/ 1118 w 1132"/>
              <a:gd name="T63" fmla="*/ 296 h 380"/>
              <a:gd name="T64" fmla="*/ 1109 w 1132"/>
              <a:gd name="T65" fmla="*/ 328 h 380"/>
              <a:gd name="T66" fmla="*/ 1097 w 1132"/>
              <a:gd name="T67" fmla="*/ 356 h 380"/>
              <a:gd name="T68" fmla="*/ 1090 w 1132"/>
              <a:gd name="T69" fmla="*/ 369 h 380"/>
              <a:gd name="T70" fmla="*/ 1072 w 1132"/>
              <a:gd name="T71" fmla="*/ 368 h 380"/>
              <a:gd name="T72" fmla="*/ 1055 w 1132"/>
              <a:gd name="T73" fmla="*/ 366 h 380"/>
              <a:gd name="T74" fmla="*/ 1026 w 1132"/>
              <a:gd name="T75" fmla="*/ 367 h 380"/>
              <a:gd name="T76" fmla="*/ 958 w 1132"/>
              <a:gd name="T77" fmla="*/ 367 h 380"/>
              <a:gd name="T78" fmla="*/ 911 w 1132"/>
              <a:gd name="T79" fmla="*/ 369 h 380"/>
              <a:gd name="T80" fmla="*/ 843 w 1132"/>
              <a:gd name="T81" fmla="*/ 371 h 380"/>
              <a:gd name="T82" fmla="*/ 822 w 1132"/>
              <a:gd name="T83" fmla="*/ 372 h 380"/>
              <a:gd name="T84" fmla="*/ 804 w 1132"/>
              <a:gd name="T85" fmla="*/ 372 h 380"/>
              <a:gd name="T86" fmla="*/ 776 w 1132"/>
              <a:gd name="T87" fmla="*/ 373 h 380"/>
              <a:gd name="T88" fmla="*/ 705 w 1132"/>
              <a:gd name="T89" fmla="*/ 376 h 380"/>
              <a:gd name="T90" fmla="*/ 639 w 1132"/>
              <a:gd name="T91" fmla="*/ 376 h 380"/>
              <a:gd name="T92" fmla="*/ 575 w 1132"/>
              <a:gd name="T93" fmla="*/ 376 h 380"/>
              <a:gd name="T94" fmla="*/ 500 w 1132"/>
              <a:gd name="T95" fmla="*/ 376 h 380"/>
              <a:gd name="T96" fmla="*/ 401 w 1132"/>
              <a:gd name="T97" fmla="*/ 377 h 380"/>
              <a:gd name="T98" fmla="*/ 312 w 1132"/>
              <a:gd name="T99" fmla="*/ 376 h 380"/>
              <a:gd name="T100" fmla="*/ 176 w 1132"/>
              <a:gd name="T101" fmla="*/ 377 h 380"/>
              <a:gd name="T102" fmla="*/ 78 w 1132"/>
              <a:gd name="T103" fmla="*/ 376 h 380"/>
              <a:gd name="T104" fmla="*/ 38 w 1132"/>
              <a:gd name="T105" fmla="*/ 175 h 380"/>
              <a:gd name="T106" fmla="*/ 99 w 1132"/>
              <a:gd name="T107" fmla="*/ 162 h 380"/>
              <a:gd name="T108" fmla="*/ 135 w 1132"/>
              <a:gd name="T109" fmla="*/ 175 h 380"/>
              <a:gd name="T110" fmla="*/ 137 w 1132"/>
              <a:gd name="T111" fmla="*/ 94 h 380"/>
              <a:gd name="T112" fmla="*/ 87 w 1132"/>
              <a:gd name="T113" fmla="*/ 84 h 380"/>
              <a:gd name="T114" fmla="*/ 77 w 1132"/>
              <a:gd name="T115" fmla="*/ 0 h 380"/>
              <a:gd name="T116" fmla="*/ 111 w 1132"/>
              <a:gd name="T117" fmla="*/ 33 h 380"/>
              <a:gd name="T118" fmla="*/ 129 w 1132"/>
              <a:gd name="T119" fmla="*/ 36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32" h="380">
                <a:moveTo>
                  <a:pt x="398" y="140"/>
                </a:moveTo>
                <a:lnTo>
                  <a:pt x="377" y="140"/>
                </a:lnTo>
                <a:lnTo>
                  <a:pt x="377" y="137"/>
                </a:lnTo>
                <a:lnTo>
                  <a:pt x="377" y="135"/>
                </a:lnTo>
                <a:lnTo>
                  <a:pt x="379" y="135"/>
                </a:lnTo>
                <a:lnTo>
                  <a:pt x="384" y="135"/>
                </a:lnTo>
                <a:lnTo>
                  <a:pt x="386" y="135"/>
                </a:lnTo>
                <a:lnTo>
                  <a:pt x="388" y="135"/>
                </a:lnTo>
                <a:lnTo>
                  <a:pt x="390" y="135"/>
                </a:lnTo>
                <a:lnTo>
                  <a:pt x="396" y="135"/>
                </a:lnTo>
                <a:lnTo>
                  <a:pt x="398" y="135"/>
                </a:lnTo>
                <a:lnTo>
                  <a:pt x="398" y="136"/>
                </a:lnTo>
                <a:lnTo>
                  <a:pt x="398" y="137"/>
                </a:lnTo>
                <a:lnTo>
                  <a:pt x="398" y="138"/>
                </a:lnTo>
                <a:lnTo>
                  <a:pt x="398" y="140"/>
                </a:lnTo>
                <a:close/>
                <a:moveTo>
                  <a:pt x="137" y="94"/>
                </a:moveTo>
                <a:lnTo>
                  <a:pt x="139" y="94"/>
                </a:lnTo>
                <a:lnTo>
                  <a:pt x="140" y="94"/>
                </a:lnTo>
                <a:lnTo>
                  <a:pt x="142" y="94"/>
                </a:lnTo>
                <a:lnTo>
                  <a:pt x="144" y="94"/>
                </a:lnTo>
                <a:lnTo>
                  <a:pt x="147" y="94"/>
                </a:lnTo>
                <a:lnTo>
                  <a:pt x="153" y="94"/>
                </a:lnTo>
                <a:lnTo>
                  <a:pt x="157" y="94"/>
                </a:lnTo>
                <a:lnTo>
                  <a:pt x="157" y="93"/>
                </a:lnTo>
                <a:lnTo>
                  <a:pt x="163" y="93"/>
                </a:lnTo>
                <a:lnTo>
                  <a:pt x="167" y="94"/>
                </a:lnTo>
                <a:lnTo>
                  <a:pt x="167" y="74"/>
                </a:lnTo>
                <a:lnTo>
                  <a:pt x="167" y="65"/>
                </a:lnTo>
                <a:lnTo>
                  <a:pt x="167" y="63"/>
                </a:lnTo>
                <a:lnTo>
                  <a:pt x="175" y="63"/>
                </a:lnTo>
                <a:lnTo>
                  <a:pt x="177" y="63"/>
                </a:lnTo>
                <a:lnTo>
                  <a:pt x="177" y="65"/>
                </a:lnTo>
                <a:lnTo>
                  <a:pt x="177" y="68"/>
                </a:lnTo>
                <a:lnTo>
                  <a:pt x="177" y="74"/>
                </a:lnTo>
                <a:lnTo>
                  <a:pt x="177" y="75"/>
                </a:lnTo>
                <a:lnTo>
                  <a:pt x="177" y="94"/>
                </a:lnTo>
                <a:lnTo>
                  <a:pt x="186" y="94"/>
                </a:lnTo>
                <a:lnTo>
                  <a:pt x="187" y="94"/>
                </a:lnTo>
                <a:lnTo>
                  <a:pt x="187" y="119"/>
                </a:lnTo>
                <a:lnTo>
                  <a:pt x="191" y="119"/>
                </a:lnTo>
                <a:lnTo>
                  <a:pt x="198" y="119"/>
                </a:lnTo>
                <a:lnTo>
                  <a:pt x="200" y="119"/>
                </a:lnTo>
                <a:lnTo>
                  <a:pt x="202" y="119"/>
                </a:lnTo>
                <a:lnTo>
                  <a:pt x="202" y="120"/>
                </a:lnTo>
                <a:lnTo>
                  <a:pt x="202" y="121"/>
                </a:lnTo>
                <a:lnTo>
                  <a:pt x="202" y="122"/>
                </a:lnTo>
                <a:lnTo>
                  <a:pt x="202" y="124"/>
                </a:lnTo>
                <a:lnTo>
                  <a:pt x="202" y="125"/>
                </a:lnTo>
                <a:lnTo>
                  <a:pt x="191" y="125"/>
                </a:lnTo>
                <a:lnTo>
                  <a:pt x="187" y="125"/>
                </a:lnTo>
                <a:lnTo>
                  <a:pt x="187" y="127"/>
                </a:lnTo>
                <a:lnTo>
                  <a:pt x="187" y="133"/>
                </a:lnTo>
                <a:lnTo>
                  <a:pt x="187" y="134"/>
                </a:lnTo>
                <a:lnTo>
                  <a:pt x="189" y="136"/>
                </a:lnTo>
                <a:lnTo>
                  <a:pt x="189" y="137"/>
                </a:lnTo>
                <a:lnTo>
                  <a:pt x="189" y="140"/>
                </a:lnTo>
                <a:lnTo>
                  <a:pt x="191" y="140"/>
                </a:lnTo>
                <a:lnTo>
                  <a:pt x="198" y="140"/>
                </a:lnTo>
                <a:lnTo>
                  <a:pt x="198" y="142"/>
                </a:lnTo>
                <a:lnTo>
                  <a:pt x="198" y="145"/>
                </a:lnTo>
                <a:lnTo>
                  <a:pt x="198" y="152"/>
                </a:lnTo>
                <a:lnTo>
                  <a:pt x="199" y="162"/>
                </a:lnTo>
                <a:lnTo>
                  <a:pt x="199" y="163"/>
                </a:lnTo>
                <a:lnTo>
                  <a:pt x="199" y="165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1"/>
                </a:lnTo>
                <a:lnTo>
                  <a:pt x="198" y="172"/>
                </a:lnTo>
                <a:lnTo>
                  <a:pt x="196" y="174"/>
                </a:lnTo>
                <a:lnTo>
                  <a:pt x="196" y="175"/>
                </a:lnTo>
                <a:lnTo>
                  <a:pt x="198" y="175"/>
                </a:lnTo>
                <a:lnTo>
                  <a:pt x="229" y="176"/>
                </a:lnTo>
                <a:lnTo>
                  <a:pt x="234" y="176"/>
                </a:lnTo>
                <a:lnTo>
                  <a:pt x="235" y="176"/>
                </a:lnTo>
                <a:lnTo>
                  <a:pt x="238" y="176"/>
                </a:lnTo>
                <a:lnTo>
                  <a:pt x="239" y="176"/>
                </a:lnTo>
                <a:lnTo>
                  <a:pt x="242" y="176"/>
                </a:lnTo>
                <a:lnTo>
                  <a:pt x="247" y="176"/>
                </a:lnTo>
                <a:lnTo>
                  <a:pt x="249" y="176"/>
                </a:lnTo>
                <a:lnTo>
                  <a:pt x="250" y="176"/>
                </a:lnTo>
                <a:lnTo>
                  <a:pt x="255" y="176"/>
                </a:lnTo>
                <a:lnTo>
                  <a:pt x="259" y="176"/>
                </a:lnTo>
                <a:lnTo>
                  <a:pt x="273" y="176"/>
                </a:lnTo>
                <a:lnTo>
                  <a:pt x="279" y="176"/>
                </a:lnTo>
                <a:lnTo>
                  <a:pt x="285" y="176"/>
                </a:lnTo>
                <a:lnTo>
                  <a:pt x="303" y="176"/>
                </a:lnTo>
                <a:lnTo>
                  <a:pt x="308" y="176"/>
                </a:lnTo>
                <a:lnTo>
                  <a:pt x="310" y="176"/>
                </a:lnTo>
                <a:lnTo>
                  <a:pt x="311" y="176"/>
                </a:lnTo>
                <a:lnTo>
                  <a:pt x="314" y="176"/>
                </a:lnTo>
                <a:lnTo>
                  <a:pt x="315" y="176"/>
                </a:lnTo>
                <a:lnTo>
                  <a:pt x="316" y="176"/>
                </a:lnTo>
                <a:lnTo>
                  <a:pt x="318" y="176"/>
                </a:lnTo>
                <a:lnTo>
                  <a:pt x="319" y="176"/>
                </a:lnTo>
                <a:lnTo>
                  <a:pt x="318" y="160"/>
                </a:lnTo>
                <a:lnTo>
                  <a:pt x="318" y="159"/>
                </a:lnTo>
                <a:lnTo>
                  <a:pt x="318" y="157"/>
                </a:lnTo>
                <a:lnTo>
                  <a:pt x="318" y="155"/>
                </a:lnTo>
                <a:lnTo>
                  <a:pt x="329" y="155"/>
                </a:lnTo>
                <a:lnTo>
                  <a:pt x="333" y="155"/>
                </a:lnTo>
                <a:lnTo>
                  <a:pt x="341" y="154"/>
                </a:lnTo>
                <a:lnTo>
                  <a:pt x="345" y="154"/>
                </a:lnTo>
                <a:lnTo>
                  <a:pt x="349" y="154"/>
                </a:lnTo>
                <a:lnTo>
                  <a:pt x="353" y="154"/>
                </a:lnTo>
                <a:lnTo>
                  <a:pt x="355" y="154"/>
                </a:lnTo>
                <a:lnTo>
                  <a:pt x="357" y="154"/>
                </a:lnTo>
                <a:lnTo>
                  <a:pt x="358" y="154"/>
                </a:lnTo>
                <a:lnTo>
                  <a:pt x="358" y="152"/>
                </a:lnTo>
                <a:lnTo>
                  <a:pt x="358" y="146"/>
                </a:lnTo>
                <a:lnTo>
                  <a:pt x="358" y="145"/>
                </a:lnTo>
                <a:lnTo>
                  <a:pt x="362" y="145"/>
                </a:lnTo>
                <a:lnTo>
                  <a:pt x="398" y="145"/>
                </a:lnTo>
                <a:lnTo>
                  <a:pt x="398" y="149"/>
                </a:lnTo>
                <a:lnTo>
                  <a:pt x="398" y="153"/>
                </a:lnTo>
                <a:lnTo>
                  <a:pt x="398" y="163"/>
                </a:lnTo>
                <a:lnTo>
                  <a:pt x="398" y="165"/>
                </a:lnTo>
                <a:lnTo>
                  <a:pt x="398" y="166"/>
                </a:lnTo>
                <a:lnTo>
                  <a:pt x="398" y="168"/>
                </a:lnTo>
                <a:lnTo>
                  <a:pt x="398" y="169"/>
                </a:lnTo>
                <a:lnTo>
                  <a:pt x="398" y="174"/>
                </a:lnTo>
                <a:lnTo>
                  <a:pt x="398" y="175"/>
                </a:lnTo>
                <a:lnTo>
                  <a:pt x="399" y="175"/>
                </a:lnTo>
                <a:lnTo>
                  <a:pt x="403" y="175"/>
                </a:lnTo>
                <a:lnTo>
                  <a:pt x="406" y="175"/>
                </a:lnTo>
                <a:lnTo>
                  <a:pt x="408" y="175"/>
                </a:lnTo>
                <a:lnTo>
                  <a:pt x="410" y="175"/>
                </a:lnTo>
                <a:lnTo>
                  <a:pt x="415" y="175"/>
                </a:lnTo>
                <a:lnTo>
                  <a:pt x="416" y="175"/>
                </a:lnTo>
                <a:lnTo>
                  <a:pt x="418" y="175"/>
                </a:lnTo>
                <a:lnTo>
                  <a:pt x="420" y="175"/>
                </a:lnTo>
                <a:lnTo>
                  <a:pt x="426" y="175"/>
                </a:lnTo>
                <a:lnTo>
                  <a:pt x="428" y="175"/>
                </a:lnTo>
                <a:lnTo>
                  <a:pt x="431" y="175"/>
                </a:lnTo>
                <a:lnTo>
                  <a:pt x="439" y="175"/>
                </a:lnTo>
                <a:lnTo>
                  <a:pt x="441" y="175"/>
                </a:lnTo>
                <a:lnTo>
                  <a:pt x="442" y="175"/>
                </a:lnTo>
                <a:lnTo>
                  <a:pt x="443" y="175"/>
                </a:lnTo>
                <a:lnTo>
                  <a:pt x="444" y="175"/>
                </a:lnTo>
                <a:lnTo>
                  <a:pt x="445" y="175"/>
                </a:lnTo>
                <a:lnTo>
                  <a:pt x="446" y="175"/>
                </a:lnTo>
                <a:lnTo>
                  <a:pt x="449" y="175"/>
                </a:lnTo>
                <a:lnTo>
                  <a:pt x="450" y="175"/>
                </a:lnTo>
                <a:lnTo>
                  <a:pt x="452" y="175"/>
                </a:lnTo>
                <a:lnTo>
                  <a:pt x="461" y="175"/>
                </a:lnTo>
                <a:lnTo>
                  <a:pt x="469" y="174"/>
                </a:lnTo>
                <a:lnTo>
                  <a:pt x="471" y="174"/>
                </a:lnTo>
                <a:lnTo>
                  <a:pt x="475" y="174"/>
                </a:lnTo>
                <a:lnTo>
                  <a:pt x="476" y="174"/>
                </a:lnTo>
                <a:lnTo>
                  <a:pt x="477" y="174"/>
                </a:lnTo>
                <a:lnTo>
                  <a:pt x="478" y="174"/>
                </a:lnTo>
                <a:lnTo>
                  <a:pt x="482" y="174"/>
                </a:lnTo>
                <a:lnTo>
                  <a:pt x="483" y="174"/>
                </a:lnTo>
                <a:lnTo>
                  <a:pt x="484" y="174"/>
                </a:lnTo>
                <a:lnTo>
                  <a:pt x="486" y="174"/>
                </a:lnTo>
                <a:lnTo>
                  <a:pt x="487" y="174"/>
                </a:lnTo>
                <a:lnTo>
                  <a:pt x="491" y="174"/>
                </a:lnTo>
                <a:lnTo>
                  <a:pt x="495" y="174"/>
                </a:lnTo>
                <a:lnTo>
                  <a:pt x="501" y="174"/>
                </a:lnTo>
                <a:lnTo>
                  <a:pt x="503" y="174"/>
                </a:lnTo>
                <a:lnTo>
                  <a:pt x="503" y="165"/>
                </a:lnTo>
                <a:lnTo>
                  <a:pt x="514" y="165"/>
                </a:lnTo>
                <a:lnTo>
                  <a:pt x="517" y="165"/>
                </a:lnTo>
                <a:lnTo>
                  <a:pt x="518" y="166"/>
                </a:lnTo>
                <a:lnTo>
                  <a:pt x="518" y="167"/>
                </a:lnTo>
                <a:lnTo>
                  <a:pt x="518" y="172"/>
                </a:lnTo>
                <a:lnTo>
                  <a:pt x="518" y="174"/>
                </a:lnTo>
                <a:lnTo>
                  <a:pt x="519" y="174"/>
                </a:lnTo>
                <a:lnTo>
                  <a:pt x="524" y="174"/>
                </a:lnTo>
                <a:lnTo>
                  <a:pt x="526" y="174"/>
                </a:lnTo>
                <a:lnTo>
                  <a:pt x="532" y="174"/>
                </a:lnTo>
                <a:lnTo>
                  <a:pt x="552" y="174"/>
                </a:lnTo>
                <a:lnTo>
                  <a:pt x="557" y="174"/>
                </a:lnTo>
                <a:lnTo>
                  <a:pt x="558" y="174"/>
                </a:lnTo>
                <a:lnTo>
                  <a:pt x="565" y="174"/>
                </a:lnTo>
                <a:lnTo>
                  <a:pt x="590" y="174"/>
                </a:lnTo>
                <a:lnTo>
                  <a:pt x="597" y="174"/>
                </a:lnTo>
                <a:lnTo>
                  <a:pt x="598" y="174"/>
                </a:lnTo>
                <a:lnTo>
                  <a:pt x="601" y="174"/>
                </a:lnTo>
                <a:lnTo>
                  <a:pt x="605" y="174"/>
                </a:lnTo>
                <a:lnTo>
                  <a:pt x="614" y="174"/>
                </a:lnTo>
                <a:lnTo>
                  <a:pt x="617" y="174"/>
                </a:lnTo>
                <a:lnTo>
                  <a:pt x="622" y="174"/>
                </a:lnTo>
                <a:lnTo>
                  <a:pt x="632" y="175"/>
                </a:lnTo>
                <a:lnTo>
                  <a:pt x="633" y="175"/>
                </a:lnTo>
                <a:lnTo>
                  <a:pt x="635" y="175"/>
                </a:lnTo>
                <a:lnTo>
                  <a:pt x="636" y="175"/>
                </a:lnTo>
                <a:lnTo>
                  <a:pt x="638" y="175"/>
                </a:lnTo>
                <a:lnTo>
                  <a:pt x="639" y="175"/>
                </a:lnTo>
                <a:lnTo>
                  <a:pt x="640" y="175"/>
                </a:lnTo>
                <a:lnTo>
                  <a:pt x="643" y="175"/>
                </a:lnTo>
                <a:lnTo>
                  <a:pt x="649" y="175"/>
                </a:lnTo>
                <a:lnTo>
                  <a:pt x="655" y="175"/>
                </a:lnTo>
                <a:lnTo>
                  <a:pt x="658" y="174"/>
                </a:lnTo>
                <a:lnTo>
                  <a:pt x="667" y="174"/>
                </a:lnTo>
                <a:lnTo>
                  <a:pt x="669" y="174"/>
                </a:lnTo>
                <a:lnTo>
                  <a:pt x="674" y="174"/>
                </a:lnTo>
                <a:lnTo>
                  <a:pt x="683" y="174"/>
                </a:lnTo>
                <a:lnTo>
                  <a:pt x="702" y="174"/>
                </a:lnTo>
                <a:lnTo>
                  <a:pt x="713" y="174"/>
                </a:lnTo>
                <a:lnTo>
                  <a:pt x="715" y="174"/>
                </a:lnTo>
                <a:lnTo>
                  <a:pt x="716" y="174"/>
                </a:lnTo>
                <a:lnTo>
                  <a:pt x="717" y="174"/>
                </a:lnTo>
                <a:lnTo>
                  <a:pt x="718" y="174"/>
                </a:lnTo>
                <a:lnTo>
                  <a:pt x="719" y="174"/>
                </a:lnTo>
                <a:lnTo>
                  <a:pt x="721" y="174"/>
                </a:lnTo>
                <a:lnTo>
                  <a:pt x="722" y="174"/>
                </a:lnTo>
                <a:lnTo>
                  <a:pt x="724" y="174"/>
                </a:lnTo>
                <a:lnTo>
                  <a:pt x="725" y="174"/>
                </a:lnTo>
                <a:lnTo>
                  <a:pt x="726" y="174"/>
                </a:lnTo>
                <a:lnTo>
                  <a:pt x="727" y="174"/>
                </a:lnTo>
                <a:lnTo>
                  <a:pt x="728" y="174"/>
                </a:lnTo>
                <a:lnTo>
                  <a:pt x="731" y="174"/>
                </a:lnTo>
                <a:lnTo>
                  <a:pt x="734" y="174"/>
                </a:lnTo>
                <a:lnTo>
                  <a:pt x="738" y="174"/>
                </a:lnTo>
                <a:lnTo>
                  <a:pt x="742" y="174"/>
                </a:lnTo>
                <a:lnTo>
                  <a:pt x="753" y="172"/>
                </a:lnTo>
                <a:lnTo>
                  <a:pt x="757" y="172"/>
                </a:lnTo>
                <a:lnTo>
                  <a:pt x="774" y="172"/>
                </a:lnTo>
                <a:lnTo>
                  <a:pt x="782" y="172"/>
                </a:lnTo>
                <a:lnTo>
                  <a:pt x="798" y="172"/>
                </a:lnTo>
                <a:lnTo>
                  <a:pt x="798" y="171"/>
                </a:lnTo>
                <a:lnTo>
                  <a:pt x="802" y="171"/>
                </a:lnTo>
                <a:lnTo>
                  <a:pt x="813" y="171"/>
                </a:lnTo>
                <a:lnTo>
                  <a:pt x="817" y="171"/>
                </a:lnTo>
                <a:lnTo>
                  <a:pt x="820" y="171"/>
                </a:lnTo>
                <a:lnTo>
                  <a:pt x="828" y="170"/>
                </a:lnTo>
                <a:lnTo>
                  <a:pt x="830" y="170"/>
                </a:lnTo>
                <a:lnTo>
                  <a:pt x="832" y="170"/>
                </a:lnTo>
                <a:lnTo>
                  <a:pt x="840" y="170"/>
                </a:lnTo>
                <a:lnTo>
                  <a:pt x="843" y="170"/>
                </a:lnTo>
                <a:lnTo>
                  <a:pt x="850" y="170"/>
                </a:lnTo>
                <a:lnTo>
                  <a:pt x="857" y="169"/>
                </a:lnTo>
                <a:lnTo>
                  <a:pt x="862" y="169"/>
                </a:lnTo>
                <a:lnTo>
                  <a:pt x="865" y="169"/>
                </a:lnTo>
                <a:lnTo>
                  <a:pt x="867" y="168"/>
                </a:lnTo>
                <a:lnTo>
                  <a:pt x="871" y="168"/>
                </a:lnTo>
                <a:lnTo>
                  <a:pt x="873" y="168"/>
                </a:lnTo>
                <a:lnTo>
                  <a:pt x="877" y="168"/>
                </a:lnTo>
                <a:lnTo>
                  <a:pt x="881" y="168"/>
                </a:lnTo>
                <a:lnTo>
                  <a:pt x="882" y="168"/>
                </a:lnTo>
                <a:lnTo>
                  <a:pt x="890" y="168"/>
                </a:lnTo>
                <a:lnTo>
                  <a:pt x="893" y="168"/>
                </a:lnTo>
                <a:lnTo>
                  <a:pt x="894" y="167"/>
                </a:lnTo>
                <a:lnTo>
                  <a:pt x="897" y="167"/>
                </a:lnTo>
                <a:lnTo>
                  <a:pt x="898" y="167"/>
                </a:lnTo>
                <a:lnTo>
                  <a:pt x="899" y="167"/>
                </a:lnTo>
                <a:lnTo>
                  <a:pt x="910" y="167"/>
                </a:lnTo>
                <a:lnTo>
                  <a:pt x="917" y="167"/>
                </a:lnTo>
                <a:lnTo>
                  <a:pt x="924" y="167"/>
                </a:lnTo>
                <a:lnTo>
                  <a:pt x="928" y="166"/>
                </a:lnTo>
                <a:lnTo>
                  <a:pt x="935" y="166"/>
                </a:lnTo>
                <a:lnTo>
                  <a:pt x="943" y="166"/>
                </a:lnTo>
                <a:lnTo>
                  <a:pt x="945" y="166"/>
                </a:lnTo>
                <a:lnTo>
                  <a:pt x="953" y="166"/>
                </a:lnTo>
                <a:lnTo>
                  <a:pt x="954" y="166"/>
                </a:lnTo>
                <a:lnTo>
                  <a:pt x="955" y="166"/>
                </a:lnTo>
                <a:lnTo>
                  <a:pt x="957" y="166"/>
                </a:lnTo>
                <a:lnTo>
                  <a:pt x="958" y="166"/>
                </a:lnTo>
                <a:lnTo>
                  <a:pt x="960" y="166"/>
                </a:lnTo>
                <a:lnTo>
                  <a:pt x="963" y="166"/>
                </a:lnTo>
                <a:lnTo>
                  <a:pt x="966" y="166"/>
                </a:lnTo>
                <a:lnTo>
                  <a:pt x="972" y="166"/>
                </a:lnTo>
                <a:lnTo>
                  <a:pt x="976" y="166"/>
                </a:lnTo>
                <a:lnTo>
                  <a:pt x="977" y="166"/>
                </a:lnTo>
                <a:lnTo>
                  <a:pt x="978" y="166"/>
                </a:lnTo>
                <a:lnTo>
                  <a:pt x="981" y="166"/>
                </a:lnTo>
                <a:lnTo>
                  <a:pt x="984" y="166"/>
                </a:lnTo>
                <a:lnTo>
                  <a:pt x="986" y="166"/>
                </a:lnTo>
                <a:lnTo>
                  <a:pt x="988" y="166"/>
                </a:lnTo>
                <a:lnTo>
                  <a:pt x="994" y="166"/>
                </a:lnTo>
                <a:lnTo>
                  <a:pt x="996" y="166"/>
                </a:lnTo>
                <a:lnTo>
                  <a:pt x="998" y="166"/>
                </a:lnTo>
                <a:lnTo>
                  <a:pt x="1004" y="165"/>
                </a:lnTo>
                <a:lnTo>
                  <a:pt x="1005" y="165"/>
                </a:lnTo>
                <a:lnTo>
                  <a:pt x="1007" y="165"/>
                </a:lnTo>
                <a:lnTo>
                  <a:pt x="1013" y="165"/>
                </a:lnTo>
                <a:lnTo>
                  <a:pt x="1015" y="165"/>
                </a:lnTo>
                <a:lnTo>
                  <a:pt x="1018" y="165"/>
                </a:lnTo>
                <a:lnTo>
                  <a:pt x="1023" y="165"/>
                </a:lnTo>
                <a:lnTo>
                  <a:pt x="1024" y="165"/>
                </a:lnTo>
                <a:lnTo>
                  <a:pt x="1027" y="165"/>
                </a:lnTo>
                <a:lnTo>
                  <a:pt x="1033" y="163"/>
                </a:lnTo>
                <a:lnTo>
                  <a:pt x="1036" y="163"/>
                </a:lnTo>
                <a:lnTo>
                  <a:pt x="1036" y="165"/>
                </a:lnTo>
                <a:lnTo>
                  <a:pt x="1036" y="167"/>
                </a:lnTo>
                <a:lnTo>
                  <a:pt x="1036" y="174"/>
                </a:lnTo>
                <a:lnTo>
                  <a:pt x="1036" y="176"/>
                </a:lnTo>
                <a:lnTo>
                  <a:pt x="1036" y="177"/>
                </a:lnTo>
                <a:lnTo>
                  <a:pt x="1036" y="179"/>
                </a:lnTo>
                <a:lnTo>
                  <a:pt x="1036" y="180"/>
                </a:lnTo>
                <a:lnTo>
                  <a:pt x="1036" y="183"/>
                </a:lnTo>
                <a:lnTo>
                  <a:pt x="1036" y="184"/>
                </a:lnTo>
                <a:lnTo>
                  <a:pt x="1036" y="185"/>
                </a:lnTo>
                <a:lnTo>
                  <a:pt x="1036" y="187"/>
                </a:lnTo>
                <a:lnTo>
                  <a:pt x="1037" y="188"/>
                </a:lnTo>
                <a:lnTo>
                  <a:pt x="1037" y="192"/>
                </a:lnTo>
                <a:lnTo>
                  <a:pt x="1037" y="193"/>
                </a:lnTo>
                <a:lnTo>
                  <a:pt x="1037" y="195"/>
                </a:lnTo>
                <a:lnTo>
                  <a:pt x="1037" y="196"/>
                </a:lnTo>
                <a:lnTo>
                  <a:pt x="1037" y="200"/>
                </a:lnTo>
                <a:lnTo>
                  <a:pt x="1037" y="201"/>
                </a:lnTo>
                <a:lnTo>
                  <a:pt x="1037" y="203"/>
                </a:lnTo>
                <a:lnTo>
                  <a:pt x="1037" y="204"/>
                </a:lnTo>
                <a:lnTo>
                  <a:pt x="1036" y="204"/>
                </a:lnTo>
                <a:lnTo>
                  <a:pt x="1035" y="204"/>
                </a:lnTo>
                <a:lnTo>
                  <a:pt x="1033" y="204"/>
                </a:lnTo>
                <a:lnTo>
                  <a:pt x="1032" y="204"/>
                </a:lnTo>
                <a:lnTo>
                  <a:pt x="1028" y="204"/>
                </a:lnTo>
                <a:lnTo>
                  <a:pt x="1027" y="204"/>
                </a:lnTo>
                <a:lnTo>
                  <a:pt x="1026" y="204"/>
                </a:lnTo>
                <a:lnTo>
                  <a:pt x="1023" y="204"/>
                </a:lnTo>
                <a:lnTo>
                  <a:pt x="1022" y="204"/>
                </a:lnTo>
                <a:lnTo>
                  <a:pt x="1020" y="204"/>
                </a:lnTo>
                <a:lnTo>
                  <a:pt x="1019" y="204"/>
                </a:lnTo>
                <a:lnTo>
                  <a:pt x="1018" y="204"/>
                </a:lnTo>
                <a:lnTo>
                  <a:pt x="1015" y="204"/>
                </a:lnTo>
                <a:lnTo>
                  <a:pt x="1012" y="204"/>
                </a:lnTo>
                <a:lnTo>
                  <a:pt x="1001" y="205"/>
                </a:lnTo>
                <a:lnTo>
                  <a:pt x="997" y="205"/>
                </a:lnTo>
                <a:lnTo>
                  <a:pt x="997" y="207"/>
                </a:lnTo>
                <a:lnTo>
                  <a:pt x="997" y="209"/>
                </a:lnTo>
                <a:lnTo>
                  <a:pt x="997" y="210"/>
                </a:lnTo>
                <a:lnTo>
                  <a:pt x="997" y="212"/>
                </a:lnTo>
                <a:lnTo>
                  <a:pt x="997" y="213"/>
                </a:lnTo>
                <a:lnTo>
                  <a:pt x="997" y="214"/>
                </a:lnTo>
                <a:lnTo>
                  <a:pt x="997" y="217"/>
                </a:lnTo>
                <a:lnTo>
                  <a:pt x="997" y="218"/>
                </a:lnTo>
                <a:lnTo>
                  <a:pt x="997" y="220"/>
                </a:lnTo>
                <a:lnTo>
                  <a:pt x="997" y="221"/>
                </a:lnTo>
                <a:lnTo>
                  <a:pt x="998" y="222"/>
                </a:lnTo>
                <a:lnTo>
                  <a:pt x="998" y="224"/>
                </a:lnTo>
                <a:lnTo>
                  <a:pt x="998" y="225"/>
                </a:lnTo>
                <a:lnTo>
                  <a:pt x="998" y="226"/>
                </a:lnTo>
                <a:lnTo>
                  <a:pt x="997" y="226"/>
                </a:lnTo>
                <a:lnTo>
                  <a:pt x="994" y="226"/>
                </a:lnTo>
                <a:lnTo>
                  <a:pt x="993" y="226"/>
                </a:lnTo>
                <a:lnTo>
                  <a:pt x="993" y="227"/>
                </a:lnTo>
                <a:lnTo>
                  <a:pt x="993" y="229"/>
                </a:lnTo>
                <a:lnTo>
                  <a:pt x="993" y="230"/>
                </a:lnTo>
                <a:lnTo>
                  <a:pt x="993" y="233"/>
                </a:lnTo>
                <a:lnTo>
                  <a:pt x="993" y="234"/>
                </a:lnTo>
                <a:lnTo>
                  <a:pt x="994" y="236"/>
                </a:lnTo>
                <a:lnTo>
                  <a:pt x="994" y="237"/>
                </a:lnTo>
                <a:lnTo>
                  <a:pt x="994" y="238"/>
                </a:lnTo>
                <a:lnTo>
                  <a:pt x="994" y="241"/>
                </a:lnTo>
                <a:lnTo>
                  <a:pt x="992" y="241"/>
                </a:lnTo>
                <a:lnTo>
                  <a:pt x="989" y="241"/>
                </a:lnTo>
                <a:lnTo>
                  <a:pt x="988" y="242"/>
                </a:lnTo>
                <a:lnTo>
                  <a:pt x="987" y="242"/>
                </a:lnTo>
                <a:lnTo>
                  <a:pt x="986" y="242"/>
                </a:lnTo>
                <a:lnTo>
                  <a:pt x="986" y="246"/>
                </a:lnTo>
                <a:lnTo>
                  <a:pt x="987" y="246"/>
                </a:lnTo>
                <a:lnTo>
                  <a:pt x="988" y="246"/>
                </a:lnTo>
                <a:lnTo>
                  <a:pt x="989" y="246"/>
                </a:lnTo>
                <a:lnTo>
                  <a:pt x="992" y="246"/>
                </a:lnTo>
                <a:lnTo>
                  <a:pt x="993" y="246"/>
                </a:lnTo>
                <a:lnTo>
                  <a:pt x="994" y="246"/>
                </a:lnTo>
                <a:lnTo>
                  <a:pt x="995" y="246"/>
                </a:lnTo>
                <a:lnTo>
                  <a:pt x="997" y="246"/>
                </a:lnTo>
                <a:lnTo>
                  <a:pt x="998" y="245"/>
                </a:lnTo>
                <a:lnTo>
                  <a:pt x="998" y="246"/>
                </a:lnTo>
                <a:lnTo>
                  <a:pt x="998" y="249"/>
                </a:lnTo>
                <a:lnTo>
                  <a:pt x="998" y="250"/>
                </a:lnTo>
                <a:lnTo>
                  <a:pt x="998" y="251"/>
                </a:lnTo>
                <a:lnTo>
                  <a:pt x="1000" y="253"/>
                </a:lnTo>
                <a:lnTo>
                  <a:pt x="1000" y="254"/>
                </a:lnTo>
                <a:lnTo>
                  <a:pt x="1000" y="258"/>
                </a:lnTo>
                <a:lnTo>
                  <a:pt x="1000" y="259"/>
                </a:lnTo>
                <a:lnTo>
                  <a:pt x="1000" y="261"/>
                </a:lnTo>
                <a:lnTo>
                  <a:pt x="1000" y="262"/>
                </a:lnTo>
                <a:lnTo>
                  <a:pt x="1000" y="266"/>
                </a:lnTo>
                <a:lnTo>
                  <a:pt x="1000" y="267"/>
                </a:lnTo>
                <a:lnTo>
                  <a:pt x="1000" y="269"/>
                </a:lnTo>
                <a:lnTo>
                  <a:pt x="1000" y="270"/>
                </a:lnTo>
                <a:lnTo>
                  <a:pt x="1000" y="271"/>
                </a:lnTo>
                <a:lnTo>
                  <a:pt x="1000" y="272"/>
                </a:lnTo>
                <a:lnTo>
                  <a:pt x="1000" y="274"/>
                </a:lnTo>
                <a:lnTo>
                  <a:pt x="1000" y="275"/>
                </a:lnTo>
                <a:lnTo>
                  <a:pt x="1000" y="276"/>
                </a:lnTo>
                <a:lnTo>
                  <a:pt x="1010" y="276"/>
                </a:lnTo>
                <a:lnTo>
                  <a:pt x="1018" y="276"/>
                </a:lnTo>
                <a:lnTo>
                  <a:pt x="1020" y="276"/>
                </a:lnTo>
                <a:lnTo>
                  <a:pt x="1021" y="276"/>
                </a:lnTo>
                <a:lnTo>
                  <a:pt x="1023" y="276"/>
                </a:lnTo>
                <a:lnTo>
                  <a:pt x="1024" y="276"/>
                </a:lnTo>
                <a:lnTo>
                  <a:pt x="1027" y="276"/>
                </a:lnTo>
                <a:lnTo>
                  <a:pt x="1028" y="276"/>
                </a:lnTo>
                <a:lnTo>
                  <a:pt x="1029" y="276"/>
                </a:lnTo>
                <a:lnTo>
                  <a:pt x="1031" y="276"/>
                </a:lnTo>
                <a:lnTo>
                  <a:pt x="1031" y="275"/>
                </a:lnTo>
                <a:lnTo>
                  <a:pt x="1032" y="275"/>
                </a:lnTo>
                <a:lnTo>
                  <a:pt x="1035" y="275"/>
                </a:lnTo>
                <a:lnTo>
                  <a:pt x="1036" y="275"/>
                </a:lnTo>
                <a:lnTo>
                  <a:pt x="1037" y="275"/>
                </a:lnTo>
                <a:lnTo>
                  <a:pt x="1039" y="275"/>
                </a:lnTo>
                <a:lnTo>
                  <a:pt x="1039" y="276"/>
                </a:lnTo>
                <a:lnTo>
                  <a:pt x="1040" y="278"/>
                </a:lnTo>
                <a:lnTo>
                  <a:pt x="1040" y="279"/>
                </a:lnTo>
                <a:lnTo>
                  <a:pt x="1040" y="281"/>
                </a:lnTo>
                <a:lnTo>
                  <a:pt x="1040" y="283"/>
                </a:lnTo>
                <a:lnTo>
                  <a:pt x="1040" y="284"/>
                </a:lnTo>
                <a:lnTo>
                  <a:pt x="1040" y="285"/>
                </a:lnTo>
                <a:lnTo>
                  <a:pt x="1043" y="285"/>
                </a:lnTo>
                <a:lnTo>
                  <a:pt x="1049" y="285"/>
                </a:lnTo>
                <a:lnTo>
                  <a:pt x="1052" y="285"/>
                </a:lnTo>
                <a:lnTo>
                  <a:pt x="1054" y="285"/>
                </a:lnTo>
                <a:lnTo>
                  <a:pt x="1058" y="285"/>
                </a:lnTo>
                <a:lnTo>
                  <a:pt x="1060" y="284"/>
                </a:lnTo>
                <a:lnTo>
                  <a:pt x="1063" y="284"/>
                </a:lnTo>
                <a:lnTo>
                  <a:pt x="1074" y="284"/>
                </a:lnTo>
                <a:lnTo>
                  <a:pt x="1078" y="284"/>
                </a:lnTo>
                <a:lnTo>
                  <a:pt x="1079" y="284"/>
                </a:lnTo>
                <a:lnTo>
                  <a:pt x="1081" y="284"/>
                </a:lnTo>
                <a:lnTo>
                  <a:pt x="1082" y="284"/>
                </a:lnTo>
                <a:lnTo>
                  <a:pt x="1083" y="284"/>
                </a:lnTo>
                <a:lnTo>
                  <a:pt x="1086" y="284"/>
                </a:lnTo>
                <a:lnTo>
                  <a:pt x="1087" y="284"/>
                </a:lnTo>
                <a:lnTo>
                  <a:pt x="1088" y="284"/>
                </a:lnTo>
                <a:lnTo>
                  <a:pt x="1091" y="284"/>
                </a:lnTo>
                <a:lnTo>
                  <a:pt x="1092" y="284"/>
                </a:lnTo>
                <a:lnTo>
                  <a:pt x="1097" y="284"/>
                </a:lnTo>
                <a:lnTo>
                  <a:pt x="1098" y="284"/>
                </a:lnTo>
                <a:lnTo>
                  <a:pt x="1100" y="284"/>
                </a:lnTo>
                <a:lnTo>
                  <a:pt x="1101" y="283"/>
                </a:lnTo>
                <a:lnTo>
                  <a:pt x="1104" y="283"/>
                </a:lnTo>
                <a:lnTo>
                  <a:pt x="1110" y="283"/>
                </a:lnTo>
                <a:lnTo>
                  <a:pt x="1113" y="283"/>
                </a:lnTo>
                <a:lnTo>
                  <a:pt x="1114" y="283"/>
                </a:lnTo>
                <a:lnTo>
                  <a:pt x="1118" y="283"/>
                </a:lnTo>
                <a:lnTo>
                  <a:pt x="1119" y="283"/>
                </a:lnTo>
                <a:lnTo>
                  <a:pt x="1121" y="283"/>
                </a:lnTo>
                <a:lnTo>
                  <a:pt x="1125" y="283"/>
                </a:lnTo>
                <a:lnTo>
                  <a:pt x="1126" y="283"/>
                </a:lnTo>
                <a:lnTo>
                  <a:pt x="1127" y="283"/>
                </a:lnTo>
                <a:lnTo>
                  <a:pt x="1129" y="283"/>
                </a:lnTo>
                <a:lnTo>
                  <a:pt x="1130" y="283"/>
                </a:lnTo>
                <a:lnTo>
                  <a:pt x="1131" y="283"/>
                </a:lnTo>
                <a:lnTo>
                  <a:pt x="1132" y="283"/>
                </a:lnTo>
                <a:lnTo>
                  <a:pt x="1131" y="284"/>
                </a:lnTo>
                <a:lnTo>
                  <a:pt x="1131" y="285"/>
                </a:lnTo>
                <a:lnTo>
                  <a:pt x="1130" y="289"/>
                </a:lnTo>
                <a:lnTo>
                  <a:pt x="1126" y="292"/>
                </a:lnTo>
                <a:lnTo>
                  <a:pt x="1125" y="294"/>
                </a:lnTo>
                <a:lnTo>
                  <a:pt x="1118" y="296"/>
                </a:lnTo>
                <a:lnTo>
                  <a:pt x="1116" y="299"/>
                </a:lnTo>
                <a:lnTo>
                  <a:pt x="1115" y="301"/>
                </a:lnTo>
                <a:lnTo>
                  <a:pt x="1117" y="305"/>
                </a:lnTo>
                <a:lnTo>
                  <a:pt x="1123" y="308"/>
                </a:lnTo>
                <a:lnTo>
                  <a:pt x="1122" y="310"/>
                </a:lnTo>
                <a:lnTo>
                  <a:pt x="1121" y="311"/>
                </a:lnTo>
                <a:lnTo>
                  <a:pt x="1119" y="313"/>
                </a:lnTo>
                <a:lnTo>
                  <a:pt x="1118" y="316"/>
                </a:lnTo>
                <a:lnTo>
                  <a:pt x="1116" y="319"/>
                </a:lnTo>
                <a:lnTo>
                  <a:pt x="1115" y="320"/>
                </a:lnTo>
                <a:lnTo>
                  <a:pt x="1114" y="321"/>
                </a:lnTo>
                <a:lnTo>
                  <a:pt x="1113" y="324"/>
                </a:lnTo>
                <a:lnTo>
                  <a:pt x="1110" y="326"/>
                </a:lnTo>
                <a:lnTo>
                  <a:pt x="1109" y="328"/>
                </a:lnTo>
                <a:lnTo>
                  <a:pt x="1105" y="334"/>
                </a:lnTo>
                <a:lnTo>
                  <a:pt x="1104" y="335"/>
                </a:lnTo>
                <a:lnTo>
                  <a:pt x="1098" y="341"/>
                </a:lnTo>
                <a:lnTo>
                  <a:pt x="1096" y="343"/>
                </a:lnTo>
                <a:lnTo>
                  <a:pt x="1096" y="344"/>
                </a:lnTo>
                <a:lnTo>
                  <a:pt x="1096" y="345"/>
                </a:lnTo>
                <a:lnTo>
                  <a:pt x="1096" y="346"/>
                </a:lnTo>
                <a:lnTo>
                  <a:pt x="1096" y="348"/>
                </a:lnTo>
                <a:lnTo>
                  <a:pt x="1096" y="350"/>
                </a:lnTo>
                <a:lnTo>
                  <a:pt x="1096" y="351"/>
                </a:lnTo>
                <a:lnTo>
                  <a:pt x="1096" y="352"/>
                </a:lnTo>
                <a:lnTo>
                  <a:pt x="1096" y="353"/>
                </a:lnTo>
                <a:lnTo>
                  <a:pt x="1096" y="355"/>
                </a:lnTo>
                <a:lnTo>
                  <a:pt x="1097" y="356"/>
                </a:lnTo>
                <a:lnTo>
                  <a:pt x="1097" y="358"/>
                </a:lnTo>
                <a:lnTo>
                  <a:pt x="1097" y="360"/>
                </a:lnTo>
                <a:lnTo>
                  <a:pt x="1097" y="361"/>
                </a:lnTo>
                <a:lnTo>
                  <a:pt x="1097" y="363"/>
                </a:lnTo>
                <a:lnTo>
                  <a:pt x="1097" y="364"/>
                </a:lnTo>
                <a:lnTo>
                  <a:pt x="1098" y="364"/>
                </a:lnTo>
                <a:lnTo>
                  <a:pt x="1100" y="364"/>
                </a:lnTo>
                <a:lnTo>
                  <a:pt x="1101" y="364"/>
                </a:lnTo>
                <a:lnTo>
                  <a:pt x="1101" y="368"/>
                </a:lnTo>
                <a:lnTo>
                  <a:pt x="1101" y="369"/>
                </a:lnTo>
                <a:lnTo>
                  <a:pt x="1099" y="369"/>
                </a:lnTo>
                <a:lnTo>
                  <a:pt x="1093" y="369"/>
                </a:lnTo>
                <a:lnTo>
                  <a:pt x="1092" y="369"/>
                </a:lnTo>
                <a:lnTo>
                  <a:pt x="1090" y="369"/>
                </a:lnTo>
                <a:lnTo>
                  <a:pt x="1084" y="369"/>
                </a:lnTo>
                <a:lnTo>
                  <a:pt x="1082" y="369"/>
                </a:lnTo>
                <a:lnTo>
                  <a:pt x="1082" y="368"/>
                </a:lnTo>
                <a:lnTo>
                  <a:pt x="1082" y="366"/>
                </a:lnTo>
                <a:lnTo>
                  <a:pt x="1082" y="364"/>
                </a:lnTo>
                <a:lnTo>
                  <a:pt x="1081" y="364"/>
                </a:lnTo>
                <a:lnTo>
                  <a:pt x="1079" y="364"/>
                </a:lnTo>
                <a:lnTo>
                  <a:pt x="1078" y="364"/>
                </a:lnTo>
                <a:lnTo>
                  <a:pt x="1076" y="364"/>
                </a:lnTo>
                <a:lnTo>
                  <a:pt x="1076" y="366"/>
                </a:lnTo>
                <a:lnTo>
                  <a:pt x="1075" y="366"/>
                </a:lnTo>
                <a:lnTo>
                  <a:pt x="1074" y="366"/>
                </a:lnTo>
                <a:lnTo>
                  <a:pt x="1073" y="366"/>
                </a:lnTo>
                <a:lnTo>
                  <a:pt x="1072" y="368"/>
                </a:lnTo>
                <a:lnTo>
                  <a:pt x="1067" y="373"/>
                </a:lnTo>
                <a:lnTo>
                  <a:pt x="1063" y="380"/>
                </a:lnTo>
                <a:lnTo>
                  <a:pt x="1063" y="379"/>
                </a:lnTo>
                <a:lnTo>
                  <a:pt x="1063" y="377"/>
                </a:lnTo>
                <a:lnTo>
                  <a:pt x="1063" y="376"/>
                </a:lnTo>
                <a:lnTo>
                  <a:pt x="1063" y="372"/>
                </a:lnTo>
                <a:lnTo>
                  <a:pt x="1063" y="371"/>
                </a:lnTo>
                <a:lnTo>
                  <a:pt x="1063" y="370"/>
                </a:lnTo>
                <a:lnTo>
                  <a:pt x="1063" y="367"/>
                </a:lnTo>
                <a:lnTo>
                  <a:pt x="1063" y="366"/>
                </a:lnTo>
                <a:lnTo>
                  <a:pt x="1062" y="366"/>
                </a:lnTo>
                <a:lnTo>
                  <a:pt x="1058" y="366"/>
                </a:lnTo>
                <a:lnTo>
                  <a:pt x="1057" y="366"/>
                </a:lnTo>
                <a:lnTo>
                  <a:pt x="1055" y="366"/>
                </a:lnTo>
                <a:lnTo>
                  <a:pt x="1054" y="366"/>
                </a:lnTo>
                <a:lnTo>
                  <a:pt x="1053" y="366"/>
                </a:lnTo>
                <a:lnTo>
                  <a:pt x="1052" y="366"/>
                </a:lnTo>
                <a:lnTo>
                  <a:pt x="1050" y="366"/>
                </a:lnTo>
                <a:lnTo>
                  <a:pt x="1048" y="366"/>
                </a:lnTo>
                <a:lnTo>
                  <a:pt x="1047" y="366"/>
                </a:lnTo>
                <a:lnTo>
                  <a:pt x="1044" y="366"/>
                </a:lnTo>
                <a:lnTo>
                  <a:pt x="1043" y="366"/>
                </a:lnTo>
                <a:lnTo>
                  <a:pt x="1039" y="366"/>
                </a:lnTo>
                <a:lnTo>
                  <a:pt x="1038" y="366"/>
                </a:lnTo>
                <a:lnTo>
                  <a:pt x="1035" y="366"/>
                </a:lnTo>
                <a:lnTo>
                  <a:pt x="1030" y="367"/>
                </a:lnTo>
                <a:lnTo>
                  <a:pt x="1029" y="367"/>
                </a:lnTo>
                <a:lnTo>
                  <a:pt x="1026" y="367"/>
                </a:lnTo>
                <a:lnTo>
                  <a:pt x="1022" y="367"/>
                </a:lnTo>
                <a:lnTo>
                  <a:pt x="1011" y="367"/>
                </a:lnTo>
                <a:lnTo>
                  <a:pt x="1006" y="367"/>
                </a:lnTo>
                <a:lnTo>
                  <a:pt x="1002" y="367"/>
                </a:lnTo>
                <a:lnTo>
                  <a:pt x="988" y="367"/>
                </a:lnTo>
                <a:lnTo>
                  <a:pt x="984" y="367"/>
                </a:lnTo>
                <a:lnTo>
                  <a:pt x="979" y="367"/>
                </a:lnTo>
                <a:lnTo>
                  <a:pt x="972" y="367"/>
                </a:lnTo>
                <a:lnTo>
                  <a:pt x="968" y="367"/>
                </a:lnTo>
                <a:lnTo>
                  <a:pt x="963" y="367"/>
                </a:lnTo>
                <a:lnTo>
                  <a:pt x="962" y="367"/>
                </a:lnTo>
                <a:lnTo>
                  <a:pt x="961" y="367"/>
                </a:lnTo>
                <a:lnTo>
                  <a:pt x="960" y="367"/>
                </a:lnTo>
                <a:lnTo>
                  <a:pt x="958" y="367"/>
                </a:lnTo>
                <a:lnTo>
                  <a:pt x="957" y="367"/>
                </a:lnTo>
                <a:lnTo>
                  <a:pt x="953" y="367"/>
                </a:lnTo>
                <a:lnTo>
                  <a:pt x="952" y="368"/>
                </a:lnTo>
                <a:lnTo>
                  <a:pt x="949" y="368"/>
                </a:lnTo>
                <a:lnTo>
                  <a:pt x="936" y="368"/>
                </a:lnTo>
                <a:lnTo>
                  <a:pt x="932" y="369"/>
                </a:lnTo>
                <a:lnTo>
                  <a:pt x="931" y="369"/>
                </a:lnTo>
                <a:lnTo>
                  <a:pt x="929" y="369"/>
                </a:lnTo>
                <a:lnTo>
                  <a:pt x="926" y="369"/>
                </a:lnTo>
                <a:lnTo>
                  <a:pt x="922" y="369"/>
                </a:lnTo>
                <a:lnTo>
                  <a:pt x="918" y="369"/>
                </a:lnTo>
                <a:lnTo>
                  <a:pt x="916" y="369"/>
                </a:lnTo>
                <a:lnTo>
                  <a:pt x="915" y="369"/>
                </a:lnTo>
                <a:lnTo>
                  <a:pt x="911" y="369"/>
                </a:lnTo>
                <a:lnTo>
                  <a:pt x="899" y="370"/>
                </a:lnTo>
                <a:lnTo>
                  <a:pt x="894" y="370"/>
                </a:lnTo>
                <a:lnTo>
                  <a:pt x="884" y="370"/>
                </a:lnTo>
                <a:lnTo>
                  <a:pt x="883" y="370"/>
                </a:lnTo>
                <a:lnTo>
                  <a:pt x="881" y="370"/>
                </a:lnTo>
                <a:lnTo>
                  <a:pt x="874" y="370"/>
                </a:lnTo>
                <a:lnTo>
                  <a:pt x="871" y="370"/>
                </a:lnTo>
                <a:lnTo>
                  <a:pt x="868" y="370"/>
                </a:lnTo>
                <a:lnTo>
                  <a:pt x="864" y="371"/>
                </a:lnTo>
                <a:lnTo>
                  <a:pt x="862" y="371"/>
                </a:lnTo>
                <a:lnTo>
                  <a:pt x="853" y="371"/>
                </a:lnTo>
                <a:lnTo>
                  <a:pt x="850" y="371"/>
                </a:lnTo>
                <a:lnTo>
                  <a:pt x="848" y="371"/>
                </a:lnTo>
                <a:lnTo>
                  <a:pt x="843" y="371"/>
                </a:lnTo>
                <a:lnTo>
                  <a:pt x="842" y="371"/>
                </a:lnTo>
                <a:lnTo>
                  <a:pt x="841" y="371"/>
                </a:lnTo>
                <a:lnTo>
                  <a:pt x="839" y="371"/>
                </a:lnTo>
                <a:lnTo>
                  <a:pt x="838" y="371"/>
                </a:lnTo>
                <a:lnTo>
                  <a:pt x="837" y="371"/>
                </a:lnTo>
                <a:lnTo>
                  <a:pt x="836" y="371"/>
                </a:lnTo>
                <a:lnTo>
                  <a:pt x="834" y="371"/>
                </a:lnTo>
                <a:lnTo>
                  <a:pt x="832" y="371"/>
                </a:lnTo>
                <a:lnTo>
                  <a:pt x="831" y="372"/>
                </a:lnTo>
                <a:lnTo>
                  <a:pt x="829" y="372"/>
                </a:lnTo>
                <a:lnTo>
                  <a:pt x="828" y="372"/>
                </a:lnTo>
                <a:lnTo>
                  <a:pt x="825" y="372"/>
                </a:lnTo>
                <a:lnTo>
                  <a:pt x="824" y="372"/>
                </a:lnTo>
                <a:lnTo>
                  <a:pt x="822" y="372"/>
                </a:lnTo>
                <a:lnTo>
                  <a:pt x="821" y="372"/>
                </a:lnTo>
                <a:lnTo>
                  <a:pt x="820" y="372"/>
                </a:lnTo>
                <a:lnTo>
                  <a:pt x="819" y="372"/>
                </a:lnTo>
                <a:lnTo>
                  <a:pt x="817" y="372"/>
                </a:lnTo>
                <a:lnTo>
                  <a:pt x="816" y="372"/>
                </a:lnTo>
                <a:lnTo>
                  <a:pt x="815" y="372"/>
                </a:lnTo>
                <a:lnTo>
                  <a:pt x="814" y="372"/>
                </a:lnTo>
                <a:lnTo>
                  <a:pt x="813" y="372"/>
                </a:lnTo>
                <a:lnTo>
                  <a:pt x="812" y="372"/>
                </a:lnTo>
                <a:lnTo>
                  <a:pt x="810" y="372"/>
                </a:lnTo>
                <a:lnTo>
                  <a:pt x="808" y="372"/>
                </a:lnTo>
                <a:lnTo>
                  <a:pt x="807" y="372"/>
                </a:lnTo>
                <a:lnTo>
                  <a:pt x="805" y="372"/>
                </a:lnTo>
                <a:lnTo>
                  <a:pt x="804" y="372"/>
                </a:lnTo>
                <a:lnTo>
                  <a:pt x="803" y="372"/>
                </a:lnTo>
                <a:lnTo>
                  <a:pt x="802" y="372"/>
                </a:lnTo>
                <a:lnTo>
                  <a:pt x="797" y="372"/>
                </a:lnTo>
                <a:lnTo>
                  <a:pt x="796" y="373"/>
                </a:lnTo>
                <a:lnTo>
                  <a:pt x="795" y="373"/>
                </a:lnTo>
                <a:lnTo>
                  <a:pt x="793" y="373"/>
                </a:lnTo>
                <a:lnTo>
                  <a:pt x="791" y="373"/>
                </a:lnTo>
                <a:lnTo>
                  <a:pt x="789" y="373"/>
                </a:lnTo>
                <a:lnTo>
                  <a:pt x="788" y="373"/>
                </a:lnTo>
                <a:lnTo>
                  <a:pt x="786" y="373"/>
                </a:lnTo>
                <a:lnTo>
                  <a:pt x="780" y="373"/>
                </a:lnTo>
                <a:lnTo>
                  <a:pt x="779" y="373"/>
                </a:lnTo>
                <a:lnTo>
                  <a:pt x="777" y="373"/>
                </a:lnTo>
                <a:lnTo>
                  <a:pt x="776" y="373"/>
                </a:lnTo>
                <a:lnTo>
                  <a:pt x="773" y="373"/>
                </a:lnTo>
                <a:lnTo>
                  <a:pt x="765" y="373"/>
                </a:lnTo>
                <a:lnTo>
                  <a:pt x="760" y="375"/>
                </a:lnTo>
                <a:lnTo>
                  <a:pt x="750" y="375"/>
                </a:lnTo>
                <a:lnTo>
                  <a:pt x="743" y="375"/>
                </a:lnTo>
                <a:lnTo>
                  <a:pt x="742" y="375"/>
                </a:lnTo>
                <a:lnTo>
                  <a:pt x="734" y="375"/>
                </a:lnTo>
                <a:lnTo>
                  <a:pt x="733" y="375"/>
                </a:lnTo>
                <a:lnTo>
                  <a:pt x="728" y="376"/>
                </a:lnTo>
                <a:lnTo>
                  <a:pt x="722" y="376"/>
                </a:lnTo>
                <a:lnTo>
                  <a:pt x="719" y="376"/>
                </a:lnTo>
                <a:lnTo>
                  <a:pt x="710" y="376"/>
                </a:lnTo>
                <a:lnTo>
                  <a:pt x="707" y="376"/>
                </a:lnTo>
                <a:lnTo>
                  <a:pt x="705" y="376"/>
                </a:lnTo>
                <a:lnTo>
                  <a:pt x="702" y="376"/>
                </a:lnTo>
                <a:lnTo>
                  <a:pt x="701" y="376"/>
                </a:lnTo>
                <a:lnTo>
                  <a:pt x="696" y="376"/>
                </a:lnTo>
                <a:lnTo>
                  <a:pt x="692" y="376"/>
                </a:lnTo>
                <a:lnTo>
                  <a:pt x="682" y="376"/>
                </a:lnTo>
                <a:lnTo>
                  <a:pt x="677" y="376"/>
                </a:lnTo>
                <a:lnTo>
                  <a:pt x="669" y="376"/>
                </a:lnTo>
                <a:lnTo>
                  <a:pt x="664" y="376"/>
                </a:lnTo>
                <a:lnTo>
                  <a:pt x="662" y="376"/>
                </a:lnTo>
                <a:lnTo>
                  <a:pt x="658" y="376"/>
                </a:lnTo>
                <a:lnTo>
                  <a:pt x="644" y="376"/>
                </a:lnTo>
                <a:lnTo>
                  <a:pt x="643" y="376"/>
                </a:lnTo>
                <a:lnTo>
                  <a:pt x="642" y="376"/>
                </a:lnTo>
                <a:lnTo>
                  <a:pt x="639" y="376"/>
                </a:lnTo>
                <a:lnTo>
                  <a:pt x="638" y="376"/>
                </a:lnTo>
                <a:lnTo>
                  <a:pt x="636" y="376"/>
                </a:lnTo>
                <a:lnTo>
                  <a:pt x="626" y="376"/>
                </a:lnTo>
                <a:lnTo>
                  <a:pt x="623" y="376"/>
                </a:lnTo>
                <a:lnTo>
                  <a:pt x="622" y="376"/>
                </a:lnTo>
                <a:lnTo>
                  <a:pt x="620" y="376"/>
                </a:lnTo>
                <a:lnTo>
                  <a:pt x="613" y="376"/>
                </a:lnTo>
                <a:lnTo>
                  <a:pt x="610" y="376"/>
                </a:lnTo>
                <a:lnTo>
                  <a:pt x="609" y="376"/>
                </a:lnTo>
                <a:lnTo>
                  <a:pt x="604" y="376"/>
                </a:lnTo>
                <a:lnTo>
                  <a:pt x="588" y="376"/>
                </a:lnTo>
                <a:lnTo>
                  <a:pt x="582" y="376"/>
                </a:lnTo>
                <a:lnTo>
                  <a:pt x="579" y="376"/>
                </a:lnTo>
                <a:lnTo>
                  <a:pt x="575" y="376"/>
                </a:lnTo>
                <a:lnTo>
                  <a:pt x="567" y="376"/>
                </a:lnTo>
                <a:lnTo>
                  <a:pt x="566" y="376"/>
                </a:lnTo>
                <a:lnTo>
                  <a:pt x="562" y="376"/>
                </a:lnTo>
                <a:lnTo>
                  <a:pt x="554" y="376"/>
                </a:lnTo>
                <a:lnTo>
                  <a:pt x="551" y="376"/>
                </a:lnTo>
                <a:lnTo>
                  <a:pt x="543" y="376"/>
                </a:lnTo>
                <a:lnTo>
                  <a:pt x="540" y="376"/>
                </a:lnTo>
                <a:lnTo>
                  <a:pt x="534" y="376"/>
                </a:lnTo>
                <a:lnTo>
                  <a:pt x="530" y="376"/>
                </a:lnTo>
                <a:lnTo>
                  <a:pt x="523" y="376"/>
                </a:lnTo>
                <a:lnTo>
                  <a:pt x="522" y="376"/>
                </a:lnTo>
                <a:lnTo>
                  <a:pt x="521" y="376"/>
                </a:lnTo>
                <a:lnTo>
                  <a:pt x="514" y="376"/>
                </a:lnTo>
                <a:lnTo>
                  <a:pt x="500" y="376"/>
                </a:lnTo>
                <a:lnTo>
                  <a:pt x="496" y="376"/>
                </a:lnTo>
                <a:lnTo>
                  <a:pt x="484" y="376"/>
                </a:lnTo>
                <a:lnTo>
                  <a:pt x="483" y="376"/>
                </a:lnTo>
                <a:lnTo>
                  <a:pt x="476" y="376"/>
                </a:lnTo>
                <a:lnTo>
                  <a:pt x="468" y="376"/>
                </a:lnTo>
                <a:lnTo>
                  <a:pt x="459" y="376"/>
                </a:lnTo>
                <a:lnTo>
                  <a:pt x="446" y="376"/>
                </a:lnTo>
                <a:lnTo>
                  <a:pt x="443" y="376"/>
                </a:lnTo>
                <a:lnTo>
                  <a:pt x="414" y="377"/>
                </a:lnTo>
                <a:lnTo>
                  <a:pt x="407" y="377"/>
                </a:lnTo>
                <a:lnTo>
                  <a:pt x="406" y="377"/>
                </a:lnTo>
                <a:lnTo>
                  <a:pt x="405" y="377"/>
                </a:lnTo>
                <a:lnTo>
                  <a:pt x="403" y="377"/>
                </a:lnTo>
                <a:lnTo>
                  <a:pt x="401" y="377"/>
                </a:lnTo>
                <a:lnTo>
                  <a:pt x="397" y="377"/>
                </a:lnTo>
                <a:lnTo>
                  <a:pt x="396" y="377"/>
                </a:lnTo>
                <a:lnTo>
                  <a:pt x="394" y="377"/>
                </a:lnTo>
                <a:lnTo>
                  <a:pt x="385" y="377"/>
                </a:lnTo>
                <a:lnTo>
                  <a:pt x="381" y="377"/>
                </a:lnTo>
                <a:lnTo>
                  <a:pt x="359" y="377"/>
                </a:lnTo>
                <a:lnTo>
                  <a:pt x="341" y="377"/>
                </a:lnTo>
                <a:lnTo>
                  <a:pt x="325" y="377"/>
                </a:lnTo>
                <a:lnTo>
                  <a:pt x="324" y="377"/>
                </a:lnTo>
                <a:lnTo>
                  <a:pt x="323" y="377"/>
                </a:lnTo>
                <a:lnTo>
                  <a:pt x="318" y="377"/>
                </a:lnTo>
                <a:lnTo>
                  <a:pt x="315" y="376"/>
                </a:lnTo>
                <a:lnTo>
                  <a:pt x="314" y="376"/>
                </a:lnTo>
                <a:lnTo>
                  <a:pt x="312" y="376"/>
                </a:lnTo>
                <a:lnTo>
                  <a:pt x="307" y="376"/>
                </a:lnTo>
                <a:lnTo>
                  <a:pt x="284" y="376"/>
                </a:lnTo>
                <a:lnTo>
                  <a:pt x="273" y="376"/>
                </a:lnTo>
                <a:lnTo>
                  <a:pt x="268" y="376"/>
                </a:lnTo>
                <a:lnTo>
                  <a:pt x="267" y="376"/>
                </a:lnTo>
                <a:lnTo>
                  <a:pt x="252" y="376"/>
                </a:lnTo>
                <a:lnTo>
                  <a:pt x="246" y="376"/>
                </a:lnTo>
                <a:lnTo>
                  <a:pt x="244" y="376"/>
                </a:lnTo>
                <a:lnTo>
                  <a:pt x="233" y="376"/>
                </a:lnTo>
                <a:lnTo>
                  <a:pt x="186" y="376"/>
                </a:lnTo>
                <a:lnTo>
                  <a:pt x="184" y="376"/>
                </a:lnTo>
                <a:lnTo>
                  <a:pt x="181" y="376"/>
                </a:lnTo>
                <a:lnTo>
                  <a:pt x="178" y="376"/>
                </a:lnTo>
                <a:lnTo>
                  <a:pt x="176" y="377"/>
                </a:lnTo>
                <a:lnTo>
                  <a:pt x="175" y="377"/>
                </a:lnTo>
                <a:lnTo>
                  <a:pt x="173" y="377"/>
                </a:lnTo>
                <a:lnTo>
                  <a:pt x="169" y="376"/>
                </a:lnTo>
                <a:lnTo>
                  <a:pt x="165" y="376"/>
                </a:lnTo>
                <a:lnTo>
                  <a:pt x="146" y="376"/>
                </a:lnTo>
                <a:lnTo>
                  <a:pt x="124" y="376"/>
                </a:lnTo>
                <a:lnTo>
                  <a:pt x="104" y="376"/>
                </a:lnTo>
                <a:lnTo>
                  <a:pt x="96" y="376"/>
                </a:lnTo>
                <a:lnTo>
                  <a:pt x="95" y="376"/>
                </a:lnTo>
                <a:lnTo>
                  <a:pt x="94" y="376"/>
                </a:lnTo>
                <a:lnTo>
                  <a:pt x="88" y="376"/>
                </a:lnTo>
                <a:lnTo>
                  <a:pt x="86" y="376"/>
                </a:lnTo>
                <a:lnTo>
                  <a:pt x="83" y="376"/>
                </a:lnTo>
                <a:lnTo>
                  <a:pt x="78" y="376"/>
                </a:lnTo>
                <a:lnTo>
                  <a:pt x="55" y="376"/>
                </a:lnTo>
                <a:lnTo>
                  <a:pt x="47" y="376"/>
                </a:lnTo>
                <a:lnTo>
                  <a:pt x="45" y="376"/>
                </a:lnTo>
                <a:lnTo>
                  <a:pt x="43" y="376"/>
                </a:lnTo>
                <a:lnTo>
                  <a:pt x="11" y="376"/>
                </a:lnTo>
                <a:lnTo>
                  <a:pt x="5" y="376"/>
                </a:lnTo>
                <a:lnTo>
                  <a:pt x="4" y="364"/>
                </a:lnTo>
                <a:lnTo>
                  <a:pt x="4" y="341"/>
                </a:lnTo>
                <a:lnTo>
                  <a:pt x="4" y="336"/>
                </a:lnTo>
                <a:lnTo>
                  <a:pt x="3" y="295"/>
                </a:lnTo>
                <a:lnTo>
                  <a:pt x="1" y="214"/>
                </a:lnTo>
                <a:lnTo>
                  <a:pt x="0" y="175"/>
                </a:lnTo>
                <a:lnTo>
                  <a:pt x="5" y="175"/>
                </a:lnTo>
                <a:lnTo>
                  <a:pt x="38" y="175"/>
                </a:lnTo>
                <a:lnTo>
                  <a:pt x="39" y="175"/>
                </a:lnTo>
                <a:lnTo>
                  <a:pt x="42" y="175"/>
                </a:lnTo>
                <a:lnTo>
                  <a:pt x="47" y="175"/>
                </a:lnTo>
                <a:lnTo>
                  <a:pt x="62" y="175"/>
                </a:lnTo>
                <a:lnTo>
                  <a:pt x="66" y="175"/>
                </a:lnTo>
                <a:lnTo>
                  <a:pt x="69" y="175"/>
                </a:lnTo>
                <a:lnTo>
                  <a:pt x="77" y="175"/>
                </a:lnTo>
                <a:lnTo>
                  <a:pt x="80" y="175"/>
                </a:lnTo>
                <a:lnTo>
                  <a:pt x="83" y="175"/>
                </a:lnTo>
                <a:lnTo>
                  <a:pt x="90" y="175"/>
                </a:lnTo>
                <a:lnTo>
                  <a:pt x="96" y="175"/>
                </a:lnTo>
                <a:lnTo>
                  <a:pt x="99" y="175"/>
                </a:lnTo>
                <a:lnTo>
                  <a:pt x="99" y="174"/>
                </a:lnTo>
                <a:lnTo>
                  <a:pt x="99" y="162"/>
                </a:lnTo>
                <a:lnTo>
                  <a:pt x="99" y="154"/>
                </a:lnTo>
                <a:lnTo>
                  <a:pt x="98" y="144"/>
                </a:lnTo>
                <a:lnTo>
                  <a:pt x="101" y="144"/>
                </a:lnTo>
                <a:lnTo>
                  <a:pt x="105" y="144"/>
                </a:lnTo>
                <a:lnTo>
                  <a:pt x="105" y="142"/>
                </a:lnTo>
                <a:lnTo>
                  <a:pt x="105" y="141"/>
                </a:lnTo>
                <a:lnTo>
                  <a:pt x="111" y="141"/>
                </a:lnTo>
                <a:lnTo>
                  <a:pt x="118" y="141"/>
                </a:lnTo>
                <a:lnTo>
                  <a:pt x="118" y="142"/>
                </a:lnTo>
                <a:lnTo>
                  <a:pt x="118" y="149"/>
                </a:lnTo>
                <a:lnTo>
                  <a:pt x="118" y="161"/>
                </a:lnTo>
                <a:lnTo>
                  <a:pt x="120" y="174"/>
                </a:lnTo>
                <a:lnTo>
                  <a:pt x="120" y="175"/>
                </a:lnTo>
                <a:lnTo>
                  <a:pt x="135" y="175"/>
                </a:lnTo>
                <a:lnTo>
                  <a:pt x="139" y="175"/>
                </a:lnTo>
                <a:lnTo>
                  <a:pt x="140" y="175"/>
                </a:lnTo>
                <a:lnTo>
                  <a:pt x="140" y="172"/>
                </a:lnTo>
                <a:lnTo>
                  <a:pt x="140" y="171"/>
                </a:lnTo>
                <a:lnTo>
                  <a:pt x="139" y="142"/>
                </a:lnTo>
                <a:lnTo>
                  <a:pt x="139" y="138"/>
                </a:lnTo>
                <a:lnTo>
                  <a:pt x="138" y="130"/>
                </a:lnTo>
                <a:lnTo>
                  <a:pt x="138" y="129"/>
                </a:lnTo>
                <a:lnTo>
                  <a:pt x="138" y="126"/>
                </a:lnTo>
                <a:lnTo>
                  <a:pt x="138" y="125"/>
                </a:lnTo>
                <a:lnTo>
                  <a:pt x="138" y="120"/>
                </a:lnTo>
                <a:lnTo>
                  <a:pt x="138" y="94"/>
                </a:lnTo>
                <a:lnTo>
                  <a:pt x="137" y="94"/>
                </a:lnTo>
                <a:close/>
                <a:moveTo>
                  <a:pt x="137" y="94"/>
                </a:moveTo>
                <a:lnTo>
                  <a:pt x="134" y="94"/>
                </a:lnTo>
                <a:lnTo>
                  <a:pt x="132" y="94"/>
                </a:lnTo>
                <a:lnTo>
                  <a:pt x="127" y="94"/>
                </a:lnTo>
                <a:lnTo>
                  <a:pt x="125" y="94"/>
                </a:lnTo>
                <a:lnTo>
                  <a:pt x="117" y="94"/>
                </a:lnTo>
                <a:lnTo>
                  <a:pt x="94" y="94"/>
                </a:lnTo>
                <a:lnTo>
                  <a:pt x="92" y="94"/>
                </a:lnTo>
                <a:lnTo>
                  <a:pt x="84" y="94"/>
                </a:lnTo>
                <a:lnTo>
                  <a:pt x="79" y="94"/>
                </a:lnTo>
                <a:lnTo>
                  <a:pt x="80" y="94"/>
                </a:lnTo>
                <a:lnTo>
                  <a:pt x="78" y="94"/>
                </a:lnTo>
                <a:lnTo>
                  <a:pt x="78" y="84"/>
                </a:lnTo>
                <a:lnTo>
                  <a:pt x="81" y="84"/>
                </a:lnTo>
                <a:lnTo>
                  <a:pt x="87" y="84"/>
                </a:lnTo>
                <a:lnTo>
                  <a:pt x="87" y="83"/>
                </a:lnTo>
                <a:lnTo>
                  <a:pt x="87" y="53"/>
                </a:lnTo>
                <a:lnTo>
                  <a:pt x="86" y="53"/>
                </a:lnTo>
                <a:lnTo>
                  <a:pt x="84" y="53"/>
                </a:lnTo>
                <a:lnTo>
                  <a:pt x="83" y="53"/>
                </a:lnTo>
                <a:lnTo>
                  <a:pt x="81" y="53"/>
                </a:lnTo>
                <a:lnTo>
                  <a:pt x="78" y="53"/>
                </a:lnTo>
                <a:lnTo>
                  <a:pt x="78" y="28"/>
                </a:lnTo>
                <a:lnTo>
                  <a:pt x="72" y="28"/>
                </a:lnTo>
                <a:lnTo>
                  <a:pt x="72" y="24"/>
                </a:lnTo>
                <a:lnTo>
                  <a:pt x="77" y="24"/>
                </a:lnTo>
                <a:lnTo>
                  <a:pt x="77" y="19"/>
                </a:lnTo>
                <a:lnTo>
                  <a:pt x="77" y="8"/>
                </a:lnTo>
                <a:lnTo>
                  <a:pt x="77" y="0"/>
                </a:lnTo>
                <a:lnTo>
                  <a:pt x="79" y="0"/>
                </a:lnTo>
                <a:lnTo>
                  <a:pt x="82" y="0"/>
                </a:lnTo>
                <a:lnTo>
                  <a:pt x="83" y="0"/>
                </a:lnTo>
                <a:lnTo>
                  <a:pt x="83" y="1"/>
                </a:lnTo>
                <a:lnTo>
                  <a:pt x="83" y="12"/>
                </a:lnTo>
                <a:lnTo>
                  <a:pt x="84" y="12"/>
                </a:lnTo>
                <a:lnTo>
                  <a:pt x="87" y="12"/>
                </a:lnTo>
                <a:lnTo>
                  <a:pt x="87" y="18"/>
                </a:lnTo>
                <a:lnTo>
                  <a:pt x="87" y="28"/>
                </a:lnTo>
                <a:lnTo>
                  <a:pt x="91" y="28"/>
                </a:lnTo>
                <a:lnTo>
                  <a:pt x="95" y="29"/>
                </a:lnTo>
                <a:lnTo>
                  <a:pt x="97" y="29"/>
                </a:lnTo>
                <a:lnTo>
                  <a:pt x="105" y="29"/>
                </a:lnTo>
                <a:lnTo>
                  <a:pt x="111" y="33"/>
                </a:lnTo>
                <a:lnTo>
                  <a:pt x="115" y="30"/>
                </a:lnTo>
                <a:lnTo>
                  <a:pt x="117" y="30"/>
                </a:lnTo>
                <a:lnTo>
                  <a:pt x="117" y="33"/>
                </a:lnTo>
                <a:lnTo>
                  <a:pt x="117" y="34"/>
                </a:lnTo>
                <a:lnTo>
                  <a:pt x="117" y="35"/>
                </a:lnTo>
                <a:lnTo>
                  <a:pt x="117" y="41"/>
                </a:lnTo>
                <a:lnTo>
                  <a:pt x="117" y="43"/>
                </a:lnTo>
                <a:lnTo>
                  <a:pt x="118" y="43"/>
                </a:lnTo>
                <a:lnTo>
                  <a:pt x="122" y="43"/>
                </a:lnTo>
                <a:lnTo>
                  <a:pt x="123" y="43"/>
                </a:lnTo>
                <a:lnTo>
                  <a:pt x="127" y="43"/>
                </a:lnTo>
                <a:lnTo>
                  <a:pt x="127" y="42"/>
                </a:lnTo>
                <a:lnTo>
                  <a:pt x="127" y="36"/>
                </a:lnTo>
                <a:lnTo>
                  <a:pt x="129" y="36"/>
                </a:lnTo>
                <a:lnTo>
                  <a:pt x="132" y="36"/>
                </a:lnTo>
                <a:lnTo>
                  <a:pt x="133" y="36"/>
                </a:lnTo>
                <a:lnTo>
                  <a:pt x="135" y="37"/>
                </a:lnTo>
                <a:lnTo>
                  <a:pt x="138" y="37"/>
                </a:lnTo>
                <a:lnTo>
                  <a:pt x="138" y="93"/>
                </a:lnTo>
                <a:lnTo>
                  <a:pt x="138" y="94"/>
                </a:lnTo>
                <a:lnTo>
                  <a:pt x="137" y="9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17" name="Freeform 76">
            <a:extLst>
              <a:ext uri="{FF2B5EF4-FFF2-40B4-BE49-F238E27FC236}">
                <a16:creationId xmlns:a16="http://schemas.microsoft.com/office/drawing/2014/main" id="{881FBE09-4951-AE23-8122-63A82720DBCA}"/>
              </a:ext>
            </a:extLst>
          </p:cNvPr>
          <p:cNvSpPr>
            <a:spLocks noEditPoints="1"/>
          </p:cNvSpPr>
          <p:nvPr/>
        </p:nvSpPr>
        <p:spPr bwMode="auto">
          <a:xfrm>
            <a:off x="7657139" y="2983031"/>
            <a:ext cx="672499" cy="567632"/>
          </a:xfrm>
          <a:custGeom>
            <a:avLst/>
            <a:gdLst>
              <a:gd name="T0" fmla="*/ 694 w 699"/>
              <a:gd name="T1" fmla="*/ 22 h 590"/>
              <a:gd name="T2" fmla="*/ 694 w 699"/>
              <a:gd name="T3" fmla="*/ 63 h 590"/>
              <a:gd name="T4" fmla="*/ 688 w 699"/>
              <a:gd name="T5" fmla="*/ 105 h 590"/>
              <a:gd name="T6" fmla="*/ 685 w 699"/>
              <a:gd name="T7" fmla="*/ 146 h 590"/>
              <a:gd name="T8" fmla="*/ 682 w 699"/>
              <a:gd name="T9" fmla="*/ 185 h 590"/>
              <a:gd name="T10" fmla="*/ 675 w 699"/>
              <a:gd name="T11" fmla="*/ 215 h 590"/>
              <a:gd name="T12" fmla="*/ 677 w 699"/>
              <a:gd name="T13" fmla="*/ 242 h 590"/>
              <a:gd name="T14" fmla="*/ 673 w 699"/>
              <a:gd name="T15" fmla="*/ 280 h 590"/>
              <a:gd name="T16" fmla="*/ 671 w 699"/>
              <a:gd name="T17" fmla="*/ 318 h 590"/>
              <a:gd name="T18" fmla="*/ 668 w 699"/>
              <a:gd name="T19" fmla="*/ 352 h 590"/>
              <a:gd name="T20" fmla="*/ 667 w 699"/>
              <a:gd name="T21" fmla="*/ 395 h 590"/>
              <a:gd name="T22" fmla="*/ 664 w 699"/>
              <a:gd name="T23" fmla="*/ 436 h 590"/>
              <a:gd name="T24" fmla="*/ 662 w 699"/>
              <a:gd name="T25" fmla="*/ 474 h 590"/>
              <a:gd name="T26" fmla="*/ 660 w 699"/>
              <a:gd name="T27" fmla="*/ 518 h 590"/>
              <a:gd name="T28" fmla="*/ 644 w 699"/>
              <a:gd name="T29" fmla="*/ 588 h 590"/>
              <a:gd name="T30" fmla="*/ 630 w 699"/>
              <a:gd name="T31" fmla="*/ 530 h 590"/>
              <a:gd name="T32" fmla="*/ 526 w 699"/>
              <a:gd name="T33" fmla="*/ 533 h 590"/>
              <a:gd name="T34" fmla="*/ 460 w 699"/>
              <a:gd name="T35" fmla="*/ 536 h 590"/>
              <a:gd name="T36" fmla="*/ 407 w 699"/>
              <a:gd name="T37" fmla="*/ 536 h 590"/>
              <a:gd name="T38" fmla="*/ 313 w 699"/>
              <a:gd name="T39" fmla="*/ 540 h 590"/>
              <a:gd name="T40" fmla="*/ 214 w 699"/>
              <a:gd name="T41" fmla="*/ 541 h 590"/>
              <a:gd name="T42" fmla="*/ 142 w 699"/>
              <a:gd name="T43" fmla="*/ 537 h 590"/>
              <a:gd name="T44" fmla="*/ 163 w 699"/>
              <a:gd name="T45" fmla="*/ 473 h 590"/>
              <a:gd name="T46" fmla="*/ 127 w 699"/>
              <a:gd name="T47" fmla="*/ 461 h 590"/>
              <a:gd name="T48" fmla="*/ 68 w 699"/>
              <a:gd name="T49" fmla="*/ 453 h 590"/>
              <a:gd name="T50" fmla="*/ 34 w 699"/>
              <a:gd name="T51" fmla="*/ 423 h 590"/>
              <a:gd name="T52" fmla="*/ 42 w 699"/>
              <a:gd name="T53" fmla="*/ 390 h 590"/>
              <a:gd name="T54" fmla="*/ 81 w 699"/>
              <a:gd name="T55" fmla="*/ 364 h 590"/>
              <a:gd name="T56" fmla="*/ 22 w 699"/>
              <a:gd name="T57" fmla="*/ 343 h 590"/>
              <a:gd name="T58" fmla="*/ 23 w 699"/>
              <a:gd name="T59" fmla="*/ 321 h 590"/>
              <a:gd name="T60" fmla="*/ 81 w 699"/>
              <a:gd name="T61" fmla="*/ 280 h 590"/>
              <a:gd name="T62" fmla="*/ 159 w 699"/>
              <a:gd name="T63" fmla="*/ 265 h 590"/>
              <a:gd name="T64" fmla="*/ 140 w 699"/>
              <a:gd name="T65" fmla="*/ 298 h 590"/>
              <a:gd name="T66" fmla="*/ 141 w 699"/>
              <a:gd name="T67" fmla="*/ 338 h 590"/>
              <a:gd name="T68" fmla="*/ 180 w 699"/>
              <a:gd name="T69" fmla="*/ 318 h 590"/>
              <a:gd name="T70" fmla="*/ 197 w 699"/>
              <a:gd name="T71" fmla="*/ 262 h 590"/>
              <a:gd name="T72" fmla="*/ 203 w 699"/>
              <a:gd name="T73" fmla="*/ 148 h 590"/>
              <a:gd name="T74" fmla="*/ 210 w 699"/>
              <a:gd name="T75" fmla="*/ 179 h 590"/>
              <a:gd name="T76" fmla="*/ 212 w 699"/>
              <a:gd name="T77" fmla="*/ 219 h 590"/>
              <a:gd name="T78" fmla="*/ 239 w 699"/>
              <a:gd name="T79" fmla="*/ 255 h 590"/>
              <a:gd name="T80" fmla="*/ 249 w 699"/>
              <a:gd name="T81" fmla="*/ 214 h 590"/>
              <a:gd name="T82" fmla="*/ 245 w 699"/>
              <a:gd name="T83" fmla="*/ 167 h 590"/>
              <a:gd name="T84" fmla="*/ 282 w 699"/>
              <a:gd name="T85" fmla="*/ 127 h 590"/>
              <a:gd name="T86" fmla="*/ 316 w 699"/>
              <a:gd name="T87" fmla="*/ 88 h 590"/>
              <a:gd name="T88" fmla="*/ 332 w 699"/>
              <a:gd name="T89" fmla="*/ 48 h 590"/>
              <a:gd name="T90" fmla="*/ 338 w 699"/>
              <a:gd name="T91" fmla="*/ 69 h 590"/>
              <a:gd name="T92" fmla="*/ 367 w 699"/>
              <a:gd name="T93" fmla="*/ 108 h 590"/>
              <a:gd name="T94" fmla="*/ 332 w 699"/>
              <a:gd name="T95" fmla="*/ 139 h 590"/>
              <a:gd name="T96" fmla="*/ 284 w 699"/>
              <a:gd name="T97" fmla="*/ 169 h 590"/>
              <a:gd name="T98" fmla="*/ 307 w 699"/>
              <a:gd name="T99" fmla="*/ 232 h 590"/>
              <a:gd name="T100" fmla="*/ 345 w 699"/>
              <a:gd name="T101" fmla="*/ 246 h 590"/>
              <a:gd name="T102" fmla="*/ 395 w 699"/>
              <a:gd name="T103" fmla="*/ 251 h 590"/>
              <a:gd name="T104" fmla="*/ 481 w 699"/>
              <a:gd name="T105" fmla="*/ 264 h 590"/>
              <a:gd name="T106" fmla="*/ 482 w 699"/>
              <a:gd name="T107" fmla="*/ 310 h 590"/>
              <a:gd name="T108" fmla="*/ 532 w 699"/>
              <a:gd name="T109" fmla="*/ 329 h 590"/>
              <a:gd name="T110" fmla="*/ 586 w 699"/>
              <a:gd name="T111" fmla="*/ 265 h 590"/>
              <a:gd name="T112" fmla="*/ 599 w 699"/>
              <a:gd name="T113" fmla="*/ 84 h 590"/>
              <a:gd name="T114" fmla="*/ 561 w 699"/>
              <a:gd name="T115" fmla="*/ 2 h 590"/>
              <a:gd name="T116" fmla="*/ 640 w 699"/>
              <a:gd name="T117" fmla="*/ 37 h 590"/>
              <a:gd name="T118" fmla="*/ 679 w 699"/>
              <a:gd name="T119" fmla="*/ 8 h 590"/>
              <a:gd name="T120" fmla="*/ 207 w 699"/>
              <a:gd name="T121" fmla="*/ 253 h 590"/>
              <a:gd name="T122" fmla="*/ 272 w 699"/>
              <a:gd name="T123" fmla="*/ 254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99" h="590">
                <a:moveTo>
                  <a:pt x="379" y="251"/>
                </a:moveTo>
                <a:lnTo>
                  <a:pt x="377" y="251"/>
                </a:lnTo>
                <a:lnTo>
                  <a:pt x="376" y="251"/>
                </a:lnTo>
                <a:lnTo>
                  <a:pt x="375" y="251"/>
                </a:lnTo>
                <a:lnTo>
                  <a:pt x="375" y="248"/>
                </a:lnTo>
                <a:lnTo>
                  <a:pt x="375" y="245"/>
                </a:lnTo>
                <a:lnTo>
                  <a:pt x="377" y="245"/>
                </a:lnTo>
                <a:lnTo>
                  <a:pt x="380" y="245"/>
                </a:lnTo>
                <a:lnTo>
                  <a:pt x="380" y="251"/>
                </a:lnTo>
                <a:lnTo>
                  <a:pt x="379" y="251"/>
                </a:lnTo>
                <a:close/>
                <a:moveTo>
                  <a:pt x="699" y="3"/>
                </a:moveTo>
                <a:lnTo>
                  <a:pt x="698" y="3"/>
                </a:lnTo>
                <a:lnTo>
                  <a:pt x="698" y="4"/>
                </a:lnTo>
                <a:lnTo>
                  <a:pt x="698" y="5"/>
                </a:lnTo>
                <a:lnTo>
                  <a:pt x="698" y="6"/>
                </a:lnTo>
                <a:lnTo>
                  <a:pt x="698" y="8"/>
                </a:lnTo>
                <a:lnTo>
                  <a:pt x="697" y="8"/>
                </a:lnTo>
                <a:lnTo>
                  <a:pt x="696" y="8"/>
                </a:lnTo>
                <a:lnTo>
                  <a:pt x="696" y="9"/>
                </a:lnTo>
                <a:lnTo>
                  <a:pt x="696" y="10"/>
                </a:lnTo>
                <a:lnTo>
                  <a:pt x="695" y="12"/>
                </a:lnTo>
                <a:lnTo>
                  <a:pt x="695" y="13"/>
                </a:lnTo>
                <a:lnTo>
                  <a:pt x="695" y="14"/>
                </a:lnTo>
                <a:lnTo>
                  <a:pt x="695" y="16"/>
                </a:lnTo>
                <a:lnTo>
                  <a:pt x="695" y="17"/>
                </a:lnTo>
                <a:lnTo>
                  <a:pt x="694" y="18"/>
                </a:lnTo>
                <a:lnTo>
                  <a:pt x="694" y="19"/>
                </a:lnTo>
                <a:lnTo>
                  <a:pt x="694" y="20"/>
                </a:lnTo>
                <a:lnTo>
                  <a:pt x="694" y="21"/>
                </a:lnTo>
                <a:lnTo>
                  <a:pt x="694" y="22"/>
                </a:lnTo>
                <a:lnTo>
                  <a:pt x="694" y="24"/>
                </a:lnTo>
                <a:lnTo>
                  <a:pt x="694" y="25"/>
                </a:lnTo>
                <a:lnTo>
                  <a:pt x="694" y="26"/>
                </a:lnTo>
                <a:lnTo>
                  <a:pt x="694" y="28"/>
                </a:lnTo>
                <a:lnTo>
                  <a:pt x="694" y="29"/>
                </a:lnTo>
                <a:lnTo>
                  <a:pt x="693" y="30"/>
                </a:lnTo>
                <a:lnTo>
                  <a:pt x="694" y="31"/>
                </a:lnTo>
                <a:lnTo>
                  <a:pt x="694" y="33"/>
                </a:lnTo>
                <a:lnTo>
                  <a:pt x="694" y="34"/>
                </a:lnTo>
                <a:lnTo>
                  <a:pt x="693" y="35"/>
                </a:lnTo>
                <a:lnTo>
                  <a:pt x="693" y="36"/>
                </a:lnTo>
                <a:lnTo>
                  <a:pt x="693" y="37"/>
                </a:lnTo>
                <a:lnTo>
                  <a:pt x="693" y="38"/>
                </a:lnTo>
                <a:lnTo>
                  <a:pt x="692" y="41"/>
                </a:lnTo>
                <a:lnTo>
                  <a:pt x="692" y="42"/>
                </a:lnTo>
                <a:lnTo>
                  <a:pt x="692" y="43"/>
                </a:lnTo>
                <a:lnTo>
                  <a:pt x="692" y="44"/>
                </a:lnTo>
                <a:lnTo>
                  <a:pt x="692" y="46"/>
                </a:lnTo>
                <a:lnTo>
                  <a:pt x="693" y="47"/>
                </a:lnTo>
                <a:lnTo>
                  <a:pt x="693" y="48"/>
                </a:lnTo>
                <a:lnTo>
                  <a:pt x="693" y="50"/>
                </a:lnTo>
                <a:lnTo>
                  <a:pt x="693" y="51"/>
                </a:lnTo>
                <a:lnTo>
                  <a:pt x="693" y="53"/>
                </a:lnTo>
                <a:lnTo>
                  <a:pt x="693" y="54"/>
                </a:lnTo>
                <a:lnTo>
                  <a:pt x="693" y="55"/>
                </a:lnTo>
                <a:lnTo>
                  <a:pt x="693" y="59"/>
                </a:lnTo>
                <a:lnTo>
                  <a:pt x="693" y="60"/>
                </a:lnTo>
                <a:lnTo>
                  <a:pt x="693" y="61"/>
                </a:lnTo>
                <a:lnTo>
                  <a:pt x="693" y="62"/>
                </a:lnTo>
                <a:lnTo>
                  <a:pt x="694" y="63"/>
                </a:lnTo>
                <a:lnTo>
                  <a:pt x="693" y="66"/>
                </a:lnTo>
                <a:lnTo>
                  <a:pt x="693" y="67"/>
                </a:lnTo>
                <a:lnTo>
                  <a:pt x="693" y="69"/>
                </a:lnTo>
                <a:lnTo>
                  <a:pt x="693" y="70"/>
                </a:lnTo>
                <a:lnTo>
                  <a:pt x="693" y="71"/>
                </a:lnTo>
                <a:lnTo>
                  <a:pt x="692" y="71"/>
                </a:lnTo>
                <a:lnTo>
                  <a:pt x="692" y="72"/>
                </a:lnTo>
                <a:lnTo>
                  <a:pt x="692" y="73"/>
                </a:lnTo>
                <a:lnTo>
                  <a:pt x="692" y="76"/>
                </a:lnTo>
                <a:lnTo>
                  <a:pt x="692" y="77"/>
                </a:lnTo>
                <a:lnTo>
                  <a:pt x="692" y="79"/>
                </a:lnTo>
                <a:lnTo>
                  <a:pt x="692" y="80"/>
                </a:lnTo>
                <a:lnTo>
                  <a:pt x="690" y="81"/>
                </a:lnTo>
                <a:lnTo>
                  <a:pt x="690" y="83"/>
                </a:lnTo>
                <a:lnTo>
                  <a:pt x="690" y="84"/>
                </a:lnTo>
                <a:lnTo>
                  <a:pt x="690" y="86"/>
                </a:lnTo>
                <a:lnTo>
                  <a:pt x="690" y="87"/>
                </a:lnTo>
                <a:lnTo>
                  <a:pt x="690" y="89"/>
                </a:lnTo>
                <a:lnTo>
                  <a:pt x="690" y="91"/>
                </a:lnTo>
                <a:lnTo>
                  <a:pt x="689" y="91"/>
                </a:lnTo>
                <a:lnTo>
                  <a:pt x="689" y="92"/>
                </a:lnTo>
                <a:lnTo>
                  <a:pt x="689" y="93"/>
                </a:lnTo>
                <a:lnTo>
                  <a:pt x="689" y="94"/>
                </a:lnTo>
                <a:lnTo>
                  <a:pt x="689" y="95"/>
                </a:lnTo>
                <a:lnTo>
                  <a:pt x="689" y="98"/>
                </a:lnTo>
                <a:lnTo>
                  <a:pt x="689" y="100"/>
                </a:lnTo>
                <a:lnTo>
                  <a:pt x="689" y="101"/>
                </a:lnTo>
                <a:lnTo>
                  <a:pt x="689" y="102"/>
                </a:lnTo>
                <a:lnTo>
                  <a:pt x="688" y="104"/>
                </a:lnTo>
                <a:lnTo>
                  <a:pt x="688" y="105"/>
                </a:lnTo>
                <a:lnTo>
                  <a:pt x="688" y="106"/>
                </a:lnTo>
                <a:lnTo>
                  <a:pt x="688" y="108"/>
                </a:lnTo>
                <a:lnTo>
                  <a:pt x="688" y="110"/>
                </a:lnTo>
                <a:lnTo>
                  <a:pt x="687" y="112"/>
                </a:lnTo>
                <a:lnTo>
                  <a:pt x="687" y="113"/>
                </a:lnTo>
                <a:lnTo>
                  <a:pt x="687" y="114"/>
                </a:lnTo>
                <a:lnTo>
                  <a:pt x="687" y="115"/>
                </a:lnTo>
                <a:lnTo>
                  <a:pt x="687" y="117"/>
                </a:lnTo>
                <a:lnTo>
                  <a:pt x="687" y="119"/>
                </a:lnTo>
                <a:lnTo>
                  <a:pt x="687" y="120"/>
                </a:lnTo>
                <a:lnTo>
                  <a:pt x="687" y="121"/>
                </a:lnTo>
                <a:lnTo>
                  <a:pt x="686" y="123"/>
                </a:lnTo>
                <a:lnTo>
                  <a:pt x="686" y="125"/>
                </a:lnTo>
                <a:lnTo>
                  <a:pt x="686" y="126"/>
                </a:lnTo>
                <a:lnTo>
                  <a:pt x="686" y="127"/>
                </a:lnTo>
                <a:lnTo>
                  <a:pt x="686" y="129"/>
                </a:lnTo>
                <a:lnTo>
                  <a:pt x="685" y="130"/>
                </a:lnTo>
                <a:lnTo>
                  <a:pt x="685" y="131"/>
                </a:lnTo>
                <a:lnTo>
                  <a:pt x="685" y="133"/>
                </a:lnTo>
                <a:lnTo>
                  <a:pt x="685" y="134"/>
                </a:lnTo>
                <a:lnTo>
                  <a:pt x="686" y="135"/>
                </a:lnTo>
                <a:lnTo>
                  <a:pt x="686" y="136"/>
                </a:lnTo>
                <a:lnTo>
                  <a:pt x="686" y="137"/>
                </a:lnTo>
                <a:lnTo>
                  <a:pt x="686" y="138"/>
                </a:lnTo>
                <a:lnTo>
                  <a:pt x="685" y="139"/>
                </a:lnTo>
                <a:lnTo>
                  <a:pt x="685" y="140"/>
                </a:lnTo>
                <a:lnTo>
                  <a:pt x="685" y="142"/>
                </a:lnTo>
                <a:lnTo>
                  <a:pt x="685" y="143"/>
                </a:lnTo>
                <a:lnTo>
                  <a:pt x="685" y="145"/>
                </a:lnTo>
                <a:lnTo>
                  <a:pt x="685" y="146"/>
                </a:lnTo>
                <a:lnTo>
                  <a:pt x="685" y="147"/>
                </a:lnTo>
                <a:lnTo>
                  <a:pt x="684" y="148"/>
                </a:lnTo>
                <a:lnTo>
                  <a:pt x="684" y="150"/>
                </a:lnTo>
                <a:lnTo>
                  <a:pt x="684" y="151"/>
                </a:lnTo>
                <a:lnTo>
                  <a:pt x="684" y="152"/>
                </a:lnTo>
                <a:lnTo>
                  <a:pt x="684" y="153"/>
                </a:lnTo>
                <a:lnTo>
                  <a:pt x="684" y="155"/>
                </a:lnTo>
                <a:lnTo>
                  <a:pt x="684" y="156"/>
                </a:lnTo>
                <a:lnTo>
                  <a:pt x="685" y="156"/>
                </a:lnTo>
                <a:lnTo>
                  <a:pt x="685" y="158"/>
                </a:lnTo>
                <a:lnTo>
                  <a:pt x="685" y="159"/>
                </a:lnTo>
                <a:lnTo>
                  <a:pt x="685" y="160"/>
                </a:lnTo>
                <a:lnTo>
                  <a:pt x="684" y="161"/>
                </a:lnTo>
                <a:lnTo>
                  <a:pt x="684" y="162"/>
                </a:lnTo>
                <a:lnTo>
                  <a:pt x="684" y="163"/>
                </a:lnTo>
                <a:lnTo>
                  <a:pt x="684" y="164"/>
                </a:lnTo>
                <a:lnTo>
                  <a:pt x="684" y="167"/>
                </a:lnTo>
                <a:lnTo>
                  <a:pt x="684" y="169"/>
                </a:lnTo>
                <a:lnTo>
                  <a:pt x="682" y="171"/>
                </a:lnTo>
                <a:lnTo>
                  <a:pt x="682" y="172"/>
                </a:lnTo>
                <a:lnTo>
                  <a:pt x="682" y="173"/>
                </a:lnTo>
                <a:lnTo>
                  <a:pt x="682" y="176"/>
                </a:lnTo>
                <a:lnTo>
                  <a:pt x="682" y="177"/>
                </a:lnTo>
                <a:lnTo>
                  <a:pt x="682" y="178"/>
                </a:lnTo>
                <a:lnTo>
                  <a:pt x="682" y="179"/>
                </a:lnTo>
                <a:lnTo>
                  <a:pt x="682" y="180"/>
                </a:lnTo>
                <a:lnTo>
                  <a:pt x="682" y="181"/>
                </a:lnTo>
                <a:lnTo>
                  <a:pt x="682" y="183"/>
                </a:lnTo>
                <a:lnTo>
                  <a:pt x="682" y="184"/>
                </a:lnTo>
                <a:lnTo>
                  <a:pt x="682" y="185"/>
                </a:lnTo>
                <a:lnTo>
                  <a:pt x="682" y="186"/>
                </a:lnTo>
                <a:lnTo>
                  <a:pt x="682" y="187"/>
                </a:lnTo>
                <a:lnTo>
                  <a:pt x="677" y="186"/>
                </a:lnTo>
                <a:lnTo>
                  <a:pt x="676" y="186"/>
                </a:lnTo>
                <a:lnTo>
                  <a:pt x="676" y="187"/>
                </a:lnTo>
                <a:lnTo>
                  <a:pt x="676" y="188"/>
                </a:lnTo>
                <a:lnTo>
                  <a:pt x="676" y="189"/>
                </a:lnTo>
                <a:lnTo>
                  <a:pt x="675" y="189"/>
                </a:lnTo>
                <a:lnTo>
                  <a:pt x="673" y="190"/>
                </a:lnTo>
                <a:lnTo>
                  <a:pt x="673" y="192"/>
                </a:lnTo>
                <a:lnTo>
                  <a:pt x="673" y="193"/>
                </a:lnTo>
                <a:lnTo>
                  <a:pt x="673" y="194"/>
                </a:lnTo>
                <a:lnTo>
                  <a:pt x="672" y="194"/>
                </a:lnTo>
                <a:lnTo>
                  <a:pt x="673" y="195"/>
                </a:lnTo>
                <a:lnTo>
                  <a:pt x="672" y="195"/>
                </a:lnTo>
                <a:lnTo>
                  <a:pt x="672" y="200"/>
                </a:lnTo>
                <a:lnTo>
                  <a:pt x="672" y="201"/>
                </a:lnTo>
                <a:lnTo>
                  <a:pt x="672" y="202"/>
                </a:lnTo>
                <a:lnTo>
                  <a:pt x="671" y="202"/>
                </a:lnTo>
                <a:lnTo>
                  <a:pt x="671" y="203"/>
                </a:lnTo>
                <a:lnTo>
                  <a:pt x="672" y="203"/>
                </a:lnTo>
                <a:lnTo>
                  <a:pt x="672" y="204"/>
                </a:lnTo>
                <a:lnTo>
                  <a:pt x="672" y="205"/>
                </a:lnTo>
                <a:lnTo>
                  <a:pt x="671" y="206"/>
                </a:lnTo>
                <a:lnTo>
                  <a:pt x="671" y="209"/>
                </a:lnTo>
                <a:lnTo>
                  <a:pt x="669" y="209"/>
                </a:lnTo>
                <a:lnTo>
                  <a:pt x="669" y="210"/>
                </a:lnTo>
                <a:lnTo>
                  <a:pt x="675" y="210"/>
                </a:lnTo>
                <a:lnTo>
                  <a:pt x="675" y="214"/>
                </a:lnTo>
                <a:lnTo>
                  <a:pt x="675" y="215"/>
                </a:lnTo>
                <a:lnTo>
                  <a:pt x="675" y="219"/>
                </a:lnTo>
                <a:lnTo>
                  <a:pt x="675" y="221"/>
                </a:lnTo>
                <a:lnTo>
                  <a:pt x="677" y="220"/>
                </a:lnTo>
                <a:lnTo>
                  <a:pt x="678" y="214"/>
                </a:lnTo>
                <a:lnTo>
                  <a:pt x="678" y="211"/>
                </a:lnTo>
                <a:lnTo>
                  <a:pt x="679" y="211"/>
                </a:lnTo>
                <a:lnTo>
                  <a:pt x="680" y="211"/>
                </a:lnTo>
                <a:lnTo>
                  <a:pt x="681" y="211"/>
                </a:lnTo>
                <a:lnTo>
                  <a:pt x="681" y="212"/>
                </a:lnTo>
                <a:lnTo>
                  <a:pt x="680" y="213"/>
                </a:lnTo>
                <a:lnTo>
                  <a:pt x="680" y="215"/>
                </a:lnTo>
                <a:lnTo>
                  <a:pt x="680" y="217"/>
                </a:lnTo>
                <a:lnTo>
                  <a:pt x="680" y="220"/>
                </a:lnTo>
                <a:lnTo>
                  <a:pt x="679" y="221"/>
                </a:lnTo>
                <a:lnTo>
                  <a:pt x="679" y="222"/>
                </a:lnTo>
                <a:lnTo>
                  <a:pt x="679" y="223"/>
                </a:lnTo>
                <a:lnTo>
                  <a:pt x="679" y="225"/>
                </a:lnTo>
                <a:lnTo>
                  <a:pt x="679" y="226"/>
                </a:lnTo>
                <a:lnTo>
                  <a:pt x="678" y="227"/>
                </a:lnTo>
                <a:lnTo>
                  <a:pt x="678" y="229"/>
                </a:lnTo>
                <a:lnTo>
                  <a:pt x="678" y="231"/>
                </a:lnTo>
                <a:lnTo>
                  <a:pt x="678" y="232"/>
                </a:lnTo>
                <a:lnTo>
                  <a:pt x="678" y="234"/>
                </a:lnTo>
                <a:lnTo>
                  <a:pt x="677" y="234"/>
                </a:lnTo>
                <a:lnTo>
                  <a:pt x="677" y="235"/>
                </a:lnTo>
                <a:lnTo>
                  <a:pt x="677" y="236"/>
                </a:lnTo>
                <a:lnTo>
                  <a:pt x="677" y="238"/>
                </a:lnTo>
                <a:lnTo>
                  <a:pt x="677" y="239"/>
                </a:lnTo>
                <a:lnTo>
                  <a:pt x="677" y="240"/>
                </a:lnTo>
                <a:lnTo>
                  <a:pt x="677" y="242"/>
                </a:lnTo>
                <a:lnTo>
                  <a:pt x="678" y="243"/>
                </a:lnTo>
                <a:lnTo>
                  <a:pt x="677" y="244"/>
                </a:lnTo>
                <a:lnTo>
                  <a:pt x="678" y="245"/>
                </a:lnTo>
                <a:lnTo>
                  <a:pt x="677" y="246"/>
                </a:lnTo>
                <a:lnTo>
                  <a:pt x="677" y="251"/>
                </a:lnTo>
                <a:lnTo>
                  <a:pt x="676" y="252"/>
                </a:lnTo>
                <a:lnTo>
                  <a:pt x="676" y="253"/>
                </a:lnTo>
                <a:lnTo>
                  <a:pt x="676" y="254"/>
                </a:lnTo>
                <a:lnTo>
                  <a:pt x="676" y="255"/>
                </a:lnTo>
                <a:lnTo>
                  <a:pt x="676" y="256"/>
                </a:lnTo>
                <a:lnTo>
                  <a:pt x="676" y="259"/>
                </a:lnTo>
                <a:lnTo>
                  <a:pt x="676" y="260"/>
                </a:lnTo>
                <a:lnTo>
                  <a:pt x="676" y="261"/>
                </a:lnTo>
                <a:lnTo>
                  <a:pt x="675" y="262"/>
                </a:lnTo>
                <a:lnTo>
                  <a:pt x="675" y="263"/>
                </a:lnTo>
                <a:lnTo>
                  <a:pt x="675" y="264"/>
                </a:lnTo>
                <a:lnTo>
                  <a:pt x="675" y="265"/>
                </a:lnTo>
                <a:lnTo>
                  <a:pt x="675" y="267"/>
                </a:lnTo>
                <a:lnTo>
                  <a:pt x="675" y="268"/>
                </a:lnTo>
                <a:lnTo>
                  <a:pt x="675" y="269"/>
                </a:lnTo>
                <a:lnTo>
                  <a:pt x="675" y="270"/>
                </a:lnTo>
                <a:lnTo>
                  <a:pt x="675" y="271"/>
                </a:lnTo>
                <a:lnTo>
                  <a:pt x="675" y="272"/>
                </a:lnTo>
                <a:lnTo>
                  <a:pt x="675" y="273"/>
                </a:lnTo>
                <a:lnTo>
                  <a:pt x="675" y="274"/>
                </a:lnTo>
                <a:lnTo>
                  <a:pt x="675" y="276"/>
                </a:lnTo>
                <a:lnTo>
                  <a:pt x="675" y="277"/>
                </a:lnTo>
                <a:lnTo>
                  <a:pt x="675" y="278"/>
                </a:lnTo>
                <a:lnTo>
                  <a:pt x="673" y="279"/>
                </a:lnTo>
                <a:lnTo>
                  <a:pt x="673" y="280"/>
                </a:lnTo>
                <a:lnTo>
                  <a:pt x="673" y="281"/>
                </a:lnTo>
                <a:lnTo>
                  <a:pt x="673" y="282"/>
                </a:lnTo>
                <a:lnTo>
                  <a:pt x="673" y="284"/>
                </a:lnTo>
                <a:lnTo>
                  <a:pt x="673" y="285"/>
                </a:lnTo>
                <a:lnTo>
                  <a:pt x="673" y="287"/>
                </a:lnTo>
                <a:lnTo>
                  <a:pt x="672" y="288"/>
                </a:lnTo>
                <a:lnTo>
                  <a:pt x="672" y="289"/>
                </a:lnTo>
                <a:lnTo>
                  <a:pt x="672" y="290"/>
                </a:lnTo>
                <a:lnTo>
                  <a:pt x="673" y="290"/>
                </a:lnTo>
                <a:lnTo>
                  <a:pt x="673" y="292"/>
                </a:lnTo>
                <a:lnTo>
                  <a:pt x="673" y="293"/>
                </a:lnTo>
                <a:lnTo>
                  <a:pt x="673" y="294"/>
                </a:lnTo>
                <a:lnTo>
                  <a:pt x="673" y="295"/>
                </a:lnTo>
                <a:lnTo>
                  <a:pt x="672" y="296"/>
                </a:lnTo>
                <a:lnTo>
                  <a:pt x="672" y="297"/>
                </a:lnTo>
                <a:lnTo>
                  <a:pt x="672" y="298"/>
                </a:lnTo>
                <a:lnTo>
                  <a:pt x="672" y="301"/>
                </a:lnTo>
                <a:lnTo>
                  <a:pt x="672" y="303"/>
                </a:lnTo>
                <a:lnTo>
                  <a:pt x="672" y="304"/>
                </a:lnTo>
                <a:lnTo>
                  <a:pt x="672" y="305"/>
                </a:lnTo>
                <a:lnTo>
                  <a:pt x="672" y="306"/>
                </a:lnTo>
                <a:lnTo>
                  <a:pt x="672" y="307"/>
                </a:lnTo>
                <a:lnTo>
                  <a:pt x="672" y="309"/>
                </a:lnTo>
                <a:lnTo>
                  <a:pt x="671" y="310"/>
                </a:lnTo>
                <a:lnTo>
                  <a:pt x="671" y="311"/>
                </a:lnTo>
                <a:lnTo>
                  <a:pt x="671" y="312"/>
                </a:lnTo>
                <a:lnTo>
                  <a:pt x="671" y="313"/>
                </a:lnTo>
                <a:lnTo>
                  <a:pt x="671" y="314"/>
                </a:lnTo>
                <a:lnTo>
                  <a:pt x="671" y="317"/>
                </a:lnTo>
                <a:lnTo>
                  <a:pt x="671" y="318"/>
                </a:lnTo>
                <a:lnTo>
                  <a:pt x="671" y="319"/>
                </a:lnTo>
                <a:lnTo>
                  <a:pt x="671" y="320"/>
                </a:lnTo>
                <a:lnTo>
                  <a:pt x="671" y="321"/>
                </a:lnTo>
                <a:lnTo>
                  <a:pt x="671" y="322"/>
                </a:lnTo>
                <a:lnTo>
                  <a:pt x="671" y="323"/>
                </a:lnTo>
                <a:lnTo>
                  <a:pt x="671" y="324"/>
                </a:lnTo>
                <a:lnTo>
                  <a:pt x="670" y="324"/>
                </a:lnTo>
                <a:lnTo>
                  <a:pt x="670" y="327"/>
                </a:lnTo>
                <a:lnTo>
                  <a:pt x="670" y="328"/>
                </a:lnTo>
                <a:lnTo>
                  <a:pt x="670" y="329"/>
                </a:lnTo>
                <a:lnTo>
                  <a:pt x="670" y="330"/>
                </a:lnTo>
                <a:lnTo>
                  <a:pt x="670" y="331"/>
                </a:lnTo>
                <a:lnTo>
                  <a:pt x="670" y="332"/>
                </a:lnTo>
                <a:lnTo>
                  <a:pt x="670" y="334"/>
                </a:lnTo>
                <a:lnTo>
                  <a:pt x="670" y="335"/>
                </a:lnTo>
                <a:lnTo>
                  <a:pt x="670" y="336"/>
                </a:lnTo>
                <a:lnTo>
                  <a:pt x="669" y="337"/>
                </a:lnTo>
                <a:lnTo>
                  <a:pt x="669" y="338"/>
                </a:lnTo>
                <a:lnTo>
                  <a:pt x="669" y="339"/>
                </a:lnTo>
                <a:lnTo>
                  <a:pt x="669" y="340"/>
                </a:lnTo>
                <a:lnTo>
                  <a:pt x="669" y="342"/>
                </a:lnTo>
                <a:lnTo>
                  <a:pt x="669" y="343"/>
                </a:lnTo>
                <a:lnTo>
                  <a:pt x="669" y="344"/>
                </a:lnTo>
                <a:lnTo>
                  <a:pt x="669" y="345"/>
                </a:lnTo>
                <a:lnTo>
                  <a:pt x="669" y="346"/>
                </a:lnTo>
                <a:lnTo>
                  <a:pt x="669" y="347"/>
                </a:lnTo>
                <a:lnTo>
                  <a:pt x="669" y="348"/>
                </a:lnTo>
                <a:lnTo>
                  <a:pt x="669" y="349"/>
                </a:lnTo>
                <a:lnTo>
                  <a:pt x="669" y="351"/>
                </a:lnTo>
                <a:lnTo>
                  <a:pt x="668" y="352"/>
                </a:lnTo>
                <a:lnTo>
                  <a:pt x="669" y="353"/>
                </a:lnTo>
                <a:lnTo>
                  <a:pt x="669" y="354"/>
                </a:lnTo>
                <a:lnTo>
                  <a:pt x="669" y="355"/>
                </a:lnTo>
                <a:lnTo>
                  <a:pt x="668" y="356"/>
                </a:lnTo>
                <a:lnTo>
                  <a:pt x="668" y="357"/>
                </a:lnTo>
                <a:lnTo>
                  <a:pt x="668" y="360"/>
                </a:lnTo>
                <a:lnTo>
                  <a:pt x="668" y="361"/>
                </a:lnTo>
                <a:lnTo>
                  <a:pt x="668" y="362"/>
                </a:lnTo>
                <a:lnTo>
                  <a:pt x="668" y="363"/>
                </a:lnTo>
                <a:lnTo>
                  <a:pt x="668" y="364"/>
                </a:lnTo>
                <a:lnTo>
                  <a:pt x="668" y="365"/>
                </a:lnTo>
                <a:lnTo>
                  <a:pt x="668" y="368"/>
                </a:lnTo>
                <a:lnTo>
                  <a:pt x="668" y="370"/>
                </a:lnTo>
                <a:lnTo>
                  <a:pt x="668" y="372"/>
                </a:lnTo>
                <a:lnTo>
                  <a:pt x="668" y="373"/>
                </a:lnTo>
                <a:lnTo>
                  <a:pt x="667" y="376"/>
                </a:lnTo>
                <a:lnTo>
                  <a:pt x="667" y="378"/>
                </a:lnTo>
                <a:lnTo>
                  <a:pt x="667" y="380"/>
                </a:lnTo>
                <a:lnTo>
                  <a:pt x="667" y="381"/>
                </a:lnTo>
                <a:lnTo>
                  <a:pt x="668" y="382"/>
                </a:lnTo>
                <a:lnTo>
                  <a:pt x="667" y="384"/>
                </a:lnTo>
                <a:lnTo>
                  <a:pt x="668" y="385"/>
                </a:lnTo>
                <a:lnTo>
                  <a:pt x="667" y="386"/>
                </a:lnTo>
                <a:lnTo>
                  <a:pt x="667" y="387"/>
                </a:lnTo>
                <a:lnTo>
                  <a:pt x="667" y="388"/>
                </a:lnTo>
                <a:lnTo>
                  <a:pt x="667" y="389"/>
                </a:lnTo>
                <a:lnTo>
                  <a:pt x="667" y="390"/>
                </a:lnTo>
                <a:lnTo>
                  <a:pt x="667" y="391"/>
                </a:lnTo>
                <a:lnTo>
                  <a:pt x="667" y="393"/>
                </a:lnTo>
                <a:lnTo>
                  <a:pt x="667" y="395"/>
                </a:lnTo>
                <a:lnTo>
                  <a:pt x="667" y="398"/>
                </a:lnTo>
                <a:lnTo>
                  <a:pt x="667" y="399"/>
                </a:lnTo>
                <a:lnTo>
                  <a:pt x="667" y="401"/>
                </a:lnTo>
                <a:lnTo>
                  <a:pt x="667" y="402"/>
                </a:lnTo>
                <a:lnTo>
                  <a:pt x="667" y="403"/>
                </a:lnTo>
                <a:lnTo>
                  <a:pt x="667" y="404"/>
                </a:lnTo>
                <a:lnTo>
                  <a:pt x="666" y="405"/>
                </a:lnTo>
                <a:lnTo>
                  <a:pt x="667" y="406"/>
                </a:lnTo>
                <a:lnTo>
                  <a:pt x="666" y="407"/>
                </a:lnTo>
                <a:lnTo>
                  <a:pt x="666" y="409"/>
                </a:lnTo>
                <a:lnTo>
                  <a:pt x="666" y="410"/>
                </a:lnTo>
                <a:lnTo>
                  <a:pt x="666" y="411"/>
                </a:lnTo>
                <a:lnTo>
                  <a:pt x="666" y="412"/>
                </a:lnTo>
                <a:lnTo>
                  <a:pt x="666" y="413"/>
                </a:lnTo>
                <a:lnTo>
                  <a:pt x="666" y="414"/>
                </a:lnTo>
                <a:lnTo>
                  <a:pt x="666" y="415"/>
                </a:lnTo>
                <a:lnTo>
                  <a:pt x="666" y="416"/>
                </a:lnTo>
                <a:lnTo>
                  <a:pt x="666" y="418"/>
                </a:lnTo>
                <a:lnTo>
                  <a:pt x="666" y="419"/>
                </a:lnTo>
                <a:lnTo>
                  <a:pt x="666" y="420"/>
                </a:lnTo>
                <a:lnTo>
                  <a:pt x="664" y="422"/>
                </a:lnTo>
                <a:lnTo>
                  <a:pt x="664" y="423"/>
                </a:lnTo>
                <a:lnTo>
                  <a:pt x="664" y="424"/>
                </a:lnTo>
                <a:lnTo>
                  <a:pt x="664" y="426"/>
                </a:lnTo>
                <a:lnTo>
                  <a:pt x="664" y="427"/>
                </a:lnTo>
                <a:lnTo>
                  <a:pt x="664" y="429"/>
                </a:lnTo>
                <a:lnTo>
                  <a:pt x="664" y="430"/>
                </a:lnTo>
                <a:lnTo>
                  <a:pt x="664" y="432"/>
                </a:lnTo>
                <a:lnTo>
                  <a:pt x="664" y="434"/>
                </a:lnTo>
                <a:lnTo>
                  <a:pt x="664" y="436"/>
                </a:lnTo>
                <a:lnTo>
                  <a:pt x="664" y="437"/>
                </a:lnTo>
                <a:lnTo>
                  <a:pt x="664" y="438"/>
                </a:lnTo>
                <a:lnTo>
                  <a:pt x="664" y="439"/>
                </a:lnTo>
                <a:lnTo>
                  <a:pt x="664" y="440"/>
                </a:lnTo>
                <a:lnTo>
                  <a:pt x="663" y="444"/>
                </a:lnTo>
                <a:lnTo>
                  <a:pt x="663" y="445"/>
                </a:lnTo>
                <a:lnTo>
                  <a:pt x="663" y="446"/>
                </a:lnTo>
                <a:lnTo>
                  <a:pt x="663" y="447"/>
                </a:lnTo>
                <a:lnTo>
                  <a:pt x="662" y="448"/>
                </a:lnTo>
                <a:lnTo>
                  <a:pt x="662" y="449"/>
                </a:lnTo>
                <a:lnTo>
                  <a:pt x="662" y="451"/>
                </a:lnTo>
                <a:lnTo>
                  <a:pt x="663" y="452"/>
                </a:lnTo>
                <a:lnTo>
                  <a:pt x="663" y="454"/>
                </a:lnTo>
                <a:lnTo>
                  <a:pt x="663" y="455"/>
                </a:lnTo>
                <a:lnTo>
                  <a:pt x="663" y="456"/>
                </a:lnTo>
                <a:lnTo>
                  <a:pt x="663" y="457"/>
                </a:lnTo>
                <a:lnTo>
                  <a:pt x="663" y="458"/>
                </a:lnTo>
                <a:lnTo>
                  <a:pt x="663" y="460"/>
                </a:lnTo>
                <a:lnTo>
                  <a:pt x="662" y="462"/>
                </a:lnTo>
                <a:lnTo>
                  <a:pt x="662" y="463"/>
                </a:lnTo>
                <a:lnTo>
                  <a:pt x="662" y="464"/>
                </a:lnTo>
                <a:lnTo>
                  <a:pt x="663" y="465"/>
                </a:lnTo>
                <a:lnTo>
                  <a:pt x="663" y="466"/>
                </a:lnTo>
                <a:lnTo>
                  <a:pt x="662" y="468"/>
                </a:lnTo>
                <a:lnTo>
                  <a:pt x="662" y="469"/>
                </a:lnTo>
                <a:lnTo>
                  <a:pt x="662" y="470"/>
                </a:lnTo>
                <a:lnTo>
                  <a:pt x="662" y="471"/>
                </a:lnTo>
                <a:lnTo>
                  <a:pt x="662" y="472"/>
                </a:lnTo>
                <a:lnTo>
                  <a:pt x="662" y="473"/>
                </a:lnTo>
                <a:lnTo>
                  <a:pt x="662" y="474"/>
                </a:lnTo>
                <a:lnTo>
                  <a:pt x="661" y="476"/>
                </a:lnTo>
                <a:lnTo>
                  <a:pt x="661" y="477"/>
                </a:lnTo>
                <a:lnTo>
                  <a:pt x="662" y="479"/>
                </a:lnTo>
                <a:lnTo>
                  <a:pt x="662" y="480"/>
                </a:lnTo>
                <a:lnTo>
                  <a:pt x="661" y="481"/>
                </a:lnTo>
                <a:lnTo>
                  <a:pt x="661" y="482"/>
                </a:lnTo>
                <a:lnTo>
                  <a:pt x="661" y="483"/>
                </a:lnTo>
                <a:lnTo>
                  <a:pt x="661" y="486"/>
                </a:lnTo>
                <a:lnTo>
                  <a:pt x="661" y="487"/>
                </a:lnTo>
                <a:lnTo>
                  <a:pt x="661" y="491"/>
                </a:lnTo>
                <a:lnTo>
                  <a:pt x="661" y="493"/>
                </a:lnTo>
                <a:lnTo>
                  <a:pt x="660" y="494"/>
                </a:lnTo>
                <a:lnTo>
                  <a:pt x="660" y="495"/>
                </a:lnTo>
                <a:lnTo>
                  <a:pt x="661" y="496"/>
                </a:lnTo>
                <a:lnTo>
                  <a:pt x="661" y="497"/>
                </a:lnTo>
                <a:lnTo>
                  <a:pt x="660" y="498"/>
                </a:lnTo>
                <a:lnTo>
                  <a:pt x="660" y="499"/>
                </a:lnTo>
                <a:lnTo>
                  <a:pt x="660" y="501"/>
                </a:lnTo>
                <a:lnTo>
                  <a:pt x="660" y="504"/>
                </a:lnTo>
                <a:lnTo>
                  <a:pt x="660" y="505"/>
                </a:lnTo>
                <a:lnTo>
                  <a:pt x="660" y="507"/>
                </a:lnTo>
                <a:lnTo>
                  <a:pt x="660" y="508"/>
                </a:lnTo>
                <a:lnTo>
                  <a:pt x="660" y="510"/>
                </a:lnTo>
                <a:lnTo>
                  <a:pt x="660" y="511"/>
                </a:lnTo>
                <a:lnTo>
                  <a:pt x="660" y="512"/>
                </a:lnTo>
                <a:lnTo>
                  <a:pt x="660" y="513"/>
                </a:lnTo>
                <a:lnTo>
                  <a:pt x="660" y="514"/>
                </a:lnTo>
                <a:lnTo>
                  <a:pt x="660" y="515"/>
                </a:lnTo>
                <a:lnTo>
                  <a:pt x="661" y="515"/>
                </a:lnTo>
                <a:lnTo>
                  <a:pt x="660" y="518"/>
                </a:lnTo>
                <a:lnTo>
                  <a:pt x="660" y="519"/>
                </a:lnTo>
                <a:lnTo>
                  <a:pt x="659" y="521"/>
                </a:lnTo>
                <a:lnTo>
                  <a:pt x="659" y="524"/>
                </a:lnTo>
                <a:lnTo>
                  <a:pt x="658" y="525"/>
                </a:lnTo>
                <a:lnTo>
                  <a:pt x="658" y="527"/>
                </a:lnTo>
                <a:lnTo>
                  <a:pt x="656" y="533"/>
                </a:lnTo>
                <a:lnTo>
                  <a:pt x="656" y="535"/>
                </a:lnTo>
                <a:lnTo>
                  <a:pt x="656" y="536"/>
                </a:lnTo>
                <a:lnTo>
                  <a:pt x="656" y="538"/>
                </a:lnTo>
                <a:lnTo>
                  <a:pt x="656" y="540"/>
                </a:lnTo>
                <a:lnTo>
                  <a:pt x="655" y="543"/>
                </a:lnTo>
                <a:lnTo>
                  <a:pt x="655" y="546"/>
                </a:lnTo>
                <a:lnTo>
                  <a:pt x="655" y="547"/>
                </a:lnTo>
                <a:lnTo>
                  <a:pt x="655" y="550"/>
                </a:lnTo>
                <a:lnTo>
                  <a:pt x="656" y="554"/>
                </a:lnTo>
                <a:lnTo>
                  <a:pt x="655" y="556"/>
                </a:lnTo>
                <a:lnTo>
                  <a:pt x="655" y="560"/>
                </a:lnTo>
                <a:lnTo>
                  <a:pt x="655" y="561"/>
                </a:lnTo>
                <a:lnTo>
                  <a:pt x="654" y="565"/>
                </a:lnTo>
                <a:lnTo>
                  <a:pt x="654" y="569"/>
                </a:lnTo>
                <a:lnTo>
                  <a:pt x="654" y="573"/>
                </a:lnTo>
                <a:lnTo>
                  <a:pt x="653" y="583"/>
                </a:lnTo>
                <a:lnTo>
                  <a:pt x="652" y="587"/>
                </a:lnTo>
                <a:lnTo>
                  <a:pt x="651" y="587"/>
                </a:lnTo>
                <a:lnTo>
                  <a:pt x="650" y="586"/>
                </a:lnTo>
                <a:lnTo>
                  <a:pt x="649" y="586"/>
                </a:lnTo>
                <a:lnTo>
                  <a:pt x="649" y="587"/>
                </a:lnTo>
                <a:lnTo>
                  <a:pt x="649" y="588"/>
                </a:lnTo>
                <a:lnTo>
                  <a:pt x="647" y="588"/>
                </a:lnTo>
                <a:lnTo>
                  <a:pt x="644" y="588"/>
                </a:lnTo>
                <a:lnTo>
                  <a:pt x="643" y="588"/>
                </a:lnTo>
                <a:lnTo>
                  <a:pt x="643" y="589"/>
                </a:lnTo>
                <a:lnTo>
                  <a:pt x="643" y="590"/>
                </a:lnTo>
                <a:lnTo>
                  <a:pt x="642" y="590"/>
                </a:lnTo>
                <a:lnTo>
                  <a:pt x="641" y="590"/>
                </a:lnTo>
                <a:lnTo>
                  <a:pt x="640" y="590"/>
                </a:lnTo>
                <a:lnTo>
                  <a:pt x="637" y="589"/>
                </a:lnTo>
                <a:lnTo>
                  <a:pt x="636" y="589"/>
                </a:lnTo>
                <a:lnTo>
                  <a:pt x="634" y="590"/>
                </a:lnTo>
                <a:lnTo>
                  <a:pt x="633" y="590"/>
                </a:lnTo>
                <a:lnTo>
                  <a:pt x="630" y="590"/>
                </a:lnTo>
                <a:lnTo>
                  <a:pt x="629" y="590"/>
                </a:lnTo>
                <a:lnTo>
                  <a:pt x="628" y="590"/>
                </a:lnTo>
                <a:lnTo>
                  <a:pt x="628" y="589"/>
                </a:lnTo>
                <a:lnTo>
                  <a:pt x="628" y="586"/>
                </a:lnTo>
                <a:lnTo>
                  <a:pt x="629" y="577"/>
                </a:lnTo>
                <a:lnTo>
                  <a:pt x="630" y="573"/>
                </a:lnTo>
                <a:lnTo>
                  <a:pt x="632" y="572"/>
                </a:lnTo>
                <a:lnTo>
                  <a:pt x="633" y="569"/>
                </a:lnTo>
                <a:lnTo>
                  <a:pt x="634" y="565"/>
                </a:lnTo>
                <a:lnTo>
                  <a:pt x="634" y="563"/>
                </a:lnTo>
                <a:lnTo>
                  <a:pt x="636" y="557"/>
                </a:lnTo>
                <a:lnTo>
                  <a:pt x="636" y="556"/>
                </a:lnTo>
                <a:lnTo>
                  <a:pt x="637" y="549"/>
                </a:lnTo>
                <a:lnTo>
                  <a:pt x="637" y="544"/>
                </a:lnTo>
                <a:lnTo>
                  <a:pt x="638" y="540"/>
                </a:lnTo>
                <a:lnTo>
                  <a:pt x="638" y="531"/>
                </a:lnTo>
                <a:lnTo>
                  <a:pt x="638" y="529"/>
                </a:lnTo>
                <a:lnTo>
                  <a:pt x="633" y="529"/>
                </a:lnTo>
                <a:lnTo>
                  <a:pt x="630" y="530"/>
                </a:lnTo>
                <a:lnTo>
                  <a:pt x="629" y="530"/>
                </a:lnTo>
                <a:lnTo>
                  <a:pt x="624" y="530"/>
                </a:lnTo>
                <a:lnTo>
                  <a:pt x="620" y="530"/>
                </a:lnTo>
                <a:lnTo>
                  <a:pt x="617" y="530"/>
                </a:lnTo>
                <a:lnTo>
                  <a:pt x="613" y="530"/>
                </a:lnTo>
                <a:lnTo>
                  <a:pt x="612" y="530"/>
                </a:lnTo>
                <a:lnTo>
                  <a:pt x="611" y="531"/>
                </a:lnTo>
                <a:lnTo>
                  <a:pt x="608" y="531"/>
                </a:lnTo>
                <a:lnTo>
                  <a:pt x="607" y="531"/>
                </a:lnTo>
                <a:lnTo>
                  <a:pt x="606" y="531"/>
                </a:lnTo>
                <a:lnTo>
                  <a:pt x="604" y="531"/>
                </a:lnTo>
                <a:lnTo>
                  <a:pt x="603" y="531"/>
                </a:lnTo>
                <a:lnTo>
                  <a:pt x="601" y="530"/>
                </a:lnTo>
                <a:lnTo>
                  <a:pt x="595" y="531"/>
                </a:lnTo>
                <a:lnTo>
                  <a:pt x="592" y="531"/>
                </a:lnTo>
                <a:lnTo>
                  <a:pt x="587" y="531"/>
                </a:lnTo>
                <a:lnTo>
                  <a:pt x="571" y="532"/>
                </a:lnTo>
                <a:lnTo>
                  <a:pt x="569" y="532"/>
                </a:lnTo>
                <a:lnTo>
                  <a:pt x="566" y="532"/>
                </a:lnTo>
                <a:lnTo>
                  <a:pt x="565" y="532"/>
                </a:lnTo>
                <a:lnTo>
                  <a:pt x="558" y="532"/>
                </a:lnTo>
                <a:lnTo>
                  <a:pt x="557" y="532"/>
                </a:lnTo>
                <a:lnTo>
                  <a:pt x="555" y="532"/>
                </a:lnTo>
                <a:lnTo>
                  <a:pt x="549" y="532"/>
                </a:lnTo>
                <a:lnTo>
                  <a:pt x="547" y="532"/>
                </a:lnTo>
                <a:lnTo>
                  <a:pt x="545" y="532"/>
                </a:lnTo>
                <a:lnTo>
                  <a:pt x="539" y="533"/>
                </a:lnTo>
                <a:lnTo>
                  <a:pt x="537" y="533"/>
                </a:lnTo>
                <a:lnTo>
                  <a:pt x="528" y="533"/>
                </a:lnTo>
                <a:lnTo>
                  <a:pt x="526" y="533"/>
                </a:lnTo>
                <a:lnTo>
                  <a:pt x="522" y="533"/>
                </a:lnTo>
                <a:lnTo>
                  <a:pt x="521" y="533"/>
                </a:lnTo>
                <a:lnTo>
                  <a:pt x="517" y="533"/>
                </a:lnTo>
                <a:lnTo>
                  <a:pt x="516" y="533"/>
                </a:lnTo>
                <a:lnTo>
                  <a:pt x="514" y="533"/>
                </a:lnTo>
                <a:lnTo>
                  <a:pt x="508" y="533"/>
                </a:lnTo>
                <a:lnTo>
                  <a:pt x="506" y="533"/>
                </a:lnTo>
                <a:lnTo>
                  <a:pt x="503" y="533"/>
                </a:lnTo>
                <a:lnTo>
                  <a:pt x="502" y="533"/>
                </a:lnTo>
                <a:lnTo>
                  <a:pt x="500" y="533"/>
                </a:lnTo>
                <a:lnTo>
                  <a:pt x="499" y="533"/>
                </a:lnTo>
                <a:lnTo>
                  <a:pt x="498" y="533"/>
                </a:lnTo>
                <a:lnTo>
                  <a:pt x="497" y="533"/>
                </a:lnTo>
                <a:lnTo>
                  <a:pt x="496" y="533"/>
                </a:lnTo>
                <a:lnTo>
                  <a:pt x="495" y="533"/>
                </a:lnTo>
                <a:lnTo>
                  <a:pt x="488" y="535"/>
                </a:lnTo>
                <a:lnTo>
                  <a:pt x="486" y="535"/>
                </a:lnTo>
                <a:lnTo>
                  <a:pt x="482" y="535"/>
                </a:lnTo>
                <a:lnTo>
                  <a:pt x="481" y="535"/>
                </a:lnTo>
                <a:lnTo>
                  <a:pt x="480" y="535"/>
                </a:lnTo>
                <a:lnTo>
                  <a:pt x="477" y="535"/>
                </a:lnTo>
                <a:lnTo>
                  <a:pt x="476" y="535"/>
                </a:lnTo>
                <a:lnTo>
                  <a:pt x="472" y="535"/>
                </a:lnTo>
                <a:lnTo>
                  <a:pt x="471" y="535"/>
                </a:lnTo>
                <a:lnTo>
                  <a:pt x="470" y="535"/>
                </a:lnTo>
                <a:lnTo>
                  <a:pt x="466" y="535"/>
                </a:lnTo>
                <a:lnTo>
                  <a:pt x="465" y="535"/>
                </a:lnTo>
                <a:lnTo>
                  <a:pt x="462" y="535"/>
                </a:lnTo>
                <a:lnTo>
                  <a:pt x="461" y="535"/>
                </a:lnTo>
                <a:lnTo>
                  <a:pt x="460" y="536"/>
                </a:lnTo>
                <a:lnTo>
                  <a:pt x="456" y="536"/>
                </a:lnTo>
                <a:lnTo>
                  <a:pt x="455" y="536"/>
                </a:lnTo>
                <a:lnTo>
                  <a:pt x="452" y="536"/>
                </a:lnTo>
                <a:lnTo>
                  <a:pt x="451" y="536"/>
                </a:lnTo>
                <a:lnTo>
                  <a:pt x="449" y="536"/>
                </a:lnTo>
                <a:lnTo>
                  <a:pt x="447" y="536"/>
                </a:lnTo>
                <a:lnTo>
                  <a:pt x="446" y="536"/>
                </a:lnTo>
                <a:lnTo>
                  <a:pt x="444" y="536"/>
                </a:lnTo>
                <a:lnTo>
                  <a:pt x="442" y="536"/>
                </a:lnTo>
                <a:lnTo>
                  <a:pt x="440" y="536"/>
                </a:lnTo>
                <a:lnTo>
                  <a:pt x="438" y="536"/>
                </a:lnTo>
                <a:lnTo>
                  <a:pt x="437" y="536"/>
                </a:lnTo>
                <a:lnTo>
                  <a:pt x="436" y="536"/>
                </a:lnTo>
                <a:lnTo>
                  <a:pt x="434" y="536"/>
                </a:lnTo>
                <a:lnTo>
                  <a:pt x="428" y="536"/>
                </a:lnTo>
                <a:lnTo>
                  <a:pt x="427" y="536"/>
                </a:lnTo>
                <a:lnTo>
                  <a:pt x="425" y="536"/>
                </a:lnTo>
                <a:lnTo>
                  <a:pt x="421" y="536"/>
                </a:lnTo>
                <a:lnTo>
                  <a:pt x="419" y="536"/>
                </a:lnTo>
                <a:lnTo>
                  <a:pt x="418" y="536"/>
                </a:lnTo>
                <a:lnTo>
                  <a:pt x="417" y="536"/>
                </a:lnTo>
                <a:lnTo>
                  <a:pt x="416" y="536"/>
                </a:lnTo>
                <a:lnTo>
                  <a:pt x="414" y="536"/>
                </a:lnTo>
                <a:lnTo>
                  <a:pt x="413" y="536"/>
                </a:lnTo>
                <a:lnTo>
                  <a:pt x="412" y="536"/>
                </a:lnTo>
                <a:lnTo>
                  <a:pt x="411" y="536"/>
                </a:lnTo>
                <a:lnTo>
                  <a:pt x="410" y="536"/>
                </a:lnTo>
                <a:lnTo>
                  <a:pt x="409" y="536"/>
                </a:lnTo>
                <a:lnTo>
                  <a:pt x="408" y="536"/>
                </a:lnTo>
                <a:lnTo>
                  <a:pt x="407" y="536"/>
                </a:lnTo>
                <a:lnTo>
                  <a:pt x="405" y="536"/>
                </a:lnTo>
                <a:lnTo>
                  <a:pt x="404" y="536"/>
                </a:lnTo>
                <a:lnTo>
                  <a:pt x="403" y="536"/>
                </a:lnTo>
                <a:lnTo>
                  <a:pt x="402" y="537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87" y="537"/>
                </a:lnTo>
                <a:lnTo>
                  <a:pt x="385" y="537"/>
                </a:lnTo>
                <a:lnTo>
                  <a:pt x="383" y="537"/>
                </a:lnTo>
                <a:lnTo>
                  <a:pt x="379" y="538"/>
                </a:lnTo>
                <a:lnTo>
                  <a:pt x="377" y="538"/>
                </a:lnTo>
                <a:lnTo>
                  <a:pt x="375" y="538"/>
                </a:lnTo>
                <a:lnTo>
                  <a:pt x="373" y="538"/>
                </a:lnTo>
                <a:lnTo>
                  <a:pt x="367" y="538"/>
                </a:lnTo>
                <a:lnTo>
                  <a:pt x="365" y="538"/>
                </a:lnTo>
                <a:lnTo>
                  <a:pt x="361" y="538"/>
                </a:lnTo>
                <a:lnTo>
                  <a:pt x="360" y="538"/>
                </a:lnTo>
                <a:lnTo>
                  <a:pt x="358" y="538"/>
                </a:lnTo>
                <a:lnTo>
                  <a:pt x="357" y="538"/>
                </a:lnTo>
                <a:lnTo>
                  <a:pt x="356" y="538"/>
                </a:lnTo>
                <a:lnTo>
                  <a:pt x="350" y="539"/>
                </a:lnTo>
                <a:lnTo>
                  <a:pt x="336" y="539"/>
                </a:lnTo>
                <a:lnTo>
                  <a:pt x="331" y="539"/>
                </a:lnTo>
                <a:lnTo>
                  <a:pt x="324" y="539"/>
                </a:lnTo>
                <a:lnTo>
                  <a:pt x="323" y="539"/>
                </a:lnTo>
                <a:lnTo>
                  <a:pt x="319" y="539"/>
                </a:lnTo>
                <a:lnTo>
                  <a:pt x="317" y="539"/>
                </a:lnTo>
                <a:lnTo>
                  <a:pt x="315" y="539"/>
                </a:lnTo>
                <a:lnTo>
                  <a:pt x="313" y="540"/>
                </a:lnTo>
                <a:lnTo>
                  <a:pt x="307" y="540"/>
                </a:lnTo>
                <a:lnTo>
                  <a:pt x="305" y="540"/>
                </a:lnTo>
                <a:lnTo>
                  <a:pt x="302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0"/>
                </a:lnTo>
                <a:lnTo>
                  <a:pt x="287" y="540"/>
                </a:lnTo>
                <a:lnTo>
                  <a:pt x="284" y="540"/>
                </a:lnTo>
                <a:lnTo>
                  <a:pt x="283" y="540"/>
                </a:lnTo>
                <a:lnTo>
                  <a:pt x="278" y="540"/>
                </a:lnTo>
                <a:lnTo>
                  <a:pt x="275" y="540"/>
                </a:lnTo>
                <a:lnTo>
                  <a:pt x="273" y="540"/>
                </a:lnTo>
                <a:lnTo>
                  <a:pt x="269" y="540"/>
                </a:lnTo>
                <a:lnTo>
                  <a:pt x="266" y="541"/>
                </a:lnTo>
                <a:lnTo>
                  <a:pt x="264" y="541"/>
                </a:lnTo>
                <a:lnTo>
                  <a:pt x="259" y="541"/>
                </a:lnTo>
                <a:lnTo>
                  <a:pt x="257" y="541"/>
                </a:lnTo>
                <a:lnTo>
                  <a:pt x="255" y="541"/>
                </a:lnTo>
                <a:lnTo>
                  <a:pt x="249" y="541"/>
                </a:lnTo>
                <a:lnTo>
                  <a:pt x="248" y="541"/>
                </a:lnTo>
                <a:lnTo>
                  <a:pt x="246" y="541"/>
                </a:lnTo>
                <a:lnTo>
                  <a:pt x="240" y="541"/>
                </a:lnTo>
                <a:lnTo>
                  <a:pt x="238" y="541"/>
                </a:lnTo>
                <a:lnTo>
                  <a:pt x="236" y="541"/>
                </a:lnTo>
                <a:lnTo>
                  <a:pt x="230" y="541"/>
                </a:lnTo>
                <a:lnTo>
                  <a:pt x="228" y="541"/>
                </a:lnTo>
                <a:lnTo>
                  <a:pt x="223" y="541"/>
                </a:lnTo>
                <a:lnTo>
                  <a:pt x="219" y="541"/>
                </a:lnTo>
                <a:lnTo>
                  <a:pt x="215" y="541"/>
                </a:lnTo>
                <a:lnTo>
                  <a:pt x="214" y="541"/>
                </a:lnTo>
                <a:lnTo>
                  <a:pt x="213" y="541"/>
                </a:lnTo>
                <a:lnTo>
                  <a:pt x="211" y="541"/>
                </a:lnTo>
                <a:lnTo>
                  <a:pt x="207" y="541"/>
                </a:lnTo>
                <a:lnTo>
                  <a:pt x="206" y="541"/>
                </a:lnTo>
                <a:lnTo>
                  <a:pt x="204" y="540"/>
                </a:lnTo>
                <a:lnTo>
                  <a:pt x="203" y="540"/>
                </a:lnTo>
                <a:lnTo>
                  <a:pt x="202" y="540"/>
                </a:lnTo>
                <a:lnTo>
                  <a:pt x="198" y="540"/>
                </a:lnTo>
                <a:lnTo>
                  <a:pt x="197" y="540"/>
                </a:lnTo>
                <a:lnTo>
                  <a:pt x="195" y="540"/>
                </a:lnTo>
                <a:lnTo>
                  <a:pt x="189" y="540"/>
                </a:lnTo>
                <a:lnTo>
                  <a:pt x="187" y="540"/>
                </a:lnTo>
                <a:lnTo>
                  <a:pt x="185" y="540"/>
                </a:lnTo>
                <a:lnTo>
                  <a:pt x="179" y="540"/>
                </a:lnTo>
                <a:lnTo>
                  <a:pt x="177" y="540"/>
                </a:lnTo>
                <a:lnTo>
                  <a:pt x="175" y="540"/>
                </a:lnTo>
                <a:lnTo>
                  <a:pt x="169" y="540"/>
                </a:lnTo>
                <a:lnTo>
                  <a:pt x="167" y="540"/>
                </a:lnTo>
                <a:lnTo>
                  <a:pt x="164" y="540"/>
                </a:lnTo>
                <a:lnTo>
                  <a:pt x="157" y="540"/>
                </a:lnTo>
                <a:lnTo>
                  <a:pt x="154" y="540"/>
                </a:lnTo>
                <a:lnTo>
                  <a:pt x="153" y="541"/>
                </a:lnTo>
                <a:lnTo>
                  <a:pt x="147" y="541"/>
                </a:lnTo>
                <a:lnTo>
                  <a:pt x="146" y="541"/>
                </a:lnTo>
                <a:lnTo>
                  <a:pt x="145" y="541"/>
                </a:lnTo>
                <a:lnTo>
                  <a:pt x="143" y="541"/>
                </a:lnTo>
                <a:lnTo>
                  <a:pt x="142" y="541"/>
                </a:lnTo>
                <a:lnTo>
                  <a:pt x="142" y="540"/>
                </a:lnTo>
                <a:lnTo>
                  <a:pt x="142" y="538"/>
                </a:lnTo>
                <a:lnTo>
                  <a:pt x="142" y="537"/>
                </a:lnTo>
                <a:lnTo>
                  <a:pt x="142" y="535"/>
                </a:lnTo>
                <a:lnTo>
                  <a:pt x="142" y="533"/>
                </a:lnTo>
                <a:lnTo>
                  <a:pt x="141" y="532"/>
                </a:lnTo>
                <a:lnTo>
                  <a:pt x="141" y="530"/>
                </a:lnTo>
                <a:lnTo>
                  <a:pt x="141" y="529"/>
                </a:lnTo>
                <a:lnTo>
                  <a:pt x="141" y="528"/>
                </a:lnTo>
                <a:lnTo>
                  <a:pt x="141" y="527"/>
                </a:lnTo>
                <a:lnTo>
                  <a:pt x="141" y="525"/>
                </a:lnTo>
                <a:lnTo>
                  <a:pt x="141" y="523"/>
                </a:lnTo>
                <a:lnTo>
                  <a:pt x="141" y="522"/>
                </a:lnTo>
                <a:lnTo>
                  <a:pt x="141" y="521"/>
                </a:lnTo>
                <a:lnTo>
                  <a:pt x="141" y="520"/>
                </a:lnTo>
                <a:lnTo>
                  <a:pt x="143" y="518"/>
                </a:lnTo>
                <a:lnTo>
                  <a:pt x="149" y="512"/>
                </a:lnTo>
                <a:lnTo>
                  <a:pt x="150" y="511"/>
                </a:lnTo>
                <a:lnTo>
                  <a:pt x="154" y="505"/>
                </a:lnTo>
                <a:lnTo>
                  <a:pt x="155" y="503"/>
                </a:lnTo>
                <a:lnTo>
                  <a:pt x="158" y="501"/>
                </a:lnTo>
                <a:lnTo>
                  <a:pt x="159" y="498"/>
                </a:lnTo>
                <a:lnTo>
                  <a:pt x="160" y="497"/>
                </a:lnTo>
                <a:lnTo>
                  <a:pt x="161" y="496"/>
                </a:lnTo>
                <a:lnTo>
                  <a:pt x="163" y="493"/>
                </a:lnTo>
                <a:lnTo>
                  <a:pt x="164" y="490"/>
                </a:lnTo>
                <a:lnTo>
                  <a:pt x="166" y="488"/>
                </a:lnTo>
                <a:lnTo>
                  <a:pt x="167" y="487"/>
                </a:lnTo>
                <a:lnTo>
                  <a:pt x="168" y="485"/>
                </a:lnTo>
                <a:lnTo>
                  <a:pt x="162" y="482"/>
                </a:lnTo>
                <a:lnTo>
                  <a:pt x="160" y="478"/>
                </a:lnTo>
                <a:lnTo>
                  <a:pt x="161" y="476"/>
                </a:lnTo>
                <a:lnTo>
                  <a:pt x="163" y="473"/>
                </a:lnTo>
                <a:lnTo>
                  <a:pt x="170" y="471"/>
                </a:lnTo>
                <a:lnTo>
                  <a:pt x="171" y="469"/>
                </a:lnTo>
                <a:lnTo>
                  <a:pt x="175" y="466"/>
                </a:lnTo>
                <a:lnTo>
                  <a:pt x="176" y="462"/>
                </a:lnTo>
                <a:lnTo>
                  <a:pt x="176" y="461"/>
                </a:lnTo>
                <a:lnTo>
                  <a:pt x="177" y="460"/>
                </a:lnTo>
                <a:lnTo>
                  <a:pt x="176" y="460"/>
                </a:lnTo>
                <a:lnTo>
                  <a:pt x="175" y="460"/>
                </a:lnTo>
                <a:lnTo>
                  <a:pt x="174" y="460"/>
                </a:lnTo>
                <a:lnTo>
                  <a:pt x="172" y="460"/>
                </a:lnTo>
                <a:lnTo>
                  <a:pt x="171" y="460"/>
                </a:lnTo>
                <a:lnTo>
                  <a:pt x="170" y="460"/>
                </a:lnTo>
                <a:lnTo>
                  <a:pt x="166" y="460"/>
                </a:lnTo>
                <a:lnTo>
                  <a:pt x="164" y="460"/>
                </a:lnTo>
                <a:lnTo>
                  <a:pt x="163" y="460"/>
                </a:lnTo>
                <a:lnTo>
                  <a:pt x="159" y="460"/>
                </a:lnTo>
                <a:lnTo>
                  <a:pt x="158" y="460"/>
                </a:lnTo>
                <a:lnTo>
                  <a:pt x="155" y="460"/>
                </a:lnTo>
                <a:lnTo>
                  <a:pt x="149" y="460"/>
                </a:lnTo>
                <a:lnTo>
                  <a:pt x="146" y="460"/>
                </a:lnTo>
                <a:lnTo>
                  <a:pt x="145" y="461"/>
                </a:lnTo>
                <a:lnTo>
                  <a:pt x="143" y="461"/>
                </a:lnTo>
                <a:lnTo>
                  <a:pt x="142" y="461"/>
                </a:lnTo>
                <a:lnTo>
                  <a:pt x="137" y="461"/>
                </a:lnTo>
                <a:lnTo>
                  <a:pt x="136" y="461"/>
                </a:lnTo>
                <a:lnTo>
                  <a:pt x="133" y="461"/>
                </a:lnTo>
                <a:lnTo>
                  <a:pt x="132" y="461"/>
                </a:lnTo>
                <a:lnTo>
                  <a:pt x="131" y="461"/>
                </a:lnTo>
                <a:lnTo>
                  <a:pt x="128" y="461"/>
                </a:lnTo>
                <a:lnTo>
                  <a:pt x="127" y="461"/>
                </a:lnTo>
                <a:lnTo>
                  <a:pt x="126" y="461"/>
                </a:lnTo>
                <a:lnTo>
                  <a:pt x="124" y="461"/>
                </a:lnTo>
                <a:lnTo>
                  <a:pt x="123" y="461"/>
                </a:lnTo>
                <a:lnTo>
                  <a:pt x="119" y="461"/>
                </a:lnTo>
                <a:lnTo>
                  <a:pt x="108" y="461"/>
                </a:lnTo>
                <a:lnTo>
                  <a:pt x="105" y="461"/>
                </a:lnTo>
                <a:lnTo>
                  <a:pt x="103" y="462"/>
                </a:lnTo>
                <a:lnTo>
                  <a:pt x="99" y="462"/>
                </a:lnTo>
                <a:lnTo>
                  <a:pt x="97" y="462"/>
                </a:lnTo>
                <a:lnTo>
                  <a:pt x="94" y="462"/>
                </a:lnTo>
                <a:lnTo>
                  <a:pt x="88" y="462"/>
                </a:lnTo>
                <a:lnTo>
                  <a:pt x="85" y="462"/>
                </a:lnTo>
                <a:lnTo>
                  <a:pt x="85" y="461"/>
                </a:lnTo>
                <a:lnTo>
                  <a:pt x="85" y="460"/>
                </a:lnTo>
                <a:lnTo>
                  <a:pt x="85" y="458"/>
                </a:lnTo>
                <a:lnTo>
                  <a:pt x="85" y="456"/>
                </a:lnTo>
                <a:lnTo>
                  <a:pt x="85" y="455"/>
                </a:lnTo>
                <a:lnTo>
                  <a:pt x="84" y="453"/>
                </a:lnTo>
                <a:lnTo>
                  <a:pt x="84" y="452"/>
                </a:lnTo>
                <a:lnTo>
                  <a:pt x="82" y="452"/>
                </a:lnTo>
                <a:lnTo>
                  <a:pt x="81" y="452"/>
                </a:lnTo>
                <a:lnTo>
                  <a:pt x="80" y="452"/>
                </a:lnTo>
                <a:lnTo>
                  <a:pt x="77" y="452"/>
                </a:lnTo>
                <a:lnTo>
                  <a:pt x="76" y="452"/>
                </a:lnTo>
                <a:lnTo>
                  <a:pt x="76" y="453"/>
                </a:lnTo>
                <a:lnTo>
                  <a:pt x="74" y="453"/>
                </a:lnTo>
                <a:lnTo>
                  <a:pt x="73" y="453"/>
                </a:lnTo>
                <a:lnTo>
                  <a:pt x="72" y="453"/>
                </a:lnTo>
                <a:lnTo>
                  <a:pt x="69" y="453"/>
                </a:lnTo>
                <a:lnTo>
                  <a:pt x="68" y="453"/>
                </a:lnTo>
                <a:lnTo>
                  <a:pt x="66" y="453"/>
                </a:lnTo>
                <a:lnTo>
                  <a:pt x="65" y="453"/>
                </a:lnTo>
                <a:lnTo>
                  <a:pt x="63" y="453"/>
                </a:lnTo>
                <a:lnTo>
                  <a:pt x="55" y="453"/>
                </a:lnTo>
                <a:lnTo>
                  <a:pt x="45" y="453"/>
                </a:lnTo>
                <a:lnTo>
                  <a:pt x="45" y="452"/>
                </a:lnTo>
                <a:lnTo>
                  <a:pt x="45" y="451"/>
                </a:lnTo>
                <a:lnTo>
                  <a:pt x="45" y="449"/>
                </a:lnTo>
                <a:lnTo>
                  <a:pt x="45" y="448"/>
                </a:lnTo>
                <a:lnTo>
                  <a:pt x="45" y="447"/>
                </a:lnTo>
                <a:lnTo>
                  <a:pt x="45" y="446"/>
                </a:lnTo>
                <a:lnTo>
                  <a:pt x="45" y="444"/>
                </a:lnTo>
                <a:lnTo>
                  <a:pt x="45" y="443"/>
                </a:lnTo>
                <a:lnTo>
                  <a:pt x="45" y="439"/>
                </a:lnTo>
                <a:lnTo>
                  <a:pt x="45" y="438"/>
                </a:lnTo>
                <a:lnTo>
                  <a:pt x="45" y="436"/>
                </a:lnTo>
                <a:lnTo>
                  <a:pt x="45" y="435"/>
                </a:lnTo>
                <a:lnTo>
                  <a:pt x="45" y="431"/>
                </a:lnTo>
                <a:lnTo>
                  <a:pt x="45" y="430"/>
                </a:lnTo>
                <a:lnTo>
                  <a:pt x="43" y="428"/>
                </a:lnTo>
                <a:lnTo>
                  <a:pt x="43" y="427"/>
                </a:lnTo>
                <a:lnTo>
                  <a:pt x="43" y="426"/>
                </a:lnTo>
                <a:lnTo>
                  <a:pt x="43" y="423"/>
                </a:lnTo>
                <a:lnTo>
                  <a:pt x="43" y="422"/>
                </a:lnTo>
                <a:lnTo>
                  <a:pt x="42" y="423"/>
                </a:lnTo>
                <a:lnTo>
                  <a:pt x="40" y="423"/>
                </a:lnTo>
                <a:lnTo>
                  <a:pt x="39" y="423"/>
                </a:lnTo>
                <a:lnTo>
                  <a:pt x="38" y="423"/>
                </a:lnTo>
                <a:lnTo>
                  <a:pt x="37" y="423"/>
                </a:lnTo>
                <a:lnTo>
                  <a:pt x="34" y="423"/>
                </a:lnTo>
                <a:lnTo>
                  <a:pt x="33" y="423"/>
                </a:lnTo>
                <a:lnTo>
                  <a:pt x="32" y="423"/>
                </a:lnTo>
                <a:lnTo>
                  <a:pt x="31" y="423"/>
                </a:lnTo>
                <a:lnTo>
                  <a:pt x="31" y="419"/>
                </a:lnTo>
                <a:lnTo>
                  <a:pt x="32" y="419"/>
                </a:lnTo>
                <a:lnTo>
                  <a:pt x="33" y="419"/>
                </a:lnTo>
                <a:lnTo>
                  <a:pt x="34" y="418"/>
                </a:lnTo>
                <a:lnTo>
                  <a:pt x="37" y="418"/>
                </a:lnTo>
                <a:lnTo>
                  <a:pt x="39" y="418"/>
                </a:lnTo>
                <a:lnTo>
                  <a:pt x="39" y="415"/>
                </a:lnTo>
                <a:lnTo>
                  <a:pt x="39" y="414"/>
                </a:lnTo>
                <a:lnTo>
                  <a:pt x="39" y="413"/>
                </a:lnTo>
                <a:lnTo>
                  <a:pt x="38" y="411"/>
                </a:lnTo>
                <a:lnTo>
                  <a:pt x="38" y="410"/>
                </a:lnTo>
                <a:lnTo>
                  <a:pt x="38" y="407"/>
                </a:lnTo>
                <a:lnTo>
                  <a:pt x="38" y="406"/>
                </a:lnTo>
                <a:lnTo>
                  <a:pt x="38" y="404"/>
                </a:lnTo>
                <a:lnTo>
                  <a:pt x="38" y="403"/>
                </a:lnTo>
                <a:lnTo>
                  <a:pt x="39" y="403"/>
                </a:lnTo>
                <a:lnTo>
                  <a:pt x="42" y="403"/>
                </a:lnTo>
                <a:lnTo>
                  <a:pt x="43" y="403"/>
                </a:lnTo>
                <a:lnTo>
                  <a:pt x="43" y="402"/>
                </a:lnTo>
                <a:lnTo>
                  <a:pt x="43" y="401"/>
                </a:lnTo>
                <a:lnTo>
                  <a:pt x="43" y="399"/>
                </a:lnTo>
                <a:lnTo>
                  <a:pt x="42" y="398"/>
                </a:lnTo>
                <a:lnTo>
                  <a:pt x="42" y="397"/>
                </a:lnTo>
                <a:lnTo>
                  <a:pt x="42" y="395"/>
                </a:lnTo>
                <a:lnTo>
                  <a:pt x="42" y="394"/>
                </a:lnTo>
                <a:lnTo>
                  <a:pt x="42" y="391"/>
                </a:lnTo>
                <a:lnTo>
                  <a:pt x="42" y="390"/>
                </a:lnTo>
                <a:lnTo>
                  <a:pt x="42" y="389"/>
                </a:lnTo>
                <a:lnTo>
                  <a:pt x="42" y="387"/>
                </a:lnTo>
                <a:lnTo>
                  <a:pt x="42" y="386"/>
                </a:lnTo>
                <a:lnTo>
                  <a:pt x="42" y="384"/>
                </a:lnTo>
                <a:lnTo>
                  <a:pt x="42" y="382"/>
                </a:lnTo>
                <a:lnTo>
                  <a:pt x="46" y="382"/>
                </a:lnTo>
                <a:lnTo>
                  <a:pt x="57" y="381"/>
                </a:lnTo>
                <a:lnTo>
                  <a:pt x="60" y="381"/>
                </a:lnTo>
                <a:lnTo>
                  <a:pt x="63" y="381"/>
                </a:lnTo>
                <a:lnTo>
                  <a:pt x="64" y="381"/>
                </a:lnTo>
                <a:lnTo>
                  <a:pt x="65" y="381"/>
                </a:lnTo>
                <a:lnTo>
                  <a:pt x="67" y="381"/>
                </a:lnTo>
                <a:lnTo>
                  <a:pt x="68" y="381"/>
                </a:lnTo>
                <a:lnTo>
                  <a:pt x="71" y="381"/>
                </a:lnTo>
                <a:lnTo>
                  <a:pt x="72" y="381"/>
                </a:lnTo>
                <a:lnTo>
                  <a:pt x="73" y="381"/>
                </a:lnTo>
                <a:lnTo>
                  <a:pt x="77" y="381"/>
                </a:lnTo>
                <a:lnTo>
                  <a:pt x="78" y="381"/>
                </a:lnTo>
                <a:lnTo>
                  <a:pt x="80" y="381"/>
                </a:lnTo>
                <a:lnTo>
                  <a:pt x="81" y="381"/>
                </a:lnTo>
                <a:lnTo>
                  <a:pt x="82" y="381"/>
                </a:lnTo>
                <a:lnTo>
                  <a:pt x="82" y="380"/>
                </a:lnTo>
                <a:lnTo>
                  <a:pt x="82" y="378"/>
                </a:lnTo>
                <a:lnTo>
                  <a:pt x="82" y="377"/>
                </a:lnTo>
                <a:lnTo>
                  <a:pt x="82" y="373"/>
                </a:lnTo>
                <a:lnTo>
                  <a:pt x="82" y="372"/>
                </a:lnTo>
                <a:lnTo>
                  <a:pt x="82" y="370"/>
                </a:lnTo>
                <a:lnTo>
                  <a:pt x="82" y="369"/>
                </a:lnTo>
                <a:lnTo>
                  <a:pt x="82" y="365"/>
                </a:lnTo>
                <a:lnTo>
                  <a:pt x="81" y="364"/>
                </a:lnTo>
                <a:lnTo>
                  <a:pt x="81" y="362"/>
                </a:lnTo>
                <a:lnTo>
                  <a:pt x="81" y="361"/>
                </a:lnTo>
                <a:lnTo>
                  <a:pt x="81" y="360"/>
                </a:lnTo>
                <a:lnTo>
                  <a:pt x="81" y="357"/>
                </a:lnTo>
                <a:lnTo>
                  <a:pt x="81" y="356"/>
                </a:lnTo>
                <a:lnTo>
                  <a:pt x="81" y="354"/>
                </a:lnTo>
                <a:lnTo>
                  <a:pt x="81" y="353"/>
                </a:lnTo>
                <a:lnTo>
                  <a:pt x="81" y="351"/>
                </a:lnTo>
                <a:lnTo>
                  <a:pt x="81" y="344"/>
                </a:lnTo>
                <a:lnTo>
                  <a:pt x="81" y="342"/>
                </a:lnTo>
                <a:lnTo>
                  <a:pt x="81" y="340"/>
                </a:lnTo>
                <a:lnTo>
                  <a:pt x="78" y="340"/>
                </a:lnTo>
                <a:lnTo>
                  <a:pt x="72" y="342"/>
                </a:lnTo>
                <a:lnTo>
                  <a:pt x="69" y="342"/>
                </a:lnTo>
                <a:lnTo>
                  <a:pt x="68" y="342"/>
                </a:lnTo>
                <a:lnTo>
                  <a:pt x="63" y="342"/>
                </a:lnTo>
                <a:lnTo>
                  <a:pt x="60" y="342"/>
                </a:lnTo>
                <a:lnTo>
                  <a:pt x="58" y="342"/>
                </a:lnTo>
                <a:lnTo>
                  <a:pt x="52" y="342"/>
                </a:lnTo>
                <a:lnTo>
                  <a:pt x="50" y="342"/>
                </a:lnTo>
                <a:lnTo>
                  <a:pt x="49" y="342"/>
                </a:lnTo>
                <a:lnTo>
                  <a:pt x="43" y="343"/>
                </a:lnTo>
                <a:lnTo>
                  <a:pt x="41" y="343"/>
                </a:lnTo>
                <a:lnTo>
                  <a:pt x="39" y="343"/>
                </a:lnTo>
                <a:lnTo>
                  <a:pt x="33" y="343"/>
                </a:lnTo>
                <a:lnTo>
                  <a:pt x="31" y="343"/>
                </a:lnTo>
                <a:lnTo>
                  <a:pt x="29" y="343"/>
                </a:lnTo>
                <a:lnTo>
                  <a:pt x="26" y="343"/>
                </a:lnTo>
                <a:lnTo>
                  <a:pt x="23" y="343"/>
                </a:lnTo>
                <a:lnTo>
                  <a:pt x="22" y="343"/>
                </a:lnTo>
                <a:lnTo>
                  <a:pt x="21" y="343"/>
                </a:lnTo>
                <a:lnTo>
                  <a:pt x="17" y="343"/>
                </a:lnTo>
                <a:lnTo>
                  <a:pt x="11" y="343"/>
                </a:lnTo>
                <a:lnTo>
                  <a:pt x="8" y="343"/>
                </a:lnTo>
                <a:lnTo>
                  <a:pt x="5" y="343"/>
                </a:lnTo>
                <a:lnTo>
                  <a:pt x="3" y="343"/>
                </a:lnTo>
                <a:lnTo>
                  <a:pt x="2" y="343"/>
                </a:lnTo>
                <a:lnTo>
                  <a:pt x="0" y="343"/>
                </a:lnTo>
                <a:lnTo>
                  <a:pt x="0" y="342"/>
                </a:lnTo>
                <a:lnTo>
                  <a:pt x="2" y="340"/>
                </a:lnTo>
                <a:lnTo>
                  <a:pt x="2" y="339"/>
                </a:lnTo>
                <a:lnTo>
                  <a:pt x="2" y="337"/>
                </a:lnTo>
                <a:lnTo>
                  <a:pt x="2" y="335"/>
                </a:lnTo>
                <a:lnTo>
                  <a:pt x="2" y="332"/>
                </a:lnTo>
                <a:lnTo>
                  <a:pt x="3" y="332"/>
                </a:lnTo>
                <a:lnTo>
                  <a:pt x="4" y="331"/>
                </a:lnTo>
                <a:lnTo>
                  <a:pt x="6" y="331"/>
                </a:lnTo>
                <a:lnTo>
                  <a:pt x="7" y="330"/>
                </a:lnTo>
                <a:lnTo>
                  <a:pt x="8" y="330"/>
                </a:lnTo>
                <a:lnTo>
                  <a:pt x="9" y="329"/>
                </a:lnTo>
                <a:lnTo>
                  <a:pt x="9" y="328"/>
                </a:lnTo>
                <a:lnTo>
                  <a:pt x="11" y="327"/>
                </a:lnTo>
                <a:lnTo>
                  <a:pt x="13" y="326"/>
                </a:lnTo>
                <a:lnTo>
                  <a:pt x="14" y="326"/>
                </a:lnTo>
                <a:lnTo>
                  <a:pt x="15" y="324"/>
                </a:lnTo>
                <a:lnTo>
                  <a:pt x="19" y="322"/>
                </a:lnTo>
                <a:lnTo>
                  <a:pt x="20" y="322"/>
                </a:lnTo>
                <a:lnTo>
                  <a:pt x="21" y="322"/>
                </a:lnTo>
                <a:lnTo>
                  <a:pt x="21" y="321"/>
                </a:lnTo>
                <a:lnTo>
                  <a:pt x="23" y="321"/>
                </a:lnTo>
                <a:lnTo>
                  <a:pt x="29" y="318"/>
                </a:lnTo>
                <a:lnTo>
                  <a:pt x="31" y="317"/>
                </a:lnTo>
                <a:lnTo>
                  <a:pt x="32" y="317"/>
                </a:lnTo>
                <a:lnTo>
                  <a:pt x="34" y="315"/>
                </a:lnTo>
                <a:lnTo>
                  <a:pt x="36" y="314"/>
                </a:lnTo>
                <a:lnTo>
                  <a:pt x="38" y="313"/>
                </a:lnTo>
                <a:lnTo>
                  <a:pt x="40" y="312"/>
                </a:lnTo>
                <a:lnTo>
                  <a:pt x="43" y="311"/>
                </a:lnTo>
                <a:lnTo>
                  <a:pt x="45" y="310"/>
                </a:lnTo>
                <a:lnTo>
                  <a:pt x="47" y="309"/>
                </a:lnTo>
                <a:lnTo>
                  <a:pt x="48" y="309"/>
                </a:lnTo>
                <a:lnTo>
                  <a:pt x="49" y="307"/>
                </a:lnTo>
                <a:lnTo>
                  <a:pt x="50" y="307"/>
                </a:lnTo>
                <a:lnTo>
                  <a:pt x="52" y="306"/>
                </a:lnTo>
                <a:lnTo>
                  <a:pt x="54" y="306"/>
                </a:lnTo>
                <a:lnTo>
                  <a:pt x="55" y="305"/>
                </a:lnTo>
                <a:lnTo>
                  <a:pt x="57" y="304"/>
                </a:lnTo>
                <a:lnTo>
                  <a:pt x="58" y="303"/>
                </a:lnTo>
                <a:lnTo>
                  <a:pt x="60" y="301"/>
                </a:lnTo>
                <a:lnTo>
                  <a:pt x="62" y="299"/>
                </a:lnTo>
                <a:lnTo>
                  <a:pt x="63" y="298"/>
                </a:lnTo>
                <a:lnTo>
                  <a:pt x="67" y="293"/>
                </a:lnTo>
                <a:lnTo>
                  <a:pt x="69" y="292"/>
                </a:lnTo>
                <a:lnTo>
                  <a:pt x="71" y="290"/>
                </a:lnTo>
                <a:lnTo>
                  <a:pt x="73" y="288"/>
                </a:lnTo>
                <a:lnTo>
                  <a:pt x="73" y="287"/>
                </a:lnTo>
                <a:lnTo>
                  <a:pt x="74" y="286"/>
                </a:lnTo>
                <a:lnTo>
                  <a:pt x="75" y="285"/>
                </a:lnTo>
                <a:lnTo>
                  <a:pt x="78" y="281"/>
                </a:lnTo>
                <a:lnTo>
                  <a:pt x="81" y="280"/>
                </a:lnTo>
                <a:lnTo>
                  <a:pt x="88" y="280"/>
                </a:lnTo>
                <a:lnTo>
                  <a:pt x="89" y="280"/>
                </a:lnTo>
                <a:lnTo>
                  <a:pt x="89" y="276"/>
                </a:lnTo>
                <a:lnTo>
                  <a:pt x="89" y="267"/>
                </a:lnTo>
                <a:lnTo>
                  <a:pt x="89" y="265"/>
                </a:lnTo>
                <a:lnTo>
                  <a:pt x="99" y="264"/>
                </a:lnTo>
                <a:lnTo>
                  <a:pt x="100" y="264"/>
                </a:lnTo>
                <a:lnTo>
                  <a:pt x="109" y="264"/>
                </a:lnTo>
                <a:lnTo>
                  <a:pt x="118" y="264"/>
                </a:lnTo>
                <a:lnTo>
                  <a:pt x="119" y="264"/>
                </a:lnTo>
                <a:lnTo>
                  <a:pt x="120" y="264"/>
                </a:lnTo>
                <a:lnTo>
                  <a:pt x="121" y="264"/>
                </a:lnTo>
                <a:lnTo>
                  <a:pt x="123" y="264"/>
                </a:lnTo>
                <a:lnTo>
                  <a:pt x="124" y="264"/>
                </a:lnTo>
                <a:lnTo>
                  <a:pt x="125" y="264"/>
                </a:lnTo>
                <a:lnTo>
                  <a:pt x="126" y="265"/>
                </a:lnTo>
                <a:lnTo>
                  <a:pt x="127" y="265"/>
                </a:lnTo>
                <a:lnTo>
                  <a:pt x="128" y="265"/>
                </a:lnTo>
                <a:lnTo>
                  <a:pt x="129" y="265"/>
                </a:lnTo>
                <a:lnTo>
                  <a:pt x="131" y="265"/>
                </a:lnTo>
                <a:lnTo>
                  <a:pt x="133" y="264"/>
                </a:lnTo>
                <a:lnTo>
                  <a:pt x="135" y="264"/>
                </a:lnTo>
                <a:lnTo>
                  <a:pt x="137" y="264"/>
                </a:lnTo>
                <a:lnTo>
                  <a:pt x="138" y="264"/>
                </a:lnTo>
                <a:lnTo>
                  <a:pt x="138" y="263"/>
                </a:lnTo>
                <a:lnTo>
                  <a:pt x="141" y="263"/>
                </a:lnTo>
                <a:lnTo>
                  <a:pt x="144" y="263"/>
                </a:lnTo>
                <a:lnTo>
                  <a:pt x="155" y="263"/>
                </a:lnTo>
                <a:lnTo>
                  <a:pt x="159" y="263"/>
                </a:lnTo>
                <a:lnTo>
                  <a:pt x="159" y="265"/>
                </a:lnTo>
                <a:lnTo>
                  <a:pt x="159" y="267"/>
                </a:lnTo>
                <a:lnTo>
                  <a:pt x="159" y="268"/>
                </a:lnTo>
                <a:lnTo>
                  <a:pt x="159" y="269"/>
                </a:lnTo>
                <a:lnTo>
                  <a:pt x="159" y="270"/>
                </a:lnTo>
                <a:lnTo>
                  <a:pt x="159" y="271"/>
                </a:lnTo>
                <a:lnTo>
                  <a:pt x="159" y="272"/>
                </a:lnTo>
                <a:lnTo>
                  <a:pt x="159" y="273"/>
                </a:lnTo>
                <a:lnTo>
                  <a:pt x="159" y="274"/>
                </a:lnTo>
                <a:lnTo>
                  <a:pt x="159" y="276"/>
                </a:lnTo>
                <a:lnTo>
                  <a:pt x="159" y="277"/>
                </a:lnTo>
                <a:lnTo>
                  <a:pt x="159" y="278"/>
                </a:lnTo>
                <a:lnTo>
                  <a:pt x="159" y="279"/>
                </a:lnTo>
                <a:lnTo>
                  <a:pt x="159" y="280"/>
                </a:lnTo>
                <a:lnTo>
                  <a:pt x="159" y="281"/>
                </a:lnTo>
                <a:lnTo>
                  <a:pt x="159" y="282"/>
                </a:lnTo>
                <a:lnTo>
                  <a:pt x="159" y="285"/>
                </a:lnTo>
                <a:lnTo>
                  <a:pt x="159" y="286"/>
                </a:lnTo>
                <a:lnTo>
                  <a:pt x="159" y="287"/>
                </a:lnTo>
                <a:lnTo>
                  <a:pt x="159" y="289"/>
                </a:lnTo>
                <a:lnTo>
                  <a:pt x="159" y="290"/>
                </a:lnTo>
                <a:lnTo>
                  <a:pt x="159" y="293"/>
                </a:lnTo>
                <a:lnTo>
                  <a:pt x="159" y="294"/>
                </a:lnTo>
                <a:lnTo>
                  <a:pt x="160" y="295"/>
                </a:lnTo>
                <a:lnTo>
                  <a:pt x="160" y="297"/>
                </a:lnTo>
                <a:lnTo>
                  <a:pt x="160" y="298"/>
                </a:lnTo>
                <a:lnTo>
                  <a:pt x="157" y="298"/>
                </a:lnTo>
                <a:lnTo>
                  <a:pt x="153" y="298"/>
                </a:lnTo>
                <a:lnTo>
                  <a:pt x="142" y="298"/>
                </a:lnTo>
                <a:lnTo>
                  <a:pt x="141" y="298"/>
                </a:lnTo>
                <a:lnTo>
                  <a:pt x="140" y="298"/>
                </a:lnTo>
                <a:lnTo>
                  <a:pt x="138" y="298"/>
                </a:lnTo>
                <a:lnTo>
                  <a:pt x="137" y="298"/>
                </a:lnTo>
                <a:lnTo>
                  <a:pt x="137" y="299"/>
                </a:lnTo>
                <a:lnTo>
                  <a:pt x="137" y="302"/>
                </a:lnTo>
                <a:lnTo>
                  <a:pt x="137" y="303"/>
                </a:lnTo>
                <a:lnTo>
                  <a:pt x="137" y="304"/>
                </a:lnTo>
                <a:lnTo>
                  <a:pt x="137" y="306"/>
                </a:lnTo>
                <a:lnTo>
                  <a:pt x="137" y="307"/>
                </a:lnTo>
                <a:lnTo>
                  <a:pt x="137" y="310"/>
                </a:lnTo>
                <a:lnTo>
                  <a:pt x="137" y="311"/>
                </a:lnTo>
                <a:lnTo>
                  <a:pt x="137" y="312"/>
                </a:lnTo>
                <a:lnTo>
                  <a:pt x="137" y="314"/>
                </a:lnTo>
                <a:lnTo>
                  <a:pt x="138" y="315"/>
                </a:lnTo>
                <a:lnTo>
                  <a:pt x="138" y="318"/>
                </a:lnTo>
                <a:lnTo>
                  <a:pt x="138" y="319"/>
                </a:lnTo>
                <a:lnTo>
                  <a:pt x="138" y="320"/>
                </a:lnTo>
                <a:lnTo>
                  <a:pt x="138" y="322"/>
                </a:lnTo>
                <a:lnTo>
                  <a:pt x="138" y="323"/>
                </a:lnTo>
                <a:lnTo>
                  <a:pt x="138" y="326"/>
                </a:lnTo>
                <a:lnTo>
                  <a:pt x="138" y="327"/>
                </a:lnTo>
                <a:lnTo>
                  <a:pt x="138" y="328"/>
                </a:lnTo>
                <a:lnTo>
                  <a:pt x="138" y="330"/>
                </a:lnTo>
                <a:lnTo>
                  <a:pt x="138" y="331"/>
                </a:lnTo>
                <a:lnTo>
                  <a:pt x="138" y="334"/>
                </a:lnTo>
                <a:lnTo>
                  <a:pt x="138" y="335"/>
                </a:lnTo>
                <a:lnTo>
                  <a:pt x="138" y="336"/>
                </a:lnTo>
                <a:lnTo>
                  <a:pt x="138" y="338"/>
                </a:lnTo>
                <a:lnTo>
                  <a:pt x="138" y="339"/>
                </a:lnTo>
                <a:lnTo>
                  <a:pt x="140" y="339"/>
                </a:lnTo>
                <a:lnTo>
                  <a:pt x="141" y="338"/>
                </a:lnTo>
                <a:lnTo>
                  <a:pt x="143" y="338"/>
                </a:lnTo>
                <a:lnTo>
                  <a:pt x="145" y="338"/>
                </a:lnTo>
                <a:lnTo>
                  <a:pt x="150" y="338"/>
                </a:lnTo>
                <a:lnTo>
                  <a:pt x="153" y="338"/>
                </a:lnTo>
                <a:lnTo>
                  <a:pt x="157" y="338"/>
                </a:lnTo>
                <a:lnTo>
                  <a:pt x="160" y="338"/>
                </a:lnTo>
                <a:lnTo>
                  <a:pt x="160" y="337"/>
                </a:lnTo>
                <a:lnTo>
                  <a:pt x="160" y="335"/>
                </a:lnTo>
                <a:lnTo>
                  <a:pt x="160" y="334"/>
                </a:lnTo>
                <a:lnTo>
                  <a:pt x="160" y="331"/>
                </a:lnTo>
                <a:lnTo>
                  <a:pt x="160" y="330"/>
                </a:lnTo>
                <a:lnTo>
                  <a:pt x="160" y="329"/>
                </a:lnTo>
                <a:lnTo>
                  <a:pt x="160" y="327"/>
                </a:lnTo>
                <a:lnTo>
                  <a:pt x="160" y="326"/>
                </a:lnTo>
                <a:lnTo>
                  <a:pt x="160" y="323"/>
                </a:lnTo>
                <a:lnTo>
                  <a:pt x="160" y="322"/>
                </a:lnTo>
                <a:lnTo>
                  <a:pt x="160" y="321"/>
                </a:lnTo>
                <a:lnTo>
                  <a:pt x="160" y="320"/>
                </a:lnTo>
                <a:lnTo>
                  <a:pt x="160" y="319"/>
                </a:lnTo>
                <a:lnTo>
                  <a:pt x="160" y="318"/>
                </a:lnTo>
                <a:lnTo>
                  <a:pt x="162" y="318"/>
                </a:lnTo>
                <a:lnTo>
                  <a:pt x="170" y="318"/>
                </a:lnTo>
                <a:lnTo>
                  <a:pt x="172" y="318"/>
                </a:lnTo>
                <a:lnTo>
                  <a:pt x="174" y="318"/>
                </a:lnTo>
                <a:lnTo>
                  <a:pt x="175" y="318"/>
                </a:lnTo>
                <a:lnTo>
                  <a:pt x="176" y="318"/>
                </a:lnTo>
                <a:lnTo>
                  <a:pt x="177" y="318"/>
                </a:lnTo>
                <a:lnTo>
                  <a:pt x="178" y="318"/>
                </a:lnTo>
                <a:lnTo>
                  <a:pt x="179" y="318"/>
                </a:lnTo>
                <a:lnTo>
                  <a:pt x="180" y="318"/>
                </a:lnTo>
                <a:lnTo>
                  <a:pt x="184" y="318"/>
                </a:lnTo>
                <a:lnTo>
                  <a:pt x="196" y="317"/>
                </a:lnTo>
                <a:lnTo>
                  <a:pt x="200" y="317"/>
                </a:lnTo>
                <a:lnTo>
                  <a:pt x="201" y="317"/>
                </a:lnTo>
                <a:lnTo>
                  <a:pt x="203" y="317"/>
                </a:lnTo>
                <a:lnTo>
                  <a:pt x="204" y="317"/>
                </a:lnTo>
                <a:lnTo>
                  <a:pt x="205" y="317"/>
                </a:lnTo>
                <a:lnTo>
                  <a:pt x="205" y="318"/>
                </a:lnTo>
                <a:lnTo>
                  <a:pt x="207" y="318"/>
                </a:lnTo>
                <a:lnTo>
                  <a:pt x="213" y="317"/>
                </a:lnTo>
                <a:lnTo>
                  <a:pt x="215" y="317"/>
                </a:lnTo>
                <a:lnTo>
                  <a:pt x="216" y="317"/>
                </a:lnTo>
                <a:lnTo>
                  <a:pt x="220" y="317"/>
                </a:lnTo>
                <a:lnTo>
                  <a:pt x="220" y="311"/>
                </a:lnTo>
                <a:lnTo>
                  <a:pt x="220" y="301"/>
                </a:lnTo>
                <a:lnTo>
                  <a:pt x="220" y="297"/>
                </a:lnTo>
                <a:lnTo>
                  <a:pt x="220" y="292"/>
                </a:lnTo>
                <a:lnTo>
                  <a:pt x="220" y="290"/>
                </a:lnTo>
                <a:lnTo>
                  <a:pt x="219" y="289"/>
                </a:lnTo>
                <a:lnTo>
                  <a:pt x="219" y="287"/>
                </a:lnTo>
                <a:lnTo>
                  <a:pt x="219" y="282"/>
                </a:lnTo>
                <a:lnTo>
                  <a:pt x="219" y="277"/>
                </a:lnTo>
                <a:lnTo>
                  <a:pt x="200" y="277"/>
                </a:lnTo>
                <a:lnTo>
                  <a:pt x="198" y="277"/>
                </a:lnTo>
                <a:lnTo>
                  <a:pt x="198" y="276"/>
                </a:lnTo>
                <a:lnTo>
                  <a:pt x="198" y="270"/>
                </a:lnTo>
                <a:lnTo>
                  <a:pt x="198" y="269"/>
                </a:lnTo>
                <a:lnTo>
                  <a:pt x="197" y="268"/>
                </a:lnTo>
                <a:lnTo>
                  <a:pt x="197" y="263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7" y="257"/>
                </a:lnTo>
                <a:lnTo>
                  <a:pt x="197" y="256"/>
                </a:lnTo>
                <a:lnTo>
                  <a:pt x="198" y="256"/>
                </a:lnTo>
                <a:lnTo>
                  <a:pt x="200" y="256"/>
                </a:lnTo>
                <a:lnTo>
                  <a:pt x="201" y="256"/>
                </a:lnTo>
                <a:lnTo>
                  <a:pt x="201" y="248"/>
                </a:lnTo>
                <a:lnTo>
                  <a:pt x="200" y="247"/>
                </a:lnTo>
                <a:lnTo>
                  <a:pt x="200" y="245"/>
                </a:lnTo>
                <a:lnTo>
                  <a:pt x="201" y="244"/>
                </a:lnTo>
                <a:lnTo>
                  <a:pt x="201" y="239"/>
                </a:lnTo>
                <a:lnTo>
                  <a:pt x="201" y="238"/>
                </a:lnTo>
                <a:lnTo>
                  <a:pt x="201" y="237"/>
                </a:lnTo>
                <a:lnTo>
                  <a:pt x="203" y="237"/>
                </a:lnTo>
                <a:lnTo>
                  <a:pt x="204" y="236"/>
                </a:lnTo>
                <a:lnTo>
                  <a:pt x="206" y="236"/>
                </a:lnTo>
                <a:lnTo>
                  <a:pt x="205" y="228"/>
                </a:lnTo>
                <a:lnTo>
                  <a:pt x="205" y="223"/>
                </a:lnTo>
                <a:lnTo>
                  <a:pt x="205" y="219"/>
                </a:lnTo>
                <a:lnTo>
                  <a:pt x="205" y="217"/>
                </a:lnTo>
                <a:lnTo>
                  <a:pt x="205" y="213"/>
                </a:lnTo>
                <a:lnTo>
                  <a:pt x="205" y="204"/>
                </a:lnTo>
                <a:lnTo>
                  <a:pt x="205" y="198"/>
                </a:lnTo>
                <a:lnTo>
                  <a:pt x="204" y="192"/>
                </a:lnTo>
                <a:lnTo>
                  <a:pt x="204" y="181"/>
                </a:lnTo>
                <a:lnTo>
                  <a:pt x="204" y="168"/>
                </a:lnTo>
                <a:lnTo>
                  <a:pt x="204" y="167"/>
                </a:lnTo>
                <a:lnTo>
                  <a:pt x="203" y="156"/>
                </a:lnTo>
                <a:lnTo>
                  <a:pt x="203" y="148"/>
                </a:lnTo>
                <a:lnTo>
                  <a:pt x="205" y="148"/>
                </a:lnTo>
                <a:lnTo>
                  <a:pt x="206" y="148"/>
                </a:lnTo>
                <a:lnTo>
                  <a:pt x="207" y="148"/>
                </a:lnTo>
                <a:lnTo>
                  <a:pt x="207" y="150"/>
                </a:lnTo>
                <a:lnTo>
                  <a:pt x="207" y="151"/>
                </a:lnTo>
                <a:lnTo>
                  <a:pt x="207" y="152"/>
                </a:lnTo>
                <a:lnTo>
                  <a:pt x="207" y="153"/>
                </a:lnTo>
                <a:lnTo>
                  <a:pt x="207" y="156"/>
                </a:lnTo>
                <a:lnTo>
                  <a:pt x="207" y="158"/>
                </a:lnTo>
                <a:lnTo>
                  <a:pt x="207" y="159"/>
                </a:lnTo>
                <a:lnTo>
                  <a:pt x="209" y="159"/>
                </a:lnTo>
                <a:lnTo>
                  <a:pt x="210" y="159"/>
                </a:lnTo>
                <a:lnTo>
                  <a:pt x="211" y="159"/>
                </a:lnTo>
                <a:lnTo>
                  <a:pt x="213" y="159"/>
                </a:lnTo>
                <a:lnTo>
                  <a:pt x="213" y="164"/>
                </a:lnTo>
                <a:lnTo>
                  <a:pt x="214" y="164"/>
                </a:lnTo>
                <a:lnTo>
                  <a:pt x="215" y="164"/>
                </a:lnTo>
                <a:lnTo>
                  <a:pt x="218" y="163"/>
                </a:lnTo>
                <a:lnTo>
                  <a:pt x="218" y="167"/>
                </a:lnTo>
                <a:lnTo>
                  <a:pt x="216" y="167"/>
                </a:lnTo>
                <a:lnTo>
                  <a:pt x="215" y="167"/>
                </a:lnTo>
                <a:lnTo>
                  <a:pt x="213" y="167"/>
                </a:lnTo>
                <a:lnTo>
                  <a:pt x="212" y="167"/>
                </a:lnTo>
                <a:lnTo>
                  <a:pt x="210" y="167"/>
                </a:lnTo>
                <a:lnTo>
                  <a:pt x="210" y="168"/>
                </a:lnTo>
                <a:lnTo>
                  <a:pt x="210" y="169"/>
                </a:lnTo>
                <a:lnTo>
                  <a:pt x="210" y="170"/>
                </a:lnTo>
                <a:lnTo>
                  <a:pt x="210" y="172"/>
                </a:lnTo>
                <a:lnTo>
                  <a:pt x="210" y="177"/>
                </a:lnTo>
                <a:lnTo>
                  <a:pt x="210" y="179"/>
                </a:lnTo>
                <a:lnTo>
                  <a:pt x="210" y="181"/>
                </a:lnTo>
                <a:lnTo>
                  <a:pt x="210" y="183"/>
                </a:lnTo>
                <a:lnTo>
                  <a:pt x="210" y="185"/>
                </a:lnTo>
                <a:lnTo>
                  <a:pt x="209" y="186"/>
                </a:lnTo>
                <a:lnTo>
                  <a:pt x="209" y="187"/>
                </a:lnTo>
                <a:lnTo>
                  <a:pt x="207" y="187"/>
                </a:lnTo>
                <a:lnTo>
                  <a:pt x="207" y="190"/>
                </a:lnTo>
                <a:lnTo>
                  <a:pt x="207" y="192"/>
                </a:lnTo>
                <a:lnTo>
                  <a:pt x="207" y="194"/>
                </a:lnTo>
                <a:lnTo>
                  <a:pt x="207" y="195"/>
                </a:lnTo>
                <a:lnTo>
                  <a:pt x="209" y="198"/>
                </a:lnTo>
                <a:lnTo>
                  <a:pt x="209" y="202"/>
                </a:lnTo>
                <a:lnTo>
                  <a:pt x="207" y="202"/>
                </a:lnTo>
                <a:lnTo>
                  <a:pt x="207" y="204"/>
                </a:lnTo>
                <a:lnTo>
                  <a:pt x="210" y="204"/>
                </a:lnTo>
                <a:lnTo>
                  <a:pt x="211" y="204"/>
                </a:lnTo>
                <a:lnTo>
                  <a:pt x="213" y="204"/>
                </a:lnTo>
                <a:lnTo>
                  <a:pt x="214" y="204"/>
                </a:lnTo>
                <a:lnTo>
                  <a:pt x="215" y="213"/>
                </a:lnTo>
                <a:lnTo>
                  <a:pt x="213" y="213"/>
                </a:lnTo>
                <a:lnTo>
                  <a:pt x="212" y="213"/>
                </a:lnTo>
                <a:lnTo>
                  <a:pt x="210" y="213"/>
                </a:lnTo>
                <a:lnTo>
                  <a:pt x="207" y="213"/>
                </a:lnTo>
                <a:lnTo>
                  <a:pt x="207" y="214"/>
                </a:lnTo>
                <a:lnTo>
                  <a:pt x="207" y="217"/>
                </a:lnTo>
                <a:lnTo>
                  <a:pt x="209" y="217"/>
                </a:lnTo>
                <a:lnTo>
                  <a:pt x="209" y="218"/>
                </a:lnTo>
                <a:lnTo>
                  <a:pt x="209" y="219"/>
                </a:lnTo>
                <a:lnTo>
                  <a:pt x="210" y="219"/>
                </a:lnTo>
                <a:lnTo>
                  <a:pt x="212" y="219"/>
                </a:lnTo>
                <a:lnTo>
                  <a:pt x="212" y="220"/>
                </a:lnTo>
                <a:lnTo>
                  <a:pt x="212" y="226"/>
                </a:lnTo>
                <a:lnTo>
                  <a:pt x="213" y="226"/>
                </a:lnTo>
                <a:lnTo>
                  <a:pt x="219" y="226"/>
                </a:lnTo>
                <a:lnTo>
                  <a:pt x="222" y="226"/>
                </a:lnTo>
                <a:lnTo>
                  <a:pt x="224" y="226"/>
                </a:lnTo>
                <a:lnTo>
                  <a:pt x="226" y="237"/>
                </a:lnTo>
                <a:lnTo>
                  <a:pt x="226" y="239"/>
                </a:lnTo>
                <a:lnTo>
                  <a:pt x="226" y="247"/>
                </a:lnTo>
                <a:lnTo>
                  <a:pt x="226" y="250"/>
                </a:lnTo>
                <a:lnTo>
                  <a:pt x="223" y="250"/>
                </a:lnTo>
                <a:lnTo>
                  <a:pt x="219" y="250"/>
                </a:lnTo>
                <a:lnTo>
                  <a:pt x="219" y="252"/>
                </a:lnTo>
                <a:lnTo>
                  <a:pt x="219" y="254"/>
                </a:lnTo>
                <a:lnTo>
                  <a:pt x="219" y="255"/>
                </a:lnTo>
                <a:lnTo>
                  <a:pt x="220" y="255"/>
                </a:lnTo>
                <a:lnTo>
                  <a:pt x="221" y="255"/>
                </a:lnTo>
                <a:lnTo>
                  <a:pt x="222" y="255"/>
                </a:lnTo>
                <a:lnTo>
                  <a:pt x="223" y="255"/>
                </a:lnTo>
                <a:lnTo>
                  <a:pt x="224" y="255"/>
                </a:lnTo>
                <a:lnTo>
                  <a:pt x="226" y="255"/>
                </a:lnTo>
                <a:lnTo>
                  <a:pt x="228" y="255"/>
                </a:lnTo>
                <a:lnTo>
                  <a:pt x="229" y="255"/>
                </a:lnTo>
                <a:lnTo>
                  <a:pt x="230" y="255"/>
                </a:lnTo>
                <a:lnTo>
                  <a:pt x="231" y="255"/>
                </a:lnTo>
                <a:lnTo>
                  <a:pt x="233" y="255"/>
                </a:lnTo>
                <a:lnTo>
                  <a:pt x="235" y="255"/>
                </a:lnTo>
                <a:lnTo>
                  <a:pt x="237" y="255"/>
                </a:lnTo>
                <a:lnTo>
                  <a:pt x="238" y="255"/>
                </a:lnTo>
                <a:lnTo>
                  <a:pt x="239" y="255"/>
                </a:lnTo>
                <a:lnTo>
                  <a:pt x="245" y="255"/>
                </a:lnTo>
                <a:lnTo>
                  <a:pt x="246" y="255"/>
                </a:lnTo>
                <a:lnTo>
                  <a:pt x="247" y="255"/>
                </a:lnTo>
                <a:lnTo>
                  <a:pt x="246" y="245"/>
                </a:lnTo>
                <a:lnTo>
                  <a:pt x="248" y="245"/>
                </a:lnTo>
                <a:lnTo>
                  <a:pt x="248" y="255"/>
                </a:lnTo>
                <a:lnTo>
                  <a:pt x="249" y="255"/>
                </a:lnTo>
                <a:lnTo>
                  <a:pt x="257" y="255"/>
                </a:lnTo>
                <a:lnTo>
                  <a:pt x="258" y="255"/>
                </a:lnTo>
                <a:lnTo>
                  <a:pt x="258" y="254"/>
                </a:lnTo>
                <a:lnTo>
                  <a:pt x="259" y="254"/>
                </a:lnTo>
                <a:lnTo>
                  <a:pt x="261" y="254"/>
                </a:lnTo>
                <a:lnTo>
                  <a:pt x="262" y="254"/>
                </a:lnTo>
                <a:lnTo>
                  <a:pt x="263" y="254"/>
                </a:lnTo>
                <a:lnTo>
                  <a:pt x="264" y="254"/>
                </a:lnTo>
                <a:lnTo>
                  <a:pt x="264" y="252"/>
                </a:lnTo>
                <a:lnTo>
                  <a:pt x="265" y="252"/>
                </a:lnTo>
                <a:lnTo>
                  <a:pt x="265" y="254"/>
                </a:lnTo>
                <a:lnTo>
                  <a:pt x="266" y="254"/>
                </a:lnTo>
                <a:lnTo>
                  <a:pt x="269" y="254"/>
                </a:lnTo>
                <a:lnTo>
                  <a:pt x="269" y="252"/>
                </a:lnTo>
                <a:lnTo>
                  <a:pt x="269" y="244"/>
                </a:lnTo>
                <a:lnTo>
                  <a:pt x="269" y="234"/>
                </a:lnTo>
                <a:lnTo>
                  <a:pt x="266" y="235"/>
                </a:lnTo>
                <a:lnTo>
                  <a:pt x="262" y="235"/>
                </a:lnTo>
                <a:lnTo>
                  <a:pt x="258" y="235"/>
                </a:lnTo>
                <a:lnTo>
                  <a:pt x="258" y="214"/>
                </a:lnTo>
                <a:lnTo>
                  <a:pt x="255" y="214"/>
                </a:lnTo>
                <a:lnTo>
                  <a:pt x="250" y="214"/>
                </a:lnTo>
                <a:lnTo>
                  <a:pt x="249" y="214"/>
                </a:lnTo>
                <a:lnTo>
                  <a:pt x="248" y="214"/>
                </a:lnTo>
                <a:lnTo>
                  <a:pt x="247" y="214"/>
                </a:lnTo>
                <a:lnTo>
                  <a:pt x="247" y="212"/>
                </a:lnTo>
                <a:lnTo>
                  <a:pt x="242" y="212"/>
                </a:lnTo>
                <a:lnTo>
                  <a:pt x="237" y="212"/>
                </a:lnTo>
                <a:lnTo>
                  <a:pt x="237" y="211"/>
                </a:lnTo>
                <a:lnTo>
                  <a:pt x="237" y="210"/>
                </a:lnTo>
                <a:lnTo>
                  <a:pt x="237" y="209"/>
                </a:lnTo>
                <a:lnTo>
                  <a:pt x="237" y="207"/>
                </a:lnTo>
                <a:lnTo>
                  <a:pt x="238" y="207"/>
                </a:lnTo>
                <a:lnTo>
                  <a:pt x="238" y="206"/>
                </a:lnTo>
                <a:lnTo>
                  <a:pt x="244" y="206"/>
                </a:lnTo>
                <a:lnTo>
                  <a:pt x="248" y="206"/>
                </a:lnTo>
                <a:lnTo>
                  <a:pt x="248" y="202"/>
                </a:lnTo>
                <a:lnTo>
                  <a:pt x="249" y="198"/>
                </a:lnTo>
                <a:lnTo>
                  <a:pt x="249" y="192"/>
                </a:lnTo>
                <a:lnTo>
                  <a:pt x="250" y="188"/>
                </a:lnTo>
                <a:lnTo>
                  <a:pt x="250" y="184"/>
                </a:lnTo>
                <a:lnTo>
                  <a:pt x="252" y="179"/>
                </a:lnTo>
                <a:lnTo>
                  <a:pt x="250" y="179"/>
                </a:lnTo>
                <a:lnTo>
                  <a:pt x="241" y="178"/>
                </a:lnTo>
                <a:lnTo>
                  <a:pt x="241" y="177"/>
                </a:lnTo>
                <a:lnTo>
                  <a:pt x="242" y="177"/>
                </a:lnTo>
                <a:lnTo>
                  <a:pt x="242" y="176"/>
                </a:lnTo>
                <a:lnTo>
                  <a:pt x="242" y="175"/>
                </a:lnTo>
                <a:lnTo>
                  <a:pt x="244" y="170"/>
                </a:lnTo>
                <a:lnTo>
                  <a:pt x="244" y="169"/>
                </a:lnTo>
                <a:lnTo>
                  <a:pt x="244" y="168"/>
                </a:lnTo>
                <a:lnTo>
                  <a:pt x="244" y="167"/>
                </a:lnTo>
                <a:lnTo>
                  <a:pt x="245" y="167"/>
                </a:lnTo>
                <a:lnTo>
                  <a:pt x="247" y="167"/>
                </a:lnTo>
                <a:lnTo>
                  <a:pt x="248" y="167"/>
                </a:lnTo>
                <a:lnTo>
                  <a:pt x="250" y="167"/>
                </a:lnTo>
                <a:lnTo>
                  <a:pt x="250" y="168"/>
                </a:lnTo>
                <a:lnTo>
                  <a:pt x="250" y="175"/>
                </a:lnTo>
                <a:lnTo>
                  <a:pt x="252" y="175"/>
                </a:lnTo>
                <a:lnTo>
                  <a:pt x="252" y="172"/>
                </a:lnTo>
                <a:lnTo>
                  <a:pt x="252" y="171"/>
                </a:lnTo>
                <a:lnTo>
                  <a:pt x="253" y="169"/>
                </a:lnTo>
                <a:lnTo>
                  <a:pt x="253" y="168"/>
                </a:lnTo>
                <a:lnTo>
                  <a:pt x="253" y="167"/>
                </a:lnTo>
                <a:lnTo>
                  <a:pt x="254" y="167"/>
                </a:lnTo>
                <a:lnTo>
                  <a:pt x="255" y="167"/>
                </a:lnTo>
                <a:lnTo>
                  <a:pt x="259" y="167"/>
                </a:lnTo>
                <a:lnTo>
                  <a:pt x="261" y="168"/>
                </a:lnTo>
                <a:lnTo>
                  <a:pt x="262" y="168"/>
                </a:lnTo>
                <a:lnTo>
                  <a:pt x="265" y="168"/>
                </a:lnTo>
                <a:lnTo>
                  <a:pt x="266" y="168"/>
                </a:lnTo>
                <a:lnTo>
                  <a:pt x="266" y="140"/>
                </a:lnTo>
                <a:lnTo>
                  <a:pt x="266" y="138"/>
                </a:lnTo>
                <a:lnTo>
                  <a:pt x="266" y="127"/>
                </a:lnTo>
                <a:lnTo>
                  <a:pt x="267" y="127"/>
                </a:lnTo>
                <a:lnTo>
                  <a:pt x="270" y="127"/>
                </a:lnTo>
                <a:lnTo>
                  <a:pt x="276" y="127"/>
                </a:lnTo>
                <a:lnTo>
                  <a:pt x="278" y="127"/>
                </a:lnTo>
                <a:lnTo>
                  <a:pt x="279" y="127"/>
                </a:lnTo>
                <a:lnTo>
                  <a:pt x="279" y="128"/>
                </a:lnTo>
                <a:lnTo>
                  <a:pt x="280" y="128"/>
                </a:lnTo>
                <a:lnTo>
                  <a:pt x="280" y="127"/>
                </a:lnTo>
                <a:lnTo>
                  <a:pt x="282" y="127"/>
                </a:lnTo>
                <a:lnTo>
                  <a:pt x="287" y="128"/>
                </a:lnTo>
                <a:lnTo>
                  <a:pt x="287" y="127"/>
                </a:lnTo>
                <a:lnTo>
                  <a:pt x="287" y="126"/>
                </a:lnTo>
                <a:lnTo>
                  <a:pt x="285" y="123"/>
                </a:lnTo>
                <a:lnTo>
                  <a:pt x="285" y="121"/>
                </a:lnTo>
                <a:lnTo>
                  <a:pt x="296" y="120"/>
                </a:lnTo>
                <a:lnTo>
                  <a:pt x="296" y="119"/>
                </a:lnTo>
                <a:lnTo>
                  <a:pt x="296" y="117"/>
                </a:lnTo>
                <a:lnTo>
                  <a:pt x="298" y="117"/>
                </a:lnTo>
                <a:lnTo>
                  <a:pt x="299" y="117"/>
                </a:lnTo>
                <a:lnTo>
                  <a:pt x="300" y="117"/>
                </a:lnTo>
                <a:lnTo>
                  <a:pt x="302" y="117"/>
                </a:lnTo>
                <a:lnTo>
                  <a:pt x="304" y="117"/>
                </a:lnTo>
                <a:lnTo>
                  <a:pt x="305" y="117"/>
                </a:lnTo>
                <a:lnTo>
                  <a:pt x="306" y="117"/>
                </a:lnTo>
                <a:lnTo>
                  <a:pt x="307" y="117"/>
                </a:lnTo>
                <a:lnTo>
                  <a:pt x="308" y="117"/>
                </a:lnTo>
                <a:lnTo>
                  <a:pt x="309" y="114"/>
                </a:lnTo>
                <a:lnTo>
                  <a:pt x="310" y="111"/>
                </a:lnTo>
                <a:lnTo>
                  <a:pt x="311" y="110"/>
                </a:lnTo>
                <a:lnTo>
                  <a:pt x="311" y="105"/>
                </a:lnTo>
                <a:lnTo>
                  <a:pt x="311" y="94"/>
                </a:lnTo>
                <a:lnTo>
                  <a:pt x="313" y="94"/>
                </a:lnTo>
                <a:lnTo>
                  <a:pt x="314" y="94"/>
                </a:lnTo>
                <a:lnTo>
                  <a:pt x="315" y="94"/>
                </a:lnTo>
                <a:lnTo>
                  <a:pt x="316" y="94"/>
                </a:lnTo>
                <a:lnTo>
                  <a:pt x="316" y="93"/>
                </a:lnTo>
                <a:lnTo>
                  <a:pt x="316" y="91"/>
                </a:lnTo>
                <a:lnTo>
                  <a:pt x="316" y="89"/>
                </a:lnTo>
                <a:lnTo>
                  <a:pt x="316" y="88"/>
                </a:lnTo>
                <a:lnTo>
                  <a:pt x="317" y="88"/>
                </a:lnTo>
                <a:lnTo>
                  <a:pt x="318" y="88"/>
                </a:lnTo>
                <a:lnTo>
                  <a:pt x="326" y="88"/>
                </a:lnTo>
                <a:lnTo>
                  <a:pt x="328" y="88"/>
                </a:lnTo>
                <a:lnTo>
                  <a:pt x="330" y="88"/>
                </a:lnTo>
                <a:lnTo>
                  <a:pt x="334" y="88"/>
                </a:lnTo>
                <a:lnTo>
                  <a:pt x="335" y="88"/>
                </a:lnTo>
                <a:lnTo>
                  <a:pt x="336" y="88"/>
                </a:lnTo>
                <a:lnTo>
                  <a:pt x="336" y="84"/>
                </a:lnTo>
                <a:lnTo>
                  <a:pt x="336" y="78"/>
                </a:lnTo>
                <a:lnTo>
                  <a:pt x="336" y="75"/>
                </a:lnTo>
                <a:lnTo>
                  <a:pt x="336" y="73"/>
                </a:lnTo>
                <a:lnTo>
                  <a:pt x="336" y="71"/>
                </a:lnTo>
                <a:lnTo>
                  <a:pt x="336" y="70"/>
                </a:lnTo>
                <a:lnTo>
                  <a:pt x="336" y="68"/>
                </a:lnTo>
                <a:lnTo>
                  <a:pt x="336" y="63"/>
                </a:lnTo>
                <a:lnTo>
                  <a:pt x="336" y="58"/>
                </a:lnTo>
                <a:lnTo>
                  <a:pt x="336" y="56"/>
                </a:lnTo>
                <a:lnTo>
                  <a:pt x="335" y="56"/>
                </a:lnTo>
                <a:lnTo>
                  <a:pt x="335" y="53"/>
                </a:lnTo>
                <a:lnTo>
                  <a:pt x="335" y="52"/>
                </a:lnTo>
                <a:lnTo>
                  <a:pt x="335" y="51"/>
                </a:lnTo>
                <a:lnTo>
                  <a:pt x="330" y="50"/>
                </a:lnTo>
                <a:lnTo>
                  <a:pt x="328" y="50"/>
                </a:lnTo>
                <a:lnTo>
                  <a:pt x="327" y="50"/>
                </a:lnTo>
                <a:lnTo>
                  <a:pt x="328" y="50"/>
                </a:lnTo>
                <a:lnTo>
                  <a:pt x="330" y="50"/>
                </a:lnTo>
                <a:lnTo>
                  <a:pt x="331" y="50"/>
                </a:lnTo>
                <a:lnTo>
                  <a:pt x="331" y="48"/>
                </a:lnTo>
                <a:lnTo>
                  <a:pt x="332" y="48"/>
                </a:lnTo>
                <a:lnTo>
                  <a:pt x="332" y="47"/>
                </a:lnTo>
                <a:lnTo>
                  <a:pt x="332" y="46"/>
                </a:lnTo>
                <a:lnTo>
                  <a:pt x="333" y="46"/>
                </a:lnTo>
                <a:lnTo>
                  <a:pt x="333" y="45"/>
                </a:lnTo>
                <a:lnTo>
                  <a:pt x="333" y="44"/>
                </a:lnTo>
                <a:lnTo>
                  <a:pt x="333" y="43"/>
                </a:lnTo>
                <a:lnTo>
                  <a:pt x="334" y="43"/>
                </a:lnTo>
                <a:lnTo>
                  <a:pt x="335" y="43"/>
                </a:lnTo>
                <a:lnTo>
                  <a:pt x="336" y="43"/>
                </a:lnTo>
                <a:lnTo>
                  <a:pt x="339" y="43"/>
                </a:lnTo>
                <a:lnTo>
                  <a:pt x="340" y="43"/>
                </a:lnTo>
                <a:lnTo>
                  <a:pt x="341" y="42"/>
                </a:lnTo>
                <a:lnTo>
                  <a:pt x="341" y="41"/>
                </a:lnTo>
                <a:lnTo>
                  <a:pt x="342" y="43"/>
                </a:lnTo>
                <a:lnTo>
                  <a:pt x="341" y="44"/>
                </a:lnTo>
                <a:lnTo>
                  <a:pt x="340" y="45"/>
                </a:lnTo>
                <a:lnTo>
                  <a:pt x="340" y="46"/>
                </a:lnTo>
                <a:lnTo>
                  <a:pt x="339" y="47"/>
                </a:lnTo>
                <a:lnTo>
                  <a:pt x="339" y="48"/>
                </a:lnTo>
                <a:lnTo>
                  <a:pt x="338" y="48"/>
                </a:lnTo>
                <a:lnTo>
                  <a:pt x="338" y="50"/>
                </a:lnTo>
                <a:lnTo>
                  <a:pt x="338" y="51"/>
                </a:lnTo>
                <a:lnTo>
                  <a:pt x="338" y="53"/>
                </a:lnTo>
                <a:lnTo>
                  <a:pt x="338" y="56"/>
                </a:lnTo>
                <a:lnTo>
                  <a:pt x="338" y="60"/>
                </a:lnTo>
                <a:lnTo>
                  <a:pt x="338" y="62"/>
                </a:lnTo>
                <a:lnTo>
                  <a:pt x="338" y="66"/>
                </a:lnTo>
                <a:lnTo>
                  <a:pt x="338" y="67"/>
                </a:lnTo>
                <a:lnTo>
                  <a:pt x="338" y="68"/>
                </a:lnTo>
                <a:lnTo>
                  <a:pt x="338" y="69"/>
                </a:lnTo>
                <a:lnTo>
                  <a:pt x="338" y="72"/>
                </a:lnTo>
                <a:lnTo>
                  <a:pt x="336" y="72"/>
                </a:lnTo>
                <a:lnTo>
                  <a:pt x="338" y="77"/>
                </a:lnTo>
                <a:lnTo>
                  <a:pt x="339" y="77"/>
                </a:lnTo>
                <a:lnTo>
                  <a:pt x="339" y="86"/>
                </a:lnTo>
                <a:lnTo>
                  <a:pt x="339" y="88"/>
                </a:lnTo>
                <a:lnTo>
                  <a:pt x="340" y="88"/>
                </a:lnTo>
                <a:lnTo>
                  <a:pt x="342" y="88"/>
                </a:lnTo>
                <a:lnTo>
                  <a:pt x="349" y="88"/>
                </a:lnTo>
                <a:lnTo>
                  <a:pt x="351" y="88"/>
                </a:lnTo>
                <a:lnTo>
                  <a:pt x="352" y="88"/>
                </a:lnTo>
                <a:lnTo>
                  <a:pt x="352" y="95"/>
                </a:lnTo>
                <a:lnTo>
                  <a:pt x="352" y="96"/>
                </a:lnTo>
                <a:lnTo>
                  <a:pt x="352" y="97"/>
                </a:lnTo>
                <a:lnTo>
                  <a:pt x="352" y="98"/>
                </a:lnTo>
                <a:lnTo>
                  <a:pt x="352" y="100"/>
                </a:lnTo>
                <a:lnTo>
                  <a:pt x="352" y="101"/>
                </a:lnTo>
                <a:lnTo>
                  <a:pt x="356" y="101"/>
                </a:lnTo>
                <a:lnTo>
                  <a:pt x="357" y="101"/>
                </a:lnTo>
                <a:lnTo>
                  <a:pt x="357" y="100"/>
                </a:lnTo>
                <a:lnTo>
                  <a:pt x="358" y="100"/>
                </a:lnTo>
                <a:lnTo>
                  <a:pt x="366" y="100"/>
                </a:lnTo>
                <a:lnTo>
                  <a:pt x="367" y="100"/>
                </a:lnTo>
                <a:lnTo>
                  <a:pt x="367" y="87"/>
                </a:lnTo>
                <a:lnTo>
                  <a:pt x="368" y="87"/>
                </a:lnTo>
                <a:lnTo>
                  <a:pt x="368" y="93"/>
                </a:lnTo>
                <a:lnTo>
                  <a:pt x="368" y="103"/>
                </a:lnTo>
                <a:lnTo>
                  <a:pt x="368" y="106"/>
                </a:lnTo>
                <a:lnTo>
                  <a:pt x="368" y="108"/>
                </a:lnTo>
                <a:lnTo>
                  <a:pt x="367" y="108"/>
                </a:lnTo>
                <a:lnTo>
                  <a:pt x="367" y="109"/>
                </a:lnTo>
                <a:lnTo>
                  <a:pt x="367" y="113"/>
                </a:lnTo>
                <a:lnTo>
                  <a:pt x="367" y="114"/>
                </a:lnTo>
                <a:lnTo>
                  <a:pt x="367" y="118"/>
                </a:lnTo>
                <a:lnTo>
                  <a:pt x="367" y="119"/>
                </a:lnTo>
                <a:lnTo>
                  <a:pt x="366" y="119"/>
                </a:lnTo>
                <a:lnTo>
                  <a:pt x="364" y="119"/>
                </a:lnTo>
                <a:lnTo>
                  <a:pt x="362" y="119"/>
                </a:lnTo>
                <a:lnTo>
                  <a:pt x="361" y="119"/>
                </a:lnTo>
                <a:lnTo>
                  <a:pt x="359" y="119"/>
                </a:lnTo>
                <a:lnTo>
                  <a:pt x="351" y="119"/>
                </a:lnTo>
                <a:lnTo>
                  <a:pt x="349" y="119"/>
                </a:lnTo>
                <a:lnTo>
                  <a:pt x="348" y="119"/>
                </a:lnTo>
                <a:lnTo>
                  <a:pt x="348" y="121"/>
                </a:lnTo>
                <a:lnTo>
                  <a:pt x="348" y="128"/>
                </a:lnTo>
                <a:lnTo>
                  <a:pt x="348" y="129"/>
                </a:lnTo>
                <a:lnTo>
                  <a:pt x="348" y="135"/>
                </a:lnTo>
                <a:lnTo>
                  <a:pt x="348" y="136"/>
                </a:lnTo>
                <a:lnTo>
                  <a:pt x="348" y="138"/>
                </a:lnTo>
                <a:lnTo>
                  <a:pt x="347" y="138"/>
                </a:lnTo>
                <a:lnTo>
                  <a:pt x="344" y="138"/>
                </a:lnTo>
                <a:lnTo>
                  <a:pt x="343" y="138"/>
                </a:lnTo>
                <a:lnTo>
                  <a:pt x="342" y="138"/>
                </a:lnTo>
                <a:lnTo>
                  <a:pt x="340" y="138"/>
                </a:lnTo>
                <a:lnTo>
                  <a:pt x="338" y="138"/>
                </a:lnTo>
                <a:lnTo>
                  <a:pt x="336" y="138"/>
                </a:lnTo>
                <a:lnTo>
                  <a:pt x="335" y="139"/>
                </a:lnTo>
                <a:lnTo>
                  <a:pt x="334" y="139"/>
                </a:lnTo>
                <a:lnTo>
                  <a:pt x="333" y="139"/>
                </a:lnTo>
                <a:lnTo>
                  <a:pt x="332" y="139"/>
                </a:lnTo>
                <a:lnTo>
                  <a:pt x="330" y="139"/>
                </a:lnTo>
                <a:lnTo>
                  <a:pt x="328" y="139"/>
                </a:lnTo>
                <a:lnTo>
                  <a:pt x="327" y="139"/>
                </a:lnTo>
                <a:lnTo>
                  <a:pt x="326" y="139"/>
                </a:lnTo>
                <a:lnTo>
                  <a:pt x="324" y="139"/>
                </a:lnTo>
                <a:lnTo>
                  <a:pt x="323" y="139"/>
                </a:lnTo>
                <a:lnTo>
                  <a:pt x="321" y="139"/>
                </a:lnTo>
                <a:lnTo>
                  <a:pt x="319" y="139"/>
                </a:lnTo>
                <a:lnTo>
                  <a:pt x="298" y="139"/>
                </a:lnTo>
                <a:lnTo>
                  <a:pt x="289" y="139"/>
                </a:lnTo>
                <a:lnTo>
                  <a:pt x="288" y="139"/>
                </a:lnTo>
                <a:lnTo>
                  <a:pt x="282" y="139"/>
                </a:lnTo>
                <a:lnTo>
                  <a:pt x="280" y="139"/>
                </a:lnTo>
                <a:lnTo>
                  <a:pt x="279" y="139"/>
                </a:lnTo>
                <a:lnTo>
                  <a:pt x="276" y="139"/>
                </a:lnTo>
                <a:lnTo>
                  <a:pt x="275" y="140"/>
                </a:lnTo>
                <a:lnTo>
                  <a:pt x="274" y="140"/>
                </a:lnTo>
                <a:lnTo>
                  <a:pt x="274" y="146"/>
                </a:lnTo>
                <a:lnTo>
                  <a:pt x="274" y="153"/>
                </a:lnTo>
                <a:lnTo>
                  <a:pt x="274" y="160"/>
                </a:lnTo>
                <a:lnTo>
                  <a:pt x="274" y="164"/>
                </a:lnTo>
                <a:lnTo>
                  <a:pt x="274" y="168"/>
                </a:lnTo>
                <a:lnTo>
                  <a:pt x="275" y="168"/>
                </a:lnTo>
                <a:lnTo>
                  <a:pt x="278" y="168"/>
                </a:lnTo>
                <a:lnTo>
                  <a:pt x="279" y="168"/>
                </a:lnTo>
                <a:lnTo>
                  <a:pt x="280" y="168"/>
                </a:lnTo>
                <a:lnTo>
                  <a:pt x="282" y="168"/>
                </a:lnTo>
                <a:lnTo>
                  <a:pt x="283" y="168"/>
                </a:lnTo>
                <a:lnTo>
                  <a:pt x="283" y="169"/>
                </a:lnTo>
                <a:lnTo>
                  <a:pt x="284" y="169"/>
                </a:lnTo>
                <a:lnTo>
                  <a:pt x="285" y="169"/>
                </a:lnTo>
                <a:lnTo>
                  <a:pt x="287" y="169"/>
                </a:lnTo>
                <a:lnTo>
                  <a:pt x="288" y="169"/>
                </a:lnTo>
                <a:lnTo>
                  <a:pt x="289" y="169"/>
                </a:lnTo>
                <a:lnTo>
                  <a:pt x="289" y="170"/>
                </a:lnTo>
                <a:lnTo>
                  <a:pt x="289" y="172"/>
                </a:lnTo>
                <a:lnTo>
                  <a:pt x="296" y="173"/>
                </a:lnTo>
                <a:lnTo>
                  <a:pt x="304" y="173"/>
                </a:lnTo>
                <a:lnTo>
                  <a:pt x="305" y="173"/>
                </a:lnTo>
                <a:lnTo>
                  <a:pt x="304" y="181"/>
                </a:lnTo>
                <a:lnTo>
                  <a:pt x="304" y="184"/>
                </a:lnTo>
                <a:lnTo>
                  <a:pt x="304" y="185"/>
                </a:lnTo>
                <a:lnTo>
                  <a:pt x="304" y="186"/>
                </a:lnTo>
                <a:lnTo>
                  <a:pt x="305" y="186"/>
                </a:lnTo>
                <a:lnTo>
                  <a:pt x="305" y="187"/>
                </a:lnTo>
                <a:lnTo>
                  <a:pt x="305" y="188"/>
                </a:lnTo>
                <a:lnTo>
                  <a:pt x="306" y="188"/>
                </a:lnTo>
                <a:lnTo>
                  <a:pt x="306" y="189"/>
                </a:lnTo>
                <a:lnTo>
                  <a:pt x="307" y="189"/>
                </a:lnTo>
                <a:lnTo>
                  <a:pt x="307" y="190"/>
                </a:lnTo>
                <a:lnTo>
                  <a:pt x="308" y="190"/>
                </a:lnTo>
                <a:lnTo>
                  <a:pt x="309" y="190"/>
                </a:lnTo>
                <a:lnTo>
                  <a:pt x="310" y="190"/>
                </a:lnTo>
                <a:lnTo>
                  <a:pt x="310" y="195"/>
                </a:lnTo>
                <a:lnTo>
                  <a:pt x="309" y="210"/>
                </a:lnTo>
                <a:lnTo>
                  <a:pt x="309" y="212"/>
                </a:lnTo>
                <a:lnTo>
                  <a:pt x="305" y="212"/>
                </a:lnTo>
                <a:lnTo>
                  <a:pt x="305" y="232"/>
                </a:lnTo>
                <a:lnTo>
                  <a:pt x="306" y="232"/>
                </a:lnTo>
                <a:lnTo>
                  <a:pt x="307" y="232"/>
                </a:lnTo>
                <a:lnTo>
                  <a:pt x="309" y="232"/>
                </a:lnTo>
                <a:lnTo>
                  <a:pt x="310" y="232"/>
                </a:lnTo>
                <a:lnTo>
                  <a:pt x="310" y="234"/>
                </a:lnTo>
                <a:lnTo>
                  <a:pt x="310" y="237"/>
                </a:lnTo>
                <a:lnTo>
                  <a:pt x="310" y="238"/>
                </a:lnTo>
                <a:lnTo>
                  <a:pt x="310" y="240"/>
                </a:lnTo>
                <a:lnTo>
                  <a:pt x="310" y="242"/>
                </a:lnTo>
                <a:lnTo>
                  <a:pt x="310" y="243"/>
                </a:lnTo>
                <a:lnTo>
                  <a:pt x="319" y="243"/>
                </a:lnTo>
                <a:lnTo>
                  <a:pt x="319" y="240"/>
                </a:lnTo>
                <a:lnTo>
                  <a:pt x="319" y="239"/>
                </a:lnTo>
                <a:lnTo>
                  <a:pt x="319" y="235"/>
                </a:lnTo>
                <a:lnTo>
                  <a:pt x="319" y="232"/>
                </a:lnTo>
                <a:lnTo>
                  <a:pt x="319" y="231"/>
                </a:lnTo>
                <a:lnTo>
                  <a:pt x="321" y="231"/>
                </a:lnTo>
                <a:lnTo>
                  <a:pt x="322" y="231"/>
                </a:lnTo>
                <a:lnTo>
                  <a:pt x="327" y="231"/>
                </a:lnTo>
                <a:lnTo>
                  <a:pt x="330" y="231"/>
                </a:lnTo>
                <a:lnTo>
                  <a:pt x="330" y="237"/>
                </a:lnTo>
                <a:lnTo>
                  <a:pt x="330" y="252"/>
                </a:lnTo>
                <a:lnTo>
                  <a:pt x="331" y="252"/>
                </a:lnTo>
                <a:lnTo>
                  <a:pt x="332" y="252"/>
                </a:lnTo>
                <a:lnTo>
                  <a:pt x="334" y="252"/>
                </a:lnTo>
                <a:lnTo>
                  <a:pt x="334" y="245"/>
                </a:lnTo>
                <a:lnTo>
                  <a:pt x="334" y="240"/>
                </a:lnTo>
                <a:lnTo>
                  <a:pt x="336" y="240"/>
                </a:lnTo>
                <a:lnTo>
                  <a:pt x="336" y="245"/>
                </a:lnTo>
                <a:lnTo>
                  <a:pt x="339" y="245"/>
                </a:lnTo>
                <a:lnTo>
                  <a:pt x="345" y="245"/>
                </a:lnTo>
                <a:lnTo>
                  <a:pt x="345" y="246"/>
                </a:lnTo>
                <a:lnTo>
                  <a:pt x="345" y="247"/>
                </a:lnTo>
                <a:lnTo>
                  <a:pt x="345" y="251"/>
                </a:lnTo>
                <a:lnTo>
                  <a:pt x="345" y="252"/>
                </a:lnTo>
                <a:lnTo>
                  <a:pt x="347" y="252"/>
                </a:lnTo>
                <a:lnTo>
                  <a:pt x="349" y="252"/>
                </a:lnTo>
                <a:lnTo>
                  <a:pt x="350" y="252"/>
                </a:lnTo>
                <a:lnTo>
                  <a:pt x="350" y="244"/>
                </a:lnTo>
                <a:lnTo>
                  <a:pt x="352" y="244"/>
                </a:lnTo>
                <a:lnTo>
                  <a:pt x="358" y="244"/>
                </a:lnTo>
                <a:lnTo>
                  <a:pt x="359" y="244"/>
                </a:lnTo>
                <a:lnTo>
                  <a:pt x="361" y="244"/>
                </a:lnTo>
                <a:lnTo>
                  <a:pt x="368" y="244"/>
                </a:lnTo>
                <a:lnTo>
                  <a:pt x="370" y="244"/>
                </a:lnTo>
                <a:lnTo>
                  <a:pt x="370" y="247"/>
                </a:lnTo>
                <a:lnTo>
                  <a:pt x="370" y="248"/>
                </a:lnTo>
                <a:lnTo>
                  <a:pt x="369" y="248"/>
                </a:lnTo>
                <a:lnTo>
                  <a:pt x="367" y="248"/>
                </a:lnTo>
                <a:lnTo>
                  <a:pt x="366" y="248"/>
                </a:lnTo>
                <a:lnTo>
                  <a:pt x="366" y="251"/>
                </a:lnTo>
                <a:lnTo>
                  <a:pt x="366" y="252"/>
                </a:lnTo>
                <a:lnTo>
                  <a:pt x="367" y="252"/>
                </a:lnTo>
                <a:lnTo>
                  <a:pt x="370" y="252"/>
                </a:lnTo>
                <a:lnTo>
                  <a:pt x="373" y="252"/>
                </a:lnTo>
                <a:lnTo>
                  <a:pt x="374" y="251"/>
                </a:lnTo>
                <a:lnTo>
                  <a:pt x="379" y="251"/>
                </a:lnTo>
                <a:lnTo>
                  <a:pt x="383" y="251"/>
                </a:lnTo>
                <a:lnTo>
                  <a:pt x="384" y="251"/>
                </a:lnTo>
                <a:lnTo>
                  <a:pt x="385" y="251"/>
                </a:lnTo>
                <a:lnTo>
                  <a:pt x="390" y="251"/>
                </a:lnTo>
                <a:lnTo>
                  <a:pt x="395" y="251"/>
                </a:lnTo>
                <a:lnTo>
                  <a:pt x="403" y="251"/>
                </a:lnTo>
                <a:lnTo>
                  <a:pt x="404" y="251"/>
                </a:lnTo>
                <a:lnTo>
                  <a:pt x="407" y="250"/>
                </a:lnTo>
                <a:lnTo>
                  <a:pt x="411" y="250"/>
                </a:lnTo>
                <a:lnTo>
                  <a:pt x="413" y="250"/>
                </a:lnTo>
                <a:lnTo>
                  <a:pt x="416" y="250"/>
                </a:lnTo>
                <a:lnTo>
                  <a:pt x="418" y="250"/>
                </a:lnTo>
                <a:lnTo>
                  <a:pt x="423" y="250"/>
                </a:lnTo>
                <a:lnTo>
                  <a:pt x="425" y="250"/>
                </a:lnTo>
                <a:lnTo>
                  <a:pt x="427" y="250"/>
                </a:lnTo>
                <a:lnTo>
                  <a:pt x="428" y="250"/>
                </a:lnTo>
                <a:lnTo>
                  <a:pt x="429" y="250"/>
                </a:lnTo>
                <a:lnTo>
                  <a:pt x="431" y="250"/>
                </a:lnTo>
                <a:lnTo>
                  <a:pt x="433" y="250"/>
                </a:lnTo>
                <a:lnTo>
                  <a:pt x="435" y="250"/>
                </a:lnTo>
                <a:lnTo>
                  <a:pt x="440" y="248"/>
                </a:lnTo>
                <a:lnTo>
                  <a:pt x="445" y="248"/>
                </a:lnTo>
                <a:lnTo>
                  <a:pt x="457" y="248"/>
                </a:lnTo>
                <a:lnTo>
                  <a:pt x="461" y="248"/>
                </a:lnTo>
                <a:lnTo>
                  <a:pt x="461" y="250"/>
                </a:lnTo>
                <a:lnTo>
                  <a:pt x="461" y="251"/>
                </a:lnTo>
                <a:lnTo>
                  <a:pt x="461" y="254"/>
                </a:lnTo>
                <a:lnTo>
                  <a:pt x="461" y="255"/>
                </a:lnTo>
                <a:lnTo>
                  <a:pt x="461" y="259"/>
                </a:lnTo>
                <a:lnTo>
                  <a:pt x="480" y="257"/>
                </a:lnTo>
                <a:lnTo>
                  <a:pt x="481" y="257"/>
                </a:lnTo>
                <a:lnTo>
                  <a:pt x="481" y="260"/>
                </a:lnTo>
                <a:lnTo>
                  <a:pt x="481" y="261"/>
                </a:lnTo>
                <a:lnTo>
                  <a:pt x="481" y="263"/>
                </a:lnTo>
                <a:lnTo>
                  <a:pt x="481" y="264"/>
                </a:lnTo>
                <a:lnTo>
                  <a:pt x="481" y="265"/>
                </a:lnTo>
                <a:lnTo>
                  <a:pt x="481" y="268"/>
                </a:lnTo>
                <a:lnTo>
                  <a:pt x="481" y="269"/>
                </a:lnTo>
                <a:lnTo>
                  <a:pt x="481" y="270"/>
                </a:lnTo>
                <a:lnTo>
                  <a:pt x="482" y="272"/>
                </a:lnTo>
                <a:lnTo>
                  <a:pt x="482" y="273"/>
                </a:lnTo>
                <a:lnTo>
                  <a:pt x="482" y="274"/>
                </a:lnTo>
                <a:lnTo>
                  <a:pt x="482" y="277"/>
                </a:lnTo>
                <a:lnTo>
                  <a:pt x="482" y="278"/>
                </a:lnTo>
                <a:lnTo>
                  <a:pt x="482" y="280"/>
                </a:lnTo>
                <a:lnTo>
                  <a:pt x="482" y="281"/>
                </a:lnTo>
                <a:lnTo>
                  <a:pt x="482" y="282"/>
                </a:lnTo>
                <a:lnTo>
                  <a:pt x="482" y="284"/>
                </a:lnTo>
                <a:lnTo>
                  <a:pt x="482" y="285"/>
                </a:lnTo>
                <a:lnTo>
                  <a:pt x="482" y="286"/>
                </a:lnTo>
                <a:lnTo>
                  <a:pt x="482" y="288"/>
                </a:lnTo>
                <a:lnTo>
                  <a:pt x="482" y="289"/>
                </a:lnTo>
                <a:lnTo>
                  <a:pt x="482" y="290"/>
                </a:lnTo>
                <a:lnTo>
                  <a:pt x="482" y="293"/>
                </a:lnTo>
                <a:lnTo>
                  <a:pt x="482" y="294"/>
                </a:lnTo>
                <a:lnTo>
                  <a:pt x="482" y="296"/>
                </a:lnTo>
                <a:lnTo>
                  <a:pt x="482" y="297"/>
                </a:lnTo>
                <a:lnTo>
                  <a:pt x="482" y="298"/>
                </a:lnTo>
                <a:lnTo>
                  <a:pt x="482" y="301"/>
                </a:lnTo>
                <a:lnTo>
                  <a:pt x="482" y="302"/>
                </a:lnTo>
                <a:lnTo>
                  <a:pt x="482" y="304"/>
                </a:lnTo>
                <a:lnTo>
                  <a:pt x="482" y="305"/>
                </a:lnTo>
                <a:lnTo>
                  <a:pt x="482" y="306"/>
                </a:lnTo>
                <a:lnTo>
                  <a:pt x="482" y="309"/>
                </a:lnTo>
                <a:lnTo>
                  <a:pt x="482" y="310"/>
                </a:lnTo>
                <a:lnTo>
                  <a:pt x="482" y="313"/>
                </a:lnTo>
                <a:lnTo>
                  <a:pt x="482" y="314"/>
                </a:lnTo>
                <a:lnTo>
                  <a:pt x="482" y="317"/>
                </a:lnTo>
                <a:lnTo>
                  <a:pt x="483" y="318"/>
                </a:lnTo>
                <a:lnTo>
                  <a:pt x="483" y="319"/>
                </a:lnTo>
                <a:lnTo>
                  <a:pt x="483" y="320"/>
                </a:lnTo>
                <a:lnTo>
                  <a:pt x="483" y="321"/>
                </a:lnTo>
                <a:lnTo>
                  <a:pt x="483" y="322"/>
                </a:lnTo>
                <a:lnTo>
                  <a:pt x="483" y="324"/>
                </a:lnTo>
                <a:lnTo>
                  <a:pt x="483" y="326"/>
                </a:lnTo>
                <a:lnTo>
                  <a:pt x="483" y="327"/>
                </a:lnTo>
                <a:lnTo>
                  <a:pt x="483" y="328"/>
                </a:lnTo>
                <a:lnTo>
                  <a:pt x="483" y="329"/>
                </a:lnTo>
                <a:lnTo>
                  <a:pt x="483" y="330"/>
                </a:lnTo>
                <a:lnTo>
                  <a:pt x="485" y="330"/>
                </a:lnTo>
                <a:lnTo>
                  <a:pt x="489" y="329"/>
                </a:lnTo>
                <a:lnTo>
                  <a:pt x="490" y="329"/>
                </a:lnTo>
                <a:lnTo>
                  <a:pt x="491" y="329"/>
                </a:lnTo>
                <a:lnTo>
                  <a:pt x="492" y="329"/>
                </a:lnTo>
                <a:lnTo>
                  <a:pt x="495" y="329"/>
                </a:lnTo>
                <a:lnTo>
                  <a:pt x="500" y="329"/>
                </a:lnTo>
                <a:lnTo>
                  <a:pt x="502" y="329"/>
                </a:lnTo>
                <a:lnTo>
                  <a:pt x="504" y="329"/>
                </a:lnTo>
                <a:lnTo>
                  <a:pt x="511" y="329"/>
                </a:lnTo>
                <a:lnTo>
                  <a:pt x="513" y="329"/>
                </a:lnTo>
                <a:lnTo>
                  <a:pt x="515" y="329"/>
                </a:lnTo>
                <a:lnTo>
                  <a:pt x="522" y="329"/>
                </a:lnTo>
                <a:lnTo>
                  <a:pt x="523" y="329"/>
                </a:lnTo>
                <a:lnTo>
                  <a:pt x="525" y="329"/>
                </a:lnTo>
                <a:lnTo>
                  <a:pt x="532" y="329"/>
                </a:lnTo>
                <a:lnTo>
                  <a:pt x="534" y="329"/>
                </a:lnTo>
                <a:lnTo>
                  <a:pt x="539" y="328"/>
                </a:lnTo>
                <a:lnTo>
                  <a:pt x="540" y="328"/>
                </a:lnTo>
                <a:lnTo>
                  <a:pt x="545" y="328"/>
                </a:lnTo>
                <a:lnTo>
                  <a:pt x="555" y="328"/>
                </a:lnTo>
                <a:lnTo>
                  <a:pt x="559" y="328"/>
                </a:lnTo>
                <a:lnTo>
                  <a:pt x="565" y="328"/>
                </a:lnTo>
                <a:lnTo>
                  <a:pt x="568" y="328"/>
                </a:lnTo>
                <a:lnTo>
                  <a:pt x="580" y="328"/>
                </a:lnTo>
                <a:lnTo>
                  <a:pt x="583" y="328"/>
                </a:lnTo>
                <a:lnTo>
                  <a:pt x="584" y="327"/>
                </a:lnTo>
                <a:lnTo>
                  <a:pt x="587" y="327"/>
                </a:lnTo>
                <a:lnTo>
                  <a:pt x="589" y="327"/>
                </a:lnTo>
                <a:lnTo>
                  <a:pt x="589" y="326"/>
                </a:lnTo>
                <a:lnTo>
                  <a:pt x="587" y="326"/>
                </a:lnTo>
                <a:lnTo>
                  <a:pt x="587" y="324"/>
                </a:lnTo>
                <a:lnTo>
                  <a:pt x="587" y="323"/>
                </a:lnTo>
                <a:lnTo>
                  <a:pt x="587" y="322"/>
                </a:lnTo>
                <a:lnTo>
                  <a:pt x="589" y="322"/>
                </a:lnTo>
                <a:lnTo>
                  <a:pt x="589" y="321"/>
                </a:lnTo>
                <a:lnTo>
                  <a:pt x="589" y="320"/>
                </a:lnTo>
                <a:lnTo>
                  <a:pt x="589" y="319"/>
                </a:lnTo>
                <a:lnTo>
                  <a:pt x="589" y="306"/>
                </a:lnTo>
                <a:lnTo>
                  <a:pt x="587" y="299"/>
                </a:lnTo>
                <a:lnTo>
                  <a:pt x="587" y="295"/>
                </a:lnTo>
                <a:lnTo>
                  <a:pt x="587" y="290"/>
                </a:lnTo>
                <a:lnTo>
                  <a:pt x="587" y="286"/>
                </a:lnTo>
                <a:lnTo>
                  <a:pt x="587" y="276"/>
                </a:lnTo>
                <a:lnTo>
                  <a:pt x="587" y="272"/>
                </a:lnTo>
                <a:lnTo>
                  <a:pt x="586" y="265"/>
                </a:lnTo>
                <a:lnTo>
                  <a:pt x="586" y="254"/>
                </a:lnTo>
                <a:lnTo>
                  <a:pt x="586" y="245"/>
                </a:lnTo>
                <a:lnTo>
                  <a:pt x="586" y="244"/>
                </a:lnTo>
                <a:lnTo>
                  <a:pt x="586" y="235"/>
                </a:lnTo>
                <a:lnTo>
                  <a:pt x="586" y="225"/>
                </a:lnTo>
                <a:lnTo>
                  <a:pt x="586" y="223"/>
                </a:lnTo>
                <a:lnTo>
                  <a:pt x="592" y="223"/>
                </a:lnTo>
                <a:lnTo>
                  <a:pt x="600" y="223"/>
                </a:lnTo>
                <a:lnTo>
                  <a:pt x="602" y="223"/>
                </a:lnTo>
                <a:lnTo>
                  <a:pt x="602" y="222"/>
                </a:lnTo>
                <a:lnTo>
                  <a:pt x="602" y="215"/>
                </a:lnTo>
                <a:lnTo>
                  <a:pt x="602" y="203"/>
                </a:lnTo>
                <a:lnTo>
                  <a:pt x="602" y="192"/>
                </a:lnTo>
                <a:lnTo>
                  <a:pt x="602" y="180"/>
                </a:lnTo>
                <a:lnTo>
                  <a:pt x="601" y="180"/>
                </a:lnTo>
                <a:lnTo>
                  <a:pt x="601" y="181"/>
                </a:lnTo>
                <a:lnTo>
                  <a:pt x="600" y="181"/>
                </a:lnTo>
                <a:lnTo>
                  <a:pt x="598" y="181"/>
                </a:lnTo>
                <a:lnTo>
                  <a:pt x="597" y="183"/>
                </a:lnTo>
                <a:lnTo>
                  <a:pt x="595" y="183"/>
                </a:lnTo>
                <a:lnTo>
                  <a:pt x="594" y="183"/>
                </a:lnTo>
                <a:lnTo>
                  <a:pt x="592" y="184"/>
                </a:lnTo>
                <a:lnTo>
                  <a:pt x="591" y="168"/>
                </a:lnTo>
                <a:lnTo>
                  <a:pt x="591" y="165"/>
                </a:lnTo>
                <a:lnTo>
                  <a:pt x="591" y="143"/>
                </a:lnTo>
                <a:lnTo>
                  <a:pt x="590" y="123"/>
                </a:lnTo>
                <a:lnTo>
                  <a:pt x="590" y="113"/>
                </a:lnTo>
                <a:lnTo>
                  <a:pt x="600" y="113"/>
                </a:lnTo>
                <a:lnTo>
                  <a:pt x="599" y="96"/>
                </a:lnTo>
                <a:lnTo>
                  <a:pt x="599" y="84"/>
                </a:lnTo>
                <a:lnTo>
                  <a:pt x="599" y="73"/>
                </a:lnTo>
                <a:lnTo>
                  <a:pt x="599" y="71"/>
                </a:lnTo>
                <a:lnTo>
                  <a:pt x="599" y="69"/>
                </a:lnTo>
                <a:lnTo>
                  <a:pt x="599" y="62"/>
                </a:lnTo>
                <a:lnTo>
                  <a:pt x="599" y="61"/>
                </a:lnTo>
                <a:lnTo>
                  <a:pt x="599" y="60"/>
                </a:lnTo>
                <a:lnTo>
                  <a:pt x="599" y="59"/>
                </a:lnTo>
                <a:lnTo>
                  <a:pt x="599" y="46"/>
                </a:lnTo>
                <a:lnTo>
                  <a:pt x="599" y="42"/>
                </a:lnTo>
                <a:lnTo>
                  <a:pt x="598" y="30"/>
                </a:lnTo>
                <a:lnTo>
                  <a:pt x="598" y="26"/>
                </a:lnTo>
                <a:lnTo>
                  <a:pt x="598" y="21"/>
                </a:lnTo>
                <a:lnTo>
                  <a:pt x="597" y="21"/>
                </a:lnTo>
                <a:lnTo>
                  <a:pt x="593" y="21"/>
                </a:lnTo>
                <a:lnTo>
                  <a:pt x="592" y="21"/>
                </a:lnTo>
                <a:lnTo>
                  <a:pt x="585" y="21"/>
                </a:lnTo>
                <a:lnTo>
                  <a:pt x="577" y="21"/>
                </a:lnTo>
                <a:lnTo>
                  <a:pt x="568" y="22"/>
                </a:lnTo>
                <a:lnTo>
                  <a:pt x="565" y="22"/>
                </a:lnTo>
                <a:lnTo>
                  <a:pt x="561" y="21"/>
                </a:lnTo>
                <a:lnTo>
                  <a:pt x="560" y="21"/>
                </a:lnTo>
                <a:lnTo>
                  <a:pt x="558" y="21"/>
                </a:lnTo>
                <a:lnTo>
                  <a:pt x="558" y="19"/>
                </a:lnTo>
                <a:lnTo>
                  <a:pt x="558" y="18"/>
                </a:lnTo>
                <a:lnTo>
                  <a:pt x="558" y="17"/>
                </a:lnTo>
                <a:lnTo>
                  <a:pt x="558" y="14"/>
                </a:lnTo>
                <a:lnTo>
                  <a:pt x="559" y="9"/>
                </a:lnTo>
                <a:lnTo>
                  <a:pt x="560" y="6"/>
                </a:lnTo>
                <a:lnTo>
                  <a:pt x="560" y="5"/>
                </a:lnTo>
                <a:lnTo>
                  <a:pt x="561" y="2"/>
                </a:lnTo>
                <a:lnTo>
                  <a:pt x="561" y="1"/>
                </a:lnTo>
                <a:lnTo>
                  <a:pt x="563" y="1"/>
                </a:lnTo>
                <a:lnTo>
                  <a:pt x="564" y="1"/>
                </a:lnTo>
                <a:lnTo>
                  <a:pt x="565" y="1"/>
                </a:lnTo>
                <a:lnTo>
                  <a:pt x="566" y="1"/>
                </a:lnTo>
                <a:lnTo>
                  <a:pt x="567" y="1"/>
                </a:lnTo>
                <a:lnTo>
                  <a:pt x="577" y="0"/>
                </a:lnTo>
                <a:lnTo>
                  <a:pt x="587" y="0"/>
                </a:lnTo>
                <a:lnTo>
                  <a:pt x="590" y="0"/>
                </a:lnTo>
                <a:lnTo>
                  <a:pt x="591" y="0"/>
                </a:lnTo>
                <a:lnTo>
                  <a:pt x="592" y="0"/>
                </a:lnTo>
                <a:lnTo>
                  <a:pt x="597" y="0"/>
                </a:lnTo>
                <a:lnTo>
                  <a:pt x="608" y="0"/>
                </a:lnTo>
                <a:lnTo>
                  <a:pt x="616" y="0"/>
                </a:lnTo>
                <a:lnTo>
                  <a:pt x="618" y="0"/>
                </a:lnTo>
                <a:lnTo>
                  <a:pt x="620" y="0"/>
                </a:lnTo>
                <a:lnTo>
                  <a:pt x="620" y="2"/>
                </a:lnTo>
                <a:lnTo>
                  <a:pt x="624" y="2"/>
                </a:lnTo>
                <a:lnTo>
                  <a:pt x="635" y="1"/>
                </a:lnTo>
                <a:lnTo>
                  <a:pt x="638" y="1"/>
                </a:lnTo>
                <a:lnTo>
                  <a:pt x="638" y="2"/>
                </a:lnTo>
                <a:lnTo>
                  <a:pt x="638" y="3"/>
                </a:lnTo>
                <a:lnTo>
                  <a:pt x="638" y="4"/>
                </a:lnTo>
                <a:lnTo>
                  <a:pt x="638" y="5"/>
                </a:lnTo>
                <a:lnTo>
                  <a:pt x="638" y="8"/>
                </a:lnTo>
                <a:lnTo>
                  <a:pt x="638" y="9"/>
                </a:lnTo>
                <a:lnTo>
                  <a:pt x="619" y="10"/>
                </a:lnTo>
                <a:lnTo>
                  <a:pt x="620" y="13"/>
                </a:lnTo>
                <a:lnTo>
                  <a:pt x="638" y="13"/>
                </a:lnTo>
                <a:lnTo>
                  <a:pt x="640" y="37"/>
                </a:lnTo>
                <a:lnTo>
                  <a:pt x="640" y="38"/>
                </a:lnTo>
                <a:lnTo>
                  <a:pt x="659" y="38"/>
                </a:lnTo>
                <a:lnTo>
                  <a:pt x="658" y="19"/>
                </a:lnTo>
                <a:lnTo>
                  <a:pt x="658" y="18"/>
                </a:lnTo>
                <a:lnTo>
                  <a:pt x="659" y="18"/>
                </a:lnTo>
                <a:lnTo>
                  <a:pt x="661" y="18"/>
                </a:lnTo>
                <a:lnTo>
                  <a:pt x="662" y="18"/>
                </a:lnTo>
                <a:lnTo>
                  <a:pt x="663" y="18"/>
                </a:lnTo>
                <a:lnTo>
                  <a:pt x="664" y="18"/>
                </a:lnTo>
                <a:lnTo>
                  <a:pt x="667" y="18"/>
                </a:lnTo>
                <a:lnTo>
                  <a:pt x="668" y="18"/>
                </a:lnTo>
                <a:lnTo>
                  <a:pt x="669" y="18"/>
                </a:lnTo>
                <a:lnTo>
                  <a:pt x="672" y="18"/>
                </a:lnTo>
                <a:lnTo>
                  <a:pt x="673" y="17"/>
                </a:lnTo>
                <a:lnTo>
                  <a:pt x="675" y="17"/>
                </a:lnTo>
                <a:lnTo>
                  <a:pt x="675" y="16"/>
                </a:lnTo>
                <a:lnTo>
                  <a:pt x="675" y="14"/>
                </a:lnTo>
                <a:lnTo>
                  <a:pt x="676" y="14"/>
                </a:lnTo>
                <a:lnTo>
                  <a:pt x="677" y="12"/>
                </a:lnTo>
                <a:lnTo>
                  <a:pt x="677" y="11"/>
                </a:lnTo>
                <a:lnTo>
                  <a:pt x="677" y="10"/>
                </a:lnTo>
                <a:lnTo>
                  <a:pt x="679" y="11"/>
                </a:lnTo>
                <a:lnTo>
                  <a:pt x="677" y="13"/>
                </a:lnTo>
                <a:lnTo>
                  <a:pt x="679" y="14"/>
                </a:lnTo>
                <a:lnTo>
                  <a:pt x="681" y="10"/>
                </a:lnTo>
                <a:lnTo>
                  <a:pt x="680" y="9"/>
                </a:lnTo>
                <a:lnTo>
                  <a:pt x="679" y="10"/>
                </a:lnTo>
                <a:lnTo>
                  <a:pt x="678" y="10"/>
                </a:lnTo>
                <a:lnTo>
                  <a:pt x="679" y="9"/>
                </a:lnTo>
                <a:lnTo>
                  <a:pt x="679" y="8"/>
                </a:lnTo>
                <a:lnTo>
                  <a:pt x="680" y="8"/>
                </a:lnTo>
                <a:lnTo>
                  <a:pt x="681" y="6"/>
                </a:lnTo>
                <a:lnTo>
                  <a:pt x="680" y="5"/>
                </a:lnTo>
                <a:lnTo>
                  <a:pt x="681" y="5"/>
                </a:lnTo>
                <a:lnTo>
                  <a:pt x="680" y="5"/>
                </a:lnTo>
                <a:lnTo>
                  <a:pt x="680" y="4"/>
                </a:lnTo>
                <a:lnTo>
                  <a:pt x="681" y="2"/>
                </a:lnTo>
                <a:lnTo>
                  <a:pt x="681" y="3"/>
                </a:lnTo>
                <a:lnTo>
                  <a:pt x="682" y="3"/>
                </a:lnTo>
                <a:lnTo>
                  <a:pt x="684" y="3"/>
                </a:lnTo>
                <a:lnTo>
                  <a:pt x="686" y="3"/>
                </a:lnTo>
                <a:lnTo>
                  <a:pt x="693" y="3"/>
                </a:lnTo>
                <a:lnTo>
                  <a:pt x="694" y="3"/>
                </a:lnTo>
                <a:lnTo>
                  <a:pt x="695" y="3"/>
                </a:lnTo>
                <a:lnTo>
                  <a:pt x="697" y="3"/>
                </a:lnTo>
                <a:lnTo>
                  <a:pt x="699" y="3"/>
                </a:lnTo>
                <a:close/>
                <a:moveTo>
                  <a:pt x="592" y="118"/>
                </a:moveTo>
                <a:lnTo>
                  <a:pt x="592" y="121"/>
                </a:lnTo>
                <a:lnTo>
                  <a:pt x="594" y="121"/>
                </a:lnTo>
                <a:lnTo>
                  <a:pt x="599" y="121"/>
                </a:lnTo>
                <a:lnTo>
                  <a:pt x="601" y="121"/>
                </a:lnTo>
                <a:lnTo>
                  <a:pt x="601" y="119"/>
                </a:lnTo>
                <a:lnTo>
                  <a:pt x="601" y="114"/>
                </a:lnTo>
                <a:lnTo>
                  <a:pt x="600" y="113"/>
                </a:lnTo>
                <a:lnTo>
                  <a:pt x="598" y="113"/>
                </a:lnTo>
                <a:lnTo>
                  <a:pt x="592" y="113"/>
                </a:lnTo>
                <a:lnTo>
                  <a:pt x="592" y="118"/>
                </a:lnTo>
                <a:close/>
                <a:moveTo>
                  <a:pt x="207" y="256"/>
                </a:moveTo>
                <a:lnTo>
                  <a:pt x="207" y="254"/>
                </a:lnTo>
                <a:lnTo>
                  <a:pt x="207" y="253"/>
                </a:lnTo>
                <a:lnTo>
                  <a:pt x="212" y="253"/>
                </a:lnTo>
                <a:lnTo>
                  <a:pt x="212" y="254"/>
                </a:lnTo>
                <a:lnTo>
                  <a:pt x="212" y="255"/>
                </a:lnTo>
                <a:lnTo>
                  <a:pt x="215" y="255"/>
                </a:lnTo>
                <a:lnTo>
                  <a:pt x="216" y="255"/>
                </a:lnTo>
                <a:lnTo>
                  <a:pt x="216" y="251"/>
                </a:lnTo>
                <a:lnTo>
                  <a:pt x="218" y="251"/>
                </a:lnTo>
                <a:lnTo>
                  <a:pt x="218" y="250"/>
                </a:lnTo>
                <a:lnTo>
                  <a:pt x="215" y="248"/>
                </a:lnTo>
                <a:lnTo>
                  <a:pt x="214" y="248"/>
                </a:lnTo>
                <a:lnTo>
                  <a:pt x="207" y="244"/>
                </a:lnTo>
                <a:lnTo>
                  <a:pt x="207" y="245"/>
                </a:lnTo>
                <a:lnTo>
                  <a:pt x="206" y="245"/>
                </a:lnTo>
                <a:lnTo>
                  <a:pt x="205" y="248"/>
                </a:lnTo>
                <a:lnTo>
                  <a:pt x="204" y="250"/>
                </a:lnTo>
                <a:lnTo>
                  <a:pt x="203" y="254"/>
                </a:lnTo>
                <a:lnTo>
                  <a:pt x="204" y="256"/>
                </a:lnTo>
                <a:lnTo>
                  <a:pt x="205" y="256"/>
                </a:lnTo>
                <a:lnTo>
                  <a:pt x="206" y="256"/>
                </a:lnTo>
                <a:lnTo>
                  <a:pt x="207" y="256"/>
                </a:lnTo>
                <a:close/>
                <a:moveTo>
                  <a:pt x="279" y="245"/>
                </a:moveTo>
                <a:lnTo>
                  <a:pt x="279" y="244"/>
                </a:lnTo>
                <a:lnTo>
                  <a:pt x="278" y="244"/>
                </a:lnTo>
                <a:lnTo>
                  <a:pt x="276" y="244"/>
                </a:lnTo>
                <a:lnTo>
                  <a:pt x="273" y="244"/>
                </a:lnTo>
                <a:lnTo>
                  <a:pt x="272" y="244"/>
                </a:lnTo>
                <a:lnTo>
                  <a:pt x="272" y="246"/>
                </a:lnTo>
                <a:lnTo>
                  <a:pt x="271" y="252"/>
                </a:lnTo>
                <a:lnTo>
                  <a:pt x="271" y="254"/>
                </a:lnTo>
                <a:lnTo>
                  <a:pt x="272" y="254"/>
                </a:lnTo>
                <a:lnTo>
                  <a:pt x="276" y="254"/>
                </a:lnTo>
                <a:lnTo>
                  <a:pt x="278" y="254"/>
                </a:lnTo>
                <a:lnTo>
                  <a:pt x="279" y="254"/>
                </a:lnTo>
                <a:lnTo>
                  <a:pt x="279" y="253"/>
                </a:lnTo>
                <a:lnTo>
                  <a:pt x="279" y="252"/>
                </a:lnTo>
                <a:lnTo>
                  <a:pt x="279" y="251"/>
                </a:lnTo>
                <a:lnTo>
                  <a:pt x="279" y="250"/>
                </a:lnTo>
                <a:lnTo>
                  <a:pt x="279" y="248"/>
                </a:lnTo>
                <a:lnTo>
                  <a:pt x="279" y="247"/>
                </a:lnTo>
                <a:lnTo>
                  <a:pt x="279" y="246"/>
                </a:lnTo>
                <a:lnTo>
                  <a:pt x="279" y="24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18" name="Freeform 57">
            <a:extLst>
              <a:ext uri="{FF2B5EF4-FFF2-40B4-BE49-F238E27FC236}">
                <a16:creationId xmlns:a16="http://schemas.microsoft.com/office/drawing/2014/main" id="{27CEF5EB-010A-053B-A853-0FEAF13855BC}"/>
              </a:ext>
            </a:extLst>
          </p:cNvPr>
          <p:cNvSpPr>
            <a:spLocks noEditPoints="1"/>
          </p:cNvSpPr>
          <p:nvPr/>
        </p:nvSpPr>
        <p:spPr bwMode="auto">
          <a:xfrm>
            <a:off x="7813143" y="2098087"/>
            <a:ext cx="415476" cy="610766"/>
          </a:xfrm>
          <a:custGeom>
            <a:avLst/>
            <a:gdLst>
              <a:gd name="T0" fmla="*/ 102 w 534"/>
              <a:gd name="T1" fmla="*/ 704 h 785"/>
              <a:gd name="T2" fmla="*/ 241 w 534"/>
              <a:gd name="T3" fmla="*/ 172 h 785"/>
              <a:gd name="T4" fmla="*/ 292 w 534"/>
              <a:gd name="T5" fmla="*/ 32 h 785"/>
              <a:gd name="T6" fmla="*/ 272 w 534"/>
              <a:gd name="T7" fmla="*/ 60 h 785"/>
              <a:gd name="T8" fmla="*/ 238 w 534"/>
              <a:gd name="T9" fmla="*/ 157 h 785"/>
              <a:gd name="T10" fmla="*/ 162 w 534"/>
              <a:gd name="T11" fmla="*/ 153 h 785"/>
              <a:gd name="T12" fmla="*/ 151 w 534"/>
              <a:gd name="T13" fmla="*/ 127 h 785"/>
              <a:gd name="T14" fmla="*/ 83 w 534"/>
              <a:gd name="T15" fmla="*/ 114 h 785"/>
              <a:gd name="T16" fmla="*/ 76 w 534"/>
              <a:gd name="T17" fmla="*/ 141 h 785"/>
              <a:gd name="T18" fmla="*/ 4 w 534"/>
              <a:gd name="T19" fmla="*/ 93 h 785"/>
              <a:gd name="T20" fmla="*/ 42 w 534"/>
              <a:gd name="T21" fmla="*/ 17 h 785"/>
              <a:gd name="T22" fmla="*/ 143 w 534"/>
              <a:gd name="T23" fmla="*/ 13 h 785"/>
              <a:gd name="T24" fmla="*/ 280 w 534"/>
              <a:gd name="T25" fmla="*/ 1 h 785"/>
              <a:gd name="T26" fmla="*/ 296 w 534"/>
              <a:gd name="T27" fmla="*/ 32 h 785"/>
              <a:gd name="T28" fmla="*/ 497 w 534"/>
              <a:gd name="T29" fmla="*/ 164 h 785"/>
              <a:gd name="T30" fmla="*/ 529 w 534"/>
              <a:gd name="T31" fmla="*/ 206 h 785"/>
              <a:gd name="T32" fmla="*/ 522 w 534"/>
              <a:gd name="T33" fmla="*/ 267 h 785"/>
              <a:gd name="T34" fmla="*/ 512 w 534"/>
              <a:gd name="T35" fmla="*/ 330 h 785"/>
              <a:gd name="T36" fmla="*/ 501 w 534"/>
              <a:gd name="T37" fmla="*/ 403 h 785"/>
              <a:gd name="T38" fmla="*/ 498 w 534"/>
              <a:gd name="T39" fmla="*/ 464 h 785"/>
              <a:gd name="T40" fmla="*/ 495 w 534"/>
              <a:gd name="T41" fmla="*/ 512 h 785"/>
              <a:gd name="T42" fmla="*/ 494 w 534"/>
              <a:gd name="T43" fmla="*/ 554 h 785"/>
              <a:gd name="T44" fmla="*/ 491 w 534"/>
              <a:gd name="T45" fmla="*/ 585 h 785"/>
              <a:gd name="T46" fmla="*/ 491 w 534"/>
              <a:gd name="T47" fmla="*/ 629 h 785"/>
              <a:gd name="T48" fmla="*/ 447 w 534"/>
              <a:gd name="T49" fmla="*/ 649 h 785"/>
              <a:gd name="T50" fmla="*/ 421 w 534"/>
              <a:gd name="T51" fmla="*/ 592 h 785"/>
              <a:gd name="T52" fmla="*/ 413 w 534"/>
              <a:gd name="T53" fmla="*/ 563 h 785"/>
              <a:gd name="T54" fmla="*/ 406 w 534"/>
              <a:gd name="T55" fmla="*/ 592 h 785"/>
              <a:gd name="T56" fmla="*/ 413 w 534"/>
              <a:gd name="T57" fmla="*/ 646 h 785"/>
              <a:gd name="T58" fmla="*/ 334 w 534"/>
              <a:gd name="T59" fmla="*/ 678 h 785"/>
              <a:gd name="T60" fmla="*/ 317 w 534"/>
              <a:gd name="T61" fmla="*/ 749 h 785"/>
              <a:gd name="T62" fmla="*/ 289 w 534"/>
              <a:gd name="T63" fmla="*/ 723 h 785"/>
              <a:gd name="T64" fmla="*/ 171 w 534"/>
              <a:gd name="T65" fmla="*/ 718 h 785"/>
              <a:gd name="T66" fmla="*/ 136 w 534"/>
              <a:gd name="T67" fmla="*/ 669 h 785"/>
              <a:gd name="T68" fmla="*/ 111 w 534"/>
              <a:gd name="T69" fmla="*/ 684 h 785"/>
              <a:gd name="T70" fmla="*/ 80 w 534"/>
              <a:gd name="T71" fmla="*/ 691 h 785"/>
              <a:gd name="T72" fmla="*/ 48 w 534"/>
              <a:gd name="T73" fmla="*/ 702 h 785"/>
              <a:gd name="T74" fmla="*/ 14 w 534"/>
              <a:gd name="T75" fmla="*/ 686 h 785"/>
              <a:gd name="T76" fmla="*/ 15 w 534"/>
              <a:gd name="T77" fmla="*/ 553 h 785"/>
              <a:gd name="T78" fmla="*/ 34 w 534"/>
              <a:gd name="T79" fmla="*/ 505 h 785"/>
              <a:gd name="T80" fmla="*/ 137 w 534"/>
              <a:gd name="T81" fmla="*/ 501 h 785"/>
              <a:gd name="T82" fmla="*/ 145 w 534"/>
              <a:gd name="T83" fmla="*/ 435 h 785"/>
              <a:gd name="T84" fmla="*/ 125 w 534"/>
              <a:gd name="T85" fmla="*/ 396 h 785"/>
              <a:gd name="T86" fmla="*/ 87 w 534"/>
              <a:gd name="T87" fmla="*/ 390 h 785"/>
              <a:gd name="T88" fmla="*/ 83 w 534"/>
              <a:gd name="T89" fmla="*/ 311 h 785"/>
              <a:gd name="T90" fmla="*/ 177 w 534"/>
              <a:gd name="T91" fmla="*/ 337 h 785"/>
              <a:gd name="T92" fmla="*/ 215 w 534"/>
              <a:gd name="T93" fmla="*/ 267 h 785"/>
              <a:gd name="T94" fmla="*/ 257 w 534"/>
              <a:gd name="T95" fmla="*/ 322 h 785"/>
              <a:gd name="T96" fmla="*/ 284 w 534"/>
              <a:gd name="T97" fmla="*/ 337 h 785"/>
              <a:gd name="T98" fmla="*/ 318 w 534"/>
              <a:gd name="T99" fmla="*/ 338 h 785"/>
              <a:gd name="T100" fmla="*/ 349 w 534"/>
              <a:gd name="T101" fmla="*/ 327 h 785"/>
              <a:gd name="T102" fmla="*/ 377 w 534"/>
              <a:gd name="T103" fmla="*/ 319 h 785"/>
              <a:gd name="T104" fmla="*/ 409 w 534"/>
              <a:gd name="T105" fmla="*/ 313 h 785"/>
              <a:gd name="T106" fmla="*/ 423 w 534"/>
              <a:gd name="T107" fmla="*/ 296 h 785"/>
              <a:gd name="T108" fmla="*/ 411 w 534"/>
              <a:gd name="T109" fmla="*/ 269 h 785"/>
              <a:gd name="T110" fmla="*/ 418 w 534"/>
              <a:gd name="T111" fmla="*/ 222 h 785"/>
              <a:gd name="T112" fmla="*/ 403 w 534"/>
              <a:gd name="T113" fmla="*/ 159 h 785"/>
              <a:gd name="T114" fmla="*/ 380 w 534"/>
              <a:gd name="T115" fmla="*/ 121 h 785"/>
              <a:gd name="T116" fmla="*/ 319 w 534"/>
              <a:gd name="T117" fmla="*/ 46 h 785"/>
              <a:gd name="T118" fmla="*/ 344 w 534"/>
              <a:gd name="T119" fmla="*/ 34 h 785"/>
              <a:gd name="T120" fmla="*/ 400 w 534"/>
              <a:gd name="T121" fmla="*/ 20 h 785"/>
              <a:gd name="T122" fmla="*/ 464 w 534"/>
              <a:gd name="T123" fmla="*/ 7 h 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4" h="785">
                <a:moveTo>
                  <a:pt x="94" y="716"/>
                </a:moveTo>
                <a:lnTo>
                  <a:pt x="92" y="716"/>
                </a:lnTo>
                <a:lnTo>
                  <a:pt x="92" y="714"/>
                </a:lnTo>
                <a:lnTo>
                  <a:pt x="92" y="713"/>
                </a:lnTo>
                <a:lnTo>
                  <a:pt x="93" y="713"/>
                </a:lnTo>
                <a:lnTo>
                  <a:pt x="94" y="713"/>
                </a:lnTo>
                <a:lnTo>
                  <a:pt x="94" y="712"/>
                </a:lnTo>
                <a:lnTo>
                  <a:pt x="95" y="712"/>
                </a:lnTo>
                <a:lnTo>
                  <a:pt x="98" y="712"/>
                </a:lnTo>
                <a:lnTo>
                  <a:pt x="100" y="712"/>
                </a:lnTo>
                <a:lnTo>
                  <a:pt x="101" y="712"/>
                </a:lnTo>
                <a:lnTo>
                  <a:pt x="102" y="712"/>
                </a:lnTo>
                <a:lnTo>
                  <a:pt x="103" y="712"/>
                </a:lnTo>
                <a:lnTo>
                  <a:pt x="108" y="713"/>
                </a:lnTo>
                <a:lnTo>
                  <a:pt x="111" y="713"/>
                </a:lnTo>
                <a:lnTo>
                  <a:pt x="111" y="716"/>
                </a:lnTo>
                <a:lnTo>
                  <a:pt x="109" y="716"/>
                </a:lnTo>
                <a:lnTo>
                  <a:pt x="103" y="716"/>
                </a:lnTo>
                <a:lnTo>
                  <a:pt x="99" y="716"/>
                </a:lnTo>
                <a:lnTo>
                  <a:pt x="95" y="716"/>
                </a:lnTo>
                <a:lnTo>
                  <a:pt x="94" y="716"/>
                </a:lnTo>
                <a:close/>
                <a:moveTo>
                  <a:pt x="106" y="710"/>
                </a:moveTo>
                <a:lnTo>
                  <a:pt x="104" y="710"/>
                </a:lnTo>
                <a:lnTo>
                  <a:pt x="103" y="710"/>
                </a:lnTo>
                <a:lnTo>
                  <a:pt x="104" y="710"/>
                </a:lnTo>
                <a:lnTo>
                  <a:pt x="102" y="708"/>
                </a:lnTo>
                <a:lnTo>
                  <a:pt x="100" y="708"/>
                </a:lnTo>
                <a:lnTo>
                  <a:pt x="99" y="708"/>
                </a:lnTo>
                <a:lnTo>
                  <a:pt x="99" y="707"/>
                </a:lnTo>
                <a:lnTo>
                  <a:pt x="99" y="706"/>
                </a:lnTo>
                <a:lnTo>
                  <a:pt x="99" y="705"/>
                </a:lnTo>
                <a:lnTo>
                  <a:pt x="102" y="704"/>
                </a:lnTo>
                <a:lnTo>
                  <a:pt x="104" y="704"/>
                </a:lnTo>
                <a:lnTo>
                  <a:pt x="107" y="704"/>
                </a:lnTo>
                <a:lnTo>
                  <a:pt x="108" y="704"/>
                </a:lnTo>
                <a:lnTo>
                  <a:pt x="109" y="703"/>
                </a:lnTo>
                <a:lnTo>
                  <a:pt x="109" y="704"/>
                </a:lnTo>
                <a:lnTo>
                  <a:pt x="109" y="705"/>
                </a:lnTo>
                <a:lnTo>
                  <a:pt x="109" y="706"/>
                </a:lnTo>
                <a:lnTo>
                  <a:pt x="108" y="706"/>
                </a:lnTo>
                <a:lnTo>
                  <a:pt x="108" y="707"/>
                </a:lnTo>
                <a:lnTo>
                  <a:pt x="108" y="708"/>
                </a:lnTo>
                <a:lnTo>
                  <a:pt x="107" y="708"/>
                </a:lnTo>
                <a:lnTo>
                  <a:pt x="107" y="710"/>
                </a:lnTo>
                <a:lnTo>
                  <a:pt x="106" y="710"/>
                </a:lnTo>
                <a:close/>
                <a:moveTo>
                  <a:pt x="241" y="184"/>
                </a:moveTo>
                <a:lnTo>
                  <a:pt x="241" y="185"/>
                </a:lnTo>
                <a:lnTo>
                  <a:pt x="233" y="204"/>
                </a:lnTo>
                <a:lnTo>
                  <a:pt x="232" y="204"/>
                </a:lnTo>
                <a:lnTo>
                  <a:pt x="232" y="209"/>
                </a:lnTo>
                <a:lnTo>
                  <a:pt x="227" y="209"/>
                </a:lnTo>
                <a:lnTo>
                  <a:pt x="229" y="203"/>
                </a:lnTo>
                <a:lnTo>
                  <a:pt x="232" y="194"/>
                </a:lnTo>
                <a:lnTo>
                  <a:pt x="233" y="191"/>
                </a:lnTo>
                <a:lnTo>
                  <a:pt x="235" y="188"/>
                </a:lnTo>
                <a:lnTo>
                  <a:pt x="233" y="188"/>
                </a:lnTo>
                <a:lnTo>
                  <a:pt x="229" y="186"/>
                </a:lnTo>
                <a:lnTo>
                  <a:pt x="227" y="185"/>
                </a:lnTo>
                <a:lnTo>
                  <a:pt x="228" y="184"/>
                </a:lnTo>
                <a:lnTo>
                  <a:pt x="229" y="182"/>
                </a:lnTo>
                <a:lnTo>
                  <a:pt x="230" y="182"/>
                </a:lnTo>
                <a:lnTo>
                  <a:pt x="236" y="184"/>
                </a:lnTo>
                <a:lnTo>
                  <a:pt x="240" y="172"/>
                </a:lnTo>
                <a:lnTo>
                  <a:pt x="241" y="172"/>
                </a:lnTo>
                <a:lnTo>
                  <a:pt x="241" y="184"/>
                </a:lnTo>
                <a:close/>
                <a:moveTo>
                  <a:pt x="2" y="134"/>
                </a:moveTo>
                <a:lnTo>
                  <a:pt x="0" y="134"/>
                </a:lnTo>
                <a:lnTo>
                  <a:pt x="0" y="125"/>
                </a:lnTo>
                <a:lnTo>
                  <a:pt x="6" y="125"/>
                </a:lnTo>
                <a:lnTo>
                  <a:pt x="20" y="125"/>
                </a:lnTo>
                <a:lnTo>
                  <a:pt x="20" y="130"/>
                </a:lnTo>
                <a:lnTo>
                  <a:pt x="21" y="133"/>
                </a:lnTo>
                <a:lnTo>
                  <a:pt x="21" y="134"/>
                </a:lnTo>
                <a:lnTo>
                  <a:pt x="20" y="134"/>
                </a:lnTo>
                <a:lnTo>
                  <a:pt x="18" y="134"/>
                </a:lnTo>
                <a:lnTo>
                  <a:pt x="17" y="134"/>
                </a:lnTo>
                <a:lnTo>
                  <a:pt x="7" y="134"/>
                </a:lnTo>
                <a:lnTo>
                  <a:pt x="5" y="134"/>
                </a:lnTo>
                <a:lnTo>
                  <a:pt x="2" y="134"/>
                </a:lnTo>
                <a:close/>
                <a:moveTo>
                  <a:pt x="279" y="78"/>
                </a:moveTo>
                <a:lnTo>
                  <a:pt x="279" y="79"/>
                </a:lnTo>
                <a:lnTo>
                  <a:pt x="279" y="80"/>
                </a:lnTo>
                <a:lnTo>
                  <a:pt x="278" y="80"/>
                </a:lnTo>
                <a:lnTo>
                  <a:pt x="278" y="79"/>
                </a:lnTo>
                <a:lnTo>
                  <a:pt x="278" y="78"/>
                </a:lnTo>
                <a:lnTo>
                  <a:pt x="271" y="78"/>
                </a:lnTo>
                <a:lnTo>
                  <a:pt x="272" y="77"/>
                </a:lnTo>
                <a:lnTo>
                  <a:pt x="272" y="76"/>
                </a:lnTo>
                <a:lnTo>
                  <a:pt x="273" y="76"/>
                </a:lnTo>
                <a:lnTo>
                  <a:pt x="273" y="75"/>
                </a:lnTo>
                <a:lnTo>
                  <a:pt x="274" y="75"/>
                </a:lnTo>
                <a:lnTo>
                  <a:pt x="274" y="74"/>
                </a:lnTo>
                <a:lnTo>
                  <a:pt x="279" y="78"/>
                </a:lnTo>
                <a:close/>
                <a:moveTo>
                  <a:pt x="296" y="32"/>
                </a:moveTo>
                <a:lnTo>
                  <a:pt x="293" y="32"/>
                </a:lnTo>
                <a:lnTo>
                  <a:pt x="292" y="32"/>
                </a:lnTo>
                <a:lnTo>
                  <a:pt x="291" y="33"/>
                </a:lnTo>
                <a:lnTo>
                  <a:pt x="288" y="36"/>
                </a:lnTo>
                <a:lnTo>
                  <a:pt x="287" y="36"/>
                </a:lnTo>
                <a:lnTo>
                  <a:pt x="284" y="43"/>
                </a:lnTo>
                <a:lnTo>
                  <a:pt x="283" y="44"/>
                </a:lnTo>
                <a:lnTo>
                  <a:pt x="282" y="45"/>
                </a:lnTo>
                <a:lnTo>
                  <a:pt x="280" y="45"/>
                </a:lnTo>
                <a:lnTo>
                  <a:pt x="279" y="45"/>
                </a:lnTo>
                <a:lnTo>
                  <a:pt x="279" y="46"/>
                </a:lnTo>
                <a:lnTo>
                  <a:pt x="278" y="46"/>
                </a:lnTo>
                <a:lnTo>
                  <a:pt x="276" y="46"/>
                </a:lnTo>
                <a:lnTo>
                  <a:pt x="274" y="46"/>
                </a:lnTo>
                <a:lnTo>
                  <a:pt x="274" y="47"/>
                </a:lnTo>
                <a:lnTo>
                  <a:pt x="274" y="49"/>
                </a:lnTo>
                <a:lnTo>
                  <a:pt x="273" y="49"/>
                </a:lnTo>
                <a:lnTo>
                  <a:pt x="273" y="50"/>
                </a:lnTo>
                <a:lnTo>
                  <a:pt x="274" y="49"/>
                </a:lnTo>
                <a:lnTo>
                  <a:pt x="279" y="49"/>
                </a:lnTo>
                <a:lnTo>
                  <a:pt x="279" y="50"/>
                </a:lnTo>
                <a:lnTo>
                  <a:pt x="279" y="51"/>
                </a:lnTo>
                <a:lnTo>
                  <a:pt x="279" y="52"/>
                </a:lnTo>
                <a:lnTo>
                  <a:pt x="279" y="53"/>
                </a:lnTo>
                <a:lnTo>
                  <a:pt x="279" y="54"/>
                </a:lnTo>
                <a:lnTo>
                  <a:pt x="280" y="54"/>
                </a:lnTo>
                <a:lnTo>
                  <a:pt x="280" y="55"/>
                </a:lnTo>
                <a:lnTo>
                  <a:pt x="280" y="57"/>
                </a:lnTo>
                <a:lnTo>
                  <a:pt x="280" y="60"/>
                </a:lnTo>
                <a:lnTo>
                  <a:pt x="279" y="60"/>
                </a:lnTo>
                <a:lnTo>
                  <a:pt x="275" y="65"/>
                </a:lnTo>
                <a:lnTo>
                  <a:pt x="274" y="63"/>
                </a:lnTo>
                <a:lnTo>
                  <a:pt x="274" y="62"/>
                </a:lnTo>
                <a:lnTo>
                  <a:pt x="272" y="60"/>
                </a:lnTo>
                <a:lnTo>
                  <a:pt x="272" y="58"/>
                </a:lnTo>
                <a:lnTo>
                  <a:pt x="271" y="58"/>
                </a:lnTo>
                <a:lnTo>
                  <a:pt x="270" y="58"/>
                </a:lnTo>
                <a:lnTo>
                  <a:pt x="268" y="58"/>
                </a:lnTo>
                <a:lnTo>
                  <a:pt x="268" y="60"/>
                </a:lnTo>
                <a:lnTo>
                  <a:pt x="268" y="66"/>
                </a:lnTo>
                <a:lnTo>
                  <a:pt x="268" y="68"/>
                </a:lnTo>
                <a:lnTo>
                  <a:pt x="267" y="71"/>
                </a:lnTo>
                <a:lnTo>
                  <a:pt x="266" y="75"/>
                </a:lnTo>
                <a:lnTo>
                  <a:pt x="265" y="78"/>
                </a:lnTo>
                <a:lnTo>
                  <a:pt x="259" y="88"/>
                </a:lnTo>
                <a:lnTo>
                  <a:pt x="259" y="91"/>
                </a:lnTo>
                <a:lnTo>
                  <a:pt x="257" y="99"/>
                </a:lnTo>
                <a:lnTo>
                  <a:pt x="252" y="130"/>
                </a:lnTo>
                <a:lnTo>
                  <a:pt x="250" y="130"/>
                </a:lnTo>
                <a:lnTo>
                  <a:pt x="249" y="132"/>
                </a:lnTo>
                <a:lnTo>
                  <a:pt x="247" y="132"/>
                </a:lnTo>
                <a:lnTo>
                  <a:pt x="244" y="132"/>
                </a:lnTo>
                <a:lnTo>
                  <a:pt x="242" y="132"/>
                </a:lnTo>
                <a:lnTo>
                  <a:pt x="241" y="132"/>
                </a:lnTo>
                <a:lnTo>
                  <a:pt x="241" y="130"/>
                </a:lnTo>
                <a:lnTo>
                  <a:pt x="240" y="130"/>
                </a:lnTo>
                <a:lnTo>
                  <a:pt x="240" y="132"/>
                </a:lnTo>
                <a:lnTo>
                  <a:pt x="240" y="133"/>
                </a:lnTo>
                <a:lnTo>
                  <a:pt x="238" y="133"/>
                </a:lnTo>
                <a:lnTo>
                  <a:pt x="238" y="135"/>
                </a:lnTo>
                <a:lnTo>
                  <a:pt x="238" y="136"/>
                </a:lnTo>
                <a:lnTo>
                  <a:pt x="238" y="146"/>
                </a:lnTo>
                <a:lnTo>
                  <a:pt x="239" y="151"/>
                </a:lnTo>
                <a:lnTo>
                  <a:pt x="238" y="151"/>
                </a:lnTo>
                <a:lnTo>
                  <a:pt x="238" y="155"/>
                </a:lnTo>
                <a:lnTo>
                  <a:pt x="238" y="157"/>
                </a:lnTo>
                <a:lnTo>
                  <a:pt x="237" y="157"/>
                </a:lnTo>
                <a:lnTo>
                  <a:pt x="237" y="158"/>
                </a:lnTo>
                <a:lnTo>
                  <a:pt x="237" y="159"/>
                </a:lnTo>
                <a:lnTo>
                  <a:pt x="238" y="159"/>
                </a:lnTo>
                <a:lnTo>
                  <a:pt x="239" y="160"/>
                </a:lnTo>
                <a:lnTo>
                  <a:pt x="239" y="161"/>
                </a:lnTo>
                <a:lnTo>
                  <a:pt x="238" y="161"/>
                </a:lnTo>
                <a:lnTo>
                  <a:pt x="235" y="161"/>
                </a:lnTo>
                <a:lnTo>
                  <a:pt x="233" y="161"/>
                </a:lnTo>
                <a:lnTo>
                  <a:pt x="233" y="166"/>
                </a:lnTo>
                <a:lnTo>
                  <a:pt x="233" y="171"/>
                </a:lnTo>
                <a:lnTo>
                  <a:pt x="232" y="171"/>
                </a:lnTo>
                <a:lnTo>
                  <a:pt x="230" y="171"/>
                </a:lnTo>
                <a:lnTo>
                  <a:pt x="229" y="171"/>
                </a:lnTo>
                <a:lnTo>
                  <a:pt x="228" y="171"/>
                </a:lnTo>
                <a:lnTo>
                  <a:pt x="227" y="171"/>
                </a:lnTo>
                <a:lnTo>
                  <a:pt x="224" y="171"/>
                </a:lnTo>
                <a:lnTo>
                  <a:pt x="223" y="171"/>
                </a:lnTo>
                <a:lnTo>
                  <a:pt x="221" y="170"/>
                </a:lnTo>
                <a:lnTo>
                  <a:pt x="220" y="170"/>
                </a:lnTo>
                <a:lnTo>
                  <a:pt x="218" y="170"/>
                </a:lnTo>
                <a:lnTo>
                  <a:pt x="216" y="170"/>
                </a:lnTo>
                <a:lnTo>
                  <a:pt x="214" y="169"/>
                </a:lnTo>
                <a:lnTo>
                  <a:pt x="207" y="168"/>
                </a:lnTo>
                <a:lnTo>
                  <a:pt x="204" y="167"/>
                </a:lnTo>
                <a:lnTo>
                  <a:pt x="202" y="167"/>
                </a:lnTo>
                <a:lnTo>
                  <a:pt x="202" y="166"/>
                </a:lnTo>
                <a:lnTo>
                  <a:pt x="202" y="152"/>
                </a:lnTo>
                <a:lnTo>
                  <a:pt x="192" y="152"/>
                </a:lnTo>
                <a:lnTo>
                  <a:pt x="179" y="153"/>
                </a:lnTo>
                <a:lnTo>
                  <a:pt x="176" y="153"/>
                </a:lnTo>
                <a:lnTo>
                  <a:pt x="162" y="153"/>
                </a:lnTo>
                <a:lnTo>
                  <a:pt x="152" y="153"/>
                </a:lnTo>
                <a:lnTo>
                  <a:pt x="151" y="154"/>
                </a:lnTo>
                <a:lnTo>
                  <a:pt x="150" y="154"/>
                </a:lnTo>
                <a:lnTo>
                  <a:pt x="150" y="153"/>
                </a:lnTo>
                <a:lnTo>
                  <a:pt x="149" y="153"/>
                </a:lnTo>
                <a:lnTo>
                  <a:pt x="147" y="152"/>
                </a:lnTo>
                <a:lnTo>
                  <a:pt x="147" y="151"/>
                </a:lnTo>
                <a:lnTo>
                  <a:pt x="146" y="151"/>
                </a:lnTo>
                <a:lnTo>
                  <a:pt x="145" y="150"/>
                </a:lnTo>
                <a:lnTo>
                  <a:pt x="145" y="149"/>
                </a:lnTo>
                <a:lnTo>
                  <a:pt x="144" y="149"/>
                </a:lnTo>
                <a:lnTo>
                  <a:pt x="144" y="147"/>
                </a:lnTo>
                <a:lnTo>
                  <a:pt x="144" y="146"/>
                </a:lnTo>
                <a:lnTo>
                  <a:pt x="143" y="146"/>
                </a:lnTo>
                <a:lnTo>
                  <a:pt x="143" y="145"/>
                </a:lnTo>
                <a:lnTo>
                  <a:pt x="143" y="144"/>
                </a:lnTo>
                <a:lnTo>
                  <a:pt x="142" y="143"/>
                </a:lnTo>
                <a:lnTo>
                  <a:pt x="142" y="142"/>
                </a:lnTo>
                <a:lnTo>
                  <a:pt x="142" y="141"/>
                </a:lnTo>
                <a:lnTo>
                  <a:pt x="142" y="139"/>
                </a:lnTo>
                <a:lnTo>
                  <a:pt x="142" y="137"/>
                </a:lnTo>
                <a:lnTo>
                  <a:pt x="141" y="136"/>
                </a:lnTo>
                <a:lnTo>
                  <a:pt x="141" y="135"/>
                </a:lnTo>
                <a:lnTo>
                  <a:pt x="141" y="133"/>
                </a:lnTo>
                <a:lnTo>
                  <a:pt x="141" y="129"/>
                </a:lnTo>
                <a:lnTo>
                  <a:pt x="141" y="128"/>
                </a:lnTo>
                <a:lnTo>
                  <a:pt x="142" y="128"/>
                </a:lnTo>
                <a:lnTo>
                  <a:pt x="146" y="128"/>
                </a:lnTo>
                <a:lnTo>
                  <a:pt x="147" y="128"/>
                </a:lnTo>
                <a:lnTo>
                  <a:pt x="150" y="128"/>
                </a:lnTo>
                <a:lnTo>
                  <a:pt x="151" y="128"/>
                </a:lnTo>
                <a:lnTo>
                  <a:pt x="151" y="127"/>
                </a:lnTo>
                <a:lnTo>
                  <a:pt x="151" y="120"/>
                </a:lnTo>
                <a:lnTo>
                  <a:pt x="151" y="113"/>
                </a:lnTo>
                <a:lnTo>
                  <a:pt x="154" y="113"/>
                </a:lnTo>
                <a:lnTo>
                  <a:pt x="154" y="114"/>
                </a:lnTo>
                <a:lnTo>
                  <a:pt x="155" y="114"/>
                </a:lnTo>
                <a:lnTo>
                  <a:pt x="156" y="113"/>
                </a:lnTo>
                <a:lnTo>
                  <a:pt x="156" y="112"/>
                </a:lnTo>
                <a:lnTo>
                  <a:pt x="155" y="112"/>
                </a:lnTo>
                <a:lnTo>
                  <a:pt x="155" y="97"/>
                </a:lnTo>
                <a:lnTo>
                  <a:pt x="154" y="97"/>
                </a:lnTo>
                <a:lnTo>
                  <a:pt x="152" y="97"/>
                </a:lnTo>
                <a:lnTo>
                  <a:pt x="151" y="97"/>
                </a:lnTo>
                <a:lnTo>
                  <a:pt x="150" y="97"/>
                </a:lnTo>
                <a:lnTo>
                  <a:pt x="151" y="102"/>
                </a:lnTo>
                <a:lnTo>
                  <a:pt x="126" y="103"/>
                </a:lnTo>
                <a:lnTo>
                  <a:pt x="126" y="101"/>
                </a:lnTo>
                <a:lnTo>
                  <a:pt x="126" y="100"/>
                </a:lnTo>
                <a:lnTo>
                  <a:pt x="126" y="96"/>
                </a:lnTo>
                <a:lnTo>
                  <a:pt x="125" y="93"/>
                </a:lnTo>
                <a:lnTo>
                  <a:pt x="95" y="94"/>
                </a:lnTo>
                <a:lnTo>
                  <a:pt x="94" y="94"/>
                </a:lnTo>
                <a:lnTo>
                  <a:pt x="93" y="94"/>
                </a:lnTo>
                <a:lnTo>
                  <a:pt x="92" y="94"/>
                </a:lnTo>
                <a:lnTo>
                  <a:pt x="90" y="94"/>
                </a:lnTo>
                <a:lnTo>
                  <a:pt x="85" y="94"/>
                </a:lnTo>
                <a:lnTo>
                  <a:pt x="84" y="94"/>
                </a:lnTo>
                <a:lnTo>
                  <a:pt x="84" y="100"/>
                </a:lnTo>
                <a:lnTo>
                  <a:pt x="82" y="100"/>
                </a:lnTo>
                <a:lnTo>
                  <a:pt x="80" y="100"/>
                </a:lnTo>
                <a:lnTo>
                  <a:pt x="80" y="107"/>
                </a:lnTo>
                <a:lnTo>
                  <a:pt x="81" y="114"/>
                </a:lnTo>
                <a:lnTo>
                  <a:pt x="83" y="114"/>
                </a:lnTo>
                <a:lnTo>
                  <a:pt x="84" y="114"/>
                </a:lnTo>
                <a:lnTo>
                  <a:pt x="89" y="114"/>
                </a:lnTo>
                <a:lnTo>
                  <a:pt x="99" y="114"/>
                </a:lnTo>
                <a:lnTo>
                  <a:pt x="100" y="113"/>
                </a:lnTo>
                <a:lnTo>
                  <a:pt x="100" y="114"/>
                </a:lnTo>
                <a:lnTo>
                  <a:pt x="100" y="117"/>
                </a:lnTo>
                <a:lnTo>
                  <a:pt x="100" y="119"/>
                </a:lnTo>
                <a:lnTo>
                  <a:pt x="100" y="121"/>
                </a:lnTo>
                <a:lnTo>
                  <a:pt x="100" y="124"/>
                </a:lnTo>
                <a:lnTo>
                  <a:pt x="110" y="124"/>
                </a:lnTo>
                <a:lnTo>
                  <a:pt x="110" y="125"/>
                </a:lnTo>
                <a:lnTo>
                  <a:pt x="110" y="126"/>
                </a:lnTo>
                <a:lnTo>
                  <a:pt x="111" y="126"/>
                </a:lnTo>
                <a:lnTo>
                  <a:pt x="128" y="126"/>
                </a:lnTo>
                <a:lnTo>
                  <a:pt x="130" y="126"/>
                </a:lnTo>
                <a:lnTo>
                  <a:pt x="130" y="132"/>
                </a:lnTo>
                <a:lnTo>
                  <a:pt x="130" y="133"/>
                </a:lnTo>
                <a:lnTo>
                  <a:pt x="126" y="133"/>
                </a:lnTo>
                <a:lnTo>
                  <a:pt x="124" y="133"/>
                </a:lnTo>
                <a:lnTo>
                  <a:pt x="120" y="134"/>
                </a:lnTo>
                <a:lnTo>
                  <a:pt x="117" y="135"/>
                </a:lnTo>
                <a:lnTo>
                  <a:pt x="110" y="137"/>
                </a:lnTo>
                <a:lnTo>
                  <a:pt x="103" y="139"/>
                </a:lnTo>
                <a:lnTo>
                  <a:pt x="99" y="141"/>
                </a:lnTo>
                <a:lnTo>
                  <a:pt x="95" y="142"/>
                </a:lnTo>
                <a:lnTo>
                  <a:pt x="91" y="142"/>
                </a:lnTo>
                <a:lnTo>
                  <a:pt x="81" y="142"/>
                </a:lnTo>
                <a:lnTo>
                  <a:pt x="80" y="141"/>
                </a:lnTo>
                <a:lnTo>
                  <a:pt x="80" y="139"/>
                </a:lnTo>
                <a:lnTo>
                  <a:pt x="80" y="138"/>
                </a:lnTo>
                <a:lnTo>
                  <a:pt x="76" y="138"/>
                </a:lnTo>
                <a:lnTo>
                  <a:pt x="76" y="141"/>
                </a:lnTo>
                <a:lnTo>
                  <a:pt x="76" y="142"/>
                </a:lnTo>
                <a:lnTo>
                  <a:pt x="72" y="142"/>
                </a:lnTo>
                <a:lnTo>
                  <a:pt x="61" y="142"/>
                </a:lnTo>
                <a:lnTo>
                  <a:pt x="57" y="142"/>
                </a:lnTo>
                <a:lnTo>
                  <a:pt x="55" y="142"/>
                </a:lnTo>
                <a:lnTo>
                  <a:pt x="5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39"/>
                </a:lnTo>
                <a:lnTo>
                  <a:pt x="40" y="133"/>
                </a:lnTo>
                <a:lnTo>
                  <a:pt x="40" y="132"/>
                </a:lnTo>
                <a:lnTo>
                  <a:pt x="40" y="124"/>
                </a:lnTo>
                <a:lnTo>
                  <a:pt x="39" y="124"/>
                </a:lnTo>
                <a:lnTo>
                  <a:pt x="38" y="124"/>
                </a:lnTo>
                <a:lnTo>
                  <a:pt x="31" y="124"/>
                </a:lnTo>
                <a:lnTo>
                  <a:pt x="28" y="124"/>
                </a:lnTo>
                <a:lnTo>
                  <a:pt x="26" y="124"/>
                </a:lnTo>
                <a:lnTo>
                  <a:pt x="24" y="124"/>
                </a:lnTo>
                <a:lnTo>
                  <a:pt x="23" y="124"/>
                </a:lnTo>
                <a:lnTo>
                  <a:pt x="20" y="124"/>
                </a:lnTo>
                <a:lnTo>
                  <a:pt x="20" y="121"/>
                </a:lnTo>
                <a:lnTo>
                  <a:pt x="20" y="120"/>
                </a:lnTo>
                <a:lnTo>
                  <a:pt x="20" y="112"/>
                </a:lnTo>
                <a:lnTo>
                  <a:pt x="20" y="109"/>
                </a:lnTo>
                <a:lnTo>
                  <a:pt x="20" y="96"/>
                </a:lnTo>
                <a:lnTo>
                  <a:pt x="20" y="93"/>
                </a:lnTo>
                <a:lnTo>
                  <a:pt x="18" y="93"/>
                </a:lnTo>
                <a:lnTo>
                  <a:pt x="16" y="93"/>
                </a:lnTo>
                <a:lnTo>
                  <a:pt x="15" y="93"/>
                </a:lnTo>
                <a:lnTo>
                  <a:pt x="13" y="93"/>
                </a:lnTo>
                <a:lnTo>
                  <a:pt x="6" y="93"/>
                </a:lnTo>
                <a:lnTo>
                  <a:pt x="4" y="93"/>
                </a:lnTo>
                <a:lnTo>
                  <a:pt x="3" y="93"/>
                </a:lnTo>
                <a:lnTo>
                  <a:pt x="0" y="93"/>
                </a:lnTo>
                <a:lnTo>
                  <a:pt x="0" y="86"/>
                </a:lnTo>
                <a:lnTo>
                  <a:pt x="0" y="69"/>
                </a:lnTo>
                <a:lnTo>
                  <a:pt x="0" y="68"/>
                </a:lnTo>
                <a:lnTo>
                  <a:pt x="7" y="59"/>
                </a:lnTo>
                <a:lnTo>
                  <a:pt x="9" y="57"/>
                </a:lnTo>
                <a:lnTo>
                  <a:pt x="9" y="55"/>
                </a:lnTo>
                <a:lnTo>
                  <a:pt x="11" y="57"/>
                </a:lnTo>
                <a:lnTo>
                  <a:pt x="16" y="57"/>
                </a:lnTo>
                <a:lnTo>
                  <a:pt x="20" y="58"/>
                </a:lnTo>
                <a:lnTo>
                  <a:pt x="20" y="51"/>
                </a:lnTo>
                <a:lnTo>
                  <a:pt x="20" y="50"/>
                </a:lnTo>
                <a:lnTo>
                  <a:pt x="20" y="49"/>
                </a:lnTo>
                <a:lnTo>
                  <a:pt x="40" y="49"/>
                </a:lnTo>
                <a:lnTo>
                  <a:pt x="40" y="45"/>
                </a:lnTo>
                <a:lnTo>
                  <a:pt x="40" y="40"/>
                </a:lnTo>
                <a:lnTo>
                  <a:pt x="40" y="36"/>
                </a:lnTo>
                <a:lnTo>
                  <a:pt x="40" y="35"/>
                </a:lnTo>
                <a:lnTo>
                  <a:pt x="40" y="34"/>
                </a:lnTo>
                <a:lnTo>
                  <a:pt x="40" y="33"/>
                </a:lnTo>
                <a:lnTo>
                  <a:pt x="40" y="30"/>
                </a:lnTo>
                <a:lnTo>
                  <a:pt x="40" y="29"/>
                </a:lnTo>
                <a:lnTo>
                  <a:pt x="40" y="28"/>
                </a:lnTo>
                <a:lnTo>
                  <a:pt x="40" y="27"/>
                </a:lnTo>
                <a:lnTo>
                  <a:pt x="40" y="26"/>
                </a:lnTo>
                <a:lnTo>
                  <a:pt x="40" y="25"/>
                </a:lnTo>
                <a:lnTo>
                  <a:pt x="40" y="24"/>
                </a:lnTo>
                <a:lnTo>
                  <a:pt x="40" y="18"/>
                </a:lnTo>
                <a:lnTo>
                  <a:pt x="40" y="17"/>
                </a:lnTo>
                <a:lnTo>
                  <a:pt x="41" y="17"/>
                </a:lnTo>
                <a:lnTo>
                  <a:pt x="42" y="17"/>
                </a:lnTo>
                <a:lnTo>
                  <a:pt x="49" y="16"/>
                </a:lnTo>
                <a:lnTo>
                  <a:pt x="60" y="16"/>
                </a:lnTo>
                <a:lnTo>
                  <a:pt x="71" y="16"/>
                </a:lnTo>
                <a:lnTo>
                  <a:pt x="77" y="16"/>
                </a:lnTo>
                <a:lnTo>
                  <a:pt x="77" y="15"/>
                </a:lnTo>
                <a:lnTo>
                  <a:pt x="77" y="13"/>
                </a:lnTo>
                <a:lnTo>
                  <a:pt x="77" y="12"/>
                </a:lnTo>
                <a:lnTo>
                  <a:pt x="85" y="12"/>
                </a:lnTo>
                <a:lnTo>
                  <a:pt x="86" y="12"/>
                </a:lnTo>
                <a:lnTo>
                  <a:pt x="87" y="12"/>
                </a:lnTo>
                <a:lnTo>
                  <a:pt x="89" y="13"/>
                </a:lnTo>
                <a:lnTo>
                  <a:pt x="91" y="13"/>
                </a:lnTo>
                <a:lnTo>
                  <a:pt x="92" y="13"/>
                </a:lnTo>
                <a:lnTo>
                  <a:pt x="92" y="15"/>
                </a:lnTo>
                <a:lnTo>
                  <a:pt x="93" y="15"/>
                </a:lnTo>
                <a:lnTo>
                  <a:pt x="97" y="16"/>
                </a:lnTo>
                <a:lnTo>
                  <a:pt x="98" y="16"/>
                </a:lnTo>
                <a:lnTo>
                  <a:pt x="100" y="16"/>
                </a:lnTo>
                <a:lnTo>
                  <a:pt x="101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5" y="16"/>
                </a:lnTo>
                <a:lnTo>
                  <a:pt x="119" y="16"/>
                </a:lnTo>
                <a:lnTo>
                  <a:pt x="125" y="16"/>
                </a:lnTo>
                <a:lnTo>
                  <a:pt x="133" y="16"/>
                </a:lnTo>
                <a:lnTo>
                  <a:pt x="136" y="15"/>
                </a:lnTo>
                <a:lnTo>
                  <a:pt x="137" y="15"/>
                </a:lnTo>
                <a:lnTo>
                  <a:pt x="138" y="15"/>
                </a:lnTo>
                <a:lnTo>
                  <a:pt x="140" y="15"/>
                </a:lnTo>
                <a:lnTo>
                  <a:pt x="142" y="13"/>
                </a:lnTo>
                <a:lnTo>
                  <a:pt x="143" y="13"/>
                </a:lnTo>
                <a:lnTo>
                  <a:pt x="144" y="12"/>
                </a:lnTo>
                <a:lnTo>
                  <a:pt x="146" y="12"/>
                </a:lnTo>
                <a:lnTo>
                  <a:pt x="149" y="11"/>
                </a:lnTo>
                <a:lnTo>
                  <a:pt x="151" y="11"/>
                </a:lnTo>
                <a:lnTo>
                  <a:pt x="152" y="11"/>
                </a:lnTo>
                <a:lnTo>
                  <a:pt x="153" y="11"/>
                </a:lnTo>
                <a:lnTo>
                  <a:pt x="154" y="11"/>
                </a:lnTo>
                <a:lnTo>
                  <a:pt x="156" y="11"/>
                </a:lnTo>
                <a:lnTo>
                  <a:pt x="158" y="11"/>
                </a:lnTo>
                <a:lnTo>
                  <a:pt x="164" y="11"/>
                </a:lnTo>
                <a:lnTo>
                  <a:pt x="169" y="11"/>
                </a:lnTo>
                <a:lnTo>
                  <a:pt x="173" y="11"/>
                </a:lnTo>
                <a:lnTo>
                  <a:pt x="178" y="10"/>
                </a:lnTo>
                <a:lnTo>
                  <a:pt x="181" y="10"/>
                </a:lnTo>
                <a:lnTo>
                  <a:pt x="192" y="10"/>
                </a:lnTo>
                <a:lnTo>
                  <a:pt x="197" y="9"/>
                </a:lnTo>
                <a:lnTo>
                  <a:pt x="199" y="9"/>
                </a:lnTo>
                <a:lnTo>
                  <a:pt x="207" y="9"/>
                </a:lnTo>
                <a:lnTo>
                  <a:pt x="216" y="8"/>
                </a:lnTo>
                <a:lnTo>
                  <a:pt x="219" y="8"/>
                </a:lnTo>
                <a:lnTo>
                  <a:pt x="225" y="8"/>
                </a:lnTo>
                <a:lnTo>
                  <a:pt x="230" y="8"/>
                </a:lnTo>
                <a:lnTo>
                  <a:pt x="236" y="7"/>
                </a:lnTo>
                <a:lnTo>
                  <a:pt x="237" y="7"/>
                </a:lnTo>
                <a:lnTo>
                  <a:pt x="273" y="7"/>
                </a:lnTo>
                <a:lnTo>
                  <a:pt x="274" y="7"/>
                </a:lnTo>
                <a:lnTo>
                  <a:pt x="275" y="5"/>
                </a:lnTo>
                <a:lnTo>
                  <a:pt x="276" y="0"/>
                </a:lnTo>
                <a:lnTo>
                  <a:pt x="276" y="1"/>
                </a:lnTo>
                <a:lnTo>
                  <a:pt x="278" y="1"/>
                </a:lnTo>
                <a:lnTo>
                  <a:pt x="279" y="1"/>
                </a:lnTo>
                <a:lnTo>
                  <a:pt x="280" y="1"/>
                </a:lnTo>
                <a:lnTo>
                  <a:pt x="281" y="2"/>
                </a:lnTo>
                <a:lnTo>
                  <a:pt x="284" y="3"/>
                </a:lnTo>
                <a:lnTo>
                  <a:pt x="285" y="3"/>
                </a:lnTo>
                <a:lnTo>
                  <a:pt x="287" y="3"/>
                </a:lnTo>
                <a:lnTo>
                  <a:pt x="288" y="4"/>
                </a:lnTo>
                <a:lnTo>
                  <a:pt x="291" y="5"/>
                </a:lnTo>
                <a:lnTo>
                  <a:pt x="292" y="5"/>
                </a:lnTo>
                <a:lnTo>
                  <a:pt x="293" y="7"/>
                </a:lnTo>
                <a:lnTo>
                  <a:pt x="294" y="7"/>
                </a:lnTo>
                <a:lnTo>
                  <a:pt x="294" y="8"/>
                </a:lnTo>
                <a:lnTo>
                  <a:pt x="296" y="8"/>
                </a:lnTo>
                <a:lnTo>
                  <a:pt x="297" y="8"/>
                </a:lnTo>
                <a:lnTo>
                  <a:pt x="299" y="9"/>
                </a:lnTo>
                <a:lnTo>
                  <a:pt x="300" y="9"/>
                </a:lnTo>
                <a:lnTo>
                  <a:pt x="301" y="10"/>
                </a:lnTo>
                <a:lnTo>
                  <a:pt x="302" y="10"/>
                </a:lnTo>
                <a:lnTo>
                  <a:pt x="304" y="10"/>
                </a:lnTo>
                <a:lnTo>
                  <a:pt x="305" y="11"/>
                </a:lnTo>
                <a:lnTo>
                  <a:pt x="306" y="11"/>
                </a:lnTo>
                <a:lnTo>
                  <a:pt x="311" y="12"/>
                </a:lnTo>
                <a:lnTo>
                  <a:pt x="314" y="13"/>
                </a:lnTo>
                <a:lnTo>
                  <a:pt x="317" y="15"/>
                </a:lnTo>
                <a:lnTo>
                  <a:pt x="318" y="15"/>
                </a:lnTo>
                <a:lnTo>
                  <a:pt x="319" y="15"/>
                </a:lnTo>
                <a:lnTo>
                  <a:pt x="319" y="18"/>
                </a:lnTo>
                <a:lnTo>
                  <a:pt x="317" y="20"/>
                </a:lnTo>
                <a:lnTo>
                  <a:pt x="315" y="23"/>
                </a:lnTo>
                <a:lnTo>
                  <a:pt x="310" y="27"/>
                </a:lnTo>
                <a:lnTo>
                  <a:pt x="308" y="29"/>
                </a:lnTo>
                <a:lnTo>
                  <a:pt x="305" y="30"/>
                </a:lnTo>
                <a:lnTo>
                  <a:pt x="296" y="30"/>
                </a:lnTo>
                <a:lnTo>
                  <a:pt x="296" y="32"/>
                </a:lnTo>
                <a:close/>
                <a:moveTo>
                  <a:pt x="518" y="17"/>
                </a:moveTo>
                <a:lnTo>
                  <a:pt x="517" y="25"/>
                </a:lnTo>
                <a:lnTo>
                  <a:pt x="516" y="26"/>
                </a:lnTo>
                <a:lnTo>
                  <a:pt x="516" y="27"/>
                </a:lnTo>
                <a:lnTo>
                  <a:pt x="515" y="34"/>
                </a:lnTo>
                <a:lnTo>
                  <a:pt x="514" y="40"/>
                </a:lnTo>
                <a:lnTo>
                  <a:pt x="514" y="41"/>
                </a:lnTo>
                <a:lnTo>
                  <a:pt x="512" y="47"/>
                </a:lnTo>
                <a:lnTo>
                  <a:pt x="512" y="49"/>
                </a:lnTo>
                <a:lnTo>
                  <a:pt x="511" y="53"/>
                </a:lnTo>
                <a:lnTo>
                  <a:pt x="511" y="54"/>
                </a:lnTo>
                <a:lnTo>
                  <a:pt x="508" y="62"/>
                </a:lnTo>
                <a:lnTo>
                  <a:pt x="506" y="70"/>
                </a:lnTo>
                <a:lnTo>
                  <a:pt x="506" y="71"/>
                </a:lnTo>
                <a:lnTo>
                  <a:pt x="505" y="75"/>
                </a:lnTo>
                <a:lnTo>
                  <a:pt x="504" y="78"/>
                </a:lnTo>
                <a:lnTo>
                  <a:pt x="503" y="83"/>
                </a:lnTo>
                <a:lnTo>
                  <a:pt x="503" y="84"/>
                </a:lnTo>
                <a:lnTo>
                  <a:pt x="503" y="85"/>
                </a:lnTo>
                <a:lnTo>
                  <a:pt x="503" y="87"/>
                </a:lnTo>
                <a:lnTo>
                  <a:pt x="501" y="90"/>
                </a:lnTo>
                <a:lnTo>
                  <a:pt x="501" y="93"/>
                </a:lnTo>
                <a:lnTo>
                  <a:pt x="500" y="107"/>
                </a:lnTo>
                <a:lnTo>
                  <a:pt x="500" y="116"/>
                </a:lnTo>
                <a:lnTo>
                  <a:pt x="499" y="122"/>
                </a:lnTo>
                <a:lnTo>
                  <a:pt x="499" y="132"/>
                </a:lnTo>
                <a:lnTo>
                  <a:pt x="499" y="134"/>
                </a:lnTo>
                <a:lnTo>
                  <a:pt x="499" y="136"/>
                </a:lnTo>
                <a:lnTo>
                  <a:pt x="498" y="142"/>
                </a:lnTo>
                <a:lnTo>
                  <a:pt x="498" y="158"/>
                </a:lnTo>
                <a:lnTo>
                  <a:pt x="497" y="162"/>
                </a:lnTo>
                <a:lnTo>
                  <a:pt x="497" y="164"/>
                </a:lnTo>
                <a:lnTo>
                  <a:pt x="497" y="166"/>
                </a:lnTo>
                <a:lnTo>
                  <a:pt x="500" y="166"/>
                </a:lnTo>
                <a:lnTo>
                  <a:pt x="526" y="164"/>
                </a:lnTo>
                <a:lnTo>
                  <a:pt x="532" y="164"/>
                </a:lnTo>
                <a:lnTo>
                  <a:pt x="534" y="164"/>
                </a:lnTo>
                <a:lnTo>
                  <a:pt x="534" y="166"/>
                </a:lnTo>
                <a:lnTo>
                  <a:pt x="534" y="167"/>
                </a:lnTo>
                <a:lnTo>
                  <a:pt x="533" y="170"/>
                </a:lnTo>
                <a:lnTo>
                  <a:pt x="533" y="171"/>
                </a:lnTo>
                <a:lnTo>
                  <a:pt x="533" y="172"/>
                </a:lnTo>
                <a:lnTo>
                  <a:pt x="533" y="175"/>
                </a:lnTo>
                <a:lnTo>
                  <a:pt x="533" y="176"/>
                </a:lnTo>
                <a:lnTo>
                  <a:pt x="533" y="177"/>
                </a:lnTo>
                <a:lnTo>
                  <a:pt x="533" y="178"/>
                </a:lnTo>
                <a:lnTo>
                  <a:pt x="533" y="179"/>
                </a:lnTo>
                <a:lnTo>
                  <a:pt x="533" y="180"/>
                </a:lnTo>
                <a:lnTo>
                  <a:pt x="532" y="183"/>
                </a:lnTo>
                <a:lnTo>
                  <a:pt x="532" y="185"/>
                </a:lnTo>
                <a:lnTo>
                  <a:pt x="532" y="186"/>
                </a:lnTo>
                <a:lnTo>
                  <a:pt x="532" y="187"/>
                </a:lnTo>
                <a:lnTo>
                  <a:pt x="532" y="188"/>
                </a:lnTo>
                <a:lnTo>
                  <a:pt x="532" y="189"/>
                </a:lnTo>
                <a:lnTo>
                  <a:pt x="531" y="192"/>
                </a:lnTo>
                <a:lnTo>
                  <a:pt x="531" y="193"/>
                </a:lnTo>
                <a:lnTo>
                  <a:pt x="531" y="194"/>
                </a:lnTo>
                <a:lnTo>
                  <a:pt x="531" y="195"/>
                </a:lnTo>
                <a:lnTo>
                  <a:pt x="531" y="197"/>
                </a:lnTo>
                <a:lnTo>
                  <a:pt x="530" y="200"/>
                </a:lnTo>
                <a:lnTo>
                  <a:pt x="530" y="202"/>
                </a:lnTo>
                <a:lnTo>
                  <a:pt x="529" y="203"/>
                </a:lnTo>
                <a:lnTo>
                  <a:pt x="529" y="205"/>
                </a:lnTo>
                <a:lnTo>
                  <a:pt x="529" y="206"/>
                </a:lnTo>
                <a:lnTo>
                  <a:pt x="529" y="208"/>
                </a:lnTo>
                <a:lnTo>
                  <a:pt x="529" y="209"/>
                </a:lnTo>
                <a:lnTo>
                  <a:pt x="529" y="210"/>
                </a:lnTo>
                <a:lnTo>
                  <a:pt x="527" y="212"/>
                </a:lnTo>
                <a:lnTo>
                  <a:pt x="527" y="213"/>
                </a:lnTo>
                <a:lnTo>
                  <a:pt x="527" y="216"/>
                </a:lnTo>
                <a:lnTo>
                  <a:pt x="527" y="218"/>
                </a:lnTo>
                <a:lnTo>
                  <a:pt x="527" y="219"/>
                </a:lnTo>
                <a:lnTo>
                  <a:pt x="527" y="221"/>
                </a:lnTo>
                <a:lnTo>
                  <a:pt x="526" y="225"/>
                </a:lnTo>
                <a:lnTo>
                  <a:pt x="526" y="228"/>
                </a:lnTo>
                <a:lnTo>
                  <a:pt x="526" y="229"/>
                </a:lnTo>
                <a:lnTo>
                  <a:pt x="526" y="230"/>
                </a:lnTo>
                <a:lnTo>
                  <a:pt x="525" y="235"/>
                </a:lnTo>
                <a:lnTo>
                  <a:pt x="525" y="236"/>
                </a:lnTo>
                <a:lnTo>
                  <a:pt x="525" y="237"/>
                </a:lnTo>
                <a:lnTo>
                  <a:pt x="525" y="238"/>
                </a:lnTo>
                <a:lnTo>
                  <a:pt x="525" y="239"/>
                </a:lnTo>
                <a:lnTo>
                  <a:pt x="525" y="241"/>
                </a:lnTo>
                <a:lnTo>
                  <a:pt x="525" y="242"/>
                </a:lnTo>
                <a:lnTo>
                  <a:pt x="525" y="243"/>
                </a:lnTo>
                <a:lnTo>
                  <a:pt x="524" y="245"/>
                </a:lnTo>
                <a:lnTo>
                  <a:pt x="524" y="246"/>
                </a:lnTo>
                <a:lnTo>
                  <a:pt x="524" y="247"/>
                </a:lnTo>
                <a:lnTo>
                  <a:pt x="524" y="249"/>
                </a:lnTo>
                <a:lnTo>
                  <a:pt x="524" y="250"/>
                </a:lnTo>
                <a:lnTo>
                  <a:pt x="523" y="255"/>
                </a:lnTo>
                <a:lnTo>
                  <a:pt x="523" y="258"/>
                </a:lnTo>
                <a:lnTo>
                  <a:pt x="523" y="260"/>
                </a:lnTo>
                <a:lnTo>
                  <a:pt x="523" y="261"/>
                </a:lnTo>
                <a:lnTo>
                  <a:pt x="523" y="262"/>
                </a:lnTo>
                <a:lnTo>
                  <a:pt x="522" y="267"/>
                </a:lnTo>
                <a:lnTo>
                  <a:pt x="522" y="268"/>
                </a:lnTo>
                <a:lnTo>
                  <a:pt x="522" y="270"/>
                </a:lnTo>
                <a:lnTo>
                  <a:pt x="521" y="272"/>
                </a:lnTo>
                <a:lnTo>
                  <a:pt x="521" y="275"/>
                </a:lnTo>
                <a:lnTo>
                  <a:pt x="520" y="279"/>
                </a:lnTo>
                <a:lnTo>
                  <a:pt x="520" y="281"/>
                </a:lnTo>
                <a:lnTo>
                  <a:pt x="520" y="284"/>
                </a:lnTo>
                <a:lnTo>
                  <a:pt x="520" y="285"/>
                </a:lnTo>
                <a:lnTo>
                  <a:pt x="518" y="287"/>
                </a:lnTo>
                <a:lnTo>
                  <a:pt x="517" y="291"/>
                </a:lnTo>
                <a:lnTo>
                  <a:pt x="517" y="292"/>
                </a:lnTo>
                <a:lnTo>
                  <a:pt x="517" y="293"/>
                </a:lnTo>
                <a:lnTo>
                  <a:pt x="517" y="294"/>
                </a:lnTo>
                <a:lnTo>
                  <a:pt x="517" y="296"/>
                </a:lnTo>
                <a:lnTo>
                  <a:pt x="516" y="300"/>
                </a:lnTo>
                <a:lnTo>
                  <a:pt x="516" y="302"/>
                </a:lnTo>
                <a:lnTo>
                  <a:pt x="516" y="303"/>
                </a:lnTo>
                <a:lnTo>
                  <a:pt x="516" y="304"/>
                </a:lnTo>
                <a:lnTo>
                  <a:pt x="515" y="305"/>
                </a:lnTo>
                <a:lnTo>
                  <a:pt x="515" y="306"/>
                </a:lnTo>
                <a:lnTo>
                  <a:pt x="515" y="308"/>
                </a:lnTo>
                <a:lnTo>
                  <a:pt x="515" y="309"/>
                </a:lnTo>
                <a:lnTo>
                  <a:pt x="515" y="310"/>
                </a:lnTo>
                <a:lnTo>
                  <a:pt x="515" y="311"/>
                </a:lnTo>
                <a:lnTo>
                  <a:pt x="514" y="314"/>
                </a:lnTo>
                <a:lnTo>
                  <a:pt x="514" y="316"/>
                </a:lnTo>
                <a:lnTo>
                  <a:pt x="514" y="317"/>
                </a:lnTo>
                <a:lnTo>
                  <a:pt x="513" y="320"/>
                </a:lnTo>
                <a:lnTo>
                  <a:pt x="513" y="323"/>
                </a:lnTo>
                <a:lnTo>
                  <a:pt x="513" y="325"/>
                </a:lnTo>
                <a:lnTo>
                  <a:pt x="512" y="328"/>
                </a:lnTo>
                <a:lnTo>
                  <a:pt x="512" y="330"/>
                </a:lnTo>
                <a:lnTo>
                  <a:pt x="512" y="331"/>
                </a:lnTo>
                <a:lnTo>
                  <a:pt x="512" y="335"/>
                </a:lnTo>
                <a:lnTo>
                  <a:pt x="511" y="336"/>
                </a:lnTo>
                <a:lnTo>
                  <a:pt x="511" y="338"/>
                </a:lnTo>
                <a:lnTo>
                  <a:pt x="511" y="342"/>
                </a:lnTo>
                <a:lnTo>
                  <a:pt x="511" y="343"/>
                </a:lnTo>
                <a:lnTo>
                  <a:pt x="509" y="346"/>
                </a:lnTo>
                <a:lnTo>
                  <a:pt x="509" y="348"/>
                </a:lnTo>
                <a:lnTo>
                  <a:pt x="509" y="350"/>
                </a:lnTo>
                <a:lnTo>
                  <a:pt x="508" y="352"/>
                </a:lnTo>
                <a:lnTo>
                  <a:pt x="508" y="354"/>
                </a:lnTo>
                <a:lnTo>
                  <a:pt x="508" y="356"/>
                </a:lnTo>
                <a:lnTo>
                  <a:pt x="507" y="359"/>
                </a:lnTo>
                <a:lnTo>
                  <a:pt x="507" y="361"/>
                </a:lnTo>
                <a:lnTo>
                  <a:pt x="506" y="364"/>
                </a:lnTo>
                <a:lnTo>
                  <a:pt x="506" y="365"/>
                </a:lnTo>
                <a:lnTo>
                  <a:pt x="506" y="367"/>
                </a:lnTo>
                <a:lnTo>
                  <a:pt x="506" y="369"/>
                </a:lnTo>
                <a:lnTo>
                  <a:pt x="505" y="371"/>
                </a:lnTo>
                <a:lnTo>
                  <a:pt x="505" y="372"/>
                </a:lnTo>
                <a:lnTo>
                  <a:pt x="505" y="373"/>
                </a:lnTo>
                <a:lnTo>
                  <a:pt x="504" y="378"/>
                </a:lnTo>
                <a:lnTo>
                  <a:pt x="504" y="379"/>
                </a:lnTo>
                <a:lnTo>
                  <a:pt x="504" y="381"/>
                </a:lnTo>
                <a:lnTo>
                  <a:pt x="504" y="383"/>
                </a:lnTo>
                <a:lnTo>
                  <a:pt x="503" y="385"/>
                </a:lnTo>
                <a:lnTo>
                  <a:pt x="503" y="390"/>
                </a:lnTo>
                <a:lnTo>
                  <a:pt x="503" y="392"/>
                </a:lnTo>
                <a:lnTo>
                  <a:pt x="501" y="397"/>
                </a:lnTo>
                <a:lnTo>
                  <a:pt x="501" y="398"/>
                </a:lnTo>
                <a:lnTo>
                  <a:pt x="501" y="402"/>
                </a:lnTo>
                <a:lnTo>
                  <a:pt x="501" y="403"/>
                </a:lnTo>
                <a:lnTo>
                  <a:pt x="501" y="405"/>
                </a:lnTo>
                <a:lnTo>
                  <a:pt x="501" y="406"/>
                </a:lnTo>
                <a:lnTo>
                  <a:pt x="501" y="408"/>
                </a:lnTo>
                <a:lnTo>
                  <a:pt x="501" y="409"/>
                </a:lnTo>
                <a:lnTo>
                  <a:pt x="501" y="410"/>
                </a:lnTo>
                <a:lnTo>
                  <a:pt x="500" y="410"/>
                </a:lnTo>
                <a:lnTo>
                  <a:pt x="500" y="412"/>
                </a:lnTo>
                <a:lnTo>
                  <a:pt x="500" y="414"/>
                </a:lnTo>
                <a:lnTo>
                  <a:pt x="500" y="419"/>
                </a:lnTo>
                <a:lnTo>
                  <a:pt x="499" y="422"/>
                </a:lnTo>
                <a:lnTo>
                  <a:pt x="499" y="423"/>
                </a:lnTo>
                <a:lnTo>
                  <a:pt x="499" y="427"/>
                </a:lnTo>
                <a:lnTo>
                  <a:pt x="499" y="428"/>
                </a:lnTo>
                <a:lnTo>
                  <a:pt x="499" y="431"/>
                </a:lnTo>
                <a:lnTo>
                  <a:pt x="499" y="435"/>
                </a:lnTo>
                <a:lnTo>
                  <a:pt x="499" y="436"/>
                </a:lnTo>
                <a:lnTo>
                  <a:pt x="499" y="437"/>
                </a:lnTo>
                <a:lnTo>
                  <a:pt x="499" y="442"/>
                </a:lnTo>
                <a:lnTo>
                  <a:pt x="499" y="443"/>
                </a:lnTo>
                <a:lnTo>
                  <a:pt x="499" y="444"/>
                </a:lnTo>
                <a:lnTo>
                  <a:pt x="498" y="446"/>
                </a:lnTo>
                <a:lnTo>
                  <a:pt x="499" y="447"/>
                </a:lnTo>
                <a:lnTo>
                  <a:pt x="499" y="448"/>
                </a:lnTo>
                <a:lnTo>
                  <a:pt x="498" y="451"/>
                </a:lnTo>
                <a:lnTo>
                  <a:pt x="498" y="452"/>
                </a:lnTo>
                <a:lnTo>
                  <a:pt x="498" y="454"/>
                </a:lnTo>
                <a:lnTo>
                  <a:pt x="498" y="455"/>
                </a:lnTo>
                <a:lnTo>
                  <a:pt x="498" y="456"/>
                </a:lnTo>
                <a:lnTo>
                  <a:pt x="498" y="457"/>
                </a:lnTo>
                <a:lnTo>
                  <a:pt x="498" y="461"/>
                </a:lnTo>
                <a:lnTo>
                  <a:pt x="498" y="462"/>
                </a:lnTo>
                <a:lnTo>
                  <a:pt x="498" y="464"/>
                </a:lnTo>
                <a:lnTo>
                  <a:pt x="498" y="465"/>
                </a:lnTo>
                <a:lnTo>
                  <a:pt x="498" y="468"/>
                </a:lnTo>
                <a:lnTo>
                  <a:pt x="497" y="469"/>
                </a:lnTo>
                <a:lnTo>
                  <a:pt x="498" y="470"/>
                </a:lnTo>
                <a:lnTo>
                  <a:pt x="498" y="472"/>
                </a:lnTo>
                <a:lnTo>
                  <a:pt x="498" y="475"/>
                </a:lnTo>
                <a:lnTo>
                  <a:pt x="498" y="476"/>
                </a:lnTo>
                <a:lnTo>
                  <a:pt x="497" y="477"/>
                </a:lnTo>
                <a:lnTo>
                  <a:pt x="497" y="478"/>
                </a:lnTo>
                <a:lnTo>
                  <a:pt x="497" y="480"/>
                </a:lnTo>
                <a:lnTo>
                  <a:pt x="498" y="481"/>
                </a:lnTo>
                <a:lnTo>
                  <a:pt x="498" y="482"/>
                </a:lnTo>
                <a:lnTo>
                  <a:pt x="498" y="484"/>
                </a:lnTo>
                <a:lnTo>
                  <a:pt x="498" y="485"/>
                </a:lnTo>
                <a:lnTo>
                  <a:pt x="497" y="486"/>
                </a:lnTo>
                <a:lnTo>
                  <a:pt x="497" y="488"/>
                </a:lnTo>
                <a:lnTo>
                  <a:pt x="497" y="489"/>
                </a:lnTo>
                <a:lnTo>
                  <a:pt x="497" y="490"/>
                </a:lnTo>
                <a:lnTo>
                  <a:pt x="497" y="492"/>
                </a:lnTo>
                <a:lnTo>
                  <a:pt x="497" y="494"/>
                </a:lnTo>
                <a:lnTo>
                  <a:pt x="497" y="495"/>
                </a:lnTo>
                <a:lnTo>
                  <a:pt x="497" y="496"/>
                </a:lnTo>
                <a:lnTo>
                  <a:pt x="496" y="497"/>
                </a:lnTo>
                <a:lnTo>
                  <a:pt x="496" y="500"/>
                </a:lnTo>
                <a:lnTo>
                  <a:pt x="496" y="501"/>
                </a:lnTo>
                <a:lnTo>
                  <a:pt x="496" y="503"/>
                </a:lnTo>
                <a:lnTo>
                  <a:pt x="496" y="505"/>
                </a:lnTo>
                <a:lnTo>
                  <a:pt x="495" y="506"/>
                </a:lnTo>
                <a:lnTo>
                  <a:pt x="495" y="507"/>
                </a:lnTo>
                <a:lnTo>
                  <a:pt x="495" y="510"/>
                </a:lnTo>
                <a:lnTo>
                  <a:pt x="495" y="511"/>
                </a:lnTo>
                <a:lnTo>
                  <a:pt x="495" y="512"/>
                </a:lnTo>
                <a:lnTo>
                  <a:pt x="495" y="513"/>
                </a:lnTo>
                <a:lnTo>
                  <a:pt x="495" y="515"/>
                </a:lnTo>
                <a:lnTo>
                  <a:pt x="495" y="518"/>
                </a:lnTo>
                <a:lnTo>
                  <a:pt x="495" y="519"/>
                </a:lnTo>
                <a:lnTo>
                  <a:pt x="495" y="520"/>
                </a:lnTo>
                <a:lnTo>
                  <a:pt x="495" y="521"/>
                </a:lnTo>
                <a:lnTo>
                  <a:pt x="495" y="522"/>
                </a:lnTo>
                <a:lnTo>
                  <a:pt x="495" y="523"/>
                </a:lnTo>
                <a:lnTo>
                  <a:pt x="495" y="526"/>
                </a:lnTo>
                <a:lnTo>
                  <a:pt x="495" y="527"/>
                </a:lnTo>
                <a:lnTo>
                  <a:pt x="495" y="528"/>
                </a:lnTo>
                <a:lnTo>
                  <a:pt x="495" y="529"/>
                </a:lnTo>
                <a:lnTo>
                  <a:pt x="494" y="530"/>
                </a:lnTo>
                <a:lnTo>
                  <a:pt x="494" y="532"/>
                </a:lnTo>
                <a:lnTo>
                  <a:pt x="495" y="534"/>
                </a:lnTo>
                <a:lnTo>
                  <a:pt x="495" y="535"/>
                </a:lnTo>
                <a:lnTo>
                  <a:pt x="495" y="536"/>
                </a:lnTo>
                <a:lnTo>
                  <a:pt x="495" y="537"/>
                </a:lnTo>
                <a:lnTo>
                  <a:pt x="495" y="539"/>
                </a:lnTo>
                <a:lnTo>
                  <a:pt x="494" y="539"/>
                </a:lnTo>
                <a:lnTo>
                  <a:pt x="494" y="540"/>
                </a:lnTo>
                <a:lnTo>
                  <a:pt x="494" y="542"/>
                </a:lnTo>
                <a:lnTo>
                  <a:pt x="494" y="543"/>
                </a:lnTo>
                <a:lnTo>
                  <a:pt x="494" y="544"/>
                </a:lnTo>
                <a:lnTo>
                  <a:pt x="494" y="545"/>
                </a:lnTo>
                <a:lnTo>
                  <a:pt x="494" y="546"/>
                </a:lnTo>
                <a:lnTo>
                  <a:pt x="494" y="547"/>
                </a:lnTo>
                <a:lnTo>
                  <a:pt x="494" y="548"/>
                </a:lnTo>
                <a:lnTo>
                  <a:pt x="494" y="549"/>
                </a:lnTo>
                <a:lnTo>
                  <a:pt x="494" y="552"/>
                </a:lnTo>
                <a:lnTo>
                  <a:pt x="494" y="553"/>
                </a:lnTo>
                <a:lnTo>
                  <a:pt x="494" y="554"/>
                </a:lnTo>
                <a:lnTo>
                  <a:pt x="495" y="554"/>
                </a:lnTo>
                <a:lnTo>
                  <a:pt x="495" y="555"/>
                </a:lnTo>
                <a:lnTo>
                  <a:pt x="494" y="555"/>
                </a:lnTo>
                <a:lnTo>
                  <a:pt x="495" y="556"/>
                </a:lnTo>
                <a:lnTo>
                  <a:pt x="495" y="557"/>
                </a:lnTo>
                <a:lnTo>
                  <a:pt x="495" y="559"/>
                </a:lnTo>
                <a:lnTo>
                  <a:pt x="495" y="560"/>
                </a:lnTo>
                <a:lnTo>
                  <a:pt x="495" y="559"/>
                </a:lnTo>
                <a:lnTo>
                  <a:pt x="495" y="557"/>
                </a:lnTo>
                <a:lnTo>
                  <a:pt x="494" y="557"/>
                </a:lnTo>
                <a:lnTo>
                  <a:pt x="494" y="559"/>
                </a:lnTo>
                <a:lnTo>
                  <a:pt x="494" y="560"/>
                </a:lnTo>
                <a:lnTo>
                  <a:pt x="494" y="561"/>
                </a:lnTo>
                <a:lnTo>
                  <a:pt x="494" y="562"/>
                </a:lnTo>
                <a:lnTo>
                  <a:pt x="494" y="563"/>
                </a:lnTo>
                <a:lnTo>
                  <a:pt x="494" y="564"/>
                </a:lnTo>
                <a:lnTo>
                  <a:pt x="492" y="564"/>
                </a:lnTo>
                <a:lnTo>
                  <a:pt x="492" y="565"/>
                </a:lnTo>
                <a:lnTo>
                  <a:pt x="492" y="567"/>
                </a:lnTo>
                <a:lnTo>
                  <a:pt x="492" y="570"/>
                </a:lnTo>
                <a:lnTo>
                  <a:pt x="492" y="571"/>
                </a:lnTo>
                <a:lnTo>
                  <a:pt x="492" y="572"/>
                </a:lnTo>
                <a:lnTo>
                  <a:pt x="492" y="574"/>
                </a:lnTo>
                <a:lnTo>
                  <a:pt x="492" y="576"/>
                </a:lnTo>
                <a:lnTo>
                  <a:pt x="492" y="577"/>
                </a:lnTo>
                <a:lnTo>
                  <a:pt x="492" y="578"/>
                </a:lnTo>
                <a:lnTo>
                  <a:pt x="492" y="579"/>
                </a:lnTo>
                <a:lnTo>
                  <a:pt x="492" y="580"/>
                </a:lnTo>
                <a:lnTo>
                  <a:pt x="492" y="581"/>
                </a:lnTo>
                <a:lnTo>
                  <a:pt x="492" y="582"/>
                </a:lnTo>
                <a:lnTo>
                  <a:pt x="491" y="584"/>
                </a:lnTo>
                <a:lnTo>
                  <a:pt x="491" y="585"/>
                </a:lnTo>
                <a:lnTo>
                  <a:pt x="491" y="586"/>
                </a:lnTo>
                <a:lnTo>
                  <a:pt x="492" y="586"/>
                </a:lnTo>
                <a:lnTo>
                  <a:pt x="492" y="587"/>
                </a:lnTo>
                <a:lnTo>
                  <a:pt x="492" y="588"/>
                </a:lnTo>
                <a:lnTo>
                  <a:pt x="492" y="590"/>
                </a:lnTo>
                <a:lnTo>
                  <a:pt x="492" y="592"/>
                </a:lnTo>
                <a:lnTo>
                  <a:pt x="492" y="593"/>
                </a:lnTo>
                <a:lnTo>
                  <a:pt x="492" y="594"/>
                </a:lnTo>
                <a:lnTo>
                  <a:pt x="492" y="595"/>
                </a:lnTo>
                <a:lnTo>
                  <a:pt x="492" y="596"/>
                </a:lnTo>
                <a:lnTo>
                  <a:pt x="492" y="597"/>
                </a:lnTo>
                <a:lnTo>
                  <a:pt x="492" y="598"/>
                </a:lnTo>
                <a:lnTo>
                  <a:pt x="492" y="599"/>
                </a:lnTo>
                <a:lnTo>
                  <a:pt x="492" y="601"/>
                </a:lnTo>
                <a:lnTo>
                  <a:pt x="491" y="602"/>
                </a:lnTo>
                <a:lnTo>
                  <a:pt x="491" y="603"/>
                </a:lnTo>
                <a:lnTo>
                  <a:pt x="491" y="606"/>
                </a:lnTo>
                <a:lnTo>
                  <a:pt x="491" y="607"/>
                </a:lnTo>
                <a:lnTo>
                  <a:pt x="491" y="609"/>
                </a:lnTo>
                <a:lnTo>
                  <a:pt x="491" y="610"/>
                </a:lnTo>
                <a:lnTo>
                  <a:pt x="491" y="611"/>
                </a:lnTo>
                <a:lnTo>
                  <a:pt x="491" y="612"/>
                </a:lnTo>
                <a:lnTo>
                  <a:pt x="491" y="613"/>
                </a:lnTo>
                <a:lnTo>
                  <a:pt x="491" y="614"/>
                </a:lnTo>
                <a:lnTo>
                  <a:pt x="491" y="615"/>
                </a:lnTo>
                <a:lnTo>
                  <a:pt x="491" y="618"/>
                </a:lnTo>
                <a:lnTo>
                  <a:pt x="491" y="619"/>
                </a:lnTo>
                <a:lnTo>
                  <a:pt x="491" y="620"/>
                </a:lnTo>
                <a:lnTo>
                  <a:pt x="491" y="621"/>
                </a:lnTo>
                <a:lnTo>
                  <a:pt x="491" y="622"/>
                </a:lnTo>
                <a:lnTo>
                  <a:pt x="491" y="626"/>
                </a:lnTo>
                <a:lnTo>
                  <a:pt x="491" y="629"/>
                </a:lnTo>
                <a:lnTo>
                  <a:pt x="491" y="634"/>
                </a:lnTo>
                <a:lnTo>
                  <a:pt x="491" y="635"/>
                </a:lnTo>
                <a:lnTo>
                  <a:pt x="491" y="636"/>
                </a:lnTo>
                <a:lnTo>
                  <a:pt x="491" y="637"/>
                </a:lnTo>
                <a:lnTo>
                  <a:pt x="490" y="638"/>
                </a:lnTo>
                <a:lnTo>
                  <a:pt x="490" y="640"/>
                </a:lnTo>
                <a:lnTo>
                  <a:pt x="490" y="644"/>
                </a:lnTo>
                <a:lnTo>
                  <a:pt x="489" y="645"/>
                </a:lnTo>
                <a:lnTo>
                  <a:pt x="490" y="647"/>
                </a:lnTo>
                <a:lnTo>
                  <a:pt x="490" y="648"/>
                </a:lnTo>
                <a:lnTo>
                  <a:pt x="490" y="649"/>
                </a:lnTo>
                <a:lnTo>
                  <a:pt x="489" y="648"/>
                </a:lnTo>
                <a:lnTo>
                  <a:pt x="488" y="648"/>
                </a:lnTo>
                <a:lnTo>
                  <a:pt x="487" y="648"/>
                </a:lnTo>
                <a:lnTo>
                  <a:pt x="487" y="647"/>
                </a:lnTo>
                <a:lnTo>
                  <a:pt x="486" y="647"/>
                </a:lnTo>
                <a:lnTo>
                  <a:pt x="486" y="646"/>
                </a:lnTo>
                <a:lnTo>
                  <a:pt x="485" y="646"/>
                </a:lnTo>
                <a:lnTo>
                  <a:pt x="481" y="646"/>
                </a:lnTo>
                <a:lnTo>
                  <a:pt x="480" y="646"/>
                </a:lnTo>
                <a:lnTo>
                  <a:pt x="479" y="646"/>
                </a:lnTo>
                <a:lnTo>
                  <a:pt x="478" y="647"/>
                </a:lnTo>
                <a:lnTo>
                  <a:pt x="475" y="648"/>
                </a:lnTo>
                <a:lnTo>
                  <a:pt x="475" y="649"/>
                </a:lnTo>
                <a:lnTo>
                  <a:pt x="474" y="649"/>
                </a:lnTo>
                <a:lnTo>
                  <a:pt x="473" y="649"/>
                </a:lnTo>
                <a:lnTo>
                  <a:pt x="462" y="651"/>
                </a:lnTo>
                <a:lnTo>
                  <a:pt x="460" y="651"/>
                </a:lnTo>
                <a:lnTo>
                  <a:pt x="457" y="651"/>
                </a:lnTo>
                <a:lnTo>
                  <a:pt x="457" y="649"/>
                </a:lnTo>
                <a:lnTo>
                  <a:pt x="456" y="649"/>
                </a:lnTo>
                <a:lnTo>
                  <a:pt x="447" y="649"/>
                </a:lnTo>
                <a:lnTo>
                  <a:pt x="443" y="649"/>
                </a:lnTo>
                <a:lnTo>
                  <a:pt x="439" y="649"/>
                </a:lnTo>
                <a:lnTo>
                  <a:pt x="436" y="649"/>
                </a:lnTo>
                <a:lnTo>
                  <a:pt x="435" y="649"/>
                </a:lnTo>
                <a:lnTo>
                  <a:pt x="431" y="639"/>
                </a:lnTo>
                <a:lnTo>
                  <a:pt x="430" y="636"/>
                </a:lnTo>
                <a:lnTo>
                  <a:pt x="429" y="626"/>
                </a:lnTo>
                <a:lnTo>
                  <a:pt x="442" y="626"/>
                </a:lnTo>
                <a:lnTo>
                  <a:pt x="442" y="624"/>
                </a:lnTo>
                <a:lnTo>
                  <a:pt x="430" y="624"/>
                </a:lnTo>
                <a:lnTo>
                  <a:pt x="429" y="624"/>
                </a:lnTo>
                <a:lnTo>
                  <a:pt x="429" y="623"/>
                </a:lnTo>
                <a:lnTo>
                  <a:pt x="428" y="620"/>
                </a:lnTo>
                <a:lnTo>
                  <a:pt x="429" y="619"/>
                </a:lnTo>
                <a:lnTo>
                  <a:pt x="429" y="618"/>
                </a:lnTo>
                <a:lnTo>
                  <a:pt x="429" y="616"/>
                </a:lnTo>
                <a:lnTo>
                  <a:pt x="429" y="615"/>
                </a:lnTo>
                <a:lnTo>
                  <a:pt x="426" y="616"/>
                </a:lnTo>
                <a:lnTo>
                  <a:pt x="425" y="613"/>
                </a:lnTo>
                <a:lnTo>
                  <a:pt x="426" y="605"/>
                </a:lnTo>
                <a:lnTo>
                  <a:pt x="427" y="609"/>
                </a:lnTo>
                <a:lnTo>
                  <a:pt x="429" y="604"/>
                </a:lnTo>
                <a:lnTo>
                  <a:pt x="427" y="604"/>
                </a:lnTo>
                <a:lnTo>
                  <a:pt x="426" y="602"/>
                </a:lnTo>
                <a:lnTo>
                  <a:pt x="426" y="599"/>
                </a:lnTo>
                <a:lnTo>
                  <a:pt x="425" y="598"/>
                </a:lnTo>
                <a:lnTo>
                  <a:pt x="425" y="597"/>
                </a:lnTo>
                <a:lnTo>
                  <a:pt x="425" y="596"/>
                </a:lnTo>
                <a:lnTo>
                  <a:pt x="425" y="595"/>
                </a:lnTo>
                <a:lnTo>
                  <a:pt x="425" y="594"/>
                </a:lnTo>
                <a:lnTo>
                  <a:pt x="425" y="593"/>
                </a:lnTo>
                <a:lnTo>
                  <a:pt x="421" y="592"/>
                </a:lnTo>
                <a:lnTo>
                  <a:pt x="423" y="590"/>
                </a:lnTo>
                <a:lnTo>
                  <a:pt x="422" y="587"/>
                </a:lnTo>
                <a:lnTo>
                  <a:pt x="421" y="584"/>
                </a:lnTo>
                <a:lnTo>
                  <a:pt x="420" y="582"/>
                </a:lnTo>
                <a:lnTo>
                  <a:pt x="418" y="578"/>
                </a:lnTo>
                <a:lnTo>
                  <a:pt x="417" y="577"/>
                </a:lnTo>
                <a:lnTo>
                  <a:pt x="418" y="576"/>
                </a:lnTo>
                <a:lnTo>
                  <a:pt x="418" y="574"/>
                </a:lnTo>
                <a:lnTo>
                  <a:pt x="418" y="573"/>
                </a:lnTo>
                <a:lnTo>
                  <a:pt x="420" y="572"/>
                </a:lnTo>
                <a:lnTo>
                  <a:pt x="421" y="570"/>
                </a:lnTo>
                <a:lnTo>
                  <a:pt x="422" y="568"/>
                </a:lnTo>
                <a:lnTo>
                  <a:pt x="421" y="567"/>
                </a:lnTo>
                <a:lnTo>
                  <a:pt x="423" y="565"/>
                </a:lnTo>
                <a:lnTo>
                  <a:pt x="425" y="564"/>
                </a:lnTo>
                <a:lnTo>
                  <a:pt x="426" y="562"/>
                </a:lnTo>
                <a:lnTo>
                  <a:pt x="426" y="561"/>
                </a:lnTo>
                <a:lnTo>
                  <a:pt x="425" y="561"/>
                </a:lnTo>
                <a:lnTo>
                  <a:pt x="423" y="559"/>
                </a:lnTo>
                <a:lnTo>
                  <a:pt x="422" y="559"/>
                </a:lnTo>
                <a:lnTo>
                  <a:pt x="421" y="557"/>
                </a:lnTo>
                <a:lnTo>
                  <a:pt x="420" y="556"/>
                </a:lnTo>
                <a:lnTo>
                  <a:pt x="417" y="555"/>
                </a:lnTo>
                <a:lnTo>
                  <a:pt x="416" y="554"/>
                </a:lnTo>
                <a:lnTo>
                  <a:pt x="416" y="555"/>
                </a:lnTo>
                <a:lnTo>
                  <a:pt x="416" y="556"/>
                </a:lnTo>
                <a:lnTo>
                  <a:pt x="414" y="557"/>
                </a:lnTo>
                <a:lnTo>
                  <a:pt x="414" y="559"/>
                </a:lnTo>
                <a:lnTo>
                  <a:pt x="414" y="560"/>
                </a:lnTo>
                <a:lnTo>
                  <a:pt x="413" y="561"/>
                </a:lnTo>
                <a:lnTo>
                  <a:pt x="413" y="562"/>
                </a:lnTo>
                <a:lnTo>
                  <a:pt x="413" y="563"/>
                </a:lnTo>
                <a:lnTo>
                  <a:pt x="403" y="564"/>
                </a:lnTo>
                <a:lnTo>
                  <a:pt x="403" y="565"/>
                </a:lnTo>
                <a:lnTo>
                  <a:pt x="402" y="567"/>
                </a:lnTo>
                <a:lnTo>
                  <a:pt x="401" y="567"/>
                </a:lnTo>
                <a:lnTo>
                  <a:pt x="400" y="567"/>
                </a:lnTo>
                <a:lnTo>
                  <a:pt x="399" y="568"/>
                </a:lnTo>
                <a:lnTo>
                  <a:pt x="397" y="568"/>
                </a:lnTo>
                <a:lnTo>
                  <a:pt x="399" y="568"/>
                </a:lnTo>
                <a:lnTo>
                  <a:pt x="399" y="569"/>
                </a:lnTo>
                <a:lnTo>
                  <a:pt x="399" y="570"/>
                </a:lnTo>
                <a:lnTo>
                  <a:pt x="399" y="571"/>
                </a:lnTo>
                <a:lnTo>
                  <a:pt x="397" y="572"/>
                </a:lnTo>
                <a:lnTo>
                  <a:pt x="399" y="573"/>
                </a:lnTo>
                <a:lnTo>
                  <a:pt x="399" y="574"/>
                </a:lnTo>
                <a:lnTo>
                  <a:pt x="399" y="577"/>
                </a:lnTo>
                <a:lnTo>
                  <a:pt x="399" y="579"/>
                </a:lnTo>
                <a:lnTo>
                  <a:pt x="400" y="579"/>
                </a:lnTo>
                <a:lnTo>
                  <a:pt x="400" y="580"/>
                </a:lnTo>
                <a:lnTo>
                  <a:pt x="401" y="580"/>
                </a:lnTo>
                <a:lnTo>
                  <a:pt x="402" y="580"/>
                </a:lnTo>
                <a:lnTo>
                  <a:pt x="402" y="582"/>
                </a:lnTo>
                <a:lnTo>
                  <a:pt x="402" y="585"/>
                </a:lnTo>
                <a:lnTo>
                  <a:pt x="403" y="585"/>
                </a:lnTo>
                <a:lnTo>
                  <a:pt x="403" y="586"/>
                </a:lnTo>
                <a:lnTo>
                  <a:pt x="404" y="586"/>
                </a:lnTo>
                <a:lnTo>
                  <a:pt x="405" y="586"/>
                </a:lnTo>
                <a:lnTo>
                  <a:pt x="405" y="587"/>
                </a:lnTo>
                <a:lnTo>
                  <a:pt x="406" y="587"/>
                </a:lnTo>
                <a:lnTo>
                  <a:pt x="406" y="588"/>
                </a:lnTo>
                <a:lnTo>
                  <a:pt x="406" y="589"/>
                </a:lnTo>
                <a:lnTo>
                  <a:pt x="406" y="590"/>
                </a:lnTo>
                <a:lnTo>
                  <a:pt x="406" y="592"/>
                </a:lnTo>
                <a:lnTo>
                  <a:pt x="408" y="592"/>
                </a:lnTo>
                <a:lnTo>
                  <a:pt x="409" y="593"/>
                </a:lnTo>
                <a:lnTo>
                  <a:pt x="410" y="593"/>
                </a:lnTo>
                <a:lnTo>
                  <a:pt x="410" y="594"/>
                </a:lnTo>
                <a:lnTo>
                  <a:pt x="410" y="595"/>
                </a:lnTo>
                <a:lnTo>
                  <a:pt x="411" y="596"/>
                </a:lnTo>
                <a:lnTo>
                  <a:pt x="411" y="597"/>
                </a:lnTo>
                <a:lnTo>
                  <a:pt x="411" y="598"/>
                </a:lnTo>
                <a:lnTo>
                  <a:pt x="412" y="598"/>
                </a:lnTo>
                <a:lnTo>
                  <a:pt x="413" y="598"/>
                </a:lnTo>
                <a:lnTo>
                  <a:pt x="414" y="599"/>
                </a:lnTo>
                <a:lnTo>
                  <a:pt x="416" y="602"/>
                </a:lnTo>
                <a:lnTo>
                  <a:pt x="416" y="604"/>
                </a:lnTo>
                <a:lnTo>
                  <a:pt x="416" y="605"/>
                </a:lnTo>
                <a:lnTo>
                  <a:pt x="416" y="606"/>
                </a:lnTo>
                <a:lnTo>
                  <a:pt x="416" y="607"/>
                </a:lnTo>
                <a:lnTo>
                  <a:pt x="416" y="609"/>
                </a:lnTo>
                <a:lnTo>
                  <a:pt x="416" y="611"/>
                </a:lnTo>
                <a:lnTo>
                  <a:pt x="418" y="615"/>
                </a:lnTo>
                <a:lnTo>
                  <a:pt x="418" y="618"/>
                </a:lnTo>
                <a:lnTo>
                  <a:pt x="418" y="619"/>
                </a:lnTo>
                <a:lnTo>
                  <a:pt x="418" y="620"/>
                </a:lnTo>
                <a:lnTo>
                  <a:pt x="419" y="623"/>
                </a:lnTo>
                <a:lnTo>
                  <a:pt x="416" y="623"/>
                </a:lnTo>
                <a:lnTo>
                  <a:pt x="414" y="622"/>
                </a:lnTo>
                <a:lnTo>
                  <a:pt x="413" y="622"/>
                </a:lnTo>
                <a:lnTo>
                  <a:pt x="413" y="624"/>
                </a:lnTo>
                <a:lnTo>
                  <a:pt x="413" y="627"/>
                </a:lnTo>
                <a:lnTo>
                  <a:pt x="413" y="631"/>
                </a:lnTo>
                <a:lnTo>
                  <a:pt x="413" y="634"/>
                </a:lnTo>
                <a:lnTo>
                  <a:pt x="413" y="640"/>
                </a:lnTo>
                <a:lnTo>
                  <a:pt x="413" y="646"/>
                </a:lnTo>
                <a:lnTo>
                  <a:pt x="410" y="646"/>
                </a:lnTo>
                <a:lnTo>
                  <a:pt x="400" y="647"/>
                </a:lnTo>
                <a:lnTo>
                  <a:pt x="400" y="651"/>
                </a:lnTo>
                <a:lnTo>
                  <a:pt x="413" y="651"/>
                </a:lnTo>
                <a:lnTo>
                  <a:pt x="413" y="652"/>
                </a:lnTo>
                <a:lnTo>
                  <a:pt x="413" y="654"/>
                </a:lnTo>
                <a:lnTo>
                  <a:pt x="414" y="655"/>
                </a:lnTo>
                <a:lnTo>
                  <a:pt x="414" y="656"/>
                </a:lnTo>
                <a:lnTo>
                  <a:pt x="396" y="657"/>
                </a:lnTo>
                <a:lnTo>
                  <a:pt x="396" y="660"/>
                </a:lnTo>
                <a:lnTo>
                  <a:pt x="394" y="660"/>
                </a:lnTo>
                <a:lnTo>
                  <a:pt x="392" y="660"/>
                </a:lnTo>
                <a:lnTo>
                  <a:pt x="384" y="660"/>
                </a:lnTo>
                <a:lnTo>
                  <a:pt x="373" y="660"/>
                </a:lnTo>
                <a:lnTo>
                  <a:pt x="368" y="660"/>
                </a:lnTo>
                <a:lnTo>
                  <a:pt x="367" y="660"/>
                </a:lnTo>
                <a:lnTo>
                  <a:pt x="366" y="660"/>
                </a:lnTo>
                <a:lnTo>
                  <a:pt x="363" y="660"/>
                </a:lnTo>
                <a:lnTo>
                  <a:pt x="353" y="660"/>
                </a:lnTo>
                <a:lnTo>
                  <a:pt x="343" y="661"/>
                </a:lnTo>
                <a:lnTo>
                  <a:pt x="342" y="661"/>
                </a:lnTo>
                <a:lnTo>
                  <a:pt x="341" y="661"/>
                </a:lnTo>
                <a:lnTo>
                  <a:pt x="340" y="661"/>
                </a:lnTo>
                <a:lnTo>
                  <a:pt x="339" y="661"/>
                </a:lnTo>
                <a:lnTo>
                  <a:pt x="337" y="661"/>
                </a:lnTo>
                <a:lnTo>
                  <a:pt x="337" y="662"/>
                </a:lnTo>
                <a:lnTo>
                  <a:pt x="336" y="665"/>
                </a:lnTo>
                <a:lnTo>
                  <a:pt x="336" y="666"/>
                </a:lnTo>
                <a:lnTo>
                  <a:pt x="335" y="669"/>
                </a:lnTo>
                <a:lnTo>
                  <a:pt x="334" y="674"/>
                </a:lnTo>
                <a:lnTo>
                  <a:pt x="334" y="677"/>
                </a:lnTo>
                <a:lnTo>
                  <a:pt x="334" y="678"/>
                </a:lnTo>
                <a:lnTo>
                  <a:pt x="333" y="679"/>
                </a:lnTo>
                <a:lnTo>
                  <a:pt x="333" y="680"/>
                </a:lnTo>
                <a:lnTo>
                  <a:pt x="333" y="681"/>
                </a:lnTo>
                <a:lnTo>
                  <a:pt x="333" y="684"/>
                </a:lnTo>
                <a:lnTo>
                  <a:pt x="333" y="685"/>
                </a:lnTo>
                <a:lnTo>
                  <a:pt x="333" y="688"/>
                </a:lnTo>
                <a:lnTo>
                  <a:pt x="333" y="691"/>
                </a:lnTo>
                <a:lnTo>
                  <a:pt x="334" y="695"/>
                </a:lnTo>
                <a:lnTo>
                  <a:pt x="334" y="697"/>
                </a:lnTo>
                <a:lnTo>
                  <a:pt x="334" y="701"/>
                </a:lnTo>
                <a:lnTo>
                  <a:pt x="334" y="702"/>
                </a:lnTo>
                <a:lnTo>
                  <a:pt x="334" y="706"/>
                </a:lnTo>
                <a:lnTo>
                  <a:pt x="334" y="707"/>
                </a:lnTo>
                <a:lnTo>
                  <a:pt x="334" y="712"/>
                </a:lnTo>
                <a:lnTo>
                  <a:pt x="334" y="714"/>
                </a:lnTo>
                <a:lnTo>
                  <a:pt x="334" y="722"/>
                </a:lnTo>
                <a:lnTo>
                  <a:pt x="334" y="723"/>
                </a:lnTo>
                <a:lnTo>
                  <a:pt x="333" y="723"/>
                </a:lnTo>
                <a:lnTo>
                  <a:pt x="332" y="723"/>
                </a:lnTo>
                <a:lnTo>
                  <a:pt x="328" y="723"/>
                </a:lnTo>
                <a:lnTo>
                  <a:pt x="323" y="723"/>
                </a:lnTo>
                <a:lnTo>
                  <a:pt x="323" y="724"/>
                </a:lnTo>
                <a:lnTo>
                  <a:pt x="323" y="726"/>
                </a:lnTo>
                <a:lnTo>
                  <a:pt x="323" y="727"/>
                </a:lnTo>
                <a:lnTo>
                  <a:pt x="322" y="731"/>
                </a:lnTo>
                <a:lnTo>
                  <a:pt x="321" y="732"/>
                </a:lnTo>
                <a:lnTo>
                  <a:pt x="321" y="733"/>
                </a:lnTo>
                <a:lnTo>
                  <a:pt x="321" y="735"/>
                </a:lnTo>
                <a:lnTo>
                  <a:pt x="318" y="740"/>
                </a:lnTo>
                <a:lnTo>
                  <a:pt x="318" y="741"/>
                </a:lnTo>
                <a:lnTo>
                  <a:pt x="318" y="744"/>
                </a:lnTo>
                <a:lnTo>
                  <a:pt x="317" y="749"/>
                </a:lnTo>
                <a:lnTo>
                  <a:pt x="316" y="752"/>
                </a:lnTo>
                <a:lnTo>
                  <a:pt x="314" y="763"/>
                </a:lnTo>
                <a:lnTo>
                  <a:pt x="313" y="770"/>
                </a:lnTo>
                <a:lnTo>
                  <a:pt x="310" y="775"/>
                </a:lnTo>
                <a:lnTo>
                  <a:pt x="310" y="779"/>
                </a:lnTo>
                <a:lnTo>
                  <a:pt x="309" y="782"/>
                </a:lnTo>
                <a:lnTo>
                  <a:pt x="309" y="785"/>
                </a:lnTo>
                <a:lnTo>
                  <a:pt x="307" y="785"/>
                </a:lnTo>
                <a:lnTo>
                  <a:pt x="309" y="774"/>
                </a:lnTo>
                <a:lnTo>
                  <a:pt x="310" y="771"/>
                </a:lnTo>
                <a:lnTo>
                  <a:pt x="313" y="762"/>
                </a:lnTo>
                <a:lnTo>
                  <a:pt x="315" y="753"/>
                </a:lnTo>
                <a:lnTo>
                  <a:pt x="315" y="749"/>
                </a:lnTo>
                <a:lnTo>
                  <a:pt x="317" y="740"/>
                </a:lnTo>
                <a:lnTo>
                  <a:pt x="317" y="737"/>
                </a:lnTo>
                <a:lnTo>
                  <a:pt x="318" y="736"/>
                </a:lnTo>
                <a:lnTo>
                  <a:pt x="318" y="735"/>
                </a:lnTo>
                <a:lnTo>
                  <a:pt x="318" y="733"/>
                </a:lnTo>
                <a:lnTo>
                  <a:pt x="318" y="732"/>
                </a:lnTo>
                <a:lnTo>
                  <a:pt x="318" y="731"/>
                </a:lnTo>
                <a:lnTo>
                  <a:pt x="317" y="730"/>
                </a:lnTo>
                <a:lnTo>
                  <a:pt x="317" y="729"/>
                </a:lnTo>
                <a:lnTo>
                  <a:pt x="317" y="728"/>
                </a:lnTo>
                <a:lnTo>
                  <a:pt x="317" y="726"/>
                </a:lnTo>
                <a:lnTo>
                  <a:pt x="317" y="724"/>
                </a:lnTo>
                <a:lnTo>
                  <a:pt x="314" y="724"/>
                </a:lnTo>
                <a:lnTo>
                  <a:pt x="314" y="723"/>
                </a:lnTo>
                <a:lnTo>
                  <a:pt x="307" y="723"/>
                </a:lnTo>
                <a:lnTo>
                  <a:pt x="306" y="723"/>
                </a:lnTo>
                <a:lnTo>
                  <a:pt x="302" y="723"/>
                </a:lnTo>
                <a:lnTo>
                  <a:pt x="296" y="723"/>
                </a:lnTo>
                <a:lnTo>
                  <a:pt x="289" y="723"/>
                </a:lnTo>
                <a:lnTo>
                  <a:pt x="281" y="723"/>
                </a:lnTo>
                <a:lnTo>
                  <a:pt x="263" y="723"/>
                </a:lnTo>
                <a:lnTo>
                  <a:pt x="253" y="724"/>
                </a:lnTo>
                <a:lnTo>
                  <a:pt x="249" y="723"/>
                </a:lnTo>
                <a:lnTo>
                  <a:pt x="240" y="723"/>
                </a:lnTo>
                <a:lnTo>
                  <a:pt x="238" y="723"/>
                </a:lnTo>
                <a:lnTo>
                  <a:pt x="235" y="723"/>
                </a:lnTo>
                <a:lnTo>
                  <a:pt x="233" y="723"/>
                </a:lnTo>
                <a:lnTo>
                  <a:pt x="233" y="724"/>
                </a:lnTo>
                <a:lnTo>
                  <a:pt x="233" y="726"/>
                </a:lnTo>
                <a:lnTo>
                  <a:pt x="232" y="726"/>
                </a:lnTo>
                <a:lnTo>
                  <a:pt x="229" y="726"/>
                </a:lnTo>
                <a:lnTo>
                  <a:pt x="228" y="726"/>
                </a:lnTo>
                <a:lnTo>
                  <a:pt x="225" y="726"/>
                </a:lnTo>
                <a:lnTo>
                  <a:pt x="224" y="726"/>
                </a:lnTo>
                <a:lnTo>
                  <a:pt x="223" y="726"/>
                </a:lnTo>
                <a:lnTo>
                  <a:pt x="218" y="726"/>
                </a:lnTo>
                <a:lnTo>
                  <a:pt x="213" y="726"/>
                </a:lnTo>
                <a:lnTo>
                  <a:pt x="213" y="727"/>
                </a:lnTo>
                <a:lnTo>
                  <a:pt x="209" y="727"/>
                </a:lnTo>
                <a:lnTo>
                  <a:pt x="192" y="727"/>
                </a:lnTo>
                <a:lnTo>
                  <a:pt x="183" y="727"/>
                </a:lnTo>
                <a:lnTo>
                  <a:pt x="180" y="727"/>
                </a:lnTo>
                <a:lnTo>
                  <a:pt x="179" y="727"/>
                </a:lnTo>
                <a:lnTo>
                  <a:pt x="176" y="728"/>
                </a:lnTo>
                <a:lnTo>
                  <a:pt x="175" y="728"/>
                </a:lnTo>
                <a:lnTo>
                  <a:pt x="173" y="728"/>
                </a:lnTo>
                <a:lnTo>
                  <a:pt x="172" y="728"/>
                </a:lnTo>
                <a:lnTo>
                  <a:pt x="171" y="728"/>
                </a:lnTo>
                <a:lnTo>
                  <a:pt x="171" y="721"/>
                </a:lnTo>
                <a:lnTo>
                  <a:pt x="171" y="720"/>
                </a:lnTo>
                <a:lnTo>
                  <a:pt x="171" y="718"/>
                </a:lnTo>
                <a:lnTo>
                  <a:pt x="170" y="715"/>
                </a:lnTo>
                <a:lnTo>
                  <a:pt x="170" y="713"/>
                </a:lnTo>
                <a:lnTo>
                  <a:pt x="170" y="711"/>
                </a:lnTo>
                <a:lnTo>
                  <a:pt x="170" y="710"/>
                </a:lnTo>
                <a:lnTo>
                  <a:pt x="170" y="706"/>
                </a:lnTo>
                <a:lnTo>
                  <a:pt x="170" y="702"/>
                </a:lnTo>
                <a:lnTo>
                  <a:pt x="170" y="694"/>
                </a:lnTo>
                <a:lnTo>
                  <a:pt x="170" y="687"/>
                </a:lnTo>
                <a:lnTo>
                  <a:pt x="170" y="686"/>
                </a:lnTo>
                <a:lnTo>
                  <a:pt x="170" y="684"/>
                </a:lnTo>
                <a:lnTo>
                  <a:pt x="169" y="685"/>
                </a:lnTo>
                <a:lnTo>
                  <a:pt x="168" y="685"/>
                </a:lnTo>
                <a:lnTo>
                  <a:pt x="162" y="686"/>
                </a:lnTo>
                <a:lnTo>
                  <a:pt x="162" y="687"/>
                </a:lnTo>
                <a:lnTo>
                  <a:pt x="158" y="688"/>
                </a:lnTo>
                <a:lnTo>
                  <a:pt x="156" y="688"/>
                </a:lnTo>
                <a:lnTo>
                  <a:pt x="155" y="688"/>
                </a:lnTo>
                <a:lnTo>
                  <a:pt x="154" y="689"/>
                </a:lnTo>
                <a:lnTo>
                  <a:pt x="152" y="689"/>
                </a:lnTo>
                <a:lnTo>
                  <a:pt x="149" y="690"/>
                </a:lnTo>
                <a:lnTo>
                  <a:pt x="147" y="690"/>
                </a:lnTo>
                <a:lnTo>
                  <a:pt x="147" y="688"/>
                </a:lnTo>
                <a:lnTo>
                  <a:pt x="142" y="689"/>
                </a:lnTo>
                <a:lnTo>
                  <a:pt x="142" y="688"/>
                </a:lnTo>
                <a:lnTo>
                  <a:pt x="142" y="687"/>
                </a:lnTo>
                <a:lnTo>
                  <a:pt x="138" y="687"/>
                </a:lnTo>
                <a:lnTo>
                  <a:pt x="134" y="687"/>
                </a:lnTo>
                <a:lnTo>
                  <a:pt x="134" y="685"/>
                </a:lnTo>
                <a:lnTo>
                  <a:pt x="138" y="685"/>
                </a:lnTo>
                <a:lnTo>
                  <a:pt x="138" y="684"/>
                </a:lnTo>
                <a:lnTo>
                  <a:pt x="137" y="669"/>
                </a:lnTo>
                <a:lnTo>
                  <a:pt x="136" y="669"/>
                </a:lnTo>
                <a:lnTo>
                  <a:pt x="135" y="669"/>
                </a:lnTo>
                <a:lnTo>
                  <a:pt x="135" y="668"/>
                </a:lnTo>
                <a:lnTo>
                  <a:pt x="134" y="668"/>
                </a:lnTo>
                <a:lnTo>
                  <a:pt x="134" y="669"/>
                </a:lnTo>
                <a:lnTo>
                  <a:pt x="133" y="669"/>
                </a:lnTo>
                <a:lnTo>
                  <a:pt x="132" y="669"/>
                </a:lnTo>
                <a:lnTo>
                  <a:pt x="130" y="670"/>
                </a:lnTo>
                <a:lnTo>
                  <a:pt x="129" y="670"/>
                </a:lnTo>
                <a:lnTo>
                  <a:pt x="128" y="670"/>
                </a:lnTo>
                <a:lnTo>
                  <a:pt x="127" y="670"/>
                </a:lnTo>
                <a:lnTo>
                  <a:pt x="125" y="670"/>
                </a:lnTo>
                <a:lnTo>
                  <a:pt x="124" y="671"/>
                </a:lnTo>
                <a:lnTo>
                  <a:pt x="123" y="671"/>
                </a:lnTo>
                <a:lnTo>
                  <a:pt x="123" y="672"/>
                </a:lnTo>
                <a:lnTo>
                  <a:pt x="121" y="672"/>
                </a:lnTo>
                <a:lnTo>
                  <a:pt x="121" y="673"/>
                </a:lnTo>
                <a:lnTo>
                  <a:pt x="120" y="673"/>
                </a:lnTo>
                <a:lnTo>
                  <a:pt x="119" y="673"/>
                </a:lnTo>
                <a:lnTo>
                  <a:pt x="119" y="674"/>
                </a:lnTo>
                <a:lnTo>
                  <a:pt x="118" y="674"/>
                </a:lnTo>
                <a:lnTo>
                  <a:pt x="117" y="674"/>
                </a:lnTo>
                <a:lnTo>
                  <a:pt x="117" y="676"/>
                </a:lnTo>
                <a:lnTo>
                  <a:pt x="116" y="677"/>
                </a:lnTo>
                <a:lnTo>
                  <a:pt x="115" y="677"/>
                </a:lnTo>
                <a:lnTo>
                  <a:pt x="115" y="678"/>
                </a:lnTo>
                <a:lnTo>
                  <a:pt x="114" y="678"/>
                </a:lnTo>
                <a:lnTo>
                  <a:pt x="114" y="679"/>
                </a:lnTo>
                <a:lnTo>
                  <a:pt x="112" y="680"/>
                </a:lnTo>
                <a:lnTo>
                  <a:pt x="111" y="680"/>
                </a:lnTo>
                <a:lnTo>
                  <a:pt x="111" y="681"/>
                </a:lnTo>
                <a:lnTo>
                  <a:pt x="111" y="682"/>
                </a:lnTo>
                <a:lnTo>
                  <a:pt x="111" y="684"/>
                </a:lnTo>
                <a:lnTo>
                  <a:pt x="111" y="687"/>
                </a:lnTo>
                <a:lnTo>
                  <a:pt x="111" y="688"/>
                </a:lnTo>
                <a:lnTo>
                  <a:pt x="111" y="690"/>
                </a:lnTo>
                <a:lnTo>
                  <a:pt x="109" y="690"/>
                </a:lnTo>
                <a:lnTo>
                  <a:pt x="107" y="690"/>
                </a:lnTo>
                <a:lnTo>
                  <a:pt x="106" y="690"/>
                </a:lnTo>
                <a:lnTo>
                  <a:pt x="106" y="693"/>
                </a:lnTo>
                <a:lnTo>
                  <a:pt x="104" y="693"/>
                </a:lnTo>
                <a:lnTo>
                  <a:pt x="103" y="694"/>
                </a:lnTo>
                <a:lnTo>
                  <a:pt x="103" y="696"/>
                </a:lnTo>
                <a:lnTo>
                  <a:pt x="103" y="698"/>
                </a:lnTo>
                <a:lnTo>
                  <a:pt x="103" y="699"/>
                </a:lnTo>
                <a:lnTo>
                  <a:pt x="103" y="701"/>
                </a:lnTo>
                <a:lnTo>
                  <a:pt x="100" y="702"/>
                </a:lnTo>
                <a:lnTo>
                  <a:pt x="99" y="702"/>
                </a:lnTo>
                <a:lnTo>
                  <a:pt x="98" y="702"/>
                </a:lnTo>
                <a:lnTo>
                  <a:pt x="97" y="702"/>
                </a:lnTo>
                <a:lnTo>
                  <a:pt x="95" y="702"/>
                </a:lnTo>
                <a:lnTo>
                  <a:pt x="95" y="701"/>
                </a:lnTo>
                <a:lnTo>
                  <a:pt x="97" y="697"/>
                </a:lnTo>
                <a:lnTo>
                  <a:pt x="98" y="696"/>
                </a:lnTo>
                <a:lnTo>
                  <a:pt x="98" y="695"/>
                </a:lnTo>
                <a:lnTo>
                  <a:pt x="97" y="691"/>
                </a:lnTo>
                <a:lnTo>
                  <a:pt x="95" y="690"/>
                </a:lnTo>
                <a:lnTo>
                  <a:pt x="93" y="690"/>
                </a:lnTo>
                <a:lnTo>
                  <a:pt x="92" y="690"/>
                </a:lnTo>
                <a:lnTo>
                  <a:pt x="91" y="690"/>
                </a:lnTo>
                <a:lnTo>
                  <a:pt x="90" y="690"/>
                </a:lnTo>
                <a:lnTo>
                  <a:pt x="89" y="690"/>
                </a:lnTo>
                <a:lnTo>
                  <a:pt x="86" y="690"/>
                </a:lnTo>
                <a:lnTo>
                  <a:pt x="81" y="691"/>
                </a:lnTo>
                <a:lnTo>
                  <a:pt x="80" y="691"/>
                </a:lnTo>
                <a:lnTo>
                  <a:pt x="78" y="691"/>
                </a:lnTo>
                <a:lnTo>
                  <a:pt x="77" y="693"/>
                </a:lnTo>
                <a:lnTo>
                  <a:pt x="76" y="693"/>
                </a:lnTo>
                <a:lnTo>
                  <a:pt x="74" y="693"/>
                </a:lnTo>
                <a:lnTo>
                  <a:pt x="73" y="693"/>
                </a:lnTo>
                <a:lnTo>
                  <a:pt x="72" y="693"/>
                </a:lnTo>
                <a:lnTo>
                  <a:pt x="71" y="693"/>
                </a:lnTo>
                <a:lnTo>
                  <a:pt x="69" y="693"/>
                </a:lnTo>
                <a:lnTo>
                  <a:pt x="68" y="693"/>
                </a:lnTo>
                <a:lnTo>
                  <a:pt x="67" y="693"/>
                </a:lnTo>
                <a:lnTo>
                  <a:pt x="66" y="693"/>
                </a:lnTo>
                <a:lnTo>
                  <a:pt x="66" y="694"/>
                </a:lnTo>
                <a:lnTo>
                  <a:pt x="65" y="694"/>
                </a:lnTo>
                <a:lnTo>
                  <a:pt x="64" y="695"/>
                </a:lnTo>
                <a:lnTo>
                  <a:pt x="63" y="696"/>
                </a:lnTo>
                <a:lnTo>
                  <a:pt x="61" y="696"/>
                </a:lnTo>
                <a:lnTo>
                  <a:pt x="60" y="696"/>
                </a:lnTo>
                <a:lnTo>
                  <a:pt x="60" y="697"/>
                </a:lnTo>
                <a:lnTo>
                  <a:pt x="59" y="697"/>
                </a:lnTo>
                <a:lnTo>
                  <a:pt x="58" y="697"/>
                </a:lnTo>
                <a:lnTo>
                  <a:pt x="58" y="698"/>
                </a:lnTo>
                <a:lnTo>
                  <a:pt x="57" y="698"/>
                </a:lnTo>
                <a:lnTo>
                  <a:pt x="56" y="699"/>
                </a:lnTo>
                <a:lnTo>
                  <a:pt x="55" y="699"/>
                </a:lnTo>
                <a:lnTo>
                  <a:pt x="55" y="701"/>
                </a:lnTo>
                <a:lnTo>
                  <a:pt x="54" y="701"/>
                </a:lnTo>
                <a:lnTo>
                  <a:pt x="52" y="701"/>
                </a:lnTo>
                <a:lnTo>
                  <a:pt x="52" y="702"/>
                </a:lnTo>
                <a:lnTo>
                  <a:pt x="51" y="702"/>
                </a:lnTo>
                <a:lnTo>
                  <a:pt x="50" y="702"/>
                </a:lnTo>
                <a:lnTo>
                  <a:pt x="49" y="702"/>
                </a:lnTo>
                <a:lnTo>
                  <a:pt x="48" y="702"/>
                </a:lnTo>
                <a:lnTo>
                  <a:pt x="47" y="702"/>
                </a:lnTo>
                <a:lnTo>
                  <a:pt x="46" y="702"/>
                </a:lnTo>
                <a:lnTo>
                  <a:pt x="46" y="701"/>
                </a:lnTo>
                <a:lnTo>
                  <a:pt x="45" y="701"/>
                </a:lnTo>
                <a:lnTo>
                  <a:pt x="43" y="699"/>
                </a:lnTo>
                <a:lnTo>
                  <a:pt x="42" y="699"/>
                </a:lnTo>
                <a:lnTo>
                  <a:pt x="42" y="698"/>
                </a:lnTo>
                <a:lnTo>
                  <a:pt x="41" y="698"/>
                </a:lnTo>
                <a:lnTo>
                  <a:pt x="40" y="697"/>
                </a:lnTo>
                <a:lnTo>
                  <a:pt x="38" y="696"/>
                </a:lnTo>
                <a:lnTo>
                  <a:pt x="37" y="696"/>
                </a:lnTo>
                <a:lnTo>
                  <a:pt x="35" y="696"/>
                </a:lnTo>
                <a:lnTo>
                  <a:pt x="34" y="695"/>
                </a:lnTo>
                <a:lnTo>
                  <a:pt x="33" y="695"/>
                </a:lnTo>
                <a:lnTo>
                  <a:pt x="32" y="695"/>
                </a:lnTo>
                <a:lnTo>
                  <a:pt x="31" y="694"/>
                </a:lnTo>
                <a:lnTo>
                  <a:pt x="30" y="694"/>
                </a:lnTo>
                <a:lnTo>
                  <a:pt x="29" y="694"/>
                </a:lnTo>
                <a:lnTo>
                  <a:pt x="28" y="694"/>
                </a:lnTo>
                <a:lnTo>
                  <a:pt x="28" y="693"/>
                </a:lnTo>
                <a:lnTo>
                  <a:pt x="26" y="693"/>
                </a:lnTo>
                <a:lnTo>
                  <a:pt x="25" y="693"/>
                </a:lnTo>
                <a:lnTo>
                  <a:pt x="23" y="691"/>
                </a:lnTo>
                <a:lnTo>
                  <a:pt x="22" y="691"/>
                </a:lnTo>
                <a:lnTo>
                  <a:pt x="21" y="690"/>
                </a:lnTo>
                <a:lnTo>
                  <a:pt x="20" y="690"/>
                </a:lnTo>
                <a:lnTo>
                  <a:pt x="18" y="690"/>
                </a:lnTo>
                <a:lnTo>
                  <a:pt x="16" y="689"/>
                </a:lnTo>
                <a:lnTo>
                  <a:pt x="15" y="689"/>
                </a:lnTo>
                <a:lnTo>
                  <a:pt x="14" y="689"/>
                </a:lnTo>
                <a:lnTo>
                  <a:pt x="14" y="687"/>
                </a:lnTo>
                <a:lnTo>
                  <a:pt x="14" y="686"/>
                </a:lnTo>
                <a:lnTo>
                  <a:pt x="14" y="682"/>
                </a:lnTo>
                <a:lnTo>
                  <a:pt x="15" y="670"/>
                </a:lnTo>
                <a:lnTo>
                  <a:pt x="15" y="669"/>
                </a:lnTo>
                <a:lnTo>
                  <a:pt x="15" y="668"/>
                </a:lnTo>
                <a:lnTo>
                  <a:pt x="14" y="668"/>
                </a:lnTo>
                <a:lnTo>
                  <a:pt x="13" y="662"/>
                </a:lnTo>
                <a:lnTo>
                  <a:pt x="13" y="647"/>
                </a:lnTo>
                <a:lnTo>
                  <a:pt x="13" y="634"/>
                </a:lnTo>
                <a:lnTo>
                  <a:pt x="13" y="627"/>
                </a:lnTo>
                <a:lnTo>
                  <a:pt x="13" y="622"/>
                </a:lnTo>
                <a:lnTo>
                  <a:pt x="13" y="619"/>
                </a:lnTo>
                <a:lnTo>
                  <a:pt x="12" y="611"/>
                </a:lnTo>
                <a:lnTo>
                  <a:pt x="12" y="609"/>
                </a:lnTo>
                <a:lnTo>
                  <a:pt x="12" y="607"/>
                </a:lnTo>
                <a:lnTo>
                  <a:pt x="12" y="605"/>
                </a:lnTo>
                <a:lnTo>
                  <a:pt x="12" y="603"/>
                </a:lnTo>
                <a:lnTo>
                  <a:pt x="12" y="601"/>
                </a:lnTo>
                <a:lnTo>
                  <a:pt x="12" y="598"/>
                </a:lnTo>
                <a:lnTo>
                  <a:pt x="12" y="596"/>
                </a:lnTo>
                <a:lnTo>
                  <a:pt x="12" y="593"/>
                </a:lnTo>
                <a:lnTo>
                  <a:pt x="12" y="588"/>
                </a:lnTo>
                <a:lnTo>
                  <a:pt x="12" y="586"/>
                </a:lnTo>
                <a:lnTo>
                  <a:pt x="13" y="586"/>
                </a:lnTo>
                <a:lnTo>
                  <a:pt x="14" y="586"/>
                </a:lnTo>
                <a:lnTo>
                  <a:pt x="14" y="574"/>
                </a:lnTo>
                <a:lnTo>
                  <a:pt x="13" y="571"/>
                </a:lnTo>
                <a:lnTo>
                  <a:pt x="13" y="563"/>
                </a:lnTo>
                <a:lnTo>
                  <a:pt x="13" y="555"/>
                </a:lnTo>
                <a:lnTo>
                  <a:pt x="13" y="554"/>
                </a:lnTo>
                <a:lnTo>
                  <a:pt x="13" y="553"/>
                </a:lnTo>
                <a:lnTo>
                  <a:pt x="14" y="553"/>
                </a:lnTo>
                <a:lnTo>
                  <a:pt x="15" y="553"/>
                </a:lnTo>
                <a:lnTo>
                  <a:pt x="14" y="545"/>
                </a:lnTo>
                <a:lnTo>
                  <a:pt x="14" y="536"/>
                </a:lnTo>
                <a:lnTo>
                  <a:pt x="14" y="523"/>
                </a:lnTo>
                <a:lnTo>
                  <a:pt x="14" y="521"/>
                </a:lnTo>
                <a:lnTo>
                  <a:pt x="16" y="521"/>
                </a:lnTo>
                <a:lnTo>
                  <a:pt x="16" y="519"/>
                </a:lnTo>
                <a:lnTo>
                  <a:pt x="22" y="519"/>
                </a:lnTo>
                <a:lnTo>
                  <a:pt x="22" y="512"/>
                </a:lnTo>
                <a:lnTo>
                  <a:pt x="22" y="511"/>
                </a:lnTo>
                <a:lnTo>
                  <a:pt x="22" y="510"/>
                </a:lnTo>
                <a:lnTo>
                  <a:pt x="22" y="509"/>
                </a:lnTo>
                <a:lnTo>
                  <a:pt x="26" y="509"/>
                </a:lnTo>
                <a:lnTo>
                  <a:pt x="28" y="509"/>
                </a:lnTo>
                <a:lnTo>
                  <a:pt x="29" y="509"/>
                </a:lnTo>
                <a:lnTo>
                  <a:pt x="30" y="509"/>
                </a:lnTo>
                <a:lnTo>
                  <a:pt x="30" y="507"/>
                </a:lnTo>
                <a:lnTo>
                  <a:pt x="30" y="506"/>
                </a:lnTo>
                <a:lnTo>
                  <a:pt x="30" y="505"/>
                </a:lnTo>
                <a:lnTo>
                  <a:pt x="29" y="505"/>
                </a:lnTo>
                <a:lnTo>
                  <a:pt x="28" y="505"/>
                </a:lnTo>
                <a:lnTo>
                  <a:pt x="28" y="506"/>
                </a:lnTo>
                <a:lnTo>
                  <a:pt x="28" y="507"/>
                </a:lnTo>
                <a:lnTo>
                  <a:pt x="26" y="507"/>
                </a:lnTo>
                <a:lnTo>
                  <a:pt x="26" y="506"/>
                </a:lnTo>
                <a:lnTo>
                  <a:pt x="26" y="505"/>
                </a:lnTo>
                <a:lnTo>
                  <a:pt x="25" y="505"/>
                </a:lnTo>
                <a:lnTo>
                  <a:pt x="26" y="505"/>
                </a:lnTo>
                <a:lnTo>
                  <a:pt x="28" y="505"/>
                </a:lnTo>
                <a:lnTo>
                  <a:pt x="29" y="505"/>
                </a:lnTo>
                <a:lnTo>
                  <a:pt x="30" y="505"/>
                </a:lnTo>
                <a:lnTo>
                  <a:pt x="32" y="505"/>
                </a:lnTo>
                <a:lnTo>
                  <a:pt x="34" y="505"/>
                </a:lnTo>
                <a:lnTo>
                  <a:pt x="37" y="504"/>
                </a:lnTo>
                <a:lnTo>
                  <a:pt x="38" y="504"/>
                </a:lnTo>
                <a:lnTo>
                  <a:pt x="40" y="504"/>
                </a:lnTo>
                <a:lnTo>
                  <a:pt x="46" y="504"/>
                </a:lnTo>
                <a:lnTo>
                  <a:pt x="48" y="504"/>
                </a:lnTo>
                <a:lnTo>
                  <a:pt x="50" y="504"/>
                </a:lnTo>
                <a:lnTo>
                  <a:pt x="58" y="504"/>
                </a:lnTo>
                <a:lnTo>
                  <a:pt x="60" y="504"/>
                </a:lnTo>
                <a:lnTo>
                  <a:pt x="61" y="504"/>
                </a:lnTo>
                <a:lnTo>
                  <a:pt x="64" y="504"/>
                </a:lnTo>
                <a:lnTo>
                  <a:pt x="65" y="504"/>
                </a:lnTo>
                <a:lnTo>
                  <a:pt x="66" y="504"/>
                </a:lnTo>
                <a:lnTo>
                  <a:pt x="68" y="504"/>
                </a:lnTo>
                <a:lnTo>
                  <a:pt x="69" y="504"/>
                </a:lnTo>
                <a:lnTo>
                  <a:pt x="71" y="504"/>
                </a:lnTo>
                <a:lnTo>
                  <a:pt x="76" y="504"/>
                </a:lnTo>
                <a:lnTo>
                  <a:pt x="77" y="504"/>
                </a:lnTo>
                <a:lnTo>
                  <a:pt x="80" y="503"/>
                </a:lnTo>
                <a:lnTo>
                  <a:pt x="81" y="503"/>
                </a:lnTo>
                <a:lnTo>
                  <a:pt x="85" y="503"/>
                </a:lnTo>
                <a:lnTo>
                  <a:pt x="86" y="503"/>
                </a:lnTo>
                <a:lnTo>
                  <a:pt x="86" y="502"/>
                </a:lnTo>
                <a:lnTo>
                  <a:pt x="92" y="502"/>
                </a:lnTo>
                <a:lnTo>
                  <a:pt x="95" y="502"/>
                </a:lnTo>
                <a:lnTo>
                  <a:pt x="100" y="502"/>
                </a:lnTo>
                <a:lnTo>
                  <a:pt x="104" y="502"/>
                </a:lnTo>
                <a:lnTo>
                  <a:pt x="109" y="502"/>
                </a:lnTo>
                <a:lnTo>
                  <a:pt x="114" y="502"/>
                </a:lnTo>
                <a:lnTo>
                  <a:pt x="118" y="501"/>
                </a:lnTo>
                <a:lnTo>
                  <a:pt x="123" y="501"/>
                </a:lnTo>
                <a:lnTo>
                  <a:pt x="127" y="501"/>
                </a:lnTo>
                <a:lnTo>
                  <a:pt x="137" y="501"/>
                </a:lnTo>
                <a:lnTo>
                  <a:pt x="143" y="501"/>
                </a:lnTo>
                <a:lnTo>
                  <a:pt x="144" y="501"/>
                </a:lnTo>
                <a:lnTo>
                  <a:pt x="144" y="496"/>
                </a:lnTo>
                <a:lnTo>
                  <a:pt x="142" y="496"/>
                </a:lnTo>
                <a:lnTo>
                  <a:pt x="142" y="495"/>
                </a:lnTo>
                <a:lnTo>
                  <a:pt x="142" y="494"/>
                </a:lnTo>
                <a:lnTo>
                  <a:pt x="142" y="492"/>
                </a:lnTo>
                <a:lnTo>
                  <a:pt x="142" y="490"/>
                </a:lnTo>
                <a:lnTo>
                  <a:pt x="142" y="489"/>
                </a:lnTo>
                <a:lnTo>
                  <a:pt x="141" y="488"/>
                </a:lnTo>
                <a:lnTo>
                  <a:pt x="140" y="488"/>
                </a:lnTo>
                <a:lnTo>
                  <a:pt x="140" y="487"/>
                </a:lnTo>
                <a:lnTo>
                  <a:pt x="138" y="487"/>
                </a:lnTo>
                <a:lnTo>
                  <a:pt x="137" y="487"/>
                </a:lnTo>
                <a:lnTo>
                  <a:pt x="138" y="487"/>
                </a:lnTo>
                <a:lnTo>
                  <a:pt x="140" y="487"/>
                </a:lnTo>
                <a:lnTo>
                  <a:pt x="147" y="487"/>
                </a:lnTo>
                <a:lnTo>
                  <a:pt x="147" y="486"/>
                </a:lnTo>
                <a:lnTo>
                  <a:pt x="146" y="475"/>
                </a:lnTo>
                <a:lnTo>
                  <a:pt x="146" y="472"/>
                </a:lnTo>
                <a:lnTo>
                  <a:pt x="146" y="468"/>
                </a:lnTo>
                <a:lnTo>
                  <a:pt x="146" y="461"/>
                </a:lnTo>
                <a:lnTo>
                  <a:pt x="146" y="456"/>
                </a:lnTo>
                <a:lnTo>
                  <a:pt x="146" y="452"/>
                </a:lnTo>
                <a:lnTo>
                  <a:pt x="146" y="448"/>
                </a:lnTo>
                <a:lnTo>
                  <a:pt x="146" y="446"/>
                </a:lnTo>
                <a:lnTo>
                  <a:pt x="146" y="444"/>
                </a:lnTo>
                <a:lnTo>
                  <a:pt x="145" y="440"/>
                </a:lnTo>
                <a:lnTo>
                  <a:pt x="145" y="439"/>
                </a:lnTo>
                <a:lnTo>
                  <a:pt x="145" y="438"/>
                </a:lnTo>
                <a:lnTo>
                  <a:pt x="145" y="436"/>
                </a:lnTo>
                <a:lnTo>
                  <a:pt x="145" y="435"/>
                </a:lnTo>
                <a:lnTo>
                  <a:pt x="145" y="434"/>
                </a:lnTo>
                <a:lnTo>
                  <a:pt x="145" y="431"/>
                </a:lnTo>
                <a:lnTo>
                  <a:pt x="145" y="429"/>
                </a:lnTo>
                <a:lnTo>
                  <a:pt x="145" y="427"/>
                </a:lnTo>
                <a:lnTo>
                  <a:pt x="145" y="426"/>
                </a:lnTo>
                <a:lnTo>
                  <a:pt x="145" y="425"/>
                </a:lnTo>
                <a:lnTo>
                  <a:pt x="145" y="423"/>
                </a:lnTo>
                <a:lnTo>
                  <a:pt x="145" y="422"/>
                </a:lnTo>
                <a:lnTo>
                  <a:pt x="145" y="421"/>
                </a:lnTo>
                <a:lnTo>
                  <a:pt x="145" y="420"/>
                </a:lnTo>
                <a:lnTo>
                  <a:pt x="145" y="419"/>
                </a:lnTo>
                <a:lnTo>
                  <a:pt x="145" y="418"/>
                </a:lnTo>
                <a:lnTo>
                  <a:pt x="145" y="415"/>
                </a:lnTo>
                <a:lnTo>
                  <a:pt x="141" y="415"/>
                </a:lnTo>
                <a:lnTo>
                  <a:pt x="137" y="415"/>
                </a:lnTo>
                <a:lnTo>
                  <a:pt x="134" y="415"/>
                </a:lnTo>
                <a:lnTo>
                  <a:pt x="130" y="415"/>
                </a:lnTo>
                <a:lnTo>
                  <a:pt x="129" y="415"/>
                </a:lnTo>
                <a:lnTo>
                  <a:pt x="127" y="415"/>
                </a:lnTo>
                <a:lnTo>
                  <a:pt x="127" y="409"/>
                </a:lnTo>
                <a:lnTo>
                  <a:pt x="125" y="409"/>
                </a:lnTo>
                <a:lnTo>
                  <a:pt x="125" y="408"/>
                </a:lnTo>
                <a:lnTo>
                  <a:pt x="125" y="406"/>
                </a:lnTo>
                <a:lnTo>
                  <a:pt x="125" y="405"/>
                </a:lnTo>
                <a:lnTo>
                  <a:pt x="125" y="404"/>
                </a:lnTo>
                <a:lnTo>
                  <a:pt x="125" y="403"/>
                </a:lnTo>
                <a:lnTo>
                  <a:pt x="125" y="402"/>
                </a:lnTo>
                <a:lnTo>
                  <a:pt x="125" y="401"/>
                </a:lnTo>
                <a:lnTo>
                  <a:pt x="125" y="400"/>
                </a:lnTo>
                <a:lnTo>
                  <a:pt x="125" y="398"/>
                </a:lnTo>
                <a:lnTo>
                  <a:pt x="125" y="397"/>
                </a:lnTo>
                <a:lnTo>
                  <a:pt x="125" y="396"/>
                </a:lnTo>
                <a:lnTo>
                  <a:pt x="125" y="395"/>
                </a:lnTo>
                <a:lnTo>
                  <a:pt x="125" y="394"/>
                </a:lnTo>
                <a:lnTo>
                  <a:pt x="125" y="393"/>
                </a:lnTo>
                <a:lnTo>
                  <a:pt x="125" y="390"/>
                </a:lnTo>
                <a:lnTo>
                  <a:pt x="125" y="389"/>
                </a:lnTo>
                <a:lnTo>
                  <a:pt x="125" y="387"/>
                </a:lnTo>
                <a:lnTo>
                  <a:pt x="125" y="386"/>
                </a:lnTo>
                <a:lnTo>
                  <a:pt x="127" y="386"/>
                </a:lnTo>
                <a:lnTo>
                  <a:pt x="137" y="386"/>
                </a:lnTo>
                <a:lnTo>
                  <a:pt x="140" y="386"/>
                </a:lnTo>
                <a:lnTo>
                  <a:pt x="141" y="386"/>
                </a:lnTo>
                <a:lnTo>
                  <a:pt x="142" y="386"/>
                </a:lnTo>
                <a:lnTo>
                  <a:pt x="143" y="386"/>
                </a:lnTo>
                <a:lnTo>
                  <a:pt x="144" y="386"/>
                </a:lnTo>
                <a:lnTo>
                  <a:pt x="145" y="386"/>
                </a:lnTo>
                <a:lnTo>
                  <a:pt x="145" y="384"/>
                </a:lnTo>
                <a:lnTo>
                  <a:pt x="145" y="381"/>
                </a:lnTo>
                <a:lnTo>
                  <a:pt x="144" y="376"/>
                </a:lnTo>
                <a:lnTo>
                  <a:pt x="144" y="370"/>
                </a:lnTo>
                <a:lnTo>
                  <a:pt x="144" y="368"/>
                </a:lnTo>
                <a:lnTo>
                  <a:pt x="143" y="368"/>
                </a:lnTo>
                <a:lnTo>
                  <a:pt x="124" y="369"/>
                </a:lnTo>
                <a:lnTo>
                  <a:pt x="115" y="369"/>
                </a:lnTo>
                <a:lnTo>
                  <a:pt x="104" y="369"/>
                </a:lnTo>
                <a:lnTo>
                  <a:pt x="104" y="371"/>
                </a:lnTo>
                <a:lnTo>
                  <a:pt x="104" y="389"/>
                </a:lnTo>
                <a:lnTo>
                  <a:pt x="94" y="390"/>
                </a:lnTo>
                <a:lnTo>
                  <a:pt x="93" y="390"/>
                </a:lnTo>
                <a:lnTo>
                  <a:pt x="91" y="390"/>
                </a:lnTo>
                <a:lnTo>
                  <a:pt x="90" y="390"/>
                </a:lnTo>
                <a:lnTo>
                  <a:pt x="89" y="390"/>
                </a:lnTo>
                <a:lnTo>
                  <a:pt x="87" y="390"/>
                </a:lnTo>
                <a:lnTo>
                  <a:pt x="85" y="390"/>
                </a:lnTo>
                <a:lnTo>
                  <a:pt x="84" y="390"/>
                </a:lnTo>
                <a:lnTo>
                  <a:pt x="84" y="389"/>
                </a:lnTo>
                <a:lnTo>
                  <a:pt x="84" y="385"/>
                </a:lnTo>
                <a:lnTo>
                  <a:pt x="84" y="384"/>
                </a:lnTo>
                <a:lnTo>
                  <a:pt x="84" y="379"/>
                </a:lnTo>
                <a:lnTo>
                  <a:pt x="83" y="367"/>
                </a:lnTo>
                <a:lnTo>
                  <a:pt x="83" y="362"/>
                </a:lnTo>
                <a:lnTo>
                  <a:pt x="83" y="361"/>
                </a:lnTo>
                <a:lnTo>
                  <a:pt x="83" y="359"/>
                </a:lnTo>
                <a:lnTo>
                  <a:pt x="83" y="358"/>
                </a:lnTo>
                <a:lnTo>
                  <a:pt x="83" y="355"/>
                </a:lnTo>
                <a:lnTo>
                  <a:pt x="83" y="354"/>
                </a:lnTo>
                <a:lnTo>
                  <a:pt x="83" y="353"/>
                </a:lnTo>
                <a:lnTo>
                  <a:pt x="83" y="351"/>
                </a:lnTo>
                <a:lnTo>
                  <a:pt x="83" y="350"/>
                </a:lnTo>
                <a:lnTo>
                  <a:pt x="83" y="347"/>
                </a:lnTo>
                <a:lnTo>
                  <a:pt x="83" y="342"/>
                </a:lnTo>
                <a:lnTo>
                  <a:pt x="83" y="341"/>
                </a:lnTo>
                <a:lnTo>
                  <a:pt x="82" y="341"/>
                </a:lnTo>
                <a:lnTo>
                  <a:pt x="72" y="341"/>
                </a:lnTo>
                <a:lnTo>
                  <a:pt x="59" y="341"/>
                </a:lnTo>
                <a:lnTo>
                  <a:pt x="54" y="341"/>
                </a:lnTo>
                <a:lnTo>
                  <a:pt x="54" y="339"/>
                </a:lnTo>
                <a:lnTo>
                  <a:pt x="54" y="338"/>
                </a:lnTo>
                <a:lnTo>
                  <a:pt x="54" y="330"/>
                </a:lnTo>
                <a:lnTo>
                  <a:pt x="83" y="329"/>
                </a:lnTo>
                <a:lnTo>
                  <a:pt x="83" y="328"/>
                </a:lnTo>
                <a:lnTo>
                  <a:pt x="83" y="327"/>
                </a:lnTo>
                <a:lnTo>
                  <a:pt x="83" y="323"/>
                </a:lnTo>
                <a:lnTo>
                  <a:pt x="83" y="314"/>
                </a:lnTo>
                <a:lnTo>
                  <a:pt x="83" y="311"/>
                </a:lnTo>
                <a:lnTo>
                  <a:pt x="83" y="309"/>
                </a:lnTo>
                <a:lnTo>
                  <a:pt x="83" y="302"/>
                </a:lnTo>
                <a:lnTo>
                  <a:pt x="83" y="300"/>
                </a:lnTo>
                <a:lnTo>
                  <a:pt x="86" y="300"/>
                </a:lnTo>
                <a:lnTo>
                  <a:pt x="87" y="300"/>
                </a:lnTo>
                <a:lnTo>
                  <a:pt x="90" y="300"/>
                </a:lnTo>
                <a:lnTo>
                  <a:pt x="91" y="300"/>
                </a:lnTo>
                <a:lnTo>
                  <a:pt x="92" y="300"/>
                </a:lnTo>
                <a:lnTo>
                  <a:pt x="93" y="300"/>
                </a:lnTo>
                <a:lnTo>
                  <a:pt x="93" y="298"/>
                </a:lnTo>
                <a:lnTo>
                  <a:pt x="102" y="298"/>
                </a:lnTo>
                <a:lnTo>
                  <a:pt x="107" y="298"/>
                </a:lnTo>
                <a:lnTo>
                  <a:pt x="108" y="298"/>
                </a:lnTo>
                <a:lnTo>
                  <a:pt x="126" y="297"/>
                </a:lnTo>
                <a:lnTo>
                  <a:pt x="127" y="297"/>
                </a:lnTo>
                <a:lnTo>
                  <a:pt x="127" y="298"/>
                </a:lnTo>
                <a:lnTo>
                  <a:pt x="132" y="298"/>
                </a:lnTo>
                <a:lnTo>
                  <a:pt x="140" y="298"/>
                </a:lnTo>
                <a:lnTo>
                  <a:pt x="143" y="298"/>
                </a:lnTo>
                <a:lnTo>
                  <a:pt x="145" y="298"/>
                </a:lnTo>
                <a:lnTo>
                  <a:pt x="151" y="298"/>
                </a:lnTo>
                <a:lnTo>
                  <a:pt x="153" y="298"/>
                </a:lnTo>
                <a:lnTo>
                  <a:pt x="154" y="298"/>
                </a:lnTo>
                <a:lnTo>
                  <a:pt x="158" y="298"/>
                </a:lnTo>
                <a:lnTo>
                  <a:pt x="163" y="297"/>
                </a:lnTo>
                <a:lnTo>
                  <a:pt x="190" y="296"/>
                </a:lnTo>
                <a:lnTo>
                  <a:pt x="186" y="306"/>
                </a:lnTo>
                <a:lnTo>
                  <a:pt x="183" y="317"/>
                </a:lnTo>
                <a:lnTo>
                  <a:pt x="181" y="317"/>
                </a:lnTo>
                <a:lnTo>
                  <a:pt x="175" y="337"/>
                </a:lnTo>
                <a:lnTo>
                  <a:pt x="176" y="337"/>
                </a:lnTo>
                <a:lnTo>
                  <a:pt x="177" y="337"/>
                </a:lnTo>
                <a:lnTo>
                  <a:pt x="178" y="337"/>
                </a:lnTo>
                <a:lnTo>
                  <a:pt x="179" y="337"/>
                </a:lnTo>
                <a:lnTo>
                  <a:pt x="181" y="337"/>
                </a:lnTo>
                <a:lnTo>
                  <a:pt x="181" y="336"/>
                </a:lnTo>
                <a:lnTo>
                  <a:pt x="184" y="330"/>
                </a:lnTo>
                <a:lnTo>
                  <a:pt x="185" y="327"/>
                </a:lnTo>
                <a:lnTo>
                  <a:pt x="186" y="326"/>
                </a:lnTo>
                <a:lnTo>
                  <a:pt x="188" y="319"/>
                </a:lnTo>
                <a:lnTo>
                  <a:pt x="189" y="317"/>
                </a:lnTo>
                <a:lnTo>
                  <a:pt x="192" y="309"/>
                </a:lnTo>
                <a:lnTo>
                  <a:pt x="197" y="294"/>
                </a:lnTo>
                <a:lnTo>
                  <a:pt x="198" y="294"/>
                </a:lnTo>
                <a:lnTo>
                  <a:pt x="198" y="293"/>
                </a:lnTo>
                <a:lnTo>
                  <a:pt x="198" y="292"/>
                </a:lnTo>
                <a:lnTo>
                  <a:pt x="199" y="291"/>
                </a:lnTo>
                <a:lnTo>
                  <a:pt x="199" y="289"/>
                </a:lnTo>
                <a:lnTo>
                  <a:pt x="201" y="289"/>
                </a:lnTo>
                <a:lnTo>
                  <a:pt x="201" y="288"/>
                </a:lnTo>
                <a:lnTo>
                  <a:pt x="201" y="287"/>
                </a:lnTo>
                <a:lnTo>
                  <a:pt x="202" y="286"/>
                </a:lnTo>
                <a:lnTo>
                  <a:pt x="202" y="285"/>
                </a:lnTo>
                <a:lnTo>
                  <a:pt x="203" y="285"/>
                </a:lnTo>
                <a:lnTo>
                  <a:pt x="203" y="284"/>
                </a:lnTo>
                <a:lnTo>
                  <a:pt x="204" y="283"/>
                </a:lnTo>
                <a:lnTo>
                  <a:pt x="204" y="281"/>
                </a:lnTo>
                <a:lnTo>
                  <a:pt x="206" y="278"/>
                </a:lnTo>
                <a:lnTo>
                  <a:pt x="207" y="276"/>
                </a:lnTo>
                <a:lnTo>
                  <a:pt x="207" y="275"/>
                </a:lnTo>
                <a:lnTo>
                  <a:pt x="214" y="266"/>
                </a:lnTo>
                <a:lnTo>
                  <a:pt x="214" y="264"/>
                </a:lnTo>
                <a:lnTo>
                  <a:pt x="215" y="266"/>
                </a:lnTo>
                <a:lnTo>
                  <a:pt x="215" y="267"/>
                </a:lnTo>
                <a:lnTo>
                  <a:pt x="216" y="268"/>
                </a:lnTo>
                <a:lnTo>
                  <a:pt x="219" y="272"/>
                </a:lnTo>
                <a:lnTo>
                  <a:pt x="223" y="278"/>
                </a:lnTo>
                <a:lnTo>
                  <a:pt x="224" y="280"/>
                </a:lnTo>
                <a:lnTo>
                  <a:pt x="227" y="284"/>
                </a:lnTo>
                <a:lnTo>
                  <a:pt x="229" y="287"/>
                </a:lnTo>
                <a:lnTo>
                  <a:pt x="240" y="305"/>
                </a:lnTo>
                <a:lnTo>
                  <a:pt x="241" y="305"/>
                </a:lnTo>
                <a:lnTo>
                  <a:pt x="241" y="306"/>
                </a:lnTo>
                <a:lnTo>
                  <a:pt x="241" y="308"/>
                </a:lnTo>
                <a:lnTo>
                  <a:pt x="241" y="309"/>
                </a:lnTo>
                <a:lnTo>
                  <a:pt x="242" y="310"/>
                </a:lnTo>
                <a:lnTo>
                  <a:pt x="244" y="311"/>
                </a:lnTo>
                <a:lnTo>
                  <a:pt x="244" y="312"/>
                </a:lnTo>
                <a:lnTo>
                  <a:pt x="245" y="312"/>
                </a:lnTo>
                <a:lnTo>
                  <a:pt x="246" y="312"/>
                </a:lnTo>
                <a:lnTo>
                  <a:pt x="246" y="313"/>
                </a:lnTo>
                <a:lnTo>
                  <a:pt x="247" y="313"/>
                </a:lnTo>
                <a:lnTo>
                  <a:pt x="248" y="313"/>
                </a:lnTo>
                <a:lnTo>
                  <a:pt x="248" y="314"/>
                </a:lnTo>
                <a:lnTo>
                  <a:pt x="249" y="314"/>
                </a:lnTo>
                <a:lnTo>
                  <a:pt x="250" y="316"/>
                </a:lnTo>
                <a:lnTo>
                  <a:pt x="252" y="316"/>
                </a:lnTo>
                <a:lnTo>
                  <a:pt x="252" y="317"/>
                </a:lnTo>
                <a:lnTo>
                  <a:pt x="253" y="317"/>
                </a:lnTo>
                <a:lnTo>
                  <a:pt x="253" y="318"/>
                </a:lnTo>
                <a:lnTo>
                  <a:pt x="253" y="319"/>
                </a:lnTo>
                <a:lnTo>
                  <a:pt x="255" y="320"/>
                </a:lnTo>
                <a:lnTo>
                  <a:pt x="255" y="321"/>
                </a:lnTo>
                <a:lnTo>
                  <a:pt x="256" y="321"/>
                </a:lnTo>
                <a:lnTo>
                  <a:pt x="256" y="322"/>
                </a:lnTo>
                <a:lnTo>
                  <a:pt x="257" y="322"/>
                </a:lnTo>
                <a:lnTo>
                  <a:pt x="258" y="322"/>
                </a:lnTo>
                <a:lnTo>
                  <a:pt x="259" y="322"/>
                </a:lnTo>
                <a:lnTo>
                  <a:pt x="261" y="321"/>
                </a:lnTo>
                <a:lnTo>
                  <a:pt x="262" y="321"/>
                </a:lnTo>
                <a:lnTo>
                  <a:pt x="263" y="321"/>
                </a:lnTo>
                <a:lnTo>
                  <a:pt x="263" y="322"/>
                </a:lnTo>
                <a:lnTo>
                  <a:pt x="264" y="322"/>
                </a:lnTo>
                <a:lnTo>
                  <a:pt x="265" y="322"/>
                </a:lnTo>
                <a:lnTo>
                  <a:pt x="265" y="323"/>
                </a:lnTo>
                <a:lnTo>
                  <a:pt x="266" y="326"/>
                </a:lnTo>
                <a:lnTo>
                  <a:pt x="267" y="326"/>
                </a:lnTo>
                <a:lnTo>
                  <a:pt x="267" y="327"/>
                </a:lnTo>
                <a:lnTo>
                  <a:pt x="268" y="327"/>
                </a:lnTo>
                <a:lnTo>
                  <a:pt x="270" y="327"/>
                </a:lnTo>
                <a:lnTo>
                  <a:pt x="271" y="327"/>
                </a:lnTo>
                <a:lnTo>
                  <a:pt x="272" y="327"/>
                </a:lnTo>
                <a:lnTo>
                  <a:pt x="273" y="328"/>
                </a:lnTo>
                <a:lnTo>
                  <a:pt x="274" y="329"/>
                </a:lnTo>
                <a:lnTo>
                  <a:pt x="274" y="330"/>
                </a:lnTo>
                <a:lnTo>
                  <a:pt x="275" y="331"/>
                </a:lnTo>
                <a:lnTo>
                  <a:pt x="275" y="333"/>
                </a:lnTo>
                <a:lnTo>
                  <a:pt x="276" y="333"/>
                </a:lnTo>
                <a:lnTo>
                  <a:pt x="278" y="334"/>
                </a:lnTo>
                <a:lnTo>
                  <a:pt x="279" y="334"/>
                </a:lnTo>
                <a:lnTo>
                  <a:pt x="279" y="335"/>
                </a:lnTo>
                <a:lnTo>
                  <a:pt x="280" y="335"/>
                </a:lnTo>
                <a:lnTo>
                  <a:pt x="280" y="336"/>
                </a:lnTo>
                <a:lnTo>
                  <a:pt x="281" y="336"/>
                </a:lnTo>
                <a:lnTo>
                  <a:pt x="281" y="337"/>
                </a:lnTo>
                <a:lnTo>
                  <a:pt x="282" y="337"/>
                </a:lnTo>
                <a:lnTo>
                  <a:pt x="283" y="337"/>
                </a:lnTo>
                <a:lnTo>
                  <a:pt x="284" y="337"/>
                </a:lnTo>
                <a:lnTo>
                  <a:pt x="285" y="337"/>
                </a:lnTo>
                <a:lnTo>
                  <a:pt x="287" y="337"/>
                </a:lnTo>
                <a:lnTo>
                  <a:pt x="288" y="337"/>
                </a:lnTo>
                <a:lnTo>
                  <a:pt x="288" y="336"/>
                </a:lnTo>
                <a:lnTo>
                  <a:pt x="289" y="336"/>
                </a:lnTo>
                <a:lnTo>
                  <a:pt x="290" y="337"/>
                </a:lnTo>
                <a:lnTo>
                  <a:pt x="291" y="337"/>
                </a:lnTo>
                <a:lnTo>
                  <a:pt x="293" y="338"/>
                </a:lnTo>
                <a:lnTo>
                  <a:pt x="294" y="338"/>
                </a:lnTo>
                <a:lnTo>
                  <a:pt x="296" y="338"/>
                </a:lnTo>
                <a:lnTo>
                  <a:pt x="297" y="338"/>
                </a:lnTo>
                <a:lnTo>
                  <a:pt x="298" y="338"/>
                </a:lnTo>
                <a:lnTo>
                  <a:pt x="299" y="338"/>
                </a:lnTo>
                <a:lnTo>
                  <a:pt x="300" y="338"/>
                </a:lnTo>
                <a:lnTo>
                  <a:pt x="301" y="338"/>
                </a:lnTo>
                <a:lnTo>
                  <a:pt x="301" y="339"/>
                </a:lnTo>
                <a:lnTo>
                  <a:pt x="302" y="339"/>
                </a:lnTo>
                <a:lnTo>
                  <a:pt x="304" y="339"/>
                </a:lnTo>
                <a:lnTo>
                  <a:pt x="305" y="339"/>
                </a:lnTo>
                <a:lnTo>
                  <a:pt x="306" y="339"/>
                </a:lnTo>
                <a:lnTo>
                  <a:pt x="307" y="338"/>
                </a:lnTo>
                <a:lnTo>
                  <a:pt x="308" y="338"/>
                </a:lnTo>
                <a:lnTo>
                  <a:pt x="309" y="337"/>
                </a:lnTo>
                <a:lnTo>
                  <a:pt x="310" y="337"/>
                </a:lnTo>
                <a:lnTo>
                  <a:pt x="311" y="337"/>
                </a:lnTo>
                <a:lnTo>
                  <a:pt x="313" y="337"/>
                </a:lnTo>
                <a:lnTo>
                  <a:pt x="314" y="337"/>
                </a:lnTo>
                <a:lnTo>
                  <a:pt x="314" y="338"/>
                </a:lnTo>
                <a:lnTo>
                  <a:pt x="315" y="338"/>
                </a:lnTo>
                <a:lnTo>
                  <a:pt x="316" y="338"/>
                </a:lnTo>
                <a:lnTo>
                  <a:pt x="317" y="338"/>
                </a:lnTo>
                <a:lnTo>
                  <a:pt x="318" y="338"/>
                </a:lnTo>
                <a:lnTo>
                  <a:pt x="319" y="338"/>
                </a:lnTo>
                <a:lnTo>
                  <a:pt x="322" y="338"/>
                </a:lnTo>
                <a:lnTo>
                  <a:pt x="323" y="338"/>
                </a:lnTo>
                <a:lnTo>
                  <a:pt x="324" y="337"/>
                </a:lnTo>
                <a:lnTo>
                  <a:pt x="325" y="337"/>
                </a:lnTo>
                <a:lnTo>
                  <a:pt x="326" y="337"/>
                </a:lnTo>
                <a:lnTo>
                  <a:pt x="327" y="337"/>
                </a:lnTo>
                <a:lnTo>
                  <a:pt x="328" y="337"/>
                </a:lnTo>
                <a:lnTo>
                  <a:pt x="330" y="337"/>
                </a:lnTo>
                <a:lnTo>
                  <a:pt x="331" y="337"/>
                </a:lnTo>
                <a:lnTo>
                  <a:pt x="331" y="336"/>
                </a:lnTo>
                <a:lnTo>
                  <a:pt x="332" y="336"/>
                </a:lnTo>
                <a:lnTo>
                  <a:pt x="333" y="336"/>
                </a:lnTo>
                <a:lnTo>
                  <a:pt x="334" y="336"/>
                </a:lnTo>
                <a:lnTo>
                  <a:pt x="334" y="335"/>
                </a:lnTo>
                <a:lnTo>
                  <a:pt x="335" y="335"/>
                </a:lnTo>
                <a:lnTo>
                  <a:pt x="335" y="334"/>
                </a:lnTo>
                <a:lnTo>
                  <a:pt x="336" y="334"/>
                </a:lnTo>
                <a:lnTo>
                  <a:pt x="337" y="333"/>
                </a:lnTo>
                <a:lnTo>
                  <a:pt x="339" y="331"/>
                </a:lnTo>
                <a:lnTo>
                  <a:pt x="340" y="331"/>
                </a:lnTo>
                <a:lnTo>
                  <a:pt x="340" y="330"/>
                </a:lnTo>
                <a:lnTo>
                  <a:pt x="341" y="330"/>
                </a:lnTo>
                <a:lnTo>
                  <a:pt x="341" y="329"/>
                </a:lnTo>
                <a:lnTo>
                  <a:pt x="342" y="329"/>
                </a:lnTo>
                <a:lnTo>
                  <a:pt x="343" y="329"/>
                </a:lnTo>
                <a:lnTo>
                  <a:pt x="344" y="329"/>
                </a:lnTo>
                <a:lnTo>
                  <a:pt x="345" y="329"/>
                </a:lnTo>
                <a:lnTo>
                  <a:pt x="347" y="329"/>
                </a:lnTo>
                <a:lnTo>
                  <a:pt x="348" y="329"/>
                </a:lnTo>
                <a:lnTo>
                  <a:pt x="349" y="328"/>
                </a:lnTo>
                <a:lnTo>
                  <a:pt x="349" y="327"/>
                </a:lnTo>
                <a:lnTo>
                  <a:pt x="350" y="327"/>
                </a:lnTo>
                <a:lnTo>
                  <a:pt x="350" y="326"/>
                </a:lnTo>
                <a:lnTo>
                  <a:pt x="350" y="325"/>
                </a:lnTo>
                <a:lnTo>
                  <a:pt x="351" y="325"/>
                </a:lnTo>
                <a:lnTo>
                  <a:pt x="352" y="325"/>
                </a:lnTo>
                <a:lnTo>
                  <a:pt x="352" y="323"/>
                </a:lnTo>
                <a:lnTo>
                  <a:pt x="353" y="323"/>
                </a:lnTo>
                <a:lnTo>
                  <a:pt x="354" y="322"/>
                </a:lnTo>
                <a:lnTo>
                  <a:pt x="356" y="322"/>
                </a:lnTo>
                <a:lnTo>
                  <a:pt x="356" y="323"/>
                </a:lnTo>
                <a:lnTo>
                  <a:pt x="357" y="323"/>
                </a:lnTo>
                <a:lnTo>
                  <a:pt x="358" y="325"/>
                </a:lnTo>
                <a:lnTo>
                  <a:pt x="358" y="326"/>
                </a:lnTo>
                <a:lnTo>
                  <a:pt x="359" y="327"/>
                </a:lnTo>
                <a:lnTo>
                  <a:pt x="359" y="328"/>
                </a:lnTo>
                <a:lnTo>
                  <a:pt x="360" y="328"/>
                </a:lnTo>
                <a:lnTo>
                  <a:pt x="362" y="328"/>
                </a:lnTo>
                <a:lnTo>
                  <a:pt x="363" y="328"/>
                </a:lnTo>
                <a:lnTo>
                  <a:pt x="365" y="328"/>
                </a:lnTo>
                <a:lnTo>
                  <a:pt x="366" y="328"/>
                </a:lnTo>
                <a:lnTo>
                  <a:pt x="367" y="327"/>
                </a:lnTo>
                <a:lnTo>
                  <a:pt x="368" y="327"/>
                </a:lnTo>
                <a:lnTo>
                  <a:pt x="369" y="326"/>
                </a:lnTo>
                <a:lnTo>
                  <a:pt x="370" y="326"/>
                </a:lnTo>
                <a:lnTo>
                  <a:pt x="371" y="325"/>
                </a:lnTo>
                <a:lnTo>
                  <a:pt x="373" y="323"/>
                </a:lnTo>
                <a:lnTo>
                  <a:pt x="373" y="322"/>
                </a:lnTo>
                <a:lnTo>
                  <a:pt x="374" y="321"/>
                </a:lnTo>
                <a:lnTo>
                  <a:pt x="375" y="320"/>
                </a:lnTo>
                <a:lnTo>
                  <a:pt x="376" y="320"/>
                </a:lnTo>
                <a:lnTo>
                  <a:pt x="377" y="320"/>
                </a:lnTo>
                <a:lnTo>
                  <a:pt x="377" y="319"/>
                </a:lnTo>
                <a:lnTo>
                  <a:pt x="378" y="319"/>
                </a:lnTo>
                <a:lnTo>
                  <a:pt x="379" y="319"/>
                </a:lnTo>
                <a:lnTo>
                  <a:pt x="380" y="319"/>
                </a:lnTo>
                <a:lnTo>
                  <a:pt x="382" y="319"/>
                </a:lnTo>
                <a:lnTo>
                  <a:pt x="384" y="319"/>
                </a:lnTo>
                <a:lnTo>
                  <a:pt x="384" y="320"/>
                </a:lnTo>
                <a:lnTo>
                  <a:pt x="385" y="321"/>
                </a:lnTo>
                <a:lnTo>
                  <a:pt x="386" y="321"/>
                </a:lnTo>
                <a:lnTo>
                  <a:pt x="387" y="321"/>
                </a:lnTo>
                <a:lnTo>
                  <a:pt x="388" y="321"/>
                </a:lnTo>
                <a:lnTo>
                  <a:pt x="391" y="320"/>
                </a:lnTo>
                <a:lnTo>
                  <a:pt x="392" y="320"/>
                </a:lnTo>
                <a:lnTo>
                  <a:pt x="393" y="320"/>
                </a:lnTo>
                <a:lnTo>
                  <a:pt x="394" y="320"/>
                </a:lnTo>
                <a:lnTo>
                  <a:pt x="395" y="320"/>
                </a:lnTo>
                <a:lnTo>
                  <a:pt x="396" y="320"/>
                </a:lnTo>
                <a:lnTo>
                  <a:pt x="397" y="320"/>
                </a:lnTo>
                <a:lnTo>
                  <a:pt x="399" y="320"/>
                </a:lnTo>
                <a:lnTo>
                  <a:pt x="400" y="320"/>
                </a:lnTo>
                <a:lnTo>
                  <a:pt x="401" y="320"/>
                </a:lnTo>
                <a:lnTo>
                  <a:pt x="402" y="320"/>
                </a:lnTo>
                <a:lnTo>
                  <a:pt x="403" y="320"/>
                </a:lnTo>
                <a:lnTo>
                  <a:pt x="404" y="320"/>
                </a:lnTo>
                <a:lnTo>
                  <a:pt x="404" y="319"/>
                </a:lnTo>
                <a:lnTo>
                  <a:pt x="405" y="319"/>
                </a:lnTo>
                <a:lnTo>
                  <a:pt x="405" y="318"/>
                </a:lnTo>
                <a:lnTo>
                  <a:pt x="406" y="318"/>
                </a:lnTo>
                <a:lnTo>
                  <a:pt x="406" y="317"/>
                </a:lnTo>
                <a:lnTo>
                  <a:pt x="406" y="316"/>
                </a:lnTo>
                <a:lnTo>
                  <a:pt x="408" y="314"/>
                </a:lnTo>
                <a:lnTo>
                  <a:pt x="408" y="313"/>
                </a:lnTo>
                <a:lnTo>
                  <a:pt x="409" y="313"/>
                </a:lnTo>
                <a:lnTo>
                  <a:pt x="410" y="313"/>
                </a:lnTo>
                <a:lnTo>
                  <a:pt x="411" y="313"/>
                </a:lnTo>
                <a:lnTo>
                  <a:pt x="411" y="314"/>
                </a:lnTo>
                <a:lnTo>
                  <a:pt x="411" y="316"/>
                </a:lnTo>
                <a:lnTo>
                  <a:pt x="411" y="317"/>
                </a:lnTo>
                <a:lnTo>
                  <a:pt x="411" y="318"/>
                </a:lnTo>
                <a:lnTo>
                  <a:pt x="412" y="318"/>
                </a:lnTo>
                <a:lnTo>
                  <a:pt x="413" y="318"/>
                </a:lnTo>
                <a:lnTo>
                  <a:pt x="414" y="318"/>
                </a:lnTo>
                <a:lnTo>
                  <a:pt x="416" y="317"/>
                </a:lnTo>
                <a:lnTo>
                  <a:pt x="417" y="316"/>
                </a:lnTo>
                <a:lnTo>
                  <a:pt x="417" y="314"/>
                </a:lnTo>
                <a:lnTo>
                  <a:pt x="418" y="314"/>
                </a:lnTo>
                <a:lnTo>
                  <a:pt x="418" y="312"/>
                </a:lnTo>
                <a:lnTo>
                  <a:pt x="419" y="312"/>
                </a:lnTo>
                <a:lnTo>
                  <a:pt x="420" y="311"/>
                </a:lnTo>
                <a:lnTo>
                  <a:pt x="420" y="310"/>
                </a:lnTo>
                <a:lnTo>
                  <a:pt x="420" y="309"/>
                </a:lnTo>
                <a:lnTo>
                  <a:pt x="420" y="308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1" y="303"/>
                </a:lnTo>
                <a:lnTo>
                  <a:pt x="421" y="302"/>
                </a:lnTo>
                <a:lnTo>
                  <a:pt x="421" y="301"/>
                </a:lnTo>
                <a:lnTo>
                  <a:pt x="422" y="301"/>
                </a:lnTo>
                <a:lnTo>
                  <a:pt x="423" y="300"/>
                </a:lnTo>
                <a:lnTo>
                  <a:pt x="423" y="298"/>
                </a:lnTo>
                <a:lnTo>
                  <a:pt x="423" y="297"/>
                </a:lnTo>
                <a:lnTo>
                  <a:pt x="423" y="296"/>
                </a:lnTo>
                <a:lnTo>
                  <a:pt x="425" y="295"/>
                </a:lnTo>
                <a:lnTo>
                  <a:pt x="425" y="293"/>
                </a:lnTo>
                <a:lnTo>
                  <a:pt x="426" y="292"/>
                </a:lnTo>
                <a:lnTo>
                  <a:pt x="426" y="291"/>
                </a:lnTo>
                <a:lnTo>
                  <a:pt x="426" y="289"/>
                </a:lnTo>
                <a:lnTo>
                  <a:pt x="426" y="288"/>
                </a:lnTo>
                <a:lnTo>
                  <a:pt x="425" y="287"/>
                </a:lnTo>
                <a:lnTo>
                  <a:pt x="425" y="286"/>
                </a:lnTo>
                <a:lnTo>
                  <a:pt x="425" y="284"/>
                </a:lnTo>
                <a:lnTo>
                  <a:pt x="425" y="283"/>
                </a:lnTo>
                <a:lnTo>
                  <a:pt x="425" y="281"/>
                </a:lnTo>
                <a:lnTo>
                  <a:pt x="423" y="281"/>
                </a:lnTo>
                <a:lnTo>
                  <a:pt x="423" y="280"/>
                </a:lnTo>
                <a:lnTo>
                  <a:pt x="422" y="280"/>
                </a:lnTo>
                <a:lnTo>
                  <a:pt x="422" y="279"/>
                </a:lnTo>
                <a:lnTo>
                  <a:pt x="421" y="278"/>
                </a:lnTo>
                <a:lnTo>
                  <a:pt x="420" y="277"/>
                </a:lnTo>
                <a:lnTo>
                  <a:pt x="419" y="277"/>
                </a:lnTo>
                <a:lnTo>
                  <a:pt x="418" y="277"/>
                </a:lnTo>
                <a:lnTo>
                  <a:pt x="417" y="276"/>
                </a:lnTo>
                <a:lnTo>
                  <a:pt x="416" y="277"/>
                </a:lnTo>
                <a:lnTo>
                  <a:pt x="413" y="277"/>
                </a:lnTo>
                <a:lnTo>
                  <a:pt x="412" y="277"/>
                </a:lnTo>
                <a:lnTo>
                  <a:pt x="411" y="277"/>
                </a:lnTo>
                <a:lnTo>
                  <a:pt x="411" y="276"/>
                </a:lnTo>
                <a:lnTo>
                  <a:pt x="410" y="276"/>
                </a:lnTo>
                <a:lnTo>
                  <a:pt x="410" y="275"/>
                </a:lnTo>
                <a:lnTo>
                  <a:pt x="410" y="274"/>
                </a:lnTo>
                <a:lnTo>
                  <a:pt x="410" y="272"/>
                </a:lnTo>
                <a:lnTo>
                  <a:pt x="410" y="271"/>
                </a:lnTo>
                <a:lnTo>
                  <a:pt x="411" y="270"/>
                </a:lnTo>
                <a:lnTo>
                  <a:pt x="411" y="269"/>
                </a:lnTo>
                <a:lnTo>
                  <a:pt x="411" y="268"/>
                </a:lnTo>
                <a:lnTo>
                  <a:pt x="410" y="267"/>
                </a:lnTo>
                <a:lnTo>
                  <a:pt x="410" y="266"/>
                </a:lnTo>
                <a:lnTo>
                  <a:pt x="409" y="266"/>
                </a:lnTo>
                <a:lnTo>
                  <a:pt x="406" y="264"/>
                </a:lnTo>
                <a:lnTo>
                  <a:pt x="405" y="263"/>
                </a:lnTo>
                <a:lnTo>
                  <a:pt x="405" y="254"/>
                </a:lnTo>
                <a:lnTo>
                  <a:pt x="405" y="253"/>
                </a:lnTo>
                <a:lnTo>
                  <a:pt x="405" y="250"/>
                </a:lnTo>
                <a:lnTo>
                  <a:pt x="405" y="249"/>
                </a:lnTo>
                <a:lnTo>
                  <a:pt x="406" y="249"/>
                </a:lnTo>
                <a:lnTo>
                  <a:pt x="408" y="249"/>
                </a:lnTo>
                <a:lnTo>
                  <a:pt x="411" y="249"/>
                </a:lnTo>
                <a:lnTo>
                  <a:pt x="414" y="249"/>
                </a:lnTo>
                <a:lnTo>
                  <a:pt x="416" y="249"/>
                </a:lnTo>
                <a:lnTo>
                  <a:pt x="417" y="249"/>
                </a:lnTo>
                <a:lnTo>
                  <a:pt x="418" y="249"/>
                </a:lnTo>
                <a:lnTo>
                  <a:pt x="419" y="249"/>
                </a:lnTo>
                <a:lnTo>
                  <a:pt x="421" y="249"/>
                </a:lnTo>
                <a:lnTo>
                  <a:pt x="422" y="249"/>
                </a:lnTo>
                <a:lnTo>
                  <a:pt x="423" y="249"/>
                </a:lnTo>
                <a:lnTo>
                  <a:pt x="428" y="249"/>
                </a:lnTo>
                <a:lnTo>
                  <a:pt x="429" y="249"/>
                </a:lnTo>
                <a:lnTo>
                  <a:pt x="430" y="249"/>
                </a:lnTo>
                <a:lnTo>
                  <a:pt x="425" y="241"/>
                </a:lnTo>
                <a:lnTo>
                  <a:pt x="422" y="237"/>
                </a:lnTo>
                <a:lnTo>
                  <a:pt x="421" y="235"/>
                </a:lnTo>
                <a:lnTo>
                  <a:pt x="420" y="233"/>
                </a:lnTo>
                <a:lnTo>
                  <a:pt x="419" y="230"/>
                </a:lnTo>
                <a:lnTo>
                  <a:pt x="419" y="228"/>
                </a:lnTo>
                <a:lnTo>
                  <a:pt x="418" y="226"/>
                </a:lnTo>
                <a:lnTo>
                  <a:pt x="418" y="222"/>
                </a:lnTo>
                <a:lnTo>
                  <a:pt x="418" y="221"/>
                </a:lnTo>
                <a:lnTo>
                  <a:pt x="418" y="217"/>
                </a:lnTo>
                <a:lnTo>
                  <a:pt x="418" y="216"/>
                </a:lnTo>
                <a:lnTo>
                  <a:pt x="418" y="214"/>
                </a:lnTo>
                <a:lnTo>
                  <a:pt x="418" y="212"/>
                </a:lnTo>
                <a:lnTo>
                  <a:pt x="418" y="211"/>
                </a:lnTo>
                <a:lnTo>
                  <a:pt x="417" y="209"/>
                </a:lnTo>
                <a:lnTo>
                  <a:pt x="417" y="206"/>
                </a:lnTo>
                <a:lnTo>
                  <a:pt x="417" y="199"/>
                </a:lnTo>
                <a:lnTo>
                  <a:pt x="417" y="195"/>
                </a:lnTo>
                <a:lnTo>
                  <a:pt x="417" y="192"/>
                </a:lnTo>
                <a:lnTo>
                  <a:pt x="417" y="191"/>
                </a:lnTo>
                <a:lnTo>
                  <a:pt x="417" y="178"/>
                </a:lnTo>
                <a:lnTo>
                  <a:pt x="417" y="174"/>
                </a:lnTo>
                <a:lnTo>
                  <a:pt x="417" y="171"/>
                </a:lnTo>
                <a:lnTo>
                  <a:pt x="417" y="169"/>
                </a:lnTo>
                <a:lnTo>
                  <a:pt x="417" y="167"/>
                </a:lnTo>
                <a:lnTo>
                  <a:pt x="418" y="166"/>
                </a:lnTo>
                <a:lnTo>
                  <a:pt x="418" y="163"/>
                </a:lnTo>
                <a:lnTo>
                  <a:pt x="419" y="162"/>
                </a:lnTo>
                <a:lnTo>
                  <a:pt x="420" y="159"/>
                </a:lnTo>
                <a:lnTo>
                  <a:pt x="420" y="158"/>
                </a:lnTo>
                <a:lnTo>
                  <a:pt x="419" y="158"/>
                </a:lnTo>
                <a:lnTo>
                  <a:pt x="416" y="158"/>
                </a:lnTo>
                <a:lnTo>
                  <a:pt x="414" y="158"/>
                </a:lnTo>
                <a:lnTo>
                  <a:pt x="411" y="159"/>
                </a:lnTo>
                <a:lnTo>
                  <a:pt x="410" y="159"/>
                </a:lnTo>
                <a:lnTo>
                  <a:pt x="409" y="159"/>
                </a:lnTo>
                <a:lnTo>
                  <a:pt x="408" y="159"/>
                </a:lnTo>
                <a:lnTo>
                  <a:pt x="406" y="159"/>
                </a:lnTo>
                <a:lnTo>
                  <a:pt x="405" y="159"/>
                </a:lnTo>
                <a:lnTo>
                  <a:pt x="403" y="159"/>
                </a:lnTo>
                <a:lnTo>
                  <a:pt x="403" y="158"/>
                </a:lnTo>
                <a:lnTo>
                  <a:pt x="403" y="154"/>
                </a:lnTo>
                <a:lnTo>
                  <a:pt x="403" y="153"/>
                </a:lnTo>
                <a:lnTo>
                  <a:pt x="403" y="152"/>
                </a:lnTo>
                <a:lnTo>
                  <a:pt x="403" y="150"/>
                </a:lnTo>
                <a:lnTo>
                  <a:pt x="403" y="149"/>
                </a:lnTo>
                <a:lnTo>
                  <a:pt x="403" y="146"/>
                </a:lnTo>
                <a:lnTo>
                  <a:pt x="402" y="145"/>
                </a:lnTo>
                <a:lnTo>
                  <a:pt x="402" y="143"/>
                </a:lnTo>
                <a:lnTo>
                  <a:pt x="402" y="138"/>
                </a:lnTo>
                <a:lnTo>
                  <a:pt x="402" y="137"/>
                </a:lnTo>
                <a:lnTo>
                  <a:pt x="399" y="137"/>
                </a:lnTo>
                <a:lnTo>
                  <a:pt x="397" y="137"/>
                </a:lnTo>
                <a:lnTo>
                  <a:pt x="395" y="137"/>
                </a:lnTo>
                <a:lnTo>
                  <a:pt x="394" y="137"/>
                </a:lnTo>
                <a:lnTo>
                  <a:pt x="393" y="137"/>
                </a:lnTo>
                <a:lnTo>
                  <a:pt x="392" y="137"/>
                </a:lnTo>
                <a:lnTo>
                  <a:pt x="392" y="136"/>
                </a:lnTo>
                <a:lnTo>
                  <a:pt x="392" y="135"/>
                </a:lnTo>
                <a:lnTo>
                  <a:pt x="392" y="133"/>
                </a:lnTo>
                <a:lnTo>
                  <a:pt x="392" y="132"/>
                </a:lnTo>
                <a:lnTo>
                  <a:pt x="392" y="130"/>
                </a:lnTo>
                <a:lnTo>
                  <a:pt x="392" y="128"/>
                </a:lnTo>
                <a:lnTo>
                  <a:pt x="392" y="127"/>
                </a:lnTo>
                <a:lnTo>
                  <a:pt x="391" y="128"/>
                </a:lnTo>
                <a:lnTo>
                  <a:pt x="386" y="128"/>
                </a:lnTo>
                <a:lnTo>
                  <a:pt x="385" y="128"/>
                </a:lnTo>
                <a:lnTo>
                  <a:pt x="384" y="128"/>
                </a:lnTo>
                <a:lnTo>
                  <a:pt x="382" y="128"/>
                </a:lnTo>
                <a:lnTo>
                  <a:pt x="382" y="127"/>
                </a:lnTo>
                <a:lnTo>
                  <a:pt x="382" y="121"/>
                </a:lnTo>
                <a:lnTo>
                  <a:pt x="380" y="121"/>
                </a:lnTo>
                <a:lnTo>
                  <a:pt x="379" y="121"/>
                </a:lnTo>
                <a:lnTo>
                  <a:pt x="376" y="121"/>
                </a:lnTo>
                <a:lnTo>
                  <a:pt x="375" y="122"/>
                </a:lnTo>
                <a:lnTo>
                  <a:pt x="374" y="122"/>
                </a:lnTo>
                <a:lnTo>
                  <a:pt x="369" y="122"/>
                </a:lnTo>
                <a:lnTo>
                  <a:pt x="367" y="122"/>
                </a:lnTo>
                <a:lnTo>
                  <a:pt x="366" y="116"/>
                </a:lnTo>
                <a:lnTo>
                  <a:pt x="366" y="108"/>
                </a:lnTo>
                <a:lnTo>
                  <a:pt x="362" y="108"/>
                </a:lnTo>
                <a:lnTo>
                  <a:pt x="359" y="108"/>
                </a:lnTo>
                <a:lnTo>
                  <a:pt x="356" y="108"/>
                </a:lnTo>
                <a:lnTo>
                  <a:pt x="356" y="104"/>
                </a:lnTo>
                <a:lnTo>
                  <a:pt x="356" y="87"/>
                </a:lnTo>
                <a:lnTo>
                  <a:pt x="356" y="79"/>
                </a:lnTo>
                <a:lnTo>
                  <a:pt x="354" y="63"/>
                </a:lnTo>
                <a:lnTo>
                  <a:pt x="354" y="46"/>
                </a:lnTo>
                <a:lnTo>
                  <a:pt x="353" y="46"/>
                </a:lnTo>
                <a:lnTo>
                  <a:pt x="352" y="46"/>
                </a:lnTo>
                <a:lnTo>
                  <a:pt x="350" y="46"/>
                </a:lnTo>
                <a:lnTo>
                  <a:pt x="345" y="46"/>
                </a:lnTo>
                <a:lnTo>
                  <a:pt x="342" y="46"/>
                </a:lnTo>
                <a:lnTo>
                  <a:pt x="340" y="46"/>
                </a:lnTo>
                <a:lnTo>
                  <a:pt x="340" y="47"/>
                </a:lnTo>
                <a:lnTo>
                  <a:pt x="340" y="52"/>
                </a:lnTo>
                <a:lnTo>
                  <a:pt x="339" y="52"/>
                </a:lnTo>
                <a:lnTo>
                  <a:pt x="330" y="52"/>
                </a:lnTo>
                <a:lnTo>
                  <a:pt x="330" y="47"/>
                </a:lnTo>
                <a:lnTo>
                  <a:pt x="327" y="47"/>
                </a:lnTo>
                <a:lnTo>
                  <a:pt x="326" y="47"/>
                </a:lnTo>
                <a:lnTo>
                  <a:pt x="322" y="47"/>
                </a:lnTo>
                <a:lnTo>
                  <a:pt x="319" y="47"/>
                </a:lnTo>
                <a:lnTo>
                  <a:pt x="319" y="46"/>
                </a:lnTo>
                <a:lnTo>
                  <a:pt x="319" y="45"/>
                </a:lnTo>
                <a:lnTo>
                  <a:pt x="319" y="44"/>
                </a:lnTo>
                <a:lnTo>
                  <a:pt x="318" y="43"/>
                </a:lnTo>
                <a:lnTo>
                  <a:pt x="317" y="43"/>
                </a:lnTo>
                <a:lnTo>
                  <a:pt x="317" y="42"/>
                </a:lnTo>
                <a:lnTo>
                  <a:pt x="316" y="40"/>
                </a:lnTo>
                <a:lnTo>
                  <a:pt x="317" y="38"/>
                </a:lnTo>
                <a:lnTo>
                  <a:pt x="317" y="36"/>
                </a:lnTo>
                <a:lnTo>
                  <a:pt x="317" y="33"/>
                </a:lnTo>
                <a:lnTo>
                  <a:pt x="319" y="32"/>
                </a:lnTo>
                <a:lnTo>
                  <a:pt x="319" y="30"/>
                </a:lnTo>
                <a:lnTo>
                  <a:pt x="319" y="29"/>
                </a:lnTo>
                <a:lnTo>
                  <a:pt x="321" y="28"/>
                </a:lnTo>
                <a:lnTo>
                  <a:pt x="323" y="25"/>
                </a:lnTo>
                <a:lnTo>
                  <a:pt x="325" y="24"/>
                </a:lnTo>
                <a:lnTo>
                  <a:pt x="325" y="21"/>
                </a:lnTo>
                <a:lnTo>
                  <a:pt x="326" y="19"/>
                </a:lnTo>
                <a:lnTo>
                  <a:pt x="327" y="18"/>
                </a:lnTo>
                <a:lnTo>
                  <a:pt x="328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4"/>
                </a:lnTo>
                <a:lnTo>
                  <a:pt x="337" y="28"/>
                </a:lnTo>
                <a:lnTo>
                  <a:pt x="339" y="29"/>
                </a:lnTo>
                <a:lnTo>
                  <a:pt x="340" y="30"/>
                </a:lnTo>
                <a:lnTo>
                  <a:pt x="340" y="32"/>
                </a:lnTo>
                <a:lnTo>
                  <a:pt x="341" y="32"/>
                </a:lnTo>
                <a:lnTo>
                  <a:pt x="341" y="33"/>
                </a:lnTo>
                <a:lnTo>
                  <a:pt x="342" y="33"/>
                </a:lnTo>
                <a:lnTo>
                  <a:pt x="343" y="33"/>
                </a:lnTo>
                <a:lnTo>
                  <a:pt x="343" y="34"/>
                </a:lnTo>
                <a:lnTo>
                  <a:pt x="344" y="34"/>
                </a:lnTo>
                <a:lnTo>
                  <a:pt x="347" y="33"/>
                </a:lnTo>
                <a:lnTo>
                  <a:pt x="349" y="33"/>
                </a:lnTo>
                <a:lnTo>
                  <a:pt x="351" y="33"/>
                </a:lnTo>
                <a:lnTo>
                  <a:pt x="352" y="33"/>
                </a:lnTo>
                <a:lnTo>
                  <a:pt x="353" y="33"/>
                </a:lnTo>
                <a:lnTo>
                  <a:pt x="354" y="33"/>
                </a:lnTo>
                <a:lnTo>
                  <a:pt x="356" y="33"/>
                </a:lnTo>
                <a:lnTo>
                  <a:pt x="357" y="33"/>
                </a:lnTo>
                <a:lnTo>
                  <a:pt x="358" y="33"/>
                </a:lnTo>
                <a:lnTo>
                  <a:pt x="359" y="33"/>
                </a:lnTo>
                <a:lnTo>
                  <a:pt x="360" y="33"/>
                </a:lnTo>
                <a:lnTo>
                  <a:pt x="361" y="33"/>
                </a:lnTo>
                <a:lnTo>
                  <a:pt x="362" y="33"/>
                </a:lnTo>
                <a:lnTo>
                  <a:pt x="363" y="33"/>
                </a:lnTo>
                <a:lnTo>
                  <a:pt x="365" y="33"/>
                </a:lnTo>
                <a:lnTo>
                  <a:pt x="366" y="33"/>
                </a:lnTo>
                <a:lnTo>
                  <a:pt x="367" y="33"/>
                </a:lnTo>
                <a:lnTo>
                  <a:pt x="367" y="32"/>
                </a:lnTo>
                <a:lnTo>
                  <a:pt x="368" y="32"/>
                </a:lnTo>
                <a:lnTo>
                  <a:pt x="376" y="29"/>
                </a:lnTo>
                <a:lnTo>
                  <a:pt x="379" y="28"/>
                </a:lnTo>
                <a:lnTo>
                  <a:pt x="383" y="26"/>
                </a:lnTo>
                <a:lnTo>
                  <a:pt x="384" y="26"/>
                </a:lnTo>
                <a:lnTo>
                  <a:pt x="385" y="26"/>
                </a:lnTo>
                <a:lnTo>
                  <a:pt x="389" y="24"/>
                </a:lnTo>
                <a:lnTo>
                  <a:pt x="391" y="23"/>
                </a:lnTo>
                <a:lnTo>
                  <a:pt x="392" y="23"/>
                </a:lnTo>
                <a:lnTo>
                  <a:pt x="395" y="21"/>
                </a:lnTo>
                <a:lnTo>
                  <a:pt x="396" y="20"/>
                </a:lnTo>
                <a:lnTo>
                  <a:pt x="397" y="20"/>
                </a:lnTo>
                <a:lnTo>
                  <a:pt x="399" y="20"/>
                </a:lnTo>
                <a:lnTo>
                  <a:pt x="400" y="20"/>
                </a:lnTo>
                <a:lnTo>
                  <a:pt x="401" y="20"/>
                </a:lnTo>
                <a:lnTo>
                  <a:pt x="402" y="20"/>
                </a:lnTo>
                <a:lnTo>
                  <a:pt x="404" y="20"/>
                </a:lnTo>
                <a:lnTo>
                  <a:pt x="408" y="19"/>
                </a:lnTo>
                <a:lnTo>
                  <a:pt x="409" y="19"/>
                </a:lnTo>
                <a:lnTo>
                  <a:pt x="410" y="19"/>
                </a:lnTo>
                <a:lnTo>
                  <a:pt x="411" y="19"/>
                </a:lnTo>
                <a:lnTo>
                  <a:pt x="411" y="18"/>
                </a:lnTo>
                <a:lnTo>
                  <a:pt x="412" y="18"/>
                </a:lnTo>
                <a:lnTo>
                  <a:pt x="412" y="17"/>
                </a:lnTo>
                <a:lnTo>
                  <a:pt x="413" y="16"/>
                </a:lnTo>
                <a:lnTo>
                  <a:pt x="413" y="15"/>
                </a:lnTo>
                <a:lnTo>
                  <a:pt x="414" y="15"/>
                </a:lnTo>
                <a:lnTo>
                  <a:pt x="414" y="13"/>
                </a:lnTo>
                <a:lnTo>
                  <a:pt x="414" y="12"/>
                </a:lnTo>
                <a:lnTo>
                  <a:pt x="414" y="11"/>
                </a:lnTo>
                <a:lnTo>
                  <a:pt x="414" y="10"/>
                </a:lnTo>
                <a:lnTo>
                  <a:pt x="414" y="9"/>
                </a:lnTo>
                <a:lnTo>
                  <a:pt x="414" y="8"/>
                </a:lnTo>
                <a:lnTo>
                  <a:pt x="417" y="8"/>
                </a:lnTo>
                <a:lnTo>
                  <a:pt x="420" y="8"/>
                </a:lnTo>
                <a:lnTo>
                  <a:pt x="427" y="7"/>
                </a:lnTo>
                <a:lnTo>
                  <a:pt x="427" y="8"/>
                </a:lnTo>
                <a:lnTo>
                  <a:pt x="439" y="7"/>
                </a:lnTo>
                <a:lnTo>
                  <a:pt x="442" y="7"/>
                </a:lnTo>
                <a:lnTo>
                  <a:pt x="446" y="7"/>
                </a:lnTo>
                <a:lnTo>
                  <a:pt x="447" y="7"/>
                </a:lnTo>
                <a:lnTo>
                  <a:pt x="454" y="7"/>
                </a:lnTo>
                <a:lnTo>
                  <a:pt x="455" y="7"/>
                </a:lnTo>
                <a:lnTo>
                  <a:pt x="458" y="7"/>
                </a:lnTo>
                <a:lnTo>
                  <a:pt x="462" y="7"/>
                </a:lnTo>
                <a:lnTo>
                  <a:pt x="464" y="7"/>
                </a:lnTo>
                <a:lnTo>
                  <a:pt x="464" y="9"/>
                </a:lnTo>
                <a:lnTo>
                  <a:pt x="464" y="12"/>
                </a:lnTo>
                <a:lnTo>
                  <a:pt x="468" y="12"/>
                </a:lnTo>
                <a:lnTo>
                  <a:pt x="470" y="12"/>
                </a:lnTo>
                <a:lnTo>
                  <a:pt x="472" y="12"/>
                </a:lnTo>
                <a:lnTo>
                  <a:pt x="474" y="12"/>
                </a:lnTo>
                <a:lnTo>
                  <a:pt x="478" y="12"/>
                </a:lnTo>
                <a:lnTo>
                  <a:pt x="485" y="12"/>
                </a:lnTo>
                <a:lnTo>
                  <a:pt x="486" y="12"/>
                </a:lnTo>
                <a:lnTo>
                  <a:pt x="487" y="12"/>
                </a:lnTo>
                <a:lnTo>
                  <a:pt x="488" y="12"/>
                </a:lnTo>
                <a:lnTo>
                  <a:pt x="490" y="12"/>
                </a:lnTo>
                <a:lnTo>
                  <a:pt x="494" y="12"/>
                </a:lnTo>
                <a:lnTo>
                  <a:pt x="494" y="2"/>
                </a:lnTo>
                <a:lnTo>
                  <a:pt x="520" y="1"/>
                </a:lnTo>
                <a:lnTo>
                  <a:pt x="521" y="1"/>
                </a:lnTo>
                <a:lnTo>
                  <a:pt x="523" y="1"/>
                </a:lnTo>
                <a:lnTo>
                  <a:pt x="522" y="1"/>
                </a:lnTo>
                <a:lnTo>
                  <a:pt x="522" y="2"/>
                </a:lnTo>
                <a:lnTo>
                  <a:pt x="522" y="3"/>
                </a:lnTo>
                <a:lnTo>
                  <a:pt x="518" y="17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20" name="Freeform 188">
            <a:extLst>
              <a:ext uri="{FF2B5EF4-FFF2-40B4-BE49-F238E27FC236}">
                <a16:creationId xmlns:a16="http://schemas.microsoft.com/office/drawing/2014/main" id="{A073A7F0-555A-86A1-5D9E-BD29A20F8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9572" y="1154054"/>
            <a:ext cx="589047" cy="604482"/>
          </a:xfrm>
          <a:custGeom>
            <a:avLst/>
            <a:gdLst>
              <a:gd name="T0" fmla="*/ 250 w 604"/>
              <a:gd name="T1" fmla="*/ 251 h 619"/>
              <a:gd name="T2" fmla="*/ 250 w 604"/>
              <a:gd name="T3" fmla="*/ 251 h 619"/>
              <a:gd name="T4" fmla="*/ 279 w 604"/>
              <a:gd name="T5" fmla="*/ 221 h 619"/>
              <a:gd name="T6" fmla="*/ 250 w 604"/>
              <a:gd name="T7" fmla="*/ 192 h 619"/>
              <a:gd name="T8" fmla="*/ 220 w 604"/>
              <a:gd name="T9" fmla="*/ 221 h 619"/>
              <a:gd name="T10" fmla="*/ 250 w 604"/>
              <a:gd name="T11" fmla="*/ 251 h 619"/>
              <a:gd name="T12" fmla="*/ 132 w 604"/>
              <a:gd name="T13" fmla="*/ 251 h 619"/>
              <a:gd name="T14" fmla="*/ 132 w 604"/>
              <a:gd name="T15" fmla="*/ 251 h 619"/>
              <a:gd name="T16" fmla="*/ 162 w 604"/>
              <a:gd name="T17" fmla="*/ 221 h 619"/>
              <a:gd name="T18" fmla="*/ 132 w 604"/>
              <a:gd name="T19" fmla="*/ 192 h 619"/>
              <a:gd name="T20" fmla="*/ 103 w 604"/>
              <a:gd name="T21" fmla="*/ 221 h 619"/>
              <a:gd name="T22" fmla="*/ 132 w 604"/>
              <a:gd name="T23" fmla="*/ 251 h 619"/>
              <a:gd name="T24" fmla="*/ 367 w 604"/>
              <a:gd name="T25" fmla="*/ 251 h 619"/>
              <a:gd name="T26" fmla="*/ 367 w 604"/>
              <a:gd name="T27" fmla="*/ 251 h 619"/>
              <a:gd name="T28" fmla="*/ 397 w 604"/>
              <a:gd name="T29" fmla="*/ 221 h 619"/>
              <a:gd name="T30" fmla="*/ 367 w 604"/>
              <a:gd name="T31" fmla="*/ 192 h 619"/>
              <a:gd name="T32" fmla="*/ 338 w 604"/>
              <a:gd name="T33" fmla="*/ 221 h 619"/>
              <a:gd name="T34" fmla="*/ 367 w 604"/>
              <a:gd name="T35" fmla="*/ 251 h 619"/>
              <a:gd name="T36" fmla="*/ 530 w 604"/>
              <a:gd name="T37" fmla="*/ 177 h 619"/>
              <a:gd name="T38" fmla="*/ 530 w 604"/>
              <a:gd name="T39" fmla="*/ 177 h 619"/>
              <a:gd name="T40" fmla="*/ 530 w 604"/>
              <a:gd name="T41" fmla="*/ 192 h 619"/>
              <a:gd name="T42" fmla="*/ 530 w 604"/>
              <a:gd name="T43" fmla="*/ 221 h 619"/>
              <a:gd name="T44" fmla="*/ 574 w 604"/>
              <a:gd name="T45" fmla="*/ 339 h 619"/>
              <a:gd name="T46" fmla="*/ 471 w 604"/>
              <a:gd name="T47" fmla="*/ 501 h 619"/>
              <a:gd name="T48" fmla="*/ 471 w 604"/>
              <a:gd name="T49" fmla="*/ 560 h 619"/>
              <a:gd name="T50" fmla="*/ 397 w 604"/>
              <a:gd name="T51" fmla="*/ 516 h 619"/>
              <a:gd name="T52" fmla="*/ 353 w 604"/>
              <a:gd name="T53" fmla="*/ 530 h 619"/>
              <a:gd name="T54" fmla="*/ 235 w 604"/>
              <a:gd name="T55" fmla="*/ 486 h 619"/>
              <a:gd name="T56" fmla="*/ 206 w 604"/>
              <a:gd name="T57" fmla="*/ 486 h 619"/>
              <a:gd name="T58" fmla="*/ 176 w 604"/>
              <a:gd name="T59" fmla="*/ 486 h 619"/>
              <a:gd name="T60" fmla="*/ 353 w 604"/>
              <a:gd name="T61" fmla="*/ 560 h 619"/>
              <a:gd name="T62" fmla="*/ 397 w 604"/>
              <a:gd name="T63" fmla="*/ 560 h 619"/>
              <a:gd name="T64" fmla="*/ 515 w 604"/>
              <a:gd name="T65" fmla="*/ 618 h 619"/>
              <a:gd name="T66" fmla="*/ 515 w 604"/>
              <a:gd name="T67" fmla="*/ 516 h 619"/>
              <a:gd name="T68" fmla="*/ 603 w 604"/>
              <a:gd name="T69" fmla="*/ 339 h 619"/>
              <a:gd name="T70" fmla="*/ 530 w 604"/>
              <a:gd name="T71" fmla="*/ 177 h 619"/>
              <a:gd name="T72" fmla="*/ 191 w 604"/>
              <a:gd name="T73" fmla="*/ 442 h 619"/>
              <a:gd name="T74" fmla="*/ 191 w 604"/>
              <a:gd name="T75" fmla="*/ 442 h 619"/>
              <a:gd name="T76" fmla="*/ 250 w 604"/>
              <a:gd name="T77" fmla="*/ 442 h 619"/>
              <a:gd name="T78" fmla="*/ 485 w 604"/>
              <a:gd name="T79" fmla="*/ 221 h 619"/>
              <a:gd name="T80" fmla="*/ 250 w 604"/>
              <a:gd name="T81" fmla="*/ 0 h 619"/>
              <a:gd name="T82" fmla="*/ 0 w 604"/>
              <a:gd name="T83" fmla="*/ 221 h 619"/>
              <a:gd name="T84" fmla="*/ 73 w 604"/>
              <a:gd name="T85" fmla="*/ 398 h 619"/>
              <a:gd name="T86" fmla="*/ 73 w 604"/>
              <a:gd name="T87" fmla="*/ 501 h 619"/>
              <a:gd name="T88" fmla="*/ 191 w 604"/>
              <a:gd name="T89" fmla="*/ 442 h 619"/>
              <a:gd name="T90" fmla="*/ 44 w 604"/>
              <a:gd name="T91" fmla="*/ 221 h 619"/>
              <a:gd name="T92" fmla="*/ 44 w 604"/>
              <a:gd name="T93" fmla="*/ 221 h 619"/>
              <a:gd name="T94" fmla="*/ 250 w 604"/>
              <a:gd name="T95" fmla="*/ 30 h 619"/>
              <a:gd name="T96" fmla="*/ 456 w 604"/>
              <a:gd name="T97" fmla="*/ 221 h 619"/>
              <a:gd name="T98" fmla="*/ 250 w 604"/>
              <a:gd name="T99" fmla="*/ 413 h 619"/>
              <a:gd name="T100" fmla="*/ 191 w 604"/>
              <a:gd name="T101" fmla="*/ 398 h 619"/>
              <a:gd name="T102" fmla="*/ 117 w 604"/>
              <a:gd name="T103" fmla="*/ 442 h 619"/>
              <a:gd name="T104" fmla="*/ 117 w 604"/>
              <a:gd name="T105" fmla="*/ 383 h 619"/>
              <a:gd name="T106" fmla="*/ 44 w 604"/>
              <a:gd name="T107" fmla="*/ 22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4" h="619">
                <a:moveTo>
                  <a:pt x="250" y="251"/>
                </a:moveTo>
                <a:lnTo>
                  <a:pt x="250" y="251"/>
                </a:lnTo>
                <a:cubicBezTo>
                  <a:pt x="265" y="251"/>
                  <a:pt x="279" y="236"/>
                  <a:pt x="279" y="221"/>
                </a:cubicBezTo>
                <a:cubicBezTo>
                  <a:pt x="279" y="206"/>
                  <a:pt x="265" y="192"/>
                  <a:pt x="250" y="192"/>
                </a:cubicBezTo>
                <a:cubicBezTo>
                  <a:pt x="235" y="192"/>
                  <a:pt x="220" y="206"/>
                  <a:pt x="220" y="221"/>
                </a:cubicBezTo>
                <a:cubicBezTo>
                  <a:pt x="220" y="236"/>
                  <a:pt x="235" y="251"/>
                  <a:pt x="250" y="251"/>
                </a:cubicBezTo>
                <a:close/>
                <a:moveTo>
                  <a:pt x="132" y="251"/>
                </a:moveTo>
                <a:lnTo>
                  <a:pt x="132" y="251"/>
                </a:lnTo>
                <a:cubicBezTo>
                  <a:pt x="147" y="251"/>
                  <a:pt x="162" y="236"/>
                  <a:pt x="162" y="221"/>
                </a:cubicBezTo>
                <a:cubicBezTo>
                  <a:pt x="162" y="206"/>
                  <a:pt x="147" y="192"/>
                  <a:pt x="132" y="192"/>
                </a:cubicBezTo>
                <a:cubicBezTo>
                  <a:pt x="117" y="192"/>
                  <a:pt x="103" y="206"/>
                  <a:pt x="103" y="221"/>
                </a:cubicBezTo>
                <a:cubicBezTo>
                  <a:pt x="103" y="236"/>
                  <a:pt x="117" y="251"/>
                  <a:pt x="132" y="251"/>
                </a:cubicBezTo>
                <a:close/>
                <a:moveTo>
                  <a:pt x="367" y="251"/>
                </a:moveTo>
                <a:lnTo>
                  <a:pt x="367" y="251"/>
                </a:lnTo>
                <a:cubicBezTo>
                  <a:pt x="383" y="251"/>
                  <a:pt x="397" y="236"/>
                  <a:pt x="397" y="221"/>
                </a:cubicBezTo>
                <a:cubicBezTo>
                  <a:pt x="397" y="206"/>
                  <a:pt x="383" y="192"/>
                  <a:pt x="367" y="192"/>
                </a:cubicBezTo>
                <a:cubicBezTo>
                  <a:pt x="353" y="192"/>
                  <a:pt x="338" y="206"/>
                  <a:pt x="338" y="221"/>
                </a:cubicBezTo>
                <a:cubicBezTo>
                  <a:pt x="338" y="236"/>
                  <a:pt x="353" y="251"/>
                  <a:pt x="367" y="251"/>
                </a:cubicBezTo>
                <a:close/>
                <a:moveTo>
                  <a:pt x="530" y="177"/>
                </a:moveTo>
                <a:lnTo>
                  <a:pt x="530" y="177"/>
                </a:lnTo>
                <a:lnTo>
                  <a:pt x="530" y="192"/>
                </a:lnTo>
                <a:cubicBezTo>
                  <a:pt x="530" y="206"/>
                  <a:pt x="530" y="221"/>
                  <a:pt x="530" y="221"/>
                </a:cubicBezTo>
                <a:cubicBezTo>
                  <a:pt x="559" y="265"/>
                  <a:pt x="574" y="295"/>
                  <a:pt x="574" y="339"/>
                </a:cubicBezTo>
                <a:cubicBezTo>
                  <a:pt x="574" y="398"/>
                  <a:pt x="530" y="457"/>
                  <a:pt x="471" y="501"/>
                </a:cubicBezTo>
                <a:cubicBezTo>
                  <a:pt x="471" y="560"/>
                  <a:pt x="471" y="560"/>
                  <a:pt x="471" y="560"/>
                </a:cubicBezTo>
                <a:cubicBezTo>
                  <a:pt x="397" y="516"/>
                  <a:pt x="397" y="516"/>
                  <a:pt x="397" y="516"/>
                </a:cubicBezTo>
                <a:cubicBezTo>
                  <a:pt x="383" y="530"/>
                  <a:pt x="367" y="530"/>
                  <a:pt x="353" y="530"/>
                </a:cubicBezTo>
                <a:cubicBezTo>
                  <a:pt x="309" y="530"/>
                  <a:pt x="279" y="516"/>
                  <a:pt x="235" y="486"/>
                </a:cubicBezTo>
                <a:cubicBezTo>
                  <a:pt x="220" y="486"/>
                  <a:pt x="220" y="486"/>
                  <a:pt x="206" y="486"/>
                </a:cubicBezTo>
                <a:cubicBezTo>
                  <a:pt x="191" y="486"/>
                  <a:pt x="191" y="486"/>
                  <a:pt x="176" y="486"/>
                </a:cubicBezTo>
                <a:cubicBezTo>
                  <a:pt x="235" y="530"/>
                  <a:pt x="279" y="560"/>
                  <a:pt x="353" y="560"/>
                </a:cubicBezTo>
                <a:cubicBezTo>
                  <a:pt x="367" y="560"/>
                  <a:pt x="383" y="560"/>
                  <a:pt x="397" y="560"/>
                </a:cubicBezTo>
                <a:cubicBezTo>
                  <a:pt x="515" y="618"/>
                  <a:pt x="515" y="618"/>
                  <a:pt x="515" y="618"/>
                </a:cubicBezTo>
                <a:cubicBezTo>
                  <a:pt x="515" y="516"/>
                  <a:pt x="515" y="516"/>
                  <a:pt x="515" y="516"/>
                </a:cubicBezTo>
                <a:cubicBezTo>
                  <a:pt x="574" y="471"/>
                  <a:pt x="603" y="413"/>
                  <a:pt x="603" y="339"/>
                </a:cubicBezTo>
                <a:cubicBezTo>
                  <a:pt x="603" y="280"/>
                  <a:pt x="574" y="221"/>
                  <a:pt x="530" y="177"/>
                </a:cubicBezTo>
                <a:close/>
                <a:moveTo>
                  <a:pt x="191" y="442"/>
                </a:moveTo>
                <a:lnTo>
                  <a:pt x="191" y="442"/>
                </a:lnTo>
                <a:cubicBezTo>
                  <a:pt x="206" y="442"/>
                  <a:pt x="235" y="442"/>
                  <a:pt x="250" y="442"/>
                </a:cubicBezTo>
                <a:cubicBezTo>
                  <a:pt x="397" y="442"/>
                  <a:pt x="485" y="339"/>
                  <a:pt x="485" y="221"/>
                </a:cubicBezTo>
                <a:cubicBezTo>
                  <a:pt x="485" y="88"/>
                  <a:pt x="367" y="0"/>
                  <a:pt x="250" y="0"/>
                </a:cubicBezTo>
                <a:cubicBezTo>
                  <a:pt x="117" y="0"/>
                  <a:pt x="0" y="88"/>
                  <a:pt x="0" y="221"/>
                </a:cubicBezTo>
                <a:cubicBezTo>
                  <a:pt x="0" y="295"/>
                  <a:pt x="29" y="354"/>
                  <a:pt x="73" y="398"/>
                </a:cubicBezTo>
                <a:cubicBezTo>
                  <a:pt x="73" y="501"/>
                  <a:pt x="73" y="501"/>
                  <a:pt x="73" y="501"/>
                </a:cubicBezTo>
                <a:lnTo>
                  <a:pt x="191" y="442"/>
                </a:lnTo>
                <a:close/>
                <a:moveTo>
                  <a:pt x="44" y="221"/>
                </a:moveTo>
                <a:lnTo>
                  <a:pt x="44" y="221"/>
                </a:lnTo>
                <a:cubicBezTo>
                  <a:pt x="44" y="118"/>
                  <a:pt x="132" y="30"/>
                  <a:pt x="250" y="30"/>
                </a:cubicBezTo>
                <a:cubicBezTo>
                  <a:pt x="353" y="30"/>
                  <a:pt x="456" y="118"/>
                  <a:pt x="456" y="221"/>
                </a:cubicBezTo>
                <a:cubicBezTo>
                  <a:pt x="456" y="324"/>
                  <a:pt x="367" y="413"/>
                  <a:pt x="250" y="413"/>
                </a:cubicBezTo>
                <a:cubicBezTo>
                  <a:pt x="235" y="413"/>
                  <a:pt x="206" y="413"/>
                  <a:pt x="191" y="398"/>
                </a:cubicBezTo>
                <a:cubicBezTo>
                  <a:pt x="117" y="442"/>
                  <a:pt x="117" y="442"/>
                  <a:pt x="117" y="442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73" y="339"/>
                  <a:pt x="44" y="280"/>
                  <a:pt x="44" y="2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21" name="Freeform 171">
            <a:extLst>
              <a:ext uri="{FF2B5EF4-FFF2-40B4-BE49-F238E27FC236}">
                <a16:creationId xmlns:a16="http://schemas.microsoft.com/office/drawing/2014/main" id="{08441584-7E8D-AE8A-7D5E-082C0EC2D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0876" y="2643188"/>
            <a:ext cx="470616" cy="470616"/>
          </a:xfrm>
          <a:custGeom>
            <a:avLst/>
            <a:gdLst>
              <a:gd name="T0" fmla="*/ 294 w 589"/>
              <a:gd name="T1" fmla="*/ 192 h 590"/>
              <a:gd name="T2" fmla="*/ 294 w 589"/>
              <a:gd name="T3" fmla="*/ 383 h 590"/>
              <a:gd name="T4" fmla="*/ 294 w 589"/>
              <a:gd name="T5" fmla="*/ 192 h 590"/>
              <a:gd name="T6" fmla="*/ 294 w 589"/>
              <a:gd name="T7" fmla="*/ 354 h 590"/>
              <a:gd name="T8" fmla="*/ 294 w 589"/>
              <a:gd name="T9" fmla="*/ 236 h 590"/>
              <a:gd name="T10" fmla="*/ 294 w 589"/>
              <a:gd name="T11" fmla="*/ 354 h 590"/>
              <a:gd name="T12" fmla="*/ 574 w 589"/>
              <a:gd name="T13" fmla="*/ 354 h 590"/>
              <a:gd name="T14" fmla="*/ 529 w 589"/>
              <a:gd name="T15" fmla="*/ 295 h 590"/>
              <a:gd name="T16" fmla="*/ 574 w 589"/>
              <a:gd name="T17" fmla="*/ 221 h 590"/>
              <a:gd name="T18" fmla="*/ 544 w 589"/>
              <a:gd name="T19" fmla="*/ 104 h 590"/>
              <a:gd name="T20" fmla="*/ 441 w 589"/>
              <a:gd name="T21" fmla="*/ 118 h 590"/>
              <a:gd name="T22" fmla="*/ 367 w 589"/>
              <a:gd name="T23" fmla="*/ 30 h 590"/>
              <a:gd name="T24" fmla="*/ 250 w 589"/>
              <a:gd name="T25" fmla="*/ 0 h 590"/>
              <a:gd name="T26" fmla="*/ 220 w 589"/>
              <a:gd name="T27" fmla="*/ 74 h 590"/>
              <a:gd name="T28" fmla="*/ 103 w 589"/>
              <a:gd name="T29" fmla="*/ 89 h 590"/>
              <a:gd name="T30" fmla="*/ 0 w 589"/>
              <a:gd name="T31" fmla="*/ 163 h 590"/>
              <a:gd name="T32" fmla="*/ 58 w 589"/>
              <a:gd name="T33" fmla="*/ 251 h 590"/>
              <a:gd name="T34" fmla="*/ 58 w 589"/>
              <a:gd name="T35" fmla="*/ 339 h 590"/>
              <a:gd name="T36" fmla="*/ 0 w 589"/>
              <a:gd name="T37" fmla="*/ 413 h 590"/>
              <a:gd name="T38" fmla="*/ 103 w 589"/>
              <a:gd name="T39" fmla="*/ 501 h 590"/>
              <a:gd name="T40" fmla="*/ 220 w 589"/>
              <a:gd name="T41" fmla="*/ 516 h 590"/>
              <a:gd name="T42" fmla="*/ 250 w 589"/>
              <a:gd name="T43" fmla="*/ 589 h 590"/>
              <a:gd name="T44" fmla="*/ 367 w 589"/>
              <a:gd name="T45" fmla="*/ 545 h 590"/>
              <a:gd name="T46" fmla="*/ 441 w 589"/>
              <a:gd name="T47" fmla="*/ 472 h 590"/>
              <a:gd name="T48" fmla="*/ 544 w 589"/>
              <a:gd name="T49" fmla="*/ 486 h 590"/>
              <a:gd name="T50" fmla="*/ 574 w 589"/>
              <a:gd name="T51" fmla="*/ 354 h 590"/>
              <a:gd name="T52" fmla="*/ 544 w 589"/>
              <a:gd name="T53" fmla="*/ 413 h 590"/>
              <a:gd name="T54" fmla="*/ 500 w 589"/>
              <a:gd name="T55" fmla="*/ 457 h 590"/>
              <a:gd name="T56" fmla="*/ 338 w 589"/>
              <a:gd name="T57" fmla="*/ 486 h 590"/>
              <a:gd name="T58" fmla="*/ 309 w 589"/>
              <a:gd name="T59" fmla="*/ 545 h 590"/>
              <a:gd name="T60" fmla="*/ 250 w 589"/>
              <a:gd name="T61" fmla="*/ 530 h 590"/>
              <a:gd name="T62" fmla="*/ 147 w 589"/>
              <a:gd name="T63" fmla="*/ 427 h 590"/>
              <a:gd name="T64" fmla="*/ 73 w 589"/>
              <a:gd name="T65" fmla="*/ 442 h 590"/>
              <a:gd name="T66" fmla="*/ 58 w 589"/>
              <a:gd name="T67" fmla="*/ 383 h 590"/>
              <a:gd name="T68" fmla="*/ 103 w 589"/>
              <a:gd name="T69" fmla="*/ 295 h 590"/>
              <a:gd name="T70" fmla="*/ 58 w 589"/>
              <a:gd name="T71" fmla="*/ 192 h 590"/>
              <a:gd name="T72" fmla="*/ 73 w 589"/>
              <a:gd name="T73" fmla="*/ 133 h 590"/>
              <a:gd name="T74" fmla="*/ 147 w 589"/>
              <a:gd name="T75" fmla="*/ 163 h 590"/>
              <a:gd name="T76" fmla="*/ 250 w 589"/>
              <a:gd name="T77" fmla="*/ 59 h 590"/>
              <a:gd name="T78" fmla="*/ 309 w 589"/>
              <a:gd name="T79" fmla="*/ 30 h 590"/>
              <a:gd name="T80" fmla="*/ 338 w 589"/>
              <a:gd name="T81" fmla="*/ 104 h 590"/>
              <a:gd name="T82" fmla="*/ 500 w 589"/>
              <a:gd name="T83" fmla="*/ 133 h 590"/>
              <a:gd name="T84" fmla="*/ 544 w 589"/>
              <a:gd name="T85" fmla="*/ 163 h 590"/>
              <a:gd name="T86" fmla="*/ 485 w 589"/>
              <a:gd name="T87" fmla="*/ 221 h 590"/>
              <a:gd name="T88" fmla="*/ 485 w 589"/>
              <a:gd name="T89" fmla="*/ 354 h 590"/>
              <a:gd name="T90" fmla="*/ 544 w 589"/>
              <a:gd name="T91" fmla="*/ 413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89" h="590">
                <a:moveTo>
                  <a:pt x="294" y="192"/>
                </a:moveTo>
                <a:lnTo>
                  <a:pt x="294" y="192"/>
                </a:lnTo>
                <a:cubicBezTo>
                  <a:pt x="235" y="192"/>
                  <a:pt x="191" y="236"/>
                  <a:pt x="191" y="295"/>
                </a:cubicBezTo>
                <a:cubicBezTo>
                  <a:pt x="191" y="339"/>
                  <a:pt x="235" y="383"/>
                  <a:pt x="294" y="383"/>
                </a:cubicBezTo>
                <a:cubicBezTo>
                  <a:pt x="353" y="383"/>
                  <a:pt x="397" y="339"/>
                  <a:pt x="397" y="295"/>
                </a:cubicBezTo>
                <a:cubicBezTo>
                  <a:pt x="397" y="236"/>
                  <a:pt x="353" y="192"/>
                  <a:pt x="294" y="192"/>
                </a:cubicBezTo>
                <a:close/>
                <a:moveTo>
                  <a:pt x="294" y="354"/>
                </a:moveTo>
                <a:lnTo>
                  <a:pt x="294" y="354"/>
                </a:lnTo>
                <a:cubicBezTo>
                  <a:pt x="265" y="354"/>
                  <a:pt x="235" y="324"/>
                  <a:pt x="235" y="295"/>
                </a:cubicBezTo>
                <a:cubicBezTo>
                  <a:pt x="235" y="251"/>
                  <a:pt x="265" y="236"/>
                  <a:pt x="294" y="236"/>
                </a:cubicBezTo>
                <a:cubicBezTo>
                  <a:pt x="324" y="236"/>
                  <a:pt x="353" y="251"/>
                  <a:pt x="353" y="295"/>
                </a:cubicBezTo>
                <a:cubicBezTo>
                  <a:pt x="353" y="324"/>
                  <a:pt x="324" y="354"/>
                  <a:pt x="294" y="354"/>
                </a:cubicBezTo>
                <a:close/>
                <a:moveTo>
                  <a:pt x="574" y="354"/>
                </a:moveTo>
                <a:lnTo>
                  <a:pt x="574" y="354"/>
                </a:lnTo>
                <a:cubicBezTo>
                  <a:pt x="529" y="339"/>
                  <a:pt x="529" y="339"/>
                  <a:pt x="529" y="339"/>
                </a:cubicBezTo>
                <a:cubicBezTo>
                  <a:pt x="529" y="324"/>
                  <a:pt x="529" y="309"/>
                  <a:pt x="529" y="295"/>
                </a:cubicBezTo>
                <a:cubicBezTo>
                  <a:pt x="529" y="280"/>
                  <a:pt x="529" y="265"/>
                  <a:pt x="529" y="251"/>
                </a:cubicBezTo>
                <a:cubicBezTo>
                  <a:pt x="574" y="221"/>
                  <a:pt x="574" y="221"/>
                  <a:pt x="574" y="221"/>
                </a:cubicBezTo>
                <a:cubicBezTo>
                  <a:pt x="588" y="206"/>
                  <a:pt x="588" y="192"/>
                  <a:pt x="588" y="163"/>
                </a:cubicBezTo>
                <a:cubicBezTo>
                  <a:pt x="544" y="104"/>
                  <a:pt x="544" y="104"/>
                  <a:pt x="544" y="104"/>
                </a:cubicBezTo>
                <a:cubicBezTo>
                  <a:pt x="529" y="74"/>
                  <a:pt x="515" y="74"/>
                  <a:pt x="485" y="89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26" y="89"/>
                  <a:pt x="397" y="74"/>
                  <a:pt x="367" y="74"/>
                </a:cubicBezTo>
                <a:cubicBezTo>
                  <a:pt x="367" y="30"/>
                  <a:pt x="367" y="30"/>
                  <a:pt x="367" y="30"/>
                </a:cubicBezTo>
                <a:cubicBezTo>
                  <a:pt x="367" y="15"/>
                  <a:pt x="353" y="0"/>
                  <a:pt x="338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35" y="0"/>
                  <a:pt x="220" y="15"/>
                  <a:pt x="220" y="30"/>
                </a:cubicBezTo>
                <a:cubicBezTo>
                  <a:pt x="220" y="74"/>
                  <a:pt x="220" y="74"/>
                  <a:pt x="220" y="74"/>
                </a:cubicBezTo>
                <a:cubicBezTo>
                  <a:pt x="191" y="74"/>
                  <a:pt x="162" y="89"/>
                  <a:pt x="147" y="118"/>
                </a:cubicBezTo>
                <a:cubicBezTo>
                  <a:pt x="103" y="89"/>
                  <a:pt x="103" y="89"/>
                  <a:pt x="103" y="89"/>
                </a:cubicBezTo>
                <a:cubicBezTo>
                  <a:pt x="73" y="74"/>
                  <a:pt x="58" y="74"/>
                  <a:pt x="44" y="104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92"/>
                  <a:pt x="0" y="206"/>
                  <a:pt x="14" y="221"/>
                </a:cubicBezTo>
                <a:cubicBezTo>
                  <a:pt x="58" y="251"/>
                  <a:pt x="58" y="251"/>
                  <a:pt x="58" y="251"/>
                </a:cubicBezTo>
                <a:cubicBezTo>
                  <a:pt x="58" y="265"/>
                  <a:pt x="58" y="280"/>
                  <a:pt x="58" y="295"/>
                </a:cubicBezTo>
                <a:cubicBezTo>
                  <a:pt x="58" y="309"/>
                  <a:pt x="58" y="324"/>
                  <a:pt x="58" y="339"/>
                </a:cubicBezTo>
                <a:cubicBezTo>
                  <a:pt x="14" y="354"/>
                  <a:pt x="14" y="354"/>
                  <a:pt x="14" y="354"/>
                </a:cubicBezTo>
                <a:cubicBezTo>
                  <a:pt x="0" y="368"/>
                  <a:pt x="0" y="398"/>
                  <a:pt x="0" y="413"/>
                </a:cubicBezTo>
                <a:cubicBezTo>
                  <a:pt x="44" y="486"/>
                  <a:pt x="44" y="486"/>
                  <a:pt x="44" y="486"/>
                </a:cubicBezTo>
                <a:cubicBezTo>
                  <a:pt x="58" y="501"/>
                  <a:pt x="73" y="501"/>
                  <a:pt x="103" y="501"/>
                </a:cubicBezTo>
                <a:cubicBezTo>
                  <a:pt x="147" y="472"/>
                  <a:pt x="147" y="472"/>
                  <a:pt x="147" y="472"/>
                </a:cubicBezTo>
                <a:cubicBezTo>
                  <a:pt x="162" y="486"/>
                  <a:pt x="191" y="501"/>
                  <a:pt x="220" y="516"/>
                </a:cubicBezTo>
                <a:cubicBezTo>
                  <a:pt x="220" y="545"/>
                  <a:pt x="220" y="545"/>
                  <a:pt x="220" y="545"/>
                </a:cubicBezTo>
                <a:cubicBezTo>
                  <a:pt x="220" y="560"/>
                  <a:pt x="235" y="589"/>
                  <a:pt x="250" y="589"/>
                </a:cubicBezTo>
                <a:cubicBezTo>
                  <a:pt x="338" y="589"/>
                  <a:pt x="338" y="589"/>
                  <a:pt x="338" y="589"/>
                </a:cubicBezTo>
                <a:cubicBezTo>
                  <a:pt x="353" y="589"/>
                  <a:pt x="367" y="560"/>
                  <a:pt x="367" y="545"/>
                </a:cubicBezTo>
                <a:cubicBezTo>
                  <a:pt x="367" y="516"/>
                  <a:pt x="367" y="516"/>
                  <a:pt x="367" y="516"/>
                </a:cubicBezTo>
                <a:cubicBezTo>
                  <a:pt x="397" y="501"/>
                  <a:pt x="426" y="486"/>
                  <a:pt x="441" y="472"/>
                </a:cubicBezTo>
                <a:cubicBezTo>
                  <a:pt x="485" y="501"/>
                  <a:pt x="485" y="501"/>
                  <a:pt x="485" y="501"/>
                </a:cubicBezTo>
                <a:cubicBezTo>
                  <a:pt x="515" y="501"/>
                  <a:pt x="529" y="501"/>
                  <a:pt x="544" y="486"/>
                </a:cubicBezTo>
                <a:cubicBezTo>
                  <a:pt x="588" y="413"/>
                  <a:pt x="588" y="413"/>
                  <a:pt x="588" y="413"/>
                </a:cubicBezTo>
                <a:cubicBezTo>
                  <a:pt x="588" y="398"/>
                  <a:pt x="588" y="368"/>
                  <a:pt x="574" y="354"/>
                </a:cubicBezTo>
                <a:close/>
                <a:moveTo>
                  <a:pt x="544" y="413"/>
                </a:moveTo>
                <a:lnTo>
                  <a:pt x="544" y="413"/>
                </a:lnTo>
                <a:cubicBezTo>
                  <a:pt x="515" y="442"/>
                  <a:pt x="515" y="442"/>
                  <a:pt x="515" y="442"/>
                </a:cubicBezTo>
                <a:cubicBezTo>
                  <a:pt x="515" y="457"/>
                  <a:pt x="500" y="457"/>
                  <a:pt x="500" y="457"/>
                </a:cubicBezTo>
                <a:cubicBezTo>
                  <a:pt x="441" y="427"/>
                  <a:pt x="441" y="427"/>
                  <a:pt x="441" y="427"/>
                </a:cubicBezTo>
                <a:cubicBezTo>
                  <a:pt x="412" y="457"/>
                  <a:pt x="382" y="472"/>
                  <a:pt x="338" y="486"/>
                </a:cubicBezTo>
                <a:cubicBezTo>
                  <a:pt x="338" y="530"/>
                  <a:pt x="338" y="530"/>
                  <a:pt x="338" y="530"/>
                </a:cubicBezTo>
                <a:cubicBezTo>
                  <a:pt x="338" y="530"/>
                  <a:pt x="324" y="545"/>
                  <a:pt x="309" y="545"/>
                </a:cubicBezTo>
                <a:cubicBezTo>
                  <a:pt x="279" y="545"/>
                  <a:pt x="279" y="545"/>
                  <a:pt x="279" y="545"/>
                </a:cubicBezTo>
                <a:cubicBezTo>
                  <a:pt x="265" y="545"/>
                  <a:pt x="250" y="530"/>
                  <a:pt x="250" y="530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06" y="472"/>
                  <a:pt x="176" y="457"/>
                  <a:pt x="147" y="427"/>
                </a:cubicBezTo>
                <a:cubicBezTo>
                  <a:pt x="88" y="457"/>
                  <a:pt x="88" y="457"/>
                  <a:pt x="88" y="457"/>
                </a:cubicBezTo>
                <a:cubicBezTo>
                  <a:pt x="88" y="457"/>
                  <a:pt x="73" y="457"/>
                  <a:pt x="73" y="442"/>
                </a:cubicBezTo>
                <a:cubicBezTo>
                  <a:pt x="44" y="413"/>
                  <a:pt x="44" y="413"/>
                  <a:pt x="44" y="413"/>
                </a:cubicBezTo>
                <a:cubicBezTo>
                  <a:pt x="44" y="398"/>
                  <a:pt x="44" y="383"/>
                  <a:pt x="58" y="383"/>
                </a:cubicBezTo>
                <a:cubicBezTo>
                  <a:pt x="103" y="354"/>
                  <a:pt x="103" y="354"/>
                  <a:pt x="103" y="354"/>
                </a:cubicBezTo>
                <a:cubicBezTo>
                  <a:pt x="103" y="339"/>
                  <a:pt x="103" y="309"/>
                  <a:pt x="103" y="295"/>
                </a:cubicBezTo>
                <a:cubicBezTo>
                  <a:pt x="103" y="265"/>
                  <a:pt x="103" y="251"/>
                  <a:pt x="103" y="221"/>
                </a:cubicBezTo>
                <a:cubicBezTo>
                  <a:pt x="58" y="192"/>
                  <a:pt x="58" y="192"/>
                  <a:pt x="58" y="192"/>
                </a:cubicBezTo>
                <a:cubicBezTo>
                  <a:pt x="44" y="192"/>
                  <a:pt x="44" y="177"/>
                  <a:pt x="44" y="163"/>
                </a:cubicBezTo>
                <a:cubicBezTo>
                  <a:pt x="73" y="133"/>
                  <a:pt x="73" y="133"/>
                  <a:pt x="73" y="133"/>
                </a:cubicBezTo>
                <a:cubicBezTo>
                  <a:pt x="73" y="133"/>
                  <a:pt x="88" y="118"/>
                  <a:pt x="88" y="133"/>
                </a:cubicBezTo>
                <a:cubicBezTo>
                  <a:pt x="147" y="163"/>
                  <a:pt x="147" y="163"/>
                  <a:pt x="147" y="163"/>
                </a:cubicBezTo>
                <a:cubicBezTo>
                  <a:pt x="176" y="133"/>
                  <a:pt x="206" y="104"/>
                  <a:pt x="250" y="104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45"/>
                  <a:pt x="265" y="30"/>
                  <a:pt x="279" y="30"/>
                </a:cubicBezTo>
                <a:cubicBezTo>
                  <a:pt x="309" y="30"/>
                  <a:pt x="309" y="30"/>
                  <a:pt x="309" y="30"/>
                </a:cubicBezTo>
                <a:cubicBezTo>
                  <a:pt x="324" y="30"/>
                  <a:pt x="338" y="45"/>
                  <a:pt x="338" y="59"/>
                </a:cubicBezTo>
                <a:cubicBezTo>
                  <a:pt x="338" y="104"/>
                  <a:pt x="338" y="104"/>
                  <a:pt x="338" y="104"/>
                </a:cubicBezTo>
                <a:cubicBezTo>
                  <a:pt x="382" y="104"/>
                  <a:pt x="412" y="133"/>
                  <a:pt x="441" y="163"/>
                </a:cubicBezTo>
                <a:cubicBezTo>
                  <a:pt x="500" y="133"/>
                  <a:pt x="500" y="133"/>
                  <a:pt x="500" y="133"/>
                </a:cubicBezTo>
                <a:cubicBezTo>
                  <a:pt x="500" y="118"/>
                  <a:pt x="515" y="133"/>
                  <a:pt x="515" y="133"/>
                </a:cubicBezTo>
                <a:cubicBezTo>
                  <a:pt x="544" y="163"/>
                  <a:pt x="544" y="163"/>
                  <a:pt x="544" y="163"/>
                </a:cubicBezTo>
                <a:cubicBezTo>
                  <a:pt x="544" y="177"/>
                  <a:pt x="544" y="192"/>
                  <a:pt x="529" y="192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485" y="251"/>
                  <a:pt x="485" y="265"/>
                  <a:pt x="485" y="295"/>
                </a:cubicBezTo>
                <a:cubicBezTo>
                  <a:pt x="485" y="309"/>
                  <a:pt x="485" y="339"/>
                  <a:pt x="485" y="354"/>
                </a:cubicBezTo>
                <a:cubicBezTo>
                  <a:pt x="529" y="383"/>
                  <a:pt x="529" y="383"/>
                  <a:pt x="529" y="383"/>
                </a:cubicBezTo>
                <a:cubicBezTo>
                  <a:pt x="544" y="383"/>
                  <a:pt x="544" y="398"/>
                  <a:pt x="544" y="4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22" name="Freeform 122">
            <a:extLst>
              <a:ext uri="{FF2B5EF4-FFF2-40B4-BE49-F238E27FC236}">
                <a16:creationId xmlns:a16="http://schemas.microsoft.com/office/drawing/2014/main" id="{0747FCB8-3E5E-5BF8-980C-D39C0FA5C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667" y="3550663"/>
            <a:ext cx="477849" cy="477849"/>
          </a:xfrm>
          <a:custGeom>
            <a:avLst/>
            <a:gdLst>
              <a:gd name="T0" fmla="*/ 2147483646 w 609"/>
              <a:gd name="T1" fmla="*/ 2147483646 h 609"/>
              <a:gd name="T2" fmla="*/ 2147483646 w 609"/>
              <a:gd name="T3" fmla="*/ 2147483646 h 609"/>
              <a:gd name="T4" fmla="*/ 0 w 609"/>
              <a:gd name="T5" fmla="*/ 2147483646 h 609"/>
              <a:gd name="T6" fmla="*/ 2147483646 w 609"/>
              <a:gd name="T7" fmla="*/ 0 h 609"/>
              <a:gd name="T8" fmla="*/ 2147483646 w 609"/>
              <a:gd name="T9" fmla="*/ 2147483646 h 609"/>
              <a:gd name="T10" fmla="*/ 2147483646 w 609"/>
              <a:gd name="T11" fmla="*/ 2147483646 h 609"/>
              <a:gd name="T12" fmla="*/ 2147483646 w 609"/>
              <a:gd name="T13" fmla="*/ 2147483646 h 609"/>
              <a:gd name="T14" fmla="*/ 2147483646 w 609"/>
              <a:gd name="T15" fmla="*/ 2147483646 h 609"/>
              <a:gd name="T16" fmla="*/ 2147483646 w 609"/>
              <a:gd name="T17" fmla="*/ 2147483646 h 609"/>
              <a:gd name="T18" fmla="*/ 2147483646 w 609"/>
              <a:gd name="T19" fmla="*/ 2147483646 h 609"/>
              <a:gd name="T20" fmla="*/ 2147483646 w 609"/>
              <a:gd name="T21" fmla="*/ 2147483646 h 609"/>
              <a:gd name="T22" fmla="*/ 2147483646 w 609"/>
              <a:gd name="T23" fmla="*/ 2147483646 h 609"/>
              <a:gd name="T24" fmla="*/ 2147483646 w 609"/>
              <a:gd name="T25" fmla="*/ 2147483646 h 609"/>
              <a:gd name="T26" fmla="*/ 2147483646 w 609"/>
              <a:gd name="T27" fmla="*/ 2147483646 h 609"/>
              <a:gd name="T28" fmla="*/ 2147483646 w 609"/>
              <a:gd name="T29" fmla="*/ 2147483646 h 609"/>
              <a:gd name="T30" fmla="*/ 2147483646 w 609"/>
              <a:gd name="T31" fmla="*/ 2147483646 h 609"/>
              <a:gd name="T32" fmla="*/ 2147483646 w 609"/>
              <a:gd name="T33" fmla="*/ 2147483646 h 609"/>
              <a:gd name="T34" fmla="*/ 2147483646 w 609"/>
              <a:gd name="T35" fmla="*/ 2147483646 h 609"/>
              <a:gd name="T36" fmla="*/ 2147483646 w 609"/>
              <a:gd name="T37" fmla="*/ 2147483646 h 609"/>
              <a:gd name="T38" fmla="*/ 2147483646 w 609"/>
              <a:gd name="T39" fmla="*/ 2147483646 h 609"/>
              <a:gd name="T40" fmla="*/ 2147483646 w 609"/>
              <a:gd name="T41" fmla="*/ 2147483646 h 609"/>
              <a:gd name="T42" fmla="*/ 2147483646 w 609"/>
              <a:gd name="T43" fmla="*/ 2147483646 h 609"/>
              <a:gd name="T44" fmla="*/ 2147483646 w 609"/>
              <a:gd name="T45" fmla="*/ 2147483646 h 609"/>
              <a:gd name="T46" fmla="*/ 2147483646 w 609"/>
              <a:gd name="T47" fmla="*/ 2147483646 h 609"/>
              <a:gd name="T48" fmla="*/ 2147483646 w 609"/>
              <a:gd name="T49" fmla="*/ 2147483646 h 60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09" h="609">
                <a:moveTo>
                  <a:pt x="304" y="608"/>
                </a:moveTo>
                <a:lnTo>
                  <a:pt x="304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73" y="0"/>
                  <a:pt x="608" y="134"/>
                  <a:pt x="608" y="304"/>
                </a:cubicBezTo>
                <a:cubicBezTo>
                  <a:pt x="608" y="474"/>
                  <a:pt x="473" y="608"/>
                  <a:pt x="304" y="608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170"/>
                  <a:pt x="438" y="57"/>
                  <a:pt x="304" y="57"/>
                </a:cubicBezTo>
                <a:close/>
                <a:moveTo>
                  <a:pt x="240" y="361"/>
                </a:moveTo>
                <a:lnTo>
                  <a:pt x="240" y="361"/>
                </a:lnTo>
                <a:cubicBezTo>
                  <a:pt x="155" y="156"/>
                  <a:pt x="155" y="156"/>
                  <a:pt x="155" y="156"/>
                </a:cubicBezTo>
                <a:cubicBezTo>
                  <a:pt x="367" y="240"/>
                  <a:pt x="367" y="240"/>
                  <a:pt x="367" y="240"/>
                </a:cubicBezTo>
                <a:cubicBezTo>
                  <a:pt x="452" y="452"/>
                  <a:pt x="452" y="452"/>
                  <a:pt x="452" y="452"/>
                </a:cubicBezTo>
                <a:lnTo>
                  <a:pt x="240" y="361"/>
                </a:lnTo>
                <a:close/>
                <a:moveTo>
                  <a:pt x="304" y="276"/>
                </a:moveTo>
                <a:lnTo>
                  <a:pt x="304" y="276"/>
                </a:lnTo>
                <a:cubicBezTo>
                  <a:pt x="290" y="276"/>
                  <a:pt x="276" y="290"/>
                  <a:pt x="276" y="304"/>
                </a:cubicBezTo>
                <a:cubicBezTo>
                  <a:pt x="276" y="318"/>
                  <a:pt x="290" y="332"/>
                  <a:pt x="304" y="332"/>
                </a:cubicBezTo>
                <a:cubicBezTo>
                  <a:pt x="318" y="332"/>
                  <a:pt x="332" y="318"/>
                  <a:pt x="332" y="304"/>
                </a:cubicBezTo>
                <a:cubicBezTo>
                  <a:pt x="332" y="290"/>
                  <a:pt x="318" y="276"/>
                  <a:pt x="304" y="27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3" name="Text Box 18">
            <a:extLst>
              <a:ext uri="{FF2B5EF4-FFF2-40B4-BE49-F238E27FC236}">
                <a16:creationId xmlns:a16="http://schemas.microsoft.com/office/drawing/2014/main" id="{134EDB09-FF7C-B6BB-7B3F-C5D9AE70A1F3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1905208" y="1812794"/>
            <a:ext cx="15217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1" dirty="0"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01689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AC6D-3734-D59A-8768-65123286E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2D802-3F53-6354-2585-2FD6944B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Palm Beach County: Wall Street South</a:t>
            </a:r>
          </a:p>
        </p:txBody>
      </p:sp>
      <p:sp>
        <p:nvSpPr>
          <p:cNvPr id="121" name="Freeform 15">
            <a:extLst>
              <a:ext uri="{FF2B5EF4-FFF2-40B4-BE49-F238E27FC236}">
                <a16:creationId xmlns:a16="http://schemas.microsoft.com/office/drawing/2014/main" id="{FD502259-734B-5CBA-D0E4-0FD18F167182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1203598"/>
            <a:ext cx="4035425" cy="3449638"/>
          </a:xfrm>
          <a:custGeom>
            <a:avLst/>
            <a:gdLst>
              <a:gd name="T0" fmla="*/ 2495 w 2542"/>
              <a:gd name="T1" fmla="*/ 1435 h 2173"/>
              <a:gd name="T2" fmla="*/ 2511 w 2542"/>
              <a:gd name="T3" fmla="*/ 1322 h 2173"/>
              <a:gd name="T4" fmla="*/ 2498 w 2542"/>
              <a:gd name="T5" fmla="*/ 1385 h 2173"/>
              <a:gd name="T6" fmla="*/ 2506 w 2542"/>
              <a:gd name="T7" fmla="*/ 1283 h 2173"/>
              <a:gd name="T8" fmla="*/ 2502 w 2542"/>
              <a:gd name="T9" fmla="*/ 1164 h 2173"/>
              <a:gd name="T10" fmla="*/ 2509 w 2542"/>
              <a:gd name="T11" fmla="*/ 1108 h 2173"/>
              <a:gd name="T12" fmla="*/ 2509 w 2542"/>
              <a:gd name="T13" fmla="*/ 1064 h 2173"/>
              <a:gd name="T14" fmla="*/ 2506 w 2542"/>
              <a:gd name="T15" fmla="*/ 1012 h 2173"/>
              <a:gd name="T16" fmla="*/ 2509 w 2542"/>
              <a:gd name="T17" fmla="*/ 996 h 2173"/>
              <a:gd name="T18" fmla="*/ 2507 w 2542"/>
              <a:gd name="T19" fmla="*/ 975 h 2173"/>
              <a:gd name="T20" fmla="*/ 2495 w 2542"/>
              <a:gd name="T21" fmla="*/ 877 h 2173"/>
              <a:gd name="T22" fmla="*/ 2534 w 2542"/>
              <a:gd name="T23" fmla="*/ 948 h 2173"/>
              <a:gd name="T24" fmla="*/ 2526 w 2542"/>
              <a:gd name="T25" fmla="*/ 1070 h 2173"/>
              <a:gd name="T26" fmla="*/ 2526 w 2542"/>
              <a:gd name="T27" fmla="*/ 1154 h 2173"/>
              <a:gd name="T28" fmla="*/ 2526 w 2542"/>
              <a:gd name="T29" fmla="*/ 1243 h 2173"/>
              <a:gd name="T30" fmla="*/ 2507 w 2542"/>
              <a:gd name="T31" fmla="*/ 1381 h 2173"/>
              <a:gd name="T32" fmla="*/ 2520 w 2542"/>
              <a:gd name="T33" fmla="*/ 1242 h 2173"/>
              <a:gd name="T34" fmla="*/ 2517 w 2542"/>
              <a:gd name="T35" fmla="*/ 1134 h 2173"/>
              <a:gd name="T36" fmla="*/ 2521 w 2542"/>
              <a:gd name="T37" fmla="*/ 1015 h 2173"/>
              <a:gd name="T38" fmla="*/ 2513 w 2542"/>
              <a:gd name="T39" fmla="*/ 925 h 2173"/>
              <a:gd name="T40" fmla="*/ 2505 w 2542"/>
              <a:gd name="T41" fmla="*/ 848 h 2173"/>
              <a:gd name="T42" fmla="*/ 2512 w 2542"/>
              <a:gd name="T43" fmla="*/ 701 h 2173"/>
              <a:gd name="T44" fmla="*/ 2504 w 2542"/>
              <a:gd name="T45" fmla="*/ 550 h 2173"/>
              <a:gd name="T46" fmla="*/ 2499 w 2542"/>
              <a:gd name="T47" fmla="*/ 533 h 2173"/>
              <a:gd name="T48" fmla="*/ 2300 w 2542"/>
              <a:gd name="T49" fmla="*/ 63 h 2173"/>
              <a:gd name="T50" fmla="*/ 2419 w 2542"/>
              <a:gd name="T51" fmla="*/ 91 h 2173"/>
              <a:gd name="T52" fmla="*/ 2514 w 2542"/>
              <a:gd name="T53" fmla="*/ 453 h 2173"/>
              <a:gd name="T54" fmla="*/ 2541 w 2542"/>
              <a:gd name="T55" fmla="*/ 606 h 2173"/>
              <a:gd name="T56" fmla="*/ 2507 w 2542"/>
              <a:gd name="T57" fmla="*/ 596 h 2173"/>
              <a:gd name="T58" fmla="*/ 2514 w 2542"/>
              <a:gd name="T59" fmla="*/ 521 h 2173"/>
              <a:gd name="T60" fmla="*/ 2513 w 2542"/>
              <a:gd name="T61" fmla="*/ 470 h 2173"/>
              <a:gd name="T62" fmla="*/ 2513 w 2542"/>
              <a:gd name="T63" fmla="*/ 501 h 2173"/>
              <a:gd name="T64" fmla="*/ 2499 w 2542"/>
              <a:gd name="T65" fmla="*/ 484 h 2173"/>
              <a:gd name="T66" fmla="*/ 2461 w 2542"/>
              <a:gd name="T67" fmla="*/ 441 h 2173"/>
              <a:gd name="T68" fmla="*/ 2480 w 2542"/>
              <a:gd name="T69" fmla="*/ 544 h 2173"/>
              <a:gd name="T70" fmla="*/ 2482 w 2542"/>
              <a:gd name="T71" fmla="*/ 605 h 2173"/>
              <a:gd name="T72" fmla="*/ 2477 w 2542"/>
              <a:gd name="T73" fmla="*/ 671 h 2173"/>
              <a:gd name="T74" fmla="*/ 2488 w 2542"/>
              <a:gd name="T75" fmla="*/ 754 h 2173"/>
              <a:gd name="T76" fmla="*/ 2491 w 2542"/>
              <a:gd name="T77" fmla="*/ 862 h 2173"/>
              <a:gd name="T78" fmla="*/ 2491 w 2542"/>
              <a:gd name="T79" fmla="*/ 980 h 2173"/>
              <a:gd name="T80" fmla="*/ 2491 w 2542"/>
              <a:gd name="T81" fmla="*/ 1103 h 2173"/>
              <a:gd name="T82" fmla="*/ 2498 w 2542"/>
              <a:gd name="T83" fmla="*/ 1169 h 2173"/>
              <a:gd name="T84" fmla="*/ 2490 w 2542"/>
              <a:gd name="T85" fmla="*/ 1263 h 2173"/>
              <a:gd name="T86" fmla="*/ 2489 w 2542"/>
              <a:gd name="T87" fmla="*/ 1342 h 2173"/>
              <a:gd name="T88" fmla="*/ 2478 w 2542"/>
              <a:gd name="T89" fmla="*/ 1398 h 2173"/>
              <a:gd name="T90" fmla="*/ 2477 w 2542"/>
              <a:gd name="T91" fmla="*/ 1485 h 2173"/>
              <a:gd name="T92" fmla="*/ 2496 w 2542"/>
              <a:gd name="T93" fmla="*/ 1445 h 2173"/>
              <a:gd name="T94" fmla="*/ 2490 w 2542"/>
              <a:gd name="T95" fmla="*/ 1519 h 2173"/>
              <a:gd name="T96" fmla="*/ 2444 w 2542"/>
              <a:gd name="T97" fmla="*/ 1885 h 2173"/>
              <a:gd name="T98" fmla="*/ 2418 w 2542"/>
              <a:gd name="T99" fmla="*/ 2116 h 2173"/>
              <a:gd name="T100" fmla="*/ 2352 w 2542"/>
              <a:gd name="T101" fmla="*/ 2160 h 2173"/>
              <a:gd name="T102" fmla="*/ 2253 w 2542"/>
              <a:gd name="T103" fmla="*/ 2150 h 2173"/>
              <a:gd name="T104" fmla="*/ 2099 w 2542"/>
              <a:gd name="T105" fmla="*/ 2150 h 2173"/>
              <a:gd name="T106" fmla="*/ 1960 w 2542"/>
              <a:gd name="T107" fmla="*/ 2127 h 2173"/>
              <a:gd name="T108" fmla="*/ 873 w 2542"/>
              <a:gd name="T109" fmla="*/ 2128 h 2173"/>
              <a:gd name="T110" fmla="*/ 6 w 2542"/>
              <a:gd name="T111" fmla="*/ 1575 h 2173"/>
              <a:gd name="T112" fmla="*/ 718 w 2542"/>
              <a:gd name="T113" fmla="*/ 44 h 2173"/>
              <a:gd name="T114" fmla="*/ 1598 w 2542"/>
              <a:gd name="T115" fmla="*/ 43 h 2173"/>
              <a:gd name="T116" fmla="*/ 1935 w 2542"/>
              <a:gd name="T117" fmla="*/ 46 h 2173"/>
              <a:gd name="T118" fmla="*/ 2213 w 2542"/>
              <a:gd name="T119" fmla="*/ 21 h 2173"/>
              <a:gd name="T120" fmla="*/ 2366 w 2542"/>
              <a:gd name="T121" fmla="*/ 77 h 2173"/>
              <a:gd name="T122" fmla="*/ 2284 w 2542"/>
              <a:gd name="T123" fmla="*/ 27 h 2173"/>
              <a:gd name="T124" fmla="*/ 2424 w 2542"/>
              <a:gd name="T125" fmla="*/ 88 h 2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2" h="2173">
                <a:moveTo>
                  <a:pt x="2490" y="1459"/>
                </a:moveTo>
                <a:lnTo>
                  <a:pt x="2489" y="1462"/>
                </a:lnTo>
                <a:lnTo>
                  <a:pt x="2489" y="1463"/>
                </a:lnTo>
                <a:lnTo>
                  <a:pt x="2489" y="1464"/>
                </a:lnTo>
                <a:lnTo>
                  <a:pt x="2489" y="1465"/>
                </a:lnTo>
                <a:lnTo>
                  <a:pt x="2489" y="1466"/>
                </a:lnTo>
                <a:lnTo>
                  <a:pt x="2481" y="1466"/>
                </a:lnTo>
                <a:lnTo>
                  <a:pt x="2481" y="1464"/>
                </a:lnTo>
                <a:lnTo>
                  <a:pt x="2487" y="1464"/>
                </a:lnTo>
                <a:lnTo>
                  <a:pt x="2487" y="1463"/>
                </a:lnTo>
                <a:lnTo>
                  <a:pt x="2481" y="1463"/>
                </a:lnTo>
                <a:lnTo>
                  <a:pt x="2481" y="1460"/>
                </a:lnTo>
                <a:lnTo>
                  <a:pt x="2487" y="1460"/>
                </a:lnTo>
                <a:lnTo>
                  <a:pt x="2487" y="1459"/>
                </a:lnTo>
                <a:lnTo>
                  <a:pt x="2485" y="1459"/>
                </a:lnTo>
                <a:lnTo>
                  <a:pt x="2483" y="1459"/>
                </a:lnTo>
                <a:lnTo>
                  <a:pt x="2482" y="1459"/>
                </a:lnTo>
                <a:lnTo>
                  <a:pt x="2481" y="1459"/>
                </a:lnTo>
                <a:lnTo>
                  <a:pt x="2482" y="1457"/>
                </a:lnTo>
                <a:lnTo>
                  <a:pt x="2482" y="1455"/>
                </a:lnTo>
                <a:lnTo>
                  <a:pt x="2483" y="1454"/>
                </a:lnTo>
                <a:lnTo>
                  <a:pt x="2486" y="1454"/>
                </a:lnTo>
                <a:lnTo>
                  <a:pt x="2488" y="1454"/>
                </a:lnTo>
                <a:lnTo>
                  <a:pt x="2489" y="1454"/>
                </a:lnTo>
                <a:lnTo>
                  <a:pt x="2489" y="1455"/>
                </a:lnTo>
                <a:lnTo>
                  <a:pt x="2490" y="1455"/>
                </a:lnTo>
                <a:lnTo>
                  <a:pt x="2490" y="1456"/>
                </a:lnTo>
                <a:lnTo>
                  <a:pt x="2490" y="1457"/>
                </a:lnTo>
                <a:lnTo>
                  <a:pt x="2490" y="1458"/>
                </a:lnTo>
                <a:lnTo>
                  <a:pt x="2490" y="1459"/>
                </a:lnTo>
                <a:close/>
                <a:moveTo>
                  <a:pt x="2491" y="1456"/>
                </a:moveTo>
                <a:lnTo>
                  <a:pt x="2490" y="1454"/>
                </a:lnTo>
                <a:lnTo>
                  <a:pt x="2489" y="1451"/>
                </a:lnTo>
                <a:lnTo>
                  <a:pt x="2489" y="1450"/>
                </a:lnTo>
                <a:lnTo>
                  <a:pt x="2489" y="1449"/>
                </a:lnTo>
                <a:lnTo>
                  <a:pt x="2489" y="1448"/>
                </a:lnTo>
                <a:lnTo>
                  <a:pt x="2489" y="1447"/>
                </a:lnTo>
                <a:lnTo>
                  <a:pt x="2489" y="1446"/>
                </a:lnTo>
                <a:lnTo>
                  <a:pt x="2495" y="1443"/>
                </a:lnTo>
                <a:lnTo>
                  <a:pt x="2495" y="1445"/>
                </a:lnTo>
                <a:lnTo>
                  <a:pt x="2495" y="1446"/>
                </a:lnTo>
                <a:lnTo>
                  <a:pt x="2494" y="1448"/>
                </a:lnTo>
                <a:lnTo>
                  <a:pt x="2494" y="1449"/>
                </a:lnTo>
                <a:lnTo>
                  <a:pt x="2494" y="1450"/>
                </a:lnTo>
                <a:lnTo>
                  <a:pt x="2493" y="1454"/>
                </a:lnTo>
                <a:lnTo>
                  <a:pt x="2493" y="1455"/>
                </a:lnTo>
                <a:lnTo>
                  <a:pt x="2491" y="1456"/>
                </a:lnTo>
                <a:close/>
                <a:moveTo>
                  <a:pt x="2498" y="1432"/>
                </a:moveTo>
                <a:lnTo>
                  <a:pt x="2498" y="1433"/>
                </a:lnTo>
                <a:lnTo>
                  <a:pt x="2498" y="1434"/>
                </a:lnTo>
                <a:lnTo>
                  <a:pt x="2497" y="1438"/>
                </a:lnTo>
                <a:lnTo>
                  <a:pt x="2496" y="1440"/>
                </a:lnTo>
                <a:lnTo>
                  <a:pt x="2495" y="1441"/>
                </a:lnTo>
                <a:lnTo>
                  <a:pt x="2495" y="1442"/>
                </a:lnTo>
                <a:lnTo>
                  <a:pt x="2494" y="1442"/>
                </a:lnTo>
                <a:lnTo>
                  <a:pt x="2493" y="1442"/>
                </a:lnTo>
                <a:lnTo>
                  <a:pt x="2491" y="1443"/>
                </a:lnTo>
                <a:lnTo>
                  <a:pt x="2490" y="1445"/>
                </a:lnTo>
                <a:lnTo>
                  <a:pt x="2489" y="1445"/>
                </a:lnTo>
                <a:lnTo>
                  <a:pt x="2489" y="1443"/>
                </a:lnTo>
                <a:lnTo>
                  <a:pt x="2489" y="1442"/>
                </a:lnTo>
                <a:lnTo>
                  <a:pt x="2489" y="1440"/>
                </a:lnTo>
                <a:lnTo>
                  <a:pt x="2491" y="1440"/>
                </a:lnTo>
                <a:lnTo>
                  <a:pt x="2493" y="1440"/>
                </a:lnTo>
                <a:lnTo>
                  <a:pt x="2493" y="1439"/>
                </a:lnTo>
                <a:lnTo>
                  <a:pt x="2489" y="1439"/>
                </a:lnTo>
                <a:lnTo>
                  <a:pt x="2489" y="1438"/>
                </a:lnTo>
                <a:lnTo>
                  <a:pt x="2489" y="1437"/>
                </a:lnTo>
                <a:lnTo>
                  <a:pt x="2490" y="1437"/>
                </a:lnTo>
                <a:lnTo>
                  <a:pt x="2494" y="1437"/>
                </a:lnTo>
                <a:lnTo>
                  <a:pt x="2495" y="1437"/>
                </a:lnTo>
                <a:lnTo>
                  <a:pt x="2495" y="1435"/>
                </a:lnTo>
                <a:lnTo>
                  <a:pt x="2489" y="1435"/>
                </a:lnTo>
                <a:lnTo>
                  <a:pt x="2489" y="1433"/>
                </a:lnTo>
                <a:lnTo>
                  <a:pt x="2496" y="1433"/>
                </a:lnTo>
                <a:lnTo>
                  <a:pt x="2496" y="1432"/>
                </a:lnTo>
                <a:lnTo>
                  <a:pt x="2489" y="1432"/>
                </a:lnTo>
                <a:lnTo>
                  <a:pt x="2490" y="1431"/>
                </a:lnTo>
                <a:lnTo>
                  <a:pt x="2498" y="1431"/>
                </a:lnTo>
                <a:lnTo>
                  <a:pt x="2498" y="1432"/>
                </a:lnTo>
                <a:close/>
                <a:moveTo>
                  <a:pt x="2511" y="1359"/>
                </a:moveTo>
                <a:lnTo>
                  <a:pt x="2509" y="1363"/>
                </a:lnTo>
                <a:lnTo>
                  <a:pt x="2509" y="1366"/>
                </a:lnTo>
                <a:lnTo>
                  <a:pt x="2509" y="1367"/>
                </a:lnTo>
                <a:lnTo>
                  <a:pt x="2508" y="1368"/>
                </a:lnTo>
                <a:lnTo>
                  <a:pt x="2507" y="1370"/>
                </a:lnTo>
                <a:lnTo>
                  <a:pt x="2505" y="1370"/>
                </a:lnTo>
                <a:lnTo>
                  <a:pt x="2504" y="1370"/>
                </a:lnTo>
                <a:lnTo>
                  <a:pt x="2504" y="1368"/>
                </a:lnTo>
                <a:lnTo>
                  <a:pt x="2503" y="1368"/>
                </a:lnTo>
                <a:lnTo>
                  <a:pt x="2503" y="1367"/>
                </a:lnTo>
                <a:lnTo>
                  <a:pt x="2503" y="1366"/>
                </a:lnTo>
                <a:lnTo>
                  <a:pt x="2503" y="1364"/>
                </a:lnTo>
                <a:lnTo>
                  <a:pt x="2503" y="1363"/>
                </a:lnTo>
                <a:lnTo>
                  <a:pt x="2504" y="1362"/>
                </a:lnTo>
                <a:lnTo>
                  <a:pt x="2503" y="1362"/>
                </a:lnTo>
                <a:lnTo>
                  <a:pt x="2503" y="1360"/>
                </a:lnTo>
                <a:lnTo>
                  <a:pt x="2504" y="1360"/>
                </a:lnTo>
                <a:lnTo>
                  <a:pt x="2504" y="1359"/>
                </a:lnTo>
                <a:lnTo>
                  <a:pt x="2505" y="1359"/>
                </a:lnTo>
                <a:lnTo>
                  <a:pt x="2506" y="1360"/>
                </a:lnTo>
                <a:lnTo>
                  <a:pt x="2507" y="1360"/>
                </a:lnTo>
                <a:lnTo>
                  <a:pt x="2507" y="1359"/>
                </a:lnTo>
                <a:lnTo>
                  <a:pt x="2507" y="1357"/>
                </a:lnTo>
                <a:lnTo>
                  <a:pt x="2507" y="1356"/>
                </a:lnTo>
                <a:lnTo>
                  <a:pt x="2507" y="1355"/>
                </a:lnTo>
                <a:lnTo>
                  <a:pt x="2507" y="1354"/>
                </a:lnTo>
                <a:lnTo>
                  <a:pt x="2507" y="1353"/>
                </a:lnTo>
                <a:lnTo>
                  <a:pt x="2507" y="1351"/>
                </a:lnTo>
                <a:lnTo>
                  <a:pt x="2508" y="1350"/>
                </a:lnTo>
                <a:lnTo>
                  <a:pt x="2508" y="1349"/>
                </a:lnTo>
                <a:lnTo>
                  <a:pt x="2509" y="1350"/>
                </a:lnTo>
                <a:lnTo>
                  <a:pt x="2511" y="1350"/>
                </a:lnTo>
                <a:lnTo>
                  <a:pt x="2511" y="1351"/>
                </a:lnTo>
                <a:lnTo>
                  <a:pt x="2511" y="1355"/>
                </a:lnTo>
                <a:lnTo>
                  <a:pt x="2511" y="1356"/>
                </a:lnTo>
                <a:lnTo>
                  <a:pt x="2511" y="1357"/>
                </a:lnTo>
                <a:lnTo>
                  <a:pt x="2511" y="1358"/>
                </a:lnTo>
                <a:lnTo>
                  <a:pt x="2511" y="1359"/>
                </a:lnTo>
                <a:close/>
                <a:moveTo>
                  <a:pt x="2511" y="1290"/>
                </a:moveTo>
                <a:lnTo>
                  <a:pt x="2511" y="1292"/>
                </a:lnTo>
                <a:lnTo>
                  <a:pt x="2509" y="1295"/>
                </a:lnTo>
                <a:lnTo>
                  <a:pt x="2509" y="1296"/>
                </a:lnTo>
                <a:lnTo>
                  <a:pt x="2509" y="1297"/>
                </a:lnTo>
                <a:lnTo>
                  <a:pt x="2511" y="1297"/>
                </a:lnTo>
                <a:lnTo>
                  <a:pt x="2511" y="1298"/>
                </a:lnTo>
                <a:lnTo>
                  <a:pt x="2512" y="1298"/>
                </a:lnTo>
                <a:lnTo>
                  <a:pt x="2512" y="1299"/>
                </a:lnTo>
                <a:lnTo>
                  <a:pt x="2513" y="1300"/>
                </a:lnTo>
                <a:lnTo>
                  <a:pt x="2513" y="1301"/>
                </a:lnTo>
                <a:lnTo>
                  <a:pt x="2513" y="1303"/>
                </a:lnTo>
                <a:lnTo>
                  <a:pt x="2513" y="1304"/>
                </a:lnTo>
                <a:lnTo>
                  <a:pt x="2513" y="1306"/>
                </a:lnTo>
                <a:lnTo>
                  <a:pt x="2513" y="1307"/>
                </a:lnTo>
                <a:lnTo>
                  <a:pt x="2513" y="1308"/>
                </a:lnTo>
                <a:lnTo>
                  <a:pt x="2513" y="1312"/>
                </a:lnTo>
                <a:lnTo>
                  <a:pt x="2512" y="1312"/>
                </a:lnTo>
                <a:lnTo>
                  <a:pt x="2512" y="1313"/>
                </a:lnTo>
                <a:lnTo>
                  <a:pt x="2512" y="1316"/>
                </a:lnTo>
                <a:lnTo>
                  <a:pt x="2512" y="1317"/>
                </a:lnTo>
                <a:lnTo>
                  <a:pt x="2511" y="1317"/>
                </a:lnTo>
                <a:lnTo>
                  <a:pt x="2511" y="1318"/>
                </a:lnTo>
                <a:lnTo>
                  <a:pt x="2511" y="1320"/>
                </a:lnTo>
                <a:lnTo>
                  <a:pt x="2511" y="1322"/>
                </a:lnTo>
                <a:lnTo>
                  <a:pt x="2509" y="1322"/>
                </a:lnTo>
                <a:lnTo>
                  <a:pt x="2509" y="1323"/>
                </a:lnTo>
                <a:lnTo>
                  <a:pt x="2509" y="1324"/>
                </a:lnTo>
                <a:lnTo>
                  <a:pt x="2509" y="1325"/>
                </a:lnTo>
                <a:lnTo>
                  <a:pt x="2509" y="1326"/>
                </a:lnTo>
                <a:lnTo>
                  <a:pt x="2509" y="1328"/>
                </a:lnTo>
                <a:lnTo>
                  <a:pt x="2511" y="1328"/>
                </a:lnTo>
                <a:lnTo>
                  <a:pt x="2511" y="1329"/>
                </a:lnTo>
                <a:lnTo>
                  <a:pt x="2511" y="1330"/>
                </a:lnTo>
                <a:lnTo>
                  <a:pt x="2509" y="1330"/>
                </a:lnTo>
                <a:lnTo>
                  <a:pt x="2509" y="1331"/>
                </a:lnTo>
                <a:lnTo>
                  <a:pt x="2509" y="1332"/>
                </a:lnTo>
                <a:lnTo>
                  <a:pt x="2509" y="1333"/>
                </a:lnTo>
                <a:lnTo>
                  <a:pt x="2509" y="1334"/>
                </a:lnTo>
                <a:lnTo>
                  <a:pt x="2511" y="1335"/>
                </a:lnTo>
                <a:lnTo>
                  <a:pt x="2511" y="1337"/>
                </a:lnTo>
                <a:lnTo>
                  <a:pt x="2511" y="1338"/>
                </a:lnTo>
                <a:lnTo>
                  <a:pt x="2511" y="1339"/>
                </a:lnTo>
                <a:lnTo>
                  <a:pt x="2509" y="1339"/>
                </a:lnTo>
                <a:lnTo>
                  <a:pt x="2508" y="1339"/>
                </a:lnTo>
                <a:lnTo>
                  <a:pt x="2508" y="1340"/>
                </a:lnTo>
                <a:lnTo>
                  <a:pt x="2508" y="1341"/>
                </a:lnTo>
                <a:lnTo>
                  <a:pt x="2508" y="1342"/>
                </a:lnTo>
                <a:lnTo>
                  <a:pt x="2508" y="1343"/>
                </a:lnTo>
                <a:lnTo>
                  <a:pt x="2508" y="1345"/>
                </a:lnTo>
                <a:lnTo>
                  <a:pt x="2508" y="1347"/>
                </a:lnTo>
                <a:lnTo>
                  <a:pt x="2507" y="1347"/>
                </a:lnTo>
                <a:lnTo>
                  <a:pt x="2507" y="1348"/>
                </a:lnTo>
                <a:lnTo>
                  <a:pt x="2507" y="1349"/>
                </a:lnTo>
                <a:lnTo>
                  <a:pt x="2507" y="1350"/>
                </a:lnTo>
                <a:lnTo>
                  <a:pt x="2507" y="1351"/>
                </a:lnTo>
                <a:lnTo>
                  <a:pt x="2506" y="1351"/>
                </a:lnTo>
                <a:lnTo>
                  <a:pt x="2506" y="1350"/>
                </a:lnTo>
                <a:lnTo>
                  <a:pt x="2505" y="1350"/>
                </a:lnTo>
                <a:lnTo>
                  <a:pt x="2505" y="1349"/>
                </a:lnTo>
                <a:lnTo>
                  <a:pt x="2504" y="1349"/>
                </a:lnTo>
                <a:lnTo>
                  <a:pt x="2504" y="1350"/>
                </a:lnTo>
                <a:lnTo>
                  <a:pt x="2503" y="1353"/>
                </a:lnTo>
                <a:lnTo>
                  <a:pt x="2503" y="1355"/>
                </a:lnTo>
                <a:lnTo>
                  <a:pt x="2503" y="1356"/>
                </a:lnTo>
                <a:lnTo>
                  <a:pt x="2503" y="1357"/>
                </a:lnTo>
                <a:lnTo>
                  <a:pt x="2503" y="1358"/>
                </a:lnTo>
                <a:lnTo>
                  <a:pt x="2503" y="1360"/>
                </a:lnTo>
                <a:lnTo>
                  <a:pt x="2502" y="1362"/>
                </a:lnTo>
                <a:lnTo>
                  <a:pt x="2502" y="1363"/>
                </a:lnTo>
                <a:lnTo>
                  <a:pt x="2502" y="1364"/>
                </a:lnTo>
                <a:lnTo>
                  <a:pt x="2502" y="1365"/>
                </a:lnTo>
                <a:lnTo>
                  <a:pt x="2502" y="1366"/>
                </a:lnTo>
                <a:lnTo>
                  <a:pt x="2502" y="1367"/>
                </a:lnTo>
                <a:lnTo>
                  <a:pt x="2502" y="1368"/>
                </a:lnTo>
                <a:lnTo>
                  <a:pt x="2502" y="1370"/>
                </a:lnTo>
                <a:lnTo>
                  <a:pt x="2502" y="1372"/>
                </a:lnTo>
                <a:lnTo>
                  <a:pt x="2502" y="1373"/>
                </a:lnTo>
                <a:lnTo>
                  <a:pt x="2502" y="1375"/>
                </a:lnTo>
                <a:lnTo>
                  <a:pt x="2500" y="1375"/>
                </a:lnTo>
                <a:lnTo>
                  <a:pt x="2500" y="1376"/>
                </a:lnTo>
                <a:lnTo>
                  <a:pt x="2500" y="1378"/>
                </a:lnTo>
                <a:lnTo>
                  <a:pt x="2500" y="1379"/>
                </a:lnTo>
                <a:lnTo>
                  <a:pt x="2500" y="1380"/>
                </a:lnTo>
                <a:lnTo>
                  <a:pt x="2500" y="1381"/>
                </a:lnTo>
                <a:lnTo>
                  <a:pt x="2500" y="1382"/>
                </a:lnTo>
                <a:lnTo>
                  <a:pt x="2500" y="1383"/>
                </a:lnTo>
                <a:lnTo>
                  <a:pt x="2502" y="1383"/>
                </a:lnTo>
                <a:lnTo>
                  <a:pt x="2502" y="1382"/>
                </a:lnTo>
                <a:lnTo>
                  <a:pt x="2503" y="1382"/>
                </a:lnTo>
                <a:lnTo>
                  <a:pt x="2503" y="1381"/>
                </a:lnTo>
                <a:lnTo>
                  <a:pt x="2503" y="1382"/>
                </a:lnTo>
                <a:lnTo>
                  <a:pt x="2502" y="1383"/>
                </a:lnTo>
                <a:lnTo>
                  <a:pt x="2500" y="1383"/>
                </a:lnTo>
                <a:lnTo>
                  <a:pt x="2500" y="1384"/>
                </a:lnTo>
                <a:lnTo>
                  <a:pt x="2499" y="1385"/>
                </a:lnTo>
                <a:lnTo>
                  <a:pt x="2498" y="1385"/>
                </a:lnTo>
                <a:lnTo>
                  <a:pt x="2498" y="1384"/>
                </a:lnTo>
                <a:lnTo>
                  <a:pt x="2497" y="1383"/>
                </a:lnTo>
                <a:lnTo>
                  <a:pt x="2497" y="1382"/>
                </a:lnTo>
                <a:lnTo>
                  <a:pt x="2497" y="1381"/>
                </a:lnTo>
                <a:lnTo>
                  <a:pt x="2498" y="1375"/>
                </a:lnTo>
                <a:lnTo>
                  <a:pt x="2498" y="1373"/>
                </a:lnTo>
                <a:lnTo>
                  <a:pt x="2498" y="1372"/>
                </a:lnTo>
                <a:lnTo>
                  <a:pt x="2498" y="1371"/>
                </a:lnTo>
                <a:lnTo>
                  <a:pt x="2499" y="1371"/>
                </a:lnTo>
                <a:lnTo>
                  <a:pt x="2499" y="1370"/>
                </a:lnTo>
                <a:lnTo>
                  <a:pt x="2499" y="1367"/>
                </a:lnTo>
                <a:lnTo>
                  <a:pt x="2499" y="1366"/>
                </a:lnTo>
                <a:lnTo>
                  <a:pt x="2499" y="1364"/>
                </a:lnTo>
                <a:lnTo>
                  <a:pt x="2499" y="1362"/>
                </a:lnTo>
                <a:lnTo>
                  <a:pt x="2499" y="1360"/>
                </a:lnTo>
                <a:lnTo>
                  <a:pt x="2499" y="1359"/>
                </a:lnTo>
                <a:lnTo>
                  <a:pt x="2499" y="1358"/>
                </a:lnTo>
                <a:lnTo>
                  <a:pt x="2499" y="1357"/>
                </a:lnTo>
                <a:lnTo>
                  <a:pt x="2500" y="1357"/>
                </a:lnTo>
                <a:lnTo>
                  <a:pt x="2500" y="1356"/>
                </a:lnTo>
                <a:lnTo>
                  <a:pt x="2499" y="1355"/>
                </a:lnTo>
                <a:lnTo>
                  <a:pt x="2499" y="1354"/>
                </a:lnTo>
                <a:lnTo>
                  <a:pt x="2499" y="1353"/>
                </a:lnTo>
                <a:lnTo>
                  <a:pt x="2499" y="1351"/>
                </a:lnTo>
                <a:lnTo>
                  <a:pt x="2500" y="1348"/>
                </a:lnTo>
                <a:lnTo>
                  <a:pt x="2500" y="1345"/>
                </a:lnTo>
                <a:lnTo>
                  <a:pt x="2500" y="1343"/>
                </a:lnTo>
                <a:lnTo>
                  <a:pt x="2502" y="1341"/>
                </a:lnTo>
                <a:lnTo>
                  <a:pt x="2502" y="1340"/>
                </a:lnTo>
                <a:lnTo>
                  <a:pt x="2502" y="1333"/>
                </a:lnTo>
                <a:lnTo>
                  <a:pt x="2502" y="1332"/>
                </a:lnTo>
                <a:lnTo>
                  <a:pt x="2502" y="1331"/>
                </a:lnTo>
                <a:lnTo>
                  <a:pt x="2503" y="1330"/>
                </a:lnTo>
                <a:lnTo>
                  <a:pt x="2503" y="1329"/>
                </a:lnTo>
                <a:lnTo>
                  <a:pt x="2503" y="1328"/>
                </a:lnTo>
                <a:lnTo>
                  <a:pt x="2503" y="1324"/>
                </a:lnTo>
                <a:lnTo>
                  <a:pt x="2503" y="1321"/>
                </a:lnTo>
                <a:lnTo>
                  <a:pt x="2503" y="1320"/>
                </a:lnTo>
                <a:lnTo>
                  <a:pt x="2503" y="1317"/>
                </a:lnTo>
                <a:lnTo>
                  <a:pt x="2503" y="1316"/>
                </a:lnTo>
                <a:lnTo>
                  <a:pt x="2503" y="1315"/>
                </a:lnTo>
                <a:lnTo>
                  <a:pt x="2503" y="1314"/>
                </a:lnTo>
                <a:lnTo>
                  <a:pt x="2503" y="1313"/>
                </a:lnTo>
                <a:lnTo>
                  <a:pt x="2503" y="1312"/>
                </a:lnTo>
                <a:lnTo>
                  <a:pt x="2503" y="1311"/>
                </a:lnTo>
                <a:lnTo>
                  <a:pt x="2503" y="1309"/>
                </a:lnTo>
                <a:lnTo>
                  <a:pt x="2503" y="1308"/>
                </a:lnTo>
                <a:lnTo>
                  <a:pt x="2503" y="1307"/>
                </a:lnTo>
                <a:lnTo>
                  <a:pt x="2503" y="1306"/>
                </a:lnTo>
                <a:lnTo>
                  <a:pt x="2503" y="1305"/>
                </a:lnTo>
                <a:lnTo>
                  <a:pt x="2503" y="1304"/>
                </a:lnTo>
                <a:lnTo>
                  <a:pt x="2503" y="1303"/>
                </a:lnTo>
                <a:lnTo>
                  <a:pt x="2503" y="1301"/>
                </a:lnTo>
                <a:lnTo>
                  <a:pt x="2504" y="1300"/>
                </a:lnTo>
                <a:lnTo>
                  <a:pt x="2504" y="1299"/>
                </a:lnTo>
                <a:lnTo>
                  <a:pt x="2504" y="1298"/>
                </a:lnTo>
                <a:lnTo>
                  <a:pt x="2504" y="1297"/>
                </a:lnTo>
                <a:lnTo>
                  <a:pt x="2504" y="1296"/>
                </a:lnTo>
                <a:lnTo>
                  <a:pt x="2504" y="1295"/>
                </a:lnTo>
                <a:lnTo>
                  <a:pt x="2504" y="1293"/>
                </a:lnTo>
                <a:lnTo>
                  <a:pt x="2505" y="1292"/>
                </a:lnTo>
                <a:lnTo>
                  <a:pt x="2505" y="1291"/>
                </a:lnTo>
                <a:lnTo>
                  <a:pt x="2505" y="1290"/>
                </a:lnTo>
                <a:lnTo>
                  <a:pt x="2504" y="1290"/>
                </a:lnTo>
                <a:lnTo>
                  <a:pt x="2504" y="1289"/>
                </a:lnTo>
                <a:lnTo>
                  <a:pt x="2504" y="1288"/>
                </a:lnTo>
                <a:lnTo>
                  <a:pt x="2503" y="1288"/>
                </a:lnTo>
                <a:lnTo>
                  <a:pt x="2503" y="1287"/>
                </a:lnTo>
                <a:lnTo>
                  <a:pt x="2504" y="1287"/>
                </a:lnTo>
                <a:lnTo>
                  <a:pt x="2505" y="1286"/>
                </a:lnTo>
                <a:lnTo>
                  <a:pt x="2506" y="1284"/>
                </a:lnTo>
                <a:lnTo>
                  <a:pt x="2506" y="1283"/>
                </a:lnTo>
                <a:lnTo>
                  <a:pt x="2506" y="1282"/>
                </a:lnTo>
                <a:lnTo>
                  <a:pt x="2507" y="1281"/>
                </a:lnTo>
                <a:lnTo>
                  <a:pt x="2507" y="1280"/>
                </a:lnTo>
                <a:lnTo>
                  <a:pt x="2507" y="1278"/>
                </a:lnTo>
                <a:lnTo>
                  <a:pt x="2507" y="1276"/>
                </a:lnTo>
                <a:lnTo>
                  <a:pt x="2508" y="1275"/>
                </a:lnTo>
                <a:lnTo>
                  <a:pt x="2508" y="1274"/>
                </a:lnTo>
                <a:lnTo>
                  <a:pt x="2508" y="1273"/>
                </a:lnTo>
                <a:lnTo>
                  <a:pt x="2508" y="1272"/>
                </a:lnTo>
                <a:lnTo>
                  <a:pt x="2508" y="1271"/>
                </a:lnTo>
                <a:lnTo>
                  <a:pt x="2508" y="1270"/>
                </a:lnTo>
                <a:lnTo>
                  <a:pt x="2508" y="1268"/>
                </a:lnTo>
                <a:lnTo>
                  <a:pt x="2509" y="1268"/>
                </a:lnTo>
                <a:lnTo>
                  <a:pt x="2509" y="1267"/>
                </a:lnTo>
                <a:lnTo>
                  <a:pt x="2509" y="1266"/>
                </a:lnTo>
                <a:lnTo>
                  <a:pt x="2509" y="1265"/>
                </a:lnTo>
                <a:lnTo>
                  <a:pt x="2509" y="1264"/>
                </a:lnTo>
                <a:lnTo>
                  <a:pt x="2508" y="1263"/>
                </a:lnTo>
                <a:lnTo>
                  <a:pt x="2509" y="1262"/>
                </a:lnTo>
                <a:lnTo>
                  <a:pt x="2509" y="1261"/>
                </a:lnTo>
                <a:lnTo>
                  <a:pt x="2509" y="1259"/>
                </a:lnTo>
                <a:lnTo>
                  <a:pt x="2511" y="1259"/>
                </a:lnTo>
                <a:lnTo>
                  <a:pt x="2511" y="1258"/>
                </a:lnTo>
                <a:lnTo>
                  <a:pt x="2512" y="1257"/>
                </a:lnTo>
                <a:lnTo>
                  <a:pt x="2513" y="1257"/>
                </a:lnTo>
                <a:lnTo>
                  <a:pt x="2514" y="1257"/>
                </a:lnTo>
                <a:lnTo>
                  <a:pt x="2515" y="1257"/>
                </a:lnTo>
                <a:lnTo>
                  <a:pt x="2515" y="1258"/>
                </a:lnTo>
                <a:lnTo>
                  <a:pt x="2515" y="1259"/>
                </a:lnTo>
                <a:lnTo>
                  <a:pt x="2515" y="1261"/>
                </a:lnTo>
                <a:lnTo>
                  <a:pt x="2514" y="1261"/>
                </a:lnTo>
                <a:lnTo>
                  <a:pt x="2514" y="1262"/>
                </a:lnTo>
                <a:lnTo>
                  <a:pt x="2514" y="1263"/>
                </a:lnTo>
                <a:lnTo>
                  <a:pt x="2513" y="1263"/>
                </a:lnTo>
                <a:lnTo>
                  <a:pt x="2513" y="1264"/>
                </a:lnTo>
                <a:lnTo>
                  <a:pt x="2513" y="1265"/>
                </a:lnTo>
                <a:lnTo>
                  <a:pt x="2513" y="1266"/>
                </a:lnTo>
                <a:lnTo>
                  <a:pt x="2513" y="1268"/>
                </a:lnTo>
                <a:lnTo>
                  <a:pt x="2512" y="1270"/>
                </a:lnTo>
                <a:lnTo>
                  <a:pt x="2512" y="1272"/>
                </a:lnTo>
                <a:lnTo>
                  <a:pt x="2512" y="1274"/>
                </a:lnTo>
                <a:lnTo>
                  <a:pt x="2512" y="1276"/>
                </a:lnTo>
                <a:lnTo>
                  <a:pt x="2512" y="1279"/>
                </a:lnTo>
                <a:lnTo>
                  <a:pt x="2511" y="1281"/>
                </a:lnTo>
                <a:lnTo>
                  <a:pt x="2511" y="1282"/>
                </a:lnTo>
                <a:lnTo>
                  <a:pt x="2511" y="1283"/>
                </a:lnTo>
                <a:lnTo>
                  <a:pt x="2511" y="1284"/>
                </a:lnTo>
                <a:lnTo>
                  <a:pt x="2511" y="1286"/>
                </a:lnTo>
                <a:lnTo>
                  <a:pt x="2511" y="1287"/>
                </a:lnTo>
                <a:lnTo>
                  <a:pt x="2511" y="1288"/>
                </a:lnTo>
                <a:lnTo>
                  <a:pt x="2511" y="1289"/>
                </a:lnTo>
                <a:lnTo>
                  <a:pt x="2511" y="1290"/>
                </a:lnTo>
                <a:close/>
                <a:moveTo>
                  <a:pt x="2500" y="1175"/>
                </a:moveTo>
                <a:lnTo>
                  <a:pt x="2499" y="1175"/>
                </a:lnTo>
                <a:lnTo>
                  <a:pt x="2499" y="1174"/>
                </a:lnTo>
                <a:lnTo>
                  <a:pt x="2500" y="1174"/>
                </a:lnTo>
                <a:lnTo>
                  <a:pt x="2500" y="1173"/>
                </a:lnTo>
                <a:lnTo>
                  <a:pt x="2500" y="1172"/>
                </a:lnTo>
                <a:lnTo>
                  <a:pt x="2502" y="1172"/>
                </a:lnTo>
                <a:lnTo>
                  <a:pt x="2502" y="1173"/>
                </a:lnTo>
                <a:lnTo>
                  <a:pt x="2500" y="1174"/>
                </a:lnTo>
                <a:lnTo>
                  <a:pt x="2500" y="1175"/>
                </a:lnTo>
                <a:close/>
                <a:moveTo>
                  <a:pt x="2502" y="1167"/>
                </a:moveTo>
                <a:lnTo>
                  <a:pt x="2502" y="1169"/>
                </a:lnTo>
                <a:lnTo>
                  <a:pt x="2500" y="1169"/>
                </a:lnTo>
                <a:lnTo>
                  <a:pt x="2500" y="1167"/>
                </a:lnTo>
                <a:lnTo>
                  <a:pt x="2502" y="1167"/>
                </a:lnTo>
                <a:lnTo>
                  <a:pt x="2500" y="1167"/>
                </a:lnTo>
                <a:lnTo>
                  <a:pt x="2500" y="1166"/>
                </a:lnTo>
                <a:lnTo>
                  <a:pt x="2500" y="1165"/>
                </a:lnTo>
                <a:lnTo>
                  <a:pt x="2500" y="1164"/>
                </a:lnTo>
                <a:lnTo>
                  <a:pt x="2502" y="1164"/>
                </a:lnTo>
                <a:lnTo>
                  <a:pt x="2500" y="1164"/>
                </a:lnTo>
                <a:lnTo>
                  <a:pt x="2500" y="1165"/>
                </a:lnTo>
                <a:lnTo>
                  <a:pt x="2502" y="1165"/>
                </a:lnTo>
                <a:lnTo>
                  <a:pt x="2502" y="1166"/>
                </a:lnTo>
                <a:lnTo>
                  <a:pt x="2502" y="1167"/>
                </a:lnTo>
                <a:close/>
                <a:moveTo>
                  <a:pt x="2503" y="1154"/>
                </a:moveTo>
                <a:lnTo>
                  <a:pt x="2503" y="1155"/>
                </a:lnTo>
                <a:lnTo>
                  <a:pt x="2503" y="1156"/>
                </a:lnTo>
                <a:lnTo>
                  <a:pt x="2502" y="1157"/>
                </a:lnTo>
                <a:lnTo>
                  <a:pt x="2500" y="1157"/>
                </a:lnTo>
                <a:lnTo>
                  <a:pt x="2500" y="1156"/>
                </a:lnTo>
                <a:lnTo>
                  <a:pt x="2500" y="1155"/>
                </a:lnTo>
                <a:lnTo>
                  <a:pt x="2502" y="1155"/>
                </a:lnTo>
                <a:lnTo>
                  <a:pt x="2502" y="1154"/>
                </a:lnTo>
                <a:lnTo>
                  <a:pt x="2502" y="1155"/>
                </a:lnTo>
                <a:lnTo>
                  <a:pt x="2500" y="1155"/>
                </a:lnTo>
                <a:lnTo>
                  <a:pt x="2500" y="1154"/>
                </a:lnTo>
                <a:lnTo>
                  <a:pt x="2502" y="1153"/>
                </a:lnTo>
                <a:lnTo>
                  <a:pt x="2503" y="1153"/>
                </a:lnTo>
                <a:lnTo>
                  <a:pt x="2503" y="1154"/>
                </a:lnTo>
                <a:close/>
                <a:moveTo>
                  <a:pt x="2502" y="1148"/>
                </a:moveTo>
                <a:lnTo>
                  <a:pt x="2502" y="1147"/>
                </a:lnTo>
                <a:lnTo>
                  <a:pt x="2500" y="1147"/>
                </a:lnTo>
                <a:lnTo>
                  <a:pt x="2500" y="1146"/>
                </a:lnTo>
                <a:lnTo>
                  <a:pt x="2500" y="1145"/>
                </a:lnTo>
                <a:lnTo>
                  <a:pt x="2502" y="1145"/>
                </a:lnTo>
                <a:lnTo>
                  <a:pt x="2502" y="1144"/>
                </a:lnTo>
                <a:lnTo>
                  <a:pt x="2503" y="1144"/>
                </a:lnTo>
                <a:lnTo>
                  <a:pt x="2503" y="1145"/>
                </a:lnTo>
                <a:lnTo>
                  <a:pt x="2503" y="1146"/>
                </a:lnTo>
                <a:lnTo>
                  <a:pt x="2503" y="1147"/>
                </a:lnTo>
                <a:lnTo>
                  <a:pt x="2502" y="1147"/>
                </a:lnTo>
                <a:lnTo>
                  <a:pt x="2502" y="1148"/>
                </a:lnTo>
                <a:close/>
                <a:moveTo>
                  <a:pt x="2515" y="1142"/>
                </a:moveTo>
                <a:lnTo>
                  <a:pt x="2514" y="1142"/>
                </a:lnTo>
                <a:lnTo>
                  <a:pt x="2514" y="1141"/>
                </a:lnTo>
                <a:lnTo>
                  <a:pt x="2514" y="1140"/>
                </a:lnTo>
                <a:lnTo>
                  <a:pt x="2515" y="1140"/>
                </a:lnTo>
                <a:lnTo>
                  <a:pt x="2515" y="1141"/>
                </a:lnTo>
                <a:lnTo>
                  <a:pt x="2515" y="1142"/>
                </a:lnTo>
                <a:close/>
                <a:moveTo>
                  <a:pt x="2502" y="1139"/>
                </a:moveTo>
                <a:lnTo>
                  <a:pt x="2500" y="1139"/>
                </a:lnTo>
                <a:lnTo>
                  <a:pt x="2502" y="1138"/>
                </a:lnTo>
                <a:lnTo>
                  <a:pt x="2502" y="1137"/>
                </a:lnTo>
                <a:lnTo>
                  <a:pt x="2502" y="1136"/>
                </a:lnTo>
                <a:lnTo>
                  <a:pt x="2502" y="1134"/>
                </a:lnTo>
                <a:lnTo>
                  <a:pt x="2503" y="1134"/>
                </a:lnTo>
                <a:lnTo>
                  <a:pt x="2503" y="1136"/>
                </a:lnTo>
                <a:lnTo>
                  <a:pt x="2503" y="1137"/>
                </a:lnTo>
                <a:lnTo>
                  <a:pt x="2503" y="1138"/>
                </a:lnTo>
                <a:lnTo>
                  <a:pt x="2503" y="1139"/>
                </a:lnTo>
                <a:lnTo>
                  <a:pt x="2502" y="1139"/>
                </a:lnTo>
                <a:close/>
                <a:moveTo>
                  <a:pt x="2515" y="1137"/>
                </a:moveTo>
                <a:lnTo>
                  <a:pt x="2514" y="1137"/>
                </a:lnTo>
                <a:lnTo>
                  <a:pt x="2514" y="1136"/>
                </a:lnTo>
                <a:lnTo>
                  <a:pt x="2514" y="1134"/>
                </a:lnTo>
                <a:lnTo>
                  <a:pt x="2514" y="1133"/>
                </a:lnTo>
                <a:lnTo>
                  <a:pt x="2515" y="1133"/>
                </a:lnTo>
                <a:lnTo>
                  <a:pt x="2515" y="1132"/>
                </a:lnTo>
                <a:lnTo>
                  <a:pt x="2515" y="1133"/>
                </a:lnTo>
                <a:lnTo>
                  <a:pt x="2515" y="1134"/>
                </a:lnTo>
                <a:lnTo>
                  <a:pt x="2516" y="1134"/>
                </a:lnTo>
                <a:lnTo>
                  <a:pt x="2516" y="1136"/>
                </a:lnTo>
                <a:lnTo>
                  <a:pt x="2516" y="1137"/>
                </a:lnTo>
                <a:lnTo>
                  <a:pt x="2515" y="1137"/>
                </a:lnTo>
                <a:close/>
                <a:moveTo>
                  <a:pt x="2516" y="1122"/>
                </a:moveTo>
                <a:lnTo>
                  <a:pt x="2512" y="1123"/>
                </a:lnTo>
                <a:lnTo>
                  <a:pt x="2511" y="1123"/>
                </a:lnTo>
                <a:lnTo>
                  <a:pt x="2511" y="1122"/>
                </a:lnTo>
                <a:lnTo>
                  <a:pt x="2511" y="1115"/>
                </a:lnTo>
                <a:lnTo>
                  <a:pt x="2509" y="1111"/>
                </a:lnTo>
                <a:lnTo>
                  <a:pt x="2509" y="1108"/>
                </a:lnTo>
                <a:lnTo>
                  <a:pt x="2509" y="1107"/>
                </a:lnTo>
                <a:lnTo>
                  <a:pt x="2509" y="1104"/>
                </a:lnTo>
                <a:lnTo>
                  <a:pt x="2509" y="1103"/>
                </a:lnTo>
                <a:lnTo>
                  <a:pt x="2509" y="1102"/>
                </a:lnTo>
                <a:lnTo>
                  <a:pt x="2511" y="1102"/>
                </a:lnTo>
                <a:lnTo>
                  <a:pt x="2513" y="1102"/>
                </a:lnTo>
                <a:lnTo>
                  <a:pt x="2514" y="1111"/>
                </a:lnTo>
                <a:lnTo>
                  <a:pt x="2515" y="1113"/>
                </a:lnTo>
                <a:lnTo>
                  <a:pt x="2515" y="1115"/>
                </a:lnTo>
                <a:lnTo>
                  <a:pt x="2515" y="1117"/>
                </a:lnTo>
                <a:lnTo>
                  <a:pt x="2516" y="1121"/>
                </a:lnTo>
                <a:lnTo>
                  <a:pt x="2516" y="1122"/>
                </a:lnTo>
                <a:close/>
                <a:moveTo>
                  <a:pt x="2514" y="1084"/>
                </a:moveTo>
                <a:lnTo>
                  <a:pt x="2515" y="1084"/>
                </a:lnTo>
                <a:lnTo>
                  <a:pt x="2516" y="1084"/>
                </a:lnTo>
                <a:lnTo>
                  <a:pt x="2516" y="1086"/>
                </a:lnTo>
                <a:lnTo>
                  <a:pt x="2516" y="1087"/>
                </a:lnTo>
                <a:lnTo>
                  <a:pt x="2515" y="1086"/>
                </a:lnTo>
                <a:lnTo>
                  <a:pt x="2514" y="1086"/>
                </a:lnTo>
                <a:lnTo>
                  <a:pt x="2514" y="1084"/>
                </a:lnTo>
                <a:close/>
                <a:moveTo>
                  <a:pt x="2511" y="1079"/>
                </a:moveTo>
                <a:lnTo>
                  <a:pt x="2512" y="1080"/>
                </a:lnTo>
                <a:lnTo>
                  <a:pt x="2511" y="1080"/>
                </a:lnTo>
                <a:lnTo>
                  <a:pt x="2511" y="1081"/>
                </a:lnTo>
                <a:lnTo>
                  <a:pt x="2512" y="1081"/>
                </a:lnTo>
                <a:lnTo>
                  <a:pt x="2512" y="1080"/>
                </a:lnTo>
                <a:lnTo>
                  <a:pt x="2512" y="1081"/>
                </a:lnTo>
                <a:lnTo>
                  <a:pt x="2513" y="1081"/>
                </a:lnTo>
                <a:lnTo>
                  <a:pt x="2513" y="1082"/>
                </a:lnTo>
                <a:lnTo>
                  <a:pt x="2512" y="1082"/>
                </a:lnTo>
                <a:lnTo>
                  <a:pt x="2512" y="1083"/>
                </a:lnTo>
                <a:lnTo>
                  <a:pt x="2513" y="1083"/>
                </a:lnTo>
                <a:lnTo>
                  <a:pt x="2513" y="1082"/>
                </a:lnTo>
                <a:lnTo>
                  <a:pt x="2513" y="1081"/>
                </a:lnTo>
                <a:lnTo>
                  <a:pt x="2513" y="1080"/>
                </a:lnTo>
                <a:lnTo>
                  <a:pt x="2512" y="1080"/>
                </a:lnTo>
                <a:lnTo>
                  <a:pt x="2512" y="1079"/>
                </a:lnTo>
                <a:lnTo>
                  <a:pt x="2513" y="1079"/>
                </a:lnTo>
                <a:lnTo>
                  <a:pt x="2513" y="1080"/>
                </a:lnTo>
                <a:lnTo>
                  <a:pt x="2513" y="1081"/>
                </a:lnTo>
                <a:lnTo>
                  <a:pt x="2514" y="1081"/>
                </a:lnTo>
                <a:lnTo>
                  <a:pt x="2514" y="1082"/>
                </a:lnTo>
                <a:lnTo>
                  <a:pt x="2513" y="1083"/>
                </a:lnTo>
                <a:lnTo>
                  <a:pt x="2512" y="1083"/>
                </a:lnTo>
                <a:lnTo>
                  <a:pt x="2512" y="1084"/>
                </a:lnTo>
                <a:lnTo>
                  <a:pt x="2512" y="1086"/>
                </a:lnTo>
                <a:lnTo>
                  <a:pt x="2513" y="1086"/>
                </a:lnTo>
                <a:lnTo>
                  <a:pt x="2513" y="1087"/>
                </a:lnTo>
                <a:lnTo>
                  <a:pt x="2512" y="1087"/>
                </a:lnTo>
                <a:lnTo>
                  <a:pt x="2512" y="1088"/>
                </a:lnTo>
                <a:lnTo>
                  <a:pt x="2512" y="1089"/>
                </a:lnTo>
                <a:lnTo>
                  <a:pt x="2511" y="1089"/>
                </a:lnTo>
                <a:lnTo>
                  <a:pt x="2512" y="1089"/>
                </a:lnTo>
                <a:lnTo>
                  <a:pt x="2512" y="1088"/>
                </a:lnTo>
                <a:lnTo>
                  <a:pt x="2512" y="1087"/>
                </a:lnTo>
                <a:lnTo>
                  <a:pt x="2513" y="1087"/>
                </a:lnTo>
                <a:lnTo>
                  <a:pt x="2513" y="1088"/>
                </a:lnTo>
                <a:lnTo>
                  <a:pt x="2513" y="1089"/>
                </a:lnTo>
                <a:lnTo>
                  <a:pt x="2512" y="1090"/>
                </a:lnTo>
                <a:lnTo>
                  <a:pt x="2511" y="1090"/>
                </a:lnTo>
                <a:lnTo>
                  <a:pt x="2511" y="1089"/>
                </a:lnTo>
                <a:lnTo>
                  <a:pt x="2511" y="1088"/>
                </a:lnTo>
                <a:lnTo>
                  <a:pt x="2511" y="1087"/>
                </a:lnTo>
                <a:lnTo>
                  <a:pt x="2511" y="1086"/>
                </a:lnTo>
                <a:lnTo>
                  <a:pt x="2511" y="1084"/>
                </a:lnTo>
                <a:lnTo>
                  <a:pt x="2511" y="1083"/>
                </a:lnTo>
                <a:lnTo>
                  <a:pt x="2511" y="1082"/>
                </a:lnTo>
                <a:lnTo>
                  <a:pt x="2511" y="1081"/>
                </a:lnTo>
                <a:lnTo>
                  <a:pt x="2511" y="1080"/>
                </a:lnTo>
                <a:lnTo>
                  <a:pt x="2509" y="1079"/>
                </a:lnTo>
                <a:lnTo>
                  <a:pt x="2511" y="1079"/>
                </a:lnTo>
                <a:close/>
                <a:moveTo>
                  <a:pt x="2509" y="1064"/>
                </a:moveTo>
                <a:lnTo>
                  <a:pt x="2509" y="1065"/>
                </a:lnTo>
                <a:lnTo>
                  <a:pt x="2509" y="1064"/>
                </a:lnTo>
                <a:close/>
                <a:moveTo>
                  <a:pt x="2509" y="1064"/>
                </a:moveTo>
                <a:lnTo>
                  <a:pt x="2509" y="1063"/>
                </a:lnTo>
                <a:lnTo>
                  <a:pt x="2511" y="1063"/>
                </a:lnTo>
                <a:lnTo>
                  <a:pt x="2511" y="1064"/>
                </a:lnTo>
                <a:lnTo>
                  <a:pt x="2509" y="1064"/>
                </a:lnTo>
                <a:close/>
                <a:moveTo>
                  <a:pt x="2514" y="1064"/>
                </a:moveTo>
                <a:lnTo>
                  <a:pt x="2515" y="1064"/>
                </a:lnTo>
                <a:lnTo>
                  <a:pt x="2516" y="1064"/>
                </a:lnTo>
                <a:lnTo>
                  <a:pt x="2515" y="1064"/>
                </a:lnTo>
                <a:lnTo>
                  <a:pt x="2514" y="1064"/>
                </a:lnTo>
                <a:close/>
                <a:moveTo>
                  <a:pt x="2517" y="1063"/>
                </a:moveTo>
                <a:lnTo>
                  <a:pt x="2517" y="1064"/>
                </a:lnTo>
                <a:lnTo>
                  <a:pt x="2516" y="1064"/>
                </a:lnTo>
                <a:lnTo>
                  <a:pt x="2515" y="1064"/>
                </a:lnTo>
                <a:lnTo>
                  <a:pt x="2514" y="1064"/>
                </a:lnTo>
                <a:lnTo>
                  <a:pt x="2513" y="1064"/>
                </a:lnTo>
                <a:lnTo>
                  <a:pt x="2513" y="1063"/>
                </a:lnTo>
                <a:lnTo>
                  <a:pt x="2514" y="1063"/>
                </a:lnTo>
                <a:lnTo>
                  <a:pt x="2515" y="1063"/>
                </a:lnTo>
                <a:lnTo>
                  <a:pt x="2516" y="1063"/>
                </a:lnTo>
                <a:lnTo>
                  <a:pt x="2517" y="1063"/>
                </a:lnTo>
                <a:close/>
                <a:moveTo>
                  <a:pt x="2509" y="1062"/>
                </a:moveTo>
                <a:lnTo>
                  <a:pt x="2509" y="1061"/>
                </a:lnTo>
                <a:lnTo>
                  <a:pt x="2509" y="1062"/>
                </a:lnTo>
                <a:close/>
                <a:moveTo>
                  <a:pt x="2509" y="1056"/>
                </a:moveTo>
                <a:lnTo>
                  <a:pt x="2508" y="1056"/>
                </a:lnTo>
                <a:lnTo>
                  <a:pt x="2509" y="1056"/>
                </a:lnTo>
                <a:close/>
                <a:moveTo>
                  <a:pt x="2515" y="1057"/>
                </a:moveTo>
                <a:lnTo>
                  <a:pt x="2514" y="1057"/>
                </a:lnTo>
                <a:lnTo>
                  <a:pt x="2514" y="1056"/>
                </a:lnTo>
                <a:lnTo>
                  <a:pt x="2513" y="1056"/>
                </a:lnTo>
                <a:lnTo>
                  <a:pt x="2512" y="1056"/>
                </a:lnTo>
                <a:lnTo>
                  <a:pt x="2512" y="1055"/>
                </a:lnTo>
                <a:lnTo>
                  <a:pt x="2513" y="1054"/>
                </a:lnTo>
                <a:lnTo>
                  <a:pt x="2513" y="1053"/>
                </a:lnTo>
                <a:lnTo>
                  <a:pt x="2514" y="1053"/>
                </a:lnTo>
                <a:lnTo>
                  <a:pt x="2514" y="1052"/>
                </a:lnTo>
                <a:lnTo>
                  <a:pt x="2514" y="1050"/>
                </a:lnTo>
                <a:lnTo>
                  <a:pt x="2515" y="1050"/>
                </a:lnTo>
                <a:lnTo>
                  <a:pt x="2514" y="1050"/>
                </a:lnTo>
                <a:lnTo>
                  <a:pt x="2514" y="1052"/>
                </a:lnTo>
                <a:lnTo>
                  <a:pt x="2515" y="1052"/>
                </a:lnTo>
                <a:lnTo>
                  <a:pt x="2515" y="1053"/>
                </a:lnTo>
                <a:lnTo>
                  <a:pt x="2515" y="1054"/>
                </a:lnTo>
                <a:lnTo>
                  <a:pt x="2515" y="1055"/>
                </a:lnTo>
                <a:lnTo>
                  <a:pt x="2515" y="1056"/>
                </a:lnTo>
                <a:lnTo>
                  <a:pt x="2515" y="1057"/>
                </a:lnTo>
                <a:close/>
                <a:moveTo>
                  <a:pt x="2519" y="1017"/>
                </a:moveTo>
                <a:lnTo>
                  <a:pt x="2519" y="1019"/>
                </a:lnTo>
                <a:lnTo>
                  <a:pt x="2519" y="1017"/>
                </a:lnTo>
                <a:lnTo>
                  <a:pt x="2517" y="1017"/>
                </a:lnTo>
                <a:lnTo>
                  <a:pt x="2519" y="1017"/>
                </a:lnTo>
                <a:close/>
                <a:moveTo>
                  <a:pt x="2511" y="1016"/>
                </a:moveTo>
                <a:lnTo>
                  <a:pt x="2511" y="1015"/>
                </a:lnTo>
                <a:lnTo>
                  <a:pt x="2511" y="1014"/>
                </a:lnTo>
                <a:lnTo>
                  <a:pt x="2511" y="1015"/>
                </a:lnTo>
                <a:lnTo>
                  <a:pt x="2512" y="1015"/>
                </a:lnTo>
                <a:lnTo>
                  <a:pt x="2512" y="1016"/>
                </a:lnTo>
                <a:lnTo>
                  <a:pt x="2511" y="1016"/>
                </a:lnTo>
                <a:close/>
                <a:moveTo>
                  <a:pt x="2519" y="1016"/>
                </a:moveTo>
                <a:lnTo>
                  <a:pt x="2517" y="1016"/>
                </a:lnTo>
                <a:lnTo>
                  <a:pt x="2517" y="1015"/>
                </a:lnTo>
                <a:lnTo>
                  <a:pt x="2519" y="1015"/>
                </a:lnTo>
                <a:lnTo>
                  <a:pt x="2519" y="1016"/>
                </a:lnTo>
                <a:close/>
                <a:moveTo>
                  <a:pt x="2519" y="1014"/>
                </a:moveTo>
                <a:lnTo>
                  <a:pt x="2519" y="1015"/>
                </a:lnTo>
                <a:lnTo>
                  <a:pt x="2517" y="1015"/>
                </a:lnTo>
                <a:lnTo>
                  <a:pt x="2517" y="1014"/>
                </a:lnTo>
                <a:lnTo>
                  <a:pt x="2519" y="1014"/>
                </a:lnTo>
                <a:close/>
                <a:moveTo>
                  <a:pt x="2506" y="1012"/>
                </a:moveTo>
                <a:lnTo>
                  <a:pt x="2505" y="1011"/>
                </a:lnTo>
                <a:lnTo>
                  <a:pt x="2506" y="1011"/>
                </a:lnTo>
                <a:lnTo>
                  <a:pt x="2506" y="1010"/>
                </a:lnTo>
                <a:lnTo>
                  <a:pt x="2506" y="1011"/>
                </a:lnTo>
                <a:lnTo>
                  <a:pt x="2506" y="1012"/>
                </a:lnTo>
                <a:close/>
                <a:moveTo>
                  <a:pt x="2511" y="1007"/>
                </a:moveTo>
                <a:lnTo>
                  <a:pt x="2509" y="1007"/>
                </a:lnTo>
                <a:lnTo>
                  <a:pt x="2508" y="1007"/>
                </a:lnTo>
                <a:lnTo>
                  <a:pt x="2508" y="1006"/>
                </a:lnTo>
                <a:lnTo>
                  <a:pt x="2507" y="1007"/>
                </a:lnTo>
                <a:lnTo>
                  <a:pt x="2508" y="1007"/>
                </a:lnTo>
                <a:lnTo>
                  <a:pt x="2508" y="1008"/>
                </a:lnTo>
                <a:lnTo>
                  <a:pt x="2509" y="1008"/>
                </a:lnTo>
                <a:lnTo>
                  <a:pt x="2509" y="1007"/>
                </a:lnTo>
                <a:lnTo>
                  <a:pt x="2511" y="1007"/>
                </a:lnTo>
                <a:lnTo>
                  <a:pt x="2511" y="1008"/>
                </a:lnTo>
                <a:lnTo>
                  <a:pt x="2511" y="1010"/>
                </a:lnTo>
                <a:lnTo>
                  <a:pt x="2512" y="1010"/>
                </a:lnTo>
                <a:lnTo>
                  <a:pt x="2512" y="1011"/>
                </a:lnTo>
                <a:lnTo>
                  <a:pt x="2512" y="1012"/>
                </a:lnTo>
                <a:lnTo>
                  <a:pt x="2511" y="1012"/>
                </a:lnTo>
                <a:lnTo>
                  <a:pt x="2511" y="1013"/>
                </a:lnTo>
                <a:lnTo>
                  <a:pt x="2512" y="1013"/>
                </a:lnTo>
                <a:lnTo>
                  <a:pt x="2512" y="1014"/>
                </a:lnTo>
                <a:lnTo>
                  <a:pt x="2511" y="1014"/>
                </a:lnTo>
                <a:lnTo>
                  <a:pt x="2511" y="1013"/>
                </a:lnTo>
                <a:lnTo>
                  <a:pt x="2511" y="1012"/>
                </a:lnTo>
                <a:lnTo>
                  <a:pt x="2511" y="1011"/>
                </a:lnTo>
                <a:lnTo>
                  <a:pt x="2509" y="1010"/>
                </a:lnTo>
                <a:lnTo>
                  <a:pt x="2508" y="1008"/>
                </a:lnTo>
                <a:lnTo>
                  <a:pt x="2507" y="1008"/>
                </a:lnTo>
                <a:lnTo>
                  <a:pt x="2507" y="1007"/>
                </a:lnTo>
                <a:lnTo>
                  <a:pt x="2506" y="1007"/>
                </a:lnTo>
                <a:lnTo>
                  <a:pt x="2506" y="1006"/>
                </a:lnTo>
                <a:lnTo>
                  <a:pt x="2507" y="1006"/>
                </a:lnTo>
                <a:lnTo>
                  <a:pt x="2508" y="1006"/>
                </a:lnTo>
                <a:lnTo>
                  <a:pt x="2511" y="1006"/>
                </a:lnTo>
                <a:lnTo>
                  <a:pt x="2512" y="1006"/>
                </a:lnTo>
                <a:lnTo>
                  <a:pt x="2511" y="1006"/>
                </a:lnTo>
                <a:lnTo>
                  <a:pt x="2511" y="1007"/>
                </a:lnTo>
                <a:close/>
                <a:moveTo>
                  <a:pt x="2512" y="1005"/>
                </a:moveTo>
                <a:lnTo>
                  <a:pt x="2511" y="1005"/>
                </a:lnTo>
                <a:lnTo>
                  <a:pt x="2509" y="1005"/>
                </a:lnTo>
                <a:lnTo>
                  <a:pt x="2509" y="1006"/>
                </a:lnTo>
                <a:lnTo>
                  <a:pt x="2508" y="1006"/>
                </a:lnTo>
                <a:lnTo>
                  <a:pt x="2507" y="1006"/>
                </a:lnTo>
                <a:lnTo>
                  <a:pt x="2506" y="1006"/>
                </a:lnTo>
                <a:lnTo>
                  <a:pt x="2507" y="1005"/>
                </a:lnTo>
                <a:lnTo>
                  <a:pt x="2508" y="1005"/>
                </a:lnTo>
                <a:lnTo>
                  <a:pt x="2509" y="1005"/>
                </a:lnTo>
                <a:lnTo>
                  <a:pt x="2511" y="1005"/>
                </a:lnTo>
                <a:lnTo>
                  <a:pt x="2512" y="1005"/>
                </a:lnTo>
                <a:lnTo>
                  <a:pt x="2513" y="1005"/>
                </a:lnTo>
                <a:lnTo>
                  <a:pt x="2512" y="1005"/>
                </a:lnTo>
                <a:close/>
                <a:moveTo>
                  <a:pt x="2509" y="1004"/>
                </a:moveTo>
                <a:lnTo>
                  <a:pt x="2509" y="1003"/>
                </a:lnTo>
                <a:lnTo>
                  <a:pt x="2509" y="1002"/>
                </a:lnTo>
                <a:lnTo>
                  <a:pt x="2508" y="1002"/>
                </a:lnTo>
                <a:lnTo>
                  <a:pt x="2508" y="1000"/>
                </a:lnTo>
                <a:lnTo>
                  <a:pt x="2508" y="999"/>
                </a:lnTo>
                <a:lnTo>
                  <a:pt x="2508" y="998"/>
                </a:lnTo>
                <a:lnTo>
                  <a:pt x="2508" y="997"/>
                </a:lnTo>
                <a:lnTo>
                  <a:pt x="2508" y="996"/>
                </a:lnTo>
                <a:lnTo>
                  <a:pt x="2508" y="995"/>
                </a:lnTo>
                <a:lnTo>
                  <a:pt x="2508" y="994"/>
                </a:lnTo>
                <a:lnTo>
                  <a:pt x="2507" y="994"/>
                </a:lnTo>
                <a:lnTo>
                  <a:pt x="2507" y="992"/>
                </a:lnTo>
                <a:lnTo>
                  <a:pt x="2508" y="992"/>
                </a:lnTo>
                <a:lnTo>
                  <a:pt x="2509" y="992"/>
                </a:lnTo>
                <a:lnTo>
                  <a:pt x="2509" y="994"/>
                </a:lnTo>
                <a:lnTo>
                  <a:pt x="2509" y="995"/>
                </a:lnTo>
                <a:lnTo>
                  <a:pt x="2509" y="996"/>
                </a:lnTo>
                <a:lnTo>
                  <a:pt x="2509" y="997"/>
                </a:lnTo>
                <a:lnTo>
                  <a:pt x="2511" y="997"/>
                </a:lnTo>
                <a:lnTo>
                  <a:pt x="2511" y="998"/>
                </a:lnTo>
                <a:lnTo>
                  <a:pt x="2511" y="999"/>
                </a:lnTo>
                <a:lnTo>
                  <a:pt x="2511" y="1000"/>
                </a:lnTo>
                <a:lnTo>
                  <a:pt x="2511" y="1002"/>
                </a:lnTo>
                <a:lnTo>
                  <a:pt x="2511" y="1003"/>
                </a:lnTo>
                <a:lnTo>
                  <a:pt x="2509" y="1003"/>
                </a:lnTo>
                <a:lnTo>
                  <a:pt x="2509" y="1004"/>
                </a:lnTo>
                <a:close/>
                <a:moveTo>
                  <a:pt x="2508" y="990"/>
                </a:moveTo>
                <a:lnTo>
                  <a:pt x="2508" y="991"/>
                </a:lnTo>
                <a:lnTo>
                  <a:pt x="2507" y="990"/>
                </a:lnTo>
                <a:lnTo>
                  <a:pt x="2506" y="990"/>
                </a:lnTo>
                <a:lnTo>
                  <a:pt x="2506" y="991"/>
                </a:lnTo>
                <a:lnTo>
                  <a:pt x="2506" y="992"/>
                </a:lnTo>
                <a:lnTo>
                  <a:pt x="2506" y="994"/>
                </a:lnTo>
                <a:lnTo>
                  <a:pt x="2507" y="994"/>
                </a:lnTo>
                <a:lnTo>
                  <a:pt x="2507" y="995"/>
                </a:lnTo>
                <a:lnTo>
                  <a:pt x="2507" y="996"/>
                </a:lnTo>
                <a:lnTo>
                  <a:pt x="2507" y="997"/>
                </a:lnTo>
                <a:lnTo>
                  <a:pt x="2507" y="998"/>
                </a:lnTo>
                <a:lnTo>
                  <a:pt x="2507" y="999"/>
                </a:lnTo>
                <a:lnTo>
                  <a:pt x="2507" y="1000"/>
                </a:lnTo>
                <a:lnTo>
                  <a:pt x="2507" y="1002"/>
                </a:lnTo>
                <a:lnTo>
                  <a:pt x="2506" y="1002"/>
                </a:lnTo>
                <a:lnTo>
                  <a:pt x="2506" y="1003"/>
                </a:lnTo>
                <a:lnTo>
                  <a:pt x="2506" y="1004"/>
                </a:lnTo>
                <a:lnTo>
                  <a:pt x="2506" y="1005"/>
                </a:lnTo>
                <a:lnTo>
                  <a:pt x="2506" y="1004"/>
                </a:lnTo>
                <a:lnTo>
                  <a:pt x="2505" y="1004"/>
                </a:lnTo>
                <a:lnTo>
                  <a:pt x="2505" y="1003"/>
                </a:lnTo>
                <a:lnTo>
                  <a:pt x="2505" y="1002"/>
                </a:lnTo>
                <a:lnTo>
                  <a:pt x="2505" y="1000"/>
                </a:lnTo>
                <a:lnTo>
                  <a:pt x="2505" y="999"/>
                </a:lnTo>
                <a:lnTo>
                  <a:pt x="2504" y="999"/>
                </a:lnTo>
                <a:lnTo>
                  <a:pt x="2504" y="998"/>
                </a:lnTo>
                <a:lnTo>
                  <a:pt x="2504" y="997"/>
                </a:lnTo>
                <a:lnTo>
                  <a:pt x="2504" y="996"/>
                </a:lnTo>
                <a:lnTo>
                  <a:pt x="2504" y="995"/>
                </a:lnTo>
                <a:lnTo>
                  <a:pt x="2503" y="995"/>
                </a:lnTo>
                <a:lnTo>
                  <a:pt x="2503" y="994"/>
                </a:lnTo>
                <a:lnTo>
                  <a:pt x="2503" y="992"/>
                </a:lnTo>
                <a:lnTo>
                  <a:pt x="2503" y="991"/>
                </a:lnTo>
                <a:lnTo>
                  <a:pt x="2502" y="991"/>
                </a:lnTo>
                <a:lnTo>
                  <a:pt x="2502" y="990"/>
                </a:lnTo>
                <a:lnTo>
                  <a:pt x="2500" y="990"/>
                </a:lnTo>
                <a:lnTo>
                  <a:pt x="2500" y="989"/>
                </a:lnTo>
                <a:lnTo>
                  <a:pt x="2502" y="989"/>
                </a:lnTo>
                <a:lnTo>
                  <a:pt x="2503" y="989"/>
                </a:lnTo>
                <a:lnTo>
                  <a:pt x="2504" y="989"/>
                </a:lnTo>
                <a:lnTo>
                  <a:pt x="2505" y="988"/>
                </a:lnTo>
                <a:lnTo>
                  <a:pt x="2506" y="988"/>
                </a:lnTo>
                <a:lnTo>
                  <a:pt x="2507" y="988"/>
                </a:lnTo>
                <a:lnTo>
                  <a:pt x="2508" y="988"/>
                </a:lnTo>
                <a:lnTo>
                  <a:pt x="2509" y="988"/>
                </a:lnTo>
                <a:lnTo>
                  <a:pt x="2511" y="988"/>
                </a:lnTo>
                <a:lnTo>
                  <a:pt x="2512" y="988"/>
                </a:lnTo>
                <a:lnTo>
                  <a:pt x="2513" y="988"/>
                </a:lnTo>
                <a:lnTo>
                  <a:pt x="2514" y="988"/>
                </a:lnTo>
                <a:lnTo>
                  <a:pt x="2514" y="989"/>
                </a:lnTo>
                <a:lnTo>
                  <a:pt x="2513" y="989"/>
                </a:lnTo>
                <a:lnTo>
                  <a:pt x="2512" y="989"/>
                </a:lnTo>
                <a:lnTo>
                  <a:pt x="2511" y="990"/>
                </a:lnTo>
                <a:lnTo>
                  <a:pt x="2509" y="990"/>
                </a:lnTo>
                <a:lnTo>
                  <a:pt x="2508" y="990"/>
                </a:lnTo>
                <a:close/>
                <a:moveTo>
                  <a:pt x="2507" y="975"/>
                </a:moveTo>
                <a:lnTo>
                  <a:pt x="2507" y="977"/>
                </a:lnTo>
                <a:lnTo>
                  <a:pt x="2505" y="977"/>
                </a:lnTo>
                <a:lnTo>
                  <a:pt x="2505" y="975"/>
                </a:lnTo>
                <a:lnTo>
                  <a:pt x="2506" y="972"/>
                </a:lnTo>
                <a:lnTo>
                  <a:pt x="2506" y="973"/>
                </a:lnTo>
                <a:lnTo>
                  <a:pt x="2507" y="975"/>
                </a:lnTo>
                <a:close/>
                <a:moveTo>
                  <a:pt x="2512" y="929"/>
                </a:moveTo>
                <a:lnTo>
                  <a:pt x="2509" y="929"/>
                </a:lnTo>
                <a:lnTo>
                  <a:pt x="2509" y="927"/>
                </a:lnTo>
                <a:lnTo>
                  <a:pt x="2512" y="927"/>
                </a:lnTo>
                <a:lnTo>
                  <a:pt x="2513" y="927"/>
                </a:lnTo>
                <a:lnTo>
                  <a:pt x="2513" y="929"/>
                </a:lnTo>
                <a:lnTo>
                  <a:pt x="2512" y="929"/>
                </a:lnTo>
                <a:close/>
                <a:moveTo>
                  <a:pt x="2505" y="943"/>
                </a:moveTo>
                <a:lnTo>
                  <a:pt x="2504" y="943"/>
                </a:lnTo>
                <a:lnTo>
                  <a:pt x="2504" y="941"/>
                </a:lnTo>
                <a:lnTo>
                  <a:pt x="2504" y="939"/>
                </a:lnTo>
                <a:lnTo>
                  <a:pt x="2504" y="932"/>
                </a:lnTo>
                <a:lnTo>
                  <a:pt x="2504" y="929"/>
                </a:lnTo>
                <a:lnTo>
                  <a:pt x="2504" y="925"/>
                </a:lnTo>
                <a:lnTo>
                  <a:pt x="2504" y="923"/>
                </a:lnTo>
                <a:lnTo>
                  <a:pt x="2504" y="920"/>
                </a:lnTo>
                <a:lnTo>
                  <a:pt x="2504" y="919"/>
                </a:lnTo>
                <a:lnTo>
                  <a:pt x="2504" y="915"/>
                </a:lnTo>
                <a:lnTo>
                  <a:pt x="2504" y="913"/>
                </a:lnTo>
                <a:lnTo>
                  <a:pt x="2504" y="910"/>
                </a:lnTo>
                <a:lnTo>
                  <a:pt x="2504" y="908"/>
                </a:lnTo>
                <a:lnTo>
                  <a:pt x="2505" y="908"/>
                </a:lnTo>
                <a:lnTo>
                  <a:pt x="2506" y="908"/>
                </a:lnTo>
                <a:lnTo>
                  <a:pt x="2506" y="910"/>
                </a:lnTo>
                <a:lnTo>
                  <a:pt x="2507" y="911"/>
                </a:lnTo>
                <a:lnTo>
                  <a:pt x="2507" y="912"/>
                </a:lnTo>
                <a:lnTo>
                  <a:pt x="2507" y="913"/>
                </a:lnTo>
                <a:lnTo>
                  <a:pt x="2507" y="914"/>
                </a:lnTo>
                <a:lnTo>
                  <a:pt x="2507" y="915"/>
                </a:lnTo>
                <a:lnTo>
                  <a:pt x="2507" y="916"/>
                </a:lnTo>
                <a:lnTo>
                  <a:pt x="2507" y="918"/>
                </a:lnTo>
                <a:lnTo>
                  <a:pt x="2507" y="919"/>
                </a:lnTo>
                <a:lnTo>
                  <a:pt x="2507" y="921"/>
                </a:lnTo>
                <a:lnTo>
                  <a:pt x="2507" y="922"/>
                </a:lnTo>
                <a:lnTo>
                  <a:pt x="2507" y="923"/>
                </a:lnTo>
                <a:lnTo>
                  <a:pt x="2508" y="923"/>
                </a:lnTo>
                <a:lnTo>
                  <a:pt x="2508" y="924"/>
                </a:lnTo>
                <a:lnTo>
                  <a:pt x="2507" y="927"/>
                </a:lnTo>
                <a:lnTo>
                  <a:pt x="2507" y="928"/>
                </a:lnTo>
                <a:lnTo>
                  <a:pt x="2507" y="930"/>
                </a:lnTo>
                <a:lnTo>
                  <a:pt x="2507" y="931"/>
                </a:lnTo>
                <a:lnTo>
                  <a:pt x="2507" y="932"/>
                </a:lnTo>
                <a:lnTo>
                  <a:pt x="2507" y="933"/>
                </a:lnTo>
                <a:lnTo>
                  <a:pt x="2507" y="936"/>
                </a:lnTo>
                <a:lnTo>
                  <a:pt x="2507" y="943"/>
                </a:lnTo>
                <a:lnTo>
                  <a:pt x="2505" y="943"/>
                </a:lnTo>
                <a:close/>
                <a:moveTo>
                  <a:pt x="2491" y="882"/>
                </a:moveTo>
                <a:lnTo>
                  <a:pt x="2491" y="881"/>
                </a:lnTo>
                <a:lnTo>
                  <a:pt x="2493" y="881"/>
                </a:lnTo>
                <a:lnTo>
                  <a:pt x="2493" y="880"/>
                </a:lnTo>
                <a:lnTo>
                  <a:pt x="2494" y="880"/>
                </a:lnTo>
                <a:lnTo>
                  <a:pt x="2494" y="879"/>
                </a:lnTo>
                <a:lnTo>
                  <a:pt x="2495" y="879"/>
                </a:lnTo>
                <a:lnTo>
                  <a:pt x="2494" y="879"/>
                </a:lnTo>
                <a:lnTo>
                  <a:pt x="2494" y="880"/>
                </a:lnTo>
                <a:lnTo>
                  <a:pt x="2494" y="881"/>
                </a:lnTo>
                <a:lnTo>
                  <a:pt x="2493" y="881"/>
                </a:lnTo>
                <a:lnTo>
                  <a:pt x="2493" y="882"/>
                </a:lnTo>
                <a:lnTo>
                  <a:pt x="2491" y="882"/>
                </a:lnTo>
                <a:close/>
                <a:moveTo>
                  <a:pt x="2490" y="879"/>
                </a:moveTo>
                <a:lnTo>
                  <a:pt x="2490" y="878"/>
                </a:lnTo>
                <a:lnTo>
                  <a:pt x="2491" y="878"/>
                </a:lnTo>
                <a:lnTo>
                  <a:pt x="2493" y="878"/>
                </a:lnTo>
                <a:lnTo>
                  <a:pt x="2491" y="878"/>
                </a:lnTo>
                <a:lnTo>
                  <a:pt x="2491" y="879"/>
                </a:lnTo>
                <a:lnTo>
                  <a:pt x="2490" y="879"/>
                </a:lnTo>
                <a:close/>
                <a:moveTo>
                  <a:pt x="2495" y="878"/>
                </a:moveTo>
                <a:lnTo>
                  <a:pt x="2494" y="878"/>
                </a:lnTo>
                <a:lnTo>
                  <a:pt x="2493" y="878"/>
                </a:lnTo>
                <a:lnTo>
                  <a:pt x="2493" y="877"/>
                </a:lnTo>
                <a:lnTo>
                  <a:pt x="2494" y="877"/>
                </a:lnTo>
                <a:lnTo>
                  <a:pt x="2495" y="877"/>
                </a:lnTo>
                <a:lnTo>
                  <a:pt x="2495" y="878"/>
                </a:lnTo>
                <a:close/>
                <a:moveTo>
                  <a:pt x="2530" y="738"/>
                </a:moveTo>
                <a:lnTo>
                  <a:pt x="2530" y="744"/>
                </a:lnTo>
                <a:lnTo>
                  <a:pt x="2531" y="754"/>
                </a:lnTo>
                <a:lnTo>
                  <a:pt x="2532" y="769"/>
                </a:lnTo>
                <a:lnTo>
                  <a:pt x="2532" y="777"/>
                </a:lnTo>
                <a:lnTo>
                  <a:pt x="2532" y="781"/>
                </a:lnTo>
                <a:lnTo>
                  <a:pt x="2532" y="785"/>
                </a:lnTo>
                <a:lnTo>
                  <a:pt x="2532" y="789"/>
                </a:lnTo>
                <a:lnTo>
                  <a:pt x="2532" y="790"/>
                </a:lnTo>
                <a:lnTo>
                  <a:pt x="2532" y="791"/>
                </a:lnTo>
                <a:lnTo>
                  <a:pt x="2532" y="795"/>
                </a:lnTo>
                <a:lnTo>
                  <a:pt x="2532" y="802"/>
                </a:lnTo>
                <a:lnTo>
                  <a:pt x="2532" y="807"/>
                </a:lnTo>
                <a:lnTo>
                  <a:pt x="2532" y="811"/>
                </a:lnTo>
                <a:lnTo>
                  <a:pt x="2532" y="813"/>
                </a:lnTo>
                <a:lnTo>
                  <a:pt x="2532" y="815"/>
                </a:lnTo>
                <a:lnTo>
                  <a:pt x="2532" y="816"/>
                </a:lnTo>
                <a:lnTo>
                  <a:pt x="2532" y="820"/>
                </a:lnTo>
                <a:lnTo>
                  <a:pt x="2532" y="821"/>
                </a:lnTo>
                <a:lnTo>
                  <a:pt x="2532" y="822"/>
                </a:lnTo>
                <a:lnTo>
                  <a:pt x="2533" y="822"/>
                </a:lnTo>
                <a:lnTo>
                  <a:pt x="2533" y="823"/>
                </a:lnTo>
                <a:lnTo>
                  <a:pt x="2533" y="824"/>
                </a:lnTo>
                <a:lnTo>
                  <a:pt x="2533" y="826"/>
                </a:lnTo>
                <a:lnTo>
                  <a:pt x="2533" y="827"/>
                </a:lnTo>
                <a:lnTo>
                  <a:pt x="2533" y="828"/>
                </a:lnTo>
                <a:lnTo>
                  <a:pt x="2534" y="833"/>
                </a:lnTo>
                <a:lnTo>
                  <a:pt x="2535" y="844"/>
                </a:lnTo>
                <a:lnTo>
                  <a:pt x="2537" y="849"/>
                </a:lnTo>
                <a:lnTo>
                  <a:pt x="2537" y="851"/>
                </a:lnTo>
                <a:lnTo>
                  <a:pt x="2538" y="855"/>
                </a:lnTo>
                <a:lnTo>
                  <a:pt x="2538" y="858"/>
                </a:lnTo>
                <a:lnTo>
                  <a:pt x="2538" y="860"/>
                </a:lnTo>
                <a:lnTo>
                  <a:pt x="2538" y="863"/>
                </a:lnTo>
                <a:lnTo>
                  <a:pt x="2538" y="868"/>
                </a:lnTo>
                <a:lnTo>
                  <a:pt x="2538" y="882"/>
                </a:lnTo>
                <a:lnTo>
                  <a:pt x="2538" y="883"/>
                </a:lnTo>
                <a:lnTo>
                  <a:pt x="2538" y="885"/>
                </a:lnTo>
                <a:lnTo>
                  <a:pt x="2538" y="886"/>
                </a:lnTo>
                <a:lnTo>
                  <a:pt x="2538" y="890"/>
                </a:lnTo>
                <a:lnTo>
                  <a:pt x="2538" y="894"/>
                </a:lnTo>
                <a:lnTo>
                  <a:pt x="2538" y="896"/>
                </a:lnTo>
                <a:lnTo>
                  <a:pt x="2538" y="901"/>
                </a:lnTo>
                <a:lnTo>
                  <a:pt x="2538" y="904"/>
                </a:lnTo>
                <a:lnTo>
                  <a:pt x="2538" y="905"/>
                </a:lnTo>
                <a:lnTo>
                  <a:pt x="2538" y="907"/>
                </a:lnTo>
                <a:lnTo>
                  <a:pt x="2538" y="908"/>
                </a:lnTo>
                <a:lnTo>
                  <a:pt x="2538" y="910"/>
                </a:lnTo>
                <a:lnTo>
                  <a:pt x="2537" y="911"/>
                </a:lnTo>
                <a:lnTo>
                  <a:pt x="2537" y="912"/>
                </a:lnTo>
                <a:lnTo>
                  <a:pt x="2537" y="913"/>
                </a:lnTo>
                <a:lnTo>
                  <a:pt x="2537" y="914"/>
                </a:lnTo>
                <a:lnTo>
                  <a:pt x="2537" y="916"/>
                </a:lnTo>
                <a:lnTo>
                  <a:pt x="2537" y="919"/>
                </a:lnTo>
                <a:lnTo>
                  <a:pt x="2537" y="922"/>
                </a:lnTo>
                <a:lnTo>
                  <a:pt x="2537" y="924"/>
                </a:lnTo>
                <a:lnTo>
                  <a:pt x="2537" y="925"/>
                </a:lnTo>
                <a:lnTo>
                  <a:pt x="2537" y="927"/>
                </a:lnTo>
                <a:lnTo>
                  <a:pt x="2537" y="929"/>
                </a:lnTo>
                <a:lnTo>
                  <a:pt x="2537" y="930"/>
                </a:lnTo>
                <a:lnTo>
                  <a:pt x="2537" y="931"/>
                </a:lnTo>
                <a:lnTo>
                  <a:pt x="2537" y="932"/>
                </a:lnTo>
                <a:lnTo>
                  <a:pt x="2537" y="935"/>
                </a:lnTo>
                <a:lnTo>
                  <a:pt x="2535" y="937"/>
                </a:lnTo>
                <a:lnTo>
                  <a:pt x="2535" y="939"/>
                </a:lnTo>
                <a:lnTo>
                  <a:pt x="2535" y="940"/>
                </a:lnTo>
                <a:lnTo>
                  <a:pt x="2535" y="941"/>
                </a:lnTo>
                <a:lnTo>
                  <a:pt x="2535" y="943"/>
                </a:lnTo>
                <a:lnTo>
                  <a:pt x="2534" y="945"/>
                </a:lnTo>
                <a:lnTo>
                  <a:pt x="2534" y="946"/>
                </a:lnTo>
                <a:lnTo>
                  <a:pt x="2534" y="948"/>
                </a:lnTo>
                <a:lnTo>
                  <a:pt x="2534" y="949"/>
                </a:lnTo>
                <a:lnTo>
                  <a:pt x="2534" y="950"/>
                </a:lnTo>
                <a:lnTo>
                  <a:pt x="2534" y="952"/>
                </a:lnTo>
                <a:lnTo>
                  <a:pt x="2533" y="953"/>
                </a:lnTo>
                <a:lnTo>
                  <a:pt x="2533" y="954"/>
                </a:lnTo>
                <a:lnTo>
                  <a:pt x="2533" y="955"/>
                </a:lnTo>
                <a:lnTo>
                  <a:pt x="2533" y="956"/>
                </a:lnTo>
                <a:lnTo>
                  <a:pt x="2533" y="957"/>
                </a:lnTo>
                <a:lnTo>
                  <a:pt x="2532" y="960"/>
                </a:lnTo>
                <a:lnTo>
                  <a:pt x="2532" y="961"/>
                </a:lnTo>
                <a:lnTo>
                  <a:pt x="2532" y="962"/>
                </a:lnTo>
                <a:lnTo>
                  <a:pt x="2532" y="963"/>
                </a:lnTo>
                <a:lnTo>
                  <a:pt x="2532" y="964"/>
                </a:lnTo>
                <a:lnTo>
                  <a:pt x="2532" y="965"/>
                </a:lnTo>
                <a:lnTo>
                  <a:pt x="2532" y="966"/>
                </a:lnTo>
                <a:lnTo>
                  <a:pt x="2531" y="969"/>
                </a:lnTo>
                <a:lnTo>
                  <a:pt x="2531" y="971"/>
                </a:lnTo>
                <a:lnTo>
                  <a:pt x="2531" y="972"/>
                </a:lnTo>
                <a:lnTo>
                  <a:pt x="2532" y="972"/>
                </a:lnTo>
                <a:lnTo>
                  <a:pt x="2531" y="973"/>
                </a:lnTo>
                <a:lnTo>
                  <a:pt x="2531" y="975"/>
                </a:lnTo>
                <a:lnTo>
                  <a:pt x="2531" y="977"/>
                </a:lnTo>
                <a:lnTo>
                  <a:pt x="2531" y="979"/>
                </a:lnTo>
                <a:lnTo>
                  <a:pt x="2531" y="982"/>
                </a:lnTo>
                <a:lnTo>
                  <a:pt x="2531" y="983"/>
                </a:lnTo>
                <a:lnTo>
                  <a:pt x="2530" y="985"/>
                </a:lnTo>
                <a:lnTo>
                  <a:pt x="2531" y="987"/>
                </a:lnTo>
                <a:lnTo>
                  <a:pt x="2530" y="989"/>
                </a:lnTo>
                <a:lnTo>
                  <a:pt x="2530" y="990"/>
                </a:lnTo>
                <a:lnTo>
                  <a:pt x="2530" y="991"/>
                </a:lnTo>
                <a:lnTo>
                  <a:pt x="2530" y="992"/>
                </a:lnTo>
                <a:lnTo>
                  <a:pt x="2529" y="1017"/>
                </a:lnTo>
                <a:lnTo>
                  <a:pt x="2529" y="1019"/>
                </a:lnTo>
                <a:lnTo>
                  <a:pt x="2529" y="1020"/>
                </a:lnTo>
                <a:lnTo>
                  <a:pt x="2529" y="1021"/>
                </a:lnTo>
                <a:lnTo>
                  <a:pt x="2529" y="1022"/>
                </a:lnTo>
                <a:lnTo>
                  <a:pt x="2528" y="1023"/>
                </a:lnTo>
                <a:lnTo>
                  <a:pt x="2528" y="1024"/>
                </a:lnTo>
                <a:lnTo>
                  <a:pt x="2528" y="1025"/>
                </a:lnTo>
                <a:lnTo>
                  <a:pt x="2528" y="1027"/>
                </a:lnTo>
                <a:lnTo>
                  <a:pt x="2528" y="1028"/>
                </a:lnTo>
                <a:lnTo>
                  <a:pt x="2528" y="1029"/>
                </a:lnTo>
                <a:lnTo>
                  <a:pt x="2528" y="1030"/>
                </a:lnTo>
                <a:lnTo>
                  <a:pt x="2526" y="1031"/>
                </a:lnTo>
                <a:lnTo>
                  <a:pt x="2526" y="1032"/>
                </a:lnTo>
                <a:lnTo>
                  <a:pt x="2526" y="1033"/>
                </a:lnTo>
                <a:lnTo>
                  <a:pt x="2526" y="1035"/>
                </a:lnTo>
                <a:lnTo>
                  <a:pt x="2526" y="1036"/>
                </a:lnTo>
                <a:lnTo>
                  <a:pt x="2528" y="1037"/>
                </a:lnTo>
                <a:lnTo>
                  <a:pt x="2528" y="1038"/>
                </a:lnTo>
                <a:lnTo>
                  <a:pt x="2528" y="1039"/>
                </a:lnTo>
                <a:lnTo>
                  <a:pt x="2526" y="1039"/>
                </a:lnTo>
                <a:lnTo>
                  <a:pt x="2526" y="1040"/>
                </a:lnTo>
                <a:lnTo>
                  <a:pt x="2526" y="1045"/>
                </a:lnTo>
                <a:lnTo>
                  <a:pt x="2526" y="1046"/>
                </a:lnTo>
                <a:lnTo>
                  <a:pt x="2526" y="1047"/>
                </a:lnTo>
                <a:lnTo>
                  <a:pt x="2526" y="1048"/>
                </a:lnTo>
                <a:lnTo>
                  <a:pt x="2526" y="1049"/>
                </a:lnTo>
                <a:lnTo>
                  <a:pt x="2526" y="1050"/>
                </a:lnTo>
                <a:lnTo>
                  <a:pt x="2526" y="1052"/>
                </a:lnTo>
                <a:lnTo>
                  <a:pt x="2526" y="1053"/>
                </a:lnTo>
                <a:lnTo>
                  <a:pt x="2526" y="1054"/>
                </a:lnTo>
                <a:lnTo>
                  <a:pt x="2526" y="1055"/>
                </a:lnTo>
                <a:lnTo>
                  <a:pt x="2526" y="1056"/>
                </a:lnTo>
                <a:lnTo>
                  <a:pt x="2526" y="1057"/>
                </a:lnTo>
                <a:lnTo>
                  <a:pt x="2526" y="1058"/>
                </a:lnTo>
                <a:lnTo>
                  <a:pt x="2526" y="1061"/>
                </a:lnTo>
                <a:lnTo>
                  <a:pt x="2526" y="1062"/>
                </a:lnTo>
                <a:lnTo>
                  <a:pt x="2526" y="1065"/>
                </a:lnTo>
                <a:lnTo>
                  <a:pt x="2526" y="1067"/>
                </a:lnTo>
                <a:lnTo>
                  <a:pt x="2526" y="1069"/>
                </a:lnTo>
                <a:lnTo>
                  <a:pt x="2526" y="1070"/>
                </a:lnTo>
                <a:lnTo>
                  <a:pt x="2526" y="1071"/>
                </a:lnTo>
                <a:lnTo>
                  <a:pt x="2526" y="1072"/>
                </a:lnTo>
                <a:lnTo>
                  <a:pt x="2526" y="1073"/>
                </a:lnTo>
                <a:lnTo>
                  <a:pt x="2526" y="1074"/>
                </a:lnTo>
                <a:lnTo>
                  <a:pt x="2526" y="1075"/>
                </a:lnTo>
                <a:lnTo>
                  <a:pt x="2526" y="1077"/>
                </a:lnTo>
                <a:lnTo>
                  <a:pt x="2526" y="1078"/>
                </a:lnTo>
                <a:lnTo>
                  <a:pt x="2526" y="1079"/>
                </a:lnTo>
                <a:lnTo>
                  <a:pt x="2526" y="1080"/>
                </a:lnTo>
                <a:lnTo>
                  <a:pt x="2525" y="1081"/>
                </a:lnTo>
                <a:lnTo>
                  <a:pt x="2525" y="1082"/>
                </a:lnTo>
                <a:lnTo>
                  <a:pt x="2525" y="1083"/>
                </a:lnTo>
                <a:lnTo>
                  <a:pt x="2525" y="1084"/>
                </a:lnTo>
                <a:lnTo>
                  <a:pt x="2525" y="1086"/>
                </a:lnTo>
                <a:lnTo>
                  <a:pt x="2525" y="1087"/>
                </a:lnTo>
                <a:lnTo>
                  <a:pt x="2525" y="1088"/>
                </a:lnTo>
                <a:lnTo>
                  <a:pt x="2525" y="1089"/>
                </a:lnTo>
                <a:lnTo>
                  <a:pt x="2525" y="1090"/>
                </a:lnTo>
                <a:lnTo>
                  <a:pt x="2525" y="1091"/>
                </a:lnTo>
                <a:lnTo>
                  <a:pt x="2525" y="1092"/>
                </a:lnTo>
                <a:lnTo>
                  <a:pt x="2525" y="1095"/>
                </a:lnTo>
                <a:lnTo>
                  <a:pt x="2525" y="1096"/>
                </a:lnTo>
                <a:lnTo>
                  <a:pt x="2525" y="1097"/>
                </a:lnTo>
                <a:lnTo>
                  <a:pt x="2525" y="1098"/>
                </a:lnTo>
                <a:lnTo>
                  <a:pt x="2525" y="1099"/>
                </a:lnTo>
                <a:lnTo>
                  <a:pt x="2525" y="1102"/>
                </a:lnTo>
                <a:lnTo>
                  <a:pt x="2525" y="1103"/>
                </a:lnTo>
                <a:lnTo>
                  <a:pt x="2525" y="1104"/>
                </a:lnTo>
                <a:lnTo>
                  <a:pt x="2525" y="1105"/>
                </a:lnTo>
                <a:lnTo>
                  <a:pt x="2525" y="1106"/>
                </a:lnTo>
                <a:lnTo>
                  <a:pt x="2525" y="1107"/>
                </a:lnTo>
                <a:lnTo>
                  <a:pt x="2525" y="1108"/>
                </a:lnTo>
                <a:lnTo>
                  <a:pt x="2525" y="1109"/>
                </a:lnTo>
                <a:lnTo>
                  <a:pt x="2525" y="1111"/>
                </a:lnTo>
                <a:lnTo>
                  <a:pt x="2525" y="1112"/>
                </a:lnTo>
                <a:lnTo>
                  <a:pt x="2525" y="1113"/>
                </a:lnTo>
                <a:lnTo>
                  <a:pt x="2525" y="1114"/>
                </a:lnTo>
                <a:lnTo>
                  <a:pt x="2525" y="1115"/>
                </a:lnTo>
                <a:lnTo>
                  <a:pt x="2525" y="1116"/>
                </a:lnTo>
                <a:lnTo>
                  <a:pt x="2525" y="1117"/>
                </a:lnTo>
                <a:lnTo>
                  <a:pt x="2525" y="1119"/>
                </a:lnTo>
                <a:lnTo>
                  <a:pt x="2525" y="1120"/>
                </a:lnTo>
                <a:lnTo>
                  <a:pt x="2525" y="1121"/>
                </a:lnTo>
                <a:lnTo>
                  <a:pt x="2525" y="1122"/>
                </a:lnTo>
                <a:lnTo>
                  <a:pt x="2525" y="1123"/>
                </a:lnTo>
                <a:lnTo>
                  <a:pt x="2525" y="1124"/>
                </a:lnTo>
                <a:lnTo>
                  <a:pt x="2525" y="1125"/>
                </a:lnTo>
                <a:lnTo>
                  <a:pt x="2525" y="1127"/>
                </a:lnTo>
                <a:lnTo>
                  <a:pt x="2525" y="1128"/>
                </a:lnTo>
                <a:lnTo>
                  <a:pt x="2525" y="1129"/>
                </a:lnTo>
                <a:lnTo>
                  <a:pt x="2525" y="1131"/>
                </a:lnTo>
                <a:lnTo>
                  <a:pt x="2525" y="1132"/>
                </a:lnTo>
                <a:lnTo>
                  <a:pt x="2526" y="1132"/>
                </a:lnTo>
                <a:lnTo>
                  <a:pt x="2526" y="1133"/>
                </a:lnTo>
                <a:lnTo>
                  <a:pt x="2526" y="1134"/>
                </a:lnTo>
                <a:lnTo>
                  <a:pt x="2526" y="1136"/>
                </a:lnTo>
                <a:lnTo>
                  <a:pt x="2526" y="1137"/>
                </a:lnTo>
                <a:lnTo>
                  <a:pt x="2526" y="1138"/>
                </a:lnTo>
                <a:lnTo>
                  <a:pt x="2526" y="1139"/>
                </a:lnTo>
                <a:lnTo>
                  <a:pt x="2526" y="1140"/>
                </a:lnTo>
                <a:lnTo>
                  <a:pt x="2526" y="1141"/>
                </a:lnTo>
                <a:lnTo>
                  <a:pt x="2526" y="1142"/>
                </a:lnTo>
                <a:lnTo>
                  <a:pt x="2526" y="1144"/>
                </a:lnTo>
                <a:lnTo>
                  <a:pt x="2526" y="1145"/>
                </a:lnTo>
                <a:lnTo>
                  <a:pt x="2526" y="1146"/>
                </a:lnTo>
                <a:lnTo>
                  <a:pt x="2526" y="1147"/>
                </a:lnTo>
                <a:lnTo>
                  <a:pt x="2526" y="1148"/>
                </a:lnTo>
                <a:lnTo>
                  <a:pt x="2526" y="1149"/>
                </a:lnTo>
                <a:lnTo>
                  <a:pt x="2526" y="1150"/>
                </a:lnTo>
                <a:lnTo>
                  <a:pt x="2526" y="1152"/>
                </a:lnTo>
                <a:lnTo>
                  <a:pt x="2526" y="1153"/>
                </a:lnTo>
                <a:lnTo>
                  <a:pt x="2526" y="1154"/>
                </a:lnTo>
                <a:lnTo>
                  <a:pt x="2526" y="1155"/>
                </a:lnTo>
                <a:lnTo>
                  <a:pt x="2526" y="1156"/>
                </a:lnTo>
                <a:lnTo>
                  <a:pt x="2526" y="1158"/>
                </a:lnTo>
                <a:lnTo>
                  <a:pt x="2528" y="1159"/>
                </a:lnTo>
                <a:lnTo>
                  <a:pt x="2528" y="1161"/>
                </a:lnTo>
                <a:lnTo>
                  <a:pt x="2528" y="1163"/>
                </a:lnTo>
                <a:lnTo>
                  <a:pt x="2528" y="1164"/>
                </a:lnTo>
                <a:lnTo>
                  <a:pt x="2528" y="1166"/>
                </a:lnTo>
                <a:lnTo>
                  <a:pt x="2528" y="1169"/>
                </a:lnTo>
                <a:lnTo>
                  <a:pt x="2528" y="1170"/>
                </a:lnTo>
                <a:lnTo>
                  <a:pt x="2528" y="1171"/>
                </a:lnTo>
                <a:lnTo>
                  <a:pt x="2528" y="1172"/>
                </a:lnTo>
                <a:lnTo>
                  <a:pt x="2528" y="1173"/>
                </a:lnTo>
                <a:lnTo>
                  <a:pt x="2528" y="1174"/>
                </a:lnTo>
                <a:lnTo>
                  <a:pt x="2528" y="1175"/>
                </a:lnTo>
                <a:lnTo>
                  <a:pt x="2528" y="1178"/>
                </a:lnTo>
                <a:lnTo>
                  <a:pt x="2528" y="1179"/>
                </a:lnTo>
                <a:lnTo>
                  <a:pt x="2528" y="1180"/>
                </a:lnTo>
                <a:lnTo>
                  <a:pt x="2528" y="1181"/>
                </a:lnTo>
                <a:lnTo>
                  <a:pt x="2528" y="1182"/>
                </a:lnTo>
                <a:lnTo>
                  <a:pt x="2528" y="1183"/>
                </a:lnTo>
                <a:lnTo>
                  <a:pt x="2528" y="1184"/>
                </a:lnTo>
                <a:lnTo>
                  <a:pt x="2528" y="1186"/>
                </a:lnTo>
                <a:lnTo>
                  <a:pt x="2528" y="1187"/>
                </a:lnTo>
                <a:lnTo>
                  <a:pt x="2528" y="1188"/>
                </a:lnTo>
                <a:lnTo>
                  <a:pt x="2528" y="1189"/>
                </a:lnTo>
                <a:lnTo>
                  <a:pt x="2528" y="1190"/>
                </a:lnTo>
                <a:lnTo>
                  <a:pt x="2526" y="1190"/>
                </a:lnTo>
                <a:lnTo>
                  <a:pt x="2526" y="1191"/>
                </a:lnTo>
                <a:lnTo>
                  <a:pt x="2526" y="1192"/>
                </a:lnTo>
                <a:lnTo>
                  <a:pt x="2526" y="1194"/>
                </a:lnTo>
                <a:lnTo>
                  <a:pt x="2526" y="1195"/>
                </a:lnTo>
                <a:lnTo>
                  <a:pt x="2526" y="1196"/>
                </a:lnTo>
                <a:lnTo>
                  <a:pt x="2526" y="1197"/>
                </a:lnTo>
                <a:lnTo>
                  <a:pt x="2526" y="1198"/>
                </a:lnTo>
                <a:lnTo>
                  <a:pt x="2528" y="1199"/>
                </a:lnTo>
                <a:lnTo>
                  <a:pt x="2528" y="1200"/>
                </a:lnTo>
                <a:lnTo>
                  <a:pt x="2528" y="1201"/>
                </a:lnTo>
                <a:lnTo>
                  <a:pt x="2528" y="1203"/>
                </a:lnTo>
                <a:lnTo>
                  <a:pt x="2528" y="1204"/>
                </a:lnTo>
                <a:lnTo>
                  <a:pt x="2528" y="1205"/>
                </a:lnTo>
                <a:lnTo>
                  <a:pt x="2528" y="1206"/>
                </a:lnTo>
                <a:lnTo>
                  <a:pt x="2528" y="1207"/>
                </a:lnTo>
                <a:lnTo>
                  <a:pt x="2528" y="1208"/>
                </a:lnTo>
                <a:lnTo>
                  <a:pt x="2528" y="1209"/>
                </a:lnTo>
                <a:lnTo>
                  <a:pt x="2528" y="1211"/>
                </a:lnTo>
                <a:lnTo>
                  <a:pt x="2528" y="1212"/>
                </a:lnTo>
                <a:lnTo>
                  <a:pt x="2526" y="1213"/>
                </a:lnTo>
                <a:lnTo>
                  <a:pt x="2528" y="1214"/>
                </a:lnTo>
                <a:lnTo>
                  <a:pt x="2528" y="1215"/>
                </a:lnTo>
                <a:lnTo>
                  <a:pt x="2528" y="1216"/>
                </a:lnTo>
                <a:lnTo>
                  <a:pt x="2528" y="1217"/>
                </a:lnTo>
                <a:lnTo>
                  <a:pt x="2526" y="1219"/>
                </a:lnTo>
                <a:lnTo>
                  <a:pt x="2526" y="1220"/>
                </a:lnTo>
                <a:lnTo>
                  <a:pt x="2528" y="1220"/>
                </a:lnTo>
                <a:lnTo>
                  <a:pt x="2528" y="1221"/>
                </a:lnTo>
                <a:lnTo>
                  <a:pt x="2526" y="1222"/>
                </a:lnTo>
                <a:lnTo>
                  <a:pt x="2526" y="1223"/>
                </a:lnTo>
                <a:lnTo>
                  <a:pt x="2526" y="1226"/>
                </a:lnTo>
                <a:lnTo>
                  <a:pt x="2526" y="1228"/>
                </a:lnTo>
                <a:lnTo>
                  <a:pt x="2526" y="1229"/>
                </a:lnTo>
                <a:lnTo>
                  <a:pt x="2526" y="1230"/>
                </a:lnTo>
                <a:lnTo>
                  <a:pt x="2526" y="1231"/>
                </a:lnTo>
                <a:lnTo>
                  <a:pt x="2526" y="1233"/>
                </a:lnTo>
                <a:lnTo>
                  <a:pt x="2526" y="1234"/>
                </a:lnTo>
                <a:lnTo>
                  <a:pt x="2526" y="1236"/>
                </a:lnTo>
                <a:lnTo>
                  <a:pt x="2526" y="1238"/>
                </a:lnTo>
                <a:lnTo>
                  <a:pt x="2526" y="1239"/>
                </a:lnTo>
                <a:lnTo>
                  <a:pt x="2526" y="1240"/>
                </a:lnTo>
                <a:lnTo>
                  <a:pt x="2526" y="1241"/>
                </a:lnTo>
                <a:lnTo>
                  <a:pt x="2526" y="1242"/>
                </a:lnTo>
                <a:lnTo>
                  <a:pt x="2526" y="1243"/>
                </a:lnTo>
                <a:lnTo>
                  <a:pt x="2526" y="1245"/>
                </a:lnTo>
                <a:lnTo>
                  <a:pt x="2526" y="1247"/>
                </a:lnTo>
                <a:lnTo>
                  <a:pt x="2526" y="1248"/>
                </a:lnTo>
                <a:lnTo>
                  <a:pt x="2526" y="1249"/>
                </a:lnTo>
                <a:lnTo>
                  <a:pt x="2526" y="1250"/>
                </a:lnTo>
                <a:lnTo>
                  <a:pt x="2526" y="1251"/>
                </a:lnTo>
                <a:lnTo>
                  <a:pt x="2526" y="1254"/>
                </a:lnTo>
                <a:lnTo>
                  <a:pt x="2526" y="1255"/>
                </a:lnTo>
                <a:lnTo>
                  <a:pt x="2526" y="1256"/>
                </a:lnTo>
                <a:lnTo>
                  <a:pt x="2526" y="1257"/>
                </a:lnTo>
                <a:lnTo>
                  <a:pt x="2526" y="1258"/>
                </a:lnTo>
                <a:lnTo>
                  <a:pt x="2526" y="1259"/>
                </a:lnTo>
                <a:lnTo>
                  <a:pt x="2525" y="1259"/>
                </a:lnTo>
                <a:lnTo>
                  <a:pt x="2525" y="1261"/>
                </a:lnTo>
                <a:lnTo>
                  <a:pt x="2525" y="1262"/>
                </a:lnTo>
                <a:lnTo>
                  <a:pt x="2525" y="1263"/>
                </a:lnTo>
                <a:lnTo>
                  <a:pt x="2525" y="1265"/>
                </a:lnTo>
                <a:lnTo>
                  <a:pt x="2525" y="1267"/>
                </a:lnTo>
                <a:lnTo>
                  <a:pt x="2525" y="1270"/>
                </a:lnTo>
                <a:lnTo>
                  <a:pt x="2525" y="1273"/>
                </a:lnTo>
                <a:lnTo>
                  <a:pt x="2525" y="1276"/>
                </a:lnTo>
                <a:lnTo>
                  <a:pt x="2525" y="1279"/>
                </a:lnTo>
                <a:lnTo>
                  <a:pt x="2524" y="1281"/>
                </a:lnTo>
                <a:lnTo>
                  <a:pt x="2524" y="1284"/>
                </a:lnTo>
                <a:lnTo>
                  <a:pt x="2524" y="1287"/>
                </a:lnTo>
                <a:lnTo>
                  <a:pt x="2524" y="1289"/>
                </a:lnTo>
                <a:lnTo>
                  <a:pt x="2524" y="1295"/>
                </a:lnTo>
                <a:lnTo>
                  <a:pt x="2520" y="1345"/>
                </a:lnTo>
                <a:lnTo>
                  <a:pt x="2512" y="1391"/>
                </a:lnTo>
                <a:lnTo>
                  <a:pt x="2511" y="1424"/>
                </a:lnTo>
                <a:lnTo>
                  <a:pt x="2506" y="1423"/>
                </a:lnTo>
                <a:lnTo>
                  <a:pt x="2503" y="1422"/>
                </a:lnTo>
                <a:lnTo>
                  <a:pt x="2496" y="1421"/>
                </a:lnTo>
                <a:lnTo>
                  <a:pt x="2496" y="1420"/>
                </a:lnTo>
                <a:lnTo>
                  <a:pt x="2496" y="1418"/>
                </a:lnTo>
                <a:lnTo>
                  <a:pt x="2495" y="1417"/>
                </a:lnTo>
                <a:lnTo>
                  <a:pt x="2496" y="1416"/>
                </a:lnTo>
                <a:lnTo>
                  <a:pt x="2497" y="1416"/>
                </a:lnTo>
                <a:lnTo>
                  <a:pt x="2498" y="1416"/>
                </a:lnTo>
                <a:lnTo>
                  <a:pt x="2500" y="1417"/>
                </a:lnTo>
                <a:lnTo>
                  <a:pt x="2502" y="1418"/>
                </a:lnTo>
                <a:lnTo>
                  <a:pt x="2503" y="1418"/>
                </a:lnTo>
                <a:lnTo>
                  <a:pt x="2502" y="1420"/>
                </a:lnTo>
                <a:lnTo>
                  <a:pt x="2500" y="1418"/>
                </a:lnTo>
                <a:lnTo>
                  <a:pt x="2499" y="1417"/>
                </a:lnTo>
                <a:lnTo>
                  <a:pt x="2498" y="1418"/>
                </a:lnTo>
                <a:lnTo>
                  <a:pt x="2499" y="1418"/>
                </a:lnTo>
                <a:lnTo>
                  <a:pt x="2499" y="1420"/>
                </a:lnTo>
                <a:lnTo>
                  <a:pt x="2500" y="1420"/>
                </a:lnTo>
                <a:lnTo>
                  <a:pt x="2502" y="1420"/>
                </a:lnTo>
                <a:lnTo>
                  <a:pt x="2502" y="1421"/>
                </a:lnTo>
                <a:lnTo>
                  <a:pt x="2503" y="1421"/>
                </a:lnTo>
                <a:lnTo>
                  <a:pt x="2503" y="1422"/>
                </a:lnTo>
                <a:lnTo>
                  <a:pt x="2505" y="1421"/>
                </a:lnTo>
                <a:lnTo>
                  <a:pt x="2506" y="1418"/>
                </a:lnTo>
                <a:lnTo>
                  <a:pt x="2505" y="1417"/>
                </a:lnTo>
                <a:lnTo>
                  <a:pt x="2504" y="1416"/>
                </a:lnTo>
                <a:lnTo>
                  <a:pt x="2503" y="1416"/>
                </a:lnTo>
                <a:lnTo>
                  <a:pt x="2504" y="1415"/>
                </a:lnTo>
                <a:lnTo>
                  <a:pt x="2505" y="1414"/>
                </a:lnTo>
                <a:lnTo>
                  <a:pt x="2505" y="1413"/>
                </a:lnTo>
                <a:lnTo>
                  <a:pt x="2505" y="1412"/>
                </a:lnTo>
                <a:lnTo>
                  <a:pt x="2506" y="1410"/>
                </a:lnTo>
                <a:lnTo>
                  <a:pt x="2506" y="1409"/>
                </a:lnTo>
                <a:lnTo>
                  <a:pt x="2507" y="1407"/>
                </a:lnTo>
                <a:lnTo>
                  <a:pt x="2507" y="1406"/>
                </a:lnTo>
                <a:lnTo>
                  <a:pt x="2507" y="1405"/>
                </a:lnTo>
                <a:lnTo>
                  <a:pt x="2506" y="1402"/>
                </a:lnTo>
                <a:lnTo>
                  <a:pt x="2507" y="1391"/>
                </a:lnTo>
                <a:lnTo>
                  <a:pt x="2508" y="1383"/>
                </a:lnTo>
                <a:lnTo>
                  <a:pt x="2507" y="1382"/>
                </a:lnTo>
                <a:lnTo>
                  <a:pt x="2507" y="1381"/>
                </a:lnTo>
                <a:lnTo>
                  <a:pt x="2507" y="1380"/>
                </a:lnTo>
                <a:lnTo>
                  <a:pt x="2507" y="1378"/>
                </a:lnTo>
                <a:lnTo>
                  <a:pt x="2508" y="1379"/>
                </a:lnTo>
                <a:lnTo>
                  <a:pt x="2508" y="1378"/>
                </a:lnTo>
                <a:lnTo>
                  <a:pt x="2508" y="1376"/>
                </a:lnTo>
                <a:lnTo>
                  <a:pt x="2508" y="1375"/>
                </a:lnTo>
                <a:lnTo>
                  <a:pt x="2509" y="1375"/>
                </a:lnTo>
                <a:lnTo>
                  <a:pt x="2509" y="1374"/>
                </a:lnTo>
                <a:lnTo>
                  <a:pt x="2511" y="1368"/>
                </a:lnTo>
                <a:lnTo>
                  <a:pt x="2514" y="1350"/>
                </a:lnTo>
                <a:lnTo>
                  <a:pt x="2514" y="1346"/>
                </a:lnTo>
                <a:lnTo>
                  <a:pt x="2515" y="1342"/>
                </a:lnTo>
                <a:lnTo>
                  <a:pt x="2515" y="1338"/>
                </a:lnTo>
                <a:lnTo>
                  <a:pt x="2516" y="1334"/>
                </a:lnTo>
                <a:lnTo>
                  <a:pt x="2516" y="1331"/>
                </a:lnTo>
                <a:lnTo>
                  <a:pt x="2516" y="1329"/>
                </a:lnTo>
                <a:lnTo>
                  <a:pt x="2516" y="1325"/>
                </a:lnTo>
                <a:lnTo>
                  <a:pt x="2517" y="1318"/>
                </a:lnTo>
                <a:lnTo>
                  <a:pt x="2517" y="1315"/>
                </a:lnTo>
                <a:lnTo>
                  <a:pt x="2519" y="1313"/>
                </a:lnTo>
                <a:lnTo>
                  <a:pt x="2519" y="1311"/>
                </a:lnTo>
                <a:lnTo>
                  <a:pt x="2519" y="1307"/>
                </a:lnTo>
                <a:lnTo>
                  <a:pt x="2517" y="1307"/>
                </a:lnTo>
                <a:lnTo>
                  <a:pt x="2517" y="1306"/>
                </a:lnTo>
                <a:lnTo>
                  <a:pt x="2517" y="1305"/>
                </a:lnTo>
                <a:lnTo>
                  <a:pt x="2516" y="1305"/>
                </a:lnTo>
                <a:lnTo>
                  <a:pt x="2516" y="1304"/>
                </a:lnTo>
                <a:lnTo>
                  <a:pt x="2516" y="1303"/>
                </a:lnTo>
                <a:lnTo>
                  <a:pt x="2515" y="1303"/>
                </a:lnTo>
                <a:lnTo>
                  <a:pt x="2515" y="1301"/>
                </a:lnTo>
                <a:lnTo>
                  <a:pt x="2514" y="1301"/>
                </a:lnTo>
                <a:lnTo>
                  <a:pt x="2516" y="1301"/>
                </a:lnTo>
                <a:lnTo>
                  <a:pt x="2516" y="1300"/>
                </a:lnTo>
                <a:lnTo>
                  <a:pt x="2515" y="1300"/>
                </a:lnTo>
                <a:lnTo>
                  <a:pt x="2514" y="1300"/>
                </a:lnTo>
                <a:lnTo>
                  <a:pt x="2513" y="1299"/>
                </a:lnTo>
                <a:lnTo>
                  <a:pt x="2513" y="1298"/>
                </a:lnTo>
                <a:lnTo>
                  <a:pt x="2512" y="1298"/>
                </a:lnTo>
                <a:lnTo>
                  <a:pt x="2511" y="1297"/>
                </a:lnTo>
                <a:lnTo>
                  <a:pt x="2511" y="1296"/>
                </a:lnTo>
                <a:lnTo>
                  <a:pt x="2511" y="1295"/>
                </a:lnTo>
                <a:lnTo>
                  <a:pt x="2511" y="1293"/>
                </a:lnTo>
                <a:lnTo>
                  <a:pt x="2511" y="1292"/>
                </a:lnTo>
                <a:lnTo>
                  <a:pt x="2511" y="1291"/>
                </a:lnTo>
                <a:lnTo>
                  <a:pt x="2512" y="1290"/>
                </a:lnTo>
                <a:lnTo>
                  <a:pt x="2512" y="1289"/>
                </a:lnTo>
                <a:lnTo>
                  <a:pt x="2513" y="1289"/>
                </a:lnTo>
                <a:lnTo>
                  <a:pt x="2513" y="1288"/>
                </a:lnTo>
                <a:lnTo>
                  <a:pt x="2513" y="1287"/>
                </a:lnTo>
                <a:lnTo>
                  <a:pt x="2513" y="1286"/>
                </a:lnTo>
                <a:lnTo>
                  <a:pt x="2513" y="1284"/>
                </a:lnTo>
                <a:lnTo>
                  <a:pt x="2514" y="1283"/>
                </a:lnTo>
                <a:lnTo>
                  <a:pt x="2514" y="1282"/>
                </a:lnTo>
                <a:lnTo>
                  <a:pt x="2514" y="1280"/>
                </a:lnTo>
                <a:lnTo>
                  <a:pt x="2515" y="1278"/>
                </a:lnTo>
                <a:lnTo>
                  <a:pt x="2516" y="1273"/>
                </a:lnTo>
                <a:lnTo>
                  <a:pt x="2517" y="1264"/>
                </a:lnTo>
                <a:lnTo>
                  <a:pt x="2517" y="1263"/>
                </a:lnTo>
                <a:lnTo>
                  <a:pt x="2517" y="1259"/>
                </a:lnTo>
                <a:lnTo>
                  <a:pt x="2517" y="1258"/>
                </a:lnTo>
                <a:lnTo>
                  <a:pt x="2519" y="1257"/>
                </a:lnTo>
                <a:lnTo>
                  <a:pt x="2519" y="1256"/>
                </a:lnTo>
                <a:lnTo>
                  <a:pt x="2519" y="1255"/>
                </a:lnTo>
                <a:lnTo>
                  <a:pt x="2520" y="1254"/>
                </a:lnTo>
                <a:lnTo>
                  <a:pt x="2520" y="1251"/>
                </a:lnTo>
                <a:lnTo>
                  <a:pt x="2520" y="1249"/>
                </a:lnTo>
                <a:lnTo>
                  <a:pt x="2520" y="1248"/>
                </a:lnTo>
                <a:lnTo>
                  <a:pt x="2520" y="1247"/>
                </a:lnTo>
                <a:lnTo>
                  <a:pt x="2520" y="1246"/>
                </a:lnTo>
                <a:lnTo>
                  <a:pt x="2520" y="1245"/>
                </a:lnTo>
                <a:lnTo>
                  <a:pt x="2520" y="1243"/>
                </a:lnTo>
                <a:lnTo>
                  <a:pt x="2520" y="1242"/>
                </a:lnTo>
                <a:lnTo>
                  <a:pt x="2520" y="1241"/>
                </a:lnTo>
                <a:lnTo>
                  <a:pt x="2520" y="1240"/>
                </a:lnTo>
                <a:lnTo>
                  <a:pt x="2520" y="1239"/>
                </a:lnTo>
                <a:lnTo>
                  <a:pt x="2521" y="1239"/>
                </a:lnTo>
                <a:lnTo>
                  <a:pt x="2521" y="1238"/>
                </a:lnTo>
                <a:lnTo>
                  <a:pt x="2521" y="1236"/>
                </a:lnTo>
                <a:lnTo>
                  <a:pt x="2521" y="1231"/>
                </a:lnTo>
                <a:lnTo>
                  <a:pt x="2521" y="1230"/>
                </a:lnTo>
                <a:lnTo>
                  <a:pt x="2521" y="1229"/>
                </a:lnTo>
                <a:lnTo>
                  <a:pt x="2521" y="1226"/>
                </a:lnTo>
                <a:lnTo>
                  <a:pt x="2521" y="1224"/>
                </a:lnTo>
                <a:lnTo>
                  <a:pt x="2521" y="1221"/>
                </a:lnTo>
                <a:lnTo>
                  <a:pt x="2521" y="1219"/>
                </a:lnTo>
                <a:lnTo>
                  <a:pt x="2521" y="1217"/>
                </a:lnTo>
                <a:lnTo>
                  <a:pt x="2521" y="1216"/>
                </a:lnTo>
                <a:lnTo>
                  <a:pt x="2521" y="1215"/>
                </a:lnTo>
                <a:lnTo>
                  <a:pt x="2521" y="1214"/>
                </a:lnTo>
                <a:lnTo>
                  <a:pt x="2522" y="1213"/>
                </a:lnTo>
                <a:lnTo>
                  <a:pt x="2522" y="1212"/>
                </a:lnTo>
                <a:lnTo>
                  <a:pt x="2522" y="1211"/>
                </a:lnTo>
                <a:lnTo>
                  <a:pt x="2522" y="1209"/>
                </a:lnTo>
                <a:lnTo>
                  <a:pt x="2522" y="1208"/>
                </a:lnTo>
                <a:lnTo>
                  <a:pt x="2522" y="1207"/>
                </a:lnTo>
                <a:lnTo>
                  <a:pt x="2521" y="1207"/>
                </a:lnTo>
                <a:lnTo>
                  <a:pt x="2521" y="1206"/>
                </a:lnTo>
                <a:lnTo>
                  <a:pt x="2520" y="1206"/>
                </a:lnTo>
                <a:lnTo>
                  <a:pt x="2516" y="1206"/>
                </a:lnTo>
                <a:lnTo>
                  <a:pt x="2516" y="1205"/>
                </a:lnTo>
                <a:lnTo>
                  <a:pt x="2521" y="1205"/>
                </a:lnTo>
                <a:lnTo>
                  <a:pt x="2521" y="1204"/>
                </a:lnTo>
                <a:lnTo>
                  <a:pt x="2521" y="1203"/>
                </a:lnTo>
                <a:lnTo>
                  <a:pt x="2520" y="1201"/>
                </a:lnTo>
                <a:lnTo>
                  <a:pt x="2520" y="1200"/>
                </a:lnTo>
                <a:lnTo>
                  <a:pt x="2520" y="1199"/>
                </a:lnTo>
                <a:lnTo>
                  <a:pt x="2520" y="1198"/>
                </a:lnTo>
                <a:lnTo>
                  <a:pt x="2520" y="1197"/>
                </a:lnTo>
                <a:lnTo>
                  <a:pt x="2520" y="1196"/>
                </a:lnTo>
                <a:lnTo>
                  <a:pt x="2520" y="1195"/>
                </a:lnTo>
                <a:lnTo>
                  <a:pt x="2520" y="1194"/>
                </a:lnTo>
                <a:lnTo>
                  <a:pt x="2520" y="1192"/>
                </a:lnTo>
                <a:lnTo>
                  <a:pt x="2519" y="1191"/>
                </a:lnTo>
                <a:lnTo>
                  <a:pt x="2512" y="1191"/>
                </a:lnTo>
                <a:lnTo>
                  <a:pt x="2512" y="1190"/>
                </a:lnTo>
                <a:lnTo>
                  <a:pt x="2512" y="1189"/>
                </a:lnTo>
                <a:lnTo>
                  <a:pt x="2514" y="1189"/>
                </a:lnTo>
                <a:lnTo>
                  <a:pt x="2516" y="1189"/>
                </a:lnTo>
                <a:lnTo>
                  <a:pt x="2516" y="1188"/>
                </a:lnTo>
                <a:lnTo>
                  <a:pt x="2516" y="1183"/>
                </a:lnTo>
                <a:lnTo>
                  <a:pt x="2516" y="1182"/>
                </a:lnTo>
                <a:lnTo>
                  <a:pt x="2516" y="1181"/>
                </a:lnTo>
                <a:lnTo>
                  <a:pt x="2516" y="1179"/>
                </a:lnTo>
                <a:lnTo>
                  <a:pt x="2516" y="1175"/>
                </a:lnTo>
                <a:lnTo>
                  <a:pt x="2516" y="1170"/>
                </a:lnTo>
                <a:lnTo>
                  <a:pt x="2516" y="1167"/>
                </a:lnTo>
                <a:lnTo>
                  <a:pt x="2516" y="1164"/>
                </a:lnTo>
                <a:lnTo>
                  <a:pt x="2519" y="1164"/>
                </a:lnTo>
                <a:lnTo>
                  <a:pt x="2519" y="1163"/>
                </a:lnTo>
                <a:lnTo>
                  <a:pt x="2520" y="1163"/>
                </a:lnTo>
                <a:lnTo>
                  <a:pt x="2520" y="1162"/>
                </a:lnTo>
                <a:lnTo>
                  <a:pt x="2520" y="1161"/>
                </a:lnTo>
                <a:lnTo>
                  <a:pt x="2520" y="1159"/>
                </a:lnTo>
                <a:lnTo>
                  <a:pt x="2520" y="1157"/>
                </a:lnTo>
                <a:lnTo>
                  <a:pt x="2519" y="1156"/>
                </a:lnTo>
                <a:lnTo>
                  <a:pt x="2519" y="1154"/>
                </a:lnTo>
                <a:lnTo>
                  <a:pt x="2517" y="1152"/>
                </a:lnTo>
                <a:lnTo>
                  <a:pt x="2516" y="1152"/>
                </a:lnTo>
                <a:lnTo>
                  <a:pt x="2516" y="1150"/>
                </a:lnTo>
                <a:lnTo>
                  <a:pt x="2516" y="1149"/>
                </a:lnTo>
                <a:lnTo>
                  <a:pt x="2516" y="1146"/>
                </a:lnTo>
                <a:lnTo>
                  <a:pt x="2516" y="1142"/>
                </a:lnTo>
                <a:lnTo>
                  <a:pt x="2517" y="1137"/>
                </a:lnTo>
                <a:lnTo>
                  <a:pt x="2517" y="1134"/>
                </a:lnTo>
                <a:lnTo>
                  <a:pt x="2517" y="1125"/>
                </a:lnTo>
                <a:lnTo>
                  <a:pt x="2517" y="1124"/>
                </a:lnTo>
                <a:lnTo>
                  <a:pt x="2517" y="1123"/>
                </a:lnTo>
                <a:lnTo>
                  <a:pt x="2517" y="1122"/>
                </a:lnTo>
                <a:lnTo>
                  <a:pt x="2517" y="1121"/>
                </a:lnTo>
                <a:lnTo>
                  <a:pt x="2517" y="1120"/>
                </a:lnTo>
                <a:lnTo>
                  <a:pt x="2517" y="1119"/>
                </a:lnTo>
                <a:lnTo>
                  <a:pt x="2517" y="1114"/>
                </a:lnTo>
                <a:lnTo>
                  <a:pt x="2517" y="1111"/>
                </a:lnTo>
                <a:lnTo>
                  <a:pt x="2515" y="1111"/>
                </a:lnTo>
                <a:lnTo>
                  <a:pt x="2514" y="1111"/>
                </a:lnTo>
                <a:lnTo>
                  <a:pt x="2515" y="1111"/>
                </a:lnTo>
                <a:lnTo>
                  <a:pt x="2515" y="1109"/>
                </a:lnTo>
                <a:lnTo>
                  <a:pt x="2516" y="1109"/>
                </a:lnTo>
                <a:lnTo>
                  <a:pt x="2517" y="1109"/>
                </a:lnTo>
                <a:lnTo>
                  <a:pt x="2517" y="1108"/>
                </a:lnTo>
                <a:lnTo>
                  <a:pt x="2517" y="1107"/>
                </a:lnTo>
                <a:lnTo>
                  <a:pt x="2517" y="1106"/>
                </a:lnTo>
                <a:lnTo>
                  <a:pt x="2517" y="1105"/>
                </a:lnTo>
                <a:lnTo>
                  <a:pt x="2517" y="1104"/>
                </a:lnTo>
                <a:lnTo>
                  <a:pt x="2517" y="1103"/>
                </a:lnTo>
                <a:lnTo>
                  <a:pt x="2517" y="1102"/>
                </a:lnTo>
                <a:lnTo>
                  <a:pt x="2519" y="1100"/>
                </a:lnTo>
                <a:lnTo>
                  <a:pt x="2519" y="1099"/>
                </a:lnTo>
                <a:lnTo>
                  <a:pt x="2519" y="1096"/>
                </a:lnTo>
                <a:lnTo>
                  <a:pt x="2519" y="1092"/>
                </a:lnTo>
                <a:lnTo>
                  <a:pt x="2519" y="1091"/>
                </a:lnTo>
                <a:lnTo>
                  <a:pt x="2519" y="1090"/>
                </a:lnTo>
                <a:lnTo>
                  <a:pt x="2519" y="1089"/>
                </a:lnTo>
                <a:lnTo>
                  <a:pt x="2519" y="1087"/>
                </a:lnTo>
                <a:lnTo>
                  <a:pt x="2517" y="1087"/>
                </a:lnTo>
                <a:lnTo>
                  <a:pt x="2517" y="1086"/>
                </a:lnTo>
                <a:lnTo>
                  <a:pt x="2519" y="1084"/>
                </a:lnTo>
                <a:lnTo>
                  <a:pt x="2520" y="1084"/>
                </a:lnTo>
                <a:lnTo>
                  <a:pt x="2520" y="1083"/>
                </a:lnTo>
                <a:lnTo>
                  <a:pt x="2521" y="1083"/>
                </a:lnTo>
                <a:lnTo>
                  <a:pt x="2521" y="1082"/>
                </a:lnTo>
                <a:lnTo>
                  <a:pt x="2522" y="1077"/>
                </a:lnTo>
                <a:lnTo>
                  <a:pt x="2522" y="1075"/>
                </a:lnTo>
                <a:lnTo>
                  <a:pt x="2522" y="1067"/>
                </a:lnTo>
                <a:lnTo>
                  <a:pt x="2522" y="1066"/>
                </a:lnTo>
                <a:lnTo>
                  <a:pt x="2522" y="1065"/>
                </a:lnTo>
                <a:lnTo>
                  <a:pt x="2522" y="1064"/>
                </a:lnTo>
                <a:lnTo>
                  <a:pt x="2522" y="1063"/>
                </a:lnTo>
                <a:lnTo>
                  <a:pt x="2522" y="1062"/>
                </a:lnTo>
                <a:lnTo>
                  <a:pt x="2522" y="1058"/>
                </a:lnTo>
                <a:lnTo>
                  <a:pt x="2522" y="1056"/>
                </a:lnTo>
                <a:lnTo>
                  <a:pt x="2522" y="1054"/>
                </a:lnTo>
                <a:lnTo>
                  <a:pt x="2522" y="1053"/>
                </a:lnTo>
                <a:lnTo>
                  <a:pt x="2521" y="1050"/>
                </a:lnTo>
                <a:lnTo>
                  <a:pt x="2521" y="1047"/>
                </a:lnTo>
                <a:lnTo>
                  <a:pt x="2521" y="1045"/>
                </a:lnTo>
                <a:lnTo>
                  <a:pt x="2521" y="1044"/>
                </a:lnTo>
                <a:lnTo>
                  <a:pt x="2522" y="1044"/>
                </a:lnTo>
                <a:lnTo>
                  <a:pt x="2522" y="1042"/>
                </a:lnTo>
                <a:lnTo>
                  <a:pt x="2522" y="1041"/>
                </a:lnTo>
                <a:lnTo>
                  <a:pt x="2522" y="1038"/>
                </a:lnTo>
                <a:lnTo>
                  <a:pt x="2522" y="1037"/>
                </a:lnTo>
                <a:lnTo>
                  <a:pt x="2521" y="1037"/>
                </a:lnTo>
                <a:lnTo>
                  <a:pt x="2521" y="1036"/>
                </a:lnTo>
                <a:lnTo>
                  <a:pt x="2521" y="1035"/>
                </a:lnTo>
                <a:lnTo>
                  <a:pt x="2521" y="1032"/>
                </a:lnTo>
                <a:lnTo>
                  <a:pt x="2521" y="1030"/>
                </a:lnTo>
                <a:lnTo>
                  <a:pt x="2521" y="1029"/>
                </a:lnTo>
                <a:lnTo>
                  <a:pt x="2521" y="1027"/>
                </a:lnTo>
                <a:lnTo>
                  <a:pt x="2520" y="1024"/>
                </a:lnTo>
                <a:lnTo>
                  <a:pt x="2520" y="1023"/>
                </a:lnTo>
                <a:lnTo>
                  <a:pt x="2520" y="1021"/>
                </a:lnTo>
                <a:lnTo>
                  <a:pt x="2520" y="1019"/>
                </a:lnTo>
                <a:lnTo>
                  <a:pt x="2521" y="1016"/>
                </a:lnTo>
                <a:lnTo>
                  <a:pt x="2520" y="1016"/>
                </a:lnTo>
                <a:lnTo>
                  <a:pt x="2521" y="1015"/>
                </a:lnTo>
                <a:lnTo>
                  <a:pt x="2521" y="1014"/>
                </a:lnTo>
                <a:lnTo>
                  <a:pt x="2521" y="1013"/>
                </a:lnTo>
                <a:lnTo>
                  <a:pt x="2521" y="1011"/>
                </a:lnTo>
                <a:lnTo>
                  <a:pt x="2521" y="1008"/>
                </a:lnTo>
                <a:lnTo>
                  <a:pt x="2521" y="1007"/>
                </a:lnTo>
                <a:lnTo>
                  <a:pt x="2521" y="1006"/>
                </a:lnTo>
                <a:lnTo>
                  <a:pt x="2520" y="1005"/>
                </a:lnTo>
                <a:lnTo>
                  <a:pt x="2520" y="1004"/>
                </a:lnTo>
                <a:lnTo>
                  <a:pt x="2519" y="1002"/>
                </a:lnTo>
                <a:lnTo>
                  <a:pt x="2519" y="1000"/>
                </a:lnTo>
                <a:lnTo>
                  <a:pt x="2519" y="999"/>
                </a:lnTo>
                <a:lnTo>
                  <a:pt x="2519" y="998"/>
                </a:lnTo>
                <a:lnTo>
                  <a:pt x="2519" y="997"/>
                </a:lnTo>
                <a:lnTo>
                  <a:pt x="2519" y="996"/>
                </a:lnTo>
                <a:lnTo>
                  <a:pt x="2517" y="996"/>
                </a:lnTo>
                <a:lnTo>
                  <a:pt x="2517" y="994"/>
                </a:lnTo>
                <a:lnTo>
                  <a:pt x="2517" y="992"/>
                </a:lnTo>
                <a:lnTo>
                  <a:pt x="2517" y="990"/>
                </a:lnTo>
                <a:lnTo>
                  <a:pt x="2517" y="988"/>
                </a:lnTo>
                <a:lnTo>
                  <a:pt x="2517" y="987"/>
                </a:lnTo>
                <a:lnTo>
                  <a:pt x="2517" y="981"/>
                </a:lnTo>
                <a:lnTo>
                  <a:pt x="2519" y="980"/>
                </a:lnTo>
                <a:lnTo>
                  <a:pt x="2519" y="978"/>
                </a:lnTo>
                <a:lnTo>
                  <a:pt x="2519" y="977"/>
                </a:lnTo>
                <a:lnTo>
                  <a:pt x="2519" y="975"/>
                </a:lnTo>
                <a:lnTo>
                  <a:pt x="2519" y="974"/>
                </a:lnTo>
                <a:lnTo>
                  <a:pt x="2520" y="973"/>
                </a:lnTo>
                <a:lnTo>
                  <a:pt x="2520" y="971"/>
                </a:lnTo>
                <a:lnTo>
                  <a:pt x="2520" y="970"/>
                </a:lnTo>
                <a:lnTo>
                  <a:pt x="2521" y="968"/>
                </a:lnTo>
                <a:lnTo>
                  <a:pt x="2521" y="965"/>
                </a:lnTo>
                <a:lnTo>
                  <a:pt x="2521" y="964"/>
                </a:lnTo>
                <a:lnTo>
                  <a:pt x="2521" y="963"/>
                </a:lnTo>
                <a:lnTo>
                  <a:pt x="2521" y="962"/>
                </a:lnTo>
                <a:lnTo>
                  <a:pt x="2522" y="962"/>
                </a:lnTo>
                <a:lnTo>
                  <a:pt x="2521" y="962"/>
                </a:lnTo>
                <a:lnTo>
                  <a:pt x="2521" y="961"/>
                </a:lnTo>
                <a:lnTo>
                  <a:pt x="2521" y="960"/>
                </a:lnTo>
                <a:lnTo>
                  <a:pt x="2522" y="957"/>
                </a:lnTo>
                <a:lnTo>
                  <a:pt x="2523" y="956"/>
                </a:lnTo>
                <a:lnTo>
                  <a:pt x="2523" y="954"/>
                </a:lnTo>
                <a:lnTo>
                  <a:pt x="2524" y="953"/>
                </a:lnTo>
                <a:lnTo>
                  <a:pt x="2524" y="952"/>
                </a:lnTo>
                <a:lnTo>
                  <a:pt x="2524" y="950"/>
                </a:lnTo>
                <a:lnTo>
                  <a:pt x="2525" y="950"/>
                </a:lnTo>
                <a:lnTo>
                  <a:pt x="2525" y="949"/>
                </a:lnTo>
                <a:lnTo>
                  <a:pt x="2525" y="948"/>
                </a:lnTo>
                <a:lnTo>
                  <a:pt x="2525" y="947"/>
                </a:lnTo>
                <a:lnTo>
                  <a:pt x="2525" y="945"/>
                </a:lnTo>
                <a:lnTo>
                  <a:pt x="2525" y="944"/>
                </a:lnTo>
                <a:lnTo>
                  <a:pt x="2525" y="943"/>
                </a:lnTo>
                <a:lnTo>
                  <a:pt x="2525" y="941"/>
                </a:lnTo>
                <a:lnTo>
                  <a:pt x="2524" y="941"/>
                </a:lnTo>
                <a:lnTo>
                  <a:pt x="2524" y="940"/>
                </a:lnTo>
                <a:lnTo>
                  <a:pt x="2524" y="939"/>
                </a:lnTo>
                <a:lnTo>
                  <a:pt x="2524" y="938"/>
                </a:lnTo>
                <a:lnTo>
                  <a:pt x="2523" y="937"/>
                </a:lnTo>
                <a:lnTo>
                  <a:pt x="2522" y="936"/>
                </a:lnTo>
                <a:lnTo>
                  <a:pt x="2521" y="935"/>
                </a:lnTo>
                <a:lnTo>
                  <a:pt x="2520" y="933"/>
                </a:lnTo>
                <a:lnTo>
                  <a:pt x="2519" y="933"/>
                </a:lnTo>
                <a:lnTo>
                  <a:pt x="2517" y="933"/>
                </a:lnTo>
                <a:lnTo>
                  <a:pt x="2516" y="933"/>
                </a:lnTo>
                <a:lnTo>
                  <a:pt x="2516" y="930"/>
                </a:lnTo>
                <a:lnTo>
                  <a:pt x="2520" y="930"/>
                </a:lnTo>
                <a:lnTo>
                  <a:pt x="2520" y="927"/>
                </a:lnTo>
                <a:lnTo>
                  <a:pt x="2520" y="925"/>
                </a:lnTo>
                <a:lnTo>
                  <a:pt x="2520" y="924"/>
                </a:lnTo>
                <a:lnTo>
                  <a:pt x="2519" y="924"/>
                </a:lnTo>
                <a:lnTo>
                  <a:pt x="2514" y="924"/>
                </a:lnTo>
                <a:lnTo>
                  <a:pt x="2514" y="925"/>
                </a:lnTo>
                <a:lnTo>
                  <a:pt x="2513" y="925"/>
                </a:lnTo>
                <a:lnTo>
                  <a:pt x="2512" y="925"/>
                </a:lnTo>
                <a:lnTo>
                  <a:pt x="2511" y="925"/>
                </a:lnTo>
                <a:lnTo>
                  <a:pt x="2509" y="925"/>
                </a:lnTo>
                <a:lnTo>
                  <a:pt x="2511" y="924"/>
                </a:lnTo>
                <a:lnTo>
                  <a:pt x="2511" y="923"/>
                </a:lnTo>
                <a:lnTo>
                  <a:pt x="2509" y="922"/>
                </a:lnTo>
                <a:lnTo>
                  <a:pt x="2511" y="921"/>
                </a:lnTo>
                <a:lnTo>
                  <a:pt x="2511" y="920"/>
                </a:lnTo>
                <a:lnTo>
                  <a:pt x="2509" y="919"/>
                </a:lnTo>
                <a:lnTo>
                  <a:pt x="2509" y="918"/>
                </a:lnTo>
                <a:lnTo>
                  <a:pt x="2508" y="914"/>
                </a:lnTo>
                <a:lnTo>
                  <a:pt x="2508" y="913"/>
                </a:lnTo>
                <a:lnTo>
                  <a:pt x="2507" y="912"/>
                </a:lnTo>
                <a:lnTo>
                  <a:pt x="2507" y="910"/>
                </a:lnTo>
                <a:lnTo>
                  <a:pt x="2507" y="908"/>
                </a:lnTo>
                <a:lnTo>
                  <a:pt x="2507" y="907"/>
                </a:lnTo>
                <a:lnTo>
                  <a:pt x="2509" y="907"/>
                </a:lnTo>
                <a:lnTo>
                  <a:pt x="2511" y="907"/>
                </a:lnTo>
                <a:lnTo>
                  <a:pt x="2512" y="906"/>
                </a:lnTo>
                <a:lnTo>
                  <a:pt x="2512" y="904"/>
                </a:lnTo>
                <a:lnTo>
                  <a:pt x="2511" y="904"/>
                </a:lnTo>
                <a:lnTo>
                  <a:pt x="2511" y="903"/>
                </a:lnTo>
                <a:lnTo>
                  <a:pt x="2509" y="903"/>
                </a:lnTo>
                <a:lnTo>
                  <a:pt x="2508" y="904"/>
                </a:lnTo>
                <a:lnTo>
                  <a:pt x="2507" y="904"/>
                </a:lnTo>
                <a:lnTo>
                  <a:pt x="2506" y="905"/>
                </a:lnTo>
                <a:lnTo>
                  <a:pt x="2505" y="905"/>
                </a:lnTo>
                <a:lnTo>
                  <a:pt x="2505" y="904"/>
                </a:lnTo>
                <a:lnTo>
                  <a:pt x="2505" y="903"/>
                </a:lnTo>
                <a:lnTo>
                  <a:pt x="2504" y="903"/>
                </a:lnTo>
                <a:lnTo>
                  <a:pt x="2504" y="902"/>
                </a:lnTo>
                <a:lnTo>
                  <a:pt x="2504" y="901"/>
                </a:lnTo>
                <a:lnTo>
                  <a:pt x="2504" y="895"/>
                </a:lnTo>
                <a:lnTo>
                  <a:pt x="2504" y="891"/>
                </a:lnTo>
                <a:lnTo>
                  <a:pt x="2503" y="888"/>
                </a:lnTo>
                <a:lnTo>
                  <a:pt x="2503" y="887"/>
                </a:lnTo>
                <a:lnTo>
                  <a:pt x="2504" y="887"/>
                </a:lnTo>
                <a:lnTo>
                  <a:pt x="2505" y="887"/>
                </a:lnTo>
                <a:lnTo>
                  <a:pt x="2505" y="883"/>
                </a:lnTo>
                <a:lnTo>
                  <a:pt x="2505" y="882"/>
                </a:lnTo>
                <a:lnTo>
                  <a:pt x="2506" y="882"/>
                </a:lnTo>
                <a:lnTo>
                  <a:pt x="2506" y="881"/>
                </a:lnTo>
                <a:lnTo>
                  <a:pt x="2506" y="880"/>
                </a:lnTo>
                <a:lnTo>
                  <a:pt x="2506" y="879"/>
                </a:lnTo>
                <a:lnTo>
                  <a:pt x="2506" y="878"/>
                </a:lnTo>
                <a:lnTo>
                  <a:pt x="2506" y="876"/>
                </a:lnTo>
                <a:lnTo>
                  <a:pt x="2506" y="874"/>
                </a:lnTo>
                <a:lnTo>
                  <a:pt x="2506" y="872"/>
                </a:lnTo>
                <a:lnTo>
                  <a:pt x="2506" y="871"/>
                </a:lnTo>
                <a:lnTo>
                  <a:pt x="2506" y="870"/>
                </a:lnTo>
                <a:lnTo>
                  <a:pt x="2506" y="869"/>
                </a:lnTo>
                <a:lnTo>
                  <a:pt x="2507" y="868"/>
                </a:lnTo>
                <a:lnTo>
                  <a:pt x="2507" y="866"/>
                </a:lnTo>
                <a:lnTo>
                  <a:pt x="2507" y="865"/>
                </a:lnTo>
                <a:lnTo>
                  <a:pt x="2507" y="864"/>
                </a:lnTo>
                <a:lnTo>
                  <a:pt x="2506" y="864"/>
                </a:lnTo>
                <a:lnTo>
                  <a:pt x="2506" y="863"/>
                </a:lnTo>
                <a:lnTo>
                  <a:pt x="2505" y="863"/>
                </a:lnTo>
                <a:lnTo>
                  <a:pt x="2504" y="863"/>
                </a:lnTo>
                <a:lnTo>
                  <a:pt x="2503" y="863"/>
                </a:lnTo>
                <a:lnTo>
                  <a:pt x="2503" y="862"/>
                </a:lnTo>
                <a:lnTo>
                  <a:pt x="2504" y="861"/>
                </a:lnTo>
                <a:lnTo>
                  <a:pt x="2504" y="860"/>
                </a:lnTo>
                <a:lnTo>
                  <a:pt x="2503" y="860"/>
                </a:lnTo>
                <a:lnTo>
                  <a:pt x="2504" y="860"/>
                </a:lnTo>
                <a:lnTo>
                  <a:pt x="2504" y="858"/>
                </a:lnTo>
                <a:lnTo>
                  <a:pt x="2504" y="856"/>
                </a:lnTo>
                <a:lnTo>
                  <a:pt x="2505" y="854"/>
                </a:lnTo>
                <a:lnTo>
                  <a:pt x="2505" y="853"/>
                </a:lnTo>
                <a:lnTo>
                  <a:pt x="2505" y="852"/>
                </a:lnTo>
                <a:lnTo>
                  <a:pt x="2505" y="849"/>
                </a:lnTo>
                <a:lnTo>
                  <a:pt x="2505" y="848"/>
                </a:lnTo>
                <a:lnTo>
                  <a:pt x="2506" y="846"/>
                </a:lnTo>
                <a:lnTo>
                  <a:pt x="2507" y="845"/>
                </a:lnTo>
                <a:lnTo>
                  <a:pt x="2507" y="844"/>
                </a:lnTo>
                <a:lnTo>
                  <a:pt x="2507" y="843"/>
                </a:lnTo>
                <a:lnTo>
                  <a:pt x="2507" y="841"/>
                </a:lnTo>
                <a:lnTo>
                  <a:pt x="2508" y="838"/>
                </a:lnTo>
                <a:lnTo>
                  <a:pt x="2508" y="837"/>
                </a:lnTo>
                <a:lnTo>
                  <a:pt x="2509" y="833"/>
                </a:lnTo>
                <a:lnTo>
                  <a:pt x="2509" y="828"/>
                </a:lnTo>
                <a:lnTo>
                  <a:pt x="2509" y="829"/>
                </a:lnTo>
                <a:lnTo>
                  <a:pt x="2511" y="827"/>
                </a:lnTo>
                <a:lnTo>
                  <a:pt x="2511" y="824"/>
                </a:lnTo>
                <a:lnTo>
                  <a:pt x="2511" y="823"/>
                </a:lnTo>
                <a:lnTo>
                  <a:pt x="2511" y="822"/>
                </a:lnTo>
                <a:lnTo>
                  <a:pt x="2511" y="821"/>
                </a:lnTo>
                <a:lnTo>
                  <a:pt x="2511" y="819"/>
                </a:lnTo>
                <a:lnTo>
                  <a:pt x="2511" y="816"/>
                </a:lnTo>
                <a:lnTo>
                  <a:pt x="2511" y="813"/>
                </a:lnTo>
                <a:lnTo>
                  <a:pt x="2511" y="812"/>
                </a:lnTo>
                <a:lnTo>
                  <a:pt x="2511" y="811"/>
                </a:lnTo>
                <a:lnTo>
                  <a:pt x="2511" y="810"/>
                </a:lnTo>
                <a:lnTo>
                  <a:pt x="2511" y="806"/>
                </a:lnTo>
                <a:lnTo>
                  <a:pt x="2511" y="805"/>
                </a:lnTo>
                <a:lnTo>
                  <a:pt x="2511" y="804"/>
                </a:lnTo>
                <a:lnTo>
                  <a:pt x="2511" y="803"/>
                </a:lnTo>
                <a:lnTo>
                  <a:pt x="2512" y="803"/>
                </a:lnTo>
                <a:lnTo>
                  <a:pt x="2512" y="802"/>
                </a:lnTo>
                <a:lnTo>
                  <a:pt x="2512" y="801"/>
                </a:lnTo>
                <a:lnTo>
                  <a:pt x="2512" y="799"/>
                </a:lnTo>
                <a:lnTo>
                  <a:pt x="2512" y="798"/>
                </a:lnTo>
                <a:lnTo>
                  <a:pt x="2512" y="797"/>
                </a:lnTo>
                <a:lnTo>
                  <a:pt x="2512" y="795"/>
                </a:lnTo>
                <a:lnTo>
                  <a:pt x="2512" y="793"/>
                </a:lnTo>
                <a:lnTo>
                  <a:pt x="2512" y="789"/>
                </a:lnTo>
                <a:lnTo>
                  <a:pt x="2512" y="785"/>
                </a:lnTo>
                <a:lnTo>
                  <a:pt x="2511" y="782"/>
                </a:lnTo>
                <a:lnTo>
                  <a:pt x="2512" y="780"/>
                </a:lnTo>
                <a:lnTo>
                  <a:pt x="2512" y="779"/>
                </a:lnTo>
                <a:lnTo>
                  <a:pt x="2512" y="778"/>
                </a:lnTo>
                <a:lnTo>
                  <a:pt x="2512" y="777"/>
                </a:lnTo>
                <a:lnTo>
                  <a:pt x="2512" y="776"/>
                </a:lnTo>
                <a:lnTo>
                  <a:pt x="2512" y="774"/>
                </a:lnTo>
                <a:lnTo>
                  <a:pt x="2512" y="773"/>
                </a:lnTo>
                <a:lnTo>
                  <a:pt x="2511" y="772"/>
                </a:lnTo>
                <a:lnTo>
                  <a:pt x="2512" y="770"/>
                </a:lnTo>
                <a:lnTo>
                  <a:pt x="2511" y="769"/>
                </a:lnTo>
                <a:lnTo>
                  <a:pt x="2512" y="769"/>
                </a:lnTo>
                <a:lnTo>
                  <a:pt x="2512" y="768"/>
                </a:lnTo>
                <a:lnTo>
                  <a:pt x="2511" y="766"/>
                </a:lnTo>
                <a:lnTo>
                  <a:pt x="2511" y="765"/>
                </a:lnTo>
                <a:lnTo>
                  <a:pt x="2511" y="764"/>
                </a:lnTo>
                <a:lnTo>
                  <a:pt x="2511" y="763"/>
                </a:lnTo>
                <a:lnTo>
                  <a:pt x="2511" y="762"/>
                </a:lnTo>
                <a:lnTo>
                  <a:pt x="2511" y="761"/>
                </a:lnTo>
                <a:lnTo>
                  <a:pt x="2511" y="760"/>
                </a:lnTo>
                <a:lnTo>
                  <a:pt x="2511" y="759"/>
                </a:lnTo>
                <a:lnTo>
                  <a:pt x="2511" y="757"/>
                </a:lnTo>
                <a:lnTo>
                  <a:pt x="2512" y="756"/>
                </a:lnTo>
                <a:lnTo>
                  <a:pt x="2512" y="755"/>
                </a:lnTo>
                <a:lnTo>
                  <a:pt x="2512" y="754"/>
                </a:lnTo>
                <a:lnTo>
                  <a:pt x="2513" y="732"/>
                </a:lnTo>
                <a:lnTo>
                  <a:pt x="2513" y="729"/>
                </a:lnTo>
                <a:lnTo>
                  <a:pt x="2513" y="727"/>
                </a:lnTo>
                <a:lnTo>
                  <a:pt x="2513" y="724"/>
                </a:lnTo>
                <a:lnTo>
                  <a:pt x="2513" y="722"/>
                </a:lnTo>
                <a:lnTo>
                  <a:pt x="2513" y="719"/>
                </a:lnTo>
                <a:lnTo>
                  <a:pt x="2513" y="717"/>
                </a:lnTo>
                <a:lnTo>
                  <a:pt x="2513" y="713"/>
                </a:lnTo>
                <a:lnTo>
                  <a:pt x="2513" y="711"/>
                </a:lnTo>
                <a:lnTo>
                  <a:pt x="2514" y="709"/>
                </a:lnTo>
                <a:lnTo>
                  <a:pt x="2513" y="703"/>
                </a:lnTo>
                <a:lnTo>
                  <a:pt x="2512" y="701"/>
                </a:lnTo>
                <a:lnTo>
                  <a:pt x="2513" y="689"/>
                </a:lnTo>
                <a:lnTo>
                  <a:pt x="2515" y="685"/>
                </a:lnTo>
                <a:lnTo>
                  <a:pt x="2512" y="682"/>
                </a:lnTo>
                <a:lnTo>
                  <a:pt x="2511" y="681"/>
                </a:lnTo>
                <a:lnTo>
                  <a:pt x="2509" y="679"/>
                </a:lnTo>
                <a:lnTo>
                  <a:pt x="2509" y="678"/>
                </a:lnTo>
                <a:lnTo>
                  <a:pt x="2509" y="672"/>
                </a:lnTo>
                <a:lnTo>
                  <a:pt x="2519" y="670"/>
                </a:lnTo>
                <a:lnTo>
                  <a:pt x="2521" y="669"/>
                </a:lnTo>
                <a:lnTo>
                  <a:pt x="2522" y="669"/>
                </a:lnTo>
                <a:lnTo>
                  <a:pt x="2532" y="669"/>
                </a:lnTo>
                <a:lnTo>
                  <a:pt x="2528" y="669"/>
                </a:lnTo>
                <a:lnTo>
                  <a:pt x="2524" y="686"/>
                </a:lnTo>
                <a:lnTo>
                  <a:pt x="2528" y="720"/>
                </a:lnTo>
                <a:lnTo>
                  <a:pt x="2528" y="722"/>
                </a:lnTo>
                <a:lnTo>
                  <a:pt x="2528" y="727"/>
                </a:lnTo>
                <a:lnTo>
                  <a:pt x="2529" y="730"/>
                </a:lnTo>
                <a:lnTo>
                  <a:pt x="2529" y="736"/>
                </a:lnTo>
                <a:lnTo>
                  <a:pt x="2530" y="737"/>
                </a:lnTo>
                <a:lnTo>
                  <a:pt x="2530" y="738"/>
                </a:lnTo>
                <a:close/>
                <a:moveTo>
                  <a:pt x="2497" y="671"/>
                </a:moveTo>
                <a:lnTo>
                  <a:pt x="2494" y="672"/>
                </a:lnTo>
                <a:lnTo>
                  <a:pt x="2490" y="671"/>
                </a:lnTo>
                <a:lnTo>
                  <a:pt x="2490" y="670"/>
                </a:lnTo>
                <a:lnTo>
                  <a:pt x="2489" y="670"/>
                </a:lnTo>
                <a:lnTo>
                  <a:pt x="2489" y="668"/>
                </a:lnTo>
                <a:lnTo>
                  <a:pt x="2489" y="665"/>
                </a:lnTo>
                <a:lnTo>
                  <a:pt x="2489" y="662"/>
                </a:lnTo>
                <a:lnTo>
                  <a:pt x="2490" y="660"/>
                </a:lnTo>
                <a:lnTo>
                  <a:pt x="2491" y="657"/>
                </a:lnTo>
                <a:lnTo>
                  <a:pt x="2493" y="656"/>
                </a:lnTo>
                <a:lnTo>
                  <a:pt x="2495" y="654"/>
                </a:lnTo>
                <a:lnTo>
                  <a:pt x="2495" y="653"/>
                </a:lnTo>
                <a:lnTo>
                  <a:pt x="2498" y="652"/>
                </a:lnTo>
                <a:lnTo>
                  <a:pt x="2502" y="651"/>
                </a:lnTo>
                <a:lnTo>
                  <a:pt x="2506" y="652"/>
                </a:lnTo>
                <a:lnTo>
                  <a:pt x="2507" y="653"/>
                </a:lnTo>
                <a:lnTo>
                  <a:pt x="2507" y="657"/>
                </a:lnTo>
                <a:lnTo>
                  <a:pt x="2506" y="662"/>
                </a:lnTo>
                <a:lnTo>
                  <a:pt x="2505" y="665"/>
                </a:lnTo>
                <a:lnTo>
                  <a:pt x="2505" y="667"/>
                </a:lnTo>
                <a:lnTo>
                  <a:pt x="2506" y="668"/>
                </a:lnTo>
                <a:lnTo>
                  <a:pt x="2505" y="669"/>
                </a:lnTo>
                <a:lnTo>
                  <a:pt x="2502" y="670"/>
                </a:lnTo>
                <a:lnTo>
                  <a:pt x="2500" y="671"/>
                </a:lnTo>
                <a:lnTo>
                  <a:pt x="2499" y="671"/>
                </a:lnTo>
                <a:lnTo>
                  <a:pt x="2498" y="671"/>
                </a:lnTo>
                <a:lnTo>
                  <a:pt x="2497" y="671"/>
                </a:lnTo>
                <a:close/>
                <a:moveTo>
                  <a:pt x="2513" y="627"/>
                </a:moveTo>
                <a:lnTo>
                  <a:pt x="2514" y="627"/>
                </a:lnTo>
                <a:lnTo>
                  <a:pt x="2514" y="628"/>
                </a:lnTo>
                <a:lnTo>
                  <a:pt x="2514" y="629"/>
                </a:lnTo>
                <a:lnTo>
                  <a:pt x="2513" y="629"/>
                </a:lnTo>
                <a:lnTo>
                  <a:pt x="2512" y="629"/>
                </a:lnTo>
                <a:lnTo>
                  <a:pt x="2511" y="629"/>
                </a:lnTo>
                <a:lnTo>
                  <a:pt x="2508" y="629"/>
                </a:lnTo>
                <a:lnTo>
                  <a:pt x="2507" y="629"/>
                </a:lnTo>
                <a:lnTo>
                  <a:pt x="2506" y="629"/>
                </a:lnTo>
                <a:lnTo>
                  <a:pt x="2505" y="629"/>
                </a:lnTo>
                <a:lnTo>
                  <a:pt x="2505" y="628"/>
                </a:lnTo>
                <a:lnTo>
                  <a:pt x="2502" y="628"/>
                </a:lnTo>
                <a:lnTo>
                  <a:pt x="2505" y="628"/>
                </a:lnTo>
                <a:lnTo>
                  <a:pt x="2504" y="623"/>
                </a:lnTo>
                <a:lnTo>
                  <a:pt x="2512" y="623"/>
                </a:lnTo>
                <a:lnTo>
                  <a:pt x="2512" y="626"/>
                </a:lnTo>
                <a:lnTo>
                  <a:pt x="2512" y="627"/>
                </a:lnTo>
                <a:lnTo>
                  <a:pt x="2513" y="627"/>
                </a:lnTo>
                <a:close/>
                <a:moveTo>
                  <a:pt x="2502" y="548"/>
                </a:moveTo>
                <a:lnTo>
                  <a:pt x="2502" y="550"/>
                </a:lnTo>
                <a:lnTo>
                  <a:pt x="2503" y="550"/>
                </a:lnTo>
                <a:lnTo>
                  <a:pt x="2503" y="548"/>
                </a:lnTo>
                <a:lnTo>
                  <a:pt x="2504" y="550"/>
                </a:lnTo>
                <a:lnTo>
                  <a:pt x="2503" y="551"/>
                </a:lnTo>
                <a:lnTo>
                  <a:pt x="2502" y="552"/>
                </a:lnTo>
                <a:lnTo>
                  <a:pt x="2502" y="553"/>
                </a:lnTo>
                <a:lnTo>
                  <a:pt x="2500" y="552"/>
                </a:lnTo>
                <a:lnTo>
                  <a:pt x="2500" y="551"/>
                </a:lnTo>
                <a:lnTo>
                  <a:pt x="2500" y="550"/>
                </a:lnTo>
                <a:lnTo>
                  <a:pt x="2500" y="548"/>
                </a:lnTo>
                <a:lnTo>
                  <a:pt x="2502" y="548"/>
                </a:lnTo>
                <a:close/>
                <a:moveTo>
                  <a:pt x="2509" y="512"/>
                </a:moveTo>
                <a:lnTo>
                  <a:pt x="2508" y="512"/>
                </a:lnTo>
                <a:lnTo>
                  <a:pt x="2508" y="511"/>
                </a:lnTo>
                <a:lnTo>
                  <a:pt x="2508" y="510"/>
                </a:lnTo>
                <a:lnTo>
                  <a:pt x="2509" y="510"/>
                </a:lnTo>
                <a:lnTo>
                  <a:pt x="2509" y="511"/>
                </a:lnTo>
                <a:lnTo>
                  <a:pt x="2509" y="512"/>
                </a:lnTo>
                <a:close/>
                <a:moveTo>
                  <a:pt x="2516" y="514"/>
                </a:moveTo>
                <a:lnTo>
                  <a:pt x="2515" y="514"/>
                </a:lnTo>
                <a:lnTo>
                  <a:pt x="2515" y="513"/>
                </a:lnTo>
                <a:lnTo>
                  <a:pt x="2514" y="513"/>
                </a:lnTo>
                <a:lnTo>
                  <a:pt x="2514" y="512"/>
                </a:lnTo>
                <a:lnTo>
                  <a:pt x="2513" y="511"/>
                </a:lnTo>
                <a:lnTo>
                  <a:pt x="2513" y="510"/>
                </a:lnTo>
                <a:lnTo>
                  <a:pt x="2514" y="510"/>
                </a:lnTo>
                <a:lnTo>
                  <a:pt x="2515" y="511"/>
                </a:lnTo>
                <a:lnTo>
                  <a:pt x="2515" y="512"/>
                </a:lnTo>
                <a:lnTo>
                  <a:pt x="2516" y="512"/>
                </a:lnTo>
                <a:lnTo>
                  <a:pt x="2516" y="513"/>
                </a:lnTo>
                <a:lnTo>
                  <a:pt x="2516" y="514"/>
                </a:lnTo>
                <a:close/>
                <a:moveTo>
                  <a:pt x="2500" y="504"/>
                </a:moveTo>
                <a:lnTo>
                  <a:pt x="2500" y="505"/>
                </a:lnTo>
                <a:lnTo>
                  <a:pt x="2499" y="505"/>
                </a:lnTo>
                <a:lnTo>
                  <a:pt x="2498" y="505"/>
                </a:lnTo>
                <a:lnTo>
                  <a:pt x="2497" y="506"/>
                </a:lnTo>
                <a:lnTo>
                  <a:pt x="2498" y="506"/>
                </a:lnTo>
                <a:lnTo>
                  <a:pt x="2498" y="508"/>
                </a:lnTo>
                <a:lnTo>
                  <a:pt x="2498" y="509"/>
                </a:lnTo>
                <a:lnTo>
                  <a:pt x="2498" y="510"/>
                </a:lnTo>
                <a:lnTo>
                  <a:pt x="2498" y="511"/>
                </a:lnTo>
                <a:lnTo>
                  <a:pt x="2498" y="513"/>
                </a:lnTo>
                <a:lnTo>
                  <a:pt x="2499" y="514"/>
                </a:lnTo>
                <a:lnTo>
                  <a:pt x="2499" y="517"/>
                </a:lnTo>
                <a:lnTo>
                  <a:pt x="2499" y="518"/>
                </a:lnTo>
                <a:lnTo>
                  <a:pt x="2500" y="520"/>
                </a:lnTo>
                <a:lnTo>
                  <a:pt x="2500" y="521"/>
                </a:lnTo>
                <a:lnTo>
                  <a:pt x="2502" y="521"/>
                </a:lnTo>
                <a:lnTo>
                  <a:pt x="2503" y="521"/>
                </a:lnTo>
                <a:lnTo>
                  <a:pt x="2504" y="520"/>
                </a:lnTo>
                <a:lnTo>
                  <a:pt x="2505" y="520"/>
                </a:lnTo>
                <a:lnTo>
                  <a:pt x="2506" y="519"/>
                </a:lnTo>
                <a:lnTo>
                  <a:pt x="2506" y="520"/>
                </a:lnTo>
                <a:lnTo>
                  <a:pt x="2507" y="520"/>
                </a:lnTo>
                <a:lnTo>
                  <a:pt x="2508" y="520"/>
                </a:lnTo>
                <a:lnTo>
                  <a:pt x="2508" y="519"/>
                </a:lnTo>
                <a:lnTo>
                  <a:pt x="2509" y="519"/>
                </a:lnTo>
                <a:lnTo>
                  <a:pt x="2508" y="519"/>
                </a:lnTo>
                <a:lnTo>
                  <a:pt x="2508" y="520"/>
                </a:lnTo>
                <a:lnTo>
                  <a:pt x="2507" y="520"/>
                </a:lnTo>
                <a:lnTo>
                  <a:pt x="2506" y="521"/>
                </a:lnTo>
                <a:lnTo>
                  <a:pt x="2505" y="522"/>
                </a:lnTo>
                <a:lnTo>
                  <a:pt x="2503" y="522"/>
                </a:lnTo>
                <a:lnTo>
                  <a:pt x="2502" y="525"/>
                </a:lnTo>
                <a:lnTo>
                  <a:pt x="2500" y="526"/>
                </a:lnTo>
                <a:lnTo>
                  <a:pt x="2500" y="527"/>
                </a:lnTo>
                <a:lnTo>
                  <a:pt x="2500" y="528"/>
                </a:lnTo>
                <a:lnTo>
                  <a:pt x="2500" y="529"/>
                </a:lnTo>
                <a:lnTo>
                  <a:pt x="2502" y="530"/>
                </a:lnTo>
                <a:lnTo>
                  <a:pt x="2502" y="531"/>
                </a:lnTo>
                <a:lnTo>
                  <a:pt x="2502" y="533"/>
                </a:lnTo>
                <a:lnTo>
                  <a:pt x="2502" y="534"/>
                </a:lnTo>
                <a:lnTo>
                  <a:pt x="2500" y="534"/>
                </a:lnTo>
                <a:lnTo>
                  <a:pt x="2500" y="533"/>
                </a:lnTo>
                <a:lnTo>
                  <a:pt x="2499" y="533"/>
                </a:lnTo>
                <a:lnTo>
                  <a:pt x="2499" y="531"/>
                </a:lnTo>
                <a:lnTo>
                  <a:pt x="2498" y="531"/>
                </a:lnTo>
                <a:lnTo>
                  <a:pt x="2498" y="530"/>
                </a:lnTo>
                <a:lnTo>
                  <a:pt x="2497" y="530"/>
                </a:lnTo>
                <a:lnTo>
                  <a:pt x="2497" y="529"/>
                </a:lnTo>
                <a:lnTo>
                  <a:pt x="2497" y="528"/>
                </a:lnTo>
                <a:lnTo>
                  <a:pt x="2497" y="527"/>
                </a:lnTo>
                <a:lnTo>
                  <a:pt x="2496" y="527"/>
                </a:lnTo>
                <a:lnTo>
                  <a:pt x="2496" y="526"/>
                </a:lnTo>
                <a:lnTo>
                  <a:pt x="2496" y="525"/>
                </a:lnTo>
                <a:lnTo>
                  <a:pt x="2496" y="523"/>
                </a:lnTo>
                <a:lnTo>
                  <a:pt x="2495" y="522"/>
                </a:lnTo>
                <a:lnTo>
                  <a:pt x="2495" y="520"/>
                </a:lnTo>
                <a:lnTo>
                  <a:pt x="2494" y="519"/>
                </a:lnTo>
                <a:lnTo>
                  <a:pt x="2494" y="518"/>
                </a:lnTo>
                <a:lnTo>
                  <a:pt x="2493" y="517"/>
                </a:lnTo>
                <a:lnTo>
                  <a:pt x="2491" y="517"/>
                </a:lnTo>
                <a:lnTo>
                  <a:pt x="2491" y="518"/>
                </a:lnTo>
                <a:lnTo>
                  <a:pt x="2490" y="517"/>
                </a:lnTo>
                <a:lnTo>
                  <a:pt x="2490" y="518"/>
                </a:lnTo>
                <a:lnTo>
                  <a:pt x="2491" y="519"/>
                </a:lnTo>
                <a:lnTo>
                  <a:pt x="2490" y="519"/>
                </a:lnTo>
                <a:lnTo>
                  <a:pt x="2489" y="518"/>
                </a:lnTo>
                <a:lnTo>
                  <a:pt x="2491" y="515"/>
                </a:lnTo>
                <a:lnTo>
                  <a:pt x="2493" y="515"/>
                </a:lnTo>
                <a:lnTo>
                  <a:pt x="2491" y="514"/>
                </a:lnTo>
                <a:lnTo>
                  <a:pt x="2490" y="511"/>
                </a:lnTo>
                <a:lnTo>
                  <a:pt x="2490" y="510"/>
                </a:lnTo>
                <a:lnTo>
                  <a:pt x="2491" y="509"/>
                </a:lnTo>
                <a:lnTo>
                  <a:pt x="2493" y="508"/>
                </a:lnTo>
                <a:lnTo>
                  <a:pt x="2494" y="508"/>
                </a:lnTo>
                <a:lnTo>
                  <a:pt x="2494" y="506"/>
                </a:lnTo>
                <a:lnTo>
                  <a:pt x="2494" y="508"/>
                </a:lnTo>
                <a:lnTo>
                  <a:pt x="2495" y="509"/>
                </a:lnTo>
                <a:lnTo>
                  <a:pt x="2495" y="508"/>
                </a:lnTo>
                <a:lnTo>
                  <a:pt x="2496" y="506"/>
                </a:lnTo>
                <a:lnTo>
                  <a:pt x="2496" y="505"/>
                </a:lnTo>
                <a:lnTo>
                  <a:pt x="2497" y="505"/>
                </a:lnTo>
                <a:lnTo>
                  <a:pt x="2498" y="505"/>
                </a:lnTo>
                <a:lnTo>
                  <a:pt x="2498" y="504"/>
                </a:lnTo>
                <a:lnTo>
                  <a:pt x="2499" y="504"/>
                </a:lnTo>
                <a:lnTo>
                  <a:pt x="2500" y="504"/>
                </a:lnTo>
                <a:lnTo>
                  <a:pt x="2502" y="504"/>
                </a:lnTo>
                <a:lnTo>
                  <a:pt x="2500" y="504"/>
                </a:lnTo>
                <a:close/>
                <a:moveTo>
                  <a:pt x="2255" y="4"/>
                </a:moveTo>
                <a:lnTo>
                  <a:pt x="2254" y="7"/>
                </a:lnTo>
                <a:lnTo>
                  <a:pt x="2259" y="7"/>
                </a:lnTo>
                <a:lnTo>
                  <a:pt x="2258" y="10"/>
                </a:lnTo>
                <a:lnTo>
                  <a:pt x="2257" y="13"/>
                </a:lnTo>
                <a:lnTo>
                  <a:pt x="2259" y="19"/>
                </a:lnTo>
                <a:lnTo>
                  <a:pt x="2262" y="23"/>
                </a:lnTo>
                <a:lnTo>
                  <a:pt x="2266" y="24"/>
                </a:lnTo>
                <a:lnTo>
                  <a:pt x="2272" y="26"/>
                </a:lnTo>
                <a:lnTo>
                  <a:pt x="2273" y="27"/>
                </a:lnTo>
                <a:lnTo>
                  <a:pt x="2272" y="31"/>
                </a:lnTo>
                <a:lnTo>
                  <a:pt x="2272" y="32"/>
                </a:lnTo>
                <a:lnTo>
                  <a:pt x="2273" y="33"/>
                </a:lnTo>
                <a:lnTo>
                  <a:pt x="2274" y="34"/>
                </a:lnTo>
                <a:lnTo>
                  <a:pt x="2276" y="34"/>
                </a:lnTo>
                <a:lnTo>
                  <a:pt x="2274" y="37"/>
                </a:lnTo>
                <a:lnTo>
                  <a:pt x="2273" y="40"/>
                </a:lnTo>
                <a:lnTo>
                  <a:pt x="2274" y="42"/>
                </a:lnTo>
                <a:lnTo>
                  <a:pt x="2275" y="45"/>
                </a:lnTo>
                <a:lnTo>
                  <a:pt x="2275" y="49"/>
                </a:lnTo>
                <a:lnTo>
                  <a:pt x="2276" y="53"/>
                </a:lnTo>
                <a:lnTo>
                  <a:pt x="2279" y="56"/>
                </a:lnTo>
                <a:lnTo>
                  <a:pt x="2282" y="56"/>
                </a:lnTo>
                <a:lnTo>
                  <a:pt x="2287" y="54"/>
                </a:lnTo>
                <a:lnTo>
                  <a:pt x="2289" y="54"/>
                </a:lnTo>
                <a:lnTo>
                  <a:pt x="2293" y="56"/>
                </a:lnTo>
                <a:lnTo>
                  <a:pt x="2295" y="60"/>
                </a:lnTo>
                <a:lnTo>
                  <a:pt x="2300" y="63"/>
                </a:lnTo>
                <a:lnTo>
                  <a:pt x="2304" y="66"/>
                </a:lnTo>
                <a:lnTo>
                  <a:pt x="2305" y="69"/>
                </a:lnTo>
                <a:lnTo>
                  <a:pt x="2305" y="75"/>
                </a:lnTo>
                <a:lnTo>
                  <a:pt x="2304" y="79"/>
                </a:lnTo>
                <a:lnTo>
                  <a:pt x="2300" y="82"/>
                </a:lnTo>
                <a:lnTo>
                  <a:pt x="2296" y="84"/>
                </a:lnTo>
                <a:lnTo>
                  <a:pt x="2290" y="85"/>
                </a:lnTo>
                <a:lnTo>
                  <a:pt x="2286" y="87"/>
                </a:lnTo>
                <a:lnTo>
                  <a:pt x="2282" y="90"/>
                </a:lnTo>
                <a:lnTo>
                  <a:pt x="2279" y="90"/>
                </a:lnTo>
                <a:lnTo>
                  <a:pt x="2274" y="91"/>
                </a:lnTo>
                <a:lnTo>
                  <a:pt x="2275" y="92"/>
                </a:lnTo>
                <a:lnTo>
                  <a:pt x="2276" y="92"/>
                </a:lnTo>
                <a:lnTo>
                  <a:pt x="2276" y="93"/>
                </a:lnTo>
                <a:lnTo>
                  <a:pt x="2275" y="94"/>
                </a:lnTo>
                <a:lnTo>
                  <a:pt x="2276" y="95"/>
                </a:lnTo>
                <a:lnTo>
                  <a:pt x="2279" y="96"/>
                </a:lnTo>
                <a:lnTo>
                  <a:pt x="2281" y="94"/>
                </a:lnTo>
                <a:lnTo>
                  <a:pt x="2286" y="93"/>
                </a:lnTo>
                <a:lnTo>
                  <a:pt x="2290" y="93"/>
                </a:lnTo>
                <a:lnTo>
                  <a:pt x="2292" y="91"/>
                </a:lnTo>
                <a:lnTo>
                  <a:pt x="2298" y="91"/>
                </a:lnTo>
                <a:lnTo>
                  <a:pt x="2299" y="88"/>
                </a:lnTo>
                <a:lnTo>
                  <a:pt x="2305" y="88"/>
                </a:lnTo>
                <a:lnTo>
                  <a:pt x="2306" y="86"/>
                </a:lnTo>
                <a:lnTo>
                  <a:pt x="2306" y="84"/>
                </a:lnTo>
                <a:lnTo>
                  <a:pt x="2310" y="84"/>
                </a:lnTo>
                <a:lnTo>
                  <a:pt x="2315" y="84"/>
                </a:lnTo>
                <a:lnTo>
                  <a:pt x="2318" y="86"/>
                </a:lnTo>
                <a:lnTo>
                  <a:pt x="2323" y="86"/>
                </a:lnTo>
                <a:lnTo>
                  <a:pt x="2326" y="85"/>
                </a:lnTo>
                <a:lnTo>
                  <a:pt x="2331" y="83"/>
                </a:lnTo>
                <a:lnTo>
                  <a:pt x="2339" y="83"/>
                </a:lnTo>
                <a:lnTo>
                  <a:pt x="2345" y="81"/>
                </a:lnTo>
                <a:lnTo>
                  <a:pt x="2350" y="79"/>
                </a:lnTo>
                <a:lnTo>
                  <a:pt x="2352" y="79"/>
                </a:lnTo>
                <a:lnTo>
                  <a:pt x="2356" y="83"/>
                </a:lnTo>
                <a:lnTo>
                  <a:pt x="2356" y="85"/>
                </a:lnTo>
                <a:lnTo>
                  <a:pt x="2358" y="85"/>
                </a:lnTo>
                <a:lnTo>
                  <a:pt x="2359" y="82"/>
                </a:lnTo>
                <a:lnTo>
                  <a:pt x="2361" y="81"/>
                </a:lnTo>
                <a:lnTo>
                  <a:pt x="2365" y="81"/>
                </a:lnTo>
                <a:lnTo>
                  <a:pt x="2367" y="83"/>
                </a:lnTo>
                <a:lnTo>
                  <a:pt x="2367" y="87"/>
                </a:lnTo>
                <a:lnTo>
                  <a:pt x="2370" y="92"/>
                </a:lnTo>
                <a:lnTo>
                  <a:pt x="2370" y="93"/>
                </a:lnTo>
                <a:lnTo>
                  <a:pt x="2370" y="94"/>
                </a:lnTo>
                <a:lnTo>
                  <a:pt x="2373" y="98"/>
                </a:lnTo>
                <a:lnTo>
                  <a:pt x="2378" y="98"/>
                </a:lnTo>
                <a:lnTo>
                  <a:pt x="2377" y="96"/>
                </a:lnTo>
                <a:lnTo>
                  <a:pt x="2374" y="92"/>
                </a:lnTo>
                <a:lnTo>
                  <a:pt x="2371" y="88"/>
                </a:lnTo>
                <a:lnTo>
                  <a:pt x="2369" y="86"/>
                </a:lnTo>
                <a:lnTo>
                  <a:pt x="2370" y="84"/>
                </a:lnTo>
                <a:lnTo>
                  <a:pt x="2373" y="82"/>
                </a:lnTo>
                <a:lnTo>
                  <a:pt x="2376" y="83"/>
                </a:lnTo>
                <a:lnTo>
                  <a:pt x="2379" y="83"/>
                </a:lnTo>
                <a:lnTo>
                  <a:pt x="2383" y="84"/>
                </a:lnTo>
                <a:lnTo>
                  <a:pt x="2383" y="83"/>
                </a:lnTo>
                <a:lnTo>
                  <a:pt x="2384" y="81"/>
                </a:lnTo>
                <a:lnTo>
                  <a:pt x="2387" y="81"/>
                </a:lnTo>
                <a:lnTo>
                  <a:pt x="2391" y="82"/>
                </a:lnTo>
                <a:lnTo>
                  <a:pt x="2394" y="83"/>
                </a:lnTo>
                <a:lnTo>
                  <a:pt x="2397" y="86"/>
                </a:lnTo>
                <a:lnTo>
                  <a:pt x="2400" y="88"/>
                </a:lnTo>
                <a:lnTo>
                  <a:pt x="2403" y="90"/>
                </a:lnTo>
                <a:lnTo>
                  <a:pt x="2404" y="88"/>
                </a:lnTo>
                <a:lnTo>
                  <a:pt x="2405" y="88"/>
                </a:lnTo>
                <a:lnTo>
                  <a:pt x="2409" y="90"/>
                </a:lnTo>
                <a:lnTo>
                  <a:pt x="2412" y="90"/>
                </a:lnTo>
                <a:lnTo>
                  <a:pt x="2417" y="91"/>
                </a:lnTo>
                <a:lnTo>
                  <a:pt x="2419" y="91"/>
                </a:lnTo>
                <a:lnTo>
                  <a:pt x="2420" y="91"/>
                </a:lnTo>
                <a:lnTo>
                  <a:pt x="2422" y="92"/>
                </a:lnTo>
                <a:lnTo>
                  <a:pt x="2424" y="92"/>
                </a:lnTo>
                <a:lnTo>
                  <a:pt x="2425" y="92"/>
                </a:lnTo>
                <a:lnTo>
                  <a:pt x="2424" y="92"/>
                </a:lnTo>
                <a:lnTo>
                  <a:pt x="2424" y="93"/>
                </a:lnTo>
                <a:lnTo>
                  <a:pt x="2422" y="94"/>
                </a:lnTo>
                <a:lnTo>
                  <a:pt x="2422" y="95"/>
                </a:lnTo>
                <a:lnTo>
                  <a:pt x="2424" y="96"/>
                </a:lnTo>
                <a:lnTo>
                  <a:pt x="2424" y="98"/>
                </a:lnTo>
                <a:lnTo>
                  <a:pt x="2425" y="99"/>
                </a:lnTo>
                <a:lnTo>
                  <a:pt x="2425" y="100"/>
                </a:lnTo>
                <a:lnTo>
                  <a:pt x="2425" y="101"/>
                </a:lnTo>
                <a:lnTo>
                  <a:pt x="2426" y="103"/>
                </a:lnTo>
                <a:lnTo>
                  <a:pt x="2427" y="109"/>
                </a:lnTo>
                <a:lnTo>
                  <a:pt x="2428" y="111"/>
                </a:lnTo>
                <a:lnTo>
                  <a:pt x="2429" y="115"/>
                </a:lnTo>
                <a:lnTo>
                  <a:pt x="2429" y="117"/>
                </a:lnTo>
                <a:lnTo>
                  <a:pt x="2430" y="121"/>
                </a:lnTo>
                <a:lnTo>
                  <a:pt x="2430" y="124"/>
                </a:lnTo>
                <a:lnTo>
                  <a:pt x="2431" y="127"/>
                </a:lnTo>
                <a:lnTo>
                  <a:pt x="2431" y="128"/>
                </a:lnTo>
                <a:lnTo>
                  <a:pt x="2434" y="137"/>
                </a:lnTo>
                <a:lnTo>
                  <a:pt x="2434" y="140"/>
                </a:lnTo>
                <a:lnTo>
                  <a:pt x="2434" y="141"/>
                </a:lnTo>
                <a:lnTo>
                  <a:pt x="2435" y="143"/>
                </a:lnTo>
                <a:lnTo>
                  <a:pt x="2435" y="145"/>
                </a:lnTo>
                <a:lnTo>
                  <a:pt x="2436" y="151"/>
                </a:lnTo>
                <a:lnTo>
                  <a:pt x="2437" y="154"/>
                </a:lnTo>
                <a:lnTo>
                  <a:pt x="2438" y="159"/>
                </a:lnTo>
                <a:lnTo>
                  <a:pt x="2439" y="162"/>
                </a:lnTo>
                <a:lnTo>
                  <a:pt x="2442" y="172"/>
                </a:lnTo>
                <a:lnTo>
                  <a:pt x="2444" y="182"/>
                </a:lnTo>
                <a:lnTo>
                  <a:pt x="2448" y="195"/>
                </a:lnTo>
                <a:lnTo>
                  <a:pt x="2448" y="196"/>
                </a:lnTo>
                <a:lnTo>
                  <a:pt x="2450" y="199"/>
                </a:lnTo>
                <a:lnTo>
                  <a:pt x="2451" y="203"/>
                </a:lnTo>
                <a:lnTo>
                  <a:pt x="2460" y="235"/>
                </a:lnTo>
                <a:lnTo>
                  <a:pt x="2463" y="247"/>
                </a:lnTo>
                <a:lnTo>
                  <a:pt x="2463" y="250"/>
                </a:lnTo>
                <a:lnTo>
                  <a:pt x="2464" y="251"/>
                </a:lnTo>
                <a:lnTo>
                  <a:pt x="2465" y="259"/>
                </a:lnTo>
                <a:lnTo>
                  <a:pt x="2466" y="259"/>
                </a:lnTo>
                <a:lnTo>
                  <a:pt x="2469" y="268"/>
                </a:lnTo>
                <a:lnTo>
                  <a:pt x="2473" y="287"/>
                </a:lnTo>
                <a:lnTo>
                  <a:pt x="2477" y="299"/>
                </a:lnTo>
                <a:lnTo>
                  <a:pt x="2485" y="326"/>
                </a:lnTo>
                <a:lnTo>
                  <a:pt x="2487" y="332"/>
                </a:lnTo>
                <a:lnTo>
                  <a:pt x="2487" y="334"/>
                </a:lnTo>
                <a:lnTo>
                  <a:pt x="2488" y="334"/>
                </a:lnTo>
                <a:lnTo>
                  <a:pt x="2488" y="335"/>
                </a:lnTo>
                <a:lnTo>
                  <a:pt x="2488" y="336"/>
                </a:lnTo>
                <a:lnTo>
                  <a:pt x="2489" y="338"/>
                </a:lnTo>
                <a:lnTo>
                  <a:pt x="2489" y="339"/>
                </a:lnTo>
                <a:lnTo>
                  <a:pt x="2489" y="341"/>
                </a:lnTo>
                <a:lnTo>
                  <a:pt x="2490" y="343"/>
                </a:lnTo>
                <a:lnTo>
                  <a:pt x="2490" y="344"/>
                </a:lnTo>
                <a:lnTo>
                  <a:pt x="2490" y="345"/>
                </a:lnTo>
                <a:lnTo>
                  <a:pt x="2491" y="347"/>
                </a:lnTo>
                <a:lnTo>
                  <a:pt x="2491" y="349"/>
                </a:lnTo>
                <a:lnTo>
                  <a:pt x="2491" y="350"/>
                </a:lnTo>
                <a:lnTo>
                  <a:pt x="2498" y="375"/>
                </a:lnTo>
                <a:lnTo>
                  <a:pt x="2498" y="376"/>
                </a:lnTo>
                <a:lnTo>
                  <a:pt x="2499" y="380"/>
                </a:lnTo>
                <a:lnTo>
                  <a:pt x="2502" y="392"/>
                </a:lnTo>
                <a:lnTo>
                  <a:pt x="2502" y="397"/>
                </a:lnTo>
                <a:lnTo>
                  <a:pt x="2512" y="446"/>
                </a:lnTo>
                <a:lnTo>
                  <a:pt x="2512" y="448"/>
                </a:lnTo>
                <a:lnTo>
                  <a:pt x="2512" y="451"/>
                </a:lnTo>
                <a:lnTo>
                  <a:pt x="2513" y="451"/>
                </a:lnTo>
                <a:lnTo>
                  <a:pt x="2514" y="452"/>
                </a:lnTo>
                <a:lnTo>
                  <a:pt x="2514" y="453"/>
                </a:lnTo>
                <a:lnTo>
                  <a:pt x="2515" y="455"/>
                </a:lnTo>
                <a:lnTo>
                  <a:pt x="2515" y="458"/>
                </a:lnTo>
                <a:lnTo>
                  <a:pt x="2516" y="460"/>
                </a:lnTo>
                <a:lnTo>
                  <a:pt x="2516" y="461"/>
                </a:lnTo>
                <a:lnTo>
                  <a:pt x="2516" y="462"/>
                </a:lnTo>
                <a:lnTo>
                  <a:pt x="2516" y="463"/>
                </a:lnTo>
                <a:lnTo>
                  <a:pt x="2516" y="464"/>
                </a:lnTo>
                <a:lnTo>
                  <a:pt x="2517" y="466"/>
                </a:lnTo>
                <a:lnTo>
                  <a:pt x="2517" y="467"/>
                </a:lnTo>
                <a:lnTo>
                  <a:pt x="2517" y="468"/>
                </a:lnTo>
                <a:lnTo>
                  <a:pt x="2517" y="469"/>
                </a:lnTo>
                <a:lnTo>
                  <a:pt x="2517" y="470"/>
                </a:lnTo>
                <a:lnTo>
                  <a:pt x="2517" y="471"/>
                </a:lnTo>
                <a:lnTo>
                  <a:pt x="2519" y="473"/>
                </a:lnTo>
                <a:lnTo>
                  <a:pt x="2519" y="475"/>
                </a:lnTo>
                <a:lnTo>
                  <a:pt x="2519" y="476"/>
                </a:lnTo>
                <a:lnTo>
                  <a:pt x="2519" y="477"/>
                </a:lnTo>
                <a:lnTo>
                  <a:pt x="2519" y="478"/>
                </a:lnTo>
                <a:lnTo>
                  <a:pt x="2520" y="479"/>
                </a:lnTo>
                <a:lnTo>
                  <a:pt x="2520" y="480"/>
                </a:lnTo>
                <a:lnTo>
                  <a:pt x="2520" y="483"/>
                </a:lnTo>
                <a:lnTo>
                  <a:pt x="2521" y="484"/>
                </a:lnTo>
                <a:lnTo>
                  <a:pt x="2521" y="485"/>
                </a:lnTo>
                <a:lnTo>
                  <a:pt x="2521" y="487"/>
                </a:lnTo>
                <a:lnTo>
                  <a:pt x="2521" y="488"/>
                </a:lnTo>
                <a:lnTo>
                  <a:pt x="2522" y="488"/>
                </a:lnTo>
                <a:lnTo>
                  <a:pt x="2522" y="489"/>
                </a:lnTo>
                <a:lnTo>
                  <a:pt x="2522" y="491"/>
                </a:lnTo>
                <a:lnTo>
                  <a:pt x="2522" y="492"/>
                </a:lnTo>
                <a:lnTo>
                  <a:pt x="2522" y="493"/>
                </a:lnTo>
                <a:lnTo>
                  <a:pt x="2522" y="495"/>
                </a:lnTo>
                <a:lnTo>
                  <a:pt x="2522" y="496"/>
                </a:lnTo>
                <a:lnTo>
                  <a:pt x="2522" y="498"/>
                </a:lnTo>
                <a:lnTo>
                  <a:pt x="2522" y="501"/>
                </a:lnTo>
                <a:lnTo>
                  <a:pt x="2523" y="503"/>
                </a:lnTo>
                <a:lnTo>
                  <a:pt x="2523" y="504"/>
                </a:lnTo>
                <a:lnTo>
                  <a:pt x="2524" y="505"/>
                </a:lnTo>
                <a:lnTo>
                  <a:pt x="2524" y="506"/>
                </a:lnTo>
                <a:lnTo>
                  <a:pt x="2525" y="510"/>
                </a:lnTo>
                <a:lnTo>
                  <a:pt x="2526" y="513"/>
                </a:lnTo>
                <a:lnTo>
                  <a:pt x="2526" y="514"/>
                </a:lnTo>
                <a:lnTo>
                  <a:pt x="2526" y="515"/>
                </a:lnTo>
                <a:lnTo>
                  <a:pt x="2528" y="518"/>
                </a:lnTo>
                <a:lnTo>
                  <a:pt x="2528" y="519"/>
                </a:lnTo>
                <a:lnTo>
                  <a:pt x="2529" y="520"/>
                </a:lnTo>
                <a:lnTo>
                  <a:pt x="2529" y="521"/>
                </a:lnTo>
                <a:lnTo>
                  <a:pt x="2530" y="523"/>
                </a:lnTo>
                <a:lnTo>
                  <a:pt x="2530" y="526"/>
                </a:lnTo>
                <a:lnTo>
                  <a:pt x="2531" y="529"/>
                </a:lnTo>
                <a:lnTo>
                  <a:pt x="2533" y="538"/>
                </a:lnTo>
                <a:lnTo>
                  <a:pt x="2533" y="540"/>
                </a:lnTo>
                <a:lnTo>
                  <a:pt x="2533" y="543"/>
                </a:lnTo>
                <a:lnTo>
                  <a:pt x="2534" y="545"/>
                </a:lnTo>
                <a:lnTo>
                  <a:pt x="2534" y="546"/>
                </a:lnTo>
                <a:lnTo>
                  <a:pt x="2535" y="554"/>
                </a:lnTo>
                <a:lnTo>
                  <a:pt x="2538" y="564"/>
                </a:lnTo>
                <a:lnTo>
                  <a:pt x="2539" y="571"/>
                </a:lnTo>
                <a:lnTo>
                  <a:pt x="2540" y="577"/>
                </a:lnTo>
                <a:lnTo>
                  <a:pt x="2541" y="581"/>
                </a:lnTo>
                <a:lnTo>
                  <a:pt x="2542" y="585"/>
                </a:lnTo>
                <a:lnTo>
                  <a:pt x="2542" y="586"/>
                </a:lnTo>
                <a:lnTo>
                  <a:pt x="2542" y="587"/>
                </a:lnTo>
                <a:lnTo>
                  <a:pt x="2541" y="588"/>
                </a:lnTo>
                <a:lnTo>
                  <a:pt x="2541" y="590"/>
                </a:lnTo>
                <a:lnTo>
                  <a:pt x="2541" y="592"/>
                </a:lnTo>
                <a:lnTo>
                  <a:pt x="2541" y="593"/>
                </a:lnTo>
                <a:lnTo>
                  <a:pt x="2541" y="594"/>
                </a:lnTo>
                <a:lnTo>
                  <a:pt x="2541" y="595"/>
                </a:lnTo>
                <a:lnTo>
                  <a:pt x="2541" y="596"/>
                </a:lnTo>
                <a:lnTo>
                  <a:pt x="2541" y="597"/>
                </a:lnTo>
                <a:lnTo>
                  <a:pt x="2541" y="604"/>
                </a:lnTo>
                <a:lnTo>
                  <a:pt x="2541" y="606"/>
                </a:lnTo>
                <a:lnTo>
                  <a:pt x="2541" y="610"/>
                </a:lnTo>
                <a:lnTo>
                  <a:pt x="2541" y="613"/>
                </a:lnTo>
                <a:lnTo>
                  <a:pt x="2541" y="615"/>
                </a:lnTo>
                <a:lnTo>
                  <a:pt x="2541" y="619"/>
                </a:lnTo>
                <a:lnTo>
                  <a:pt x="2542" y="625"/>
                </a:lnTo>
                <a:lnTo>
                  <a:pt x="2542" y="634"/>
                </a:lnTo>
                <a:lnTo>
                  <a:pt x="2542" y="635"/>
                </a:lnTo>
                <a:lnTo>
                  <a:pt x="2542" y="638"/>
                </a:lnTo>
                <a:lnTo>
                  <a:pt x="2542" y="639"/>
                </a:lnTo>
                <a:lnTo>
                  <a:pt x="2542" y="643"/>
                </a:lnTo>
                <a:lnTo>
                  <a:pt x="2542" y="644"/>
                </a:lnTo>
                <a:lnTo>
                  <a:pt x="2542" y="647"/>
                </a:lnTo>
                <a:lnTo>
                  <a:pt x="2542" y="648"/>
                </a:lnTo>
                <a:lnTo>
                  <a:pt x="2542" y="650"/>
                </a:lnTo>
                <a:lnTo>
                  <a:pt x="2542" y="652"/>
                </a:lnTo>
                <a:lnTo>
                  <a:pt x="2542" y="653"/>
                </a:lnTo>
                <a:lnTo>
                  <a:pt x="2542" y="654"/>
                </a:lnTo>
                <a:lnTo>
                  <a:pt x="2542" y="656"/>
                </a:lnTo>
                <a:lnTo>
                  <a:pt x="2542" y="657"/>
                </a:lnTo>
                <a:lnTo>
                  <a:pt x="2542" y="659"/>
                </a:lnTo>
                <a:lnTo>
                  <a:pt x="2541" y="660"/>
                </a:lnTo>
                <a:lnTo>
                  <a:pt x="2541" y="661"/>
                </a:lnTo>
                <a:lnTo>
                  <a:pt x="2540" y="661"/>
                </a:lnTo>
                <a:lnTo>
                  <a:pt x="2535" y="661"/>
                </a:lnTo>
                <a:lnTo>
                  <a:pt x="2534" y="661"/>
                </a:lnTo>
                <a:lnTo>
                  <a:pt x="2533" y="661"/>
                </a:lnTo>
                <a:lnTo>
                  <a:pt x="2532" y="661"/>
                </a:lnTo>
                <a:lnTo>
                  <a:pt x="2531" y="661"/>
                </a:lnTo>
                <a:lnTo>
                  <a:pt x="2530" y="661"/>
                </a:lnTo>
                <a:lnTo>
                  <a:pt x="2529" y="661"/>
                </a:lnTo>
                <a:lnTo>
                  <a:pt x="2528" y="661"/>
                </a:lnTo>
                <a:lnTo>
                  <a:pt x="2525" y="661"/>
                </a:lnTo>
                <a:lnTo>
                  <a:pt x="2524" y="661"/>
                </a:lnTo>
                <a:lnTo>
                  <a:pt x="2523" y="661"/>
                </a:lnTo>
                <a:lnTo>
                  <a:pt x="2522" y="662"/>
                </a:lnTo>
                <a:lnTo>
                  <a:pt x="2521" y="662"/>
                </a:lnTo>
                <a:lnTo>
                  <a:pt x="2521" y="661"/>
                </a:lnTo>
                <a:lnTo>
                  <a:pt x="2520" y="661"/>
                </a:lnTo>
                <a:lnTo>
                  <a:pt x="2520" y="660"/>
                </a:lnTo>
                <a:lnTo>
                  <a:pt x="2519" y="657"/>
                </a:lnTo>
                <a:lnTo>
                  <a:pt x="2519" y="656"/>
                </a:lnTo>
                <a:lnTo>
                  <a:pt x="2519" y="655"/>
                </a:lnTo>
                <a:lnTo>
                  <a:pt x="2519" y="654"/>
                </a:lnTo>
                <a:lnTo>
                  <a:pt x="2517" y="653"/>
                </a:lnTo>
                <a:lnTo>
                  <a:pt x="2517" y="652"/>
                </a:lnTo>
                <a:lnTo>
                  <a:pt x="2517" y="650"/>
                </a:lnTo>
                <a:lnTo>
                  <a:pt x="2517" y="646"/>
                </a:lnTo>
                <a:lnTo>
                  <a:pt x="2517" y="637"/>
                </a:lnTo>
                <a:lnTo>
                  <a:pt x="2517" y="634"/>
                </a:lnTo>
                <a:lnTo>
                  <a:pt x="2517" y="630"/>
                </a:lnTo>
                <a:lnTo>
                  <a:pt x="2517" y="628"/>
                </a:lnTo>
                <a:lnTo>
                  <a:pt x="2517" y="620"/>
                </a:lnTo>
                <a:lnTo>
                  <a:pt x="2519" y="619"/>
                </a:lnTo>
                <a:lnTo>
                  <a:pt x="2519" y="620"/>
                </a:lnTo>
                <a:lnTo>
                  <a:pt x="2524" y="619"/>
                </a:lnTo>
                <a:lnTo>
                  <a:pt x="2525" y="619"/>
                </a:lnTo>
                <a:lnTo>
                  <a:pt x="2525" y="617"/>
                </a:lnTo>
                <a:lnTo>
                  <a:pt x="2520" y="617"/>
                </a:lnTo>
                <a:lnTo>
                  <a:pt x="2519" y="617"/>
                </a:lnTo>
                <a:lnTo>
                  <a:pt x="2519" y="618"/>
                </a:lnTo>
                <a:lnTo>
                  <a:pt x="2517" y="618"/>
                </a:lnTo>
                <a:lnTo>
                  <a:pt x="2517" y="611"/>
                </a:lnTo>
                <a:lnTo>
                  <a:pt x="2509" y="611"/>
                </a:lnTo>
                <a:lnTo>
                  <a:pt x="2508" y="611"/>
                </a:lnTo>
                <a:lnTo>
                  <a:pt x="2508" y="610"/>
                </a:lnTo>
                <a:lnTo>
                  <a:pt x="2508" y="607"/>
                </a:lnTo>
                <a:lnTo>
                  <a:pt x="2507" y="606"/>
                </a:lnTo>
                <a:lnTo>
                  <a:pt x="2507" y="602"/>
                </a:lnTo>
                <a:lnTo>
                  <a:pt x="2507" y="601"/>
                </a:lnTo>
                <a:lnTo>
                  <a:pt x="2506" y="598"/>
                </a:lnTo>
                <a:lnTo>
                  <a:pt x="2506" y="597"/>
                </a:lnTo>
                <a:lnTo>
                  <a:pt x="2507" y="596"/>
                </a:lnTo>
                <a:lnTo>
                  <a:pt x="2507" y="595"/>
                </a:lnTo>
                <a:lnTo>
                  <a:pt x="2507" y="594"/>
                </a:lnTo>
                <a:lnTo>
                  <a:pt x="2507" y="593"/>
                </a:lnTo>
                <a:lnTo>
                  <a:pt x="2507" y="592"/>
                </a:lnTo>
                <a:lnTo>
                  <a:pt x="2507" y="590"/>
                </a:lnTo>
                <a:lnTo>
                  <a:pt x="2507" y="589"/>
                </a:lnTo>
                <a:lnTo>
                  <a:pt x="2508" y="588"/>
                </a:lnTo>
                <a:lnTo>
                  <a:pt x="2507" y="588"/>
                </a:lnTo>
                <a:lnTo>
                  <a:pt x="2508" y="587"/>
                </a:lnTo>
                <a:lnTo>
                  <a:pt x="2508" y="586"/>
                </a:lnTo>
                <a:lnTo>
                  <a:pt x="2509" y="586"/>
                </a:lnTo>
                <a:lnTo>
                  <a:pt x="2509" y="585"/>
                </a:lnTo>
                <a:lnTo>
                  <a:pt x="2509" y="584"/>
                </a:lnTo>
                <a:lnTo>
                  <a:pt x="2511" y="582"/>
                </a:lnTo>
                <a:lnTo>
                  <a:pt x="2511" y="581"/>
                </a:lnTo>
                <a:lnTo>
                  <a:pt x="2512" y="581"/>
                </a:lnTo>
                <a:lnTo>
                  <a:pt x="2513" y="581"/>
                </a:lnTo>
                <a:lnTo>
                  <a:pt x="2514" y="581"/>
                </a:lnTo>
                <a:lnTo>
                  <a:pt x="2515" y="581"/>
                </a:lnTo>
                <a:lnTo>
                  <a:pt x="2516" y="581"/>
                </a:lnTo>
                <a:lnTo>
                  <a:pt x="2520" y="581"/>
                </a:lnTo>
                <a:lnTo>
                  <a:pt x="2522" y="581"/>
                </a:lnTo>
                <a:lnTo>
                  <a:pt x="2523" y="581"/>
                </a:lnTo>
                <a:lnTo>
                  <a:pt x="2524" y="580"/>
                </a:lnTo>
                <a:lnTo>
                  <a:pt x="2525" y="580"/>
                </a:lnTo>
                <a:lnTo>
                  <a:pt x="2526" y="580"/>
                </a:lnTo>
                <a:lnTo>
                  <a:pt x="2528" y="580"/>
                </a:lnTo>
                <a:lnTo>
                  <a:pt x="2529" y="580"/>
                </a:lnTo>
                <a:lnTo>
                  <a:pt x="2530" y="580"/>
                </a:lnTo>
                <a:lnTo>
                  <a:pt x="2531" y="580"/>
                </a:lnTo>
                <a:lnTo>
                  <a:pt x="2532" y="580"/>
                </a:lnTo>
                <a:lnTo>
                  <a:pt x="2532" y="579"/>
                </a:lnTo>
                <a:lnTo>
                  <a:pt x="2533" y="579"/>
                </a:lnTo>
                <a:lnTo>
                  <a:pt x="2533" y="578"/>
                </a:lnTo>
                <a:lnTo>
                  <a:pt x="2533" y="577"/>
                </a:lnTo>
                <a:lnTo>
                  <a:pt x="2533" y="573"/>
                </a:lnTo>
                <a:lnTo>
                  <a:pt x="2533" y="570"/>
                </a:lnTo>
                <a:lnTo>
                  <a:pt x="2533" y="569"/>
                </a:lnTo>
                <a:lnTo>
                  <a:pt x="2533" y="565"/>
                </a:lnTo>
                <a:lnTo>
                  <a:pt x="2533" y="562"/>
                </a:lnTo>
                <a:lnTo>
                  <a:pt x="2532" y="560"/>
                </a:lnTo>
                <a:lnTo>
                  <a:pt x="2531" y="556"/>
                </a:lnTo>
                <a:lnTo>
                  <a:pt x="2530" y="553"/>
                </a:lnTo>
                <a:lnTo>
                  <a:pt x="2530" y="552"/>
                </a:lnTo>
                <a:lnTo>
                  <a:pt x="2530" y="550"/>
                </a:lnTo>
                <a:lnTo>
                  <a:pt x="2529" y="547"/>
                </a:lnTo>
                <a:lnTo>
                  <a:pt x="2529" y="545"/>
                </a:lnTo>
                <a:lnTo>
                  <a:pt x="2529" y="544"/>
                </a:lnTo>
                <a:lnTo>
                  <a:pt x="2529" y="542"/>
                </a:lnTo>
                <a:lnTo>
                  <a:pt x="2528" y="542"/>
                </a:lnTo>
                <a:lnTo>
                  <a:pt x="2528" y="540"/>
                </a:lnTo>
                <a:lnTo>
                  <a:pt x="2528" y="539"/>
                </a:lnTo>
                <a:lnTo>
                  <a:pt x="2528" y="538"/>
                </a:lnTo>
                <a:lnTo>
                  <a:pt x="2528" y="537"/>
                </a:lnTo>
                <a:lnTo>
                  <a:pt x="2528" y="536"/>
                </a:lnTo>
                <a:lnTo>
                  <a:pt x="2528" y="535"/>
                </a:lnTo>
                <a:lnTo>
                  <a:pt x="2526" y="533"/>
                </a:lnTo>
                <a:lnTo>
                  <a:pt x="2526" y="531"/>
                </a:lnTo>
                <a:lnTo>
                  <a:pt x="2526" y="530"/>
                </a:lnTo>
                <a:lnTo>
                  <a:pt x="2525" y="528"/>
                </a:lnTo>
                <a:lnTo>
                  <a:pt x="2524" y="526"/>
                </a:lnTo>
                <a:lnTo>
                  <a:pt x="2524" y="525"/>
                </a:lnTo>
                <a:lnTo>
                  <a:pt x="2523" y="523"/>
                </a:lnTo>
                <a:lnTo>
                  <a:pt x="2522" y="523"/>
                </a:lnTo>
                <a:lnTo>
                  <a:pt x="2522" y="522"/>
                </a:lnTo>
                <a:lnTo>
                  <a:pt x="2521" y="522"/>
                </a:lnTo>
                <a:lnTo>
                  <a:pt x="2520" y="522"/>
                </a:lnTo>
                <a:lnTo>
                  <a:pt x="2519" y="522"/>
                </a:lnTo>
                <a:lnTo>
                  <a:pt x="2517" y="521"/>
                </a:lnTo>
                <a:lnTo>
                  <a:pt x="2516" y="521"/>
                </a:lnTo>
                <a:lnTo>
                  <a:pt x="2515" y="521"/>
                </a:lnTo>
                <a:lnTo>
                  <a:pt x="2514" y="521"/>
                </a:lnTo>
                <a:lnTo>
                  <a:pt x="2513" y="521"/>
                </a:lnTo>
                <a:lnTo>
                  <a:pt x="2513" y="520"/>
                </a:lnTo>
                <a:lnTo>
                  <a:pt x="2512" y="520"/>
                </a:lnTo>
                <a:lnTo>
                  <a:pt x="2511" y="520"/>
                </a:lnTo>
                <a:lnTo>
                  <a:pt x="2511" y="519"/>
                </a:lnTo>
                <a:lnTo>
                  <a:pt x="2512" y="519"/>
                </a:lnTo>
                <a:lnTo>
                  <a:pt x="2513" y="519"/>
                </a:lnTo>
                <a:lnTo>
                  <a:pt x="2514" y="519"/>
                </a:lnTo>
                <a:lnTo>
                  <a:pt x="2515" y="519"/>
                </a:lnTo>
                <a:lnTo>
                  <a:pt x="2516" y="519"/>
                </a:lnTo>
                <a:lnTo>
                  <a:pt x="2517" y="519"/>
                </a:lnTo>
                <a:lnTo>
                  <a:pt x="2519" y="519"/>
                </a:lnTo>
                <a:lnTo>
                  <a:pt x="2519" y="520"/>
                </a:lnTo>
                <a:lnTo>
                  <a:pt x="2520" y="520"/>
                </a:lnTo>
                <a:lnTo>
                  <a:pt x="2521" y="520"/>
                </a:lnTo>
                <a:lnTo>
                  <a:pt x="2521" y="519"/>
                </a:lnTo>
                <a:lnTo>
                  <a:pt x="2521" y="518"/>
                </a:lnTo>
                <a:lnTo>
                  <a:pt x="2521" y="517"/>
                </a:lnTo>
                <a:lnTo>
                  <a:pt x="2521" y="515"/>
                </a:lnTo>
                <a:lnTo>
                  <a:pt x="2521" y="514"/>
                </a:lnTo>
                <a:lnTo>
                  <a:pt x="2521" y="513"/>
                </a:lnTo>
                <a:lnTo>
                  <a:pt x="2520" y="512"/>
                </a:lnTo>
                <a:lnTo>
                  <a:pt x="2519" y="511"/>
                </a:lnTo>
                <a:lnTo>
                  <a:pt x="2517" y="510"/>
                </a:lnTo>
                <a:lnTo>
                  <a:pt x="2516" y="510"/>
                </a:lnTo>
                <a:lnTo>
                  <a:pt x="2517" y="509"/>
                </a:lnTo>
                <a:lnTo>
                  <a:pt x="2517" y="510"/>
                </a:lnTo>
                <a:lnTo>
                  <a:pt x="2520" y="511"/>
                </a:lnTo>
                <a:lnTo>
                  <a:pt x="2521" y="512"/>
                </a:lnTo>
                <a:lnTo>
                  <a:pt x="2521" y="513"/>
                </a:lnTo>
                <a:lnTo>
                  <a:pt x="2522" y="514"/>
                </a:lnTo>
                <a:lnTo>
                  <a:pt x="2522" y="515"/>
                </a:lnTo>
                <a:lnTo>
                  <a:pt x="2523" y="515"/>
                </a:lnTo>
                <a:lnTo>
                  <a:pt x="2523" y="514"/>
                </a:lnTo>
                <a:lnTo>
                  <a:pt x="2523" y="513"/>
                </a:lnTo>
                <a:lnTo>
                  <a:pt x="2522" y="511"/>
                </a:lnTo>
                <a:lnTo>
                  <a:pt x="2522" y="510"/>
                </a:lnTo>
                <a:lnTo>
                  <a:pt x="2522" y="509"/>
                </a:lnTo>
                <a:lnTo>
                  <a:pt x="2521" y="506"/>
                </a:lnTo>
                <a:lnTo>
                  <a:pt x="2520" y="505"/>
                </a:lnTo>
                <a:lnTo>
                  <a:pt x="2520" y="504"/>
                </a:lnTo>
                <a:lnTo>
                  <a:pt x="2520" y="503"/>
                </a:lnTo>
                <a:lnTo>
                  <a:pt x="2520" y="502"/>
                </a:lnTo>
                <a:lnTo>
                  <a:pt x="2520" y="501"/>
                </a:lnTo>
                <a:lnTo>
                  <a:pt x="2520" y="500"/>
                </a:lnTo>
                <a:lnTo>
                  <a:pt x="2520" y="498"/>
                </a:lnTo>
                <a:lnTo>
                  <a:pt x="2520" y="497"/>
                </a:lnTo>
                <a:lnTo>
                  <a:pt x="2520" y="496"/>
                </a:lnTo>
                <a:lnTo>
                  <a:pt x="2520" y="495"/>
                </a:lnTo>
                <a:lnTo>
                  <a:pt x="2520" y="494"/>
                </a:lnTo>
                <a:lnTo>
                  <a:pt x="2520" y="493"/>
                </a:lnTo>
                <a:lnTo>
                  <a:pt x="2520" y="492"/>
                </a:lnTo>
                <a:lnTo>
                  <a:pt x="2520" y="491"/>
                </a:lnTo>
                <a:lnTo>
                  <a:pt x="2519" y="489"/>
                </a:lnTo>
                <a:lnTo>
                  <a:pt x="2517" y="487"/>
                </a:lnTo>
                <a:lnTo>
                  <a:pt x="2517" y="486"/>
                </a:lnTo>
                <a:lnTo>
                  <a:pt x="2517" y="485"/>
                </a:lnTo>
                <a:lnTo>
                  <a:pt x="2517" y="484"/>
                </a:lnTo>
                <a:lnTo>
                  <a:pt x="2516" y="483"/>
                </a:lnTo>
                <a:lnTo>
                  <a:pt x="2516" y="481"/>
                </a:lnTo>
                <a:lnTo>
                  <a:pt x="2515" y="480"/>
                </a:lnTo>
                <a:lnTo>
                  <a:pt x="2515" y="479"/>
                </a:lnTo>
                <a:lnTo>
                  <a:pt x="2515" y="478"/>
                </a:lnTo>
                <a:lnTo>
                  <a:pt x="2515" y="477"/>
                </a:lnTo>
                <a:lnTo>
                  <a:pt x="2514" y="477"/>
                </a:lnTo>
                <a:lnTo>
                  <a:pt x="2514" y="476"/>
                </a:lnTo>
                <a:lnTo>
                  <a:pt x="2514" y="475"/>
                </a:lnTo>
                <a:lnTo>
                  <a:pt x="2514" y="473"/>
                </a:lnTo>
                <a:lnTo>
                  <a:pt x="2514" y="472"/>
                </a:lnTo>
                <a:lnTo>
                  <a:pt x="2514" y="471"/>
                </a:lnTo>
                <a:lnTo>
                  <a:pt x="2514" y="470"/>
                </a:lnTo>
                <a:lnTo>
                  <a:pt x="2513" y="470"/>
                </a:lnTo>
                <a:lnTo>
                  <a:pt x="2512" y="469"/>
                </a:lnTo>
                <a:lnTo>
                  <a:pt x="2512" y="468"/>
                </a:lnTo>
                <a:lnTo>
                  <a:pt x="2512" y="466"/>
                </a:lnTo>
                <a:lnTo>
                  <a:pt x="2512" y="464"/>
                </a:lnTo>
                <a:lnTo>
                  <a:pt x="2511" y="463"/>
                </a:lnTo>
                <a:lnTo>
                  <a:pt x="2511" y="462"/>
                </a:lnTo>
                <a:lnTo>
                  <a:pt x="2511" y="461"/>
                </a:lnTo>
                <a:lnTo>
                  <a:pt x="2511" y="460"/>
                </a:lnTo>
                <a:lnTo>
                  <a:pt x="2511" y="459"/>
                </a:lnTo>
                <a:lnTo>
                  <a:pt x="2511" y="458"/>
                </a:lnTo>
                <a:lnTo>
                  <a:pt x="2512" y="458"/>
                </a:lnTo>
                <a:lnTo>
                  <a:pt x="2511" y="458"/>
                </a:lnTo>
                <a:lnTo>
                  <a:pt x="2511" y="459"/>
                </a:lnTo>
                <a:lnTo>
                  <a:pt x="2509" y="459"/>
                </a:lnTo>
                <a:lnTo>
                  <a:pt x="2509" y="458"/>
                </a:lnTo>
                <a:lnTo>
                  <a:pt x="2509" y="456"/>
                </a:lnTo>
                <a:lnTo>
                  <a:pt x="2508" y="456"/>
                </a:lnTo>
                <a:lnTo>
                  <a:pt x="2507" y="456"/>
                </a:lnTo>
                <a:lnTo>
                  <a:pt x="2508" y="456"/>
                </a:lnTo>
                <a:lnTo>
                  <a:pt x="2508" y="458"/>
                </a:lnTo>
                <a:lnTo>
                  <a:pt x="2507" y="458"/>
                </a:lnTo>
                <a:lnTo>
                  <a:pt x="2508" y="458"/>
                </a:lnTo>
                <a:lnTo>
                  <a:pt x="2508" y="459"/>
                </a:lnTo>
                <a:lnTo>
                  <a:pt x="2508" y="460"/>
                </a:lnTo>
                <a:lnTo>
                  <a:pt x="2508" y="461"/>
                </a:lnTo>
                <a:lnTo>
                  <a:pt x="2507" y="461"/>
                </a:lnTo>
                <a:lnTo>
                  <a:pt x="2506" y="460"/>
                </a:lnTo>
                <a:lnTo>
                  <a:pt x="2505" y="460"/>
                </a:lnTo>
                <a:lnTo>
                  <a:pt x="2505" y="459"/>
                </a:lnTo>
                <a:lnTo>
                  <a:pt x="2504" y="459"/>
                </a:lnTo>
                <a:lnTo>
                  <a:pt x="2504" y="460"/>
                </a:lnTo>
                <a:lnTo>
                  <a:pt x="2504" y="461"/>
                </a:lnTo>
                <a:lnTo>
                  <a:pt x="2504" y="462"/>
                </a:lnTo>
                <a:lnTo>
                  <a:pt x="2504" y="463"/>
                </a:lnTo>
                <a:lnTo>
                  <a:pt x="2504" y="464"/>
                </a:lnTo>
                <a:lnTo>
                  <a:pt x="2504" y="466"/>
                </a:lnTo>
                <a:lnTo>
                  <a:pt x="2505" y="467"/>
                </a:lnTo>
                <a:lnTo>
                  <a:pt x="2504" y="468"/>
                </a:lnTo>
                <a:lnTo>
                  <a:pt x="2505" y="468"/>
                </a:lnTo>
                <a:lnTo>
                  <a:pt x="2505" y="469"/>
                </a:lnTo>
                <a:lnTo>
                  <a:pt x="2505" y="470"/>
                </a:lnTo>
                <a:lnTo>
                  <a:pt x="2506" y="471"/>
                </a:lnTo>
                <a:lnTo>
                  <a:pt x="2506" y="472"/>
                </a:lnTo>
                <a:lnTo>
                  <a:pt x="2506" y="473"/>
                </a:lnTo>
                <a:lnTo>
                  <a:pt x="2506" y="475"/>
                </a:lnTo>
                <a:lnTo>
                  <a:pt x="2506" y="476"/>
                </a:lnTo>
                <a:lnTo>
                  <a:pt x="2506" y="477"/>
                </a:lnTo>
                <a:lnTo>
                  <a:pt x="2507" y="477"/>
                </a:lnTo>
                <a:lnTo>
                  <a:pt x="2507" y="478"/>
                </a:lnTo>
                <a:lnTo>
                  <a:pt x="2507" y="479"/>
                </a:lnTo>
                <a:lnTo>
                  <a:pt x="2508" y="479"/>
                </a:lnTo>
                <a:lnTo>
                  <a:pt x="2508" y="480"/>
                </a:lnTo>
                <a:lnTo>
                  <a:pt x="2508" y="481"/>
                </a:lnTo>
                <a:lnTo>
                  <a:pt x="2507" y="483"/>
                </a:lnTo>
                <a:lnTo>
                  <a:pt x="2508" y="484"/>
                </a:lnTo>
                <a:lnTo>
                  <a:pt x="2508" y="485"/>
                </a:lnTo>
                <a:lnTo>
                  <a:pt x="2508" y="486"/>
                </a:lnTo>
                <a:lnTo>
                  <a:pt x="2508" y="487"/>
                </a:lnTo>
                <a:lnTo>
                  <a:pt x="2508" y="488"/>
                </a:lnTo>
                <a:lnTo>
                  <a:pt x="2508" y="489"/>
                </a:lnTo>
                <a:lnTo>
                  <a:pt x="2509" y="489"/>
                </a:lnTo>
                <a:lnTo>
                  <a:pt x="2509" y="491"/>
                </a:lnTo>
                <a:lnTo>
                  <a:pt x="2509" y="492"/>
                </a:lnTo>
                <a:lnTo>
                  <a:pt x="2509" y="493"/>
                </a:lnTo>
                <a:lnTo>
                  <a:pt x="2509" y="494"/>
                </a:lnTo>
                <a:lnTo>
                  <a:pt x="2511" y="495"/>
                </a:lnTo>
                <a:lnTo>
                  <a:pt x="2511" y="496"/>
                </a:lnTo>
                <a:lnTo>
                  <a:pt x="2512" y="497"/>
                </a:lnTo>
                <a:lnTo>
                  <a:pt x="2512" y="498"/>
                </a:lnTo>
                <a:lnTo>
                  <a:pt x="2513" y="498"/>
                </a:lnTo>
                <a:lnTo>
                  <a:pt x="2513" y="500"/>
                </a:lnTo>
                <a:lnTo>
                  <a:pt x="2513" y="501"/>
                </a:lnTo>
                <a:lnTo>
                  <a:pt x="2513" y="502"/>
                </a:lnTo>
                <a:lnTo>
                  <a:pt x="2513" y="503"/>
                </a:lnTo>
                <a:lnTo>
                  <a:pt x="2514" y="503"/>
                </a:lnTo>
                <a:lnTo>
                  <a:pt x="2514" y="504"/>
                </a:lnTo>
                <a:lnTo>
                  <a:pt x="2514" y="505"/>
                </a:lnTo>
                <a:lnTo>
                  <a:pt x="2514" y="506"/>
                </a:lnTo>
                <a:lnTo>
                  <a:pt x="2515" y="506"/>
                </a:lnTo>
                <a:lnTo>
                  <a:pt x="2516" y="509"/>
                </a:lnTo>
                <a:lnTo>
                  <a:pt x="2515" y="509"/>
                </a:lnTo>
                <a:lnTo>
                  <a:pt x="2515" y="508"/>
                </a:lnTo>
                <a:lnTo>
                  <a:pt x="2514" y="508"/>
                </a:lnTo>
                <a:lnTo>
                  <a:pt x="2513" y="508"/>
                </a:lnTo>
                <a:lnTo>
                  <a:pt x="2513" y="506"/>
                </a:lnTo>
                <a:lnTo>
                  <a:pt x="2513" y="505"/>
                </a:lnTo>
                <a:lnTo>
                  <a:pt x="2512" y="505"/>
                </a:lnTo>
                <a:lnTo>
                  <a:pt x="2511" y="505"/>
                </a:lnTo>
                <a:lnTo>
                  <a:pt x="2511" y="504"/>
                </a:lnTo>
                <a:lnTo>
                  <a:pt x="2511" y="503"/>
                </a:lnTo>
                <a:lnTo>
                  <a:pt x="2509" y="503"/>
                </a:lnTo>
                <a:lnTo>
                  <a:pt x="2509" y="502"/>
                </a:lnTo>
                <a:lnTo>
                  <a:pt x="2511" y="501"/>
                </a:lnTo>
                <a:lnTo>
                  <a:pt x="2511" y="500"/>
                </a:lnTo>
                <a:lnTo>
                  <a:pt x="2511" y="498"/>
                </a:lnTo>
                <a:lnTo>
                  <a:pt x="2509" y="497"/>
                </a:lnTo>
                <a:lnTo>
                  <a:pt x="2509" y="496"/>
                </a:lnTo>
                <a:lnTo>
                  <a:pt x="2508" y="496"/>
                </a:lnTo>
                <a:lnTo>
                  <a:pt x="2508" y="495"/>
                </a:lnTo>
                <a:lnTo>
                  <a:pt x="2508" y="494"/>
                </a:lnTo>
                <a:lnTo>
                  <a:pt x="2508" y="493"/>
                </a:lnTo>
                <a:lnTo>
                  <a:pt x="2507" y="492"/>
                </a:lnTo>
                <a:lnTo>
                  <a:pt x="2506" y="492"/>
                </a:lnTo>
                <a:lnTo>
                  <a:pt x="2506" y="493"/>
                </a:lnTo>
                <a:lnTo>
                  <a:pt x="2506" y="494"/>
                </a:lnTo>
                <a:lnTo>
                  <a:pt x="2506" y="495"/>
                </a:lnTo>
                <a:lnTo>
                  <a:pt x="2506" y="496"/>
                </a:lnTo>
                <a:lnTo>
                  <a:pt x="2507" y="497"/>
                </a:lnTo>
                <a:lnTo>
                  <a:pt x="2507" y="498"/>
                </a:lnTo>
                <a:lnTo>
                  <a:pt x="2507" y="500"/>
                </a:lnTo>
                <a:lnTo>
                  <a:pt x="2508" y="500"/>
                </a:lnTo>
                <a:lnTo>
                  <a:pt x="2508" y="501"/>
                </a:lnTo>
                <a:lnTo>
                  <a:pt x="2509" y="501"/>
                </a:lnTo>
                <a:lnTo>
                  <a:pt x="2509" y="502"/>
                </a:lnTo>
                <a:lnTo>
                  <a:pt x="2509" y="503"/>
                </a:lnTo>
                <a:lnTo>
                  <a:pt x="2508" y="503"/>
                </a:lnTo>
                <a:lnTo>
                  <a:pt x="2509" y="503"/>
                </a:lnTo>
                <a:lnTo>
                  <a:pt x="2509" y="504"/>
                </a:lnTo>
                <a:lnTo>
                  <a:pt x="2509" y="505"/>
                </a:lnTo>
                <a:lnTo>
                  <a:pt x="2511" y="506"/>
                </a:lnTo>
                <a:lnTo>
                  <a:pt x="2509" y="506"/>
                </a:lnTo>
                <a:lnTo>
                  <a:pt x="2508" y="506"/>
                </a:lnTo>
                <a:lnTo>
                  <a:pt x="2507" y="505"/>
                </a:lnTo>
                <a:lnTo>
                  <a:pt x="2506" y="505"/>
                </a:lnTo>
                <a:lnTo>
                  <a:pt x="2506" y="504"/>
                </a:lnTo>
                <a:lnTo>
                  <a:pt x="2505" y="503"/>
                </a:lnTo>
                <a:lnTo>
                  <a:pt x="2505" y="502"/>
                </a:lnTo>
                <a:lnTo>
                  <a:pt x="2504" y="502"/>
                </a:lnTo>
                <a:lnTo>
                  <a:pt x="2504" y="501"/>
                </a:lnTo>
                <a:lnTo>
                  <a:pt x="2504" y="500"/>
                </a:lnTo>
                <a:lnTo>
                  <a:pt x="2504" y="498"/>
                </a:lnTo>
                <a:lnTo>
                  <a:pt x="2504" y="497"/>
                </a:lnTo>
                <a:lnTo>
                  <a:pt x="2504" y="496"/>
                </a:lnTo>
                <a:lnTo>
                  <a:pt x="2504" y="495"/>
                </a:lnTo>
                <a:lnTo>
                  <a:pt x="2503" y="495"/>
                </a:lnTo>
                <a:lnTo>
                  <a:pt x="2503" y="494"/>
                </a:lnTo>
                <a:lnTo>
                  <a:pt x="2503" y="493"/>
                </a:lnTo>
                <a:lnTo>
                  <a:pt x="2503" y="492"/>
                </a:lnTo>
                <a:lnTo>
                  <a:pt x="2502" y="491"/>
                </a:lnTo>
                <a:lnTo>
                  <a:pt x="2502" y="489"/>
                </a:lnTo>
                <a:lnTo>
                  <a:pt x="2500" y="488"/>
                </a:lnTo>
                <a:lnTo>
                  <a:pt x="2500" y="486"/>
                </a:lnTo>
                <a:lnTo>
                  <a:pt x="2500" y="485"/>
                </a:lnTo>
                <a:lnTo>
                  <a:pt x="2499" y="484"/>
                </a:lnTo>
                <a:lnTo>
                  <a:pt x="2499" y="483"/>
                </a:lnTo>
                <a:lnTo>
                  <a:pt x="2498" y="481"/>
                </a:lnTo>
                <a:lnTo>
                  <a:pt x="2498" y="480"/>
                </a:lnTo>
                <a:lnTo>
                  <a:pt x="2497" y="480"/>
                </a:lnTo>
                <a:lnTo>
                  <a:pt x="2495" y="479"/>
                </a:lnTo>
                <a:lnTo>
                  <a:pt x="2494" y="479"/>
                </a:lnTo>
                <a:lnTo>
                  <a:pt x="2493" y="478"/>
                </a:lnTo>
                <a:lnTo>
                  <a:pt x="2493" y="476"/>
                </a:lnTo>
                <a:lnTo>
                  <a:pt x="2493" y="475"/>
                </a:lnTo>
                <a:lnTo>
                  <a:pt x="2493" y="473"/>
                </a:lnTo>
                <a:lnTo>
                  <a:pt x="2493" y="472"/>
                </a:lnTo>
                <a:lnTo>
                  <a:pt x="2494" y="471"/>
                </a:lnTo>
                <a:lnTo>
                  <a:pt x="2494" y="470"/>
                </a:lnTo>
                <a:lnTo>
                  <a:pt x="2494" y="469"/>
                </a:lnTo>
                <a:lnTo>
                  <a:pt x="2493" y="468"/>
                </a:lnTo>
                <a:lnTo>
                  <a:pt x="2491" y="468"/>
                </a:lnTo>
                <a:lnTo>
                  <a:pt x="2491" y="467"/>
                </a:lnTo>
                <a:lnTo>
                  <a:pt x="2490" y="466"/>
                </a:lnTo>
                <a:lnTo>
                  <a:pt x="2490" y="464"/>
                </a:lnTo>
                <a:lnTo>
                  <a:pt x="2490" y="462"/>
                </a:lnTo>
                <a:lnTo>
                  <a:pt x="2489" y="461"/>
                </a:lnTo>
                <a:lnTo>
                  <a:pt x="2489" y="460"/>
                </a:lnTo>
                <a:lnTo>
                  <a:pt x="2488" y="458"/>
                </a:lnTo>
                <a:lnTo>
                  <a:pt x="2488" y="456"/>
                </a:lnTo>
                <a:lnTo>
                  <a:pt x="2488" y="455"/>
                </a:lnTo>
                <a:lnTo>
                  <a:pt x="2488" y="454"/>
                </a:lnTo>
                <a:lnTo>
                  <a:pt x="2487" y="453"/>
                </a:lnTo>
                <a:lnTo>
                  <a:pt x="2487" y="452"/>
                </a:lnTo>
                <a:lnTo>
                  <a:pt x="2487" y="451"/>
                </a:lnTo>
                <a:lnTo>
                  <a:pt x="2487" y="450"/>
                </a:lnTo>
                <a:lnTo>
                  <a:pt x="2487" y="448"/>
                </a:lnTo>
                <a:lnTo>
                  <a:pt x="2486" y="447"/>
                </a:lnTo>
                <a:lnTo>
                  <a:pt x="2485" y="447"/>
                </a:lnTo>
                <a:lnTo>
                  <a:pt x="2483" y="446"/>
                </a:lnTo>
                <a:lnTo>
                  <a:pt x="2483" y="445"/>
                </a:lnTo>
                <a:lnTo>
                  <a:pt x="2483" y="444"/>
                </a:lnTo>
                <a:lnTo>
                  <a:pt x="2485" y="443"/>
                </a:lnTo>
                <a:lnTo>
                  <a:pt x="2485" y="442"/>
                </a:lnTo>
                <a:lnTo>
                  <a:pt x="2483" y="442"/>
                </a:lnTo>
                <a:lnTo>
                  <a:pt x="2483" y="441"/>
                </a:lnTo>
                <a:lnTo>
                  <a:pt x="2482" y="441"/>
                </a:lnTo>
                <a:lnTo>
                  <a:pt x="2481" y="439"/>
                </a:lnTo>
                <a:lnTo>
                  <a:pt x="2481" y="437"/>
                </a:lnTo>
                <a:lnTo>
                  <a:pt x="2480" y="436"/>
                </a:lnTo>
                <a:lnTo>
                  <a:pt x="2480" y="434"/>
                </a:lnTo>
                <a:lnTo>
                  <a:pt x="2479" y="433"/>
                </a:lnTo>
                <a:lnTo>
                  <a:pt x="2479" y="431"/>
                </a:lnTo>
                <a:lnTo>
                  <a:pt x="2478" y="431"/>
                </a:lnTo>
                <a:lnTo>
                  <a:pt x="2477" y="431"/>
                </a:lnTo>
                <a:lnTo>
                  <a:pt x="2476" y="431"/>
                </a:lnTo>
                <a:lnTo>
                  <a:pt x="2473" y="433"/>
                </a:lnTo>
                <a:lnTo>
                  <a:pt x="2472" y="433"/>
                </a:lnTo>
                <a:lnTo>
                  <a:pt x="2472" y="429"/>
                </a:lnTo>
                <a:lnTo>
                  <a:pt x="2471" y="429"/>
                </a:lnTo>
                <a:lnTo>
                  <a:pt x="2470" y="430"/>
                </a:lnTo>
                <a:lnTo>
                  <a:pt x="2469" y="431"/>
                </a:lnTo>
                <a:lnTo>
                  <a:pt x="2468" y="431"/>
                </a:lnTo>
                <a:lnTo>
                  <a:pt x="2468" y="430"/>
                </a:lnTo>
                <a:lnTo>
                  <a:pt x="2466" y="430"/>
                </a:lnTo>
                <a:lnTo>
                  <a:pt x="2465" y="429"/>
                </a:lnTo>
                <a:lnTo>
                  <a:pt x="2464" y="430"/>
                </a:lnTo>
                <a:lnTo>
                  <a:pt x="2463" y="431"/>
                </a:lnTo>
                <a:lnTo>
                  <a:pt x="2463" y="433"/>
                </a:lnTo>
                <a:lnTo>
                  <a:pt x="2462" y="434"/>
                </a:lnTo>
                <a:lnTo>
                  <a:pt x="2460" y="435"/>
                </a:lnTo>
                <a:lnTo>
                  <a:pt x="2460" y="436"/>
                </a:lnTo>
                <a:lnTo>
                  <a:pt x="2460" y="437"/>
                </a:lnTo>
                <a:lnTo>
                  <a:pt x="2461" y="437"/>
                </a:lnTo>
                <a:lnTo>
                  <a:pt x="2462" y="437"/>
                </a:lnTo>
                <a:lnTo>
                  <a:pt x="2462" y="438"/>
                </a:lnTo>
                <a:lnTo>
                  <a:pt x="2461" y="439"/>
                </a:lnTo>
                <a:lnTo>
                  <a:pt x="2461" y="441"/>
                </a:lnTo>
                <a:lnTo>
                  <a:pt x="2461" y="442"/>
                </a:lnTo>
                <a:lnTo>
                  <a:pt x="2461" y="443"/>
                </a:lnTo>
                <a:lnTo>
                  <a:pt x="2461" y="444"/>
                </a:lnTo>
                <a:lnTo>
                  <a:pt x="2461" y="445"/>
                </a:lnTo>
                <a:lnTo>
                  <a:pt x="2461" y="446"/>
                </a:lnTo>
                <a:lnTo>
                  <a:pt x="2462" y="447"/>
                </a:lnTo>
                <a:lnTo>
                  <a:pt x="2462" y="448"/>
                </a:lnTo>
                <a:lnTo>
                  <a:pt x="2460" y="448"/>
                </a:lnTo>
                <a:lnTo>
                  <a:pt x="2460" y="450"/>
                </a:lnTo>
                <a:lnTo>
                  <a:pt x="2462" y="450"/>
                </a:lnTo>
                <a:lnTo>
                  <a:pt x="2463" y="451"/>
                </a:lnTo>
                <a:lnTo>
                  <a:pt x="2463" y="453"/>
                </a:lnTo>
                <a:lnTo>
                  <a:pt x="2464" y="453"/>
                </a:lnTo>
                <a:lnTo>
                  <a:pt x="2465" y="454"/>
                </a:lnTo>
                <a:lnTo>
                  <a:pt x="2470" y="463"/>
                </a:lnTo>
                <a:lnTo>
                  <a:pt x="2470" y="464"/>
                </a:lnTo>
                <a:lnTo>
                  <a:pt x="2469" y="467"/>
                </a:lnTo>
                <a:lnTo>
                  <a:pt x="2474" y="470"/>
                </a:lnTo>
                <a:lnTo>
                  <a:pt x="2476" y="468"/>
                </a:lnTo>
                <a:lnTo>
                  <a:pt x="2476" y="469"/>
                </a:lnTo>
                <a:lnTo>
                  <a:pt x="2478" y="469"/>
                </a:lnTo>
                <a:lnTo>
                  <a:pt x="2478" y="470"/>
                </a:lnTo>
                <a:lnTo>
                  <a:pt x="2476" y="473"/>
                </a:lnTo>
                <a:lnTo>
                  <a:pt x="2473" y="475"/>
                </a:lnTo>
                <a:lnTo>
                  <a:pt x="2470" y="479"/>
                </a:lnTo>
                <a:lnTo>
                  <a:pt x="2469" y="481"/>
                </a:lnTo>
                <a:lnTo>
                  <a:pt x="2469" y="483"/>
                </a:lnTo>
                <a:lnTo>
                  <a:pt x="2468" y="485"/>
                </a:lnTo>
                <a:lnTo>
                  <a:pt x="2465" y="485"/>
                </a:lnTo>
                <a:lnTo>
                  <a:pt x="2465" y="484"/>
                </a:lnTo>
                <a:lnTo>
                  <a:pt x="2464" y="483"/>
                </a:lnTo>
                <a:lnTo>
                  <a:pt x="2464" y="485"/>
                </a:lnTo>
                <a:lnTo>
                  <a:pt x="2468" y="485"/>
                </a:lnTo>
                <a:lnTo>
                  <a:pt x="2468" y="486"/>
                </a:lnTo>
                <a:lnTo>
                  <a:pt x="2468" y="489"/>
                </a:lnTo>
                <a:lnTo>
                  <a:pt x="2469" y="492"/>
                </a:lnTo>
                <a:lnTo>
                  <a:pt x="2469" y="494"/>
                </a:lnTo>
                <a:lnTo>
                  <a:pt x="2471" y="497"/>
                </a:lnTo>
                <a:lnTo>
                  <a:pt x="2473" y="506"/>
                </a:lnTo>
                <a:lnTo>
                  <a:pt x="2474" y="509"/>
                </a:lnTo>
                <a:lnTo>
                  <a:pt x="2474" y="510"/>
                </a:lnTo>
                <a:lnTo>
                  <a:pt x="2474" y="511"/>
                </a:lnTo>
                <a:lnTo>
                  <a:pt x="2476" y="511"/>
                </a:lnTo>
                <a:lnTo>
                  <a:pt x="2476" y="512"/>
                </a:lnTo>
                <a:lnTo>
                  <a:pt x="2476" y="513"/>
                </a:lnTo>
                <a:lnTo>
                  <a:pt x="2476" y="514"/>
                </a:lnTo>
                <a:lnTo>
                  <a:pt x="2476" y="515"/>
                </a:lnTo>
                <a:lnTo>
                  <a:pt x="2476" y="517"/>
                </a:lnTo>
                <a:lnTo>
                  <a:pt x="2476" y="518"/>
                </a:lnTo>
                <a:lnTo>
                  <a:pt x="2476" y="519"/>
                </a:lnTo>
                <a:lnTo>
                  <a:pt x="2477" y="520"/>
                </a:lnTo>
                <a:lnTo>
                  <a:pt x="2477" y="522"/>
                </a:lnTo>
                <a:lnTo>
                  <a:pt x="2477" y="523"/>
                </a:lnTo>
                <a:lnTo>
                  <a:pt x="2468" y="523"/>
                </a:lnTo>
                <a:lnTo>
                  <a:pt x="2477" y="523"/>
                </a:lnTo>
                <a:lnTo>
                  <a:pt x="2478" y="526"/>
                </a:lnTo>
                <a:lnTo>
                  <a:pt x="2478" y="527"/>
                </a:lnTo>
                <a:lnTo>
                  <a:pt x="2471" y="527"/>
                </a:lnTo>
                <a:lnTo>
                  <a:pt x="2471" y="528"/>
                </a:lnTo>
                <a:lnTo>
                  <a:pt x="2478" y="528"/>
                </a:lnTo>
                <a:lnTo>
                  <a:pt x="2478" y="531"/>
                </a:lnTo>
                <a:lnTo>
                  <a:pt x="2472" y="531"/>
                </a:lnTo>
                <a:lnTo>
                  <a:pt x="2479" y="531"/>
                </a:lnTo>
                <a:lnTo>
                  <a:pt x="2479" y="535"/>
                </a:lnTo>
                <a:lnTo>
                  <a:pt x="2472" y="535"/>
                </a:lnTo>
                <a:lnTo>
                  <a:pt x="2472" y="536"/>
                </a:lnTo>
                <a:lnTo>
                  <a:pt x="2479" y="536"/>
                </a:lnTo>
                <a:lnTo>
                  <a:pt x="2480" y="538"/>
                </a:lnTo>
                <a:lnTo>
                  <a:pt x="2480" y="539"/>
                </a:lnTo>
                <a:lnTo>
                  <a:pt x="2473" y="539"/>
                </a:lnTo>
                <a:lnTo>
                  <a:pt x="2480" y="539"/>
                </a:lnTo>
                <a:lnTo>
                  <a:pt x="2480" y="544"/>
                </a:lnTo>
                <a:lnTo>
                  <a:pt x="2476" y="544"/>
                </a:lnTo>
                <a:lnTo>
                  <a:pt x="2480" y="544"/>
                </a:lnTo>
                <a:lnTo>
                  <a:pt x="2469" y="544"/>
                </a:lnTo>
                <a:lnTo>
                  <a:pt x="2469" y="545"/>
                </a:lnTo>
                <a:lnTo>
                  <a:pt x="2471" y="545"/>
                </a:lnTo>
                <a:lnTo>
                  <a:pt x="2481" y="545"/>
                </a:lnTo>
                <a:lnTo>
                  <a:pt x="2481" y="546"/>
                </a:lnTo>
                <a:lnTo>
                  <a:pt x="2481" y="548"/>
                </a:lnTo>
                <a:lnTo>
                  <a:pt x="2476" y="550"/>
                </a:lnTo>
                <a:lnTo>
                  <a:pt x="2474" y="550"/>
                </a:lnTo>
                <a:lnTo>
                  <a:pt x="2476" y="550"/>
                </a:lnTo>
                <a:lnTo>
                  <a:pt x="2479" y="550"/>
                </a:lnTo>
                <a:lnTo>
                  <a:pt x="2481" y="550"/>
                </a:lnTo>
                <a:lnTo>
                  <a:pt x="2482" y="551"/>
                </a:lnTo>
                <a:lnTo>
                  <a:pt x="2482" y="552"/>
                </a:lnTo>
                <a:lnTo>
                  <a:pt x="2479" y="552"/>
                </a:lnTo>
                <a:lnTo>
                  <a:pt x="2476" y="553"/>
                </a:lnTo>
                <a:lnTo>
                  <a:pt x="2480" y="553"/>
                </a:lnTo>
                <a:lnTo>
                  <a:pt x="2482" y="553"/>
                </a:lnTo>
                <a:lnTo>
                  <a:pt x="2482" y="554"/>
                </a:lnTo>
                <a:lnTo>
                  <a:pt x="2482" y="555"/>
                </a:lnTo>
                <a:lnTo>
                  <a:pt x="2480" y="556"/>
                </a:lnTo>
                <a:lnTo>
                  <a:pt x="2476" y="556"/>
                </a:lnTo>
                <a:lnTo>
                  <a:pt x="2476" y="558"/>
                </a:lnTo>
                <a:lnTo>
                  <a:pt x="2482" y="556"/>
                </a:lnTo>
                <a:lnTo>
                  <a:pt x="2482" y="558"/>
                </a:lnTo>
                <a:lnTo>
                  <a:pt x="2482" y="560"/>
                </a:lnTo>
                <a:lnTo>
                  <a:pt x="2476" y="560"/>
                </a:lnTo>
                <a:lnTo>
                  <a:pt x="2476" y="561"/>
                </a:lnTo>
                <a:lnTo>
                  <a:pt x="2481" y="560"/>
                </a:lnTo>
                <a:lnTo>
                  <a:pt x="2482" y="560"/>
                </a:lnTo>
                <a:lnTo>
                  <a:pt x="2483" y="563"/>
                </a:lnTo>
                <a:lnTo>
                  <a:pt x="2483" y="565"/>
                </a:lnTo>
                <a:lnTo>
                  <a:pt x="2483" y="567"/>
                </a:lnTo>
                <a:lnTo>
                  <a:pt x="2482" y="568"/>
                </a:lnTo>
                <a:lnTo>
                  <a:pt x="2482" y="569"/>
                </a:lnTo>
                <a:lnTo>
                  <a:pt x="2482" y="571"/>
                </a:lnTo>
                <a:lnTo>
                  <a:pt x="2481" y="575"/>
                </a:lnTo>
                <a:lnTo>
                  <a:pt x="2481" y="577"/>
                </a:lnTo>
                <a:lnTo>
                  <a:pt x="2480" y="577"/>
                </a:lnTo>
                <a:lnTo>
                  <a:pt x="2480" y="578"/>
                </a:lnTo>
                <a:lnTo>
                  <a:pt x="2480" y="579"/>
                </a:lnTo>
                <a:lnTo>
                  <a:pt x="2480" y="580"/>
                </a:lnTo>
                <a:lnTo>
                  <a:pt x="2481" y="580"/>
                </a:lnTo>
                <a:lnTo>
                  <a:pt x="2481" y="581"/>
                </a:lnTo>
                <a:lnTo>
                  <a:pt x="2481" y="585"/>
                </a:lnTo>
                <a:lnTo>
                  <a:pt x="2481" y="587"/>
                </a:lnTo>
                <a:lnTo>
                  <a:pt x="2481" y="589"/>
                </a:lnTo>
                <a:lnTo>
                  <a:pt x="2481" y="590"/>
                </a:lnTo>
                <a:lnTo>
                  <a:pt x="2481" y="592"/>
                </a:lnTo>
                <a:lnTo>
                  <a:pt x="2481" y="593"/>
                </a:lnTo>
                <a:lnTo>
                  <a:pt x="2481" y="594"/>
                </a:lnTo>
                <a:lnTo>
                  <a:pt x="2480" y="594"/>
                </a:lnTo>
                <a:lnTo>
                  <a:pt x="2479" y="590"/>
                </a:lnTo>
                <a:lnTo>
                  <a:pt x="2478" y="590"/>
                </a:lnTo>
                <a:lnTo>
                  <a:pt x="2479" y="595"/>
                </a:lnTo>
                <a:lnTo>
                  <a:pt x="2480" y="595"/>
                </a:lnTo>
                <a:lnTo>
                  <a:pt x="2479" y="597"/>
                </a:lnTo>
                <a:lnTo>
                  <a:pt x="2481" y="597"/>
                </a:lnTo>
                <a:lnTo>
                  <a:pt x="2483" y="598"/>
                </a:lnTo>
                <a:lnTo>
                  <a:pt x="2483" y="601"/>
                </a:lnTo>
                <a:lnTo>
                  <a:pt x="2483" y="602"/>
                </a:lnTo>
                <a:lnTo>
                  <a:pt x="2485" y="604"/>
                </a:lnTo>
                <a:lnTo>
                  <a:pt x="2485" y="605"/>
                </a:lnTo>
                <a:lnTo>
                  <a:pt x="2483" y="605"/>
                </a:lnTo>
                <a:lnTo>
                  <a:pt x="2482" y="605"/>
                </a:lnTo>
                <a:lnTo>
                  <a:pt x="2482" y="604"/>
                </a:lnTo>
                <a:lnTo>
                  <a:pt x="2481" y="603"/>
                </a:lnTo>
                <a:lnTo>
                  <a:pt x="2481" y="601"/>
                </a:lnTo>
                <a:lnTo>
                  <a:pt x="2481" y="603"/>
                </a:lnTo>
                <a:lnTo>
                  <a:pt x="2481" y="605"/>
                </a:lnTo>
                <a:lnTo>
                  <a:pt x="2482" y="605"/>
                </a:lnTo>
                <a:lnTo>
                  <a:pt x="2485" y="605"/>
                </a:lnTo>
                <a:lnTo>
                  <a:pt x="2485" y="607"/>
                </a:lnTo>
                <a:lnTo>
                  <a:pt x="2482" y="607"/>
                </a:lnTo>
                <a:lnTo>
                  <a:pt x="2482" y="609"/>
                </a:lnTo>
                <a:lnTo>
                  <a:pt x="2482" y="610"/>
                </a:lnTo>
                <a:lnTo>
                  <a:pt x="2482" y="612"/>
                </a:lnTo>
                <a:lnTo>
                  <a:pt x="2483" y="612"/>
                </a:lnTo>
                <a:lnTo>
                  <a:pt x="2483" y="613"/>
                </a:lnTo>
                <a:lnTo>
                  <a:pt x="2483" y="614"/>
                </a:lnTo>
                <a:lnTo>
                  <a:pt x="2483" y="615"/>
                </a:lnTo>
                <a:lnTo>
                  <a:pt x="2483" y="617"/>
                </a:lnTo>
                <a:lnTo>
                  <a:pt x="2483" y="618"/>
                </a:lnTo>
                <a:lnTo>
                  <a:pt x="2485" y="618"/>
                </a:lnTo>
                <a:lnTo>
                  <a:pt x="2488" y="618"/>
                </a:lnTo>
                <a:lnTo>
                  <a:pt x="2489" y="618"/>
                </a:lnTo>
                <a:lnTo>
                  <a:pt x="2491" y="621"/>
                </a:lnTo>
                <a:lnTo>
                  <a:pt x="2491" y="622"/>
                </a:lnTo>
                <a:lnTo>
                  <a:pt x="2488" y="622"/>
                </a:lnTo>
                <a:lnTo>
                  <a:pt x="2488" y="623"/>
                </a:lnTo>
                <a:lnTo>
                  <a:pt x="2491" y="623"/>
                </a:lnTo>
                <a:lnTo>
                  <a:pt x="2493" y="627"/>
                </a:lnTo>
                <a:lnTo>
                  <a:pt x="2493" y="628"/>
                </a:lnTo>
                <a:lnTo>
                  <a:pt x="2494" y="629"/>
                </a:lnTo>
                <a:lnTo>
                  <a:pt x="2493" y="630"/>
                </a:lnTo>
                <a:lnTo>
                  <a:pt x="2493" y="631"/>
                </a:lnTo>
                <a:lnTo>
                  <a:pt x="2491" y="631"/>
                </a:lnTo>
                <a:lnTo>
                  <a:pt x="2489" y="634"/>
                </a:lnTo>
                <a:lnTo>
                  <a:pt x="2487" y="637"/>
                </a:lnTo>
                <a:lnTo>
                  <a:pt x="2486" y="638"/>
                </a:lnTo>
                <a:lnTo>
                  <a:pt x="2486" y="639"/>
                </a:lnTo>
                <a:lnTo>
                  <a:pt x="2486" y="640"/>
                </a:lnTo>
                <a:lnTo>
                  <a:pt x="2485" y="640"/>
                </a:lnTo>
                <a:lnTo>
                  <a:pt x="2485" y="642"/>
                </a:lnTo>
                <a:lnTo>
                  <a:pt x="2485" y="643"/>
                </a:lnTo>
                <a:lnTo>
                  <a:pt x="2483" y="643"/>
                </a:lnTo>
                <a:lnTo>
                  <a:pt x="2483" y="644"/>
                </a:lnTo>
                <a:lnTo>
                  <a:pt x="2483" y="645"/>
                </a:lnTo>
                <a:lnTo>
                  <a:pt x="2482" y="645"/>
                </a:lnTo>
                <a:lnTo>
                  <a:pt x="2482" y="646"/>
                </a:lnTo>
                <a:lnTo>
                  <a:pt x="2481" y="646"/>
                </a:lnTo>
                <a:lnTo>
                  <a:pt x="2481" y="647"/>
                </a:lnTo>
                <a:lnTo>
                  <a:pt x="2481" y="646"/>
                </a:lnTo>
                <a:lnTo>
                  <a:pt x="2480" y="646"/>
                </a:lnTo>
                <a:lnTo>
                  <a:pt x="2480" y="647"/>
                </a:lnTo>
                <a:lnTo>
                  <a:pt x="2481" y="647"/>
                </a:lnTo>
                <a:lnTo>
                  <a:pt x="2481" y="648"/>
                </a:lnTo>
                <a:lnTo>
                  <a:pt x="2486" y="648"/>
                </a:lnTo>
                <a:lnTo>
                  <a:pt x="2486" y="647"/>
                </a:lnTo>
                <a:lnTo>
                  <a:pt x="2486" y="648"/>
                </a:lnTo>
                <a:lnTo>
                  <a:pt x="2481" y="648"/>
                </a:lnTo>
                <a:lnTo>
                  <a:pt x="2481" y="650"/>
                </a:lnTo>
                <a:lnTo>
                  <a:pt x="2482" y="650"/>
                </a:lnTo>
                <a:lnTo>
                  <a:pt x="2482" y="651"/>
                </a:lnTo>
                <a:lnTo>
                  <a:pt x="2481" y="651"/>
                </a:lnTo>
                <a:lnTo>
                  <a:pt x="2482" y="651"/>
                </a:lnTo>
                <a:lnTo>
                  <a:pt x="2481" y="651"/>
                </a:lnTo>
                <a:lnTo>
                  <a:pt x="2481" y="652"/>
                </a:lnTo>
                <a:lnTo>
                  <a:pt x="2480" y="652"/>
                </a:lnTo>
                <a:lnTo>
                  <a:pt x="2480" y="654"/>
                </a:lnTo>
                <a:lnTo>
                  <a:pt x="2480" y="656"/>
                </a:lnTo>
                <a:lnTo>
                  <a:pt x="2481" y="656"/>
                </a:lnTo>
                <a:lnTo>
                  <a:pt x="2481" y="657"/>
                </a:lnTo>
                <a:lnTo>
                  <a:pt x="2481" y="659"/>
                </a:lnTo>
                <a:lnTo>
                  <a:pt x="2481" y="661"/>
                </a:lnTo>
                <a:lnTo>
                  <a:pt x="2481" y="665"/>
                </a:lnTo>
                <a:lnTo>
                  <a:pt x="2482" y="665"/>
                </a:lnTo>
                <a:lnTo>
                  <a:pt x="2483" y="667"/>
                </a:lnTo>
                <a:lnTo>
                  <a:pt x="2483" y="668"/>
                </a:lnTo>
                <a:lnTo>
                  <a:pt x="2483" y="670"/>
                </a:lnTo>
                <a:lnTo>
                  <a:pt x="2483" y="672"/>
                </a:lnTo>
                <a:lnTo>
                  <a:pt x="2482" y="672"/>
                </a:lnTo>
                <a:lnTo>
                  <a:pt x="2477" y="671"/>
                </a:lnTo>
                <a:lnTo>
                  <a:pt x="2477" y="673"/>
                </a:lnTo>
                <a:lnTo>
                  <a:pt x="2486" y="676"/>
                </a:lnTo>
                <a:lnTo>
                  <a:pt x="2486" y="680"/>
                </a:lnTo>
                <a:lnTo>
                  <a:pt x="2478" y="680"/>
                </a:lnTo>
                <a:lnTo>
                  <a:pt x="2478" y="681"/>
                </a:lnTo>
                <a:lnTo>
                  <a:pt x="2485" y="681"/>
                </a:lnTo>
                <a:lnTo>
                  <a:pt x="2485" y="684"/>
                </a:lnTo>
                <a:lnTo>
                  <a:pt x="2479" y="685"/>
                </a:lnTo>
                <a:lnTo>
                  <a:pt x="2479" y="686"/>
                </a:lnTo>
                <a:lnTo>
                  <a:pt x="2485" y="686"/>
                </a:lnTo>
                <a:lnTo>
                  <a:pt x="2485" y="689"/>
                </a:lnTo>
                <a:lnTo>
                  <a:pt x="2485" y="690"/>
                </a:lnTo>
                <a:lnTo>
                  <a:pt x="2486" y="690"/>
                </a:lnTo>
                <a:lnTo>
                  <a:pt x="2486" y="692"/>
                </a:lnTo>
                <a:lnTo>
                  <a:pt x="2486" y="693"/>
                </a:lnTo>
                <a:lnTo>
                  <a:pt x="2485" y="693"/>
                </a:lnTo>
                <a:lnTo>
                  <a:pt x="2485" y="694"/>
                </a:lnTo>
                <a:lnTo>
                  <a:pt x="2486" y="694"/>
                </a:lnTo>
                <a:lnTo>
                  <a:pt x="2486" y="695"/>
                </a:lnTo>
                <a:lnTo>
                  <a:pt x="2486" y="696"/>
                </a:lnTo>
                <a:lnTo>
                  <a:pt x="2486" y="698"/>
                </a:lnTo>
                <a:lnTo>
                  <a:pt x="2485" y="698"/>
                </a:lnTo>
                <a:lnTo>
                  <a:pt x="2485" y="702"/>
                </a:lnTo>
                <a:lnTo>
                  <a:pt x="2486" y="702"/>
                </a:lnTo>
                <a:lnTo>
                  <a:pt x="2486" y="704"/>
                </a:lnTo>
                <a:lnTo>
                  <a:pt x="2485" y="704"/>
                </a:lnTo>
                <a:lnTo>
                  <a:pt x="2485" y="705"/>
                </a:lnTo>
                <a:lnTo>
                  <a:pt x="2485" y="706"/>
                </a:lnTo>
                <a:lnTo>
                  <a:pt x="2485" y="709"/>
                </a:lnTo>
                <a:lnTo>
                  <a:pt x="2485" y="712"/>
                </a:lnTo>
                <a:lnTo>
                  <a:pt x="2485" y="713"/>
                </a:lnTo>
                <a:lnTo>
                  <a:pt x="2483" y="713"/>
                </a:lnTo>
                <a:lnTo>
                  <a:pt x="2485" y="713"/>
                </a:lnTo>
                <a:lnTo>
                  <a:pt x="2485" y="715"/>
                </a:lnTo>
                <a:lnTo>
                  <a:pt x="2485" y="717"/>
                </a:lnTo>
                <a:lnTo>
                  <a:pt x="2485" y="719"/>
                </a:lnTo>
                <a:lnTo>
                  <a:pt x="2483" y="719"/>
                </a:lnTo>
                <a:lnTo>
                  <a:pt x="2483" y="720"/>
                </a:lnTo>
                <a:lnTo>
                  <a:pt x="2485" y="720"/>
                </a:lnTo>
                <a:lnTo>
                  <a:pt x="2485" y="722"/>
                </a:lnTo>
                <a:lnTo>
                  <a:pt x="2485" y="726"/>
                </a:lnTo>
                <a:lnTo>
                  <a:pt x="2483" y="726"/>
                </a:lnTo>
                <a:lnTo>
                  <a:pt x="2483" y="727"/>
                </a:lnTo>
                <a:lnTo>
                  <a:pt x="2483" y="728"/>
                </a:lnTo>
                <a:lnTo>
                  <a:pt x="2482" y="729"/>
                </a:lnTo>
                <a:lnTo>
                  <a:pt x="2482" y="730"/>
                </a:lnTo>
                <a:lnTo>
                  <a:pt x="2482" y="731"/>
                </a:lnTo>
                <a:lnTo>
                  <a:pt x="2483" y="731"/>
                </a:lnTo>
                <a:lnTo>
                  <a:pt x="2483" y="732"/>
                </a:lnTo>
                <a:lnTo>
                  <a:pt x="2483" y="735"/>
                </a:lnTo>
                <a:lnTo>
                  <a:pt x="2481" y="734"/>
                </a:lnTo>
                <a:lnTo>
                  <a:pt x="2481" y="736"/>
                </a:lnTo>
                <a:lnTo>
                  <a:pt x="2482" y="736"/>
                </a:lnTo>
                <a:lnTo>
                  <a:pt x="2483" y="738"/>
                </a:lnTo>
                <a:lnTo>
                  <a:pt x="2483" y="739"/>
                </a:lnTo>
                <a:lnTo>
                  <a:pt x="2482" y="739"/>
                </a:lnTo>
                <a:lnTo>
                  <a:pt x="2482" y="742"/>
                </a:lnTo>
                <a:lnTo>
                  <a:pt x="2487" y="742"/>
                </a:lnTo>
                <a:lnTo>
                  <a:pt x="2487" y="743"/>
                </a:lnTo>
                <a:lnTo>
                  <a:pt x="2483" y="743"/>
                </a:lnTo>
                <a:lnTo>
                  <a:pt x="2483" y="745"/>
                </a:lnTo>
                <a:lnTo>
                  <a:pt x="2482" y="745"/>
                </a:lnTo>
                <a:lnTo>
                  <a:pt x="2482" y="748"/>
                </a:lnTo>
                <a:lnTo>
                  <a:pt x="2483" y="748"/>
                </a:lnTo>
                <a:lnTo>
                  <a:pt x="2483" y="749"/>
                </a:lnTo>
                <a:lnTo>
                  <a:pt x="2487" y="749"/>
                </a:lnTo>
                <a:lnTo>
                  <a:pt x="2487" y="751"/>
                </a:lnTo>
                <a:lnTo>
                  <a:pt x="2483" y="751"/>
                </a:lnTo>
                <a:lnTo>
                  <a:pt x="2487" y="751"/>
                </a:lnTo>
                <a:lnTo>
                  <a:pt x="2487" y="752"/>
                </a:lnTo>
                <a:lnTo>
                  <a:pt x="2488" y="753"/>
                </a:lnTo>
                <a:lnTo>
                  <a:pt x="2488" y="754"/>
                </a:lnTo>
                <a:lnTo>
                  <a:pt x="2488" y="755"/>
                </a:lnTo>
                <a:lnTo>
                  <a:pt x="2488" y="756"/>
                </a:lnTo>
                <a:lnTo>
                  <a:pt x="2488" y="757"/>
                </a:lnTo>
                <a:lnTo>
                  <a:pt x="2489" y="757"/>
                </a:lnTo>
                <a:lnTo>
                  <a:pt x="2489" y="759"/>
                </a:lnTo>
                <a:lnTo>
                  <a:pt x="2490" y="760"/>
                </a:lnTo>
                <a:lnTo>
                  <a:pt x="2491" y="760"/>
                </a:lnTo>
                <a:lnTo>
                  <a:pt x="2491" y="761"/>
                </a:lnTo>
                <a:lnTo>
                  <a:pt x="2491" y="762"/>
                </a:lnTo>
                <a:lnTo>
                  <a:pt x="2491" y="763"/>
                </a:lnTo>
                <a:lnTo>
                  <a:pt x="2491" y="764"/>
                </a:lnTo>
                <a:lnTo>
                  <a:pt x="2491" y="766"/>
                </a:lnTo>
                <a:lnTo>
                  <a:pt x="2490" y="766"/>
                </a:lnTo>
                <a:lnTo>
                  <a:pt x="2490" y="768"/>
                </a:lnTo>
                <a:lnTo>
                  <a:pt x="2490" y="769"/>
                </a:lnTo>
                <a:lnTo>
                  <a:pt x="2490" y="770"/>
                </a:lnTo>
                <a:lnTo>
                  <a:pt x="2490" y="771"/>
                </a:lnTo>
                <a:lnTo>
                  <a:pt x="2489" y="772"/>
                </a:lnTo>
                <a:lnTo>
                  <a:pt x="2489" y="774"/>
                </a:lnTo>
                <a:lnTo>
                  <a:pt x="2489" y="776"/>
                </a:lnTo>
                <a:lnTo>
                  <a:pt x="2489" y="778"/>
                </a:lnTo>
                <a:lnTo>
                  <a:pt x="2489" y="779"/>
                </a:lnTo>
                <a:lnTo>
                  <a:pt x="2490" y="779"/>
                </a:lnTo>
                <a:lnTo>
                  <a:pt x="2489" y="786"/>
                </a:lnTo>
                <a:lnTo>
                  <a:pt x="2489" y="787"/>
                </a:lnTo>
                <a:lnTo>
                  <a:pt x="2488" y="787"/>
                </a:lnTo>
                <a:lnTo>
                  <a:pt x="2488" y="788"/>
                </a:lnTo>
                <a:lnTo>
                  <a:pt x="2489" y="788"/>
                </a:lnTo>
                <a:lnTo>
                  <a:pt x="2489" y="795"/>
                </a:lnTo>
                <a:lnTo>
                  <a:pt x="2488" y="796"/>
                </a:lnTo>
                <a:lnTo>
                  <a:pt x="2489" y="797"/>
                </a:lnTo>
                <a:lnTo>
                  <a:pt x="2489" y="801"/>
                </a:lnTo>
                <a:lnTo>
                  <a:pt x="2489" y="803"/>
                </a:lnTo>
                <a:lnTo>
                  <a:pt x="2489" y="804"/>
                </a:lnTo>
                <a:lnTo>
                  <a:pt x="2489" y="805"/>
                </a:lnTo>
                <a:lnTo>
                  <a:pt x="2488" y="807"/>
                </a:lnTo>
                <a:lnTo>
                  <a:pt x="2487" y="810"/>
                </a:lnTo>
                <a:lnTo>
                  <a:pt x="2487" y="813"/>
                </a:lnTo>
                <a:lnTo>
                  <a:pt x="2486" y="815"/>
                </a:lnTo>
                <a:lnTo>
                  <a:pt x="2486" y="816"/>
                </a:lnTo>
                <a:lnTo>
                  <a:pt x="2486" y="819"/>
                </a:lnTo>
                <a:lnTo>
                  <a:pt x="2487" y="821"/>
                </a:lnTo>
                <a:lnTo>
                  <a:pt x="2487" y="823"/>
                </a:lnTo>
                <a:lnTo>
                  <a:pt x="2488" y="826"/>
                </a:lnTo>
                <a:lnTo>
                  <a:pt x="2489" y="828"/>
                </a:lnTo>
                <a:lnTo>
                  <a:pt x="2490" y="835"/>
                </a:lnTo>
                <a:lnTo>
                  <a:pt x="2490" y="836"/>
                </a:lnTo>
                <a:lnTo>
                  <a:pt x="2490" y="837"/>
                </a:lnTo>
                <a:lnTo>
                  <a:pt x="2490" y="838"/>
                </a:lnTo>
                <a:lnTo>
                  <a:pt x="2489" y="839"/>
                </a:lnTo>
                <a:lnTo>
                  <a:pt x="2489" y="840"/>
                </a:lnTo>
                <a:lnTo>
                  <a:pt x="2489" y="841"/>
                </a:lnTo>
                <a:lnTo>
                  <a:pt x="2489" y="843"/>
                </a:lnTo>
                <a:lnTo>
                  <a:pt x="2490" y="843"/>
                </a:lnTo>
                <a:lnTo>
                  <a:pt x="2491" y="844"/>
                </a:lnTo>
                <a:lnTo>
                  <a:pt x="2491" y="845"/>
                </a:lnTo>
                <a:lnTo>
                  <a:pt x="2491" y="846"/>
                </a:lnTo>
                <a:lnTo>
                  <a:pt x="2490" y="847"/>
                </a:lnTo>
                <a:lnTo>
                  <a:pt x="2488" y="846"/>
                </a:lnTo>
                <a:lnTo>
                  <a:pt x="2487" y="846"/>
                </a:lnTo>
                <a:lnTo>
                  <a:pt x="2487" y="847"/>
                </a:lnTo>
                <a:lnTo>
                  <a:pt x="2487" y="848"/>
                </a:lnTo>
                <a:lnTo>
                  <a:pt x="2487" y="849"/>
                </a:lnTo>
                <a:lnTo>
                  <a:pt x="2487" y="851"/>
                </a:lnTo>
                <a:lnTo>
                  <a:pt x="2487" y="852"/>
                </a:lnTo>
                <a:lnTo>
                  <a:pt x="2487" y="853"/>
                </a:lnTo>
                <a:lnTo>
                  <a:pt x="2487" y="855"/>
                </a:lnTo>
                <a:lnTo>
                  <a:pt x="2488" y="856"/>
                </a:lnTo>
                <a:lnTo>
                  <a:pt x="2488" y="857"/>
                </a:lnTo>
                <a:lnTo>
                  <a:pt x="2489" y="860"/>
                </a:lnTo>
                <a:lnTo>
                  <a:pt x="2490" y="861"/>
                </a:lnTo>
                <a:lnTo>
                  <a:pt x="2491" y="862"/>
                </a:lnTo>
                <a:lnTo>
                  <a:pt x="2491" y="863"/>
                </a:lnTo>
                <a:lnTo>
                  <a:pt x="2491" y="864"/>
                </a:lnTo>
                <a:lnTo>
                  <a:pt x="2490" y="865"/>
                </a:lnTo>
                <a:lnTo>
                  <a:pt x="2490" y="866"/>
                </a:lnTo>
                <a:lnTo>
                  <a:pt x="2489" y="868"/>
                </a:lnTo>
                <a:lnTo>
                  <a:pt x="2489" y="869"/>
                </a:lnTo>
                <a:lnTo>
                  <a:pt x="2487" y="871"/>
                </a:lnTo>
                <a:lnTo>
                  <a:pt x="2487" y="873"/>
                </a:lnTo>
                <a:lnTo>
                  <a:pt x="2486" y="874"/>
                </a:lnTo>
                <a:lnTo>
                  <a:pt x="2486" y="876"/>
                </a:lnTo>
                <a:lnTo>
                  <a:pt x="2486" y="877"/>
                </a:lnTo>
                <a:lnTo>
                  <a:pt x="2486" y="878"/>
                </a:lnTo>
                <a:lnTo>
                  <a:pt x="2486" y="879"/>
                </a:lnTo>
                <a:lnTo>
                  <a:pt x="2487" y="880"/>
                </a:lnTo>
                <a:lnTo>
                  <a:pt x="2487" y="881"/>
                </a:lnTo>
                <a:lnTo>
                  <a:pt x="2488" y="882"/>
                </a:lnTo>
                <a:lnTo>
                  <a:pt x="2489" y="882"/>
                </a:lnTo>
                <a:lnTo>
                  <a:pt x="2490" y="883"/>
                </a:lnTo>
                <a:lnTo>
                  <a:pt x="2491" y="885"/>
                </a:lnTo>
                <a:lnTo>
                  <a:pt x="2493" y="886"/>
                </a:lnTo>
                <a:lnTo>
                  <a:pt x="2493" y="887"/>
                </a:lnTo>
                <a:lnTo>
                  <a:pt x="2494" y="887"/>
                </a:lnTo>
                <a:lnTo>
                  <a:pt x="2494" y="888"/>
                </a:lnTo>
                <a:lnTo>
                  <a:pt x="2493" y="888"/>
                </a:lnTo>
                <a:lnTo>
                  <a:pt x="2489" y="890"/>
                </a:lnTo>
                <a:lnTo>
                  <a:pt x="2488" y="893"/>
                </a:lnTo>
                <a:lnTo>
                  <a:pt x="2490" y="893"/>
                </a:lnTo>
                <a:lnTo>
                  <a:pt x="2489" y="897"/>
                </a:lnTo>
                <a:lnTo>
                  <a:pt x="2489" y="898"/>
                </a:lnTo>
                <a:lnTo>
                  <a:pt x="2488" y="899"/>
                </a:lnTo>
                <a:lnTo>
                  <a:pt x="2487" y="899"/>
                </a:lnTo>
                <a:lnTo>
                  <a:pt x="2486" y="899"/>
                </a:lnTo>
                <a:lnTo>
                  <a:pt x="2486" y="901"/>
                </a:lnTo>
                <a:lnTo>
                  <a:pt x="2486" y="906"/>
                </a:lnTo>
                <a:lnTo>
                  <a:pt x="2486" y="911"/>
                </a:lnTo>
                <a:lnTo>
                  <a:pt x="2487" y="921"/>
                </a:lnTo>
                <a:lnTo>
                  <a:pt x="2487" y="922"/>
                </a:lnTo>
                <a:lnTo>
                  <a:pt x="2487" y="923"/>
                </a:lnTo>
                <a:lnTo>
                  <a:pt x="2487" y="924"/>
                </a:lnTo>
                <a:lnTo>
                  <a:pt x="2487" y="925"/>
                </a:lnTo>
                <a:lnTo>
                  <a:pt x="2487" y="927"/>
                </a:lnTo>
                <a:lnTo>
                  <a:pt x="2487" y="928"/>
                </a:lnTo>
                <a:lnTo>
                  <a:pt x="2487" y="929"/>
                </a:lnTo>
                <a:lnTo>
                  <a:pt x="2487" y="930"/>
                </a:lnTo>
                <a:lnTo>
                  <a:pt x="2488" y="931"/>
                </a:lnTo>
                <a:lnTo>
                  <a:pt x="2488" y="932"/>
                </a:lnTo>
                <a:lnTo>
                  <a:pt x="2488" y="933"/>
                </a:lnTo>
                <a:lnTo>
                  <a:pt x="2488" y="935"/>
                </a:lnTo>
                <a:lnTo>
                  <a:pt x="2487" y="939"/>
                </a:lnTo>
                <a:lnTo>
                  <a:pt x="2487" y="941"/>
                </a:lnTo>
                <a:lnTo>
                  <a:pt x="2487" y="944"/>
                </a:lnTo>
                <a:lnTo>
                  <a:pt x="2487" y="946"/>
                </a:lnTo>
                <a:lnTo>
                  <a:pt x="2487" y="947"/>
                </a:lnTo>
                <a:lnTo>
                  <a:pt x="2487" y="948"/>
                </a:lnTo>
                <a:lnTo>
                  <a:pt x="2488" y="949"/>
                </a:lnTo>
                <a:lnTo>
                  <a:pt x="2488" y="950"/>
                </a:lnTo>
                <a:lnTo>
                  <a:pt x="2488" y="953"/>
                </a:lnTo>
                <a:lnTo>
                  <a:pt x="2489" y="955"/>
                </a:lnTo>
                <a:lnTo>
                  <a:pt x="2489" y="957"/>
                </a:lnTo>
                <a:lnTo>
                  <a:pt x="2490" y="960"/>
                </a:lnTo>
                <a:lnTo>
                  <a:pt x="2490" y="961"/>
                </a:lnTo>
                <a:lnTo>
                  <a:pt x="2491" y="961"/>
                </a:lnTo>
                <a:lnTo>
                  <a:pt x="2491" y="962"/>
                </a:lnTo>
                <a:lnTo>
                  <a:pt x="2491" y="963"/>
                </a:lnTo>
                <a:lnTo>
                  <a:pt x="2493" y="964"/>
                </a:lnTo>
                <a:lnTo>
                  <a:pt x="2493" y="965"/>
                </a:lnTo>
                <a:lnTo>
                  <a:pt x="2493" y="966"/>
                </a:lnTo>
                <a:lnTo>
                  <a:pt x="2493" y="968"/>
                </a:lnTo>
                <a:lnTo>
                  <a:pt x="2491" y="972"/>
                </a:lnTo>
                <a:lnTo>
                  <a:pt x="2491" y="975"/>
                </a:lnTo>
                <a:lnTo>
                  <a:pt x="2491" y="978"/>
                </a:lnTo>
                <a:lnTo>
                  <a:pt x="2491" y="980"/>
                </a:lnTo>
                <a:lnTo>
                  <a:pt x="2491" y="983"/>
                </a:lnTo>
                <a:lnTo>
                  <a:pt x="2491" y="985"/>
                </a:lnTo>
                <a:lnTo>
                  <a:pt x="2491" y="986"/>
                </a:lnTo>
                <a:lnTo>
                  <a:pt x="2491" y="987"/>
                </a:lnTo>
                <a:lnTo>
                  <a:pt x="2491" y="988"/>
                </a:lnTo>
                <a:lnTo>
                  <a:pt x="2491" y="989"/>
                </a:lnTo>
                <a:lnTo>
                  <a:pt x="2491" y="990"/>
                </a:lnTo>
                <a:lnTo>
                  <a:pt x="2491" y="992"/>
                </a:lnTo>
                <a:lnTo>
                  <a:pt x="2491" y="996"/>
                </a:lnTo>
                <a:lnTo>
                  <a:pt x="2491" y="998"/>
                </a:lnTo>
                <a:lnTo>
                  <a:pt x="2493" y="1000"/>
                </a:lnTo>
                <a:lnTo>
                  <a:pt x="2493" y="1002"/>
                </a:lnTo>
                <a:lnTo>
                  <a:pt x="2494" y="1003"/>
                </a:lnTo>
                <a:lnTo>
                  <a:pt x="2494" y="1005"/>
                </a:lnTo>
                <a:lnTo>
                  <a:pt x="2494" y="1006"/>
                </a:lnTo>
                <a:lnTo>
                  <a:pt x="2494" y="1007"/>
                </a:lnTo>
                <a:lnTo>
                  <a:pt x="2494" y="1008"/>
                </a:lnTo>
                <a:lnTo>
                  <a:pt x="2493" y="1012"/>
                </a:lnTo>
                <a:lnTo>
                  <a:pt x="2491" y="1012"/>
                </a:lnTo>
                <a:lnTo>
                  <a:pt x="2490" y="1015"/>
                </a:lnTo>
                <a:lnTo>
                  <a:pt x="2490" y="1016"/>
                </a:lnTo>
                <a:lnTo>
                  <a:pt x="2491" y="1019"/>
                </a:lnTo>
                <a:lnTo>
                  <a:pt x="2491" y="1021"/>
                </a:lnTo>
                <a:lnTo>
                  <a:pt x="2491" y="1023"/>
                </a:lnTo>
                <a:lnTo>
                  <a:pt x="2491" y="1024"/>
                </a:lnTo>
                <a:lnTo>
                  <a:pt x="2491" y="1025"/>
                </a:lnTo>
                <a:lnTo>
                  <a:pt x="2491" y="1027"/>
                </a:lnTo>
                <a:lnTo>
                  <a:pt x="2491" y="1029"/>
                </a:lnTo>
                <a:lnTo>
                  <a:pt x="2491" y="1031"/>
                </a:lnTo>
                <a:lnTo>
                  <a:pt x="2491" y="1035"/>
                </a:lnTo>
                <a:lnTo>
                  <a:pt x="2491" y="1036"/>
                </a:lnTo>
                <a:lnTo>
                  <a:pt x="2493" y="1038"/>
                </a:lnTo>
                <a:lnTo>
                  <a:pt x="2495" y="1046"/>
                </a:lnTo>
                <a:lnTo>
                  <a:pt x="2496" y="1047"/>
                </a:lnTo>
                <a:lnTo>
                  <a:pt x="2496" y="1048"/>
                </a:lnTo>
                <a:lnTo>
                  <a:pt x="2496" y="1049"/>
                </a:lnTo>
                <a:lnTo>
                  <a:pt x="2495" y="1052"/>
                </a:lnTo>
                <a:lnTo>
                  <a:pt x="2495" y="1060"/>
                </a:lnTo>
                <a:lnTo>
                  <a:pt x="2494" y="1061"/>
                </a:lnTo>
                <a:lnTo>
                  <a:pt x="2494" y="1065"/>
                </a:lnTo>
                <a:lnTo>
                  <a:pt x="2494" y="1067"/>
                </a:lnTo>
                <a:lnTo>
                  <a:pt x="2494" y="1069"/>
                </a:lnTo>
                <a:lnTo>
                  <a:pt x="2494" y="1070"/>
                </a:lnTo>
                <a:lnTo>
                  <a:pt x="2494" y="1071"/>
                </a:lnTo>
                <a:lnTo>
                  <a:pt x="2494" y="1072"/>
                </a:lnTo>
                <a:lnTo>
                  <a:pt x="2494" y="1073"/>
                </a:lnTo>
                <a:lnTo>
                  <a:pt x="2495" y="1074"/>
                </a:lnTo>
                <a:lnTo>
                  <a:pt x="2496" y="1075"/>
                </a:lnTo>
                <a:lnTo>
                  <a:pt x="2496" y="1077"/>
                </a:lnTo>
                <a:lnTo>
                  <a:pt x="2499" y="1080"/>
                </a:lnTo>
                <a:lnTo>
                  <a:pt x="2503" y="1086"/>
                </a:lnTo>
                <a:lnTo>
                  <a:pt x="2503" y="1091"/>
                </a:lnTo>
                <a:lnTo>
                  <a:pt x="2502" y="1092"/>
                </a:lnTo>
                <a:lnTo>
                  <a:pt x="2500" y="1092"/>
                </a:lnTo>
                <a:lnTo>
                  <a:pt x="2498" y="1092"/>
                </a:lnTo>
                <a:lnTo>
                  <a:pt x="2498" y="1094"/>
                </a:lnTo>
                <a:lnTo>
                  <a:pt x="2497" y="1094"/>
                </a:lnTo>
                <a:lnTo>
                  <a:pt x="2495" y="1094"/>
                </a:lnTo>
                <a:lnTo>
                  <a:pt x="2493" y="1094"/>
                </a:lnTo>
                <a:lnTo>
                  <a:pt x="2490" y="1094"/>
                </a:lnTo>
                <a:lnTo>
                  <a:pt x="2488" y="1094"/>
                </a:lnTo>
                <a:lnTo>
                  <a:pt x="2487" y="1094"/>
                </a:lnTo>
                <a:lnTo>
                  <a:pt x="2490" y="1094"/>
                </a:lnTo>
                <a:lnTo>
                  <a:pt x="2495" y="1094"/>
                </a:lnTo>
                <a:lnTo>
                  <a:pt x="2497" y="1094"/>
                </a:lnTo>
                <a:lnTo>
                  <a:pt x="2498" y="1094"/>
                </a:lnTo>
                <a:lnTo>
                  <a:pt x="2498" y="1098"/>
                </a:lnTo>
                <a:lnTo>
                  <a:pt x="2493" y="1098"/>
                </a:lnTo>
                <a:lnTo>
                  <a:pt x="2493" y="1099"/>
                </a:lnTo>
                <a:lnTo>
                  <a:pt x="2498" y="1099"/>
                </a:lnTo>
                <a:lnTo>
                  <a:pt x="2498" y="1103"/>
                </a:lnTo>
                <a:lnTo>
                  <a:pt x="2491" y="1103"/>
                </a:lnTo>
                <a:lnTo>
                  <a:pt x="2491" y="1104"/>
                </a:lnTo>
                <a:lnTo>
                  <a:pt x="2495" y="1104"/>
                </a:lnTo>
                <a:lnTo>
                  <a:pt x="2496" y="1104"/>
                </a:lnTo>
                <a:lnTo>
                  <a:pt x="2497" y="1104"/>
                </a:lnTo>
                <a:lnTo>
                  <a:pt x="2496" y="1105"/>
                </a:lnTo>
                <a:lnTo>
                  <a:pt x="2496" y="1106"/>
                </a:lnTo>
                <a:lnTo>
                  <a:pt x="2496" y="1107"/>
                </a:lnTo>
                <a:lnTo>
                  <a:pt x="2496" y="1108"/>
                </a:lnTo>
                <a:lnTo>
                  <a:pt x="2497" y="1109"/>
                </a:lnTo>
                <a:lnTo>
                  <a:pt x="2497" y="1111"/>
                </a:lnTo>
                <a:lnTo>
                  <a:pt x="2497" y="1113"/>
                </a:lnTo>
                <a:lnTo>
                  <a:pt x="2496" y="1113"/>
                </a:lnTo>
                <a:lnTo>
                  <a:pt x="2496" y="1114"/>
                </a:lnTo>
                <a:lnTo>
                  <a:pt x="2495" y="1115"/>
                </a:lnTo>
                <a:lnTo>
                  <a:pt x="2494" y="1115"/>
                </a:lnTo>
                <a:lnTo>
                  <a:pt x="2494" y="1116"/>
                </a:lnTo>
                <a:lnTo>
                  <a:pt x="2493" y="1117"/>
                </a:lnTo>
                <a:lnTo>
                  <a:pt x="2493" y="1119"/>
                </a:lnTo>
                <a:lnTo>
                  <a:pt x="2493" y="1120"/>
                </a:lnTo>
                <a:lnTo>
                  <a:pt x="2494" y="1121"/>
                </a:lnTo>
                <a:lnTo>
                  <a:pt x="2494" y="1122"/>
                </a:lnTo>
                <a:lnTo>
                  <a:pt x="2495" y="1123"/>
                </a:lnTo>
                <a:lnTo>
                  <a:pt x="2496" y="1124"/>
                </a:lnTo>
                <a:lnTo>
                  <a:pt x="2497" y="1125"/>
                </a:lnTo>
                <a:lnTo>
                  <a:pt x="2497" y="1127"/>
                </a:lnTo>
                <a:lnTo>
                  <a:pt x="2497" y="1128"/>
                </a:lnTo>
                <a:lnTo>
                  <a:pt x="2497" y="1129"/>
                </a:lnTo>
                <a:lnTo>
                  <a:pt x="2497" y="1130"/>
                </a:lnTo>
                <a:lnTo>
                  <a:pt x="2497" y="1131"/>
                </a:lnTo>
                <a:lnTo>
                  <a:pt x="2497" y="1133"/>
                </a:lnTo>
                <a:lnTo>
                  <a:pt x="2498" y="1134"/>
                </a:lnTo>
                <a:lnTo>
                  <a:pt x="2499" y="1136"/>
                </a:lnTo>
                <a:lnTo>
                  <a:pt x="2499" y="1137"/>
                </a:lnTo>
                <a:lnTo>
                  <a:pt x="2498" y="1137"/>
                </a:lnTo>
                <a:lnTo>
                  <a:pt x="2497" y="1137"/>
                </a:lnTo>
                <a:lnTo>
                  <a:pt x="2497" y="1138"/>
                </a:lnTo>
                <a:lnTo>
                  <a:pt x="2497" y="1139"/>
                </a:lnTo>
                <a:lnTo>
                  <a:pt x="2497" y="1140"/>
                </a:lnTo>
                <a:lnTo>
                  <a:pt x="2498" y="1140"/>
                </a:lnTo>
                <a:lnTo>
                  <a:pt x="2498" y="1141"/>
                </a:lnTo>
                <a:lnTo>
                  <a:pt x="2497" y="1141"/>
                </a:lnTo>
                <a:lnTo>
                  <a:pt x="2497" y="1142"/>
                </a:lnTo>
                <a:lnTo>
                  <a:pt x="2497" y="1144"/>
                </a:lnTo>
                <a:lnTo>
                  <a:pt x="2497" y="1145"/>
                </a:lnTo>
                <a:lnTo>
                  <a:pt x="2497" y="1146"/>
                </a:lnTo>
                <a:lnTo>
                  <a:pt x="2497" y="1147"/>
                </a:lnTo>
                <a:lnTo>
                  <a:pt x="2498" y="1148"/>
                </a:lnTo>
                <a:lnTo>
                  <a:pt x="2499" y="1148"/>
                </a:lnTo>
                <a:lnTo>
                  <a:pt x="2499" y="1149"/>
                </a:lnTo>
                <a:lnTo>
                  <a:pt x="2498" y="1149"/>
                </a:lnTo>
                <a:lnTo>
                  <a:pt x="2498" y="1150"/>
                </a:lnTo>
                <a:lnTo>
                  <a:pt x="2498" y="1152"/>
                </a:lnTo>
                <a:lnTo>
                  <a:pt x="2497" y="1152"/>
                </a:lnTo>
                <a:lnTo>
                  <a:pt x="2498" y="1152"/>
                </a:lnTo>
                <a:lnTo>
                  <a:pt x="2498" y="1153"/>
                </a:lnTo>
                <a:lnTo>
                  <a:pt x="2497" y="1153"/>
                </a:lnTo>
                <a:lnTo>
                  <a:pt x="2497" y="1154"/>
                </a:lnTo>
                <a:lnTo>
                  <a:pt x="2497" y="1155"/>
                </a:lnTo>
                <a:lnTo>
                  <a:pt x="2498" y="1155"/>
                </a:lnTo>
                <a:lnTo>
                  <a:pt x="2498" y="1156"/>
                </a:lnTo>
                <a:lnTo>
                  <a:pt x="2498" y="1157"/>
                </a:lnTo>
                <a:lnTo>
                  <a:pt x="2497" y="1158"/>
                </a:lnTo>
                <a:lnTo>
                  <a:pt x="2497" y="1159"/>
                </a:lnTo>
                <a:lnTo>
                  <a:pt x="2498" y="1159"/>
                </a:lnTo>
                <a:lnTo>
                  <a:pt x="2498" y="1161"/>
                </a:lnTo>
                <a:lnTo>
                  <a:pt x="2498" y="1162"/>
                </a:lnTo>
                <a:lnTo>
                  <a:pt x="2498" y="1163"/>
                </a:lnTo>
                <a:lnTo>
                  <a:pt x="2498" y="1164"/>
                </a:lnTo>
                <a:lnTo>
                  <a:pt x="2498" y="1165"/>
                </a:lnTo>
                <a:lnTo>
                  <a:pt x="2497" y="1165"/>
                </a:lnTo>
                <a:lnTo>
                  <a:pt x="2498" y="1167"/>
                </a:lnTo>
                <a:lnTo>
                  <a:pt x="2498" y="1169"/>
                </a:lnTo>
                <a:lnTo>
                  <a:pt x="2498" y="1170"/>
                </a:lnTo>
                <a:lnTo>
                  <a:pt x="2498" y="1171"/>
                </a:lnTo>
                <a:lnTo>
                  <a:pt x="2497" y="1172"/>
                </a:lnTo>
                <a:lnTo>
                  <a:pt x="2498" y="1172"/>
                </a:lnTo>
                <a:lnTo>
                  <a:pt x="2498" y="1173"/>
                </a:lnTo>
                <a:lnTo>
                  <a:pt x="2498" y="1174"/>
                </a:lnTo>
                <a:lnTo>
                  <a:pt x="2498" y="1175"/>
                </a:lnTo>
                <a:lnTo>
                  <a:pt x="2498" y="1176"/>
                </a:lnTo>
                <a:lnTo>
                  <a:pt x="2498" y="1178"/>
                </a:lnTo>
                <a:lnTo>
                  <a:pt x="2498" y="1179"/>
                </a:lnTo>
                <a:lnTo>
                  <a:pt x="2498" y="1180"/>
                </a:lnTo>
                <a:lnTo>
                  <a:pt x="2498" y="1181"/>
                </a:lnTo>
                <a:lnTo>
                  <a:pt x="2498" y="1182"/>
                </a:lnTo>
                <a:lnTo>
                  <a:pt x="2498" y="1183"/>
                </a:lnTo>
                <a:lnTo>
                  <a:pt x="2499" y="1184"/>
                </a:lnTo>
                <a:lnTo>
                  <a:pt x="2499" y="1183"/>
                </a:lnTo>
                <a:lnTo>
                  <a:pt x="2500" y="1184"/>
                </a:lnTo>
                <a:lnTo>
                  <a:pt x="2500" y="1186"/>
                </a:lnTo>
                <a:lnTo>
                  <a:pt x="2499" y="1187"/>
                </a:lnTo>
                <a:lnTo>
                  <a:pt x="2498" y="1187"/>
                </a:lnTo>
                <a:lnTo>
                  <a:pt x="2498" y="1188"/>
                </a:lnTo>
                <a:lnTo>
                  <a:pt x="2499" y="1188"/>
                </a:lnTo>
                <a:lnTo>
                  <a:pt x="2499" y="1189"/>
                </a:lnTo>
                <a:lnTo>
                  <a:pt x="2498" y="1189"/>
                </a:lnTo>
                <a:lnTo>
                  <a:pt x="2498" y="1190"/>
                </a:lnTo>
                <a:lnTo>
                  <a:pt x="2497" y="1191"/>
                </a:lnTo>
                <a:lnTo>
                  <a:pt x="2496" y="1191"/>
                </a:lnTo>
                <a:lnTo>
                  <a:pt x="2496" y="1192"/>
                </a:lnTo>
                <a:lnTo>
                  <a:pt x="2495" y="1192"/>
                </a:lnTo>
                <a:lnTo>
                  <a:pt x="2495" y="1194"/>
                </a:lnTo>
                <a:lnTo>
                  <a:pt x="2494" y="1194"/>
                </a:lnTo>
                <a:lnTo>
                  <a:pt x="2495" y="1194"/>
                </a:lnTo>
                <a:lnTo>
                  <a:pt x="2495" y="1195"/>
                </a:lnTo>
                <a:lnTo>
                  <a:pt x="2494" y="1196"/>
                </a:lnTo>
                <a:lnTo>
                  <a:pt x="2494" y="1197"/>
                </a:lnTo>
                <a:lnTo>
                  <a:pt x="2496" y="1197"/>
                </a:lnTo>
                <a:lnTo>
                  <a:pt x="2494" y="1197"/>
                </a:lnTo>
                <a:lnTo>
                  <a:pt x="2494" y="1198"/>
                </a:lnTo>
                <a:lnTo>
                  <a:pt x="2493" y="1199"/>
                </a:lnTo>
                <a:lnTo>
                  <a:pt x="2493" y="1200"/>
                </a:lnTo>
                <a:lnTo>
                  <a:pt x="2491" y="1201"/>
                </a:lnTo>
                <a:lnTo>
                  <a:pt x="2491" y="1203"/>
                </a:lnTo>
                <a:lnTo>
                  <a:pt x="2490" y="1207"/>
                </a:lnTo>
                <a:lnTo>
                  <a:pt x="2490" y="1208"/>
                </a:lnTo>
                <a:lnTo>
                  <a:pt x="2489" y="1209"/>
                </a:lnTo>
                <a:lnTo>
                  <a:pt x="2489" y="1211"/>
                </a:lnTo>
                <a:lnTo>
                  <a:pt x="2489" y="1212"/>
                </a:lnTo>
                <a:lnTo>
                  <a:pt x="2489" y="1213"/>
                </a:lnTo>
                <a:lnTo>
                  <a:pt x="2488" y="1214"/>
                </a:lnTo>
                <a:lnTo>
                  <a:pt x="2488" y="1216"/>
                </a:lnTo>
                <a:lnTo>
                  <a:pt x="2488" y="1217"/>
                </a:lnTo>
                <a:lnTo>
                  <a:pt x="2488" y="1220"/>
                </a:lnTo>
                <a:lnTo>
                  <a:pt x="2488" y="1222"/>
                </a:lnTo>
                <a:lnTo>
                  <a:pt x="2488" y="1230"/>
                </a:lnTo>
                <a:lnTo>
                  <a:pt x="2488" y="1231"/>
                </a:lnTo>
                <a:lnTo>
                  <a:pt x="2488" y="1233"/>
                </a:lnTo>
                <a:lnTo>
                  <a:pt x="2488" y="1236"/>
                </a:lnTo>
                <a:lnTo>
                  <a:pt x="2488" y="1238"/>
                </a:lnTo>
                <a:lnTo>
                  <a:pt x="2488" y="1240"/>
                </a:lnTo>
                <a:lnTo>
                  <a:pt x="2488" y="1245"/>
                </a:lnTo>
                <a:lnTo>
                  <a:pt x="2488" y="1249"/>
                </a:lnTo>
                <a:lnTo>
                  <a:pt x="2488" y="1250"/>
                </a:lnTo>
                <a:lnTo>
                  <a:pt x="2488" y="1251"/>
                </a:lnTo>
                <a:lnTo>
                  <a:pt x="2488" y="1253"/>
                </a:lnTo>
                <a:lnTo>
                  <a:pt x="2488" y="1254"/>
                </a:lnTo>
                <a:lnTo>
                  <a:pt x="2489" y="1256"/>
                </a:lnTo>
                <a:lnTo>
                  <a:pt x="2490" y="1257"/>
                </a:lnTo>
                <a:lnTo>
                  <a:pt x="2490" y="1258"/>
                </a:lnTo>
                <a:lnTo>
                  <a:pt x="2490" y="1259"/>
                </a:lnTo>
                <a:lnTo>
                  <a:pt x="2490" y="1261"/>
                </a:lnTo>
                <a:lnTo>
                  <a:pt x="2490" y="1262"/>
                </a:lnTo>
                <a:lnTo>
                  <a:pt x="2490" y="1263"/>
                </a:lnTo>
                <a:lnTo>
                  <a:pt x="2488" y="1263"/>
                </a:lnTo>
                <a:lnTo>
                  <a:pt x="2491" y="1264"/>
                </a:lnTo>
                <a:lnTo>
                  <a:pt x="2491" y="1265"/>
                </a:lnTo>
                <a:lnTo>
                  <a:pt x="2490" y="1266"/>
                </a:lnTo>
                <a:lnTo>
                  <a:pt x="2489" y="1268"/>
                </a:lnTo>
                <a:lnTo>
                  <a:pt x="2489" y="1272"/>
                </a:lnTo>
                <a:lnTo>
                  <a:pt x="2491" y="1272"/>
                </a:lnTo>
                <a:lnTo>
                  <a:pt x="2491" y="1273"/>
                </a:lnTo>
                <a:lnTo>
                  <a:pt x="2488" y="1273"/>
                </a:lnTo>
                <a:lnTo>
                  <a:pt x="2493" y="1274"/>
                </a:lnTo>
                <a:lnTo>
                  <a:pt x="2490" y="1274"/>
                </a:lnTo>
                <a:lnTo>
                  <a:pt x="2489" y="1274"/>
                </a:lnTo>
                <a:lnTo>
                  <a:pt x="2488" y="1275"/>
                </a:lnTo>
                <a:lnTo>
                  <a:pt x="2488" y="1276"/>
                </a:lnTo>
                <a:lnTo>
                  <a:pt x="2488" y="1279"/>
                </a:lnTo>
                <a:lnTo>
                  <a:pt x="2488" y="1280"/>
                </a:lnTo>
                <a:lnTo>
                  <a:pt x="2489" y="1281"/>
                </a:lnTo>
                <a:lnTo>
                  <a:pt x="2489" y="1282"/>
                </a:lnTo>
                <a:lnTo>
                  <a:pt x="2490" y="1283"/>
                </a:lnTo>
                <a:lnTo>
                  <a:pt x="2488" y="1286"/>
                </a:lnTo>
                <a:lnTo>
                  <a:pt x="2487" y="1286"/>
                </a:lnTo>
                <a:lnTo>
                  <a:pt x="2487" y="1287"/>
                </a:lnTo>
                <a:lnTo>
                  <a:pt x="2487" y="1288"/>
                </a:lnTo>
                <a:lnTo>
                  <a:pt x="2488" y="1289"/>
                </a:lnTo>
                <a:lnTo>
                  <a:pt x="2489" y="1290"/>
                </a:lnTo>
                <a:lnTo>
                  <a:pt x="2490" y="1291"/>
                </a:lnTo>
                <a:lnTo>
                  <a:pt x="2491" y="1291"/>
                </a:lnTo>
                <a:lnTo>
                  <a:pt x="2491" y="1290"/>
                </a:lnTo>
                <a:lnTo>
                  <a:pt x="2494" y="1291"/>
                </a:lnTo>
                <a:lnTo>
                  <a:pt x="2495" y="1291"/>
                </a:lnTo>
                <a:lnTo>
                  <a:pt x="2496" y="1291"/>
                </a:lnTo>
                <a:lnTo>
                  <a:pt x="2497" y="1292"/>
                </a:lnTo>
                <a:lnTo>
                  <a:pt x="2496" y="1293"/>
                </a:lnTo>
                <a:lnTo>
                  <a:pt x="2496" y="1296"/>
                </a:lnTo>
                <a:lnTo>
                  <a:pt x="2494" y="1296"/>
                </a:lnTo>
                <a:lnTo>
                  <a:pt x="2493" y="1296"/>
                </a:lnTo>
                <a:lnTo>
                  <a:pt x="2490" y="1296"/>
                </a:lnTo>
                <a:lnTo>
                  <a:pt x="2489" y="1296"/>
                </a:lnTo>
                <a:lnTo>
                  <a:pt x="2488" y="1296"/>
                </a:lnTo>
                <a:lnTo>
                  <a:pt x="2487" y="1299"/>
                </a:lnTo>
                <a:lnTo>
                  <a:pt x="2486" y="1299"/>
                </a:lnTo>
                <a:lnTo>
                  <a:pt x="2486" y="1300"/>
                </a:lnTo>
                <a:lnTo>
                  <a:pt x="2486" y="1301"/>
                </a:lnTo>
                <a:lnTo>
                  <a:pt x="2486" y="1304"/>
                </a:lnTo>
                <a:lnTo>
                  <a:pt x="2486" y="1306"/>
                </a:lnTo>
                <a:lnTo>
                  <a:pt x="2486" y="1307"/>
                </a:lnTo>
                <a:lnTo>
                  <a:pt x="2487" y="1308"/>
                </a:lnTo>
                <a:lnTo>
                  <a:pt x="2488" y="1309"/>
                </a:lnTo>
                <a:lnTo>
                  <a:pt x="2489" y="1311"/>
                </a:lnTo>
                <a:lnTo>
                  <a:pt x="2489" y="1312"/>
                </a:lnTo>
                <a:lnTo>
                  <a:pt x="2487" y="1314"/>
                </a:lnTo>
                <a:lnTo>
                  <a:pt x="2487" y="1315"/>
                </a:lnTo>
                <a:lnTo>
                  <a:pt x="2487" y="1317"/>
                </a:lnTo>
                <a:lnTo>
                  <a:pt x="2486" y="1321"/>
                </a:lnTo>
                <a:lnTo>
                  <a:pt x="2486" y="1322"/>
                </a:lnTo>
                <a:lnTo>
                  <a:pt x="2486" y="1323"/>
                </a:lnTo>
                <a:lnTo>
                  <a:pt x="2486" y="1324"/>
                </a:lnTo>
                <a:lnTo>
                  <a:pt x="2487" y="1326"/>
                </a:lnTo>
                <a:lnTo>
                  <a:pt x="2487" y="1330"/>
                </a:lnTo>
                <a:lnTo>
                  <a:pt x="2486" y="1331"/>
                </a:lnTo>
                <a:lnTo>
                  <a:pt x="2486" y="1332"/>
                </a:lnTo>
                <a:lnTo>
                  <a:pt x="2486" y="1333"/>
                </a:lnTo>
                <a:lnTo>
                  <a:pt x="2486" y="1334"/>
                </a:lnTo>
                <a:lnTo>
                  <a:pt x="2486" y="1335"/>
                </a:lnTo>
                <a:lnTo>
                  <a:pt x="2486" y="1337"/>
                </a:lnTo>
                <a:lnTo>
                  <a:pt x="2486" y="1338"/>
                </a:lnTo>
                <a:lnTo>
                  <a:pt x="2486" y="1339"/>
                </a:lnTo>
                <a:lnTo>
                  <a:pt x="2486" y="1340"/>
                </a:lnTo>
                <a:lnTo>
                  <a:pt x="2487" y="1341"/>
                </a:lnTo>
                <a:lnTo>
                  <a:pt x="2487" y="1342"/>
                </a:lnTo>
                <a:lnTo>
                  <a:pt x="2488" y="1342"/>
                </a:lnTo>
                <a:lnTo>
                  <a:pt x="2489" y="1342"/>
                </a:lnTo>
                <a:lnTo>
                  <a:pt x="2489" y="1345"/>
                </a:lnTo>
                <a:lnTo>
                  <a:pt x="2488" y="1345"/>
                </a:lnTo>
                <a:lnTo>
                  <a:pt x="2487" y="1345"/>
                </a:lnTo>
                <a:lnTo>
                  <a:pt x="2487" y="1346"/>
                </a:lnTo>
                <a:lnTo>
                  <a:pt x="2487" y="1347"/>
                </a:lnTo>
                <a:lnTo>
                  <a:pt x="2486" y="1348"/>
                </a:lnTo>
                <a:lnTo>
                  <a:pt x="2486" y="1349"/>
                </a:lnTo>
                <a:lnTo>
                  <a:pt x="2487" y="1349"/>
                </a:lnTo>
                <a:lnTo>
                  <a:pt x="2488" y="1350"/>
                </a:lnTo>
                <a:lnTo>
                  <a:pt x="2488" y="1351"/>
                </a:lnTo>
                <a:lnTo>
                  <a:pt x="2488" y="1353"/>
                </a:lnTo>
                <a:lnTo>
                  <a:pt x="2488" y="1355"/>
                </a:lnTo>
                <a:lnTo>
                  <a:pt x="2487" y="1355"/>
                </a:lnTo>
                <a:lnTo>
                  <a:pt x="2487" y="1356"/>
                </a:lnTo>
                <a:lnTo>
                  <a:pt x="2487" y="1357"/>
                </a:lnTo>
                <a:lnTo>
                  <a:pt x="2487" y="1358"/>
                </a:lnTo>
                <a:lnTo>
                  <a:pt x="2488" y="1358"/>
                </a:lnTo>
                <a:lnTo>
                  <a:pt x="2488" y="1359"/>
                </a:lnTo>
                <a:lnTo>
                  <a:pt x="2488" y="1360"/>
                </a:lnTo>
                <a:lnTo>
                  <a:pt x="2478" y="1360"/>
                </a:lnTo>
                <a:lnTo>
                  <a:pt x="2488" y="1362"/>
                </a:lnTo>
                <a:lnTo>
                  <a:pt x="2488" y="1364"/>
                </a:lnTo>
                <a:lnTo>
                  <a:pt x="2478" y="1364"/>
                </a:lnTo>
                <a:lnTo>
                  <a:pt x="2488" y="1364"/>
                </a:lnTo>
                <a:lnTo>
                  <a:pt x="2488" y="1365"/>
                </a:lnTo>
                <a:lnTo>
                  <a:pt x="2486" y="1365"/>
                </a:lnTo>
                <a:lnTo>
                  <a:pt x="2486" y="1366"/>
                </a:lnTo>
                <a:lnTo>
                  <a:pt x="2485" y="1366"/>
                </a:lnTo>
                <a:lnTo>
                  <a:pt x="2485" y="1367"/>
                </a:lnTo>
                <a:lnTo>
                  <a:pt x="2485" y="1368"/>
                </a:lnTo>
                <a:lnTo>
                  <a:pt x="2483" y="1370"/>
                </a:lnTo>
                <a:lnTo>
                  <a:pt x="2483" y="1371"/>
                </a:lnTo>
                <a:lnTo>
                  <a:pt x="2483" y="1372"/>
                </a:lnTo>
                <a:lnTo>
                  <a:pt x="2486" y="1372"/>
                </a:lnTo>
                <a:lnTo>
                  <a:pt x="2483" y="1372"/>
                </a:lnTo>
                <a:lnTo>
                  <a:pt x="2482" y="1372"/>
                </a:lnTo>
                <a:lnTo>
                  <a:pt x="2482" y="1373"/>
                </a:lnTo>
                <a:lnTo>
                  <a:pt x="2482" y="1372"/>
                </a:lnTo>
                <a:lnTo>
                  <a:pt x="2481" y="1372"/>
                </a:lnTo>
                <a:lnTo>
                  <a:pt x="2481" y="1374"/>
                </a:lnTo>
                <a:lnTo>
                  <a:pt x="2481" y="1376"/>
                </a:lnTo>
                <a:lnTo>
                  <a:pt x="2481" y="1378"/>
                </a:lnTo>
                <a:lnTo>
                  <a:pt x="2478" y="1378"/>
                </a:lnTo>
                <a:lnTo>
                  <a:pt x="2478" y="1379"/>
                </a:lnTo>
                <a:lnTo>
                  <a:pt x="2481" y="1379"/>
                </a:lnTo>
                <a:lnTo>
                  <a:pt x="2481" y="1378"/>
                </a:lnTo>
                <a:lnTo>
                  <a:pt x="2482" y="1378"/>
                </a:lnTo>
                <a:lnTo>
                  <a:pt x="2485" y="1378"/>
                </a:lnTo>
                <a:lnTo>
                  <a:pt x="2486" y="1378"/>
                </a:lnTo>
                <a:lnTo>
                  <a:pt x="2486" y="1379"/>
                </a:lnTo>
                <a:lnTo>
                  <a:pt x="2485" y="1380"/>
                </a:lnTo>
                <a:lnTo>
                  <a:pt x="2483" y="1379"/>
                </a:lnTo>
                <a:lnTo>
                  <a:pt x="2483" y="1380"/>
                </a:lnTo>
                <a:lnTo>
                  <a:pt x="2482" y="1380"/>
                </a:lnTo>
                <a:lnTo>
                  <a:pt x="2482" y="1381"/>
                </a:lnTo>
                <a:lnTo>
                  <a:pt x="2481" y="1381"/>
                </a:lnTo>
                <a:lnTo>
                  <a:pt x="2481" y="1382"/>
                </a:lnTo>
                <a:lnTo>
                  <a:pt x="2481" y="1383"/>
                </a:lnTo>
                <a:lnTo>
                  <a:pt x="2480" y="1385"/>
                </a:lnTo>
                <a:lnTo>
                  <a:pt x="2480" y="1387"/>
                </a:lnTo>
                <a:lnTo>
                  <a:pt x="2480" y="1388"/>
                </a:lnTo>
                <a:lnTo>
                  <a:pt x="2480" y="1389"/>
                </a:lnTo>
                <a:lnTo>
                  <a:pt x="2479" y="1390"/>
                </a:lnTo>
                <a:lnTo>
                  <a:pt x="2479" y="1392"/>
                </a:lnTo>
                <a:lnTo>
                  <a:pt x="2479" y="1393"/>
                </a:lnTo>
                <a:lnTo>
                  <a:pt x="2479" y="1395"/>
                </a:lnTo>
                <a:lnTo>
                  <a:pt x="2479" y="1396"/>
                </a:lnTo>
                <a:lnTo>
                  <a:pt x="2480" y="1396"/>
                </a:lnTo>
                <a:lnTo>
                  <a:pt x="2481" y="1396"/>
                </a:lnTo>
                <a:lnTo>
                  <a:pt x="2481" y="1397"/>
                </a:lnTo>
                <a:lnTo>
                  <a:pt x="2479" y="1397"/>
                </a:lnTo>
                <a:lnTo>
                  <a:pt x="2478" y="1398"/>
                </a:lnTo>
                <a:lnTo>
                  <a:pt x="2478" y="1402"/>
                </a:lnTo>
                <a:lnTo>
                  <a:pt x="2478" y="1408"/>
                </a:lnTo>
                <a:lnTo>
                  <a:pt x="2479" y="1409"/>
                </a:lnTo>
                <a:lnTo>
                  <a:pt x="2480" y="1409"/>
                </a:lnTo>
                <a:lnTo>
                  <a:pt x="2480" y="1412"/>
                </a:lnTo>
                <a:lnTo>
                  <a:pt x="2477" y="1412"/>
                </a:lnTo>
                <a:lnTo>
                  <a:pt x="2477" y="1413"/>
                </a:lnTo>
                <a:lnTo>
                  <a:pt x="2477" y="1416"/>
                </a:lnTo>
                <a:lnTo>
                  <a:pt x="2478" y="1420"/>
                </a:lnTo>
                <a:lnTo>
                  <a:pt x="2479" y="1420"/>
                </a:lnTo>
                <a:lnTo>
                  <a:pt x="2478" y="1420"/>
                </a:lnTo>
                <a:lnTo>
                  <a:pt x="2477" y="1420"/>
                </a:lnTo>
                <a:lnTo>
                  <a:pt x="2477" y="1421"/>
                </a:lnTo>
                <a:lnTo>
                  <a:pt x="2477" y="1422"/>
                </a:lnTo>
                <a:lnTo>
                  <a:pt x="2477" y="1423"/>
                </a:lnTo>
                <a:lnTo>
                  <a:pt x="2478" y="1423"/>
                </a:lnTo>
                <a:lnTo>
                  <a:pt x="2479" y="1422"/>
                </a:lnTo>
                <a:lnTo>
                  <a:pt x="2479" y="1421"/>
                </a:lnTo>
                <a:lnTo>
                  <a:pt x="2479" y="1423"/>
                </a:lnTo>
                <a:lnTo>
                  <a:pt x="2478" y="1423"/>
                </a:lnTo>
                <a:lnTo>
                  <a:pt x="2477" y="1423"/>
                </a:lnTo>
                <a:lnTo>
                  <a:pt x="2477" y="1424"/>
                </a:lnTo>
                <a:lnTo>
                  <a:pt x="2477" y="1425"/>
                </a:lnTo>
                <a:lnTo>
                  <a:pt x="2478" y="1425"/>
                </a:lnTo>
                <a:lnTo>
                  <a:pt x="2478" y="1426"/>
                </a:lnTo>
                <a:lnTo>
                  <a:pt x="2477" y="1426"/>
                </a:lnTo>
                <a:lnTo>
                  <a:pt x="2476" y="1426"/>
                </a:lnTo>
                <a:lnTo>
                  <a:pt x="2476" y="1427"/>
                </a:lnTo>
                <a:lnTo>
                  <a:pt x="2476" y="1429"/>
                </a:lnTo>
                <a:lnTo>
                  <a:pt x="2476" y="1430"/>
                </a:lnTo>
                <a:lnTo>
                  <a:pt x="2476" y="1431"/>
                </a:lnTo>
                <a:lnTo>
                  <a:pt x="2476" y="1432"/>
                </a:lnTo>
                <a:lnTo>
                  <a:pt x="2477" y="1432"/>
                </a:lnTo>
                <a:lnTo>
                  <a:pt x="2477" y="1433"/>
                </a:lnTo>
                <a:lnTo>
                  <a:pt x="2478" y="1433"/>
                </a:lnTo>
                <a:lnTo>
                  <a:pt x="2478" y="1434"/>
                </a:lnTo>
                <a:lnTo>
                  <a:pt x="2477" y="1434"/>
                </a:lnTo>
                <a:lnTo>
                  <a:pt x="2476" y="1434"/>
                </a:lnTo>
                <a:lnTo>
                  <a:pt x="2476" y="1435"/>
                </a:lnTo>
                <a:lnTo>
                  <a:pt x="2476" y="1437"/>
                </a:lnTo>
                <a:lnTo>
                  <a:pt x="2476" y="1438"/>
                </a:lnTo>
                <a:lnTo>
                  <a:pt x="2478" y="1438"/>
                </a:lnTo>
                <a:lnTo>
                  <a:pt x="2479" y="1439"/>
                </a:lnTo>
                <a:lnTo>
                  <a:pt x="2479" y="1441"/>
                </a:lnTo>
                <a:lnTo>
                  <a:pt x="2478" y="1441"/>
                </a:lnTo>
                <a:lnTo>
                  <a:pt x="2469" y="1441"/>
                </a:lnTo>
                <a:lnTo>
                  <a:pt x="2479" y="1441"/>
                </a:lnTo>
                <a:lnTo>
                  <a:pt x="2479" y="1443"/>
                </a:lnTo>
                <a:lnTo>
                  <a:pt x="2481" y="1443"/>
                </a:lnTo>
                <a:lnTo>
                  <a:pt x="2481" y="1450"/>
                </a:lnTo>
                <a:lnTo>
                  <a:pt x="2481" y="1451"/>
                </a:lnTo>
                <a:lnTo>
                  <a:pt x="2480" y="1455"/>
                </a:lnTo>
                <a:lnTo>
                  <a:pt x="2480" y="1458"/>
                </a:lnTo>
                <a:lnTo>
                  <a:pt x="2479" y="1459"/>
                </a:lnTo>
                <a:lnTo>
                  <a:pt x="2479" y="1462"/>
                </a:lnTo>
                <a:lnTo>
                  <a:pt x="2478" y="1465"/>
                </a:lnTo>
                <a:lnTo>
                  <a:pt x="2479" y="1466"/>
                </a:lnTo>
                <a:lnTo>
                  <a:pt x="2479" y="1470"/>
                </a:lnTo>
                <a:lnTo>
                  <a:pt x="2480" y="1473"/>
                </a:lnTo>
                <a:lnTo>
                  <a:pt x="2479" y="1473"/>
                </a:lnTo>
                <a:lnTo>
                  <a:pt x="2478" y="1474"/>
                </a:lnTo>
                <a:lnTo>
                  <a:pt x="2477" y="1479"/>
                </a:lnTo>
                <a:lnTo>
                  <a:pt x="2476" y="1485"/>
                </a:lnTo>
                <a:lnTo>
                  <a:pt x="2476" y="1489"/>
                </a:lnTo>
                <a:lnTo>
                  <a:pt x="2474" y="1491"/>
                </a:lnTo>
                <a:lnTo>
                  <a:pt x="2474" y="1492"/>
                </a:lnTo>
                <a:lnTo>
                  <a:pt x="2477" y="1492"/>
                </a:lnTo>
                <a:lnTo>
                  <a:pt x="2477" y="1491"/>
                </a:lnTo>
                <a:lnTo>
                  <a:pt x="2477" y="1489"/>
                </a:lnTo>
                <a:lnTo>
                  <a:pt x="2477" y="1488"/>
                </a:lnTo>
                <a:lnTo>
                  <a:pt x="2477" y="1487"/>
                </a:lnTo>
                <a:lnTo>
                  <a:pt x="2477" y="1485"/>
                </a:lnTo>
                <a:lnTo>
                  <a:pt x="2477" y="1484"/>
                </a:lnTo>
                <a:lnTo>
                  <a:pt x="2477" y="1483"/>
                </a:lnTo>
                <a:lnTo>
                  <a:pt x="2477" y="1482"/>
                </a:lnTo>
                <a:lnTo>
                  <a:pt x="2478" y="1481"/>
                </a:lnTo>
                <a:lnTo>
                  <a:pt x="2478" y="1480"/>
                </a:lnTo>
                <a:lnTo>
                  <a:pt x="2479" y="1479"/>
                </a:lnTo>
                <a:lnTo>
                  <a:pt x="2479" y="1477"/>
                </a:lnTo>
                <a:lnTo>
                  <a:pt x="2480" y="1477"/>
                </a:lnTo>
                <a:lnTo>
                  <a:pt x="2480" y="1476"/>
                </a:lnTo>
                <a:lnTo>
                  <a:pt x="2481" y="1476"/>
                </a:lnTo>
                <a:lnTo>
                  <a:pt x="2480" y="1476"/>
                </a:lnTo>
                <a:lnTo>
                  <a:pt x="2480" y="1475"/>
                </a:lnTo>
                <a:lnTo>
                  <a:pt x="2480" y="1474"/>
                </a:lnTo>
                <a:lnTo>
                  <a:pt x="2480" y="1473"/>
                </a:lnTo>
                <a:lnTo>
                  <a:pt x="2480" y="1472"/>
                </a:lnTo>
                <a:lnTo>
                  <a:pt x="2480" y="1471"/>
                </a:lnTo>
                <a:lnTo>
                  <a:pt x="2480" y="1470"/>
                </a:lnTo>
                <a:lnTo>
                  <a:pt x="2481" y="1470"/>
                </a:lnTo>
                <a:lnTo>
                  <a:pt x="2481" y="1468"/>
                </a:lnTo>
                <a:lnTo>
                  <a:pt x="2482" y="1467"/>
                </a:lnTo>
                <a:lnTo>
                  <a:pt x="2483" y="1467"/>
                </a:lnTo>
                <a:lnTo>
                  <a:pt x="2485" y="1467"/>
                </a:lnTo>
                <a:lnTo>
                  <a:pt x="2483" y="1467"/>
                </a:lnTo>
                <a:lnTo>
                  <a:pt x="2483" y="1468"/>
                </a:lnTo>
                <a:lnTo>
                  <a:pt x="2483" y="1470"/>
                </a:lnTo>
                <a:lnTo>
                  <a:pt x="2483" y="1471"/>
                </a:lnTo>
                <a:lnTo>
                  <a:pt x="2483" y="1472"/>
                </a:lnTo>
                <a:lnTo>
                  <a:pt x="2483" y="1471"/>
                </a:lnTo>
                <a:lnTo>
                  <a:pt x="2485" y="1471"/>
                </a:lnTo>
                <a:lnTo>
                  <a:pt x="2485" y="1472"/>
                </a:lnTo>
                <a:lnTo>
                  <a:pt x="2486" y="1472"/>
                </a:lnTo>
                <a:lnTo>
                  <a:pt x="2485" y="1472"/>
                </a:lnTo>
                <a:lnTo>
                  <a:pt x="2485" y="1471"/>
                </a:lnTo>
                <a:lnTo>
                  <a:pt x="2485" y="1470"/>
                </a:lnTo>
                <a:lnTo>
                  <a:pt x="2486" y="1468"/>
                </a:lnTo>
                <a:lnTo>
                  <a:pt x="2486" y="1467"/>
                </a:lnTo>
                <a:lnTo>
                  <a:pt x="2487" y="1467"/>
                </a:lnTo>
                <a:lnTo>
                  <a:pt x="2488" y="1468"/>
                </a:lnTo>
                <a:lnTo>
                  <a:pt x="2487" y="1471"/>
                </a:lnTo>
                <a:lnTo>
                  <a:pt x="2487" y="1472"/>
                </a:lnTo>
                <a:lnTo>
                  <a:pt x="2487" y="1473"/>
                </a:lnTo>
                <a:lnTo>
                  <a:pt x="2488" y="1474"/>
                </a:lnTo>
                <a:lnTo>
                  <a:pt x="2489" y="1474"/>
                </a:lnTo>
                <a:lnTo>
                  <a:pt x="2489" y="1475"/>
                </a:lnTo>
                <a:lnTo>
                  <a:pt x="2490" y="1475"/>
                </a:lnTo>
                <a:lnTo>
                  <a:pt x="2490" y="1474"/>
                </a:lnTo>
                <a:lnTo>
                  <a:pt x="2490" y="1473"/>
                </a:lnTo>
                <a:lnTo>
                  <a:pt x="2490" y="1472"/>
                </a:lnTo>
                <a:lnTo>
                  <a:pt x="2491" y="1472"/>
                </a:lnTo>
                <a:lnTo>
                  <a:pt x="2491" y="1471"/>
                </a:lnTo>
                <a:lnTo>
                  <a:pt x="2491" y="1470"/>
                </a:lnTo>
                <a:lnTo>
                  <a:pt x="2491" y="1468"/>
                </a:lnTo>
                <a:lnTo>
                  <a:pt x="2491" y="1467"/>
                </a:lnTo>
                <a:lnTo>
                  <a:pt x="2491" y="1466"/>
                </a:lnTo>
                <a:lnTo>
                  <a:pt x="2491" y="1465"/>
                </a:lnTo>
                <a:lnTo>
                  <a:pt x="2491" y="1464"/>
                </a:lnTo>
                <a:lnTo>
                  <a:pt x="2491" y="1463"/>
                </a:lnTo>
                <a:lnTo>
                  <a:pt x="2491" y="1460"/>
                </a:lnTo>
                <a:lnTo>
                  <a:pt x="2491" y="1459"/>
                </a:lnTo>
                <a:lnTo>
                  <a:pt x="2491" y="1458"/>
                </a:lnTo>
                <a:lnTo>
                  <a:pt x="2493" y="1458"/>
                </a:lnTo>
                <a:lnTo>
                  <a:pt x="2493" y="1457"/>
                </a:lnTo>
                <a:lnTo>
                  <a:pt x="2491" y="1457"/>
                </a:lnTo>
                <a:lnTo>
                  <a:pt x="2491" y="1456"/>
                </a:lnTo>
                <a:lnTo>
                  <a:pt x="2493" y="1456"/>
                </a:lnTo>
                <a:lnTo>
                  <a:pt x="2494" y="1455"/>
                </a:lnTo>
                <a:lnTo>
                  <a:pt x="2494" y="1454"/>
                </a:lnTo>
                <a:lnTo>
                  <a:pt x="2494" y="1451"/>
                </a:lnTo>
                <a:lnTo>
                  <a:pt x="2495" y="1450"/>
                </a:lnTo>
                <a:lnTo>
                  <a:pt x="2495" y="1448"/>
                </a:lnTo>
                <a:lnTo>
                  <a:pt x="2496" y="1446"/>
                </a:lnTo>
                <a:lnTo>
                  <a:pt x="2496" y="1445"/>
                </a:lnTo>
                <a:lnTo>
                  <a:pt x="2496" y="1443"/>
                </a:lnTo>
                <a:lnTo>
                  <a:pt x="2495" y="1443"/>
                </a:lnTo>
                <a:lnTo>
                  <a:pt x="2495" y="1442"/>
                </a:lnTo>
                <a:lnTo>
                  <a:pt x="2496" y="1442"/>
                </a:lnTo>
                <a:lnTo>
                  <a:pt x="2496" y="1441"/>
                </a:lnTo>
                <a:lnTo>
                  <a:pt x="2497" y="1440"/>
                </a:lnTo>
                <a:lnTo>
                  <a:pt x="2497" y="1438"/>
                </a:lnTo>
                <a:lnTo>
                  <a:pt x="2498" y="1438"/>
                </a:lnTo>
                <a:lnTo>
                  <a:pt x="2499" y="1434"/>
                </a:lnTo>
                <a:lnTo>
                  <a:pt x="2499" y="1433"/>
                </a:lnTo>
                <a:lnTo>
                  <a:pt x="2498" y="1432"/>
                </a:lnTo>
                <a:lnTo>
                  <a:pt x="2498" y="1431"/>
                </a:lnTo>
                <a:lnTo>
                  <a:pt x="2499" y="1430"/>
                </a:lnTo>
                <a:lnTo>
                  <a:pt x="2500" y="1430"/>
                </a:lnTo>
                <a:lnTo>
                  <a:pt x="2503" y="1427"/>
                </a:lnTo>
                <a:lnTo>
                  <a:pt x="2503" y="1425"/>
                </a:lnTo>
                <a:lnTo>
                  <a:pt x="2503" y="1424"/>
                </a:lnTo>
                <a:lnTo>
                  <a:pt x="2503" y="1423"/>
                </a:lnTo>
                <a:lnTo>
                  <a:pt x="2506" y="1424"/>
                </a:lnTo>
                <a:lnTo>
                  <a:pt x="2508" y="1424"/>
                </a:lnTo>
                <a:lnTo>
                  <a:pt x="2508" y="1425"/>
                </a:lnTo>
                <a:lnTo>
                  <a:pt x="2507" y="1425"/>
                </a:lnTo>
                <a:lnTo>
                  <a:pt x="2507" y="1426"/>
                </a:lnTo>
                <a:lnTo>
                  <a:pt x="2507" y="1427"/>
                </a:lnTo>
                <a:lnTo>
                  <a:pt x="2507" y="1429"/>
                </a:lnTo>
                <a:lnTo>
                  <a:pt x="2506" y="1430"/>
                </a:lnTo>
                <a:lnTo>
                  <a:pt x="2506" y="1431"/>
                </a:lnTo>
                <a:lnTo>
                  <a:pt x="2506" y="1432"/>
                </a:lnTo>
                <a:lnTo>
                  <a:pt x="2506" y="1434"/>
                </a:lnTo>
                <a:lnTo>
                  <a:pt x="2506" y="1435"/>
                </a:lnTo>
                <a:lnTo>
                  <a:pt x="2506" y="1437"/>
                </a:lnTo>
                <a:lnTo>
                  <a:pt x="2506" y="1438"/>
                </a:lnTo>
                <a:lnTo>
                  <a:pt x="2505" y="1440"/>
                </a:lnTo>
                <a:lnTo>
                  <a:pt x="2505" y="1442"/>
                </a:lnTo>
                <a:lnTo>
                  <a:pt x="2504" y="1445"/>
                </a:lnTo>
                <a:lnTo>
                  <a:pt x="2504" y="1447"/>
                </a:lnTo>
                <a:lnTo>
                  <a:pt x="2503" y="1450"/>
                </a:lnTo>
                <a:lnTo>
                  <a:pt x="2502" y="1455"/>
                </a:lnTo>
                <a:lnTo>
                  <a:pt x="2502" y="1456"/>
                </a:lnTo>
                <a:lnTo>
                  <a:pt x="2500" y="1462"/>
                </a:lnTo>
                <a:lnTo>
                  <a:pt x="2499" y="1465"/>
                </a:lnTo>
                <a:lnTo>
                  <a:pt x="2499" y="1466"/>
                </a:lnTo>
                <a:lnTo>
                  <a:pt x="2498" y="1468"/>
                </a:lnTo>
                <a:lnTo>
                  <a:pt x="2498" y="1472"/>
                </a:lnTo>
                <a:lnTo>
                  <a:pt x="2498" y="1473"/>
                </a:lnTo>
                <a:lnTo>
                  <a:pt x="2498" y="1474"/>
                </a:lnTo>
                <a:lnTo>
                  <a:pt x="2498" y="1475"/>
                </a:lnTo>
                <a:lnTo>
                  <a:pt x="2498" y="1476"/>
                </a:lnTo>
                <a:lnTo>
                  <a:pt x="2497" y="1477"/>
                </a:lnTo>
                <a:lnTo>
                  <a:pt x="2497" y="1479"/>
                </a:lnTo>
                <a:lnTo>
                  <a:pt x="2497" y="1480"/>
                </a:lnTo>
                <a:lnTo>
                  <a:pt x="2497" y="1481"/>
                </a:lnTo>
                <a:lnTo>
                  <a:pt x="2496" y="1481"/>
                </a:lnTo>
                <a:lnTo>
                  <a:pt x="2496" y="1482"/>
                </a:lnTo>
                <a:lnTo>
                  <a:pt x="2496" y="1483"/>
                </a:lnTo>
                <a:lnTo>
                  <a:pt x="2496" y="1484"/>
                </a:lnTo>
                <a:lnTo>
                  <a:pt x="2496" y="1485"/>
                </a:lnTo>
                <a:lnTo>
                  <a:pt x="2495" y="1485"/>
                </a:lnTo>
                <a:lnTo>
                  <a:pt x="2495" y="1487"/>
                </a:lnTo>
                <a:lnTo>
                  <a:pt x="2495" y="1489"/>
                </a:lnTo>
                <a:lnTo>
                  <a:pt x="2495" y="1490"/>
                </a:lnTo>
                <a:lnTo>
                  <a:pt x="2494" y="1493"/>
                </a:lnTo>
                <a:lnTo>
                  <a:pt x="2494" y="1497"/>
                </a:lnTo>
                <a:lnTo>
                  <a:pt x="2494" y="1498"/>
                </a:lnTo>
                <a:lnTo>
                  <a:pt x="2494" y="1499"/>
                </a:lnTo>
                <a:lnTo>
                  <a:pt x="2494" y="1500"/>
                </a:lnTo>
                <a:lnTo>
                  <a:pt x="2493" y="1501"/>
                </a:lnTo>
                <a:lnTo>
                  <a:pt x="2493" y="1506"/>
                </a:lnTo>
                <a:lnTo>
                  <a:pt x="2493" y="1510"/>
                </a:lnTo>
                <a:lnTo>
                  <a:pt x="2491" y="1514"/>
                </a:lnTo>
                <a:lnTo>
                  <a:pt x="2491" y="1516"/>
                </a:lnTo>
                <a:lnTo>
                  <a:pt x="2490" y="1519"/>
                </a:lnTo>
                <a:lnTo>
                  <a:pt x="2490" y="1523"/>
                </a:lnTo>
                <a:lnTo>
                  <a:pt x="2489" y="1530"/>
                </a:lnTo>
                <a:lnTo>
                  <a:pt x="2488" y="1535"/>
                </a:lnTo>
                <a:lnTo>
                  <a:pt x="2487" y="1538"/>
                </a:lnTo>
                <a:lnTo>
                  <a:pt x="2487" y="1541"/>
                </a:lnTo>
                <a:lnTo>
                  <a:pt x="2487" y="1542"/>
                </a:lnTo>
                <a:lnTo>
                  <a:pt x="2486" y="1543"/>
                </a:lnTo>
                <a:lnTo>
                  <a:pt x="2486" y="1547"/>
                </a:lnTo>
                <a:lnTo>
                  <a:pt x="2485" y="1549"/>
                </a:lnTo>
                <a:lnTo>
                  <a:pt x="2485" y="1550"/>
                </a:lnTo>
                <a:lnTo>
                  <a:pt x="2485" y="1554"/>
                </a:lnTo>
                <a:lnTo>
                  <a:pt x="2483" y="1558"/>
                </a:lnTo>
                <a:lnTo>
                  <a:pt x="2483" y="1559"/>
                </a:lnTo>
                <a:lnTo>
                  <a:pt x="2483" y="1564"/>
                </a:lnTo>
                <a:lnTo>
                  <a:pt x="2482" y="1565"/>
                </a:lnTo>
                <a:lnTo>
                  <a:pt x="2482" y="1569"/>
                </a:lnTo>
                <a:lnTo>
                  <a:pt x="2481" y="1574"/>
                </a:lnTo>
                <a:lnTo>
                  <a:pt x="2481" y="1575"/>
                </a:lnTo>
                <a:lnTo>
                  <a:pt x="2477" y="1616"/>
                </a:lnTo>
                <a:lnTo>
                  <a:pt x="2477" y="1617"/>
                </a:lnTo>
                <a:lnTo>
                  <a:pt x="2476" y="1619"/>
                </a:lnTo>
                <a:lnTo>
                  <a:pt x="2474" y="1630"/>
                </a:lnTo>
                <a:lnTo>
                  <a:pt x="2474" y="1634"/>
                </a:lnTo>
                <a:lnTo>
                  <a:pt x="2473" y="1641"/>
                </a:lnTo>
                <a:lnTo>
                  <a:pt x="2473" y="1643"/>
                </a:lnTo>
                <a:lnTo>
                  <a:pt x="2473" y="1647"/>
                </a:lnTo>
                <a:lnTo>
                  <a:pt x="2472" y="1655"/>
                </a:lnTo>
                <a:lnTo>
                  <a:pt x="2472" y="1657"/>
                </a:lnTo>
                <a:lnTo>
                  <a:pt x="2471" y="1657"/>
                </a:lnTo>
                <a:lnTo>
                  <a:pt x="2469" y="1673"/>
                </a:lnTo>
                <a:lnTo>
                  <a:pt x="2469" y="1677"/>
                </a:lnTo>
                <a:lnTo>
                  <a:pt x="2465" y="1703"/>
                </a:lnTo>
                <a:lnTo>
                  <a:pt x="2465" y="1707"/>
                </a:lnTo>
                <a:lnTo>
                  <a:pt x="2464" y="1714"/>
                </a:lnTo>
                <a:lnTo>
                  <a:pt x="2463" y="1718"/>
                </a:lnTo>
                <a:lnTo>
                  <a:pt x="2462" y="1727"/>
                </a:lnTo>
                <a:lnTo>
                  <a:pt x="2462" y="1735"/>
                </a:lnTo>
                <a:lnTo>
                  <a:pt x="2459" y="1764"/>
                </a:lnTo>
                <a:lnTo>
                  <a:pt x="2457" y="1765"/>
                </a:lnTo>
                <a:lnTo>
                  <a:pt x="2456" y="1780"/>
                </a:lnTo>
                <a:lnTo>
                  <a:pt x="2455" y="1790"/>
                </a:lnTo>
                <a:lnTo>
                  <a:pt x="2453" y="1801"/>
                </a:lnTo>
                <a:lnTo>
                  <a:pt x="2453" y="1803"/>
                </a:lnTo>
                <a:lnTo>
                  <a:pt x="2452" y="1807"/>
                </a:lnTo>
                <a:lnTo>
                  <a:pt x="2452" y="1811"/>
                </a:lnTo>
                <a:lnTo>
                  <a:pt x="2451" y="1812"/>
                </a:lnTo>
                <a:lnTo>
                  <a:pt x="2451" y="1815"/>
                </a:lnTo>
                <a:lnTo>
                  <a:pt x="2451" y="1819"/>
                </a:lnTo>
                <a:lnTo>
                  <a:pt x="2451" y="1820"/>
                </a:lnTo>
                <a:lnTo>
                  <a:pt x="2450" y="1827"/>
                </a:lnTo>
                <a:lnTo>
                  <a:pt x="2448" y="1836"/>
                </a:lnTo>
                <a:lnTo>
                  <a:pt x="2448" y="1839"/>
                </a:lnTo>
                <a:lnTo>
                  <a:pt x="2448" y="1841"/>
                </a:lnTo>
                <a:lnTo>
                  <a:pt x="2448" y="1842"/>
                </a:lnTo>
                <a:lnTo>
                  <a:pt x="2447" y="1844"/>
                </a:lnTo>
                <a:lnTo>
                  <a:pt x="2447" y="1847"/>
                </a:lnTo>
                <a:lnTo>
                  <a:pt x="2447" y="1848"/>
                </a:lnTo>
                <a:lnTo>
                  <a:pt x="2447" y="1850"/>
                </a:lnTo>
                <a:lnTo>
                  <a:pt x="2447" y="1851"/>
                </a:lnTo>
                <a:lnTo>
                  <a:pt x="2447" y="1853"/>
                </a:lnTo>
                <a:lnTo>
                  <a:pt x="2446" y="1855"/>
                </a:lnTo>
                <a:lnTo>
                  <a:pt x="2446" y="1857"/>
                </a:lnTo>
                <a:lnTo>
                  <a:pt x="2446" y="1865"/>
                </a:lnTo>
                <a:lnTo>
                  <a:pt x="2446" y="1867"/>
                </a:lnTo>
                <a:lnTo>
                  <a:pt x="2446" y="1870"/>
                </a:lnTo>
                <a:lnTo>
                  <a:pt x="2445" y="1875"/>
                </a:lnTo>
                <a:lnTo>
                  <a:pt x="2445" y="1877"/>
                </a:lnTo>
                <a:lnTo>
                  <a:pt x="2445" y="1878"/>
                </a:lnTo>
                <a:lnTo>
                  <a:pt x="2445" y="1880"/>
                </a:lnTo>
                <a:lnTo>
                  <a:pt x="2445" y="1881"/>
                </a:lnTo>
                <a:lnTo>
                  <a:pt x="2445" y="1883"/>
                </a:lnTo>
                <a:lnTo>
                  <a:pt x="2444" y="1885"/>
                </a:lnTo>
                <a:lnTo>
                  <a:pt x="2444" y="1887"/>
                </a:lnTo>
                <a:lnTo>
                  <a:pt x="2444" y="1889"/>
                </a:lnTo>
                <a:lnTo>
                  <a:pt x="2444" y="1890"/>
                </a:lnTo>
                <a:lnTo>
                  <a:pt x="2444" y="1891"/>
                </a:lnTo>
                <a:lnTo>
                  <a:pt x="2443" y="1895"/>
                </a:lnTo>
                <a:lnTo>
                  <a:pt x="2443" y="1903"/>
                </a:lnTo>
                <a:lnTo>
                  <a:pt x="2443" y="1907"/>
                </a:lnTo>
                <a:lnTo>
                  <a:pt x="2442" y="1911"/>
                </a:lnTo>
                <a:lnTo>
                  <a:pt x="2442" y="1912"/>
                </a:lnTo>
                <a:lnTo>
                  <a:pt x="2442" y="1915"/>
                </a:lnTo>
                <a:lnTo>
                  <a:pt x="2442" y="1918"/>
                </a:lnTo>
                <a:lnTo>
                  <a:pt x="2442" y="1922"/>
                </a:lnTo>
                <a:lnTo>
                  <a:pt x="2440" y="1927"/>
                </a:lnTo>
                <a:lnTo>
                  <a:pt x="2440" y="1928"/>
                </a:lnTo>
                <a:lnTo>
                  <a:pt x="2440" y="1929"/>
                </a:lnTo>
                <a:lnTo>
                  <a:pt x="2440" y="1933"/>
                </a:lnTo>
                <a:lnTo>
                  <a:pt x="2440" y="1934"/>
                </a:lnTo>
                <a:lnTo>
                  <a:pt x="2439" y="1935"/>
                </a:lnTo>
                <a:lnTo>
                  <a:pt x="2439" y="1936"/>
                </a:lnTo>
                <a:lnTo>
                  <a:pt x="2439" y="1937"/>
                </a:lnTo>
                <a:lnTo>
                  <a:pt x="2439" y="1939"/>
                </a:lnTo>
                <a:lnTo>
                  <a:pt x="2439" y="1940"/>
                </a:lnTo>
                <a:lnTo>
                  <a:pt x="2438" y="1942"/>
                </a:lnTo>
                <a:lnTo>
                  <a:pt x="2438" y="1949"/>
                </a:lnTo>
                <a:lnTo>
                  <a:pt x="2438" y="1954"/>
                </a:lnTo>
                <a:lnTo>
                  <a:pt x="2438" y="1956"/>
                </a:lnTo>
                <a:lnTo>
                  <a:pt x="2438" y="1957"/>
                </a:lnTo>
                <a:lnTo>
                  <a:pt x="2438" y="1958"/>
                </a:lnTo>
                <a:lnTo>
                  <a:pt x="2438" y="1960"/>
                </a:lnTo>
                <a:lnTo>
                  <a:pt x="2438" y="1964"/>
                </a:lnTo>
                <a:lnTo>
                  <a:pt x="2438" y="1967"/>
                </a:lnTo>
                <a:lnTo>
                  <a:pt x="2438" y="1973"/>
                </a:lnTo>
                <a:lnTo>
                  <a:pt x="2437" y="1977"/>
                </a:lnTo>
                <a:lnTo>
                  <a:pt x="2437" y="1981"/>
                </a:lnTo>
                <a:lnTo>
                  <a:pt x="2437" y="1990"/>
                </a:lnTo>
                <a:lnTo>
                  <a:pt x="2436" y="1995"/>
                </a:lnTo>
                <a:lnTo>
                  <a:pt x="2436" y="2000"/>
                </a:lnTo>
                <a:lnTo>
                  <a:pt x="2436" y="2002"/>
                </a:lnTo>
                <a:lnTo>
                  <a:pt x="2435" y="2009"/>
                </a:lnTo>
                <a:lnTo>
                  <a:pt x="2434" y="2016"/>
                </a:lnTo>
                <a:lnTo>
                  <a:pt x="2433" y="2023"/>
                </a:lnTo>
                <a:lnTo>
                  <a:pt x="2433" y="2031"/>
                </a:lnTo>
                <a:lnTo>
                  <a:pt x="2433" y="2032"/>
                </a:lnTo>
                <a:lnTo>
                  <a:pt x="2433" y="2033"/>
                </a:lnTo>
                <a:lnTo>
                  <a:pt x="2433" y="2034"/>
                </a:lnTo>
                <a:lnTo>
                  <a:pt x="2433" y="2035"/>
                </a:lnTo>
                <a:lnTo>
                  <a:pt x="2433" y="2036"/>
                </a:lnTo>
                <a:lnTo>
                  <a:pt x="2433" y="2037"/>
                </a:lnTo>
                <a:lnTo>
                  <a:pt x="2431" y="2039"/>
                </a:lnTo>
                <a:lnTo>
                  <a:pt x="2431" y="2040"/>
                </a:lnTo>
                <a:lnTo>
                  <a:pt x="2431" y="2049"/>
                </a:lnTo>
                <a:lnTo>
                  <a:pt x="2429" y="2074"/>
                </a:lnTo>
                <a:lnTo>
                  <a:pt x="2429" y="2076"/>
                </a:lnTo>
                <a:lnTo>
                  <a:pt x="2429" y="2077"/>
                </a:lnTo>
                <a:lnTo>
                  <a:pt x="2429" y="2083"/>
                </a:lnTo>
                <a:lnTo>
                  <a:pt x="2429" y="2084"/>
                </a:lnTo>
                <a:lnTo>
                  <a:pt x="2428" y="2086"/>
                </a:lnTo>
                <a:lnTo>
                  <a:pt x="2428" y="2088"/>
                </a:lnTo>
                <a:lnTo>
                  <a:pt x="2428" y="2096"/>
                </a:lnTo>
                <a:lnTo>
                  <a:pt x="2427" y="2099"/>
                </a:lnTo>
                <a:lnTo>
                  <a:pt x="2427" y="2100"/>
                </a:lnTo>
                <a:lnTo>
                  <a:pt x="2427" y="2103"/>
                </a:lnTo>
                <a:lnTo>
                  <a:pt x="2427" y="2107"/>
                </a:lnTo>
                <a:lnTo>
                  <a:pt x="2427" y="2112"/>
                </a:lnTo>
                <a:lnTo>
                  <a:pt x="2426" y="2119"/>
                </a:lnTo>
                <a:lnTo>
                  <a:pt x="2426" y="2121"/>
                </a:lnTo>
                <a:lnTo>
                  <a:pt x="2425" y="2121"/>
                </a:lnTo>
                <a:lnTo>
                  <a:pt x="2425" y="2123"/>
                </a:lnTo>
                <a:lnTo>
                  <a:pt x="2419" y="2121"/>
                </a:lnTo>
                <a:lnTo>
                  <a:pt x="2419" y="2113"/>
                </a:lnTo>
                <a:lnTo>
                  <a:pt x="2418" y="2115"/>
                </a:lnTo>
                <a:lnTo>
                  <a:pt x="2418" y="2116"/>
                </a:lnTo>
                <a:lnTo>
                  <a:pt x="2418" y="2118"/>
                </a:lnTo>
                <a:lnTo>
                  <a:pt x="2418" y="2119"/>
                </a:lnTo>
                <a:lnTo>
                  <a:pt x="2418" y="2120"/>
                </a:lnTo>
                <a:lnTo>
                  <a:pt x="2418" y="2121"/>
                </a:lnTo>
                <a:lnTo>
                  <a:pt x="2419" y="2123"/>
                </a:lnTo>
                <a:lnTo>
                  <a:pt x="2420" y="2124"/>
                </a:lnTo>
                <a:lnTo>
                  <a:pt x="2421" y="2124"/>
                </a:lnTo>
                <a:lnTo>
                  <a:pt x="2422" y="2124"/>
                </a:lnTo>
                <a:lnTo>
                  <a:pt x="2421" y="2127"/>
                </a:lnTo>
                <a:lnTo>
                  <a:pt x="2420" y="2132"/>
                </a:lnTo>
                <a:lnTo>
                  <a:pt x="2418" y="2146"/>
                </a:lnTo>
                <a:lnTo>
                  <a:pt x="2418" y="2153"/>
                </a:lnTo>
                <a:lnTo>
                  <a:pt x="2416" y="2160"/>
                </a:lnTo>
                <a:lnTo>
                  <a:pt x="2413" y="2173"/>
                </a:lnTo>
                <a:lnTo>
                  <a:pt x="2411" y="2173"/>
                </a:lnTo>
                <a:lnTo>
                  <a:pt x="2410" y="2173"/>
                </a:lnTo>
                <a:lnTo>
                  <a:pt x="2408" y="2173"/>
                </a:lnTo>
                <a:lnTo>
                  <a:pt x="2407" y="2173"/>
                </a:lnTo>
                <a:lnTo>
                  <a:pt x="2404" y="2173"/>
                </a:lnTo>
                <a:lnTo>
                  <a:pt x="2400" y="2173"/>
                </a:lnTo>
                <a:lnTo>
                  <a:pt x="2399" y="2173"/>
                </a:lnTo>
                <a:lnTo>
                  <a:pt x="2397" y="2173"/>
                </a:lnTo>
                <a:lnTo>
                  <a:pt x="2396" y="2173"/>
                </a:lnTo>
                <a:lnTo>
                  <a:pt x="2395" y="2173"/>
                </a:lnTo>
                <a:lnTo>
                  <a:pt x="2393" y="2173"/>
                </a:lnTo>
                <a:lnTo>
                  <a:pt x="2392" y="2173"/>
                </a:lnTo>
                <a:lnTo>
                  <a:pt x="2391" y="2173"/>
                </a:lnTo>
                <a:lnTo>
                  <a:pt x="2388" y="2173"/>
                </a:lnTo>
                <a:lnTo>
                  <a:pt x="2387" y="2173"/>
                </a:lnTo>
                <a:lnTo>
                  <a:pt x="2385" y="2173"/>
                </a:lnTo>
                <a:lnTo>
                  <a:pt x="2384" y="2173"/>
                </a:lnTo>
                <a:lnTo>
                  <a:pt x="2383" y="2173"/>
                </a:lnTo>
                <a:lnTo>
                  <a:pt x="2381" y="2173"/>
                </a:lnTo>
                <a:lnTo>
                  <a:pt x="2379" y="2173"/>
                </a:lnTo>
                <a:lnTo>
                  <a:pt x="2378" y="2173"/>
                </a:lnTo>
                <a:lnTo>
                  <a:pt x="2376" y="2173"/>
                </a:lnTo>
                <a:lnTo>
                  <a:pt x="2375" y="2173"/>
                </a:lnTo>
                <a:lnTo>
                  <a:pt x="2374" y="2173"/>
                </a:lnTo>
                <a:lnTo>
                  <a:pt x="2373" y="2171"/>
                </a:lnTo>
                <a:lnTo>
                  <a:pt x="2373" y="2170"/>
                </a:lnTo>
                <a:lnTo>
                  <a:pt x="2371" y="2169"/>
                </a:lnTo>
                <a:lnTo>
                  <a:pt x="2371" y="2168"/>
                </a:lnTo>
                <a:lnTo>
                  <a:pt x="2371" y="2167"/>
                </a:lnTo>
                <a:lnTo>
                  <a:pt x="2370" y="2167"/>
                </a:lnTo>
                <a:lnTo>
                  <a:pt x="2370" y="2166"/>
                </a:lnTo>
                <a:lnTo>
                  <a:pt x="2371" y="2166"/>
                </a:lnTo>
                <a:lnTo>
                  <a:pt x="2370" y="2165"/>
                </a:lnTo>
                <a:lnTo>
                  <a:pt x="2370" y="2163"/>
                </a:lnTo>
                <a:lnTo>
                  <a:pt x="2370" y="2162"/>
                </a:lnTo>
                <a:lnTo>
                  <a:pt x="2370" y="2161"/>
                </a:lnTo>
                <a:lnTo>
                  <a:pt x="2370" y="2160"/>
                </a:lnTo>
                <a:lnTo>
                  <a:pt x="2370" y="2159"/>
                </a:lnTo>
                <a:lnTo>
                  <a:pt x="2369" y="2159"/>
                </a:lnTo>
                <a:lnTo>
                  <a:pt x="2367" y="2158"/>
                </a:lnTo>
                <a:lnTo>
                  <a:pt x="2366" y="2157"/>
                </a:lnTo>
                <a:lnTo>
                  <a:pt x="2365" y="2157"/>
                </a:lnTo>
                <a:lnTo>
                  <a:pt x="2364" y="2157"/>
                </a:lnTo>
                <a:lnTo>
                  <a:pt x="2364" y="2155"/>
                </a:lnTo>
                <a:lnTo>
                  <a:pt x="2362" y="2155"/>
                </a:lnTo>
                <a:lnTo>
                  <a:pt x="2362" y="2154"/>
                </a:lnTo>
                <a:lnTo>
                  <a:pt x="2361" y="2154"/>
                </a:lnTo>
                <a:lnTo>
                  <a:pt x="2360" y="2154"/>
                </a:lnTo>
                <a:lnTo>
                  <a:pt x="2359" y="2154"/>
                </a:lnTo>
                <a:lnTo>
                  <a:pt x="2359" y="2155"/>
                </a:lnTo>
                <a:lnTo>
                  <a:pt x="2358" y="2155"/>
                </a:lnTo>
                <a:lnTo>
                  <a:pt x="2357" y="2157"/>
                </a:lnTo>
                <a:lnTo>
                  <a:pt x="2356" y="2157"/>
                </a:lnTo>
                <a:lnTo>
                  <a:pt x="2356" y="2158"/>
                </a:lnTo>
                <a:lnTo>
                  <a:pt x="2355" y="2158"/>
                </a:lnTo>
                <a:lnTo>
                  <a:pt x="2355" y="2159"/>
                </a:lnTo>
                <a:lnTo>
                  <a:pt x="2353" y="2159"/>
                </a:lnTo>
                <a:lnTo>
                  <a:pt x="2352" y="2160"/>
                </a:lnTo>
                <a:lnTo>
                  <a:pt x="2352" y="2161"/>
                </a:lnTo>
                <a:lnTo>
                  <a:pt x="2351" y="2161"/>
                </a:lnTo>
                <a:lnTo>
                  <a:pt x="2351" y="2162"/>
                </a:lnTo>
                <a:lnTo>
                  <a:pt x="2350" y="2163"/>
                </a:lnTo>
                <a:lnTo>
                  <a:pt x="2350" y="2165"/>
                </a:lnTo>
                <a:lnTo>
                  <a:pt x="2350" y="2166"/>
                </a:lnTo>
                <a:lnTo>
                  <a:pt x="2349" y="2167"/>
                </a:lnTo>
                <a:lnTo>
                  <a:pt x="2349" y="2168"/>
                </a:lnTo>
                <a:lnTo>
                  <a:pt x="2348" y="2168"/>
                </a:lnTo>
                <a:lnTo>
                  <a:pt x="2347" y="2168"/>
                </a:lnTo>
                <a:lnTo>
                  <a:pt x="2345" y="2168"/>
                </a:lnTo>
                <a:lnTo>
                  <a:pt x="2344" y="2167"/>
                </a:lnTo>
                <a:lnTo>
                  <a:pt x="2343" y="2167"/>
                </a:lnTo>
                <a:lnTo>
                  <a:pt x="2342" y="2167"/>
                </a:lnTo>
                <a:lnTo>
                  <a:pt x="2342" y="2166"/>
                </a:lnTo>
                <a:lnTo>
                  <a:pt x="2341" y="2166"/>
                </a:lnTo>
                <a:lnTo>
                  <a:pt x="2341" y="2165"/>
                </a:lnTo>
                <a:lnTo>
                  <a:pt x="2341" y="2163"/>
                </a:lnTo>
                <a:lnTo>
                  <a:pt x="2341" y="2162"/>
                </a:lnTo>
                <a:lnTo>
                  <a:pt x="2342" y="2160"/>
                </a:lnTo>
                <a:lnTo>
                  <a:pt x="2343" y="2159"/>
                </a:lnTo>
                <a:lnTo>
                  <a:pt x="2342" y="2159"/>
                </a:lnTo>
                <a:lnTo>
                  <a:pt x="2343" y="2158"/>
                </a:lnTo>
                <a:lnTo>
                  <a:pt x="2343" y="2157"/>
                </a:lnTo>
                <a:lnTo>
                  <a:pt x="2343" y="2155"/>
                </a:lnTo>
                <a:lnTo>
                  <a:pt x="2343" y="2154"/>
                </a:lnTo>
                <a:lnTo>
                  <a:pt x="2343" y="2153"/>
                </a:lnTo>
                <a:lnTo>
                  <a:pt x="2342" y="2152"/>
                </a:lnTo>
                <a:lnTo>
                  <a:pt x="2342" y="2151"/>
                </a:lnTo>
                <a:lnTo>
                  <a:pt x="2341" y="2151"/>
                </a:lnTo>
                <a:lnTo>
                  <a:pt x="2340" y="2150"/>
                </a:lnTo>
                <a:lnTo>
                  <a:pt x="2339" y="2150"/>
                </a:lnTo>
                <a:lnTo>
                  <a:pt x="2338" y="2150"/>
                </a:lnTo>
                <a:lnTo>
                  <a:pt x="2332" y="2150"/>
                </a:lnTo>
                <a:lnTo>
                  <a:pt x="2331" y="2150"/>
                </a:lnTo>
                <a:lnTo>
                  <a:pt x="2330" y="2150"/>
                </a:lnTo>
                <a:lnTo>
                  <a:pt x="2328" y="2150"/>
                </a:lnTo>
                <a:lnTo>
                  <a:pt x="2327" y="2150"/>
                </a:lnTo>
                <a:lnTo>
                  <a:pt x="2325" y="2150"/>
                </a:lnTo>
                <a:lnTo>
                  <a:pt x="2324" y="2150"/>
                </a:lnTo>
                <a:lnTo>
                  <a:pt x="2323" y="2150"/>
                </a:lnTo>
                <a:lnTo>
                  <a:pt x="2322" y="2150"/>
                </a:lnTo>
                <a:lnTo>
                  <a:pt x="2321" y="2150"/>
                </a:lnTo>
                <a:lnTo>
                  <a:pt x="2319" y="2150"/>
                </a:lnTo>
                <a:lnTo>
                  <a:pt x="2318" y="2150"/>
                </a:lnTo>
                <a:lnTo>
                  <a:pt x="2317" y="2150"/>
                </a:lnTo>
                <a:lnTo>
                  <a:pt x="2316" y="2150"/>
                </a:lnTo>
                <a:lnTo>
                  <a:pt x="2315" y="2150"/>
                </a:lnTo>
                <a:lnTo>
                  <a:pt x="2313" y="2150"/>
                </a:lnTo>
                <a:lnTo>
                  <a:pt x="2312" y="2150"/>
                </a:lnTo>
                <a:lnTo>
                  <a:pt x="2310" y="2150"/>
                </a:lnTo>
                <a:lnTo>
                  <a:pt x="2308" y="2150"/>
                </a:lnTo>
                <a:lnTo>
                  <a:pt x="2307" y="2150"/>
                </a:lnTo>
                <a:lnTo>
                  <a:pt x="2306" y="2150"/>
                </a:lnTo>
                <a:lnTo>
                  <a:pt x="2302" y="2150"/>
                </a:lnTo>
                <a:lnTo>
                  <a:pt x="2299" y="2150"/>
                </a:lnTo>
                <a:lnTo>
                  <a:pt x="2292" y="2150"/>
                </a:lnTo>
                <a:lnTo>
                  <a:pt x="2291" y="2150"/>
                </a:lnTo>
                <a:lnTo>
                  <a:pt x="2289" y="2150"/>
                </a:lnTo>
                <a:lnTo>
                  <a:pt x="2288" y="2150"/>
                </a:lnTo>
                <a:lnTo>
                  <a:pt x="2287" y="2150"/>
                </a:lnTo>
                <a:lnTo>
                  <a:pt x="2282" y="2150"/>
                </a:lnTo>
                <a:lnTo>
                  <a:pt x="2280" y="2150"/>
                </a:lnTo>
                <a:lnTo>
                  <a:pt x="2279" y="2150"/>
                </a:lnTo>
                <a:lnTo>
                  <a:pt x="2278" y="2150"/>
                </a:lnTo>
                <a:lnTo>
                  <a:pt x="2275" y="2150"/>
                </a:lnTo>
                <a:lnTo>
                  <a:pt x="2266" y="2150"/>
                </a:lnTo>
                <a:lnTo>
                  <a:pt x="2263" y="2150"/>
                </a:lnTo>
                <a:lnTo>
                  <a:pt x="2259" y="2150"/>
                </a:lnTo>
                <a:lnTo>
                  <a:pt x="2255" y="2150"/>
                </a:lnTo>
                <a:lnTo>
                  <a:pt x="2254" y="2150"/>
                </a:lnTo>
                <a:lnTo>
                  <a:pt x="2253" y="2150"/>
                </a:lnTo>
                <a:lnTo>
                  <a:pt x="2252" y="2150"/>
                </a:lnTo>
                <a:lnTo>
                  <a:pt x="2249" y="2150"/>
                </a:lnTo>
                <a:lnTo>
                  <a:pt x="2248" y="2150"/>
                </a:lnTo>
                <a:lnTo>
                  <a:pt x="2248" y="2149"/>
                </a:lnTo>
                <a:lnTo>
                  <a:pt x="2247" y="2149"/>
                </a:lnTo>
                <a:lnTo>
                  <a:pt x="2246" y="2149"/>
                </a:lnTo>
                <a:lnTo>
                  <a:pt x="2246" y="2150"/>
                </a:lnTo>
                <a:lnTo>
                  <a:pt x="2245" y="2150"/>
                </a:lnTo>
                <a:lnTo>
                  <a:pt x="2244" y="2150"/>
                </a:lnTo>
                <a:lnTo>
                  <a:pt x="2244" y="2149"/>
                </a:lnTo>
                <a:lnTo>
                  <a:pt x="2244" y="2150"/>
                </a:lnTo>
                <a:lnTo>
                  <a:pt x="2243" y="2150"/>
                </a:lnTo>
                <a:lnTo>
                  <a:pt x="2240" y="2150"/>
                </a:lnTo>
                <a:lnTo>
                  <a:pt x="2239" y="2150"/>
                </a:lnTo>
                <a:lnTo>
                  <a:pt x="2237" y="2149"/>
                </a:lnTo>
                <a:lnTo>
                  <a:pt x="2236" y="2149"/>
                </a:lnTo>
                <a:lnTo>
                  <a:pt x="2235" y="2150"/>
                </a:lnTo>
                <a:lnTo>
                  <a:pt x="2233" y="2150"/>
                </a:lnTo>
                <a:lnTo>
                  <a:pt x="2232" y="2150"/>
                </a:lnTo>
                <a:lnTo>
                  <a:pt x="2231" y="2150"/>
                </a:lnTo>
                <a:lnTo>
                  <a:pt x="2230" y="2150"/>
                </a:lnTo>
                <a:lnTo>
                  <a:pt x="2229" y="2150"/>
                </a:lnTo>
                <a:lnTo>
                  <a:pt x="2224" y="2150"/>
                </a:lnTo>
                <a:lnTo>
                  <a:pt x="2220" y="2150"/>
                </a:lnTo>
                <a:lnTo>
                  <a:pt x="2219" y="2150"/>
                </a:lnTo>
                <a:lnTo>
                  <a:pt x="2214" y="2150"/>
                </a:lnTo>
                <a:lnTo>
                  <a:pt x="2209" y="2150"/>
                </a:lnTo>
                <a:lnTo>
                  <a:pt x="2204" y="2150"/>
                </a:lnTo>
                <a:lnTo>
                  <a:pt x="2198" y="2150"/>
                </a:lnTo>
                <a:lnTo>
                  <a:pt x="2196" y="2150"/>
                </a:lnTo>
                <a:lnTo>
                  <a:pt x="2195" y="2150"/>
                </a:lnTo>
                <a:lnTo>
                  <a:pt x="2194" y="2150"/>
                </a:lnTo>
                <a:lnTo>
                  <a:pt x="2189" y="2150"/>
                </a:lnTo>
                <a:lnTo>
                  <a:pt x="2188" y="2150"/>
                </a:lnTo>
                <a:lnTo>
                  <a:pt x="2183" y="2150"/>
                </a:lnTo>
                <a:lnTo>
                  <a:pt x="2179" y="2150"/>
                </a:lnTo>
                <a:lnTo>
                  <a:pt x="2178" y="2150"/>
                </a:lnTo>
                <a:lnTo>
                  <a:pt x="2175" y="2150"/>
                </a:lnTo>
                <a:lnTo>
                  <a:pt x="2174" y="2150"/>
                </a:lnTo>
                <a:lnTo>
                  <a:pt x="2167" y="2150"/>
                </a:lnTo>
                <a:lnTo>
                  <a:pt x="2164" y="2150"/>
                </a:lnTo>
                <a:lnTo>
                  <a:pt x="2160" y="2150"/>
                </a:lnTo>
                <a:lnTo>
                  <a:pt x="2157" y="2150"/>
                </a:lnTo>
                <a:lnTo>
                  <a:pt x="2153" y="2150"/>
                </a:lnTo>
                <a:lnTo>
                  <a:pt x="2152" y="2150"/>
                </a:lnTo>
                <a:lnTo>
                  <a:pt x="2145" y="2150"/>
                </a:lnTo>
                <a:lnTo>
                  <a:pt x="2144" y="2150"/>
                </a:lnTo>
                <a:lnTo>
                  <a:pt x="2142" y="2150"/>
                </a:lnTo>
                <a:lnTo>
                  <a:pt x="2141" y="2150"/>
                </a:lnTo>
                <a:lnTo>
                  <a:pt x="2140" y="2150"/>
                </a:lnTo>
                <a:lnTo>
                  <a:pt x="2138" y="2150"/>
                </a:lnTo>
                <a:lnTo>
                  <a:pt x="2136" y="2150"/>
                </a:lnTo>
                <a:lnTo>
                  <a:pt x="2133" y="2150"/>
                </a:lnTo>
                <a:lnTo>
                  <a:pt x="2132" y="2150"/>
                </a:lnTo>
                <a:lnTo>
                  <a:pt x="2131" y="2150"/>
                </a:lnTo>
                <a:lnTo>
                  <a:pt x="2129" y="2150"/>
                </a:lnTo>
                <a:lnTo>
                  <a:pt x="2128" y="2150"/>
                </a:lnTo>
                <a:lnTo>
                  <a:pt x="2127" y="2150"/>
                </a:lnTo>
                <a:lnTo>
                  <a:pt x="2123" y="2150"/>
                </a:lnTo>
                <a:lnTo>
                  <a:pt x="2119" y="2150"/>
                </a:lnTo>
                <a:lnTo>
                  <a:pt x="2116" y="2150"/>
                </a:lnTo>
                <a:lnTo>
                  <a:pt x="2112" y="2150"/>
                </a:lnTo>
                <a:lnTo>
                  <a:pt x="2111" y="2150"/>
                </a:lnTo>
                <a:lnTo>
                  <a:pt x="2109" y="2150"/>
                </a:lnTo>
                <a:lnTo>
                  <a:pt x="2108" y="2150"/>
                </a:lnTo>
                <a:lnTo>
                  <a:pt x="2107" y="2150"/>
                </a:lnTo>
                <a:lnTo>
                  <a:pt x="2106" y="2150"/>
                </a:lnTo>
                <a:lnTo>
                  <a:pt x="2105" y="2150"/>
                </a:lnTo>
                <a:lnTo>
                  <a:pt x="2103" y="2150"/>
                </a:lnTo>
                <a:lnTo>
                  <a:pt x="2102" y="2150"/>
                </a:lnTo>
                <a:lnTo>
                  <a:pt x="2101" y="2150"/>
                </a:lnTo>
                <a:lnTo>
                  <a:pt x="2099" y="2150"/>
                </a:lnTo>
                <a:lnTo>
                  <a:pt x="2098" y="2150"/>
                </a:lnTo>
                <a:lnTo>
                  <a:pt x="2095" y="2150"/>
                </a:lnTo>
                <a:lnTo>
                  <a:pt x="2090" y="2150"/>
                </a:lnTo>
                <a:lnTo>
                  <a:pt x="2088" y="2150"/>
                </a:lnTo>
                <a:lnTo>
                  <a:pt x="2086" y="2150"/>
                </a:lnTo>
                <a:lnTo>
                  <a:pt x="2085" y="2150"/>
                </a:lnTo>
                <a:lnTo>
                  <a:pt x="2084" y="2150"/>
                </a:lnTo>
                <a:lnTo>
                  <a:pt x="2083" y="2150"/>
                </a:lnTo>
                <a:lnTo>
                  <a:pt x="2082" y="2150"/>
                </a:lnTo>
                <a:lnTo>
                  <a:pt x="2081" y="2150"/>
                </a:lnTo>
                <a:lnTo>
                  <a:pt x="2080" y="2150"/>
                </a:lnTo>
                <a:lnTo>
                  <a:pt x="2079" y="2150"/>
                </a:lnTo>
                <a:lnTo>
                  <a:pt x="2076" y="2150"/>
                </a:lnTo>
                <a:lnTo>
                  <a:pt x="2075" y="2150"/>
                </a:lnTo>
                <a:lnTo>
                  <a:pt x="2071" y="2150"/>
                </a:lnTo>
                <a:lnTo>
                  <a:pt x="2069" y="2150"/>
                </a:lnTo>
                <a:lnTo>
                  <a:pt x="2066" y="2150"/>
                </a:lnTo>
                <a:lnTo>
                  <a:pt x="2064" y="2150"/>
                </a:lnTo>
                <a:lnTo>
                  <a:pt x="2063" y="2150"/>
                </a:lnTo>
                <a:lnTo>
                  <a:pt x="2062" y="2150"/>
                </a:lnTo>
                <a:lnTo>
                  <a:pt x="2059" y="2150"/>
                </a:lnTo>
                <a:lnTo>
                  <a:pt x="2055" y="2150"/>
                </a:lnTo>
                <a:lnTo>
                  <a:pt x="2054" y="2150"/>
                </a:lnTo>
                <a:lnTo>
                  <a:pt x="2051" y="2150"/>
                </a:lnTo>
                <a:lnTo>
                  <a:pt x="2050" y="2150"/>
                </a:lnTo>
                <a:lnTo>
                  <a:pt x="2047" y="2150"/>
                </a:lnTo>
                <a:lnTo>
                  <a:pt x="2046" y="2150"/>
                </a:lnTo>
                <a:lnTo>
                  <a:pt x="2045" y="2150"/>
                </a:lnTo>
                <a:lnTo>
                  <a:pt x="2043" y="2150"/>
                </a:lnTo>
                <a:lnTo>
                  <a:pt x="2041" y="2150"/>
                </a:lnTo>
                <a:lnTo>
                  <a:pt x="2040" y="2150"/>
                </a:lnTo>
                <a:lnTo>
                  <a:pt x="2039" y="2150"/>
                </a:lnTo>
                <a:lnTo>
                  <a:pt x="2038" y="2150"/>
                </a:lnTo>
                <a:lnTo>
                  <a:pt x="2037" y="2150"/>
                </a:lnTo>
                <a:lnTo>
                  <a:pt x="2036" y="2150"/>
                </a:lnTo>
                <a:lnTo>
                  <a:pt x="2034" y="2150"/>
                </a:lnTo>
                <a:lnTo>
                  <a:pt x="2033" y="2150"/>
                </a:lnTo>
                <a:lnTo>
                  <a:pt x="2032" y="2150"/>
                </a:lnTo>
                <a:lnTo>
                  <a:pt x="2031" y="2150"/>
                </a:lnTo>
                <a:lnTo>
                  <a:pt x="2029" y="2150"/>
                </a:lnTo>
                <a:lnTo>
                  <a:pt x="2025" y="2149"/>
                </a:lnTo>
                <a:lnTo>
                  <a:pt x="2022" y="2148"/>
                </a:lnTo>
                <a:lnTo>
                  <a:pt x="2020" y="2146"/>
                </a:lnTo>
                <a:lnTo>
                  <a:pt x="2019" y="2146"/>
                </a:lnTo>
                <a:lnTo>
                  <a:pt x="2017" y="2146"/>
                </a:lnTo>
                <a:lnTo>
                  <a:pt x="2016" y="2145"/>
                </a:lnTo>
                <a:lnTo>
                  <a:pt x="2014" y="2145"/>
                </a:lnTo>
                <a:lnTo>
                  <a:pt x="2011" y="2144"/>
                </a:lnTo>
                <a:lnTo>
                  <a:pt x="2011" y="2143"/>
                </a:lnTo>
                <a:lnTo>
                  <a:pt x="2010" y="2143"/>
                </a:lnTo>
                <a:lnTo>
                  <a:pt x="2006" y="2142"/>
                </a:lnTo>
                <a:lnTo>
                  <a:pt x="2003" y="2141"/>
                </a:lnTo>
                <a:lnTo>
                  <a:pt x="1995" y="2138"/>
                </a:lnTo>
                <a:lnTo>
                  <a:pt x="1989" y="2136"/>
                </a:lnTo>
                <a:lnTo>
                  <a:pt x="1988" y="2136"/>
                </a:lnTo>
                <a:lnTo>
                  <a:pt x="1986" y="2135"/>
                </a:lnTo>
                <a:lnTo>
                  <a:pt x="1985" y="2135"/>
                </a:lnTo>
                <a:lnTo>
                  <a:pt x="1984" y="2134"/>
                </a:lnTo>
                <a:lnTo>
                  <a:pt x="1982" y="2134"/>
                </a:lnTo>
                <a:lnTo>
                  <a:pt x="1981" y="2134"/>
                </a:lnTo>
                <a:lnTo>
                  <a:pt x="1979" y="2133"/>
                </a:lnTo>
                <a:lnTo>
                  <a:pt x="1978" y="2133"/>
                </a:lnTo>
                <a:lnTo>
                  <a:pt x="1977" y="2132"/>
                </a:lnTo>
                <a:lnTo>
                  <a:pt x="1976" y="2132"/>
                </a:lnTo>
                <a:lnTo>
                  <a:pt x="1973" y="2132"/>
                </a:lnTo>
                <a:lnTo>
                  <a:pt x="1972" y="2131"/>
                </a:lnTo>
                <a:lnTo>
                  <a:pt x="1970" y="2131"/>
                </a:lnTo>
                <a:lnTo>
                  <a:pt x="1969" y="2129"/>
                </a:lnTo>
                <a:lnTo>
                  <a:pt x="1967" y="2129"/>
                </a:lnTo>
                <a:lnTo>
                  <a:pt x="1962" y="2127"/>
                </a:lnTo>
                <a:lnTo>
                  <a:pt x="1961" y="2127"/>
                </a:lnTo>
                <a:lnTo>
                  <a:pt x="1960" y="2127"/>
                </a:lnTo>
                <a:lnTo>
                  <a:pt x="1959" y="2127"/>
                </a:lnTo>
                <a:lnTo>
                  <a:pt x="1957" y="2126"/>
                </a:lnTo>
                <a:lnTo>
                  <a:pt x="1951" y="2124"/>
                </a:lnTo>
                <a:lnTo>
                  <a:pt x="1945" y="2121"/>
                </a:lnTo>
                <a:lnTo>
                  <a:pt x="1937" y="2119"/>
                </a:lnTo>
                <a:lnTo>
                  <a:pt x="1934" y="2118"/>
                </a:lnTo>
                <a:lnTo>
                  <a:pt x="1925" y="2115"/>
                </a:lnTo>
                <a:lnTo>
                  <a:pt x="1922" y="2113"/>
                </a:lnTo>
                <a:lnTo>
                  <a:pt x="1919" y="2112"/>
                </a:lnTo>
                <a:lnTo>
                  <a:pt x="1911" y="2110"/>
                </a:lnTo>
                <a:lnTo>
                  <a:pt x="1893" y="2104"/>
                </a:lnTo>
                <a:lnTo>
                  <a:pt x="1888" y="2103"/>
                </a:lnTo>
                <a:lnTo>
                  <a:pt x="1860" y="2094"/>
                </a:lnTo>
                <a:lnTo>
                  <a:pt x="1839" y="2086"/>
                </a:lnTo>
                <a:lnTo>
                  <a:pt x="1832" y="2084"/>
                </a:lnTo>
                <a:lnTo>
                  <a:pt x="1792" y="2070"/>
                </a:lnTo>
                <a:lnTo>
                  <a:pt x="1753" y="2058"/>
                </a:lnTo>
                <a:lnTo>
                  <a:pt x="1752" y="2057"/>
                </a:lnTo>
                <a:lnTo>
                  <a:pt x="1752" y="2058"/>
                </a:lnTo>
                <a:lnTo>
                  <a:pt x="1752" y="2059"/>
                </a:lnTo>
                <a:lnTo>
                  <a:pt x="1752" y="2060"/>
                </a:lnTo>
                <a:lnTo>
                  <a:pt x="1752" y="2062"/>
                </a:lnTo>
                <a:lnTo>
                  <a:pt x="1752" y="2067"/>
                </a:lnTo>
                <a:lnTo>
                  <a:pt x="1752" y="2070"/>
                </a:lnTo>
                <a:lnTo>
                  <a:pt x="1752" y="2078"/>
                </a:lnTo>
                <a:lnTo>
                  <a:pt x="1753" y="2124"/>
                </a:lnTo>
                <a:lnTo>
                  <a:pt x="1753" y="2127"/>
                </a:lnTo>
                <a:lnTo>
                  <a:pt x="1752" y="2128"/>
                </a:lnTo>
                <a:lnTo>
                  <a:pt x="1751" y="2128"/>
                </a:lnTo>
                <a:lnTo>
                  <a:pt x="1746" y="2128"/>
                </a:lnTo>
                <a:lnTo>
                  <a:pt x="1745" y="2128"/>
                </a:lnTo>
                <a:lnTo>
                  <a:pt x="1704" y="2128"/>
                </a:lnTo>
                <a:lnTo>
                  <a:pt x="1646" y="2128"/>
                </a:lnTo>
                <a:lnTo>
                  <a:pt x="1566" y="2127"/>
                </a:lnTo>
                <a:lnTo>
                  <a:pt x="1521" y="2127"/>
                </a:lnTo>
                <a:lnTo>
                  <a:pt x="1426" y="2127"/>
                </a:lnTo>
                <a:lnTo>
                  <a:pt x="1149" y="2127"/>
                </a:lnTo>
                <a:lnTo>
                  <a:pt x="1141" y="2127"/>
                </a:lnTo>
                <a:lnTo>
                  <a:pt x="1046" y="2127"/>
                </a:lnTo>
                <a:lnTo>
                  <a:pt x="1045" y="2127"/>
                </a:lnTo>
                <a:lnTo>
                  <a:pt x="1042" y="2127"/>
                </a:lnTo>
                <a:lnTo>
                  <a:pt x="1041" y="2127"/>
                </a:lnTo>
                <a:lnTo>
                  <a:pt x="1040" y="2127"/>
                </a:lnTo>
                <a:lnTo>
                  <a:pt x="1039" y="2127"/>
                </a:lnTo>
                <a:lnTo>
                  <a:pt x="1037" y="2127"/>
                </a:lnTo>
                <a:lnTo>
                  <a:pt x="1036" y="2127"/>
                </a:lnTo>
                <a:lnTo>
                  <a:pt x="1032" y="2127"/>
                </a:lnTo>
                <a:lnTo>
                  <a:pt x="1031" y="2127"/>
                </a:lnTo>
                <a:lnTo>
                  <a:pt x="1030" y="2127"/>
                </a:lnTo>
                <a:lnTo>
                  <a:pt x="1029" y="2127"/>
                </a:lnTo>
                <a:lnTo>
                  <a:pt x="1028" y="2127"/>
                </a:lnTo>
                <a:lnTo>
                  <a:pt x="1027" y="2127"/>
                </a:lnTo>
                <a:lnTo>
                  <a:pt x="1025" y="2127"/>
                </a:lnTo>
                <a:lnTo>
                  <a:pt x="1023" y="2127"/>
                </a:lnTo>
                <a:lnTo>
                  <a:pt x="1022" y="2127"/>
                </a:lnTo>
                <a:lnTo>
                  <a:pt x="1021" y="2127"/>
                </a:lnTo>
                <a:lnTo>
                  <a:pt x="1020" y="2127"/>
                </a:lnTo>
                <a:lnTo>
                  <a:pt x="1019" y="2127"/>
                </a:lnTo>
                <a:lnTo>
                  <a:pt x="1014" y="2127"/>
                </a:lnTo>
                <a:lnTo>
                  <a:pt x="1012" y="2127"/>
                </a:lnTo>
                <a:lnTo>
                  <a:pt x="1002" y="2127"/>
                </a:lnTo>
                <a:lnTo>
                  <a:pt x="969" y="2127"/>
                </a:lnTo>
                <a:lnTo>
                  <a:pt x="958" y="2127"/>
                </a:lnTo>
                <a:lnTo>
                  <a:pt x="949" y="2127"/>
                </a:lnTo>
                <a:lnTo>
                  <a:pt x="921" y="2127"/>
                </a:lnTo>
                <a:lnTo>
                  <a:pt x="912" y="2127"/>
                </a:lnTo>
                <a:lnTo>
                  <a:pt x="911" y="2127"/>
                </a:lnTo>
                <a:lnTo>
                  <a:pt x="910" y="2127"/>
                </a:lnTo>
                <a:lnTo>
                  <a:pt x="909" y="2127"/>
                </a:lnTo>
                <a:lnTo>
                  <a:pt x="908" y="2127"/>
                </a:lnTo>
                <a:lnTo>
                  <a:pt x="899" y="2127"/>
                </a:lnTo>
                <a:lnTo>
                  <a:pt x="873" y="2128"/>
                </a:lnTo>
                <a:lnTo>
                  <a:pt x="865" y="2128"/>
                </a:lnTo>
                <a:lnTo>
                  <a:pt x="864" y="2128"/>
                </a:lnTo>
                <a:lnTo>
                  <a:pt x="863" y="2128"/>
                </a:lnTo>
                <a:lnTo>
                  <a:pt x="861" y="2128"/>
                </a:lnTo>
                <a:lnTo>
                  <a:pt x="852" y="2128"/>
                </a:lnTo>
                <a:lnTo>
                  <a:pt x="825" y="2128"/>
                </a:lnTo>
                <a:lnTo>
                  <a:pt x="816" y="2128"/>
                </a:lnTo>
                <a:lnTo>
                  <a:pt x="815" y="2128"/>
                </a:lnTo>
                <a:lnTo>
                  <a:pt x="814" y="2128"/>
                </a:lnTo>
                <a:lnTo>
                  <a:pt x="813" y="2128"/>
                </a:lnTo>
                <a:lnTo>
                  <a:pt x="812" y="2128"/>
                </a:lnTo>
                <a:lnTo>
                  <a:pt x="804" y="2128"/>
                </a:lnTo>
                <a:lnTo>
                  <a:pt x="778" y="2128"/>
                </a:lnTo>
                <a:lnTo>
                  <a:pt x="777" y="2128"/>
                </a:lnTo>
                <a:lnTo>
                  <a:pt x="769" y="2128"/>
                </a:lnTo>
                <a:lnTo>
                  <a:pt x="768" y="2128"/>
                </a:lnTo>
                <a:lnTo>
                  <a:pt x="766" y="2128"/>
                </a:lnTo>
                <a:lnTo>
                  <a:pt x="765" y="2128"/>
                </a:lnTo>
                <a:lnTo>
                  <a:pt x="761" y="2128"/>
                </a:lnTo>
                <a:lnTo>
                  <a:pt x="747" y="2128"/>
                </a:lnTo>
                <a:lnTo>
                  <a:pt x="744" y="2128"/>
                </a:lnTo>
                <a:lnTo>
                  <a:pt x="743" y="2128"/>
                </a:lnTo>
                <a:lnTo>
                  <a:pt x="660" y="2128"/>
                </a:lnTo>
                <a:lnTo>
                  <a:pt x="411" y="2129"/>
                </a:lnTo>
                <a:lnTo>
                  <a:pt x="406" y="2129"/>
                </a:lnTo>
                <a:lnTo>
                  <a:pt x="331" y="2128"/>
                </a:lnTo>
                <a:lnTo>
                  <a:pt x="328" y="2128"/>
                </a:lnTo>
                <a:lnTo>
                  <a:pt x="326" y="2128"/>
                </a:lnTo>
                <a:lnTo>
                  <a:pt x="325" y="2128"/>
                </a:lnTo>
                <a:lnTo>
                  <a:pt x="324" y="2128"/>
                </a:lnTo>
                <a:lnTo>
                  <a:pt x="322" y="2128"/>
                </a:lnTo>
                <a:lnTo>
                  <a:pt x="303" y="2128"/>
                </a:lnTo>
                <a:lnTo>
                  <a:pt x="240" y="2129"/>
                </a:lnTo>
                <a:lnTo>
                  <a:pt x="219" y="2129"/>
                </a:lnTo>
                <a:lnTo>
                  <a:pt x="178" y="2129"/>
                </a:lnTo>
                <a:lnTo>
                  <a:pt x="168" y="2129"/>
                </a:lnTo>
                <a:lnTo>
                  <a:pt x="55" y="2129"/>
                </a:lnTo>
                <a:lnTo>
                  <a:pt x="33" y="2129"/>
                </a:lnTo>
                <a:lnTo>
                  <a:pt x="15" y="2129"/>
                </a:lnTo>
                <a:lnTo>
                  <a:pt x="14" y="2129"/>
                </a:lnTo>
                <a:lnTo>
                  <a:pt x="13" y="2129"/>
                </a:lnTo>
                <a:lnTo>
                  <a:pt x="12" y="2129"/>
                </a:lnTo>
                <a:lnTo>
                  <a:pt x="12" y="2121"/>
                </a:lnTo>
                <a:lnTo>
                  <a:pt x="12" y="2095"/>
                </a:lnTo>
                <a:lnTo>
                  <a:pt x="12" y="2090"/>
                </a:lnTo>
                <a:lnTo>
                  <a:pt x="12" y="2088"/>
                </a:lnTo>
                <a:lnTo>
                  <a:pt x="14" y="2088"/>
                </a:lnTo>
                <a:lnTo>
                  <a:pt x="18" y="2088"/>
                </a:lnTo>
                <a:lnTo>
                  <a:pt x="18" y="2087"/>
                </a:lnTo>
                <a:lnTo>
                  <a:pt x="17" y="2062"/>
                </a:lnTo>
                <a:lnTo>
                  <a:pt x="17" y="2037"/>
                </a:lnTo>
                <a:lnTo>
                  <a:pt x="14" y="1991"/>
                </a:lnTo>
                <a:lnTo>
                  <a:pt x="14" y="1972"/>
                </a:lnTo>
                <a:lnTo>
                  <a:pt x="14" y="1969"/>
                </a:lnTo>
                <a:lnTo>
                  <a:pt x="13" y="1944"/>
                </a:lnTo>
                <a:lnTo>
                  <a:pt x="13" y="1942"/>
                </a:lnTo>
                <a:lnTo>
                  <a:pt x="13" y="1920"/>
                </a:lnTo>
                <a:lnTo>
                  <a:pt x="12" y="1903"/>
                </a:lnTo>
                <a:lnTo>
                  <a:pt x="12" y="1897"/>
                </a:lnTo>
                <a:lnTo>
                  <a:pt x="12" y="1872"/>
                </a:lnTo>
                <a:lnTo>
                  <a:pt x="11" y="1848"/>
                </a:lnTo>
                <a:lnTo>
                  <a:pt x="11" y="1824"/>
                </a:lnTo>
                <a:lnTo>
                  <a:pt x="10" y="1802"/>
                </a:lnTo>
                <a:lnTo>
                  <a:pt x="10" y="1800"/>
                </a:lnTo>
                <a:lnTo>
                  <a:pt x="10" y="1789"/>
                </a:lnTo>
                <a:lnTo>
                  <a:pt x="9" y="1750"/>
                </a:lnTo>
                <a:lnTo>
                  <a:pt x="9" y="1701"/>
                </a:lnTo>
                <a:lnTo>
                  <a:pt x="9" y="1692"/>
                </a:lnTo>
                <a:lnTo>
                  <a:pt x="9" y="1648"/>
                </a:lnTo>
                <a:lnTo>
                  <a:pt x="7" y="1598"/>
                </a:lnTo>
                <a:lnTo>
                  <a:pt x="7" y="1580"/>
                </a:lnTo>
                <a:lnTo>
                  <a:pt x="6" y="1575"/>
                </a:lnTo>
                <a:lnTo>
                  <a:pt x="5" y="1502"/>
                </a:lnTo>
                <a:lnTo>
                  <a:pt x="5" y="1501"/>
                </a:lnTo>
                <a:lnTo>
                  <a:pt x="5" y="1481"/>
                </a:lnTo>
                <a:lnTo>
                  <a:pt x="3" y="1358"/>
                </a:lnTo>
                <a:lnTo>
                  <a:pt x="3" y="1357"/>
                </a:lnTo>
                <a:lnTo>
                  <a:pt x="2" y="1262"/>
                </a:lnTo>
                <a:lnTo>
                  <a:pt x="1" y="1211"/>
                </a:lnTo>
                <a:lnTo>
                  <a:pt x="1" y="1187"/>
                </a:lnTo>
                <a:lnTo>
                  <a:pt x="1" y="1186"/>
                </a:lnTo>
                <a:lnTo>
                  <a:pt x="1" y="1162"/>
                </a:lnTo>
                <a:lnTo>
                  <a:pt x="1" y="1138"/>
                </a:lnTo>
                <a:lnTo>
                  <a:pt x="1" y="1115"/>
                </a:lnTo>
                <a:lnTo>
                  <a:pt x="1" y="1114"/>
                </a:lnTo>
                <a:lnTo>
                  <a:pt x="1" y="1113"/>
                </a:lnTo>
                <a:lnTo>
                  <a:pt x="1" y="1111"/>
                </a:lnTo>
                <a:lnTo>
                  <a:pt x="1" y="1108"/>
                </a:lnTo>
                <a:lnTo>
                  <a:pt x="1" y="1095"/>
                </a:lnTo>
                <a:lnTo>
                  <a:pt x="1" y="1089"/>
                </a:lnTo>
                <a:lnTo>
                  <a:pt x="0" y="1084"/>
                </a:lnTo>
                <a:lnTo>
                  <a:pt x="0" y="1070"/>
                </a:lnTo>
                <a:lnTo>
                  <a:pt x="0" y="1065"/>
                </a:lnTo>
                <a:lnTo>
                  <a:pt x="0" y="1058"/>
                </a:lnTo>
                <a:lnTo>
                  <a:pt x="1" y="1029"/>
                </a:lnTo>
                <a:lnTo>
                  <a:pt x="1" y="1022"/>
                </a:lnTo>
                <a:lnTo>
                  <a:pt x="1" y="1017"/>
                </a:lnTo>
                <a:lnTo>
                  <a:pt x="1" y="1016"/>
                </a:lnTo>
                <a:lnTo>
                  <a:pt x="1" y="1015"/>
                </a:lnTo>
                <a:lnTo>
                  <a:pt x="1" y="968"/>
                </a:lnTo>
                <a:lnTo>
                  <a:pt x="1" y="944"/>
                </a:lnTo>
                <a:lnTo>
                  <a:pt x="1" y="921"/>
                </a:lnTo>
                <a:lnTo>
                  <a:pt x="1" y="895"/>
                </a:lnTo>
                <a:lnTo>
                  <a:pt x="1" y="871"/>
                </a:lnTo>
                <a:lnTo>
                  <a:pt x="1" y="870"/>
                </a:lnTo>
                <a:lnTo>
                  <a:pt x="1" y="846"/>
                </a:lnTo>
                <a:lnTo>
                  <a:pt x="1" y="822"/>
                </a:lnTo>
                <a:lnTo>
                  <a:pt x="1" y="798"/>
                </a:lnTo>
                <a:lnTo>
                  <a:pt x="1" y="779"/>
                </a:lnTo>
                <a:lnTo>
                  <a:pt x="1" y="778"/>
                </a:lnTo>
                <a:lnTo>
                  <a:pt x="1" y="770"/>
                </a:lnTo>
                <a:lnTo>
                  <a:pt x="0" y="762"/>
                </a:lnTo>
                <a:lnTo>
                  <a:pt x="0" y="761"/>
                </a:lnTo>
                <a:lnTo>
                  <a:pt x="0" y="760"/>
                </a:lnTo>
                <a:lnTo>
                  <a:pt x="0" y="757"/>
                </a:lnTo>
                <a:lnTo>
                  <a:pt x="0" y="755"/>
                </a:lnTo>
                <a:lnTo>
                  <a:pt x="1" y="753"/>
                </a:lnTo>
                <a:lnTo>
                  <a:pt x="1" y="713"/>
                </a:lnTo>
                <a:lnTo>
                  <a:pt x="1" y="710"/>
                </a:lnTo>
                <a:lnTo>
                  <a:pt x="1" y="688"/>
                </a:lnTo>
                <a:lnTo>
                  <a:pt x="1" y="684"/>
                </a:lnTo>
                <a:lnTo>
                  <a:pt x="1" y="676"/>
                </a:lnTo>
                <a:lnTo>
                  <a:pt x="1" y="547"/>
                </a:lnTo>
                <a:lnTo>
                  <a:pt x="1" y="475"/>
                </a:lnTo>
                <a:lnTo>
                  <a:pt x="1" y="347"/>
                </a:lnTo>
                <a:lnTo>
                  <a:pt x="1" y="244"/>
                </a:lnTo>
                <a:lnTo>
                  <a:pt x="0" y="171"/>
                </a:lnTo>
                <a:lnTo>
                  <a:pt x="0" y="73"/>
                </a:lnTo>
                <a:lnTo>
                  <a:pt x="1" y="41"/>
                </a:lnTo>
                <a:lnTo>
                  <a:pt x="33" y="41"/>
                </a:lnTo>
                <a:lnTo>
                  <a:pt x="406" y="41"/>
                </a:lnTo>
                <a:lnTo>
                  <a:pt x="460" y="41"/>
                </a:lnTo>
                <a:lnTo>
                  <a:pt x="515" y="42"/>
                </a:lnTo>
                <a:lnTo>
                  <a:pt x="535" y="42"/>
                </a:lnTo>
                <a:lnTo>
                  <a:pt x="553" y="42"/>
                </a:lnTo>
                <a:lnTo>
                  <a:pt x="571" y="42"/>
                </a:lnTo>
                <a:lnTo>
                  <a:pt x="588" y="42"/>
                </a:lnTo>
                <a:lnTo>
                  <a:pt x="589" y="42"/>
                </a:lnTo>
                <a:lnTo>
                  <a:pt x="609" y="43"/>
                </a:lnTo>
                <a:lnTo>
                  <a:pt x="627" y="43"/>
                </a:lnTo>
                <a:lnTo>
                  <a:pt x="667" y="43"/>
                </a:lnTo>
                <a:lnTo>
                  <a:pt x="670" y="43"/>
                </a:lnTo>
                <a:lnTo>
                  <a:pt x="673" y="43"/>
                </a:lnTo>
                <a:lnTo>
                  <a:pt x="718" y="44"/>
                </a:lnTo>
                <a:lnTo>
                  <a:pt x="763" y="44"/>
                </a:lnTo>
                <a:lnTo>
                  <a:pt x="777" y="44"/>
                </a:lnTo>
                <a:lnTo>
                  <a:pt x="797" y="44"/>
                </a:lnTo>
                <a:lnTo>
                  <a:pt x="809" y="44"/>
                </a:lnTo>
                <a:lnTo>
                  <a:pt x="816" y="44"/>
                </a:lnTo>
                <a:lnTo>
                  <a:pt x="817" y="44"/>
                </a:lnTo>
                <a:lnTo>
                  <a:pt x="818" y="44"/>
                </a:lnTo>
                <a:lnTo>
                  <a:pt x="822" y="44"/>
                </a:lnTo>
                <a:lnTo>
                  <a:pt x="826" y="44"/>
                </a:lnTo>
                <a:lnTo>
                  <a:pt x="847" y="44"/>
                </a:lnTo>
                <a:lnTo>
                  <a:pt x="848" y="44"/>
                </a:lnTo>
                <a:lnTo>
                  <a:pt x="859" y="44"/>
                </a:lnTo>
                <a:lnTo>
                  <a:pt x="860" y="44"/>
                </a:lnTo>
                <a:lnTo>
                  <a:pt x="909" y="44"/>
                </a:lnTo>
                <a:lnTo>
                  <a:pt x="910" y="44"/>
                </a:lnTo>
                <a:lnTo>
                  <a:pt x="917" y="44"/>
                </a:lnTo>
                <a:lnTo>
                  <a:pt x="918" y="44"/>
                </a:lnTo>
                <a:lnTo>
                  <a:pt x="958" y="44"/>
                </a:lnTo>
                <a:lnTo>
                  <a:pt x="966" y="44"/>
                </a:lnTo>
                <a:lnTo>
                  <a:pt x="1054" y="43"/>
                </a:lnTo>
                <a:lnTo>
                  <a:pt x="1058" y="43"/>
                </a:lnTo>
                <a:lnTo>
                  <a:pt x="1106" y="43"/>
                </a:lnTo>
                <a:lnTo>
                  <a:pt x="1149" y="43"/>
                </a:lnTo>
                <a:lnTo>
                  <a:pt x="1199" y="44"/>
                </a:lnTo>
                <a:lnTo>
                  <a:pt x="1200" y="44"/>
                </a:lnTo>
                <a:lnTo>
                  <a:pt x="1201" y="44"/>
                </a:lnTo>
                <a:lnTo>
                  <a:pt x="1272" y="44"/>
                </a:lnTo>
                <a:lnTo>
                  <a:pt x="1297" y="44"/>
                </a:lnTo>
                <a:lnTo>
                  <a:pt x="1315" y="45"/>
                </a:lnTo>
                <a:lnTo>
                  <a:pt x="1316" y="45"/>
                </a:lnTo>
                <a:lnTo>
                  <a:pt x="1316" y="44"/>
                </a:lnTo>
                <a:lnTo>
                  <a:pt x="1324" y="44"/>
                </a:lnTo>
                <a:lnTo>
                  <a:pt x="1327" y="44"/>
                </a:lnTo>
                <a:lnTo>
                  <a:pt x="1333" y="44"/>
                </a:lnTo>
                <a:lnTo>
                  <a:pt x="1334" y="44"/>
                </a:lnTo>
                <a:lnTo>
                  <a:pt x="1335" y="44"/>
                </a:lnTo>
                <a:lnTo>
                  <a:pt x="1338" y="44"/>
                </a:lnTo>
                <a:lnTo>
                  <a:pt x="1341" y="44"/>
                </a:lnTo>
                <a:lnTo>
                  <a:pt x="1342" y="44"/>
                </a:lnTo>
                <a:lnTo>
                  <a:pt x="1343" y="44"/>
                </a:lnTo>
                <a:lnTo>
                  <a:pt x="1355" y="44"/>
                </a:lnTo>
                <a:lnTo>
                  <a:pt x="1393" y="44"/>
                </a:lnTo>
                <a:lnTo>
                  <a:pt x="1481" y="42"/>
                </a:lnTo>
                <a:lnTo>
                  <a:pt x="1491" y="42"/>
                </a:lnTo>
                <a:lnTo>
                  <a:pt x="1506" y="42"/>
                </a:lnTo>
                <a:lnTo>
                  <a:pt x="1515" y="42"/>
                </a:lnTo>
                <a:lnTo>
                  <a:pt x="1516" y="42"/>
                </a:lnTo>
                <a:lnTo>
                  <a:pt x="1520" y="42"/>
                </a:lnTo>
                <a:lnTo>
                  <a:pt x="1521" y="42"/>
                </a:lnTo>
                <a:lnTo>
                  <a:pt x="1524" y="42"/>
                </a:lnTo>
                <a:lnTo>
                  <a:pt x="1525" y="42"/>
                </a:lnTo>
                <a:lnTo>
                  <a:pt x="1529" y="43"/>
                </a:lnTo>
                <a:lnTo>
                  <a:pt x="1530" y="43"/>
                </a:lnTo>
                <a:lnTo>
                  <a:pt x="1531" y="43"/>
                </a:lnTo>
                <a:lnTo>
                  <a:pt x="1532" y="43"/>
                </a:lnTo>
                <a:lnTo>
                  <a:pt x="1546" y="43"/>
                </a:lnTo>
                <a:lnTo>
                  <a:pt x="1547" y="43"/>
                </a:lnTo>
                <a:lnTo>
                  <a:pt x="1549" y="43"/>
                </a:lnTo>
                <a:lnTo>
                  <a:pt x="1550" y="43"/>
                </a:lnTo>
                <a:lnTo>
                  <a:pt x="1553" y="43"/>
                </a:lnTo>
                <a:lnTo>
                  <a:pt x="1558" y="43"/>
                </a:lnTo>
                <a:lnTo>
                  <a:pt x="1559" y="43"/>
                </a:lnTo>
                <a:lnTo>
                  <a:pt x="1560" y="43"/>
                </a:lnTo>
                <a:lnTo>
                  <a:pt x="1562" y="43"/>
                </a:lnTo>
                <a:lnTo>
                  <a:pt x="1567" y="43"/>
                </a:lnTo>
                <a:lnTo>
                  <a:pt x="1571" y="43"/>
                </a:lnTo>
                <a:lnTo>
                  <a:pt x="1573" y="43"/>
                </a:lnTo>
                <a:lnTo>
                  <a:pt x="1574" y="43"/>
                </a:lnTo>
                <a:lnTo>
                  <a:pt x="1575" y="43"/>
                </a:lnTo>
                <a:lnTo>
                  <a:pt x="1577" y="43"/>
                </a:lnTo>
                <a:lnTo>
                  <a:pt x="1579" y="43"/>
                </a:lnTo>
                <a:lnTo>
                  <a:pt x="1598" y="43"/>
                </a:lnTo>
                <a:lnTo>
                  <a:pt x="1599" y="43"/>
                </a:lnTo>
                <a:lnTo>
                  <a:pt x="1601" y="43"/>
                </a:lnTo>
                <a:lnTo>
                  <a:pt x="1602" y="43"/>
                </a:lnTo>
                <a:lnTo>
                  <a:pt x="1603" y="43"/>
                </a:lnTo>
                <a:lnTo>
                  <a:pt x="1605" y="43"/>
                </a:lnTo>
                <a:lnTo>
                  <a:pt x="1623" y="43"/>
                </a:lnTo>
                <a:lnTo>
                  <a:pt x="1624" y="43"/>
                </a:lnTo>
                <a:lnTo>
                  <a:pt x="1631" y="43"/>
                </a:lnTo>
                <a:lnTo>
                  <a:pt x="1633" y="43"/>
                </a:lnTo>
                <a:lnTo>
                  <a:pt x="1635" y="43"/>
                </a:lnTo>
                <a:lnTo>
                  <a:pt x="1639" y="43"/>
                </a:lnTo>
                <a:lnTo>
                  <a:pt x="1640" y="43"/>
                </a:lnTo>
                <a:lnTo>
                  <a:pt x="1642" y="43"/>
                </a:lnTo>
                <a:lnTo>
                  <a:pt x="1654" y="43"/>
                </a:lnTo>
                <a:lnTo>
                  <a:pt x="1655" y="43"/>
                </a:lnTo>
                <a:lnTo>
                  <a:pt x="1657" y="43"/>
                </a:lnTo>
                <a:lnTo>
                  <a:pt x="1658" y="43"/>
                </a:lnTo>
                <a:lnTo>
                  <a:pt x="1670" y="43"/>
                </a:lnTo>
                <a:lnTo>
                  <a:pt x="1671" y="43"/>
                </a:lnTo>
                <a:lnTo>
                  <a:pt x="1672" y="43"/>
                </a:lnTo>
                <a:lnTo>
                  <a:pt x="1680" y="43"/>
                </a:lnTo>
                <a:lnTo>
                  <a:pt x="1682" y="43"/>
                </a:lnTo>
                <a:lnTo>
                  <a:pt x="1684" y="43"/>
                </a:lnTo>
                <a:lnTo>
                  <a:pt x="1689" y="44"/>
                </a:lnTo>
                <a:lnTo>
                  <a:pt x="1692" y="44"/>
                </a:lnTo>
                <a:lnTo>
                  <a:pt x="1695" y="44"/>
                </a:lnTo>
                <a:lnTo>
                  <a:pt x="1698" y="44"/>
                </a:lnTo>
                <a:lnTo>
                  <a:pt x="1700" y="44"/>
                </a:lnTo>
                <a:lnTo>
                  <a:pt x="1713" y="44"/>
                </a:lnTo>
                <a:lnTo>
                  <a:pt x="1714" y="44"/>
                </a:lnTo>
                <a:lnTo>
                  <a:pt x="1715" y="44"/>
                </a:lnTo>
                <a:lnTo>
                  <a:pt x="1722" y="44"/>
                </a:lnTo>
                <a:lnTo>
                  <a:pt x="1723" y="44"/>
                </a:lnTo>
                <a:lnTo>
                  <a:pt x="1726" y="44"/>
                </a:lnTo>
                <a:lnTo>
                  <a:pt x="1728" y="44"/>
                </a:lnTo>
                <a:lnTo>
                  <a:pt x="1731" y="44"/>
                </a:lnTo>
                <a:lnTo>
                  <a:pt x="1736" y="44"/>
                </a:lnTo>
                <a:lnTo>
                  <a:pt x="1743" y="44"/>
                </a:lnTo>
                <a:lnTo>
                  <a:pt x="1744" y="44"/>
                </a:lnTo>
                <a:lnTo>
                  <a:pt x="1771" y="44"/>
                </a:lnTo>
                <a:lnTo>
                  <a:pt x="1772" y="44"/>
                </a:lnTo>
                <a:lnTo>
                  <a:pt x="1781" y="44"/>
                </a:lnTo>
                <a:lnTo>
                  <a:pt x="1782" y="44"/>
                </a:lnTo>
                <a:lnTo>
                  <a:pt x="1783" y="44"/>
                </a:lnTo>
                <a:lnTo>
                  <a:pt x="1784" y="44"/>
                </a:lnTo>
                <a:lnTo>
                  <a:pt x="1786" y="44"/>
                </a:lnTo>
                <a:lnTo>
                  <a:pt x="1788" y="44"/>
                </a:lnTo>
                <a:lnTo>
                  <a:pt x="1790" y="44"/>
                </a:lnTo>
                <a:lnTo>
                  <a:pt x="1809" y="45"/>
                </a:lnTo>
                <a:lnTo>
                  <a:pt x="1810" y="45"/>
                </a:lnTo>
                <a:lnTo>
                  <a:pt x="1814" y="45"/>
                </a:lnTo>
                <a:lnTo>
                  <a:pt x="1816" y="45"/>
                </a:lnTo>
                <a:lnTo>
                  <a:pt x="1839" y="45"/>
                </a:lnTo>
                <a:lnTo>
                  <a:pt x="1844" y="45"/>
                </a:lnTo>
                <a:lnTo>
                  <a:pt x="1849" y="45"/>
                </a:lnTo>
                <a:lnTo>
                  <a:pt x="1853" y="45"/>
                </a:lnTo>
                <a:lnTo>
                  <a:pt x="1855" y="45"/>
                </a:lnTo>
                <a:lnTo>
                  <a:pt x="1856" y="45"/>
                </a:lnTo>
                <a:lnTo>
                  <a:pt x="1857" y="45"/>
                </a:lnTo>
                <a:lnTo>
                  <a:pt x="1858" y="45"/>
                </a:lnTo>
                <a:lnTo>
                  <a:pt x="1861" y="46"/>
                </a:lnTo>
                <a:lnTo>
                  <a:pt x="1865" y="46"/>
                </a:lnTo>
                <a:lnTo>
                  <a:pt x="1866" y="46"/>
                </a:lnTo>
                <a:lnTo>
                  <a:pt x="1868" y="46"/>
                </a:lnTo>
                <a:lnTo>
                  <a:pt x="1870" y="46"/>
                </a:lnTo>
                <a:lnTo>
                  <a:pt x="1875" y="46"/>
                </a:lnTo>
                <a:lnTo>
                  <a:pt x="1877" y="46"/>
                </a:lnTo>
                <a:lnTo>
                  <a:pt x="1902" y="46"/>
                </a:lnTo>
                <a:lnTo>
                  <a:pt x="1928" y="46"/>
                </a:lnTo>
                <a:lnTo>
                  <a:pt x="1929" y="46"/>
                </a:lnTo>
                <a:lnTo>
                  <a:pt x="1930" y="48"/>
                </a:lnTo>
                <a:lnTo>
                  <a:pt x="1935" y="46"/>
                </a:lnTo>
                <a:lnTo>
                  <a:pt x="1936" y="46"/>
                </a:lnTo>
                <a:lnTo>
                  <a:pt x="1937" y="46"/>
                </a:lnTo>
                <a:lnTo>
                  <a:pt x="1939" y="48"/>
                </a:lnTo>
                <a:lnTo>
                  <a:pt x="1942" y="48"/>
                </a:lnTo>
                <a:lnTo>
                  <a:pt x="1954" y="48"/>
                </a:lnTo>
                <a:lnTo>
                  <a:pt x="1955" y="48"/>
                </a:lnTo>
                <a:lnTo>
                  <a:pt x="1956" y="48"/>
                </a:lnTo>
                <a:lnTo>
                  <a:pt x="1959" y="48"/>
                </a:lnTo>
                <a:lnTo>
                  <a:pt x="1972" y="48"/>
                </a:lnTo>
                <a:lnTo>
                  <a:pt x="2062" y="48"/>
                </a:lnTo>
                <a:lnTo>
                  <a:pt x="2067" y="48"/>
                </a:lnTo>
                <a:lnTo>
                  <a:pt x="2068" y="48"/>
                </a:lnTo>
                <a:lnTo>
                  <a:pt x="2075" y="49"/>
                </a:lnTo>
                <a:lnTo>
                  <a:pt x="2092" y="49"/>
                </a:lnTo>
                <a:lnTo>
                  <a:pt x="2102" y="49"/>
                </a:lnTo>
                <a:lnTo>
                  <a:pt x="2108" y="49"/>
                </a:lnTo>
                <a:lnTo>
                  <a:pt x="2111" y="49"/>
                </a:lnTo>
                <a:lnTo>
                  <a:pt x="2112" y="49"/>
                </a:lnTo>
                <a:lnTo>
                  <a:pt x="2120" y="49"/>
                </a:lnTo>
                <a:lnTo>
                  <a:pt x="2128" y="49"/>
                </a:lnTo>
                <a:lnTo>
                  <a:pt x="2136" y="49"/>
                </a:lnTo>
                <a:lnTo>
                  <a:pt x="2137" y="49"/>
                </a:lnTo>
                <a:lnTo>
                  <a:pt x="2138" y="49"/>
                </a:lnTo>
                <a:lnTo>
                  <a:pt x="2140" y="49"/>
                </a:lnTo>
                <a:lnTo>
                  <a:pt x="2141" y="49"/>
                </a:lnTo>
                <a:lnTo>
                  <a:pt x="2144" y="49"/>
                </a:lnTo>
                <a:lnTo>
                  <a:pt x="2149" y="49"/>
                </a:lnTo>
                <a:lnTo>
                  <a:pt x="2150" y="49"/>
                </a:lnTo>
                <a:lnTo>
                  <a:pt x="2160" y="49"/>
                </a:lnTo>
                <a:lnTo>
                  <a:pt x="2162" y="49"/>
                </a:lnTo>
                <a:lnTo>
                  <a:pt x="2166" y="49"/>
                </a:lnTo>
                <a:lnTo>
                  <a:pt x="2168" y="49"/>
                </a:lnTo>
                <a:lnTo>
                  <a:pt x="2169" y="49"/>
                </a:lnTo>
                <a:lnTo>
                  <a:pt x="2171" y="49"/>
                </a:lnTo>
                <a:lnTo>
                  <a:pt x="2174" y="49"/>
                </a:lnTo>
                <a:lnTo>
                  <a:pt x="2176" y="49"/>
                </a:lnTo>
                <a:lnTo>
                  <a:pt x="2178" y="49"/>
                </a:lnTo>
                <a:lnTo>
                  <a:pt x="2180" y="49"/>
                </a:lnTo>
                <a:lnTo>
                  <a:pt x="2181" y="49"/>
                </a:lnTo>
                <a:lnTo>
                  <a:pt x="2184" y="49"/>
                </a:lnTo>
                <a:lnTo>
                  <a:pt x="2186" y="49"/>
                </a:lnTo>
                <a:lnTo>
                  <a:pt x="2188" y="49"/>
                </a:lnTo>
                <a:lnTo>
                  <a:pt x="2189" y="49"/>
                </a:lnTo>
                <a:lnTo>
                  <a:pt x="2192" y="49"/>
                </a:lnTo>
                <a:lnTo>
                  <a:pt x="2194" y="49"/>
                </a:lnTo>
                <a:lnTo>
                  <a:pt x="2195" y="49"/>
                </a:lnTo>
                <a:lnTo>
                  <a:pt x="2197" y="49"/>
                </a:lnTo>
                <a:lnTo>
                  <a:pt x="2200" y="49"/>
                </a:lnTo>
                <a:lnTo>
                  <a:pt x="2201" y="49"/>
                </a:lnTo>
                <a:lnTo>
                  <a:pt x="2203" y="49"/>
                </a:lnTo>
                <a:lnTo>
                  <a:pt x="2205" y="49"/>
                </a:lnTo>
                <a:lnTo>
                  <a:pt x="2206" y="49"/>
                </a:lnTo>
                <a:lnTo>
                  <a:pt x="2207" y="49"/>
                </a:lnTo>
                <a:lnTo>
                  <a:pt x="2210" y="49"/>
                </a:lnTo>
                <a:lnTo>
                  <a:pt x="2211" y="49"/>
                </a:lnTo>
                <a:lnTo>
                  <a:pt x="2213" y="49"/>
                </a:lnTo>
                <a:lnTo>
                  <a:pt x="2213" y="48"/>
                </a:lnTo>
                <a:lnTo>
                  <a:pt x="2213" y="46"/>
                </a:lnTo>
                <a:lnTo>
                  <a:pt x="2213" y="45"/>
                </a:lnTo>
                <a:lnTo>
                  <a:pt x="2213" y="44"/>
                </a:lnTo>
                <a:lnTo>
                  <a:pt x="2213" y="43"/>
                </a:lnTo>
                <a:lnTo>
                  <a:pt x="2213" y="42"/>
                </a:lnTo>
                <a:lnTo>
                  <a:pt x="2213" y="41"/>
                </a:lnTo>
                <a:lnTo>
                  <a:pt x="2213" y="40"/>
                </a:lnTo>
                <a:lnTo>
                  <a:pt x="2213" y="37"/>
                </a:lnTo>
                <a:lnTo>
                  <a:pt x="2213" y="36"/>
                </a:lnTo>
                <a:lnTo>
                  <a:pt x="2213" y="27"/>
                </a:lnTo>
                <a:lnTo>
                  <a:pt x="2213" y="26"/>
                </a:lnTo>
                <a:lnTo>
                  <a:pt x="2213" y="25"/>
                </a:lnTo>
                <a:lnTo>
                  <a:pt x="2213" y="24"/>
                </a:lnTo>
                <a:lnTo>
                  <a:pt x="2213" y="23"/>
                </a:lnTo>
                <a:lnTo>
                  <a:pt x="2213" y="21"/>
                </a:lnTo>
                <a:lnTo>
                  <a:pt x="2213" y="20"/>
                </a:lnTo>
                <a:lnTo>
                  <a:pt x="2213" y="19"/>
                </a:lnTo>
                <a:lnTo>
                  <a:pt x="2213" y="18"/>
                </a:lnTo>
                <a:lnTo>
                  <a:pt x="2213" y="17"/>
                </a:lnTo>
                <a:lnTo>
                  <a:pt x="2213" y="16"/>
                </a:lnTo>
                <a:lnTo>
                  <a:pt x="2213" y="15"/>
                </a:lnTo>
                <a:lnTo>
                  <a:pt x="2213" y="12"/>
                </a:lnTo>
                <a:lnTo>
                  <a:pt x="2213" y="2"/>
                </a:lnTo>
                <a:lnTo>
                  <a:pt x="2213" y="1"/>
                </a:lnTo>
                <a:lnTo>
                  <a:pt x="2214" y="1"/>
                </a:lnTo>
                <a:lnTo>
                  <a:pt x="2214" y="0"/>
                </a:lnTo>
                <a:lnTo>
                  <a:pt x="2215" y="0"/>
                </a:lnTo>
                <a:lnTo>
                  <a:pt x="2219" y="0"/>
                </a:lnTo>
                <a:lnTo>
                  <a:pt x="2220" y="0"/>
                </a:lnTo>
                <a:lnTo>
                  <a:pt x="2226" y="0"/>
                </a:lnTo>
                <a:lnTo>
                  <a:pt x="2228" y="0"/>
                </a:lnTo>
                <a:lnTo>
                  <a:pt x="2231" y="0"/>
                </a:lnTo>
                <a:lnTo>
                  <a:pt x="2232" y="0"/>
                </a:lnTo>
                <a:lnTo>
                  <a:pt x="2235" y="0"/>
                </a:lnTo>
                <a:lnTo>
                  <a:pt x="2236" y="0"/>
                </a:lnTo>
                <a:lnTo>
                  <a:pt x="2237" y="0"/>
                </a:lnTo>
                <a:lnTo>
                  <a:pt x="2239" y="0"/>
                </a:lnTo>
                <a:lnTo>
                  <a:pt x="2240" y="0"/>
                </a:lnTo>
                <a:lnTo>
                  <a:pt x="2241" y="0"/>
                </a:lnTo>
                <a:lnTo>
                  <a:pt x="2243" y="0"/>
                </a:lnTo>
                <a:lnTo>
                  <a:pt x="2250" y="0"/>
                </a:lnTo>
                <a:lnTo>
                  <a:pt x="2252" y="0"/>
                </a:lnTo>
                <a:lnTo>
                  <a:pt x="2257" y="0"/>
                </a:lnTo>
                <a:lnTo>
                  <a:pt x="2258" y="0"/>
                </a:lnTo>
                <a:lnTo>
                  <a:pt x="2258" y="1"/>
                </a:lnTo>
                <a:lnTo>
                  <a:pt x="2254" y="2"/>
                </a:lnTo>
                <a:lnTo>
                  <a:pt x="2253" y="3"/>
                </a:lnTo>
                <a:lnTo>
                  <a:pt x="2255" y="4"/>
                </a:lnTo>
                <a:close/>
                <a:moveTo>
                  <a:pt x="2379" y="3"/>
                </a:moveTo>
                <a:lnTo>
                  <a:pt x="2382" y="4"/>
                </a:lnTo>
                <a:lnTo>
                  <a:pt x="2383" y="4"/>
                </a:lnTo>
                <a:lnTo>
                  <a:pt x="2384" y="6"/>
                </a:lnTo>
                <a:lnTo>
                  <a:pt x="2387" y="8"/>
                </a:lnTo>
                <a:lnTo>
                  <a:pt x="2386" y="10"/>
                </a:lnTo>
                <a:lnTo>
                  <a:pt x="2387" y="12"/>
                </a:lnTo>
                <a:lnTo>
                  <a:pt x="2387" y="15"/>
                </a:lnTo>
                <a:lnTo>
                  <a:pt x="2390" y="19"/>
                </a:lnTo>
                <a:lnTo>
                  <a:pt x="2391" y="20"/>
                </a:lnTo>
                <a:lnTo>
                  <a:pt x="2390" y="21"/>
                </a:lnTo>
                <a:lnTo>
                  <a:pt x="2391" y="24"/>
                </a:lnTo>
                <a:lnTo>
                  <a:pt x="2392" y="28"/>
                </a:lnTo>
                <a:lnTo>
                  <a:pt x="2393" y="29"/>
                </a:lnTo>
                <a:lnTo>
                  <a:pt x="2395" y="34"/>
                </a:lnTo>
                <a:lnTo>
                  <a:pt x="2395" y="36"/>
                </a:lnTo>
                <a:lnTo>
                  <a:pt x="2397" y="42"/>
                </a:lnTo>
                <a:lnTo>
                  <a:pt x="2397" y="45"/>
                </a:lnTo>
                <a:lnTo>
                  <a:pt x="2400" y="45"/>
                </a:lnTo>
                <a:lnTo>
                  <a:pt x="2400" y="56"/>
                </a:lnTo>
                <a:lnTo>
                  <a:pt x="2400" y="61"/>
                </a:lnTo>
                <a:lnTo>
                  <a:pt x="2400" y="66"/>
                </a:lnTo>
                <a:lnTo>
                  <a:pt x="2400" y="68"/>
                </a:lnTo>
                <a:lnTo>
                  <a:pt x="2399" y="75"/>
                </a:lnTo>
                <a:lnTo>
                  <a:pt x="2399" y="76"/>
                </a:lnTo>
                <a:lnTo>
                  <a:pt x="2399" y="77"/>
                </a:lnTo>
                <a:lnTo>
                  <a:pt x="2397" y="77"/>
                </a:lnTo>
                <a:lnTo>
                  <a:pt x="2397" y="78"/>
                </a:lnTo>
                <a:lnTo>
                  <a:pt x="2393" y="79"/>
                </a:lnTo>
                <a:lnTo>
                  <a:pt x="2392" y="78"/>
                </a:lnTo>
                <a:lnTo>
                  <a:pt x="2390" y="78"/>
                </a:lnTo>
                <a:lnTo>
                  <a:pt x="2387" y="77"/>
                </a:lnTo>
                <a:lnTo>
                  <a:pt x="2385" y="77"/>
                </a:lnTo>
                <a:lnTo>
                  <a:pt x="2384" y="77"/>
                </a:lnTo>
                <a:lnTo>
                  <a:pt x="2383" y="77"/>
                </a:lnTo>
                <a:lnTo>
                  <a:pt x="2379" y="77"/>
                </a:lnTo>
                <a:lnTo>
                  <a:pt x="2375" y="77"/>
                </a:lnTo>
                <a:lnTo>
                  <a:pt x="2369" y="79"/>
                </a:lnTo>
                <a:lnTo>
                  <a:pt x="2366" y="77"/>
                </a:lnTo>
                <a:lnTo>
                  <a:pt x="2361" y="73"/>
                </a:lnTo>
                <a:lnTo>
                  <a:pt x="2358" y="71"/>
                </a:lnTo>
                <a:lnTo>
                  <a:pt x="2359" y="69"/>
                </a:lnTo>
                <a:lnTo>
                  <a:pt x="2356" y="68"/>
                </a:lnTo>
                <a:lnTo>
                  <a:pt x="2351" y="68"/>
                </a:lnTo>
                <a:lnTo>
                  <a:pt x="2349" y="70"/>
                </a:lnTo>
                <a:lnTo>
                  <a:pt x="2347" y="69"/>
                </a:lnTo>
                <a:lnTo>
                  <a:pt x="2342" y="67"/>
                </a:lnTo>
                <a:lnTo>
                  <a:pt x="2341" y="61"/>
                </a:lnTo>
                <a:lnTo>
                  <a:pt x="2340" y="58"/>
                </a:lnTo>
                <a:lnTo>
                  <a:pt x="2336" y="56"/>
                </a:lnTo>
                <a:lnTo>
                  <a:pt x="2333" y="54"/>
                </a:lnTo>
                <a:lnTo>
                  <a:pt x="2333" y="52"/>
                </a:lnTo>
                <a:lnTo>
                  <a:pt x="2332" y="50"/>
                </a:lnTo>
                <a:lnTo>
                  <a:pt x="2330" y="48"/>
                </a:lnTo>
                <a:lnTo>
                  <a:pt x="2330" y="46"/>
                </a:lnTo>
                <a:lnTo>
                  <a:pt x="2330" y="44"/>
                </a:lnTo>
                <a:lnTo>
                  <a:pt x="2328" y="41"/>
                </a:lnTo>
                <a:lnTo>
                  <a:pt x="2328" y="36"/>
                </a:lnTo>
                <a:lnTo>
                  <a:pt x="2331" y="35"/>
                </a:lnTo>
                <a:lnTo>
                  <a:pt x="2333" y="33"/>
                </a:lnTo>
                <a:lnTo>
                  <a:pt x="2335" y="29"/>
                </a:lnTo>
                <a:lnTo>
                  <a:pt x="2336" y="28"/>
                </a:lnTo>
                <a:lnTo>
                  <a:pt x="2333" y="26"/>
                </a:lnTo>
                <a:lnTo>
                  <a:pt x="2330" y="24"/>
                </a:lnTo>
                <a:lnTo>
                  <a:pt x="2326" y="26"/>
                </a:lnTo>
                <a:lnTo>
                  <a:pt x="2328" y="27"/>
                </a:lnTo>
                <a:lnTo>
                  <a:pt x="2331" y="28"/>
                </a:lnTo>
                <a:lnTo>
                  <a:pt x="2330" y="32"/>
                </a:lnTo>
                <a:lnTo>
                  <a:pt x="2327" y="33"/>
                </a:lnTo>
                <a:lnTo>
                  <a:pt x="2325" y="34"/>
                </a:lnTo>
                <a:lnTo>
                  <a:pt x="2325" y="37"/>
                </a:lnTo>
                <a:lnTo>
                  <a:pt x="2325" y="40"/>
                </a:lnTo>
                <a:lnTo>
                  <a:pt x="2326" y="42"/>
                </a:lnTo>
                <a:lnTo>
                  <a:pt x="2326" y="44"/>
                </a:lnTo>
                <a:lnTo>
                  <a:pt x="2326" y="45"/>
                </a:lnTo>
                <a:lnTo>
                  <a:pt x="2325" y="49"/>
                </a:lnTo>
                <a:lnTo>
                  <a:pt x="2325" y="51"/>
                </a:lnTo>
                <a:lnTo>
                  <a:pt x="2325" y="53"/>
                </a:lnTo>
                <a:lnTo>
                  <a:pt x="2327" y="54"/>
                </a:lnTo>
                <a:lnTo>
                  <a:pt x="2328" y="56"/>
                </a:lnTo>
                <a:lnTo>
                  <a:pt x="2330" y="57"/>
                </a:lnTo>
                <a:lnTo>
                  <a:pt x="2330" y="58"/>
                </a:lnTo>
                <a:lnTo>
                  <a:pt x="2331" y="58"/>
                </a:lnTo>
                <a:lnTo>
                  <a:pt x="2331" y="59"/>
                </a:lnTo>
                <a:lnTo>
                  <a:pt x="2332" y="60"/>
                </a:lnTo>
                <a:lnTo>
                  <a:pt x="2333" y="61"/>
                </a:lnTo>
                <a:lnTo>
                  <a:pt x="2334" y="61"/>
                </a:lnTo>
                <a:lnTo>
                  <a:pt x="2335" y="60"/>
                </a:lnTo>
                <a:lnTo>
                  <a:pt x="2335" y="62"/>
                </a:lnTo>
                <a:lnTo>
                  <a:pt x="2335" y="65"/>
                </a:lnTo>
                <a:lnTo>
                  <a:pt x="2333" y="67"/>
                </a:lnTo>
                <a:lnTo>
                  <a:pt x="2331" y="67"/>
                </a:lnTo>
                <a:lnTo>
                  <a:pt x="2326" y="66"/>
                </a:lnTo>
                <a:lnTo>
                  <a:pt x="2324" y="63"/>
                </a:lnTo>
                <a:lnTo>
                  <a:pt x="2322" y="60"/>
                </a:lnTo>
                <a:lnTo>
                  <a:pt x="2319" y="58"/>
                </a:lnTo>
                <a:lnTo>
                  <a:pt x="2316" y="56"/>
                </a:lnTo>
                <a:lnTo>
                  <a:pt x="2313" y="56"/>
                </a:lnTo>
                <a:lnTo>
                  <a:pt x="2309" y="56"/>
                </a:lnTo>
                <a:lnTo>
                  <a:pt x="2306" y="54"/>
                </a:lnTo>
                <a:lnTo>
                  <a:pt x="2300" y="53"/>
                </a:lnTo>
                <a:lnTo>
                  <a:pt x="2301" y="50"/>
                </a:lnTo>
                <a:lnTo>
                  <a:pt x="2297" y="48"/>
                </a:lnTo>
                <a:lnTo>
                  <a:pt x="2293" y="44"/>
                </a:lnTo>
                <a:lnTo>
                  <a:pt x="2291" y="41"/>
                </a:lnTo>
                <a:lnTo>
                  <a:pt x="2284" y="40"/>
                </a:lnTo>
                <a:lnTo>
                  <a:pt x="2282" y="40"/>
                </a:lnTo>
                <a:lnTo>
                  <a:pt x="2282" y="35"/>
                </a:lnTo>
                <a:lnTo>
                  <a:pt x="2283" y="31"/>
                </a:lnTo>
                <a:lnTo>
                  <a:pt x="2283" y="29"/>
                </a:lnTo>
                <a:lnTo>
                  <a:pt x="2284" y="27"/>
                </a:lnTo>
                <a:lnTo>
                  <a:pt x="2284" y="24"/>
                </a:lnTo>
                <a:lnTo>
                  <a:pt x="2282" y="19"/>
                </a:lnTo>
                <a:lnTo>
                  <a:pt x="2280" y="16"/>
                </a:lnTo>
                <a:lnTo>
                  <a:pt x="2276" y="11"/>
                </a:lnTo>
                <a:lnTo>
                  <a:pt x="2276" y="8"/>
                </a:lnTo>
                <a:lnTo>
                  <a:pt x="2273" y="4"/>
                </a:lnTo>
                <a:lnTo>
                  <a:pt x="2267" y="4"/>
                </a:lnTo>
                <a:lnTo>
                  <a:pt x="2262" y="3"/>
                </a:lnTo>
                <a:lnTo>
                  <a:pt x="2262" y="0"/>
                </a:lnTo>
                <a:lnTo>
                  <a:pt x="2263" y="0"/>
                </a:lnTo>
                <a:lnTo>
                  <a:pt x="2264" y="0"/>
                </a:lnTo>
                <a:lnTo>
                  <a:pt x="2265" y="0"/>
                </a:lnTo>
                <a:lnTo>
                  <a:pt x="2266" y="0"/>
                </a:lnTo>
                <a:lnTo>
                  <a:pt x="2267" y="1"/>
                </a:lnTo>
                <a:lnTo>
                  <a:pt x="2275" y="1"/>
                </a:lnTo>
                <a:lnTo>
                  <a:pt x="2292" y="1"/>
                </a:lnTo>
                <a:lnTo>
                  <a:pt x="2296" y="1"/>
                </a:lnTo>
                <a:lnTo>
                  <a:pt x="2299" y="1"/>
                </a:lnTo>
                <a:lnTo>
                  <a:pt x="2304" y="1"/>
                </a:lnTo>
                <a:lnTo>
                  <a:pt x="2305" y="1"/>
                </a:lnTo>
                <a:lnTo>
                  <a:pt x="2306" y="1"/>
                </a:lnTo>
                <a:lnTo>
                  <a:pt x="2307" y="1"/>
                </a:lnTo>
                <a:lnTo>
                  <a:pt x="2308" y="1"/>
                </a:lnTo>
                <a:lnTo>
                  <a:pt x="2309" y="1"/>
                </a:lnTo>
                <a:lnTo>
                  <a:pt x="2310" y="1"/>
                </a:lnTo>
                <a:lnTo>
                  <a:pt x="2312" y="1"/>
                </a:lnTo>
                <a:lnTo>
                  <a:pt x="2313" y="1"/>
                </a:lnTo>
                <a:lnTo>
                  <a:pt x="2314" y="1"/>
                </a:lnTo>
                <a:lnTo>
                  <a:pt x="2315" y="1"/>
                </a:lnTo>
                <a:lnTo>
                  <a:pt x="2316" y="1"/>
                </a:lnTo>
                <a:lnTo>
                  <a:pt x="2321" y="1"/>
                </a:lnTo>
                <a:lnTo>
                  <a:pt x="2323" y="1"/>
                </a:lnTo>
                <a:lnTo>
                  <a:pt x="2325" y="1"/>
                </a:lnTo>
                <a:lnTo>
                  <a:pt x="2326" y="1"/>
                </a:lnTo>
                <a:lnTo>
                  <a:pt x="2327" y="1"/>
                </a:lnTo>
                <a:lnTo>
                  <a:pt x="2328" y="1"/>
                </a:lnTo>
                <a:lnTo>
                  <a:pt x="2330" y="1"/>
                </a:lnTo>
                <a:lnTo>
                  <a:pt x="2331" y="1"/>
                </a:lnTo>
                <a:lnTo>
                  <a:pt x="2332" y="1"/>
                </a:lnTo>
                <a:lnTo>
                  <a:pt x="2333" y="1"/>
                </a:lnTo>
                <a:lnTo>
                  <a:pt x="2334" y="1"/>
                </a:lnTo>
                <a:lnTo>
                  <a:pt x="2335" y="1"/>
                </a:lnTo>
                <a:lnTo>
                  <a:pt x="2336" y="1"/>
                </a:lnTo>
                <a:lnTo>
                  <a:pt x="2338" y="1"/>
                </a:lnTo>
                <a:lnTo>
                  <a:pt x="2339" y="1"/>
                </a:lnTo>
                <a:lnTo>
                  <a:pt x="2340" y="1"/>
                </a:lnTo>
                <a:lnTo>
                  <a:pt x="2341" y="1"/>
                </a:lnTo>
                <a:lnTo>
                  <a:pt x="2342" y="1"/>
                </a:lnTo>
                <a:lnTo>
                  <a:pt x="2343" y="1"/>
                </a:lnTo>
                <a:lnTo>
                  <a:pt x="2344" y="1"/>
                </a:lnTo>
                <a:lnTo>
                  <a:pt x="2345" y="1"/>
                </a:lnTo>
                <a:lnTo>
                  <a:pt x="2347" y="1"/>
                </a:lnTo>
                <a:lnTo>
                  <a:pt x="2348" y="1"/>
                </a:lnTo>
                <a:lnTo>
                  <a:pt x="2349" y="1"/>
                </a:lnTo>
                <a:lnTo>
                  <a:pt x="2352" y="1"/>
                </a:lnTo>
                <a:lnTo>
                  <a:pt x="2353" y="1"/>
                </a:lnTo>
                <a:lnTo>
                  <a:pt x="2355" y="1"/>
                </a:lnTo>
                <a:lnTo>
                  <a:pt x="2356" y="1"/>
                </a:lnTo>
                <a:lnTo>
                  <a:pt x="2357" y="1"/>
                </a:lnTo>
                <a:lnTo>
                  <a:pt x="2366" y="2"/>
                </a:lnTo>
                <a:lnTo>
                  <a:pt x="2367" y="2"/>
                </a:lnTo>
                <a:lnTo>
                  <a:pt x="2369" y="2"/>
                </a:lnTo>
                <a:lnTo>
                  <a:pt x="2371" y="2"/>
                </a:lnTo>
                <a:lnTo>
                  <a:pt x="2373" y="2"/>
                </a:lnTo>
                <a:lnTo>
                  <a:pt x="2374" y="2"/>
                </a:lnTo>
                <a:lnTo>
                  <a:pt x="2375" y="2"/>
                </a:lnTo>
                <a:lnTo>
                  <a:pt x="2376" y="2"/>
                </a:lnTo>
                <a:lnTo>
                  <a:pt x="2377" y="1"/>
                </a:lnTo>
                <a:lnTo>
                  <a:pt x="2379" y="1"/>
                </a:lnTo>
                <a:lnTo>
                  <a:pt x="2381" y="1"/>
                </a:lnTo>
                <a:lnTo>
                  <a:pt x="2379" y="3"/>
                </a:lnTo>
                <a:close/>
                <a:moveTo>
                  <a:pt x="2424" y="88"/>
                </a:moveTo>
                <a:lnTo>
                  <a:pt x="2422" y="88"/>
                </a:lnTo>
                <a:lnTo>
                  <a:pt x="2421" y="88"/>
                </a:lnTo>
                <a:lnTo>
                  <a:pt x="2420" y="88"/>
                </a:lnTo>
                <a:lnTo>
                  <a:pt x="2417" y="86"/>
                </a:lnTo>
                <a:lnTo>
                  <a:pt x="2408" y="85"/>
                </a:lnTo>
                <a:lnTo>
                  <a:pt x="2403" y="83"/>
                </a:lnTo>
                <a:lnTo>
                  <a:pt x="2400" y="77"/>
                </a:lnTo>
                <a:lnTo>
                  <a:pt x="2401" y="70"/>
                </a:lnTo>
                <a:lnTo>
                  <a:pt x="2402" y="67"/>
                </a:lnTo>
                <a:lnTo>
                  <a:pt x="2402" y="62"/>
                </a:lnTo>
                <a:lnTo>
                  <a:pt x="2403" y="60"/>
                </a:lnTo>
                <a:lnTo>
                  <a:pt x="2403" y="56"/>
                </a:lnTo>
                <a:lnTo>
                  <a:pt x="2402" y="54"/>
                </a:lnTo>
                <a:lnTo>
                  <a:pt x="2402" y="53"/>
                </a:lnTo>
                <a:lnTo>
                  <a:pt x="2403" y="53"/>
                </a:lnTo>
                <a:lnTo>
                  <a:pt x="2403" y="52"/>
                </a:lnTo>
                <a:lnTo>
                  <a:pt x="2404" y="50"/>
                </a:lnTo>
                <a:lnTo>
                  <a:pt x="2402" y="42"/>
                </a:lnTo>
                <a:lnTo>
                  <a:pt x="2400" y="40"/>
                </a:lnTo>
                <a:lnTo>
                  <a:pt x="2401" y="35"/>
                </a:lnTo>
                <a:lnTo>
                  <a:pt x="2399" y="29"/>
                </a:lnTo>
                <a:lnTo>
                  <a:pt x="2396" y="21"/>
                </a:lnTo>
                <a:lnTo>
                  <a:pt x="2394" y="15"/>
                </a:lnTo>
                <a:lnTo>
                  <a:pt x="2391" y="4"/>
                </a:lnTo>
                <a:lnTo>
                  <a:pt x="2391" y="2"/>
                </a:lnTo>
                <a:lnTo>
                  <a:pt x="2392" y="2"/>
                </a:lnTo>
                <a:lnTo>
                  <a:pt x="2393" y="2"/>
                </a:lnTo>
                <a:lnTo>
                  <a:pt x="2395" y="2"/>
                </a:lnTo>
                <a:lnTo>
                  <a:pt x="2396" y="2"/>
                </a:lnTo>
                <a:lnTo>
                  <a:pt x="2397" y="3"/>
                </a:lnTo>
                <a:lnTo>
                  <a:pt x="2399" y="10"/>
                </a:lnTo>
                <a:lnTo>
                  <a:pt x="2401" y="17"/>
                </a:lnTo>
                <a:lnTo>
                  <a:pt x="2401" y="20"/>
                </a:lnTo>
                <a:lnTo>
                  <a:pt x="2402" y="20"/>
                </a:lnTo>
                <a:lnTo>
                  <a:pt x="2402" y="21"/>
                </a:lnTo>
                <a:lnTo>
                  <a:pt x="2402" y="23"/>
                </a:lnTo>
                <a:lnTo>
                  <a:pt x="2403" y="24"/>
                </a:lnTo>
                <a:lnTo>
                  <a:pt x="2404" y="26"/>
                </a:lnTo>
                <a:lnTo>
                  <a:pt x="2404" y="28"/>
                </a:lnTo>
                <a:lnTo>
                  <a:pt x="2405" y="31"/>
                </a:lnTo>
                <a:lnTo>
                  <a:pt x="2405" y="32"/>
                </a:lnTo>
                <a:lnTo>
                  <a:pt x="2405" y="34"/>
                </a:lnTo>
                <a:lnTo>
                  <a:pt x="2407" y="41"/>
                </a:lnTo>
                <a:lnTo>
                  <a:pt x="2407" y="43"/>
                </a:lnTo>
                <a:lnTo>
                  <a:pt x="2410" y="50"/>
                </a:lnTo>
                <a:lnTo>
                  <a:pt x="2410" y="52"/>
                </a:lnTo>
                <a:lnTo>
                  <a:pt x="2411" y="54"/>
                </a:lnTo>
                <a:lnTo>
                  <a:pt x="2411" y="57"/>
                </a:lnTo>
                <a:lnTo>
                  <a:pt x="2412" y="59"/>
                </a:lnTo>
                <a:lnTo>
                  <a:pt x="2413" y="62"/>
                </a:lnTo>
                <a:lnTo>
                  <a:pt x="2414" y="63"/>
                </a:lnTo>
                <a:lnTo>
                  <a:pt x="2414" y="66"/>
                </a:lnTo>
                <a:lnTo>
                  <a:pt x="2414" y="67"/>
                </a:lnTo>
                <a:lnTo>
                  <a:pt x="2416" y="68"/>
                </a:lnTo>
                <a:lnTo>
                  <a:pt x="2416" y="69"/>
                </a:lnTo>
                <a:lnTo>
                  <a:pt x="2417" y="70"/>
                </a:lnTo>
                <a:lnTo>
                  <a:pt x="2417" y="71"/>
                </a:lnTo>
                <a:lnTo>
                  <a:pt x="2418" y="73"/>
                </a:lnTo>
                <a:lnTo>
                  <a:pt x="2418" y="74"/>
                </a:lnTo>
                <a:lnTo>
                  <a:pt x="2419" y="75"/>
                </a:lnTo>
                <a:lnTo>
                  <a:pt x="2420" y="76"/>
                </a:lnTo>
                <a:lnTo>
                  <a:pt x="2420" y="77"/>
                </a:lnTo>
                <a:lnTo>
                  <a:pt x="2420" y="78"/>
                </a:lnTo>
                <a:lnTo>
                  <a:pt x="2421" y="79"/>
                </a:lnTo>
                <a:lnTo>
                  <a:pt x="2421" y="81"/>
                </a:lnTo>
                <a:lnTo>
                  <a:pt x="2425" y="86"/>
                </a:lnTo>
                <a:lnTo>
                  <a:pt x="2426" y="87"/>
                </a:lnTo>
                <a:lnTo>
                  <a:pt x="2426" y="88"/>
                </a:lnTo>
                <a:lnTo>
                  <a:pt x="2425" y="88"/>
                </a:lnTo>
                <a:lnTo>
                  <a:pt x="2424" y="8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Freeform 210">
            <a:extLst>
              <a:ext uri="{FF2B5EF4-FFF2-40B4-BE49-F238E27FC236}">
                <a16:creationId xmlns:a16="http://schemas.microsoft.com/office/drawing/2014/main" id="{5121BB17-BE0D-6E9E-07D7-FB265F01FB17}"/>
              </a:ext>
            </a:extLst>
          </p:cNvPr>
          <p:cNvSpPr>
            <a:spLocks noEditPoints="1"/>
          </p:cNvSpPr>
          <p:nvPr/>
        </p:nvSpPr>
        <p:spPr bwMode="auto">
          <a:xfrm>
            <a:off x="3853806" y="1910035"/>
            <a:ext cx="803275" cy="1027113"/>
          </a:xfrm>
          <a:custGeom>
            <a:avLst/>
            <a:gdLst>
              <a:gd name="T0" fmla="*/ 493 w 506"/>
              <a:gd name="T1" fmla="*/ 434 h 647"/>
              <a:gd name="T2" fmla="*/ 178 w 506"/>
              <a:gd name="T3" fmla="*/ 92 h 647"/>
              <a:gd name="T4" fmla="*/ 212 w 506"/>
              <a:gd name="T5" fmla="*/ 114 h 647"/>
              <a:gd name="T6" fmla="*/ 246 w 506"/>
              <a:gd name="T7" fmla="*/ 141 h 647"/>
              <a:gd name="T8" fmla="*/ 269 w 506"/>
              <a:gd name="T9" fmla="*/ 200 h 647"/>
              <a:gd name="T10" fmla="*/ 278 w 506"/>
              <a:gd name="T11" fmla="*/ 243 h 647"/>
              <a:gd name="T12" fmla="*/ 281 w 506"/>
              <a:gd name="T13" fmla="*/ 244 h 647"/>
              <a:gd name="T14" fmla="*/ 268 w 506"/>
              <a:gd name="T15" fmla="*/ 250 h 647"/>
              <a:gd name="T16" fmla="*/ 316 w 506"/>
              <a:gd name="T17" fmla="*/ 253 h 647"/>
              <a:gd name="T18" fmla="*/ 342 w 506"/>
              <a:gd name="T19" fmla="*/ 245 h 647"/>
              <a:gd name="T20" fmla="*/ 389 w 506"/>
              <a:gd name="T21" fmla="*/ 249 h 647"/>
              <a:gd name="T22" fmla="*/ 406 w 506"/>
              <a:gd name="T23" fmla="*/ 284 h 647"/>
              <a:gd name="T24" fmla="*/ 438 w 506"/>
              <a:gd name="T25" fmla="*/ 250 h 647"/>
              <a:gd name="T26" fmla="*/ 488 w 506"/>
              <a:gd name="T27" fmla="*/ 257 h 647"/>
              <a:gd name="T28" fmla="*/ 486 w 506"/>
              <a:gd name="T29" fmla="*/ 274 h 647"/>
              <a:gd name="T30" fmla="*/ 484 w 506"/>
              <a:gd name="T31" fmla="*/ 289 h 647"/>
              <a:gd name="T32" fmla="*/ 486 w 506"/>
              <a:gd name="T33" fmla="*/ 304 h 647"/>
              <a:gd name="T34" fmla="*/ 494 w 506"/>
              <a:gd name="T35" fmla="*/ 315 h 647"/>
              <a:gd name="T36" fmla="*/ 492 w 506"/>
              <a:gd name="T37" fmla="*/ 333 h 647"/>
              <a:gd name="T38" fmla="*/ 492 w 506"/>
              <a:gd name="T39" fmla="*/ 360 h 647"/>
              <a:gd name="T40" fmla="*/ 493 w 506"/>
              <a:gd name="T41" fmla="*/ 393 h 647"/>
              <a:gd name="T42" fmla="*/ 490 w 506"/>
              <a:gd name="T43" fmla="*/ 404 h 647"/>
              <a:gd name="T44" fmla="*/ 492 w 506"/>
              <a:gd name="T45" fmla="*/ 423 h 647"/>
              <a:gd name="T46" fmla="*/ 494 w 506"/>
              <a:gd name="T47" fmla="*/ 440 h 647"/>
              <a:gd name="T48" fmla="*/ 489 w 506"/>
              <a:gd name="T49" fmla="*/ 456 h 647"/>
              <a:gd name="T50" fmla="*/ 491 w 506"/>
              <a:gd name="T51" fmla="*/ 488 h 647"/>
              <a:gd name="T52" fmla="*/ 493 w 506"/>
              <a:gd name="T53" fmla="*/ 516 h 647"/>
              <a:gd name="T54" fmla="*/ 494 w 506"/>
              <a:gd name="T55" fmla="*/ 541 h 647"/>
              <a:gd name="T56" fmla="*/ 497 w 506"/>
              <a:gd name="T57" fmla="*/ 563 h 647"/>
              <a:gd name="T58" fmla="*/ 494 w 506"/>
              <a:gd name="T59" fmla="*/ 591 h 647"/>
              <a:gd name="T60" fmla="*/ 497 w 506"/>
              <a:gd name="T61" fmla="*/ 627 h 647"/>
              <a:gd name="T62" fmla="*/ 474 w 506"/>
              <a:gd name="T63" fmla="*/ 647 h 647"/>
              <a:gd name="T64" fmla="*/ 437 w 506"/>
              <a:gd name="T65" fmla="*/ 641 h 647"/>
              <a:gd name="T66" fmla="*/ 429 w 506"/>
              <a:gd name="T67" fmla="*/ 611 h 647"/>
              <a:gd name="T68" fmla="*/ 425 w 506"/>
              <a:gd name="T69" fmla="*/ 566 h 647"/>
              <a:gd name="T70" fmla="*/ 425 w 506"/>
              <a:gd name="T71" fmla="*/ 515 h 647"/>
              <a:gd name="T72" fmla="*/ 415 w 506"/>
              <a:gd name="T73" fmla="*/ 504 h 647"/>
              <a:gd name="T74" fmla="*/ 404 w 506"/>
              <a:gd name="T75" fmla="*/ 479 h 647"/>
              <a:gd name="T76" fmla="*/ 404 w 506"/>
              <a:gd name="T77" fmla="*/ 444 h 647"/>
              <a:gd name="T78" fmla="*/ 360 w 506"/>
              <a:gd name="T79" fmla="*/ 441 h 647"/>
              <a:gd name="T80" fmla="*/ 328 w 506"/>
              <a:gd name="T81" fmla="*/ 428 h 647"/>
              <a:gd name="T82" fmla="*/ 309 w 506"/>
              <a:gd name="T83" fmla="*/ 419 h 647"/>
              <a:gd name="T84" fmla="*/ 311 w 506"/>
              <a:gd name="T85" fmla="*/ 404 h 647"/>
              <a:gd name="T86" fmla="*/ 311 w 506"/>
              <a:gd name="T87" fmla="*/ 391 h 647"/>
              <a:gd name="T88" fmla="*/ 317 w 506"/>
              <a:gd name="T89" fmla="*/ 385 h 647"/>
              <a:gd name="T90" fmla="*/ 310 w 506"/>
              <a:gd name="T91" fmla="*/ 377 h 647"/>
              <a:gd name="T92" fmla="*/ 311 w 506"/>
              <a:gd name="T93" fmla="*/ 342 h 647"/>
              <a:gd name="T94" fmla="*/ 292 w 506"/>
              <a:gd name="T95" fmla="*/ 310 h 647"/>
              <a:gd name="T96" fmla="*/ 261 w 506"/>
              <a:gd name="T97" fmla="*/ 378 h 647"/>
              <a:gd name="T98" fmla="*/ 212 w 506"/>
              <a:gd name="T99" fmla="*/ 387 h 647"/>
              <a:gd name="T100" fmla="*/ 188 w 506"/>
              <a:gd name="T101" fmla="*/ 400 h 647"/>
              <a:gd name="T102" fmla="*/ 181 w 506"/>
              <a:gd name="T103" fmla="*/ 442 h 647"/>
              <a:gd name="T104" fmla="*/ 165 w 506"/>
              <a:gd name="T105" fmla="*/ 445 h 647"/>
              <a:gd name="T106" fmla="*/ 132 w 506"/>
              <a:gd name="T107" fmla="*/ 440 h 647"/>
              <a:gd name="T108" fmla="*/ 74 w 506"/>
              <a:gd name="T109" fmla="*/ 432 h 647"/>
              <a:gd name="T110" fmla="*/ 41 w 506"/>
              <a:gd name="T111" fmla="*/ 420 h 647"/>
              <a:gd name="T112" fmla="*/ 43 w 506"/>
              <a:gd name="T113" fmla="*/ 350 h 647"/>
              <a:gd name="T114" fmla="*/ 1 w 506"/>
              <a:gd name="T115" fmla="*/ 211 h 647"/>
              <a:gd name="T116" fmla="*/ 5 w 506"/>
              <a:gd name="T117" fmla="*/ 139 h 647"/>
              <a:gd name="T118" fmla="*/ 50 w 506"/>
              <a:gd name="T119" fmla="*/ 89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06" h="647">
                <a:moveTo>
                  <a:pt x="494" y="437"/>
                </a:moveTo>
                <a:lnTo>
                  <a:pt x="494" y="436"/>
                </a:lnTo>
                <a:lnTo>
                  <a:pt x="496" y="436"/>
                </a:lnTo>
                <a:lnTo>
                  <a:pt x="496" y="435"/>
                </a:lnTo>
                <a:lnTo>
                  <a:pt x="497" y="435"/>
                </a:lnTo>
                <a:lnTo>
                  <a:pt x="497" y="434"/>
                </a:lnTo>
                <a:lnTo>
                  <a:pt x="498" y="434"/>
                </a:lnTo>
                <a:lnTo>
                  <a:pt x="497" y="434"/>
                </a:lnTo>
                <a:lnTo>
                  <a:pt x="497" y="435"/>
                </a:lnTo>
                <a:lnTo>
                  <a:pt x="497" y="436"/>
                </a:lnTo>
                <a:lnTo>
                  <a:pt x="496" y="436"/>
                </a:lnTo>
                <a:lnTo>
                  <a:pt x="496" y="437"/>
                </a:lnTo>
                <a:lnTo>
                  <a:pt x="494" y="437"/>
                </a:lnTo>
                <a:close/>
                <a:moveTo>
                  <a:pt x="493" y="434"/>
                </a:moveTo>
                <a:lnTo>
                  <a:pt x="493" y="433"/>
                </a:lnTo>
                <a:lnTo>
                  <a:pt x="494" y="433"/>
                </a:lnTo>
                <a:lnTo>
                  <a:pt x="496" y="433"/>
                </a:lnTo>
                <a:lnTo>
                  <a:pt x="494" y="433"/>
                </a:lnTo>
                <a:lnTo>
                  <a:pt x="494" y="434"/>
                </a:lnTo>
                <a:lnTo>
                  <a:pt x="493" y="434"/>
                </a:lnTo>
                <a:close/>
                <a:moveTo>
                  <a:pt x="498" y="433"/>
                </a:moveTo>
                <a:lnTo>
                  <a:pt x="497" y="433"/>
                </a:lnTo>
                <a:lnTo>
                  <a:pt x="496" y="433"/>
                </a:lnTo>
                <a:lnTo>
                  <a:pt x="496" y="432"/>
                </a:lnTo>
                <a:lnTo>
                  <a:pt x="497" y="432"/>
                </a:lnTo>
                <a:lnTo>
                  <a:pt x="498" y="432"/>
                </a:lnTo>
                <a:lnTo>
                  <a:pt x="498" y="433"/>
                </a:lnTo>
                <a:close/>
                <a:moveTo>
                  <a:pt x="178" y="92"/>
                </a:moveTo>
                <a:lnTo>
                  <a:pt x="181" y="93"/>
                </a:lnTo>
                <a:lnTo>
                  <a:pt x="183" y="93"/>
                </a:lnTo>
                <a:lnTo>
                  <a:pt x="184" y="93"/>
                </a:lnTo>
                <a:lnTo>
                  <a:pt x="186" y="93"/>
                </a:lnTo>
                <a:lnTo>
                  <a:pt x="187" y="93"/>
                </a:lnTo>
                <a:lnTo>
                  <a:pt x="189" y="93"/>
                </a:lnTo>
                <a:lnTo>
                  <a:pt x="190" y="93"/>
                </a:lnTo>
                <a:lnTo>
                  <a:pt x="191" y="93"/>
                </a:lnTo>
                <a:lnTo>
                  <a:pt x="192" y="93"/>
                </a:lnTo>
                <a:lnTo>
                  <a:pt x="198" y="94"/>
                </a:lnTo>
                <a:lnTo>
                  <a:pt x="201" y="94"/>
                </a:lnTo>
                <a:lnTo>
                  <a:pt x="201" y="106"/>
                </a:lnTo>
                <a:lnTo>
                  <a:pt x="204" y="108"/>
                </a:lnTo>
                <a:lnTo>
                  <a:pt x="212" y="114"/>
                </a:lnTo>
                <a:lnTo>
                  <a:pt x="215" y="117"/>
                </a:lnTo>
                <a:lnTo>
                  <a:pt x="220" y="120"/>
                </a:lnTo>
                <a:lnTo>
                  <a:pt x="223" y="122"/>
                </a:lnTo>
                <a:lnTo>
                  <a:pt x="227" y="126"/>
                </a:lnTo>
                <a:lnTo>
                  <a:pt x="231" y="128"/>
                </a:lnTo>
                <a:lnTo>
                  <a:pt x="234" y="131"/>
                </a:lnTo>
                <a:lnTo>
                  <a:pt x="236" y="133"/>
                </a:lnTo>
                <a:lnTo>
                  <a:pt x="238" y="134"/>
                </a:lnTo>
                <a:lnTo>
                  <a:pt x="239" y="135"/>
                </a:lnTo>
                <a:lnTo>
                  <a:pt x="240" y="136"/>
                </a:lnTo>
                <a:lnTo>
                  <a:pt x="242" y="137"/>
                </a:lnTo>
                <a:lnTo>
                  <a:pt x="243" y="139"/>
                </a:lnTo>
                <a:lnTo>
                  <a:pt x="244" y="140"/>
                </a:lnTo>
                <a:lnTo>
                  <a:pt x="246" y="141"/>
                </a:lnTo>
                <a:lnTo>
                  <a:pt x="247" y="141"/>
                </a:lnTo>
                <a:lnTo>
                  <a:pt x="247" y="142"/>
                </a:lnTo>
                <a:lnTo>
                  <a:pt x="248" y="142"/>
                </a:lnTo>
                <a:lnTo>
                  <a:pt x="248" y="143"/>
                </a:lnTo>
                <a:lnTo>
                  <a:pt x="248" y="144"/>
                </a:lnTo>
                <a:lnTo>
                  <a:pt x="248" y="165"/>
                </a:lnTo>
                <a:lnTo>
                  <a:pt x="248" y="166"/>
                </a:lnTo>
                <a:lnTo>
                  <a:pt x="247" y="186"/>
                </a:lnTo>
                <a:lnTo>
                  <a:pt x="247" y="199"/>
                </a:lnTo>
                <a:lnTo>
                  <a:pt x="258" y="200"/>
                </a:lnTo>
                <a:lnTo>
                  <a:pt x="259" y="199"/>
                </a:lnTo>
                <a:lnTo>
                  <a:pt x="262" y="200"/>
                </a:lnTo>
                <a:lnTo>
                  <a:pt x="265" y="200"/>
                </a:lnTo>
                <a:lnTo>
                  <a:pt x="269" y="200"/>
                </a:lnTo>
                <a:lnTo>
                  <a:pt x="270" y="200"/>
                </a:lnTo>
                <a:lnTo>
                  <a:pt x="272" y="200"/>
                </a:lnTo>
                <a:lnTo>
                  <a:pt x="273" y="200"/>
                </a:lnTo>
                <a:lnTo>
                  <a:pt x="274" y="200"/>
                </a:lnTo>
                <a:lnTo>
                  <a:pt x="278" y="200"/>
                </a:lnTo>
                <a:lnTo>
                  <a:pt x="287" y="200"/>
                </a:lnTo>
                <a:lnTo>
                  <a:pt x="291" y="200"/>
                </a:lnTo>
                <a:lnTo>
                  <a:pt x="294" y="200"/>
                </a:lnTo>
                <a:lnTo>
                  <a:pt x="294" y="201"/>
                </a:lnTo>
                <a:lnTo>
                  <a:pt x="293" y="219"/>
                </a:lnTo>
                <a:lnTo>
                  <a:pt x="293" y="228"/>
                </a:lnTo>
                <a:lnTo>
                  <a:pt x="293" y="236"/>
                </a:lnTo>
                <a:lnTo>
                  <a:pt x="292" y="243"/>
                </a:lnTo>
                <a:lnTo>
                  <a:pt x="278" y="243"/>
                </a:lnTo>
                <a:lnTo>
                  <a:pt x="273" y="242"/>
                </a:lnTo>
                <a:lnTo>
                  <a:pt x="268" y="242"/>
                </a:lnTo>
                <a:lnTo>
                  <a:pt x="260" y="242"/>
                </a:lnTo>
                <a:lnTo>
                  <a:pt x="256" y="242"/>
                </a:lnTo>
                <a:lnTo>
                  <a:pt x="244" y="241"/>
                </a:lnTo>
                <a:lnTo>
                  <a:pt x="244" y="242"/>
                </a:lnTo>
                <a:lnTo>
                  <a:pt x="256" y="242"/>
                </a:lnTo>
                <a:lnTo>
                  <a:pt x="258" y="242"/>
                </a:lnTo>
                <a:lnTo>
                  <a:pt x="268" y="243"/>
                </a:lnTo>
                <a:lnTo>
                  <a:pt x="273" y="243"/>
                </a:lnTo>
                <a:lnTo>
                  <a:pt x="277" y="243"/>
                </a:lnTo>
                <a:lnTo>
                  <a:pt x="278" y="243"/>
                </a:lnTo>
                <a:lnTo>
                  <a:pt x="281" y="243"/>
                </a:lnTo>
                <a:lnTo>
                  <a:pt x="281" y="244"/>
                </a:lnTo>
                <a:lnTo>
                  <a:pt x="284" y="244"/>
                </a:lnTo>
                <a:lnTo>
                  <a:pt x="284" y="243"/>
                </a:lnTo>
                <a:lnTo>
                  <a:pt x="291" y="243"/>
                </a:lnTo>
                <a:lnTo>
                  <a:pt x="292" y="243"/>
                </a:lnTo>
                <a:lnTo>
                  <a:pt x="292" y="244"/>
                </a:lnTo>
                <a:lnTo>
                  <a:pt x="292" y="245"/>
                </a:lnTo>
                <a:lnTo>
                  <a:pt x="290" y="245"/>
                </a:lnTo>
                <a:lnTo>
                  <a:pt x="290" y="248"/>
                </a:lnTo>
                <a:lnTo>
                  <a:pt x="292" y="248"/>
                </a:lnTo>
                <a:lnTo>
                  <a:pt x="292" y="249"/>
                </a:lnTo>
                <a:lnTo>
                  <a:pt x="292" y="250"/>
                </a:lnTo>
                <a:lnTo>
                  <a:pt x="285" y="250"/>
                </a:lnTo>
                <a:lnTo>
                  <a:pt x="268" y="249"/>
                </a:lnTo>
                <a:lnTo>
                  <a:pt x="268" y="250"/>
                </a:lnTo>
                <a:lnTo>
                  <a:pt x="268" y="251"/>
                </a:lnTo>
                <a:lnTo>
                  <a:pt x="268" y="260"/>
                </a:lnTo>
                <a:lnTo>
                  <a:pt x="270" y="260"/>
                </a:lnTo>
                <a:lnTo>
                  <a:pt x="279" y="261"/>
                </a:lnTo>
                <a:lnTo>
                  <a:pt x="291" y="261"/>
                </a:lnTo>
                <a:lnTo>
                  <a:pt x="299" y="261"/>
                </a:lnTo>
                <a:lnTo>
                  <a:pt x="303" y="261"/>
                </a:lnTo>
                <a:lnTo>
                  <a:pt x="307" y="262"/>
                </a:lnTo>
                <a:lnTo>
                  <a:pt x="307" y="261"/>
                </a:lnTo>
                <a:lnTo>
                  <a:pt x="308" y="256"/>
                </a:lnTo>
                <a:lnTo>
                  <a:pt x="310" y="256"/>
                </a:lnTo>
                <a:lnTo>
                  <a:pt x="313" y="257"/>
                </a:lnTo>
                <a:lnTo>
                  <a:pt x="316" y="257"/>
                </a:lnTo>
                <a:lnTo>
                  <a:pt x="316" y="253"/>
                </a:lnTo>
                <a:lnTo>
                  <a:pt x="317" y="253"/>
                </a:lnTo>
                <a:lnTo>
                  <a:pt x="322" y="253"/>
                </a:lnTo>
                <a:lnTo>
                  <a:pt x="322" y="250"/>
                </a:lnTo>
                <a:lnTo>
                  <a:pt x="317" y="250"/>
                </a:lnTo>
                <a:lnTo>
                  <a:pt x="317" y="247"/>
                </a:lnTo>
                <a:lnTo>
                  <a:pt x="317" y="244"/>
                </a:lnTo>
                <a:lnTo>
                  <a:pt x="318" y="244"/>
                </a:lnTo>
                <a:lnTo>
                  <a:pt x="320" y="244"/>
                </a:lnTo>
                <a:lnTo>
                  <a:pt x="321" y="244"/>
                </a:lnTo>
                <a:lnTo>
                  <a:pt x="322" y="244"/>
                </a:lnTo>
                <a:lnTo>
                  <a:pt x="325" y="244"/>
                </a:lnTo>
                <a:lnTo>
                  <a:pt x="334" y="245"/>
                </a:lnTo>
                <a:lnTo>
                  <a:pt x="338" y="245"/>
                </a:lnTo>
                <a:lnTo>
                  <a:pt x="342" y="245"/>
                </a:lnTo>
                <a:lnTo>
                  <a:pt x="354" y="245"/>
                </a:lnTo>
                <a:lnTo>
                  <a:pt x="360" y="247"/>
                </a:lnTo>
                <a:lnTo>
                  <a:pt x="361" y="247"/>
                </a:lnTo>
                <a:lnTo>
                  <a:pt x="365" y="247"/>
                </a:lnTo>
                <a:lnTo>
                  <a:pt x="368" y="247"/>
                </a:lnTo>
                <a:lnTo>
                  <a:pt x="369" y="247"/>
                </a:lnTo>
                <a:lnTo>
                  <a:pt x="370" y="247"/>
                </a:lnTo>
                <a:lnTo>
                  <a:pt x="377" y="247"/>
                </a:lnTo>
                <a:lnTo>
                  <a:pt x="378" y="247"/>
                </a:lnTo>
                <a:lnTo>
                  <a:pt x="382" y="247"/>
                </a:lnTo>
                <a:lnTo>
                  <a:pt x="385" y="247"/>
                </a:lnTo>
                <a:lnTo>
                  <a:pt x="388" y="248"/>
                </a:lnTo>
                <a:lnTo>
                  <a:pt x="389" y="248"/>
                </a:lnTo>
                <a:lnTo>
                  <a:pt x="389" y="249"/>
                </a:lnTo>
                <a:lnTo>
                  <a:pt x="389" y="250"/>
                </a:lnTo>
                <a:lnTo>
                  <a:pt x="389" y="256"/>
                </a:lnTo>
                <a:lnTo>
                  <a:pt x="389" y="258"/>
                </a:lnTo>
                <a:lnTo>
                  <a:pt x="389" y="260"/>
                </a:lnTo>
                <a:lnTo>
                  <a:pt x="388" y="264"/>
                </a:lnTo>
                <a:lnTo>
                  <a:pt x="388" y="265"/>
                </a:lnTo>
                <a:lnTo>
                  <a:pt x="388" y="266"/>
                </a:lnTo>
                <a:lnTo>
                  <a:pt x="387" y="275"/>
                </a:lnTo>
                <a:lnTo>
                  <a:pt x="387" y="278"/>
                </a:lnTo>
                <a:lnTo>
                  <a:pt x="387" y="282"/>
                </a:lnTo>
                <a:lnTo>
                  <a:pt x="387" y="284"/>
                </a:lnTo>
                <a:lnTo>
                  <a:pt x="398" y="284"/>
                </a:lnTo>
                <a:lnTo>
                  <a:pt x="404" y="284"/>
                </a:lnTo>
                <a:lnTo>
                  <a:pt x="406" y="284"/>
                </a:lnTo>
                <a:lnTo>
                  <a:pt x="410" y="284"/>
                </a:lnTo>
                <a:lnTo>
                  <a:pt x="412" y="284"/>
                </a:lnTo>
                <a:lnTo>
                  <a:pt x="415" y="284"/>
                </a:lnTo>
                <a:lnTo>
                  <a:pt x="423" y="284"/>
                </a:lnTo>
                <a:lnTo>
                  <a:pt x="433" y="284"/>
                </a:lnTo>
                <a:lnTo>
                  <a:pt x="434" y="284"/>
                </a:lnTo>
                <a:lnTo>
                  <a:pt x="436" y="284"/>
                </a:lnTo>
                <a:lnTo>
                  <a:pt x="436" y="281"/>
                </a:lnTo>
                <a:lnTo>
                  <a:pt x="436" y="279"/>
                </a:lnTo>
                <a:lnTo>
                  <a:pt x="436" y="275"/>
                </a:lnTo>
                <a:lnTo>
                  <a:pt x="436" y="270"/>
                </a:lnTo>
                <a:lnTo>
                  <a:pt x="437" y="262"/>
                </a:lnTo>
                <a:lnTo>
                  <a:pt x="438" y="253"/>
                </a:lnTo>
                <a:lnTo>
                  <a:pt x="438" y="250"/>
                </a:lnTo>
                <a:lnTo>
                  <a:pt x="438" y="249"/>
                </a:lnTo>
                <a:lnTo>
                  <a:pt x="443" y="249"/>
                </a:lnTo>
                <a:lnTo>
                  <a:pt x="445" y="249"/>
                </a:lnTo>
                <a:lnTo>
                  <a:pt x="459" y="250"/>
                </a:lnTo>
                <a:lnTo>
                  <a:pt x="460" y="250"/>
                </a:lnTo>
                <a:lnTo>
                  <a:pt x="462" y="250"/>
                </a:lnTo>
                <a:lnTo>
                  <a:pt x="472" y="250"/>
                </a:lnTo>
                <a:lnTo>
                  <a:pt x="474" y="250"/>
                </a:lnTo>
                <a:lnTo>
                  <a:pt x="477" y="250"/>
                </a:lnTo>
                <a:lnTo>
                  <a:pt x="483" y="250"/>
                </a:lnTo>
                <a:lnTo>
                  <a:pt x="489" y="251"/>
                </a:lnTo>
                <a:lnTo>
                  <a:pt x="489" y="253"/>
                </a:lnTo>
                <a:lnTo>
                  <a:pt x="488" y="253"/>
                </a:lnTo>
                <a:lnTo>
                  <a:pt x="488" y="257"/>
                </a:lnTo>
                <a:lnTo>
                  <a:pt x="489" y="257"/>
                </a:lnTo>
                <a:lnTo>
                  <a:pt x="489" y="259"/>
                </a:lnTo>
                <a:lnTo>
                  <a:pt x="488" y="259"/>
                </a:lnTo>
                <a:lnTo>
                  <a:pt x="488" y="260"/>
                </a:lnTo>
                <a:lnTo>
                  <a:pt x="488" y="261"/>
                </a:lnTo>
                <a:lnTo>
                  <a:pt x="488" y="264"/>
                </a:lnTo>
                <a:lnTo>
                  <a:pt x="488" y="267"/>
                </a:lnTo>
                <a:lnTo>
                  <a:pt x="488" y="268"/>
                </a:lnTo>
                <a:lnTo>
                  <a:pt x="486" y="268"/>
                </a:lnTo>
                <a:lnTo>
                  <a:pt x="488" y="268"/>
                </a:lnTo>
                <a:lnTo>
                  <a:pt x="488" y="270"/>
                </a:lnTo>
                <a:lnTo>
                  <a:pt x="488" y="272"/>
                </a:lnTo>
                <a:lnTo>
                  <a:pt x="488" y="274"/>
                </a:lnTo>
                <a:lnTo>
                  <a:pt x="486" y="274"/>
                </a:lnTo>
                <a:lnTo>
                  <a:pt x="486" y="275"/>
                </a:lnTo>
                <a:lnTo>
                  <a:pt x="488" y="275"/>
                </a:lnTo>
                <a:lnTo>
                  <a:pt x="488" y="277"/>
                </a:lnTo>
                <a:lnTo>
                  <a:pt x="488" y="281"/>
                </a:lnTo>
                <a:lnTo>
                  <a:pt x="486" y="281"/>
                </a:lnTo>
                <a:lnTo>
                  <a:pt x="486" y="282"/>
                </a:lnTo>
                <a:lnTo>
                  <a:pt x="486" y="283"/>
                </a:lnTo>
                <a:lnTo>
                  <a:pt x="485" y="284"/>
                </a:lnTo>
                <a:lnTo>
                  <a:pt x="485" y="285"/>
                </a:lnTo>
                <a:lnTo>
                  <a:pt x="485" y="286"/>
                </a:lnTo>
                <a:lnTo>
                  <a:pt x="486" y="286"/>
                </a:lnTo>
                <a:lnTo>
                  <a:pt x="486" y="287"/>
                </a:lnTo>
                <a:lnTo>
                  <a:pt x="486" y="290"/>
                </a:lnTo>
                <a:lnTo>
                  <a:pt x="484" y="289"/>
                </a:lnTo>
                <a:lnTo>
                  <a:pt x="484" y="291"/>
                </a:lnTo>
                <a:lnTo>
                  <a:pt x="485" y="291"/>
                </a:lnTo>
                <a:lnTo>
                  <a:pt x="486" y="293"/>
                </a:lnTo>
                <a:lnTo>
                  <a:pt x="486" y="294"/>
                </a:lnTo>
                <a:lnTo>
                  <a:pt x="485" y="294"/>
                </a:lnTo>
                <a:lnTo>
                  <a:pt x="485" y="297"/>
                </a:lnTo>
                <a:lnTo>
                  <a:pt x="490" y="297"/>
                </a:lnTo>
                <a:lnTo>
                  <a:pt x="490" y="298"/>
                </a:lnTo>
                <a:lnTo>
                  <a:pt x="486" y="298"/>
                </a:lnTo>
                <a:lnTo>
                  <a:pt x="486" y="300"/>
                </a:lnTo>
                <a:lnTo>
                  <a:pt x="485" y="300"/>
                </a:lnTo>
                <a:lnTo>
                  <a:pt x="485" y="303"/>
                </a:lnTo>
                <a:lnTo>
                  <a:pt x="486" y="303"/>
                </a:lnTo>
                <a:lnTo>
                  <a:pt x="486" y="304"/>
                </a:lnTo>
                <a:lnTo>
                  <a:pt x="490" y="304"/>
                </a:lnTo>
                <a:lnTo>
                  <a:pt x="490" y="306"/>
                </a:lnTo>
                <a:lnTo>
                  <a:pt x="486" y="306"/>
                </a:lnTo>
                <a:lnTo>
                  <a:pt x="490" y="306"/>
                </a:lnTo>
                <a:lnTo>
                  <a:pt x="490" y="307"/>
                </a:lnTo>
                <a:lnTo>
                  <a:pt x="491" y="308"/>
                </a:lnTo>
                <a:lnTo>
                  <a:pt x="491" y="309"/>
                </a:lnTo>
                <a:lnTo>
                  <a:pt x="491" y="310"/>
                </a:lnTo>
                <a:lnTo>
                  <a:pt x="491" y="311"/>
                </a:lnTo>
                <a:lnTo>
                  <a:pt x="491" y="312"/>
                </a:lnTo>
                <a:lnTo>
                  <a:pt x="492" y="312"/>
                </a:lnTo>
                <a:lnTo>
                  <a:pt x="492" y="314"/>
                </a:lnTo>
                <a:lnTo>
                  <a:pt x="493" y="315"/>
                </a:lnTo>
                <a:lnTo>
                  <a:pt x="494" y="315"/>
                </a:lnTo>
                <a:lnTo>
                  <a:pt x="494" y="316"/>
                </a:lnTo>
                <a:lnTo>
                  <a:pt x="494" y="317"/>
                </a:lnTo>
                <a:lnTo>
                  <a:pt x="494" y="318"/>
                </a:lnTo>
                <a:lnTo>
                  <a:pt x="494" y="319"/>
                </a:lnTo>
                <a:lnTo>
                  <a:pt x="494" y="321"/>
                </a:lnTo>
                <a:lnTo>
                  <a:pt x="493" y="321"/>
                </a:lnTo>
                <a:lnTo>
                  <a:pt x="493" y="323"/>
                </a:lnTo>
                <a:lnTo>
                  <a:pt x="493" y="324"/>
                </a:lnTo>
                <a:lnTo>
                  <a:pt x="493" y="325"/>
                </a:lnTo>
                <a:lnTo>
                  <a:pt x="493" y="326"/>
                </a:lnTo>
                <a:lnTo>
                  <a:pt x="492" y="327"/>
                </a:lnTo>
                <a:lnTo>
                  <a:pt x="492" y="329"/>
                </a:lnTo>
                <a:lnTo>
                  <a:pt x="492" y="331"/>
                </a:lnTo>
                <a:lnTo>
                  <a:pt x="492" y="333"/>
                </a:lnTo>
                <a:lnTo>
                  <a:pt x="492" y="334"/>
                </a:lnTo>
                <a:lnTo>
                  <a:pt x="493" y="334"/>
                </a:lnTo>
                <a:lnTo>
                  <a:pt x="492" y="341"/>
                </a:lnTo>
                <a:lnTo>
                  <a:pt x="492" y="342"/>
                </a:lnTo>
                <a:lnTo>
                  <a:pt x="491" y="342"/>
                </a:lnTo>
                <a:lnTo>
                  <a:pt x="491" y="343"/>
                </a:lnTo>
                <a:lnTo>
                  <a:pt x="492" y="343"/>
                </a:lnTo>
                <a:lnTo>
                  <a:pt x="492" y="350"/>
                </a:lnTo>
                <a:lnTo>
                  <a:pt x="491" y="351"/>
                </a:lnTo>
                <a:lnTo>
                  <a:pt x="492" y="352"/>
                </a:lnTo>
                <a:lnTo>
                  <a:pt x="492" y="356"/>
                </a:lnTo>
                <a:lnTo>
                  <a:pt x="492" y="358"/>
                </a:lnTo>
                <a:lnTo>
                  <a:pt x="492" y="359"/>
                </a:lnTo>
                <a:lnTo>
                  <a:pt x="492" y="360"/>
                </a:lnTo>
                <a:lnTo>
                  <a:pt x="491" y="362"/>
                </a:lnTo>
                <a:lnTo>
                  <a:pt x="490" y="365"/>
                </a:lnTo>
                <a:lnTo>
                  <a:pt x="490" y="368"/>
                </a:lnTo>
                <a:lnTo>
                  <a:pt x="489" y="370"/>
                </a:lnTo>
                <a:lnTo>
                  <a:pt x="489" y="371"/>
                </a:lnTo>
                <a:lnTo>
                  <a:pt x="489" y="374"/>
                </a:lnTo>
                <a:lnTo>
                  <a:pt x="490" y="376"/>
                </a:lnTo>
                <a:lnTo>
                  <a:pt x="490" y="378"/>
                </a:lnTo>
                <a:lnTo>
                  <a:pt x="491" y="381"/>
                </a:lnTo>
                <a:lnTo>
                  <a:pt x="492" y="383"/>
                </a:lnTo>
                <a:lnTo>
                  <a:pt x="493" y="390"/>
                </a:lnTo>
                <a:lnTo>
                  <a:pt x="493" y="391"/>
                </a:lnTo>
                <a:lnTo>
                  <a:pt x="493" y="392"/>
                </a:lnTo>
                <a:lnTo>
                  <a:pt x="493" y="393"/>
                </a:lnTo>
                <a:lnTo>
                  <a:pt x="492" y="394"/>
                </a:lnTo>
                <a:lnTo>
                  <a:pt x="492" y="395"/>
                </a:lnTo>
                <a:lnTo>
                  <a:pt x="492" y="396"/>
                </a:lnTo>
                <a:lnTo>
                  <a:pt x="492" y="398"/>
                </a:lnTo>
                <a:lnTo>
                  <a:pt x="493" y="398"/>
                </a:lnTo>
                <a:lnTo>
                  <a:pt x="494" y="399"/>
                </a:lnTo>
                <a:lnTo>
                  <a:pt x="494" y="400"/>
                </a:lnTo>
                <a:lnTo>
                  <a:pt x="494" y="401"/>
                </a:lnTo>
                <a:lnTo>
                  <a:pt x="493" y="402"/>
                </a:lnTo>
                <a:lnTo>
                  <a:pt x="491" y="401"/>
                </a:lnTo>
                <a:lnTo>
                  <a:pt x="490" y="401"/>
                </a:lnTo>
                <a:lnTo>
                  <a:pt x="490" y="402"/>
                </a:lnTo>
                <a:lnTo>
                  <a:pt x="490" y="403"/>
                </a:lnTo>
                <a:lnTo>
                  <a:pt x="490" y="404"/>
                </a:lnTo>
                <a:lnTo>
                  <a:pt x="490" y="406"/>
                </a:lnTo>
                <a:lnTo>
                  <a:pt x="490" y="407"/>
                </a:lnTo>
                <a:lnTo>
                  <a:pt x="490" y="408"/>
                </a:lnTo>
                <a:lnTo>
                  <a:pt x="490" y="410"/>
                </a:lnTo>
                <a:lnTo>
                  <a:pt x="491" y="411"/>
                </a:lnTo>
                <a:lnTo>
                  <a:pt x="491" y="412"/>
                </a:lnTo>
                <a:lnTo>
                  <a:pt x="492" y="415"/>
                </a:lnTo>
                <a:lnTo>
                  <a:pt x="493" y="416"/>
                </a:lnTo>
                <a:lnTo>
                  <a:pt x="494" y="417"/>
                </a:lnTo>
                <a:lnTo>
                  <a:pt x="494" y="418"/>
                </a:lnTo>
                <a:lnTo>
                  <a:pt x="494" y="419"/>
                </a:lnTo>
                <a:lnTo>
                  <a:pt x="493" y="420"/>
                </a:lnTo>
                <a:lnTo>
                  <a:pt x="493" y="421"/>
                </a:lnTo>
                <a:lnTo>
                  <a:pt x="492" y="423"/>
                </a:lnTo>
                <a:lnTo>
                  <a:pt x="492" y="424"/>
                </a:lnTo>
                <a:lnTo>
                  <a:pt x="490" y="426"/>
                </a:lnTo>
                <a:lnTo>
                  <a:pt x="490" y="428"/>
                </a:lnTo>
                <a:lnTo>
                  <a:pt x="489" y="429"/>
                </a:lnTo>
                <a:lnTo>
                  <a:pt x="489" y="431"/>
                </a:lnTo>
                <a:lnTo>
                  <a:pt x="489" y="432"/>
                </a:lnTo>
                <a:lnTo>
                  <a:pt x="489" y="433"/>
                </a:lnTo>
                <a:lnTo>
                  <a:pt x="489" y="434"/>
                </a:lnTo>
                <a:lnTo>
                  <a:pt x="490" y="435"/>
                </a:lnTo>
                <a:lnTo>
                  <a:pt x="490" y="436"/>
                </a:lnTo>
                <a:lnTo>
                  <a:pt x="491" y="437"/>
                </a:lnTo>
                <a:lnTo>
                  <a:pt x="492" y="437"/>
                </a:lnTo>
                <a:lnTo>
                  <a:pt x="493" y="438"/>
                </a:lnTo>
                <a:lnTo>
                  <a:pt x="494" y="440"/>
                </a:lnTo>
                <a:lnTo>
                  <a:pt x="496" y="441"/>
                </a:lnTo>
                <a:lnTo>
                  <a:pt x="496" y="442"/>
                </a:lnTo>
                <a:lnTo>
                  <a:pt x="497" y="442"/>
                </a:lnTo>
                <a:lnTo>
                  <a:pt x="497" y="443"/>
                </a:lnTo>
                <a:lnTo>
                  <a:pt x="496" y="443"/>
                </a:lnTo>
                <a:lnTo>
                  <a:pt x="492" y="445"/>
                </a:lnTo>
                <a:lnTo>
                  <a:pt x="491" y="448"/>
                </a:lnTo>
                <a:lnTo>
                  <a:pt x="493" y="448"/>
                </a:lnTo>
                <a:lnTo>
                  <a:pt x="492" y="452"/>
                </a:lnTo>
                <a:lnTo>
                  <a:pt x="492" y="453"/>
                </a:lnTo>
                <a:lnTo>
                  <a:pt x="491" y="454"/>
                </a:lnTo>
                <a:lnTo>
                  <a:pt x="490" y="454"/>
                </a:lnTo>
                <a:lnTo>
                  <a:pt x="489" y="454"/>
                </a:lnTo>
                <a:lnTo>
                  <a:pt x="489" y="456"/>
                </a:lnTo>
                <a:lnTo>
                  <a:pt x="489" y="461"/>
                </a:lnTo>
                <a:lnTo>
                  <a:pt x="489" y="466"/>
                </a:lnTo>
                <a:lnTo>
                  <a:pt x="490" y="476"/>
                </a:lnTo>
                <a:lnTo>
                  <a:pt x="490" y="477"/>
                </a:lnTo>
                <a:lnTo>
                  <a:pt x="490" y="478"/>
                </a:lnTo>
                <a:lnTo>
                  <a:pt x="490" y="479"/>
                </a:lnTo>
                <a:lnTo>
                  <a:pt x="490" y="480"/>
                </a:lnTo>
                <a:lnTo>
                  <a:pt x="490" y="482"/>
                </a:lnTo>
                <a:lnTo>
                  <a:pt x="490" y="483"/>
                </a:lnTo>
                <a:lnTo>
                  <a:pt x="490" y="484"/>
                </a:lnTo>
                <a:lnTo>
                  <a:pt x="490" y="485"/>
                </a:lnTo>
                <a:lnTo>
                  <a:pt x="491" y="486"/>
                </a:lnTo>
                <a:lnTo>
                  <a:pt x="491" y="487"/>
                </a:lnTo>
                <a:lnTo>
                  <a:pt x="491" y="488"/>
                </a:lnTo>
                <a:lnTo>
                  <a:pt x="491" y="490"/>
                </a:lnTo>
                <a:lnTo>
                  <a:pt x="490" y="494"/>
                </a:lnTo>
                <a:lnTo>
                  <a:pt x="490" y="496"/>
                </a:lnTo>
                <a:lnTo>
                  <a:pt x="490" y="499"/>
                </a:lnTo>
                <a:lnTo>
                  <a:pt x="490" y="501"/>
                </a:lnTo>
                <a:lnTo>
                  <a:pt x="490" y="502"/>
                </a:lnTo>
                <a:lnTo>
                  <a:pt x="490" y="503"/>
                </a:lnTo>
                <a:lnTo>
                  <a:pt x="491" y="504"/>
                </a:lnTo>
                <a:lnTo>
                  <a:pt x="491" y="505"/>
                </a:lnTo>
                <a:lnTo>
                  <a:pt x="491" y="508"/>
                </a:lnTo>
                <a:lnTo>
                  <a:pt x="492" y="510"/>
                </a:lnTo>
                <a:lnTo>
                  <a:pt x="492" y="512"/>
                </a:lnTo>
                <a:lnTo>
                  <a:pt x="493" y="515"/>
                </a:lnTo>
                <a:lnTo>
                  <a:pt x="493" y="516"/>
                </a:lnTo>
                <a:lnTo>
                  <a:pt x="494" y="516"/>
                </a:lnTo>
                <a:lnTo>
                  <a:pt x="494" y="517"/>
                </a:lnTo>
                <a:lnTo>
                  <a:pt x="494" y="518"/>
                </a:lnTo>
                <a:lnTo>
                  <a:pt x="496" y="519"/>
                </a:lnTo>
                <a:lnTo>
                  <a:pt x="496" y="520"/>
                </a:lnTo>
                <a:lnTo>
                  <a:pt x="496" y="521"/>
                </a:lnTo>
                <a:lnTo>
                  <a:pt x="496" y="523"/>
                </a:lnTo>
                <a:lnTo>
                  <a:pt x="494" y="527"/>
                </a:lnTo>
                <a:lnTo>
                  <a:pt x="494" y="530"/>
                </a:lnTo>
                <a:lnTo>
                  <a:pt x="494" y="533"/>
                </a:lnTo>
                <a:lnTo>
                  <a:pt x="494" y="535"/>
                </a:lnTo>
                <a:lnTo>
                  <a:pt x="494" y="538"/>
                </a:lnTo>
                <a:lnTo>
                  <a:pt x="494" y="540"/>
                </a:lnTo>
                <a:lnTo>
                  <a:pt x="494" y="541"/>
                </a:lnTo>
                <a:lnTo>
                  <a:pt x="494" y="542"/>
                </a:lnTo>
                <a:lnTo>
                  <a:pt x="494" y="543"/>
                </a:lnTo>
                <a:lnTo>
                  <a:pt x="494" y="544"/>
                </a:lnTo>
                <a:lnTo>
                  <a:pt x="494" y="545"/>
                </a:lnTo>
                <a:lnTo>
                  <a:pt x="494" y="547"/>
                </a:lnTo>
                <a:lnTo>
                  <a:pt x="494" y="551"/>
                </a:lnTo>
                <a:lnTo>
                  <a:pt x="494" y="553"/>
                </a:lnTo>
                <a:lnTo>
                  <a:pt x="496" y="555"/>
                </a:lnTo>
                <a:lnTo>
                  <a:pt x="496" y="557"/>
                </a:lnTo>
                <a:lnTo>
                  <a:pt x="497" y="558"/>
                </a:lnTo>
                <a:lnTo>
                  <a:pt x="497" y="560"/>
                </a:lnTo>
                <a:lnTo>
                  <a:pt x="497" y="561"/>
                </a:lnTo>
                <a:lnTo>
                  <a:pt x="497" y="562"/>
                </a:lnTo>
                <a:lnTo>
                  <a:pt x="497" y="563"/>
                </a:lnTo>
                <a:lnTo>
                  <a:pt x="496" y="567"/>
                </a:lnTo>
                <a:lnTo>
                  <a:pt x="494" y="567"/>
                </a:lnTo>
                <a:lnTo>
                  <a:pt x="493" y="570"/>
                </a:lnTo>
                <a:lnTo>
                  <a:pt x="493" y="571"/>
                </a:lnTo>
                <a:lnTo>
                  <a:pt x="494" y="574"/>
                </a:lnTo>
                <a:lnTo>
                  <a:pt x="494" y="576"/>
                </a:lnTo>
                <a:lnTo>
                  <a:pt x="494" y="578"/>
                </a:lnTo>
                <a:lnTo>
                  <a:pt x="494" y="579"/>
                </a:lnTo>
                <a:lnTo>
                  <a:pt x="494" y="580"/>
                </a:lnTo>
                <a:lnTo>
                  <a:pt x="494" y="582"/>
                </a:lnTo>
                <a:lnTo>
                  <a:pt x="494" y="584"/>
                </a:lnTo>
                <a:lnTo>
                  <a:pt x="494" y="586"/>
                </a:lnTo>
                <a:lnTo>
                  <a:pt x="494" y="590"/>
                </a:lnTo>
                <a:lnTo>
                  <a:pt x="494" y="591"/>
                </a:lnTo>
                <a:lnTo>
                  <a:pt x="496" y="593"/>
                </a:lnTo>
                <a:lnTo>
                  <a:pt x="498" y="601"/>
                </a:lnTo>
                <a:lnTo>
                  <a:pt x="499" y="602"/>
                </a:lnTo>
                <a:lnTo>
                  <a:pt x="499" y="603"/>
                </a:lnTo>
                <a:lnTo>
                  <a:pt x="499" y="604"/>
                </a:lnTo>
                <a:lnTo>
                  <a:pt x="498" y="607"/>
                </a:lnTo>
                <a:lnTo>
                  <a:pt x="498" y="615"/>
                </a:lnTo>
                <a:lnTo>
                  <a:pt x="497" y="616"/>
                </a:lnTo>
                <a:lnTo>
                  <a:pt x="497" y="620"/>
                </a:lnTo>
                <a:lnTo>
                  <a:pt x="497" y="622"/>
                </a:lnTo>
                <a:lnTo>
                  <a:pt x="497" y="624"/>
                </a:lnTo>
                <a:lnTo>
                  <a:pt x="497" y="625"/>
                </a:lnTo>
                <a:lnTo>
                  <a:pt x="497" y="626"/>
                </a:lnTo>
                <a:lnTo>
                  <a:pt x="497" y="627"/>
                </a:lnTo>
                <a:lnTo>
                  <a:pt x="497" y="628"/>
                </a:lnTo>
                <a:lnTo>
                  <a:pt x="498" y="629"/>
                </a:lnTo>
                <a:lnTo>
                  <a:pt x="499" y="630"/>
                </a:lnTo>
                <a:lnTo>
                  <a:pt x="499" y="632"/>
                </a:lnTo>
                <a:lnTo>
                  <a:pt x="502" y="635"/>
                </a:lnTo>
                <a:lnTo>
                  <a:pt x="506" y="641"/>
                </a:lnTo>
                <a:lnTo>
                  <a:pt x="506" y="646"/>
                </a:lnTo>
                <a:lnTo>
                  <a:pt x="505" y="647"/>
                </a:lnTo>
                <a:lnTo>
                  <a:pt x="503" y="647"/>
                </a:lnTo>
                <a:lnTo>
                  <a:pt x="501" y="647"/>
                </a:lnTo>
                <a:lnTo>
                  <a:pt x="500" y="647"/>
                </a:lnTo>
                <a:lnTo>
                  <a:pt x="486" y="647"/>
                </a:lnTo>
                <a:lnTo>
                  <a:pt x="483" y="647"/>
                </a:lnTo>
                <a:lnTo>
                  <a:pt x="474" y="647"/>
                </a:lnTo>
                <a:lnTo>
                  <a:pt x="471" y="647"/>
                </a:lnTo>
                <a:lnTo>
                  <a:pt x="467" y="647"/>
                </a:lnTo>
                <a:lnTo>
                  <a:pt x="464" y="647"/>
                </a:lnTo>
                <a:lnTo>
                  <a:pt x="464" y="646"/>
                </a:lnTo>
                <a:lnTo>
                  <a:pt x="451" y="646"/>
                </a:lnTo>
                <a:lnTo>
                  <a:pt x="449" y="646"/>
                </a:lnTo>
                <a:lnTo>
                  <a:pt x="445" y="646"/>
                </a:lnTo>
                <a:lnTo>
                  <a:pt x="442" y="646"/>
                </a:lnTo>
                <a:lnTo>
                  <a:pt x="441" y="645"/>
                </a:lnTo>
                <a:lnTo>
                  <a:pt x="441" y="644"/>
                </a:lnTo>
                <a:lnTo>
                  <a:pt x="440" y="643"/>
                </a:lnTo>
                <a:lnTo>
                  <a:pt x="437" y="638"/>
                </a:lnTo>
                <a:lnTo>
                  <a:pt x="437" y="639"/>
                </a:lnTo>
                <a:lnTo>
                  <a:pt x="437" y="641"/>
                </a:lnTo>
                <a:lnTo>
                  <a:pt x="436" y="641"/>
                </a:lnTo>
                <a:lnTo>
                  <a:pt x="434" y="641"/>
                </a:lnTo>
                <a:lnTo>
                  <a:pt x="433" y="641"/>
                </a:lnTo>
                <a:lnTo>
                  <a:pt x="433" y="639"/>
                </a:lnTo>
                <a:lnTo>
                  <a:pt x="433" y="638"/>
                </a:lnTo>
                <a:lnTo>
                  <a:pt x="434" y="636"/>
                </a:lnTo>
                <a:lnTo>
                  <a:pt x="434" y="635"/>
                </a:lnTo>
                <a:lnTo>
                  <a:pt x="433" y="632"/>
                </a:lnTo>
                <a:lnTo>
                  <a:pt x="433" y="629"/>
                </a:lnTo>
                <a:lnTo>
                  <a:pt x="433" y="627"/>
                </a:lnTo>
                <a:lnTo>
                  <a:pt x="431" y="622"/>
                </a:lnTo>
                <a:lnTo>
                  <a:pt x="431" y="620"/>
                </a:lnTo>
                <a:lnTo>
                  <a:pt x="429" y="612"/>
                </a:lnTo>
                <a:lnTo>
                  <a:pt x="429" y="611"/>
                </a:lnTo>
                <a:lnTo>
                  <a:pt x="428" y="602"/>
                </a:lnTo>
                <a:lnTo>
                  <a:pt x="428" y="601"/>
                </a:lnTo>
                <a:lnTo>
                  <a:pt x="427" y="601"/>
                </a:lnTo>
                <a:lnTo>
                  <a:pt x="427" y="600"/>
                </a:lnTo>
                <a:lnTo>
                  <a:pt x="427" y="599"/>
                </a:lnTo>
                <a:lnTo>
                  <a:pt x="425" y="594"/>
                </a:lnTo>
                <a:lnTo>
                  <a:pt x="425" y="591"/>
                </a:lnTo>
                <a:lnTo>
                  <a:pt x="424" y="591"/>
                </a:lnTo>
                <a:lnTo>
                  <a:pt x="424" y="585"/>
                </a:lnTo>
                <a:lnTo>
                  <a:pt x="425" y="576"/>
                </a:lnTo>
                <a:lnTo>
                  <a:pt x="425" y="575"/>
                </a:lnTo>
                <a:lnTo>
                  <a:pt x="425" y="574"/>
                </a:lnTo>
                <a:lnTo>
                  <a:pt x="425" y="571"/>
                </a:lnTo>
                <a:lnTo>
                  <a:pt x="425" y="566"/>
                </a:lnTo>
                <a:lnTo>
                  <a:pt x="425" y="565"/>
                </a:lnTo>
                <a:lnTo>
                  <a:pt x="427" y="560"/>
                </a:lnTo>
                <a:lnTo>
                  <a:pt x="427" y="557"/>
                </a:lnTo>
                <a:lnTo>
                  <a:pt x="427" y="554"/>
                </a:lnTo>
                <a:lnTo>
                  <a:pt x="428" y="547"/>
                </a:lnTo>
                <a:lnTo>
                  <a:pt x="428" y="543"/>
                </a:lnTo>
                <a:lnTo>
                  <a:pt x="428" y="542"/>
                </a:lnTo>
                <a:lnTo>
                  <a:pt x="428" y="541"/>
                </a:lnTo>
                <a:lnTo>
                  <a:pt x="428" y="538"/>
                </a:lnTo>
                <a:lnTo>
                  <a:pt x="428" y="529"/>
                </a:lnTo>
                <a:lnTo>
                  <a:pt x="428" y="520"/>
                </a:lnTo>
                <a:lnTo>
                  <a:pt x="428" y="519"/>
                </a:lnTo>
                <a:lnTo>
                  <a:pt x="428" y="515"/>
                </a:lnTo>
                <a:lnTo>
                  <a:pt x="425" y="515"/>
                </a:lnTo>
                <a:lnTo>
                  <a:pt x="424" y="513"/>
                </a:lnTo>
                <a:lnTo>
                  <a:pt x="423" y="512"/>
                </a:lnTo>
                <a:lnTo>
                  <a:pt x="423" y="511"/>
                </a:lnTo>
                <a:lnTo>
                  <a:pt x="422" y="511"/>
                </a:lnTo>
                <a:lnTo>
                  <a:pt x="421" y="511"/>
                </a:lnTo>
                <a:lnTo>
                  <a:pt x="420" y="511"/>
                </a:lnTo>
                <a:lnTo>
                  <a:pt x="419" y="511"/>
                </a:lnTo>
                <a:lnTo>
                  <a:pt x="416" y="511"/>
                </a:lnTo>
                <a:lnTo>
                  <a:pt x="415" y="511"/>
                </a:lnTo>
                <a:lnTo>
                  <a:pt x="415" y="510"/>
                </a:lnTo>
                <a:lnTo>
                  <a:pt x="415" y="508"/>
                </a:lnTo>
                <a:lnTo>
                  <a:pt x="415" y="507"/>
                </a:lnTo>
                <a:lnTo>
                  <a:pt x="415" y="505"/>
                </a:lnTo>
                <a:lnTo>
                  <a:pt x="415" y="504"/>
                </a:lnTo>
                <a:lnTo>
                  <a:pt x="415" y="503"/>
                </a:lnTo>
                <a:lnTo>
                  <a:pt x="415" y="501"/>
                </a:lnTo>
                <a:lnTo>
                  <a:pt x="415" y="498"/>
                </a:lnTo>
                <a:lnTo>
                  <a:pt x="413" y="498"/>
                </a:lnTo>
                <a:lnTo>
                  <a:pt x="408" y="498"/>
                </a:lnTo>
                <a:lnTo>
                  <a:pt x="404" y="498"/>
                </a:lnTo>
                <a:lnTo>
                  <a:pt x="404" y="496"/>
                </a:lnTo>
                <a:lnTo>
                  <a:pt x="404" y="494"/>
                </a:lnTo>
                <a:lnTo>
                  <a:pt x="404" y="493"/>
                </a:lnTo>
                <a:lnTo>
                  <a:pt x="404" y="492"/>
                </a:lnTo>
                <a:lnTo>
                  <a:pt x="404" y="485"/>
                </a:lnTo>
                <a:lnTo>
                  <a:pt x="404" y="484"/>
                </a:lnTo>
                <a:lnTo>
                  <a:pt x="404" y="483"/>
                </a:lnTo>
                <a:lnTo>
                  <a:pt x="404" y="479"/>
                </a:lnTo>
                <a:lnTo>
                  <a:pt x="404" y="478"/>
                </a:lnTo>
                <a:lnTo>
                  <a:pt x="404" y="476"/>
                </a:lnTo>
                <a:lnTo>
                  <a:pt x="404" y="475"/>
                </a:lnTo>
                <a:lnTo>
                  <a:pt x="405" y="474"/>
                </a:lnTo>
                <a:lnTo>
                  <a:pt x="405" y="471"/>
                </a:lnTo>
                <a:lnTo>
                  <a:pt x="405" y="470"/>
                </a:lnTo>
                <a:lnTo>
                  <a:pt x="405" y="468"/>
                </a:lnTo>
                <a:lnTo>
                  <a:pt x="405" y="467"/>
                </a:lnTo>
                <a:lnTo>
                  <a:pt x="405" y="454"/>
                </a:lnTo>
                <a:lnTo>
                  <a:pt x="405" y="451"/>
                </a:lnTo>
                <a:lnTo>
                  <a:pt x="405" y="449"/>
                </a:lnTo>
                <a:lnTo>
                  <a:pt x="403" y="448"/>
                </a:lnTo>
                <a:lnTo>
                  <a:pt x="403" y="444"/>
                </a:lnTo>
                <a:lnTo>
                  <a:pt x="404" y="444"/>
                </a:lnTo>
                <a:lnTo>
                  <a:pt x="404" y="445"/>
                </a:lnTo>
                <a:lnTo>
                  <a:pt x="405" y="445"/>
                </a:lnTo>
                <a:lnTo>
                  <a:pt x="405" y="443"/>
                </a:lnTo>
                <a:lnTo>
                  <a:pt x="406" y="442"/>
                </a:lnTo>
                <a:lnTo>
                  <a:pt x="402" y="442"/>
                </a:lnTo>
                <a:lnTo>
                  <a:pt x="398" y="442"/>
                </a:lnTo>
                <a:lnTo>
                  <a:pt x="396" y="442"/>
                </a:lnTo>
                <a:lnTo>
                  <a:pt x="394" y="441"/>
                </a:lnTo>
                <a:lnTo>
                  <a:pt x="388" y="441"/>
                </a:lnTo>
                <a:lnTo>
                  <a:pt x="381" y="441"/>
                </a:lnTo>
                <a:lnTo>
                  <a:pt x="378" y="441"/>
                </a:lnTo>
                <a:lnTo>
                  <a:pt x="370" y="441"/>
                </a:lnTo>
                <a:lnTo>
                  <a:pt x="362" y="441"/>
                </a:lnTo>
                <a:lnTo>
                  <a:pt x="360" y="441"/>
                </a:lnTo>
                <a:lnTo>
                  <a:pt x="355" y="440"/>
                </a:lnTo>
                <a:lnTo>
                  <a:pt x="347" y="440"/>
                </a:lnTo>
                <a:lnTo>
                  <a:pt x="339" y="440"/>
                </a:lnTo>
                <a:lnTo>
                  <a:pt x="334" y="440"/>
                </a:lnTo>
                <a:lnTo>
                  <a:pt x="331" y="440"/>
                </a:lnTo>
                <a:lnTo>
                  <a:pt x="328" y="440"/>
                </a:lnTo>
                <a:lnTo>
                  <a:pt x="328" y="438"/>
                </a:lnTo>
                <a:lnTo>
                  <a:pt x="329" y="438"/>
                </a:lnTo>
                <a:lnTo>
                  <a:pt x="329" y="436"/>
                </a:lnTo>
                <a:lnTo>
                  <a:pt x="329" y="434"/>
                </a:lnTo>
                <a:lnTo>
                  <a:pt x="328" y="434"/>
                </a:lnTo>
                <a:lnTo>
                  <a:pt x="328" y="433"/>
                </a:lnTo>
                <a:lnTo>
                  <a:pt x="328" y="432"/>
                </a:lnTo>
                <a:lnTo>
                  <a:pt x="328" y="428"/>
                </a:lnTo>
                <a:lnTo>
                  <a:pt x="327" y="428"/>
                </a:lnTo>
                <a:lnTo>
                  <a:pt x="327" y="426"/>
                </a:lnTo>
                <a:lnTo>
                  <a:pt x="324" y="426"/>
                </a:lnTo>
                <a:lnTo>
                  <a:pt x="322" y="426"/>
                </a:lnTo>
                <a:lnTo>
                  <a:pt x="322" y="427"/>
                </a:lnTo>
                <a:lnTo>
                  <a:pt x="320" y="427"/>
                </a:lnTo>
                <a:lnTo>
                  <a:pt x="321" y="421"/>
                </a:lnTo>
                <a:lnTo>
                  <a:pt x="321" y="420"/>
                </a:lnTo>
                <a:lnTo>
                  <a:pt x="317" y="420"/>
                </a:lnTo>
                <a:lnTo>
                  <a:pt x="316" y="420"/>
                </a:lnTo>
                <a:lnTo>
                  <a:pt x="315" y="420"/>
                </a:lnTo>
                <a:lnTo>
                  <a:pt x="311" y="420"/>
                </a:lnTo>
                <a:lnTo>
                  <a:pt x="309" y="420"/>
                </a:lnTo>
                <a:lnTo>
                  <a:pt x="309" y="419"/>
                </a:lnTo>
                <a:lnTo>
                  <a:pt x="315" y="419"/>
                </a:lnTo>
                <a:lnTo>
                  <a:pt x="315" y="418"/>
                </a:lnTo>
                <a:lnTo>
                  <a:pt x="315" y="415"/>
                </a:lnTo>
                <a:lnTo>
                  <a:pt x="309" y="415"/>
                </a:lnTo>
                <a:lnTo>
                  <a:pt x="309" y="410"/>
                </a:lnTo>
                <a:lnTo>
                  <a:pt x="309" y="408"/>
                </a:lnTo>
                <a:lnTo>
                  <a:pt x="309" y="407"/>
                </a:lnTo>
                <a:lnTo>
                  <a:pt x="310" y="407"/>
                </a:lnTo>
                <a:lnTo>
                  <a:pt x="311" y="407"/>
                </a:lnTo>
                <a:lnTo>
                  <a:pt x="311" y="404"/>
                </a:lnTo>
                <a:lnTo>
                  <a:pt x="310" y="404"/>
                </a:lnTo>
                <a:lnTo>
                  <a:pt x="309" y="404"/>
                </a:lnTo>
                <a:lnTo>
                  <a:pt x="310" y="404"/>
                </a:lnTo>
                <a:lnTo>
                  <a:pt x="311" y="404"/>
                </a:lnTo>
                <a:lnTo>
                  <a:pt x="312" y="404"/>
                </a:lnTo>
                <a:lnTo>
                  <a:pt x="312" y="403"/>
                </a:lnTo>
                <a:lnTo>
                  <a:pt x="321" y="403"/>
                </a:lnTo>
                <a:lnTo>
                  <a:pt x="321" y="402"/>
                </a:lnTo>
                <a:lnTo>
                  <a:pt x="321" y="398"/>
                </a:lnTo>
                <a:lnTo>
                  <a:pt x="321" y="396"/>
                </a:lnTo>
                <a:lnTo>
                  <a:pt x="321" y="395"/>
                </a:lnTo>
                <a:lnTo>
                  <a:pt x="321" y="394"/>
                </a:lnTo>
                <a:lnTo>
                  <a:pt x="317" y="394"/>
                </a:lnTo>
                <a:lnTo>
                  <a:pt x="313" y="394"/>
                </a:lnTo>
                <a:lnTo>
                  <a:pt x="312" y="394"/>
                </a:lnTo>
                <a:lnTo>
                  <a:pt x="310" y="394"/>
                </a:lnTo>
                <a:lnTo>
                  <a:pt x="310" y="391"/>
                </a:lnTo>
                <a:lnTo>
                  <a:pt x="311" y="391"/>
                </a:lnTo>
                <a:lnTo>
                  <a:pt x="312" y="391"/>
                </a:lnTo>
                <a:lnTo>
                  <a:pt x="318" y="392"/>
                </a:lnTo>
                <a:lnTo>
                  <a:pt x="319" y="392"/>
                </a:lnTo>
                <a:lnTo>
                  <a:pt x="320" y="392"/>
                </a:lnTo>
                <a:lnTo>
                  <a:pt x="321" y="392"/>
                </a:lnTo>
                <a:lnTo>
                  <a:pt x="321" y="391"/>
                </a:lnTo>
                <a:lnTo>
                  <a:pt x="325" y="391"/>
                </a:lnTo>
                <a:lnTo>
                  <a:pt x="327" y="392"/>
                </a:lnTo>
                <a:lnTo>
                  <a:pt x="333" y="392"/>
                </a:lnTo>
                <a:lnTo>
                  <a:pt x="334" y="392"/>
                </a:lnTo>
                <a:lnTo>
                  <a:pt x="334" y="386"/>
                </a:lnTo>
                <a:lnTo>
                  <a:pt x="334" y="385"/>
                </a:lnTo>
                <a:lnTo>
                  <a:pt x="319" y="385"/>
                </a:lnTo>
                <a:lnTo>
                  <a:pt x="317" y="385"/>
                </a:lnTo>
                <a:lnTo>
                  <a:pt x="315" y="385"/>
                </a:lnTo>
                <a:lnTo>
                  <a:pt x="315" y="387"/>
                </a:lnTo>
                <a:lnTo>
                  <a:pt x="318" y="388"/>
                </a:lnTo>
                <a:lnTo>
                  <a:pt x="319" y="388"/>
                </a:lnTo>
                <a:lnTo>
                  <a:pt x="319" y="390"/>
                </a:lnTo>
                <a:lnTo>
                  <a:pt x="318" y="390"/>
                </a:lnTo>
                <a:lnTo>
                  <a:pt x="317" y="390"/>
                </a:lnTo>
                <a:lnTo>
                  <a:pt x="315" y="390"/>
                </a:lnTo>
                <a:lnTo>
                  <a:pt x="312" y="390"/>
                </a:lnTo>
                <a:lnTo>
                  <a:pt x="312" y="387"/>
                </a:lnTo>
                <a:lnTo>
                  <a:pt x="312" y="386"/>
                </a:lnTo>
                <a:lnTo>
                  <a:pt x="310" y="386"/>
                </a:lnTo>
                <a:lnTo>
                  <a:pt x="310" y="378"/>
                </a:lnTo>
                <a:lnTo>
                  <a:pt x="310" y="377"/>
                </a:lnTo>
                <a:lnTo>
                  <a:pt x="308" y="377"/>
                </a:lnTo>
                <a:lnTo>
                  <a:pt x="308" y="374"/>
                </a:lnTo>
                <a:lnTo>
                  <a:pt x="307" y="374"/>
                </a:lnTo>
                <a:lnTo>
                  <a:pt x="304" y="374"/>
                </a:lnTo>
                <a:lnTo>
                  <a:pt x="304" y="373"/>
                </a:lnTo>
                <a:lnTo>
                  <a:pt x="304" y="370"/>
                </a:lnTo>
                <a:lnTo>
                  <a:pt x="304" y="362"/>
                </a:lnTo>
                <a:lnTo>
                  <a:pt x="304" y="360"/>
                </a:lnTo>
                <a:lnTo>
                  <a:pt x="309" y="360"/>
                </a:lnTo>
                <a:lnTo>
                  <a:pt x="311" y="360"/>
                </a:lnTo>
                <a:lnTo>
                  <a:pt x="311" y="358"/>
                </a:lnTo>
                <a:lnTo>
                  <a:pt x="311" y="356"/>
                </a:lnTo>
                <a:lnTo>
                  <a:pt x="311" y="353"/>
                </a:lnTo>
                <a:lnTo>
                  <a:pt x="311" y="342"/>
                </a:lnTo>
                <a:lnTo>
                  <a:pt x="311" y="332"/>
                </a:lnTo>
                <a:lnTo>
                  <a:pt x="312" y="325"/>
                </a:lnTo>
                <a:lnTo>
                  <a:pt x="312" y="324"/>
                </a:lnTo>
                <a:lnTo>
                  <a:pt x="312" y="314"/>
                </a:lnTo>
                <a:lnTo>
                  <a:pt x="312" y="310"/>
                </a:lnTo>
                <a:lnTo>
                  <a:pt x="312" y="307"/>
                </a:lnTo>
                <a:lnTo>
                  <a:pt x="312" y="306"/>
                </a:lnTo>
                <a:lnTo>
                  <a:pt x="310" y="306"/>
                </a:lnTo>
                <a:lnTo>
                  <a:pt x="303" y="304"/>
                </a:lnTo>
                <a:lnTo>
                  <a:pt x="300" y="304"/>
                </a:lnTo>
                <a:lnTo>
                  <a:pt x="300" y="306"/>
                </a:lnTo>
                <a:lnTo>
                  <a:pt x="300" y="309"/>
                </a:lnTo>
                <a:lnTo>
                  <a:pt x="300" y="311"/>
                </a:lnTo>
                <a:lnTo>
                  <a:pt x="292" y="310"/>
                </a:lnTo>
                <a:lnTo>
                  <a:pt x="287" y="310"/>
                </a:lnTo>
                <a:lnTo>
                  <a:pt x="282" y="310"/>
                </a:lnTo>
                <a:lnTo>
                  <a:pt x="282" y="314"/>
                </a:lnTo>
                <a:lnTo>
                  <a:pt x="287" y="314"/>
                </a:lnTo>
                <a:lnTo>
                  <a:pt x="287" y="320"/>
                </a:lnTo>
                <a:lnTo>
                  <a:pt x="287" y="324"/>
                </a:lnTo>
                <a:lnTo>
                  <a:pt x="287" y="326"/>
                </a:lnTo>
                <a:lnTo>
                  <a:pt x="287" y="328"/>
                </a:lnTo>
                <a:lnTo>
                  <a:pt x="286" y="341"/>
                </a:lnTo>
                <a:lnTo>
                  <a:pt x="283" y="341"/>
                </a:lnTo>
                <a:lnTo>
                  <a:pt x="262" y="340"/>
                </a:lnTo>
                <a:lnTo>
                  <a:pt x="262" y="343"/>
                </a:lnTo>
                <a:lnTo>
                  <a:pt x="261" y="371"/>
                </a:lnTo>
                <a:lnTo>
                  <a:pt x="261" y="378"/>
                </a:lnTo>
                <a:lnTo>
                  <a:pt x="261" y="379"/>
                </a:lnTo>
                <a:lnTo>
                  <a:pt x="261" y="383"/>
                </a:lnTo>
                <a:lnTo>
                  <a:pt x="261" y="386"/>
                </a:lnTo>
                <a:lnTo>
                  <a:pt x="260" y="390"/>
                </a:lnTo>
                <a:lnTo>
                  <a:pt x="258" y="388"/>
                </a:lnTo>
                <a:lnTo>
                  <a:pt x="252" y="388"/>
                </a:lnTo>
                <a:lnTo>
                  <a:pt x="251" y="388"/>
                </a:lnTo>
                <a:lnTo>
                  <a:pt x="250" y="388"/>
                </a:lnTo>
                <a:lnTo>
                  <a:pt x="238" y="388"/>
                </a:lnTo>
                <a:lnTo>
                  <a:pt x="235" y="388"/>
                </a:lnTo>
                <a:lnTo>
                  <a:pt x="234" y="388"/>
                </a:lnTo>
                <a:lnTo>
                  <a:pt x="233" y="388"/>
                </a:lnTo>
                <a:lnTo>
                  <a:pt x="229" y="388"/>
                </a:lnTo>
                <a:lnTo>
                  <a:pt x="212" y="387"/>
                </a:lnTo>
                <a:lnTo>
                  <a:pt x="212" y="386"/>
                </a:lnTo>
                <a:lnTo>
                  <a:pt x="204" y="386"/>
                </a:lnTo>
                <a:lnTo>
                  <a:pt x="200" y="386"/>
                </a:lnTo>
                <a:lnTo>
                  <a:pt x="198" y="386"/>
                </a:lnTo>
                <a:lnTo>
                  <a:pt x="197" y="386"/>
                </a:lnTo>
                <a:lnTo>
                  <a:pt x="191" y="386"/>
                </a:lnTo>
                <a:lnTo>
                  <a:pt x="189" y="386"/>
                </a:lnTo>
                <a:lnTo>
                  <a:pt x="189" y="387"/>
                </a:lnTo>
                <a:lnTo>
                  <a:pt x="188" y="387"/>
                </a:lnTo>
                <a:lnTo>
                  <a:pt x="188" y="388"/>
                </a:lnTo>
                <a:lnTo>
                  <a:pt x="188" y="391"/>
                </a:lnTo>
                <a:lnTo>
                  <a:pt x="188" y="392"/>
                </a:lnTo>
                <a:lnTo>
                  <a:pt x="188" y="398"/>
                </a:lnTo>
                <a:lnTo>
                  <a:pt x="188" y="400"/>
                </a:lnTo>
                <a:lnTo>
                  <a:pt x="186" y="426"/>
                </a:lnTo>
                <a:lnTo>
                  <a:pt x="187" y="426"/>
                </a:lnTo>
                <a:lnTo>
                  <a:pt x="191" y="426"/>
                </a:lnTo>
                <a:lnTo>
                  <a:pt x="193" y="426"/>
                </a:lnTo>
                <a:lnTo>
                  <a:pt x="193" y="429"/>
                </a:lnTo>
                <a:lnTo>
                  <a:pt x="193" y="433"/>
                </a:lnTo>
                <a:lnTo>
                  <a:pt x="193" y="435"/>
                </a:lnTo>
                <a:lnTo>
                  <a:pt x="192" y="435"/>
                </a:lnTo>
                <a:lnTo>
                  <a:pt x="187" y="435"/>
                </a:lnTo>
                <a:lnTo>
                  <a:pt x="181" y="435"/>
                </a:lnTo>
                <a:lnTo>
                  <a:pt x="181" y="436"/>
                </a:lnTo>
                <a:lnTo>
                  <a:pt x="181" y="438"/>
                </a:lnTo>
                <a:lnTo>
                  <a:pt x="181" y="440"/>
                </a:lnTo>
                <a:lnTo>
                  <a:pt x="181" y="442"/>
                </a:lnTo>
                <a:lnTo>
                  <a:pt x="181" y="444"/>
                </a:lnTo>
                <a:lnTo>
                  <a:pt x="179" y="444"/>
                </a:lnTo>
                <a:lnTo>
                  <a:pt x="179" y="441"/>
                </a:lnTo>
                <a:lnTo>
                  <a:pt x="177" y="441"/>
                </a:lnTo>
                <a:lnTo>
                  <a:pt x="175" y="441"/>
                </a:lnTo>
                <a:lnTo>
                  <a:pt x="175" y="440"/>
                </a:lnTo>
                <a:lnTo>
                  <a:pt x="175" y="436"/>
                </a:lnTo>
                <a:lnTo>
                  <a:pt x="175" y="435"/>
                </a:lnTo>
                <a:lnTo>
                  <a:pt x="169" y="435"/>
                </a:lnTo>
                <a:lnTo>
                  <a:pt x="169" y="437"/>
                </a:lnTo>
                <a:lnTo>
                  <a:pt x="169" y="445"/>
                </a:lnTo>
                <a:lnTo>
                  <a:pt x="167" y="445"/>
                </a:lnTo>
                <a:lnTo>
                  <a:pt x="166" y="445"/>
                </a:lnTo>
                <a:lnTo>
                  <a:pt x="165" y="445"/>
                </a:lnTo>
                <a:lnTo>
                  <a:pt x="164" y="445"/>
                </a:lnTo>
                <a:lnTo>
                  <a:pt x="163" y="445"/>
                </a:lnTo>
                <a:lnTo>
                  <a:pt x="162" y="445"/>
                </a:lnTo>
                <a:lnTo>
                  <a:pt x="162" y="444"/>
                </a:lnTo>
                <a:lnTo>
                  <a:pt x="157" y="444"/>
                </a:lnTo>
                <a:lnTo>
                  <a:pt x="157" y="443"/>
                </a:lnTo>
                <a:lnTo>
                  <a:pt x="157" y="440"/>
                </a:lnTo>
                <a:lnTo>
                  <a:pt x="156" y="440"/>
                </a:lnTo>
                <a:lnTo>
                  <a:pt x="155" y="440"/>
                </a:lnTo>
                <a:lnTo>
                  <a:pt x="147" y="438"/>
                </a:lnTo>
                <a:lnTo>
                  <a:pt x="145" y="438"/>
                </a:lnTo>
                <a:lnTo>
                  <a:pt x="145" y="441"/>
                </a:lnTo>
                <a:lnTo>
                  <a:pt x="135" y="440"/>
                </a:lnTo>
                <a:lnTo>
                  <a:pt x="132" y="440"/>
                </a:lnTo>
                <a:lnTo>
                  <a:pt x="128" y="440"/>
                </a:lnTo>
                <a:lnTo>
                  <a:pt x="127" y="440"/>
                </a:lnTo>
                <a:lnTo>
                  <a:pt x="127" y="441"/>
                </a:lnTo>
                <a:lnTo>
                  <a:pt x="127" y="445"/>
                </a:lnTo>
                <a:lnTo>
                  <a:pt x="123" y="445"/>
                </a:lnTo>
                <a:lnTo>
                  <a:pt x="114" y="445"/>
                </a:lnTo>
                <a:lnTo>
                  <a:pt x="114" y="433"/>
                </a:lnTo>
                <a:lnTo>
                  <a:pt x="101" y="433"/>
                </a:lnTo>
                <a:lnTo>
                  <a:pt x="95" y="433"/>
                </a:lnTo>
                <a:lnTo>
                  <a:pt x="91" y="433"/>
                </a:lnTo>
                <a:lnTo>
                  <a:pt x="87" y="433"/>
                </a:lnTo>
                <a:lnTo>
                  <a:pt x="84" y="433"/>
                </a:lnTo>
                <a:lnTo>
                  <a:pt x="83" y="433"/>
                </a:lnTo>
                <a:lnTo>
                  <a:pt x="74" y="432"/>
                </a:lnTo>
                <a:lnTo>
                  <a:pt x="66" y="432"/>
                </a:lnTo>
                <a:lnTo>
                  <a:pt x="65" y="432"/>
                </a:lnTo>
                <a:lnTo>
                  <a:pt x="60" y="432"/>
                </a:lnTo>
                <a:lnTo>
                  <a:pt x="58" y="432"/>
                </a:lnTo>
                <a:lnTo>
                  <a:pt x="57" y="432"/>
                </a:lnTo>
                <a:lnTo>
                  <a:pt x="54" y="432"/>
                </a:lnTo>
                <a:lnTo>
                  <a:pt x="52" y="432"/>
                </a:lnTo>
                <a:lnTo>
                  <a:pt x="50" y="432"/>
                </a:lnTo>
                <a:lnTo>
                  <a:pt x="43" y="432"/>
                </a:lnTo>
                <a:lnTo>
                  <a:pt x="42" y="432"/>
                </a:lnTo>
                <a:lnTo>
                  <a:pt x="41" y="432"/>
                </a:lnTo>
                <a:lnTo>
                  <a:pt x="41" y="429"/>
                </a:lnTo>
                <a:lnTo>
                  <a:pt x="41" y="421"/>
                </a:lnTo>
                <a:lnTo>
                  <a:pt x="41" y="420"/>
                </a:lnTo>
                <a:lnTo>
                  <a:pt x="42" y="417"/>
                </a:lnTo>
                <a:lnTo>
                  <a:pt x="42" y="408"/>
                </a:lnTo>
                <a:lnTo>
                  <a:pt x="42" y="407"/>
                </a:lnTo>
                <a:lnTo>
                  <a:pt x="42" y="401"/>
                </a:lnTo>
                <a:lnTo>
                  <a:pt x="42" y="398"/>
                </a:lnTo>
                <a:lnTo>
                  <a:pt x="42" y="395"/>
                </a:lnTo>
                <a:lnTo>
                  <a:pt x="43" y="383"/>
                </a:lnTo>
                <a:lnTo>
                  <a:pt x="43" y="381"/>
                </a:lnTo>
                <a:lnTo>
                  <a:pt x="43" y="373"/>
                </a:lnTo>
                <a:lnTo>
                  <a:pt x="43" y="371"/>
                </a:lnTo>
                <a:lnTo>
                  <a:pt x="43" y="369"/>
                </a:lnTo>
                <a:lnTo>
                  <a:pt x="43" y="366"/>
                </a:lnTo>
                <a:lnTo>
                  <a:pt x="44" y="350"/>
                </a:lnTo>
                <a:lnTo>
                  <a:pt x="43" y="350"/>
                </a:lnTo>
                <a:lnTo>
                  <a:pt x="45" y="245"/>
                </a:lnTo>
                <a:lnTo>
                  <a:pt x="45" y="243"/>
                </a:lnTo>
                <a:lnTo>
                  <a:pt x="45" y="242"/>
                </a:lnTo>
                <a:lnTo>
                  <a:pt x="40" y="242"/>
                </a:lnTo>
                <a:lnTo>
                  <a:pt x="36" y="242"/>
                </a:lnTo>
                <a:lnTo>
                  <a:pt x="1" y="241"/>
                </a:lnTo>
                <a:lnTo>
                  <a:pt x="0" y="241"/>
                </a:lnTo>
                <a:lnTo>
                  <a:pt x="0" y="240"/>
                </a:lnTo>
                <a:lnTo>
                  <a:pt x="0" y="239"/>
                </a:lnTo>
                <a:lnTo>
                  <a:pt x="0" y="236"/>
                </a:lnTo>
                <a:lnTo>
                  <a:pt x="0" y="229"/>
                </a:lnTo>
                <a:lnTo>
                  <a:pt x="1" y="224"/>
                </a:lnTo>
                <a:lnTo>
                  <a:pt x="1" y="217"/>
                </a:lnTo>
                <a:lnTo>
                  <a:pt x="1" y="211"/>
                </a:lnTo>
                <a:lnTo>
                  <a:pt x="2" y="205"/>
                </a:lnTo>
                <a:lnTo>
                  <a:pt x="2" y="199"/>
                </a:lnTo>
                <a:lnTo>
                  <a:pt x="2" y="192"/>
                </a:lnTo>
                <a:lnTo>
                  <a:pt x="2" y="189"/>
                </a:lnTo>
                <a:lnTo>
                  <a:pt x="2" y="187"/>
                </a:lnTo>
                <a:lnTo>
                  <a:pt x="2" y="186"/>
                </a:lnTo>
                <a:lnTo>
                  <a:pt x="3" y="173"/>
                </a:lnTo>
                <a:lnTo>
                  <a:pt x="3" y="165"/>
                </a:lnTo>
                <a:lnTo>
                  <a:pt x="3" y="155"/>
                </a:lnTo>
                <a:lnTo>
                  <a:pt x="3" y="152"/>
                </a:lnTo>
                <a:lnTo>
                  <a:pt x="3" y="147"/>
                </a:lnTo>
                <a:lnTo>
                  <a:pt x="3" y="143"/>
                </a:lnTo>
                <a:lnTo>
                  <a:pt x="3" y="141"/>
                </a:lnTo>
                <a:lnTo>
                  <a:pt x="5" y="139"/>
                </a:lnTo>
                <a:lnTo>
                  <a:pt x="5" y="137"/>
                </a:lnTo>
                <a:lnTo>
                  <a:pt x="5" y="134"/>
                </a:lnTo>
                <a:lnTo>
                  <a:pt x="5" y="131"/>
                </a:lnTo>
                <a:lnTo>
                  <a:pt x="5" y="125"/>
                </a:lnTo>
                <a:lnTo>
                  <a:pt x="5" y="117"/>
                </a:lnTo>
                <a:lnTo>
                  <a:pt x="5" y="109"/>
                </a:lnTo>
                <a:lnTo>
                  <a:pt x="5" y="100"/>
                </a:lnTo>
                <a:lnTo>
                  <a:pt x="6" y="93"/>
                </a:lnTo>
                <a:lnTo>
                  <a:pt x="6" y="88"/>
                </a:lnTo>
                <a:lnTo>
                  <a:pt x="11" y="88"/>
                </a:lnTo>
                <a:lnTo>
                  <a:pt x="17" y="89"/>
                </a:lnTo>
                <a:lnTo>
                  <a:pt x="28" y="89"/>
                </a:lnTo>
                <a:lnTo>
                  <a:pt x="42" y="89"/>
                </a:lnTo>
                <a:lnTo>
                  <a:pt x="50" y="89"/>
                </a:lnTo>
                <a:lnTo>
                  <a:pt x="51" y="89"/>
                </a:lnTo>
                <a:lnTo>
                  <a:pt x="52" y="89"/>
                </a:lnTo>
                <a:lnTo>
                  <a:pt x="53" y="89"/>
                </a:lnTo>
                <a:lnTo>
                  <a:pt x="57" y="19"/>
                </a:lnTo>
                <a:lnTo>
                  <a:pt x="57" y="1"/>
                </a:lnTo>
                <a:lnTo>
                  <a:pt x="57" y="0"/>
                </a:lnTo>
                <a:lnTo>
                  <a:pt x="72" y="13"/>
                </a:lnTo>
                <a:lnTo>
                  <a:pt x="102" y="34"/>
                </a:lnTo>
                <a:lnTo>
                  <a:pt x="135" y="59"/>
                </a:lnTo>
                <a:lnTo>
                  <a:pt x="154" y="73"/>
                </a:lnTo>
                <a:lnTo>
                  <a:pt x="154" y="74"/>
                </a:lnTo>
                <a:lnTo>
                  <a:pt x="178" y="92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4" name="Freeform 68">
            <a:extLst>
              <a:ext uri="{FF2B5EF4-FFF2-40B4-BE49-F238E27FC236}">
                <a16:creationId xmlns:a16="http://schemas.microsoft.com/office/drawing/2014/main" id="{BADAF7C3-78C1-48A5-DA39-572FD3EBE5C0}"/>
              </a:ext>
            </a:extLst>
          </p:cNvPr>
          <p:cNvSpPr>
            <a:spLocks/>
          </p:cNvSpPr>
          <p:nvPr/>
        </p:nvSpPr>
        <p:spPr bwMode="auto">
          <a:xfrm>
            <a:off x="4058593" y="4103960"/>
            <a:ext cx="498475" cy="549275"/>
          </a:xfrm>
          <a:custGeom>
            <a:avLst/>
            <a:gdLst>
              <a:gd name="T0" fmla="*/ 307 w 314"/>
              <a:gd name="T1" fmla="*/ 51 h 346"/>
              <a:gd name="T2" fmla="*/ 307 w 314"/>
              <a:gd name="T3" fmla="*/ 70 h 346"/>
              <a:gd name="T4" fmla="*/ 300 w 314"/>
              <a:gd name="T5" fmla="*/ 97 h 346"/>
              <a:gd name="T6" fmla="*/ 305 w 314"/>
              <a:gd name="T7" fmla="*/ 113 h 346"/>
              <a:gd name="T8" fmla="*/ 312 w 314"/>
              <a:gd name="T9" fmla="*/ 130 h 346"/>
              <a:gd name="T10" fmla="*/ 311 w 314"/>
              <a:gd name="T11" fmla="*/ 154 h 346"/>
              <a:gd name="T12" fmla="*/ 307 w 314"/>
              <a:gd name="T13" fmla="*/ 196 h 346"/>
              <a:gd name="T14" fmla="*/ 307 w 314"/>
              <a:gd name="T15" fmla="*/ 210 h 346"/>
              <a:gd name="T16" fmla="*/ 303 w 314"/>
              <a:gd name="T17" fmla="*/ 256 h 346"/>
              <a:gd name="T18" fmla="*/ 301 w 314"/>
              <a:gd name="T19" fmla="*/ 276 h 346"/>
              <a:gd name="T20" fmla="*/ 293 w 314"/>
              <a:gd name="T21" fmla="*/ 294 h 346"/>
              <a:gd name="T22" fmla="*/ 292 w 314"/>
              <a:gd name="T23" fmla="*/ 294 h 346"/>
              <a:gd name="T24" fmla="*/ 292 w 314"/>
              <a:gd name="T25" fmla="*/ 319 h 346"/>
              <a:gd name="T26" fmla="*/ 281 w 314"/>
              <a:gd name="T27" fmla="*/ 346 h 346"/>
              <a:gd name="T28" fmla="*/ 267 w 314"/>
              <a:gd name="T29" fmla="*/ 346 h 346"/>
              <a:gd name="T30" fmla="*/ 257 w 314"/>
              <a:gd name="T31" fmla="*/ 346 h 346"/>
              <a:gd name="T32" fmla="*/ 247 w 314"/>
              <a:gd name="T33" fmla="*/ 344 h 346"/>
              <a:gd name="T34" fmla="*/ 245 w 314"/>
              <a:gd name="T35" fmla="*/ 339 h 346"/>
              <a:gd name="T36" fmla="*/ 243 w 314"/>
              <a:gd name="T37" fmla="*/ 332 h 346"/>
              <a:gd name="T38" fmla="*/ 236 w 314"/>
              <a:gd name="T39" fmla="*/ 327 h 346"/>
              <a:gd name="T40" fmla="*/ 230 w 314"/>
              <a:gd name="T41" fmla="*/ 330 h 346"/>
              <a:gd name="T42" fmla="*/ 225 w 314"/>
              <a:gd name="T43" fmla="*/ 334 h 346"/>
              <a:gd name="T44" fmla="*/ 222 w 314"/>
              <a:gd name="T45" fmla="*/ 341 h 346"/>
              <a:gd name="T46" fmla="*/ 215 w 314"/>
              <a:gd name="T47" fmla="*/ 339 h 346"/>
              <a:gd name="T48" fmla="*/ 217 w 314"/>
              <a:gd name="T49" fmla="*/ 331 h 346"/>
              <a:gd name="T50" fmla="*/ 215 w 314"/>
              <a:gd name="T51" fmla="*/ 324 h 346"/>
              <a:gd name="T52" fmla="*/ 202 w 314"/>
              <a:gd name="T53" fmla="*/ 323 h 346"/>
              <a:gd name="T54" fmla="*/ 193 w 314"/>
              <a:gd name="T55" fmla="*/ 323 h 346"/>
              <a:gd name="T56" fmla="*/ 184 w 314"/>
              <a:gd name="T57" fmla="*/ 323 h 346"/>
              <a:gd name="T58" fmla="*/ 165 w 314"/>
              <a:gd name="T59" fmla="*/ 323 h 346"/>
              <a:gd name="T60" fmla="*/ 152 w 314"/>
              <a:gd name="T61" fmla="*/ 323 h 346"/>
              <a:gd name="T62" fmla="*/ 128 w 314"/>
              <a:gd name="T63" fmla="*/ 322 h 346"/>
              <a:gd name="T64" fmla="*/ 127 w 314"/>
              <a:gd name="T65" fmla="*/ 247 h 346"/>
              <a:gd name="T66" fmla="*/ 101 w 314"/>
              <a:gd name="T67" fmla="*/ 241 h 346"/>
              <a:gd name="T68" fmla="*/ 68 w 314"/>
              <a:gd name="T69" fmla="*/ 223 h 346"/>
              <a:gd name="T70" fmla="*/ 53 w 314"/>
              <a:gd name="T71" fmla="*/ 218 h 346"/>
              <a:gd name="T72" fmla="*/ 57 w 314"/>
              <a:gd name="T73" fmla="*/ 212 h 346"/>
              <a:gd name="T74" fmla="*/ 33 w 314"/>
              <a:gd name="T75" fmla="*/ 199 h 346"/>
              <a:gd name="T76" fmla="*/ 15 w 314"/>
              <a:gd name="T77" fmla="*/ 191 h 346"/>
              <a:gd name="T78" fmla="*/ 51 w 314"/>
              <a:gd name="T79" fmla="*/ 187 h 346"/>
              <a:gd name="T80" fmla="*/ 76 w 314"/>
              <a:gd name="T81" fmla="*/ 156 h 346"/>
              <a:gd name="T82" fmla="*/ 74 w 314"/>
              <a:gd name="T83" fmla="*/ 145 h 346"/>
              <a:gd name="T84" fmla="*/ 51 w 314"/>
              <a:gd name="T85" fmla="*/ 138 h 346"/>
              <a:gd name="T86" fmla="*/ 1 w 314"/>
              <a:gd name="T87" fmla="*/ 101 h 346"/>
              <a:gd name="T88" fmla="*/ 0 w 314"/>
              <a:gd name="T89" fmla="*/ 58 h 346"/>
              <a:gd name="T90" fmla="*/ 62 w 314"/>
              <a:gd name="T91" fmla="*/ 50 h 346"/>
              <a:gd name="T92" fmla="*/ 74 w 314"/>
              <a:gd name="T93" fmla="*/ 26 h 346"/>
              <a:gd name="T94" fmla="*/ 96 w 314"/>
              <a:gd name="T95" fmla="*/ 50 h 346"/>
              <a:gd name="T96" fmla="*/ 148 w 314"/>
              <a:gd name="T97" fmla="*/ 50 h 346"/>
              <a:gd name="T98" fmla="*/ 213 w 314"/>
              <a:gd name="T99" fmla="*/ 40 h 346"/>
              <a:gd name="T100" fmla="*/ 214 w 314"/>
              <a:gd name="T101" fmla="*/ 24 h 346"/>
              <a:gd name="T102" fmla="*/ 240 w 314"/>
              <a:gd name="T103" fmla="*/ 0 h 346"/>
              <a:gd name="T104" fmla="*/ 274 w 314"/>
              <a:gd name="T105" fmla="*/ 0 h 346"/>
              <a:gd name="T106" fmla="*/ 281 w 314"/>
              <a:gd name="T107" fmla="*/ 6 h 346"/>
              <a:gd name="T108" fmla="*/ 295 w 314"/>
              <a:gd name="T109" fmla="*/ 12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14" h="346">
                <a:moveTo>
                  <a:pt x="314" y="14"/>
                </a:moveTo>
                <a:lnTo>
                  <a:pt x="309" y="31"/>
                </a:lnTo>
                <a:lnTo>
                  <a:pt x="308" y="34"/>
                </a:lnTo>
                <a:lnTo>
                  <a:pt x="308" y="41"/>
                </a:lnTo>
                <a:lnTo>
                  <a:pt x="308" y="45"/>
                </a:lnTo>
                <a:lnTo>
                  <a:pt x="307" y="49"/>
                </a:lnTo>
                <a:lnTo>
                  <a:pt x="307" y="51"/>
                </a:lnTo>
                <a:lnTo>
                  <a:pt x="305" y="55"/>
                </a:lnTo>
                <a:lnTo>
                  <a:pt x="304" y="58"/>
                </a:lnTo>
                <a:lnTo>
                  <a:pt x="304" y="59"/>
                </a:lnTo>
                <a:lnTo>
                  <a:pt x="305" y="64"/>
                </a:lnTo>
                <a:lnTo>
                  <a:pt x="305" y="65"/>
                </a:lnTo>
                <a:lnTo>
                  <a:pt x="305" y="67"/>
                </a:lnTo>
                <a:lnTo>
                  <a:pt x="307" y="70"/>
                </a:lnTo>
                <a:lnTo>
                  <a:pt x="305" y="72"/>
                </a:lnTo>
                <a:lnTo>
                  <a:pt x="305" y="73"/>
                </a:lnTo>
                <a:lnTo>
                  <a:pt x="304" y="75"/>
                </a:lnTo>
                <a:lnTo>
                  <a:pt x="302" y="81"/>
                </a:lnTo>
                <a:lnTo>
                  <a:pt x="301" y="83"/>
                </a:lnTo>
                <a:lnTo>
                  <a:pt x="301" y="88"/>
                </a:lnTo>
                <a:lnTo>
                  <a:pt x="300" y="97"/>
                </a:lnTo>
                <a:lnTo>
                  <a:pt x="300" y="99"/>
                </a:lnTo>
                <a:lnTo>
                  <a:pt x="300" y="101"/>
                </a:lnTo>
                <a:lnTo>
                  <a:pt x="300" y="105"/>
                </a:lnTo>
                <a:lnTo>
                  <a:pt x="299" y="112"/>
                </a:lnTo>
                <a:lnTo>
                  <a:pt x="299" y="113"/>
                </a:lnTo>
                <a:lnTo>
                  <a:pt x="301" y="113"/>
                </a:lnTo>
                <a:lnTo>
                  <a:pt x="305" y="113"/>
                </a:lnTo>
                <a:lnTo>
                  <a:pt x="310" y="112"/>
                </a:lnTo>
                <a:lnTo>
                  <a:pt x="313" y="113"/>
                </a:lnTo>
                <a:lnTo>
                  <a:pt x="312" y="115"/>
                </a:lnTo>
                <a:lnTo>
                  <a:pt x="312" y="122"/>
                </a:lnTo>
                <a:lnTo>
                  <a:pt x="312" y="127"/>
                </a:lnTo>
                <a:lnTo>
                  <a:pt x="312" y="129"/>
                </a:lnTo>
                <a:lnTo>
                  <a:pt x="312" y="130"/>
                </a:lnTo>
                <a:lnTo>
                  <a:pt x="312" y="131"/>
                </a:lnTo>
                <a:lnTo>
                  <a:pt x="312" y="133"/>
                </a:lnTo>
                <a:lnTo>
                  <a:pt x="312" y="137"/>
                </a:lnTo>
                <a:lnTo>
                  <a:pt x="312" y="140"/>
                </a:lnTo>
                <a:lnTo>
                  <a:pt x="312" y="146"/>
                </a:lnTo>
                <a:lnTo>
                  <a:pt x="311" y="150"/>
                </a:lnTo>
                <a:lnTo>
                  <a:pt x="311" y="154"/>
                </a:lnTo>
                <a:lnTo>
                  <a:pt x="311" y="163"/>
                </a:lnTo>
                <a:lnTo>
                  <a:pt x="310" y="168"/>
                </a:lnTo>
                <a:lnTo>
                  <a:pt x="310" y="173"/>
                </a:lnTo>
                <a:lnTo>
                  <a:pt x="310" y="175"/>
                </a:lnTo>
                <a:lnTo>
                  <a:pt x="309" y="182"/>
                </a:lnTo>
                <a:lnTo>
                  <a:pt x="308" y="189"/>
                </a:lnTo>
                <a:lnTo>
                  <a:pt x="307" y="196"/>
                </a:lnTo>
                <a:lnTo>
                  <a:pt x="307" y="204"/>
                </a:lnTo>
                <a:lnTo>
                  <a:pt x="307" y="205"/>
                </a:lnTo>
                <a:lnTo>
                  <a:pt x="307" y="206"/>
                </a:lnTo>
                <a:lnTo>
                  <a:pt x="307" y="207"/>
                </a:lnTo>
                <a:lnTo>
                  <a:pt x="307" y="208"/>
                </a:lnTo>
                <a:lnTo>
                  <a:pt x="307" y="209"/>
                </a:lnTo>
                <a:lnTo>
                  <a:pt x="307" y="210"/>
                </a:lnTo>
                <a:lnTo>
                  <a:pt x="305" y="212"/>
                </a:lnTo>
                <a:lnTo>
                  <a:pt x="305" y="213"/>
                </a:lnTo>
                <a:lnTo>
                  <a:pt x="305" y="222"/>
                </a:lnTo>
                <a:lnTo>
                  <a:pt x="303" y="247"/>
                </a:lnTo>
                <a:lnTo>
                  <a:pt x="303" y="249"/>
                </a:lnTo>
                <a:lnTo>
                  <a:pt x="303" y="250"/>
                </a:lnTo>
                <a:lnTo>
                  <a:pt x="303" y="256"/>
                </a:lnTo>
                <a:lnTo>
                  <a:pt x="303" y="257"/>
                </a:lnTo>
                <a:lnTo>
                  <a:pt x="302" y="259"/>
                </a:lnTo>
                <a:lnTo>
                  <a:pt x="302" y="261"/>
                </a:lnTo>
                <a:lnTo>
                  <a:pt x="302" y="269"/>
                </a:lnTo>
                <a:lnTo>
                  <a:pt x="301" y="272"/>
                </a:lnTo>
                <a:lnTo>
                  <a:pt x="301" y="273"/>
                </a:lnTo>
                <a:lnTo>
                  <a:pt x="301" y="276"/>
                </a:lnTo>
                <a:lnTo>
                  <a:pt x="301" y="280"/>
                </a:lnTo>
                <a:lnTo>
                  <a:pt x="301" y="285"/>
                </a:lnTo>
                <a:lnTo>
                  <a:pt x="300" y="292"/>
                </a:lnTo>
                <a:lnTo>
                  <a:pt x="300" y="294"/>
                </a:lnTo>
                <a:lnTo>
                  <a:pt x="299" y="294"/>
                </a:lnTo>
                <a:lnTo>
                  <a:pt x="299" y="296"/>
                </a:lnTo>
                <a:lnTo>
                  <a:pt x="293" y="294"/>
                </a:lnTo>
                <a:lnTo>
                  <a:pt x="293" y="286"/>
                </a:lnTo>
                <a:lnTo>
                  <a:pt x="292" y="288"/>
                </a:lnTo>
                <a:lnTo>
                  <a:pt x="292" y="289"/>
                </a:lnTo>
                <a:lnTo>
                  <a:pt x="292" y="291"/>
                </a:lnTo>
                <a:lnTo>
                  <a:pt x="292" y="292"/>
                </a:lnTo>
                <a:lnTo>
                  <a:pt x="292" y="293"/>
                </a:lnTo>
                <a:lnTo>
                  <a:pt x="292" y="294"/>
                </a:lnTo>
                <a:lnTo>
                  <a:pt x="293" y="296"/>
                </a:lnTo>
                <a:lnTo>
                  <a:pt x="294" y="297"/>
                </a:lnTo>
                <a:lnTo>
                  <a:pt x="295" y="297"/>
                </a:lnTo>
                <a:lnTo>
                  <a:pt x="296" y="297"/>
                </a:lnTo>
                <a:lnTo>
                  <a:pt x="295" y="300"/>
                </a:lnTo>
                <a:lnTo>
                  <a:pt x="294" y="305"/>
                </a:lnTo>
                <a:lnTo>
                  <a:pt x="292" y="319"/>
                </a:lnTo>
                <a:lnTo>
                  <a:pt x="292" y="326"/>
                </a:lnTo>
                <a:lnTo>
                  <a:pt x="290" y="333"/>
                </a:lnTo>
                <a:lnTo>
                  <a:pt x="287" y="346"/>
                </a:lnTo>
                <a:lnTo>
                  <a:pt x="285" y="346"/>
                </a:lnTo>
                <a:lnTo>
                  <a:pt x="284" y="346"/>
                </a:lnTo>
                <a:lnTo>
                  <a:pt x="282" y="346"/>
                </a:lnTo>
                <a:lnTo>
                  <a:pt x="281" y="346"/>
                </a:lnTo>
                <a:lnTo>
                  <a:pt x="278" y="346"/>
                </a:lnTo>
                <a:lnTo>
                  <a:pt x="274" y="346"/>
                </a:lnTo>
                <a:lnTo>
                  <a:pt x="273" y="346"/>
                </a:lnTo>
                <a:lnTo>
                  <a:pt x="271" y="346"/>
                </a:lnTo>
                <a:lnTo>
                  <a:pt x="270" y="346"/>
                </a:lnTo>
                <a:lnTo>
                  <a:pt x="269" y="346"/>
                </a:lnTo>
                <a:lnTo>
                  <a:pt x="267" y="346"/>
                </a:lnTo>
                <a:lnTo>
                  <a:pt x="266" y="346"/>
                </a:lnTo>
                <a:lnTo>
                  <a:pt x="265" y="346"/>
                </a:lnTo>
                <a:lnTo>
                  <a:pt x="262" y="346"/>
                </a:lnTo>
                <a:lnTo>
                  <a:pt x="261" y="346"/>
                </a:lnTo>
                <a:lnTo>
                  <a:pt x="259" y="346"/>
                </a:lnTo>
                <a:lnTo>
                  <a:pt x="258" y="346"/>
                </a:lnTo>
                <a:lnTo>
                  <a:pt x="257" y="346"/>
                </a:lnTo>
                <a:lnTo>
                  <a:pt x="255" y="346"/>
                </a:lnTo>
                <a:lnTo>
                  <a:pt x="253" y="346"/>
                </a:lnTo>
                <a:lnTo>
                  <a:pt x="252" y="346"/>
                </a:lnTo>
                <a:lnTo>
                  <a:pt x="250" y="346"/>
                </a:lnTo>
                <a:lnTo>
                  <a:pt x="249" y="346"/>
                </a:lnTo>
                <a:lnTo>
                  <a:pt x="248" y="346"/>
                </a:lnTo>
                <a:lnTo>
                  <a:pt x="247" y="344"/>
                </a:lnTo>
                <a:lnTo>
                  <a:pt x="247" y="343"/>
                </a:lnTo>
                <a:lnTo>
                  <a:pt x="245" y="342"/>
                </a:lnTo>
                <a:lnTo>
                  <a:pt x="245" y="341"/>
                </a:lnTo>
                <a:lnTo>
                  <a:pt x="245" y="340"/>
                </a:lnTo>
                <a:lnTo>
                  <a:pt x="244" y="340"/>
                </a:lnTo>
                <a:lnTo>
                  <a:pt x="244" y="339"/>
                </a:lnTo>
                <a:lnTo>
                  <a:pt x="245" y="339"/>
                </a:lnTo>
                <a:lnTo>
                  <a:pt x="244" y="338"/>
                </a:lnTo>
                <a:lnTo>
                  <a:pt x="244" y="336"/>
                </a:lnTo>
                <a:lnTo>
                  <a:pt x="244" y="335"/>
                </a:lnTo>
                <a:lnTo>
                  <a:pt x="244" y="334"/>
                </a:lnTo>
                <a:lnTo>
                  <a:pt x="244" y="333"/>
                </a:lnTo>
                <a:lnTo>
                  <a:pt x="244" y="332"/>
                </a:lnTo>
                <a:lnTo>
                  <a:pt x="243" y="332"/>
                </a:lnTo>
                <a:lnTo>
                  <a:pt x="241" y="331"/>
                </a:lnTo>
                <a:lnTo>
                  <a:pt x="240" y="330"/>
                </a:lnTo>
                <a:lnTo>
                  <a:pt x="239" y="330"/>
                </a:lnTo>
                <a:lnTo>
                  <a:pt x="238" y="330"/>
                </a:lnTo>
                <a:lnTo>
                  <a:pt x="238" y="328"/>
                </a:lnTo>
                <a:lnTo>
                  <a:pt x="236" y="328"/>
                </a:lnTo>
                <a:lnTo>
                  <a:pt x="236" y="327"/>
                </a:lnTo>
                <a:lnTo>
                  <a:pt x="235" y="327"/>
                </a:lnTo>
                <a:lnTo>
                  <a:pt x="234" y="327"/>
                </a:lnTo>
                <a:lnTo>
                  <a:pt x="233" y="327"/>
                </a:lnTo>
                <a:lnTo>
                  <a:pt x="233" y="328"/>
                </a:lnTo>
                <a:lnTo>
                  <a:pt x="232" y="328"/>
                </a:lnTo>
                <a:lnTo>
                  <a:pt x="231" y="330"/>
                </a:lnTo>
                <a:lnTo>
                  <a:pt x="230" y="330"/>
                </a:lnTo>
                <a:lnTo>
                  <a:pt x="230" y="331"/>
                </a:lnTo>
                <a:lnTo>
                  <a:pt x="229" y="331"/>
                </a:lnTo>
                <a:lnTo>
                  <a:pt x="229" y="332"/>
                </a:lnTo>
                <a:lnTo>
                  <a:pt x="227" y="332"/>
                </a:lnTo>
                <a:lnTo>
                  <a:pt x="226" y="333"/>
                </a:lnTo>
                <a:lnTo>
                  <a:pt x="226" y="334"/>
                </a:lnTo>
                <a:lnTo>
                  <a:pt x="225" y="334"/>
                </a:lnTo>
                <a:lnTo>
                  <a:pt x="225" y="335"/>
                </a:lnTo>
                <a:lnTo>
                  <a:pt x="224" y="336"/>
                </a:lnTo>
                <a:lnTo>
                  <a:pt x="224" y="338"/>
                </a:lnTo>
                <a:lnTo>
                  <a:pt x="224" y="339"/>
                </a:lnTo>
                <a:lnTo>
                  <a:pt x="223" y="340"/>
                </a:lnTo>
                <a:lnTo>
                  <a:pt x="223" y="341"/>
                </a:lnTo>
                <a:lnTo>
                  <a:pt x="222" y="341"/>
                </a:lnTo>
                <a:lnTo>
                  <a:pt x="221" y="341"/>
                </a:lnTo>
                <a:lnTo>
                  <a:pt x="219" y="341"/>
                </a:lnTo>
                <a:lnTo>
                  <a:pt x="218" y="340"/>
                </a:lnTo>
                <a:lnTo>
                  <a:pt x="217" y="340"/>
                </a:lnTo>
                <a:lnTo>
                  <a:pt x="216" y="340"/>
                </a:lnTo>
                <a:lnTo>
                  <a:pt x="216" y="339"/>
                </a:lnTo>
                <a:lnTo>
                  <a:pt x="215" y="339"/>
                </a:lnTo>
                <a:lnTo>
                  <a:pt x="215" y="338"/>
                </a:lnTo>
                <a:lnTo>
                  <a:pt x="215" y="336"/>
                </a:lnTo>
                <a:lnTo>
                  <a:pt x="215" y="335"/>
                </a:lnTo>
                <a:lnTo>
                  <a:pt x="216" y="333"/>
                </a:lnTo>
                <a:lnTo>
                  <a:pt x="217" y="332"/>
                </a:lnTo>
                <a:lnTo>
                  <a:pt x="216" y="332"/>
                </a:lnTo>
                <a:lnTo>
                  <a:pt x="217" y="331"/>
                </a:lnTo>
                <a:lnTo>
                  <a:pt x="217" y="330"/>
                </a:lnTo>
                <a:lnTo>
                  <a:pt x="217" y="328"/>
                </a:lnTo>
                <a:lnTo>
                  <a:pt x="217" y="327"/>
                </a:lnTo>
                <a:lnTo>
                  <a:pt x="217" y="326"/>
                </a:lnTo>
                <a:lnTo>
                  <a:pt x="216" y="325"/>
                </a:lnTo>
                <a:lnTo>
                  <a:pt x="216" y="324"/>
                </a:lnTo>
                <a:lnTo>
                  <a:pt x="215" y="324"/>
                </a:lnTo>
                <a:lnTo>
                  <a:pt x="214" y="323"/>
                </a:lnTo>
                <a:lnTo>
                  <a:pt x="213" y="323"/>
                </a:lnTo>
                <a:lnTo>
                  <a:pt x="212" y="323"/>
                </a:lnTo>
                <a:lnTo>
                  <a:pt x="206" y="323"/>
                </a:lnTo>
                <a:lnTo>
                  <a:pt x="205" y="323"/>
                </a:lnTo>
                <a:lnTo>
                  <a:pt x="204" y="323"/>
                </a:lnTo>
                <a:lnTo>
                  <a:pt x="202" y="323"/>
                </a:lnTo>
                <a:lnTo>
                  <a:pt x="201" y="323"/>
                </a:lnTo>
                <a:lnTo>
                  <a:pt x="199" y="323"/>
                </a:lnTo>
                <a:lnTo>
                  <a:pt x="198" y="323"/>
                </a:lnTo>
                <a:lnTo>
                  <a:pt x="197" y="323"/>
                </a:lnTo>
                <a:lnTo>
                  <a:pt x="196" y="323"/>
                </a:lnTo>
                <a:lnTo>
                  <a:pt x="195" y="323"/>
                </a:lnTo>
                <a:lnTo>
                  <a:pt x="193" y="323"/>
                </a:lnTo>
                <a:lnTo>
                  <a:pt x="192" y="323"/>
                </a:lnTo>
                <a:lnTo>
                  <a:pt x="191" y="323"/>
                </a:lnTo>
                <a:lnTo>
                  <a:pt x="190" y="323"/>
                </a:lnTo>
                <a:lnTo>
                  <a:pt x="189" y="323"/>
                </a:lnTo>
                <a:lnTo>
                  <a:pt x="187" y="323"/>
                </a:lnTo>
                <a:lnTo>
                  <a:pt x="186" y="323"/>
                </a:lnTo>
                <a:lnTo>
                  <a:pt x="184" y="323"/>
                </a:lnTo>
                <a:lnTo>
                  <a:pt x="182" y="323"/>
                </a:lnTo>
                <a:lnTo>
                  <a:pt x="181" y="323"/>
                </a:lnTo>
                <a:lnTo>
                  <a:pt x="180" y="323"/>
                </a:lnTo>
                <a:lnTo>
                  <a:pt x="176" y="323"/>
                </a:lnTo>
                <a:lnTo>
                  <a:pt x="173" y="323"/>
                </a:lnTo>
                <a:lnTo>
                  <a:pt x="166" y="323"/>
                </a:lnTo>
                <a:lnTo>
                  <a:pt x="165" y="323"/>
                </a:lnTo>
                <a:lnTo>
                  <a:pt x="163" y="323"/>
                </a:lnTo>
                <a:lnTo>
                  <a:pt x="162" y="323"/>
                </a:lnTo>
                <a:lnTo>
                  <a:pt x="161" y="323"/>
                </a:lnTo>
                <a:lnTo>
                  <a:pt x="156" y="323"/>
                </a:lnTo>
                <a:lnTo>
                  <a:pt x="154" y="323"/>
                </a:lnTo>
                <a:lnTo>
                  <a:pt x="153" y="323"/>
                </a:lnTo>
                <a:lnTo>
                  <a:pt x="152" y="323"/>
                </a:lnTo>
                <a:lnTo>
                  <a:pt x="149" y="323"/>
                </a:lnTo>
                <a:lnTo>
                  <a:pt x="140" y="323"/>
                </a:lnTo>
                <a:lnTo>
                  <a:pt x="137" y="323"/>
                </a:lnTo>
                <a:lnTo>
                  <a:pt x="133" y="323"/>
                </a:lnTo>
                <a:lnTo>
                  <a:pt x="129" y="323"/>
                </a:lnTo>
                <a:lnTo>
                  <a:pt x="128" y="323"/>
                </a:lnTo>
                <a:lnTo>
                  <a:pt x="128" y="322"/>
                </a:lnTo>
                <a:lnTo>
                  <a:pt x="127" y="309"/>
                </a:lnTo>
                <a:lnTo>
                  <a:pt x="127" y="307"/>
                </a:lnTo>
                <a:lnTo>
                  <a:pt x="127" y="289"/>
                </a:lnTo>
                <a:lnTo>
                  <a:pt x="127" y="279"/>
                </a:lnTo>
                <a:lnTo>
                  <a:pt x="127" y="268"/>
                </a:lnTo>
                <a:lnTo>
                  <a:pt x="127" y="248"/>
                </a:lnTo>
                <a:lnTo>
                  <a:pt x="127" y="247"/>
                </a:lnTo>
                <a:lnTo>
                  <a:pt x="124" y="247"/>
                </a:lnTo>
                <a:lnTo>
                  <a:pt x="110" y="247"/>
                </a:lnTo>
                <a:lnTo>
                  <a:pt x="101" y="247"/>
                </a:lnTo>
                <a:lnTo>
                  <a:pt x="101" y="244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1" y="240"/>
                </a:lnTo>
                <a:lnTo>
                  <a:pt x="101" y="239"/>
                </a:lnTo>
                <a:lnTo>
                  <a:pt x="101" y="238"/>
                </a:lnTo>
                <a:lnTo>
                  <a:pt x="101" y="232"/>
                </a:lnTo>
                <a:lnTo>
                  <a:pt x="101" y="223"/>
                </a:lnTo>
                <a:lnTo>
                  <a:pt x="74" y="223"/>
                </a:lnTo>
                <a:lnTo>
                  <a:pt x="68" y="223"/>
                </a:lnTo>
                <a:lnTo>
                  <a:pt x="60" y="223"/>
                </a:lnTo>
                <a:lnTo>
                  <a:pt x="52" y="224"/>
                </a:lnTo>
                <a:lnTo>
                  <a:pt x="52" y="223"/>
                </a:lnTo>
                <a:lnTo>
                  <a:pt x="52" y="222"/>
                </a:lnTo>
                <a:lnTo>
                  <a:pt x="53" y="221"/>
                </a:lnTo>
                <a:lnTo>
                  <a:pt x="53" y="219"/>
                </a:lnTo>
                <a:lnTo>
                  <a:pt x="53" y="218"/>
                </a:lnTo>
                <a:lnTo>
                  <a:pt x="53" y="217"/>
                </a:lnTo>
                <a:lnTo>
                  <a:pt x="53" y="216"/>
                </a:lnTo>
                <a:lnTo>
                  <a:pt x="54" y="216"/>
                </a:lnTo>
                <a:lnTo>
                  <a:pt x="54" y="215"/>
                </a:lnTo>
                <a:lnTo>
                  <a:pt x="54" y="214"/>
                </a:lnTo>
                <a:lnTo>
                  <a:pt x="55" y="213"/>
                </a:lnTo>
                <a:lnTo>
                  <a:pt x="57" y="212"/>
                </a:lnTo>
                <a:lnTo>
                  <a:pt x="57" y="210"/>
                </a:lnTo>
                <a:lnTo>
                  <a:pt x="58" y="209"/>
                </a:lnTo>
                <a:lnTo>
                  <a:pt x="59" y="209"/>
                </a:lnTo>
                <a:lnTo>
                  <a:pt x="59" y="208"/>
                </a:lnTo>
                <a:lnTo>
                  <a:pt x="53" y="207"/>
                </a:lnTo>
                <a:lnTo>
                  <a:pt x="53" y="199"/>
                </a:lnTo>
                <a:lnTo>
                  <a:pt x="33" y="199"/>
                </a:lnTo>
                <a:lnTo>
                  <a:pt x="27" y="199"/>
                </a:lnTo>
                <a:lnTo>
                  <a:pt x="24" y="199"/>
                </a:lnTo>
                <a:lnTo>
                  <a:pt x="20" y="199"/>
                </a:lnTo>
                <a:lnTo>
                  <a:pt x="15" y="199"/>
                </a:lnTo>
                <a:lnTo>
                  <a:pt x="15" y="197"/>
                </a:lnTo>
                <a:lnTo>
                  <a:pt x="15" y="196"/>
                </a:lnTo>
                <a:lnTo>
                  <a:pt x="15" y="191"/>
                </a:lnTo>
                <a:lnTo>
                  <a:pt x="15" y="187"/>
                </a:lnTo>
                <a:lnTo>
                  <a:pt x="16" y="187"/>
                </a:lnTo>
                <a:lnTo>
                  <a:pt x="17" y="187"/>
                </a:lnTo>
                <a:lnTo>
                  <a:pt x="18" y="187"/>
                </a:lnTo>
                <a:lnTo>
                  <a:pt x="34" y="187"/>
                </a:lnTo>
                <a:lnTo>
                  <a:pt x="37" y="187"/>
                </a:lnTo>
                <a:lnTo>
                  <a:pt x="51" y="187"/>
                </a:lnTo>
                <a:lnTo>
                  <a:pt x="52" y="187"/>
                </a:lnTo>
                <a:lnTo>
                  <a:pt x="53" y="187"/>
                </a:lnTo>
                <a:lnTo>
                  <a:pt x="76" y="185"/>
                </a:lnTo>
                <a:lnTo>
                  <a:pt x="76" y="180"/>
                </a:lnTo>
                <a:lnTo>
                  <a:pt x="76" y="174"/>
                </a:lnTo>
                <a:lnTo>
                  <a:pt x="76" y="164"/>
                </a:lnTo>
                <a:lnTo>
                  <a:pt x="76" y="156"/>
                </a:lnTo>
                <a:lnTo>
                  <a:pt x="76" y="155"/>
                </a:lnTo>
                <a:lnTo>
                  <a:pt x="76" y="152"/>
                </a:lnTo>
                <a:lnTo>
                  <a:pt x="76" y="150"/>
                </a:lnTo>
                <a:lnTo>
                  <a:pt x="75" y="149"/>
                </a:lnTo>
                <a:lnTo>
                  <a:pt x="75" y="148"/>
                </a:lnTo>
                <a:lnTo>
                  <a:pt x="74" y="146"/>
                </a:lnTo>
                <a:lnTo>
                  <a:pt x="74" y="145"/>
                </a:lnTo>
                <a:lnTo>
                  <a:pt x="72" y="143"/>
                </a:lnTo>
                <a:lnTo>
                  <a:pt x="72" y="141"/>
                </a:lnTo>
                <a:lnTo>
                  <a:pt x="71" y="140"/>
                </a:lnTo>
                <a:lnTo>
                  <a:pt x="71" y="139"/>
                </a:lnTo>
                <a:lnTo>
                  <a:pt x="71" y="138"/>
                </a:lnTo>
                <a:lnTo>
                  <a:pt x="71" y="137"/>
                </a:lnTo>
                <a:lnTo>
                  <a:pt x="51" y="138"/>
                </a:lnTo>
                <a:lnTo>
                  <a:pt x="51" y="125"/>
                </a:lnTo>
                <a:lnTo>
                  <a:pt x="51" y="123"/>
                </a:lnTo>
                <a:lnTo>
                  <a:pt x="50" y="113"/>
                </a:lnTo>
                <a:lnTo>
                  <a:pt x="44" y="113"/>
                </a:lnTo>
                <a:lnTo>
                  <a:pt x="44" y="101"/>
                </a:lnTo>
                <a:lnTo>
                  <a:pt x="43" y="101"/>
                </a:lnTo>
                <a:lnTo>
                  <a:pt x="1" y="101"/>
                </a:lnTo>
                <a:lnTo>
                  <a:pt x="1" y="100"/>
                </a:lnTo>
                <a:lnTo>
                  <a:pt x="0" y="89"/>
                </a:lnTo>
                <a:lnTo>
                  <a:pt x="0" y="88"/>
                </a:lnTo>
                <a:lnTo>
                  <a:pt x="0" y="77"/>
                </a:lnTo>
                <a:lnTo>
                  <a:pt x="0" y="75"/>
                </a:lnTo>
                <a:lnTo>
                  <a:pt x="0" y="59"/>
                </a:lnTo>
                <a:lnTo>
                  <a:pt x="0" y="58"/>
                </a:lnTo>
                <a:lnTo>
                  <a:pt x="0" y="53"/>
                </a:lnTo>
                <a:lnTo>
                  <a:pt x="0" y="51"/>
                </a:lnTo>
                <a:lnTo>
                  <a:pt x="1" y="50"/>
                </a:lnTo>
                <a:lnTo>
                  <a:pt x="31" y="50"/>
                </a:lnTo>
                <a:lnTo>
                  <a:pt x="33" y="50"/>
                </a:lnTo>
                <a:lnTo>
                  <a:pt x="55" y="50"/>
                </a:lnTo>
                <a:lnTo>
                  <a:pt x="62" y="50"/>
                </a:lnTo>
                <a:lnTo>
                  <a:pt x="69" y="50"/>
                </a:lnTo>
                <a:lnTo>
                  <a:pt x="74" y="50"/>
                </a:lnTo>
                <a:lnTo>
                  <a:pt x="75" y="50"/>
                </a:lnTo>
                <a:lnTo>
                  <a:pt x="75" y="47"/>
                </a:lnTo>
                <a:lnTo>
                  <a:pt x="75" y="39"/>
                </a:lnTo>
                <a:lnTo>
                  <a:pt x="74" y="38"/>
                </a:lnTo>
                <a:lnTo>
                  <a:pt x="74" y="26"/>
                </a:lnTo>
                <a:lnTo>
                  <a:pt x="74" y="25"/>
                </a:lnTo>
                <a:lnTo>
                  <a:pt x="89" y="25"/>
                </a:lnTo>
                <a:lnTo>
                  <a:pt x="93" y="25"/>
                </a:lnTo>
                <a:lnTo>
                  <a:pt x="93" y="49"/>
                </a:lnTo>
                <a:lnTo>
                  <a:pt x="93" y="50"/>
                </a:lnTo>
                <a:lnTo>
                  <a:pt x="94" y="50"/>
                </a:lnTo>
                <a:lnTo>
                  <a:pt x="96" y="50"/>
                </a:lnTo>
                <a:lnTo>
                  <a:pt x="98" y="50"/>
                </a:lnTo>
                <a:lnTo>
                  <a:pt x="118" y="50"/>
                </a:lnTo>
                <a:lnTo>
                  <a:pt x="121" y="50"/>
                </a:lnTo>
                <a:lnTo>
                  <a:pt x="122" y="50"/>
                </a:lnTo>
                <a:lnTo>
                  <a:pt x="123" y="50"/>
                </a:lnTo>
                <a:lnTo>
                  <a:pt x="147" y="50"/>
                </a:lnTo>
                <a:lnTo>
                  <a:pt x="148" y="50"/>
                </a:lnTo>
                <a:lnTo>
                  <a:pt x="175" y="49"/>
                </a:lnTo>
                <a:lnTo>
                  <a:pt x="205" y="49"/>
                </a:lnTo>
                <a:lnTo>
                  <a:pt x="214" y="49"/>
                </a:lnTo>
                <a:lnTo>
                  <a:pt x="214" y="43"/>
                </a:lnTo>
                <a:lnTo>
                  <a:pt x="214" y="42"/>
                </a:lnTo>
                <a:lnTo>
                  <a:pt x="214" y="41"/>
                </a:lnTo>
                <a:lnTo>
                  <a:pt x="213" y="40"/>
                </a:lnTo>
                <a:lnTo>
                  <a:pt x="214" y="37"/>
                </a:lnTo>
                <a:lnTo>
                  <a:pt x="214" y="35"/>
                </a:lnTo>
                <a:lnTo>
                  <a:pt x="214" y="34"/>
                </a:lnTo>
                <a:lnTo>
                  <a:pt x="214" y="32"/>
                </a:lnTo>
                <a:lnTo>
                  <a:pt x="214" y="31"/>
                </a:lnTo>
                <a:lnTo>
                  <a:pt x="214" y="30"/>
                </a:lnTo>
                <a:lnTo>
                  <a:pt x="214" y="24"/>
                </a:lnTo>
                <a:lnTo>
                  <a:pt x="214" y="4"/>
                </a:lnTo>
                <a:lnTo>
                  <a:pt x="214" y="3"/>
                </a:lnTo>
                <a:lnTo>
                  <a:pt x="214" y="0"/>
                </a:lnTo>
                <a:lnTo>
                  <a:pt x="215" y="0"/>
                </a:lnTo>
                <a:lnTo>
                  <a:pt x="231" y="0"/>
                </a:lnTo>
                <a:lnTo>
                  <a:pt x="235" y="0"/>
                </a:lnTo>
                <a:lnTo>
                  <a:pt x="240" y="0"/>
                </a:lnTo>
                <a:lnTo>
                  <a:pt x="241" y="0"/>
                </a:lnTo>
                <a:lnTo>
                  <a:pt x="242" y="0"/>
                </a:lnTo>
                <a:lnTo>
                  <a:pt x="243" y="0"/>
                </a:lnTo>
                <a:lnTo>
                  <a:pt x="245" y="0"/>
                </a:lnTo>
                <a:lnTo>
                  <a:pt x="257" y="0"/>
                </a:lnTo>
                <a:lnTo>
                  <a:pt x="267" y="0"/>
                </a:lnTo>
                <a:lnTo>
                  <a:pt x="274" y="0"/>
                </a:lnTo>
                <a:lnTo>
                  <a:pt x="275" y="0"/>
                </a:lnTo>
                <a:lnTo>
                  <a:pt x="275" y="1"/>
                </a:lnTo>
                <a:lnTo>
                  <a:pt x="276" y="1"/>
                </a:lnTo>
                <a:lnTo>
                  <a:pt x="278" y="5"/>
                </a:lnTo>
                <a:lnTo>
                  <a:pt x="279" y="5"/>
                </a:lnTo>
                <a:lnTo>
                  <a:pt x="279" y="6"/>
                </a:lnTo>
                <a:lnTo>
                  <a:pt x="281" y="6"/>
                </a:lnTo>
                <a:lnTo>
                  <a:pt x="282" y="6"/>
                </a:lnTo>
                <a:lnTo>
                  <a:pt x="283" y="6"/>
                </a:lnTo>
                <a:lnTo>
                  <a:pt x="290" y="8"/>
                </a:lnTo>
                <a:lnTo>
                  <a:pt x="292" y="8"/>
                </a:lnTo>
                <a:lnTo>
                  <a:pt x="293" y="9"/>
                </a:lnTo>
                <a:lnTo>
                  <a:pt x="294" y="9"/>
                </a:lnTo>
                <a:lnTo>
                  <a:pt x="295" y="12"/>
                </a:lnTo>
                <a:lnTo>
                  <a:pt x="298" y="13"/>
                </a:lnTo>
                <a:lnTo>
                  <a:pt x="299" y="13"/>
                </a:lnTo>
                <a:lnTo>
                  <a:pt x="303" y="13"/>
                </a:lnTo>
                <a:lnTo>
                  <a:pt x="313" y="14"/>
                </a:lnTo>
                <a:lnTo>
                  <a:pt x="314" y="1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6" name="Freeform 70">
            <a:extLst>
              <a:ext uri="{FF2B5EF4-FFF2-40B4-BE49-F238E27FC236}">
                <a16:creationId xmlns:a16="http://schemas.microsoft.com/office/drawing/2014/main" id="{1DA8C2E7-9A4B-2BCA-5C04-A984C41B4D9E}"/>
              </a:ext>
            </a:extLst>
          </p:cNvPr>
          <p:cNvSpPr>
            <a:spLocks noEditPoints="1"/>
          </p:cNvSpPr>
          <p:nvPr/>
        </p:nvSpPr>
        <p:spPr bwMode="auto">
          <a:xfrm>
            <a:off x="4323706" y="3321323"/>
            <a:ext cx="300038" cy="469900"/>
          </a:xfrm>
          <a:custGeom>
            <a:avLst/>
            <a:gdLst>
              <a:gd name="T0" fmla="*/ 157 w 189"/>
              <a:gd name="T1" fmla="*/ 31 h 296"/>
              <a:gd name="T2" fmla="*/ 162 w 189"/>
              <a:gd name="T3" fmla="*/ 49 h 296"/>
              <a:gd name="T4" fmla="*/ 177 w 189"/>
              <a:gd name="T5" fmla="*/ 62 h 296"/>
              <a:gd name="T6" fmla="*/ 187 w 189"/>
              <a:gd name="T7" fmla="*/ 75 h 296"/>
              <a:gd name="T8" fmla="*/ 185 w 189"/>
              <a:gd name="T9" fmla="*/ 89 h 296"/>
              <a:gd name="T10" fmla="*/ 183 w 189"/>
              <a:gd name="T11" fmla="*/ 93 h 296"/>
              <a:gd name="T12" fmla="*/ 183 w 189"/>
              <a:gd name="T13" fmla="*/ 103 h 296"/>
              <a:gd name="T14" fmla="*/ 187 w 189"/>
              <a:gd name="T15" fmla="*/ 121 h 296"/>
              <a:gd name="T16" fmla="*/ 180 w 189"/>
              <a:gd name="T17" fmla="*/ 165 h 296"/>
              <a:gd name="T18" fmla="*/ 173 w 189"/>
              <a:gd name="T19" fmla="*/ 216 h 296"/>
              <a:gd name="T20" fmla="*/ 184 w 189"/>
              <a:gd name="T21" fmla="*/ 224 h 296"/>
              <a:gd name="T22" fmla="*/ 183 w 189"/>
              <a:gd name="T23" fmla="*/ 228 h 296"/>
              <a:gd name="T24" fmla="*/ 167 w 189"/>
              <a:gd name="T25" fmla="*/ 242 h 296"/>
              <a:gd name="T26" fmla="*/ 164 w 189"/>
              <a:gd name="T27" fmla="*/ 246 h 296"/>
              <a:gd name="T28" fmla="*/ 162 w 189"/>
              <a:gd name="T29" fmla="*/ 251 h 296"/>
              <a:gd name="T30" fmla="*/ 159 w 189"/>
              <a:gd name="T31" fmla="*/ 260 h 296"/>
              <a:gd name="T32" fmla="*/ 154 w 189"/>
              <a:gd name="T33" fmla="*/ 272 h 296"/>
              <a:gd name="T34" fmla="*/ 121 w 189"/>
              <a:gd name="T35" fmla="*/ 271 h 296"/>
              <a:gd name="T36" fmla="*/ 110 w 189"/>
              <a:gd name="T37" fmla="*/ 277 h 296"/>
              <a:gd name="T38" fmla="*/ 109 w 189"/>
              <a:gd name="T39" fmla="*/ 282 h 296"/>
              <a:gd name="T40" fmla="*/ 106 w 189"/>
              <a:gd name="T41" fmla="*/ 287 h 296"/>
              <a:gd name="T42" fmla="*/ 100 w 189"/>
              <a:gd name="T43" fmla="*/ 287 h 296"/>
              <a:gd name="T44" fmla="*/ 92 w 189"/>
              <a:gd name="T45" fmla="*/ 296 h 296"/>
              <a:gd name="T46" fmla="*/ 28 w 189"/>
              <a:gd name="T47" fmla="*/ 296 h 296"/>
              <a:gd name="T48" fmla="*/ 2 w 189"/>
              <a:gd name="T49" fmla="*/ 271 h 296"/>
              <a:gd name="T50" fmla="*/ 0 w 189"/>
              <a:gd name="T51" fmla="*/ 250 h 296"/>
              <a:gd name="T52" fmla="*/ 34 w 189"/>
              <a:gd name="T53" fmla="*/ 245 h 296"/>
              <a:gd name="T54" fmla="*/ 56 w 189"/>
              <a:gd name="T55" fmla="*/ 232 h 296"/>
              <a:gd name="T56" fmla="*/ 51 w 189"/>
              <a:gd name="T57" fmla="*/ 198 h 296"/>
              <a:gd name="T58" fmla="*/ 50 w 189"/>
              <a:gd name="T59" fmla="*/ 171 h 296"/>
              <a:gd name="T60" fmla="*/ 47 w 189"/>
              <a:gd name="T61" fmla="*/ 141 h 296"/>
              <a:gd name="T62" fmla="*/ 45 w 189"/>
              <a:gd name="T63" fmla="*/ 134 h 296"/>
              <a:gd name="T64" fmla="*/ 49 w 189"/>
              <a:gd name="T65" fmla="*/ 121 h 296"/>
              <a:gd name="T66" fmla="*/ 60 w 189"/>
              <a:gd name="T67" fmla="*/ 101 h 296"/>
              <a:gd name="T68" fmla="*/ 60 w 189"/>
              <a:gd name="T69" fmla="*/ 74 h 296"/>
              <a:gd name="T70" fmla="*/ 45 w 189"/>
              <a:gd name="T71" fmla="*/ 62 h 296"/>
              <a:gd name="T72" fmla="*/ 39 w 189"/>
              <a:gd name="T73" fmla="*/ 79 h 296"/>
              <a:gd name="T74" fmla="*/ 26 w 189"/>
              <a:gd name="T75" fmla="*/ 87 h 296"/>
              <a:gd name="T76" fmla="*/ 2 w 189"/>
              <a:gd name="T77" fmla="*/ 96 h 296"/>
              <a:gd name="T78" fmla="*/ 2 w 189"/>
              <a:gd name="T79" fmla="*/ 71 h 296"/>
              <a:gd name="T80" fmla="*/ 14 w 189"/>
              <a:gd name="T81" fmla="*/ 61 h 296"/>
              <a:gd name="T82" fmla="*/ 8 w 189"/>
              <a:gd name="T83" fmla="*/ 41 h 296"/>
              <a:gd name="T84" fmla="*/ 16 w 189"/>
              <a:gd name="T85" fmla="*/ 42 h 296"/>
              <a:gd name="T86" fmla="*/ 20 w 189"/>
              <a:gd name="T87" fmla="*/ 44 h 296"/>
              <a:gd name="T88" fmla="*/ 28 w 189"/>
              <a:gd name="T89" fmla="*/ 47 h 296"/>
              <a:gd name="T90" fmla="*/ 34 w 189"/>
              <a:gd name="T91" fmla="*/ 38 h 296"/>
              <a:gd name="T92" fmla="*/ 23 w 189"/>
              <a:gd name="T93" fmla="*/ 24 h 296"/>
              <a:gd name="T94" fmla="*/ 29 w 189"/>
              <a:gd name="T95" fmla="*/ 14 h 296"/>
              <a:gd name="T96" fmla="*/ 69 w 189"/>
              <a:gd name="T97" fmla="*/ 0 h 296"/>
              <a:gd name="T98" fmla="*/ 99 w 189"/>
              <a:gd name="T99" fmla="*/ 12 h 296"/>
              <a:gd name="T100" fmla="*/ 117 w 189"/>
              <a:gd name="T101" fmla="*/ 0 h 296"/>
              <a:gd name="T102" fmla="*/ 117 w 189"/>
              <a:gd name="T103" fmla="*/ 11 h 296"/>
              <a:gd name="T104" fmla="*/ 116 w 189"/>
              <a:gd name="T105" fmla="*/ 24 h 296"/>
              <a:gd name="T106" fmla="*/ 120 w 189"/>
              <a:gd name="T107" fmla="*/ 28 h 296"/>
              <a:gd name="T108" fmla="*/ 138 w 189"/>
              <a:gd name="T109" fmla="*/ 23 h 296"/>
              <a:gd name="T110" fmla="*/ 116 w 189"/>
              <a:gd name="T111" fmla="*/ 48 h 296"/>
              <a:gd name="T112" fmla="*/ 152 w 189"/>
              <a:gd name="T113" fmla="*/ 246 h 296"/>
              <a:gd name="T114" fmla="*/ 162 w 189"/>
              <a:gd name="T115" fmla="*/ 242 h 296"/>
              <a:gd name="T116" fmla="*/ 152 w 189"/>
              <a:gd name="T117" fmla="*/ 252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9" h="296">
                <a:moveTo>
                  <a:pt x="144" y="24"/>
                </a:moveTo>
                <a:lnTo>
                  <a:pt x="147" y="24"/>
                </a:lnTo>
                <a:lnTo>
                  <a:pt x="153" y="24"/>
                </a:lnTo>
                <a:lnTo>
                  <a:pt x="154" y="24"/>
                </a:lnTo>
                <a:lnTo>
                  <a:pt x="154" y="25"/>
                </a:lnTo>
                <a:lnTo>
                  <a:pt x="154" y="26"/>
                </a:lnTo>
                <a:lnTo>
                  <a:pt x="154" y="28"/>
                </a:lnTo>
                <a:lnTo>
                  <a:pt x="154" y="29"/>
                </a:lnTo>
                <a:lnTo>
                  <a:pt x="153" y="29"/>
                </a:lnTo>
                <a:lnTo>
                  <a:pt x="153" y="30"/>
                </a:lnTo>
                <a:lnTo>
                  <a:pt x="153" y="31"/>
                </a:lnTo>
                <a:lnTo>
                  <a:pt x="157" y="31"/>
                </a:lnTo>
                <a:lnTo>
                  <a:pt x="157" y="32"/>
                </a:lnTo>
                <a:lnTo>
                  <a:pt x="157" y="34"/>
                </a:lnTo>
                <a:lnTo>
                  <a:pt x="157" y="38"/>
                </a:lnTo>
                <a:lnTo>
                  <a:pt x="157" y="39"/>
                </a:lnTo>
                <a:lnTo>
                  <a:pt x="155" y="41"/>
                </a:lnTo>
                <a:lnTo>
                  <a:pt x="155" y="44"/>
                </a:lnTo>
                <a:lnTo>
                  <a:pt x="155" y="46"/>
                </a:lnTo>
                <a:lnTo>
                  <a:pt x="155" y="49"/>
                </a:lnTo>
                <a:lnTo>
                  <a:pt x="157" y="49"/>
                </a:lnTo>
                <a:lnTo>
                  <a:pt x="158" y="49"/>
                </a:lnTo>
                <a:lnTo>
                  <a:pt x="159" y="49"/>
                </a:lnTo>
                <a:lnTo>
                  <a:pt x="162" y="49"/>
                </a:lnTo>
                <a:lnTo>
                  <a:pt x="162" y="53"/>
                </a:lnTo>
                <a:lnTo>
                  <a:pt x="163" y="53"/>
                </a:lnTo>
                <a:lnTo>
                  <a:pt x="163" y="55"/>
                </a:lnTo>
                <a:lnTo>
                  <a:pt x="163" y="58"/>
                </a:lnTo>
                <a:lnTo>
                  <a:pt x="163" y="61"/>
                </a:lnTo>
                <a:lnTo>
                  <a:pt x="163" y="62"/>
                </a:lnTo>
                <a:lnTo>
                  <a:pt x="166" y="62"/>
                </a:lnTo>
                <a:lnTo>
                  <a:pt x="168" y="62"/>
                </a:lnTo>
                <a:lnTo>
                  <a:pt x="168" y="61"/>
                </a:lnTo>
                <a:lnTo>
                  <a:pt x="169" y="61"/>
                </a:lnTo>
                <a:lnTo>
                  <a:pt x="170" y="62"/>
                </a:lnTo>
                <a:lnTo>
                  <a:pt x="177" y="62"/>
                </a:lnTo>
                <a:lnTo>
                  <a:pt x="178" y="62"/>
                </a:lnTo>
                <a:lnTo>
                  <a:pt x="179" y="62"/>
                </a:lnTo>
                <a:lnTo>
                  <a:pt x="186" y="62"/>
                </a:lnTo>
                <a:lnTo>
                  <a:pt x="187" y="62"/>
                </a:lnTo>
                <a:lnTo>
                  <a:pt x="188" y="62"/>
                </a:lnTo>
                <a:lnTo>
                  <a:pt x="188" y="63"/>
                </a:lnTo>
                <a:lnTo>
                  <a:pt x="186" y="63"/>
                </a:lnTo>
                <a:lnTo>
                  <a:pt x="185" y="64"/>
                </a:lnTo>
                <a:lnTo>
                  <a:pt x="185" y="68"/>
                </a:lnTo>
                <a:lnTo>
                  <a:pt x="185" y="74"/>
                </a:lnTo>
                <a:lnTo>
                  <a:pt x="186" y="75"/>
                </a:lnTo>
                <a:lnTo>
                  <a:pt x="187" y="75"/>
                </a:lnTo>
                <a:lnTo>
                  <a:pt x="187" y="78"/>
                </a:lnTo>
                <a:lnTo>
                  <a:pt x="184" y="78"/>
                </a:lnTo>
                <a:lnTo>
                  <a:pt x="184" y="79"/>
                </a:lnTo>
                <a:lnTo>
                  <a:pt x="184" y="82"/>
                </a:lnTo>
                <a:lnTo>
                  <a:pt x="185" y="86"/>
                </a:lnTo>
                <a:lnTo>
                  <a:pt x="186" y="86"/>
                </a:lnTo>
                <a:lnTo>
                  <a:pt x="185" y="86"/>
                </a:lnTo>
                <a:lnTo>
                  <a:pt x="184" y="86"/>
                </a:lnTo>
                <a:lnTo>
                  <a:pt x="184" y="87"/>
                </a:lnTo>
                <a:lnTo>
                  <a:pt x="184" y="88"/>
                </a:lnTo>
                <a:lnTo>
                  <a:pt x="184" y="89"/>
                </a:lnTo>
                <a:lnTo>
                  <a:pt x="185" y="89"/>
                </a:lnTo>
                <a:lnTo>
                  <a:pt x="186" y="88"/>
                </a:lnTo>
                <a:lnTo>
                  <a:pt x="186" y="87"/>
                </a:lnTo>
                <a:lnTo>
                  <a:pt x="186" y="89"/>
                </a:lnTo>
                <a:lnTo>
                  <a:pt x="185" y="89"/>
                </a:lnTo>
                <a:lnTo>
                  <a:pt x="184" y="89"/>
                </a:lnTo>
                <a:lnTo>
                  <a:pt x="184" y="90"/>
                </a:lnTo>
                <a:lnTo>
                  <a:pt x="184" y="91"/>
                </a:lnTo>
                <a:lnTo>
                  <a:pt x="185" y="91"/>
                </a:lnTo>
                <a:lnTo>
                  <a:pt x="185" y="92"/>
                </a:lnTo>
                <a:lnTo>
                  <a:pt x="184" y="92"/>
                </a:lnTo>
                <a:lnTo>
                  <a:pt x="183" y="92"/>
                </a:lnTo>
                <a:lnTo>
                  <a:pt x="183" y="93"/>
                </a:lnTo>
                <a:lnTo>
                  <a:pt x="183" y="95"/>
                </a:lnTo>
                <a:lnTo>
                  <a:pt x="183" y="96"/>
                </a:lnTo>
                <a:lnTo>
                  <a:pt x="183" y="97"/>
                </a:lnTo>
                <a:lnTo>
                  <a:pt x="183" y="98"/>
                </a:lnTo>
                <a:lnTo>
                  <a:pt x="184" y="98"/>
                </a:lnTo>
                <a:lnTo>
                  <a:pt x="184" y="99"/>
                </a:lnTo>
                <a:lnTo>
                  <a:pt x="185" y="99"/>
                </a:lnTo>
                <a:lnTo>
                  <a:pt x="185" y="100"/>
                </a:lnTo>
                <a:lnTo>
                  <a:pt x="184" y="100"/>
                </a:lnTo>
                <a:lnTo>
                  <a:pt x="183" y="100"/>
                </a:lnTo>
                <a:lnTo>
                  <a:pt x="183" y="101"/>
                </a:lnTo>
                <a:lnTo>
                  <a:pt x="183" y="103"/>
                </a:lnTo>
                <a:lnTo>
                  <a:pt x="183" y="104"/>
                </a:lnTo>
                <a:lnTo>
                  <a:pt x="185" y="104"/>
                </a:lnTo>
                <a:lnTo>
                  <a:pt x="186" y="105"/>
                </a:lnTo>
                <a:lnTo>
                  <a:pt x="186" y="107"/>
                </a:lnTo>
                <a:lnTo>
                  <a:pt x="185" y="107"/>
                </a:lnTo>
                <a:lnTo>
                  <a:pt x="176" y="107"/>
                </a:lnTo>
                <a:lnTo>
                  <a:pt x="186" y="107"/>
                </a:lnTo>
                <a:lnTo>
                  <a:pt x="186" y="109"/>
                </a:lnTo>
                <a:lnTo>
                  <a:pt x="188" y="109"/>
                </a:lnTo>
                <a:lnTo>
                  <a:pt x="188" y="116"/>
                </a:lnTo>
                <a:lnTo>
                  <a:pt x="188" y="117"/>
                </a:lnTo>
                <a:lnTo>
                  <a:pt x="187" y="121"/>
                </a:lnTo>
                <a:lnTo>
                  <a:pt x="187" y="124"/>
                </a:lnTo>
                <a:lnTo>
                  <a:pt x="186" y="125"/>
                </a:lnTo>
                <a:lnTo>
                  <a:pt x="186" y="128"/>
                </a:lnTo>
                <a:lnTo>
                  <a:pt x="185" y="131"/>
                </a:lnTo>
                <a:lnTo>
                  <a:pt x="186" y="132"/>
                </a:lnTo>
                <a:lnTo>
                  <a:pt x="185" y="139"/>
                </a:lnTo>
                <a:lnTo>
                  <a:pt x="184" y="143"/>
                </a:lnTo>
                <a:lnTo>
                  <a:pt x="183" y="148"/>
                </a:lnTo>
                <a:lnTo>
                  <a:pt x="183" y="151"/>
                </a:lnTo>
                <a:lnTo>
                  <a:pt x="181" y="156"/>
                </a:lnTo>
                <a:lnTo>
                  <a:pt x="181" y="159"/>
                </a:lnTo>
                <a:lnTo>
                  <a:pt x="180" y="165"/>
                </a:lnTo>
                <a:lnTo>
                  <a:pt x="180" y="167"/>
                </a:lnTo>
                <a:lnTo>
                  <a:pt x="180" y="172"/>
                </a:lnTo>
                <a:lnTo>
                  <a:pt x="179" y="174"/>
                </a:lnTo>
                <a:lnTo>
                  <a:pt x="179" y="180"/>
                </a:lnTo>
                <a:lnTo>
                  <a:pt x="178" y="187"/>
                </a:lnTo>
                <a:lnTo>
                  <a:pt x="178" y="190"/>
                </a:lnTo>
                <a:lnTo>
                  <a:pt x="177" y="192"/>
                </a:lnTo>
                <a:lnTo>
                  <a:pt x="176" y="198"/>
                </a:lnTo>
                <a:lnTo>
                  <a:pt x="176" y="203"/>
                </a:lnTo>
                <a:lnTo>
                  <a:pt x="176" y="205"/>
                </a:lnTo>
                <a:lnTo>
                  <a:pt x="175" y="210"/>
                </a:lnTo>
                <a:lnTo>
                  <a:pt x="173" y="216"/>
                </a:lnTo>
                <a:lnTo>
                  <a:pt x="175" y="216"/>
                </a:lnTo>
                <a:lnTo>
                  <a:pt x="176" y="216"/>
                </a:lnTo>
                <a:lnTo>
                  <a:pt x="181" y="216"/>
                </a:lnTo>
                <a:lnTo>
                  <a:pt x="183" y="216"/>
                </a:lnTo>
                <a:lnTo>
                  <a:pt x="184" y="216"/>
                </a:lnTo>
                <a:lnTo>
                  <a:pt x="184" y="217"/>
                </a:lnTo>
                <a:lnTo>
                  <a:pt x="184" y="218"/>
                </a:lnTo>
                <a:lnTo>
                  <a:pt x="184" y="220"/>
                </a:lnTo>
                <a:lnTo>
                  <a:pt x="184" y="221"/>
                </a:lnTo>
                <a:lnTo>
                  <a:pt x="184" y="222"/>
                </a:lnTo>
                <a:lnTo>
                  <a:pt x="184" y="223"/>
                </a:lnTo>
                <a:lnTo>
                  <a:pt x="184" y="224"/>
                </a:lnTo>
                <a:lnTo>
                  <a:pt x="184" y="225"/>
                </a:lnTo>
                <a:lnTo>
                  <a:pt x="184" y="226"/>
                </a:lnTo>
                <a:lnTo>
                  <a:pt x="184" y="228"/>
                </a:lnTo>
                <a:lnTo>
                  <a:pt x="189" y="228"/>
                </a:lnTo>
                <a:lnTo>
                  <a:pt x="189" y="230"/>
                </a:lnTo>
                <a:lnTo>
                  <a:pt x="188" y="231"/>
                </a:lnTo>
                <a:lnTo>
                  <a:pt x="185" y="231"/>
                </a:lnTo>
                <a:lnTo>
                  <a:pt x="184" y="231"/>
                </a:lnTo>
                <a:lnTo>
                  <a:pt x="184" y="230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1" y="228"/>
                </a:lnTo>
                <a:lnTo>
                  <a:pt x="180" y="228"/>
                </a:lnTo>
                <a:lnTo>
                  <a:pt x="179" y="228"/>
                </a:lnTo>
                <a:lnTo>
                  <a:pt x="176" y="228"/>
                </a:lnTo>
                <a:lnTo>
                  <a:pt x="173" y="228"/>
                </a:lnTo>
                <a:lnTo>
                  <a:pt x="172" y="228"/>
                </a:lnTo>
                <a:lnTo>
                  <a:pt x="172" y="229"/>
                </a:lnTo>
                <a:lnTo>
                  <a:pt x="170" y="239"/>
                </a:lnTo>
                <a:lnTo>
                  <a:pt x="170" y="242"/>
                </a:lnTo>
                <a:lnTo>
                  <a:pt x="169" y="242"/>
                </a:lnTo>
                <a:lnTo>
                  <a:pt x="168" y="242"/>
                </a:lnTo>
                <a:lnTo>
                  <a:pt x="167" y="242"/>
                </a:lnTo>
                <a:lnTo>
                  <a:pt x="167" y="243"/>
                </a:lnTo>
                <a:lnTo>
                  <a:pt x="166" y="243"/>
                </a:lnTo>
                <a:lnTo>
                  <a:pt x="164" y="243"/>
                </a:lnTo>
                <a:lnTo>
                  <a:pt x="164" y="245"/>
                </a:lnTo>
                <a:lnTo>
                  <a:pt x="163" y="245"/>
                </a:lnTo>
                <a:lnTo>
                  <a:pt x="162" y="245"/>
                </a:lnTo>
                <a:lnTo>
                  <a:pt x="162" y="246"/>
                </a:lnTo>
                <a:lnTo>
                  <a:pt x="162" y="247"/>
                </a:lnTo>
                <a:lnTo>
                  <a:pt x="164" y="247"/>
                </a:lnTo>
                <a:lnTo>
                  <a:pt x="163" y="247"/>
                </a:lnTo>
                <a:lnTo>
                  <a:pt x="164" y="247"/>
                </a:lnTo>
                <a:lnTo>
                  <a:pt x="164" y="246"/>
                </a:lnTo>
                <a:lnTo>
                  <a:pt x="167" y="246"/>
                </a:lnTo>
                <a:lnTo>
                  <a:pt x="168" y="246"/>
                </a:lnTo>
                <a:lnTo>
                  <a:pt x="169" y="246"/>
                </a:lnTo>
                <a:lnTo>
                  <a:pt x="170" y="246"/>
                </a:lnTo>
                <a:lnTo>
                  <a:pt x="169" y="249"/>
                </a:lnTo>
                <a:lnTo>
                  <a:pt x="168" y="249"/>
                </a:lnTo>
                <a:lnTo>
                  <a:pt x="167" y="249"/>
                </a:lnTo>
                <a:lnTo>
                  <a:pt x="166" y="249"/>
                </a:lnTo>
                <a:lnTo>
                  <a:pt x="164" y="249"/>
                </a:lnTo>
                <a:lnTo>
                  <a:pt x="164" y="250"/>
                </a:lnTo>
                <a:lnTo>
                  <a:pt x="163" y="251"/>
                </a:lnTo>
                <a:lnTo>
                  <a:pt x="162" y="251"/>
                </a:lnTo>
                <a:lnTo>
                  <a:pt x="161" y="251"/>
                </a:lnTo>
                <a:lnTo>
                  <a:pt x="161" y="252"/>
                </a:lnTo>
                <a:lnTo>
                  <a:pt x="160" y="252"/>
                </a:lnTo>
                <a:lnTo>
                  <a:pt x="160" y="254"/>
                </a:lnTo>
                <a:lnTo>
                  <a:pt x="160" y="255"/>
                </a:lnTo>
                <a:lnTo>
                  <a:pt x="160" y="256"/>
                </a:lnTo>
                <a:lnTo>
                  <a:pt x="159" y="256"/>
                </a:lnTo>
                <a:lnTo>
                  <a:pt x="159" y="257"/>
                </a:lnTo>
                <a:lnTo>
                  <a:pt x="160" y="257"/>
                </a:lnTo>
                <a:lnTo>
                  <a:pt x="160" y="258"/>
                </a:lnTo>
                <a:lnTo>
                  <a:pt x="160" y="260"/>
                </a:lnTo>
                <a:lnTo>
                  <a:pt x="159" y="260"/>
                </a:lnTo>
                <a:lnTo>
                  <a:pt x="158" y="260"/>
                </a:lnTo>
                <a:lnTo>
                  <a:pt x="158" y="262"/>
                </a:lnTo>
                <a:lnTo>
                  <a:pt x="157" y="263"/>
                </a:lnTo>
                <a:lnTo>
                  <a:pt x="160" y="263"/>
                </a:lnTo>
                <a:lnTo>
                  <a:pt x="160" y="264"/>
                </a:lnTo>
                <a:lnTo>
                  <a:pt x="157" y="264"/>
                </a:lnTo>
                <a:lnTo>
                  <a:pt x="157" y="266"/>
                </a:lnTo>
                <a:lnTo>
                  <a:pt x="155" y="268"/>
                </a:lnTo>
                <a:lnTo>
                  <a:pt x="155" y="270"/>
                </a:lnTo>
                <a:lnTo>
                  <a:pt x="154" y="270"/>
                </a:lnTo>
                <a:lnTo>
                  <a:pt x="154" y="271"/>
                </a:lnTo>
                <a:lnTo>
                  <a:pt x="154" y="272"/>
                </a:lnTo>
                <a:lnTo>
                  <a:pt x="154" y="273"/>
                </a:lnTo>
                <a:lnTo>
                  <a:pt x="153" y="273"/>
                </a:lnTo>
                <a:lnTo>
                  <a:pt x="151" y="273"/>
                </a:lnTo>
                <a:lnTo>
                  <a:pt x="147" y="272"/>
                </a:lnTo>
                <a:lnTo>
                  <a:pt x="147" y="271"/>
                </a:lnTo>
                <a:lnTo>
                  <a:pt x="147" y="270"/>
                </a:lnTo>
                <a:lnTo>
                  <a:pt x="146" y="270"/>
                </a:lnTo>
                <a:lnTo>
                  <a:pt x="145" y="270"/>
                </a:lnTo>
                <a:lnTo>
                  <a:pt x="137" y="270"/>
                </a:lnTo>
                <a:lnTo>
                  <a:pt x="131" y="270"/>
                </a:lnTo>
                <a:lnTo>
                  <a:pt x="121" y="270"/>
                </a:lnTo>
                <a:lnTo>
                  <a:pt x="121" y="271"/>
                </a:lnTo>
                <a:lnTo>
                  <a:pt x="121" y="272"/>
                </a:lnTo>
                <a:lnTo>
                  <a:pt x="120" y="272"/>
                </a:lnTo>
                <a:lnTo>
                  <a:pt x="119" y="272"/>
                </a:lnTo>
                <a:lnTo>
                  <a:pt x="118" y="272"/>
                </a:lnTo>
                <a:lnTo>
                  <a:pt x="117" y="272"/>
                </a:lnTo>
                <a:lnTo>
                  <a:pt x="116" y="272"/>
                </a:lnTo>
                <a:lnTo>
                  <a:pt x="115" y="272"/>
                </a:lnTo>
                <a:lnTo>
                  <a:pt x="114" y="272"/>
                </a:lnTo>
                <a:lnTo>
                  <a:pt x="114" y="273"/>
                </a:lnTo>
                <a:lnTo>
                  <a:pt x="112" y="273"/>
                </a:lnTo>
                <a:lnTo>
                  <a:pt x="112" y="275"/>
                </a:lnTo>
                <a:lnTo>
                  <a:pt x="110" y="277"/>
                </a:lnTo>
                <a:lnTo>
                  <a:pt x="108" y="280"/>
                </a:lnTo>
                <a:lnTo>
                  <a:pt x="109" y="280"/>
                </a:lnTo>
                <a:lnTo>
                  <a:pt x="110" y="279"/>
                </a:lnTo>
                <a:lnTo>
                  <a:pt x="111" y="279"/>
                </a:lnTo>
                <a:lnTo>
                  <a:pt x="111" y="277"/>
                </a:lnTo>
                <a:lnTo>
                  <a:pt x="114" y="277"/>
                </a:lnTo>
                <a:lnTo>
                  <a:pt x="115" y="280"/>
                </a:lnTo>
                <a:lnTo>
                  <a:pt x="112" y="281"/>
                </a:lnTo>
                <a:lnTo>
                  <a:pt x="111" y="281"/>
                </a:lnTo>
                <a:lnTo>
                  <a:pt x="110" y="281"/>
                </a:lnTo>
                <a:lnTo>
                  <a:pt x="109" y="281"/>
                </a:lnTo>
                <a:lnTo>
                  <a:pt x="109" y="282"/>
                </a:lnTo>
                <a:lnTo>
                  <a:pt x="108" y="282"/>
                </a:lnTo>
                <a:lnTo>
                  <a:pt x="109" y="283"/>
                </a:lnTo>
                <a:lnTo>
                  <a:pt x="109" y="284"/>
                </a:lnTo>
                <a:lnTo>
                  <a:pt x="109" y="285"/>
                </a:lnTo>
                <a:lnTo>
                  <a:pt x="110" y="285"/>
                </a:lnTo>
                <a:lnTo>
                  <a:pt x="110" y="287"/>
                </a:lnTo>
                <a:lnTo>
                  <a:pt x="109" y="287"/>
                </a:lnTo>
                <a:lnTo>
                  <a:pt x="108" y="287"/>
                </a:lnTo>
                <a:lnTo>
                  <a:pt x="107" y="287"/>
                </a:lnTo>
                <a:lnTo>
                  <a:pt x="107" y="288"/>
                </a:lnTo>
                <a:lnTo>
                  <a:pt x="106" y="288"/>
                </a:lnTo>
                <a:lnTo>
                  <a:pt x="106" y="287"/>
                </a:lnTo>
                <a:lnTo>
                  <a:pt x="106" y="285"/>
                </a:lnTo>
                <a:lnTo>
                  <a:pt x="106" y="284"/>
                </a:lnTo>
                <a:lnTo>
                  <a:pt x="104" y="283"/>
                </a:lnTo>
                <a:lnTo>
                  <a:pt x="104" y="282"/>
                </a:lnTo>
                <a:lnTo>
                  <a:pt x="104" y="283"/>
                </a:lnTo>
                <a:lnTo>
                  <a:pt x="103" y="283"/>
                </a:lnTo>
                <a:lnTo>
                  <a:pt x="103" y="284"/>
                </a:lnTo>
                <a:lnTo>
                  <a:pt x="101" y="284"/>
                </a:lnTo>
                <a:lnTo>
                  <a:pt x="101" y="285"/>
                </a:lnTo>
                <a:lnTo>
                  <a:pt x="100" y="285"/>
                </a:lnTo>
                <a:lnTo>
                  <a:pt x="99" y="285"/>
                </a:lnTo>
                <a:lnTo>
                  <a:pt x="100" y="287"/>
                </a:lnTo>
                <a:lnTo>
                  <a:pt x="99" y="285"/>
                </a:lnTo>
                <a:lnTo>
                  <a:pt x="99" y="287"/>
                </a:lnTo>
                <a:lnTo>
                  <a:pt x="98" y="287"/>
                </a:lnTo>
                <a:lnTo>
                  <a:pt x="99" y="287"/>
                </a:lnTo>
                <a:lnTo>
                  <a:pt x="100" y="288"/>
                </a:lnTo>
                <a:lnTo>
                  <a:pt x="99" y="289"/>
                </a:lnTo>
                <a:lnTo>
                  <a:pt x="98" y="289"/>
                </a:lnTo>
                <a:lnTo>
                  <a:pt x="97" y="289"/>
                </a:lnTo>
                <a:lnTo>
                  <a:pt x="97" y="290"/>
                </a:lnTo>
                <a:lnTo>
                  <a:pt x="97" y="292"/>
                </a:lnTo>
                <a:lnTo>
                  <a:pt x="93" y="292"/>
                </a:lnTo>
                <a:lnTo>
                  <a:pt x="92" y="296"/>
                </a:lnTo>
                <a:lnTo>
                  <a:pt x="91" y="296"/>
                </a:lnTo>
                <a:lnTo>
                  <a:pt x="89" y="296"/>
                </a:lnTo>
                <a:lnTo>
                  <a:pt x="86" y="296"/>
                </a:lnTo>
                <a:lnTo>
                  <a:pt x="75" y="296"/>
                </a:lnTo>
                <a:lnTo>
                  <a:pt x="73" y="296"/>
                </a:lnTo>
                <a:lnTo>
                  <a:pt x="63" y="296"/>
                </a:lnTo>
                <a:lnTo>
                  <a:pt x="60" y="296"/>
                </a:lnTo>
                <a:lnTo>
                  <a:pt x="50" y="296"/>
                </a:lnTo>
                <a:lnTo>
                  <a:pt x="48" y="296"/>
                </a:lnTo>
                <a:lnTo>
                  <a:pt x="43" y="296"/>
                </a:lnTo>
                <a:lnTo>
                  <a:pt x="33" y="296"/>
                </a:lnTo>
                <a:lnTo>
                  <a:pt x="28" y="296"/>
                </a:lnTo>
                <a:lnTo>
                  <a:pt x="26" y="296"/>
                </a:lnTo>
                <a:lnTo>
                  <a:pt x="20" y="296"/>
                </a:lnTo>
                <a:lnTo>
                  <a:pt x="7" y="296"/>
                </a:lnTo>
                <a:lnTo>
                  <a:pt x="5" y="296"/>
                </a:lnTo>
                <a:lnTo>
                  <a:pt x="5" y="292"/>
                </a:lnTo>
                <a:lnTo>
                  <a:pt x="5" y="289"/>
                </a:lnTo>
                <a:lnTo>
                  <a:pt x="2" y="289"/>
                </a:lnTo>
                <a:lnTo>
                  <a:pt x="2" y="282"/>
                </a:lnTo>
                <a:lnTo>
                  <a:pt x="2" y="275"/>
                </a:lnTo>
                <a:lnTo>
                  <a:pt x="2" y="274"/>
                </a:lnTo>
                <a:lnTo>
                  <a:pt x="2" y="273"/>
                </a:lnTo>
                <a:lnTo>
                  <a:pt x="2" y="271"/>
                </a:lnTo>
                <a:lnTo>
                  <a:pt x="2" y="270"/>
                </a:lnTo>
                <a:lnTo>
                  <a:pt x="2" y="267"/>
                </a:lnTo>
                <a:lnTo>
                  <a:pt x="2" y="263"/>
                </a:lnTo>
                <a:lnTo>
                  <a:pt x="2" y="262"/>
                </a:lnTo>
                <a:lnTo>
                  <a:pt x="2" y="258"/>
                </a:lnTo>
                <a:lnTo>
                  <a:pt x="2" y="257"/>
                </a:lnTo>
                <a:lnTo>
                  <a:pt x="2" y="256"/>
                </a:lnTo>
                <a:lnTo>
                  <a:pt x="0" y="256"/>
                </a:lnTo>
                <a:lnTo>
                  <a:pt x="2" y="256"/>
                </a:lnTo>
                <a:lnTo>
                  <a:pt x="2" y="255"/>
                </a:lnTo>
                <a:lnTo>
                  <a:pt x="2" y="254"/>
                </a:lnTo>
                <a:lnTo>
                  <a:pt x="0" y="250"/>
                </a:lnTo>
                <a:lnTo>
                  <a:pt x="0" y="248"/>
                </a:lnTo>
                <a:lnTo>
                  <a:pt x="2" y="248"/>
                </a:lnTo>
                <a:lnTo>
                  <a:pt x="2" y="246"/>
                </a:lnTo>
                <a:lnTo>
                  <a:pt x="0" y="246"/>
                </a:lnTo>
                <a:lnTo>
                  <a:pt x="3" y="246"/>
                </a:lnTo>
                <a:lnTo>
                  <a:pt x="6" y="246"/>
                </a:lnTo>
                <a:lnTo>
                  <a:pt x="9" y="246"/>
                </a:lnTo>
                <a:lnTo>
                  <a:pt x="14" y="246"/>
                </a:lnTo>
                <a:lnTo>
                  <a:pt x="17" y="246"/>
                </a:lnTo>
                <a:lnTo>
                  <a:pt x="25" y="246"/>
                </a:lnTo>
                <a:lnTo>
                  <a:pt x="29" y="246"/>
                </a:lnTo>
                <a:lnTo>
                  <a:pt x="34" y="245"/>
                </a:lnTo>
                <a:lnTo>
                  <a:pt x="40" y="245"/>
                </a:lnTo>
                <a:lnTo>
                  <a:pt x="46" y="245"/>
                </a:lnTo>
                <a:lnTo>
                  <a:pt x="49" y="245"/>
                </a:lnTo>
                <a:lnTo>
                  <a:pt x="51" y="245"/>
                </a:lnTo>
                <a:lnTo>
                  <a:pt x="52" y="245"/>
                </a:lnTo>
                <a:lnTo>
                  <a:pt x="55" y="245"/>
                </a:lnTo>
                <a:lnTo>
                  <a:pt x="56" y="245"/>
                </a:lnTo>
                <a:lnTo>
                  <a:pt x="57" y="245"/>
                </a:lnTo>
                <a:lnTo>
                  <a:pt x="57" y="243"/>
                </a:lnTo>
                <a:lnTo>
                  <a:pt x="56" y="239"/>
                </a:lnTo>
                <a:lnTo>
                  <a:pt x="56" y="238"/>
                </a:lnTo>
                <a:lnTo>
                  <a:pt x="56" y="232"/>
                </a:lnTo>
                <a:lnTo>
                  <a:pt x="56" y="222"/>
                </a:lnTo>
                <a:lnTo>
                  <a:pt x="56" y="221"/>
                </a:lnTo>
                <a:lnTo>
                  <a:pt x="56" y="220"/>
                </a:lnTo>
                <a:lnTo>
                  <a:pt x="56" y="218"/>
                </a:lnTo>
                <a:lnTo>
                  <a:pt x="56" y="213"/>
                </a:lnTo>
                <a:lnTo>
                  <a:pt x="56" y="208"/>
                </a:lnTo>
                <a:lnTo>
                  <a:pt x="56" y="203"/>
                </a:lnTo>
                <a:lnTo>
                  <a:pt x="56" y="199"/>
                </a:lnTo>
                <a:lnTo>
                  <a:pt x="56" y="198"/>
                </a:lnTo>
                <a:lnTo>
                  <a:pt x="55" y="198"/>
                </a:lnTo>
                <a:lnTo>
                  <a:pt x="54" y="198"/>
                </a:lnTo>
                <a:lnTo>
                  <a:pt x="51" y="198"/>
                </a:lnTo>
                <a:lnTo>
                  <a:pt x="50" y="198"/>
                </a:lnTo>
                <a:lnTo>
                  <a:pt x="50" y="197"/>
                </a:lnTo>
                <a:lnTo>
                  <a:pt x="50" y="195"/>
                </a:lnTo>
                <a:lnTo>
                  <a:pt x="50" y="189"/>
                </a:lnTo>
                <a:lnTo>
                  <a:pt x="50" y="182"/>
                </a:lnTo>
                <a:lnTo>
                  <a:pt x="50" y="181"/>
                </a:lnTo>
                <a:lnTo>
                  <a:pt x="50" y="180"/>
                </a:lnTo>
                <a:lnTo>
                  <a:pt x="50" y="179"/>
                </a:lnTo>
                <a:lnTo>
                  <a:pt x="50" y="176"/>
                </a:lnTo>
                <a:lnTo>
                  <a:pt x="50" y="173"/>
                </a:lnTo>
                <a:lnTo>
                  <a:pt x="50" y="172"/>
                </a:lnTo>
                <a:lnTo>
                  <a:pt x="50" y="171"/>
                </a:lnTo>
                <a:lnTo>
                  <a:pt x="49" y="162"/>
                </a:lnTo>
                <a:lnTo>
                  <a:pt x="49" y="159"/>
                </a:lnTo>
                <a:lnTo>
                  <a:pt x="43" y="159"/>
                </a:lnTo>
                <a:lnTo>
                  <a:pt x="43" y="150"/>
                </a:lnTo>
                <a:lnTo>
                  <a:pt x="46" y="150"/>
                </a:lnTo>
                <a:lnTo>
                  <a:pt x="46" y="147"/>
                </a:lnTo>
                <a:lnTo>
                  <a:pt x="49" y="147"/>
                </a:lnTo>
                <a:lnTo>
                  <a:pt x="49" y="146"/>
                </a:lnTo>
                <a:lnTo>
                  <a:pt x="49" y="140"/>
                </a:lnTo>
                <a:lnTo>
                  <a:pt x="48" y="140"/>
                </a:lnTo>
                <a:lnTo>
                  <a:pt x="47" y="140"/>
                </a:lnTo>
                <a:lnTo>
                  <a:pt x="47" y="141"/>
                </a:lnTo>
                <a:lnTo>
                  <a:pt x="46" y="141"/>
                </a:lnTo>
                <a:lnTo>
                  <a:pt x="43" y="141"/>
                </a:lnTo>
                <a:lnTo>
                  <a:pt x="42" y="141"/>
                </a:lnTo>
                <a:lnTo>
                  <a:pt x="41" y="141"/>
                </a:lnTo>
                <a:lnTo>
                  <a:pt x="38" y="141"/>
                </a:lnTo>
                <a:lnTo>
                  <a:pt x="38" y="137"/>
                </a:lnTo>
                <a:lnTo>
                  <a:pt x="38" y="136"/>
                </a:lnTo>
                <a:lnTo>
                  <a:pt x="38" y="134"/>
                </a:lnTo>
                <a:lnTo>
                  <a:pt x="40" y="134"/>
                </a:lnTo>
                <a:lnTo>
                  <a:pt x="41" y="134"/>
                </a:lnTo>
                <a:lnTo>
                  <a:pt x="43" y="134"/>
                </a:lnTo>
                <a:lnTo>
                  <a:pt x="45" y="134"/>
                </a:lnTo>
                <a:lnTo>
                  <a:pt x="46" y="134"/>
                </a:lnTo>
                <a:lnTo>
                  <a:pt x="47" y="134"/>
                </a:lnTo>
                <a:lnTo>
                  <a:pt x="48" y="134"/>
                </a:lnTo>
                <a:lnTo>
                  <a:pt x="48" y="133"/>
                </a:lnTo>
                <a:lnTo>
                  <a:pt x="48" y="132"/>
                </a:lnTo>
                <a:lnTo>
                  <a:pt x="49" y="132"/>
                </a:lnTo>
                <a:lnTo>
                  <a:pt x="49" y="130"/>
                </a:lnTo>
                <a:lnTo>
                  <a:pt x="49" y="128"/>
                </a:lnTo>
                <a:lnTo>
                  <a:pt x="49" y="125"/>
                </a:lnTo>
                <a:lnTo>
                  <a:pt x="49" y="124"/>
                </a:lnTo>
                <a:lnTo>
                  <a:pt x="49" y="123"/>
                </a:lnTo>
                <a:lnTo>
                  <a:pt x="49" y="121"/>
                </a:lnTo>
                <a:lnTo>
                  <a:pt x="49" y="118"/>
                </a:lnTo>
                <a:lnTo>
                  <a:pt x="49" y="116"/>
                </a:lnTo>
                <a:lnTo>
                  <a:pt x="49" y="114"/>
                </a:lnTo>
                <a:lnTo>
                  <a:pt x="49" y="112"/>
                </a:lnTo>
                <a:lnTo>
                  <a:pt x="50" y="112"/>
                </a:lnTo>
                <a:lnTo>
                  <a:pt x="52" y="112"/>
                </a:lnTo>
                <a:lnTo>
                  <a:pt x="54" y="112"/>
                </a:lnTo>
                <a:lnTo>
                  <a:pt x="56" y="112"/>
                </a:lnTo>
                <a:lnTo>
                  <a:pt x="60" y="112"/>
                </a:lnTo>
                <a:lnTo>
                  <a:pt x="60" y="111"/>
                </a:lnTo>
                <a:lnTo>
                  <a:pt x="60" y="106"/>
                </a:lnTo>
                <a:lnTo>
                  <a:pt x="60" y="101"/>
                </a:lnTo>
                <a:lnTo>
                  <a:pt x="60" y="99"/>
                </a:lnTo>
                <a:lnTo>
                  <a:pt x="60" y="98"/>
                </a:lnTo>
                <a:lnTo>
                  <a:pt x="60" y="95"/>
                </a:lnTo>
                <a:lnTo>
                  <a:pt x="60" y="90"/>
                </a:lnTo>
                <a:lnTo>
                  <a:pt x="60" y="87"/>
                </a:lnTo>
                <a:lnTo>
                  <a:pt x="56" y="87"/>
                </a:lnTo>
                <a:lnTo>
                  <a:pt x="54" y="87"/>
                </a:lnTo>
                <a:lnTo>
                  <a:pt x="54" y="86"/>
                </a:lnTo>
                <a:lnTo>
                  <a:pt x="55" y="86"/>
                </a:lnTo>
                <a:lnTo>
                  <a:pt x="60" y="86"/>
                </a:lnTo>
                <a:lnTo>
                  <a:pt x="60" y="80"/>
                </a:lnTo>
                <a:lnTo>
                  <a:pt x="60" y="74"/>
                </a:lnTo>
                <a:lnTo>
                  <a:pt x="57" y="74"/>
                </a:lnTo>
                <a:lnTo>
                  <a:pt x="54" y="74"/>
                </a:lnTo>
                <a:lnTo>
                  <a:pt x="50" y="75"/>
                </a:lnTo>
                <a:lnTo>
                  <a:pt x="50" y="74"/>
                </a:lnTo>
                <a:lnTo>
                  <a:pt x="50" y="70"/>
                </a:lnTo>
                <a:lnTo>
                  <a:pt x="50" y="62"/>
                </a:lnTo>
                <a:lnTo>
                  <a:pt x="50" y="57"/>
                </a:lnTo>
                <a:lnTo>
                  <a:pt x="50" y="56"/>
                </a:lnTo>
                <a:lnTo>
                  <a:pt x="45" y="56"/>
                </a:lnTo>
                <a:lnTo>
                  <a:pt x="45" y="57"/>
                </a:lnTo>
                <a:lnTo>
                  <a:pt x="45" y="58"/>
                </a:lnTo>
                <a:lnTo>
                  <a:pt x="45" y="62"/>
                </a:lnTo>
                <a:lnTo>
                  <a:pt x="45" y="64"/>
                </a:lnTo>
                <a:lnTo>
                  <a:pt x="45" y="65"/>
                </a:lnTo>
                <a:lnTo>
                  <a:pt x="45" y="68"/>
                </a:lnTo>
                <a:lnTo>
                  <a:pt x="41" y="68"/>
                </a:lnTo>
                <a:lnTo>
                  <a:pt x="40" y="68"/>
                </a:lnTo>
                <a:lnTo>
                  <a:pt x="39" y="68"/>
                </a:lnTo>
                <a:lnTo>
                  <a:pt x="38" y="71"/>
                </a:lnTo>
                <a:lnTo>
                  <a:pt x="38" y="72"/>
                </a:lnTo>
                <a:lnTo>
                  <a:pt x="38" y="74"/>
                </a:lnTo>
                <a:lnTo>
                  <a:pt x="39" y="74"/>
                </a:lnTo>
                <a:lnTo>
                  <a:pt x="39" y="75"/>
                </a:lnTo>
                <a:lnTo>
                  <a:pt x="39" y="79"/>
                </a:lnTo>
                <a:lnTo>
                  <a:pt x="33" y="80"/>
                </a:lnTo>
                <a:lnTo>
                  <a:pt x="32" y="80"/>
                </a:lnTo>
                <a:lnTo>
                  <a:pt x="30" y="80"/>
                </a:lnTo>
                <a:lnTo>
                  <a:pt x="26" y="80"/>
                </a:lnTo>
                <a:lnTo>
                  <a:pt x="26" y="83"/>
                </a:lnTo>
                <a:lnTo>
                  <a:pt x="25" y="83"/>
                </a:lnTo>
                <a:lnTo>
                  <a:pt x="20" y="83"/>
                </a:lnTo>
                <a:lnTo>
                  <a:pt x="20" y="84"/>
                </a:lnTo>
                <a:lnTo>
                  <a:pt x="20" y="86"/>
                </a:lnTo>
                <a:lnTo>
                  <a:pt x="20" y="87"/>
                </a:lnTo>
                <a:lnTo>
                  <a:pt x="21" y="87"/>
                </a:lnTo>
                <a:lnTo>
                  <a:pt x="26" y="87"/>
                </a:lnTo>
                <a:lnTo>
                  <a:pt x="26" y="90"/>
                </a:lnTo>
                <a:lnTo>
                  <a:pt x="24" y="90"/>
                </a:lnTo>
                <a:lnTo>
                  <a:pt x="21" y="90"/>
                </a:lnTo>
                <a:lnTo>
                  <a:pt x="16" y="90"/>
                </a:lnTo>
                <a:lnTo>
                  <a:pt x="14" y="90"/>
                </a:lnTo>
                <a:lnTo>
                  <a:pt x="14" y="96"/>
                </a:lnTo>
                <a:lnTo>
                  <a:pt x="14" y="99"/>
                </a:lnTo>
                <a:lnTo>
                  <a:pt x="12" y="99"/>
                </a:lnTo>
                <a:lnTo>
                  <a:pt x="6" y="99"/>
                </a:lnTo>
                <a:lnTo>
                  <a:pt x="2" y="99"/>
                </a:lnTo>
                <a:lnTo>
                  <a:pt x="2" y="98"/>
                </a:lnTo>
                <a:lnTo>
                  <a:pt x="2" y="96"/>
                </a:lnTo>
                <a:lnTo>
                  <a:pt x="2" y="90"/>
                </a:lnTo>
                <a:lnTo>
                  <a:pt x="2" y="88"/>
                </a:lnTo>
                <a:lnTo>
                  <a:pt x="2" y="87"/>
                </a:lnTo>
                <a:lnTo>
                  <a:pt x="2" y="86"/>
                </a:lnTo>
                <a:lnTo>
                  <a:pt x="2" y="82"/>
                </a:lnTo>
                <a:lnTo>
                  <a:pt x="2" y="79"/>
                </a:lnTo>
                <a:lnTo>
                  <a:pt x="2" y="78"/>
                </a:lnTo>
                <a:lnTo>
                  <a:pt x="2" y="76"/>
                </a:lnTo>
                <a:lnTo>
                  <a:pt x="2" y="75"/>
                </a:lnTo>
                <a:lnTo>
                  <a:pt x="2" y="74"/>
                </a:lnTo>
                <a:lnTo>
                  <a:pt x="2" y="73"/>
                </a:lnTo>
                <a:lnTo>
                  <a:pt x="2" y="71"/>
                </a:lnTo>
                <a:lnTo>
                  <a:pt x="2" y="68"/>
                </a:lnTo>
                <a:lnTo>
                  <a:pt x="3" y="68"/>
                </a:lnTo>
                <a:lnTo>
                  <a:pt x="4" y="68"/>
                </a:lnTo>
                <a:lnTo>
                  <a:pt x="8" y="68"/>
                </a:lnTo>
                <a:lnTo>
                  <a:pt x="14" y="68"/>
                </a:lnTo>
                <a:lnTo>
                  <a:pt x="14" y="67"/>
                </a:lnTo>
                <a:lnTo>
                  <a:pt x="14" y="66"/>
                </a:lnTo>
                <a:lnTo>
                  <a:pt x="14" y="65"/>
                </a:lnTo>
                <a:lnTo>
                  <a:pt x="14" y="64"/>
                </a:lnTo>
                <a:lnTo>
                  <a:pt x="14" y="63"/>
                </a:lnTo>
                <a:lnTo>
                  <a:pt x="14" y="62"/>
                </a:lnTo>
                <a:lnTo>
                  <a:pt x="14" y="61"/>
                </a:lnTo>
                <a:lnTo>
                  <a:pt x="14" y="59"/>
                </a:lnTo>
                <a:lnTo>
                  <a:pt x="7" y="59"/>
                </a:lnTo>
                <a:lnTo>
                  <a:pt x="7" y="57"/>
                </a:lnTo>
                <a:lnTo>
                  <a:pt x="7" y="56"/>
                </a:lnTo>
                <a:lnTo>
                  <a:pt x="7" y="55"/>
                </a:lnTo>
                <a:lnTo>
                  <a:pt x="7" y="54"/>
                </a:lnTo>
                <a:lnTo>
                  <a:pt x="7" y="53"/>
                </a:lnTo>
                <a:lnTo>
                  <a:pt x="7" y="51"/>
                </a:lnTo>
                <a:lnTo>
                  <a:pt x="7" y="50"/>
                </a:lnTo>
                <a:lnTo>
                  <a:pt x="8" y="48"/>
                </a:lnTo>
                <a:lnTo>
                  <a:pt x="8" y="45"/>
                </a:lnTo>
                <a:lnTo>
                  <a:pt x="8" y="41"/>
                </a:lnTo>
                <a:lnTo>
                  <a:pt x="8" y="40"/>
                </a:lnTo>
                <a:lnTo>
                  <a:pt x="8" y="38"/>
                </a:lnTo>
                <a:lnTo>
                  <a:pt x="9" y="38"/>
                </a:lnTo>
                <a:lnTo>
                  <a:pt x="12" y="38"/>
                </a:lnTo>
                <a:lnTo>
                  <a:pt x="13" y="39"/>
                </a:lnTo>
                <a:lnTo>
                  <a:pt x="13" y="40"/>
                </a:lnTo>
                <a:lnTo>
                  <a:pt x="13" y="41"/>
                </a:lnTo>
                <a:lnTo>
                  <a:pt x="13" y="42"/>
                </a:lnTo>
                <a:lnTo>
                  <a:pt x="13" y="44"/>
                </a:lnTo>
                <a:lnTo>
                  <a:pt x="14" y="44"/>
                </a:lnTo>
                <a:lnTo>
                  <a:pt x="15" y="44"/>
                </a:lnTo>
                <a:lnTo>
                  <a:pt x="16" y="42"/>
                </a:lnTo>
                <a:lnTo>
                  <a:pt x="17" y="42"/>
                </a:lnTo>
                <a:lnTo>
                  <a:pt x="17" y="44"/>
                </a:lnTo>
                <a:lnTo>
                  <a:pt x="19" y="44"/>
                </a:lnTo>
                <a:lnTo>
                  <a:pt x="19" y="45"/>
                </a:lnTo>
                <a:lnTo>
                  <a:pt x="19" y="46"/>
                </a:lnTo>
                <a:lnTo>
                  <a:pt x="17" y="46"/>
                </a:lnTo>
                <a:lnTo>
                  <a:pt x="17" y="47"/>
                </a:lnTo>
                <a:lnTo>
                  <a:pt x="19" y="47"/>
                </a:lnTo>
                <a:lnTo>
                  <a:pt x="19" y="46"/>
                </a:lnTo>
                <a:lnTo>
                  <a:pt x="20" y="46"/>
                </a:lnTo>
                <a:lnTo>
                  <a:pt x="20" y="45"/>
                </a:lnTo>
                <a:lnTo>
                  <a:pt x="20" y="44"/>
                </a:lnTo>
                <a:lnTo>
                  <a:pt x="20" y="42"/>
                </a:lnTo>
                <a:lnTo>
                  <a:pt x="19" y="42"/>
                </a:lnTo>
                <a:lnTo>
                  <a:pt x="19" y="41"/>
                </a:lnTo>
                <a:lnTo>
                  <a:pt x="19" y="40"/>
                </a:lnTo>
                <a:lnTo>
                  <a:pt x="20" y="40"/>
                </a:lnTo>
                <a:lnTo>
                  <a:pt x="21" y="40"/>
                </a:lnTo>
                <a:lnTo>
                  <a:pt x="22" y="40"/>
                </a:lnTo>
                <a:lnTo>
                  <a:pt x="22" y="42"/>
                </a:lnTo>
                <a:lnTo>
                  <a:pt x="21" y="45"/>
                </a:lnTo>
                <a:lnTo>
                  <a:pt x="28" y="45"/>
                </a:lnTo>
                <a:lnTo>
                  <a:pt x="28" y="46"/>
                </a:lnTo>
                <a:lnTo>
                  <a:pt x="28" y="47"/>
                </a:lnTo>
                <a:lnTo>
                  <a:pt x="28" y="50"/>
                </a:lnTo>
                <a:lnTo>
                  <a:pt x="42" y="50"/>
                </a:lnTo>
                <a:lnTo>
                  <a:pt x="42" y="49"/>
                </a:lnTo>
                <a:lnTo>
                  <a:pt x="42" y="45"/>
                </a:lnTo>
                <a:lnTo>
                  <a:pt x="42" y="38"/>
                </a:lnTo>
                <a:lnTo>
                  <a:pt x="41" y="38"/>
                </a:lnTo>
                <a:lnTo>
                  <a:pt x="40" y="38"/>
                </a:lnTo>
                <a:lnTo>
                  <a:pt x="39" y="38"/>
                </a:lnTo>
                <a:lnTo>
                  <a:pt x="38" y="38"/>
                </a:lnTo>
                <a:lnTo>
                  <a:pt x="37" y="38"/>
                </a:lnTo>
                <a:lnTo>
                  <a:pt x="35" y="38"/>
                </a:lnTo>
                <a:lnTo>
                  <a:pt x="34" y="38"/>
                </a:lnTo>
                <a:lnTo>
                  <a:pt x="33" y="38"/>
                </a:lnTo>
                <a:lnTo>
                  <a:pt x="32" y="38"/>
                </a:lnTo>
                <a:lnTo>
                  <a:pt x="31" y="38"/>
                </a:lnTo>
                <a:lnTo>
                  <a:pt x="30" y="38"/>
                </a:lnTo>
                <a:lnTo>
                  <a:pt x="29" y="38"/>
                </a:lnTo>
                <a:lnTo>
                  <a:pt x="29" y="39"/>
                </a:lnTo>
                <a:lnTo>
                  <a:pt x="29" y="38"/>
                </a:lnTo>
                <a:lnTo>
                  <a:pt x="29" y="29"/>
                </a:lnTo>
                <a:lnTo>
                  <a:pt x="29" y="26"/>
                </a:lnTo>
                <a:lnTo>
                  <a:pt x="23" y="26"/>
                </a:lnTo>
                <a:lnTo>
                  <a:pt x="23" y="25"/>
                </a:lnTo>
                <a:lnTo>
                  <a:pt x="23" y="24"/>
                </a:lnTo>
                <a:lnTo>
                  <a:pt x="23" y="23"/>
                </a:lnTo>
                <a:lnTo>
                  <a:pt x="23" y="22"/>
                </a:lnTo>
                <a:lnTo>
                  <a:pt x="23" y="21"/>
                </a:lnTo>
                <a:lnTo>
                  <a:pt x="23" y="20"/>
                </a:lnTo>
                <a:lnTo>
                  <a:pt x="23" y="19"/>
                </a:lnTo>
                <a:lnTo>
                  <a:pt x="23" y="17"/>
                </a:lnTo>
                <a:lnTo>
                  <a:pt x="23" y="16"/>
                </a:lnTo>
                <a:lnTo>
                  <a:pt x="23" y="15"/>
                </a:lnTo>
                <a:lnTo>
                  <a:pt x="23" y="14"/>
                </a:lnTo>
                <a:lnTo>
                  <a:pt x="26" y="14"/>
                </a:lnTo>
                <a:lnTo>
                  <a:pt x="28" y="14"/>
                </a:lnTo>
                <a:lnTo>
                  <a:pt x="29" y="14"/>
                </a:lnTo>
                <a:lnTo>
                  <a:pt x="29" y="12"/>
                </a:lnTo>
                <a:lnTo>
                  <a:pt x="30" y="11"/>
                </a:lnTo>
                <a:lnTo>
                  <a:pt x="30" y="9"/>
                </a:lnTo>
                <a:lnTo>
                  <a:pt x="30" y="7"/>
                </a:lnTo>
                <a:lnTo>
                  <a:pt x="30" y="5"/>
                </a:lnTo>
                <a:lnTo>
                  <a:pt x="30" y="1"/>
                </a:lnTo>
                <a:lnTo>
                  <a:pt x="41" y="0"/>
                </a:lnTo>
                <a:lnTo>
                  <a:pt x="42" y="0"/>
                </a:lnTo>
                <a:lnTo>
                  <a:pt x="48" y="0"/>
                </a:lnTo>
                <a:lnTo>
                  <a:pt x="50" y="0"/>
                </a:lnTo>
                <a:lnTo>
                  <a:pt x="57" y="0"/>
                </a:lnTo>
                <a:lnTo>
                  <a:pt x="69" y="0"/>
                </a:lnTo>
                <a:lnTo>
                  <a:pt x="75" y="0"/>
                </a:lnTo>
                <a:lnTo>
                  <a:pt x="84" y="0"/>
                </a:lnTo>
                <a:lnTo>
                  <a:pt x="90" y="0"/>
                </a:lnTo>
                <a:lnTo>
                  <a:pt x="94" y="0"/>
                </a:lnTo>
                <a:lnTo>
                  <a:pt x="98" y="0"/>
                </a:lnTo>
                <a:lnTo>
                  <a:pt x="98" y="4"/>
                </a:lnTo>
                <a:lnTo>
                  <a:pt x="98" y="6"/>
                </a:lnTo>
                <a:lnTo>
                  <a:pt x="98" y="9"/>
                </a:lnTo>
                <a:lnTo>
                  <a:pt x="98" y="13"/>
                </a:lnTo>
                <a:lnTo>
                  <a:pt x="98" y="14"/>
                </a:lnTo>
                <a:lnTo>
                  <a:pt x="99" y="13"/>
                </a:lnTo>
                <a:lnTo>
                  <a:pt x="99" y="12"/>
                </a:lnTo>
                <a:lnTo>
                  <a:pt x="100" y="9"/>
                </a:lnTo>
                <a:lnTo>
                  <a:pt x="103" y="0"/>
                </a:lnTo>
                <a:lnTo>
                  <a:pt x="104" y="0"/>
                </a:lnTo>
                <a:lnTo>
                  <a:pt x="106" y="0"/>
                </a:lnTo>
                <a:lnTo>
                  <a:pt x="108" y="0"/>
                </a:lnTo>
                <a:lnTo>
                  <a:pt x="109" y="0"/>
                </a:lnTo>
                <a:lnTo>
                  <a:pt x="110" y="0"/>
                </a:lnTo>
                <a:lnTo>
                  <a:pt x="111" y="0"/>
                </a:lnTo>
                <a:lnTo>
                  <a:pt x="112" y="0"/>
                </a:lnTo>
                <a:lnTo>
                  <a:pt x="115" y="0"/>
                </a:lnTo>
                <a:lnTo>
                  <a:pt x="116" y="0"/>
                </a:lnTo>
                <a:lnTo>
                  <a:pt x="117" y="0"/>
                </a:lnTo>
                <a:lnTo>
                  <a:pt x="118" y="0"/>
                </a:lnTo>
                <a:lnTo>
                  <a:pt x="118" y="1"/>
                </a:lnTo>
                <a:lnTo>
                  <a:pt x="118" y="3"/>
                </a:lnTo>
                <a:lnTo>
                  <a:pt x="118" y="4"/>
                </a:lnTo>
                <a:lnTo>
                  <a:pt x="118" y="5"/>
                </a:lnTo>
                <a:lnTo>
                  <a:pt x="117" y="6"/>
                </a:lnTo>
                <a:lnTo>
                  <a:pt x="117" y="7"/>
                </a:lnTo>
                <a:lnTo>
                  <a:pt x="117" y="8"/>
                </a:lnTo>
                <a:lnTo>
                  <a:pt x="120" y="8"/>
                </a:lnTo>
                <a:lnTo>
                  <a:pt x="120" y="9"/>
                </a:lnTo>
                <a:lnTo>
                  <a:pt x="120" y="11"/>
                </a:lnTo>
                <a:lnTo>
                  <a:pt x="117" y="11"/>
                </a:lnTo>
                <a:lnTo>
                  <a:pt x="117" y="12"/>
                </a:lnTo>
                <a:lnTo>
                  <a:pt x="117" y="13"/>
                </a:lnTo>
                <a:lnTo>
                  <a:pt x="117" y="14"/>
                </a:lnTo>
                <a:lnTo>
                  <a:pt x="117" y="15"/>
                </a:lnTo>
                <a:lnTo>
                  <a:pt x="117" y="17"/>
                </a:lnTo>
                <a:lnTo>
                  <a:pt x="116" y="17"/>
                </a:lnTo>
                <a:lnTo>
                  <a:pt x="116" y="19"/>
                </a:lnTo>
                <a:lnTo>
                  <a:pt x="116" y="20"/>
                </a:lnTo>
                <a:lnTo>
                  <a:pt x="116" y="21"/>
                </a:lnTo>
                <a:lnTo>
                  <a:pt x="116" y="22"/>
                </a:lnTo>
                <a:lnTo>
                  <a:pt x="116" y="23"/>
                </a:lnTo>
                <a:lnTo>
                  <a:pt x="116" y="24"/>
                </a:lnTo>
                <a:lnTo>
                  <a:pt x="116" y="25"/>
                </a:lnTo>
                <a:lnTo>
                  <a:pt x="116" y="26"/>
                </a:lnTo>
                <a:lnTo>
                  <a:pt x="115" y="31"/>
                </a:lnTo>
                <a:lnTo>
                  <a:pt x="115" y="32"/>
                </a:lnTo>
                <a:lnTo>
                  <a:pt x="119" y="32"/>
                </a:lnTo>
                <a:lnTo>
                  <a:pt x="120" y="31"/>
                </a:lnTo>
                <a:lnTo>
                  <a:pt x="120" y="32"/>
                </a:lnTo>
                <a:lnTo>
                  <a:pt x="120" y="30"/>
                </a:lnTo>
                <a:lnTo>
                  <a:pt x="119" y="30"/>
                </a:lnTo>
                <a:lnTo>
                  <a:pt x="119" y="29"/>
                </a:lnTo>
                <a:lnTo>
                  <a:pt x="119" y="28"/>
                </a:lnTo>
                <a:lnTo>
                  <a:pt x="120" y="28"/>
                </a:lnTo>
                <a:lnTo>
                  <a:pt x="121" y="28"/>
                </a:lnTo>
                <a:lnTo>
                  <a:pt x="132" y="28"/>
                </a:lnTo>
                <a:lnTo>
                  <a:pt x="132" y="25"/>
                </a:lnTo>
                <a:lnTo>
                  <a:pt x="133" y="23"/>
                </a:lnTo>
                <a:lnTo>
                  <a:pt x="133" y="21"/>
                </a:lnTo>
                <a:lnTo>
                  <a:pt x="133" y="19"/>
                </a:lnTo>
                <a:lnTo>
                  <a:pt x="134" y="19"/>
                </a:lnTo>
                <a:lnTo>
                  <a:pt x="135" y="19"/>
                </a:lnTo>
                <a:lnTo>
                  <a:pt x="136" y="19"/>
                </a:lnTo>
                <a:lnTo>
                  <a:pt x="136" y="23"/>
                </a:lnTo>
                <a:lnTo>
                  <a:pt x="138" y="24"/>
                </a:lnTo>
                <a:lnTo>
                  <a:pt x="138" y="23"/>
                </a:lnTo>
                <a:lnTo>
                  <a:pt x="140" y="23"/>
                </a:lnTo>
                <a:lnTo>
                  <a:pt x="142" y="23"/>
                </a:lnTo>
                <a:lnTo>
                  <a:pt x="143" y="23"/>
                </a:lnTo>
                <a:lnTo>
                  <a:pt x="143" y="25"/>
                </a:lnTo>
                <a:lnTo>
                  <a:pt x="143" y="24"/>
                </a:lnTo>
                <a:lnTo>
                  <a:pt x="144" y="24"/>
                </a:lnTo>
                <a:close/>
                <a:moveTo>
                  <a:pt x="108" y="49"/>
                </a:moveTo>
                <a:lnTo>
                  <a:pt x="108" y="61"/>
                </a:lnTo>
                <a:lnTo>
                  <a:pt x="114" y="61"/>
                </a:lnTo>
                <a:lnTo>
                  <a:pt x="116" y="61"/>
                </a:lnTo>
                <a:lnTo>
                  <a:pt x="116" y="49"/>
                </a:lnTo>
                <a:lnTo>
                  <a:pt x="116" y="48"/>
                </a:lnTo>
                <a:lnTo>
                  <a:pt x="115" y="48"/>
                </a:lnTo>
                <a:lnTo>
                  <a:pt x="112" y="48"/>
                </a:lnTo>
                <a:lnTo>
                  <a:pt x="111" y="48"/>
                </a:lnTo>
                <a:lnTo>
                  <a:pt x="110" y="48"/>
                </a:lnTo>
                <a:lnTo>
                  <a:pt x="108" y="48"/>
                </a:lnTo>
                <a:lnTo>
                  <a:pt x="108" y="49"/>
                </a:lnTo>
                <a:close/>
                <a:moveTo>
                  <a:pt x="157" y="242"/>
                </a:moveTo>
                <a:lnTo>
                  <a:pt x="157" y="243"/>
                </a:lnTo>
                <a:lnTo>
                  <a:pt x="155" y="243"/>
                </a:lnTo>
                <a:lnTo>
                  <a:pt x="154" y="245"/>
                </a:lnTo>
                <a:lnTo>
                  <a:pt x="153" y="246"/>
                </a:lnTo>
                <a:lnTo>
                  <a:pt x="152" y="246"/>
                </a:lnTo>
                <a:lnTo>
                  <a:pt x="152" y="247"/>
                </a:lnTo>
                <a:lnTo>
                  <a:pt x="152" y="248"/>
                </a:lnTo>
                <a:lnTo>
                  <a:pt x="152" y="249"/>
                </a:lnTo>
                <a:lnTo>
                  <a:pt x="154" y="249"/>
                </a:lnTo>
                <a:lnTo>
                  <a:pt x="154" y="248"/>
                </a:lnTo>
                <a:lnTo>
                  <a:pt x="155" y="248"/>
                </a:lnTo>
                <a:lnTo>
                  <a:pt x="157" y="246"/>
                </a:lnTo>
                <a:lnTo>
                  <a:pt x="158" y="245"/>
                </a:lnTo>
                <a:lnTo>
                  <a:pt x="160" y="245"/>
                </a:lnTo>
                <a:lnTo>
                  <a:pt x="161" y="245"/>
                </a:lnTo>
                <a:lnTo>
                  <a:pt x="161" y="243"/>
                </a:lnTo>
                <a:lnTo>
                  <a:pt x="162" y="242"/>
                </a:lnTo>
                <a:lnTo>
                  <a:pt x="159" y="242"/>
                </a:lnTo>
                <a:lnTo>
                  <a:pt x="159" y="241"/>
                </a:lnTo>
                <a:lnTo>
                  <a:pt x="158" y="241"/>
                </a:lnTo>
                <a:lnTo>
                  <a:pt x="157" y="242"/>
                </a:lnTo>
                <a:close/>
                <a:moveTo>
                  <a:pt x="151" y="252"/>
                </a:moveTo>
                <a:lnTo>
                  <a:pt x="151" y="254"/>
                </a:lnTo>
                <a:lnTo>
                  <a:pt x="152" y="254"/>
                </a:lnTo>
                <a:lnTo>
                  <a:pt x="153" y="254"/>
                </a:lnTo>
                <a:lnTo>
                  <a:pt x="154" y="254"/>
                </a:lnTo>
                <a:lnTo>
                  <a:pt x="154" y="252"/>
                </a:lnTo>
                <a:lnTo>
                  <a:pt x="153" y="252"/>
                </a:lnTo>
                <a:lnTo>
                  <a:pt x="152" y="252"/>
                </a:lnTo>
                <a:lnTo>
                  <a:pt x="151" y="252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C54DBF03-EC53-8E4A-9054-FCC48C699B5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62989" y="243073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0EEEFB92-2AB0-B423-8C9C-33DB89E0C846}"/>
              </a:ext>
            </a:extLst>
          </p:cNvPr>
          <p:cNvCxnSpPr>
            <a:cxnSpLocks/>
            <a:stCxn id="9" idx="1"/>
            <a:endCxn id="6" idx="0"/>
          </p:cNvCxnSpPr>
          <p:nvPr/>
        </p:nvCxnSpPr>
        <p:spPr>
          <a:xfrm rot="10800000" flipV="1">
            <a:off x="4505198" y="2087138"/>
            <a:ext cx="255511" cy="34359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圆角矩形 45">
            <a:extLst>
              <a:ext uri="{FF2B5EF4-FFF2-40B4-BE49-F238E27FC236}">
                <a16:creationId xmlns:a16="http://schemas.microsoft.com/office/drawing/2014/main" id="{F6AA2180-0A91-8BB2-FE42-34309F5B54B8}"/>
              </a:ext>
            </a:extLst>
          </p:cNvPr>
          <p:cNvSpPr/>
          <p:nvPr/>
        </p:nvSpPr>
        <p:spPr>
          <a:xfrm>
            <a:off x="4760708" y="192315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West Palm Beach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B512A992-420C-BF7F-019D-D25B705898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85849" y="342133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1E9987A1-478C-F023-6137-D62BABDA287A}"/>
              </a:ext>
            </a:extLst>
          </p:cNvPr>
          <p:cNvCxnSpPr>
            <a:cxnSpLocks/>
            <a:stCxn id="14" idx="1"/>
            <a:endCxn id="11" idx="0"/>
          </p:cNvCxnSpPr>
          <p:nvPr/>
        </p:nvCxnSpPr>
        <p:spPr>
          <a:xfrm rot="10800000" flipV="1">
            <a:off x="4528058" y="3128914"/>
            <a:ext cx="214209" cy="29241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6AF0E7B1-E273-B43C-5A8A-D7E8747AA828}"/>
              </a:ext>
            </a:extLst>
          </p:cNvPr>
          <p:cNvSpPr/>
          <p:nvPr/>
        </p:nvSpPr>
        <p:spPr>
          <a:xfrm>
            <a:off x="4742266" y="296493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Boynton Beach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95B322D2-6B70-1F36-B24E-5A82C12F859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71549" y="42519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97ABBA6E-648D-1746-562C-4E516B3CD167}"/>
              </a:ext>
            </a:extLst>
          </p:cNvPr>
          <p:cNvCxnSpPr>
            <a:cxnSpLocks/>
            <a:stCxn id="18" idx="1"/>
            <a:endCxn id="15" idx="0"/>
          </p:cNvCxnSpPr>
          <p:nvPr/>
        </p:nvCxnSpPr>
        <p:spPr>
          <a:xfrm rot="10800000" flipV="1">
            <a:off x="4413758" y="4025796"/>
            <a:ext cx="251357" cy="22611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C3412A66-E59C-A63F-00AB-952A92820EAC}"/>
              </a:ext>
            </a:extLst>
          </p:cNvPr>
          <p:cNvSpPr/>
          <p:nvPr/>
        </p:nvSpPr>
        <p:spPr>
          <a:xfrm>
            <a:off x="4665114" y="386181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Boca Raton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D3ACAB1-3DFB-9F94-D962-188EFD2DC449}"/>
              </a:ext>
            </a:extLst>
          </p:cNvPr>
          <p:cNvGrpSpPr/>
          <p:nvPr/>
        </p:nvGrpSpPr>
        <p:grpSpPr>
          <a:xfrm>
            <a:off x="1200202" y="1659206"/>
            <a:ext cx="2495144" cy="2644853"/>
            <a:chOff x="1555000" y="2087137"/>
            <a:chExt cx="1926383" cy="2041966"/>
          </a:xfrm>
        </p:grpSpPr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71FC4C27-A947-400D-CC8E-E904BA32CBBB}"/>
                </a:ext>
              </a:extLst>
            </p:cNvPr>
            <p:cNvSpPr/>
            <p:nvPr/>
          </p:nvSpPr>
          <p:spPr>
            <a:xfrm>
              <a:off x="1555000" y="2087137"/>
              <a:ext cx="1779546" cy="1328393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chemeClr val="bg2">
                <a:alpha val="9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60A2769-375C-B571-B1CC-2AA2B0206171}"/>
                </a:ext>
              </a:extLst>
            </p:cNvPr>
            <p:cNvSpPr/>
            <p:nvPr/>
          </p:nvSpPr>
          <p:spPr>
            <a:xfrm>
              <a:off x="1555000" y="3415531"/>
              <a:ext cx="1779546" cy="571209"/>
            </a:xfrm>
            <a:custGeom>
              <a:avLst/>
              <a:gdLst>
                <a:gd name="csX0" fmla="*/ 0 w 1779546"/>
                <a:gd name="csY0" fmla="*/ 0 h 571209"/>
                <a:gd name="csX1" fmla="*/ 1779546 w 1779546"/>
                <a:gd name="csY1" fmla="*/ 0 h 571209"/>
                <a:gd name="csX2" fmla="*/ 1779546 w 1779546"/>
                <a:gd name="csY2" fmla="*/ 571209 h 571209"/>
                <a:gd name="csX3" fmla="*/ 0 w 1779546"/>
                <a:gd name="csY3" fmla="*/ 571209 h 571209"/>
                <a:gd name="csX4" fmla="*/ 0 w 1779546"/>
                <a:gd name="csY4" fmla="*/ 0 h 5712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79546" h="571209">
                  <a:moveTo>
                    <a:pt x="0" y="0"/>
                  </a:moveTo>
                  <a:lnTo>
                    <a:pt x="1779546" y="0"/>
                  </a:lnTo>
                  <a:lnTo>
                    <a:pt x="1779546" y="571209"/>
                  </a:lnTo>
                  <a:lnTo>
                    <a:pt x="0" y="571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0" tIns="0" rIns="577145" bIns="0" numCol="1" spcCol="1270" anchor="ctr" anchorCtr="0">
              <a:noAutofit/>
            </a:bodyPr>
            <a:lstStyle/>
            <a:p>
              <a:pPr marL="0" lvl="0" indent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000" kern="12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9DEC3E-A9E5-3E2E-C4A1-DCE716479790}"/>
                </a:ext>
              </a:extLst>
            </p:cNvPr>
            <p:cNvSpPr/>
            <p:nvPr/>
          </p:nvSpPr>
          <p:spPr>
            <a:xfrm>
              <a:off x="2858542" y="3506262"/>
              <a:ext cx="622841" cy="622841"/>
            </a:xfrm>
            <a:prstGeom prst="ellipse">
              <a:avLst/>
            </a:prstGeom>
            <a:solidFill>
              <a:srgbClr val="C3B996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15A99B1-84BB-2928-E6C8-8C9B56A395A0}"/>
              </a:ext>
            </a:extLst>
          </p:cNvPr>
          <p:cNvGrpSpPr/>
          <p:nvPr/>
        </p:nvGrpSpPr>
        <p:grpSpPr>
          <a:xfrm>
            <a:off x="6463384" y="1762842"/>
            <a:ext cx="2223416" cy="2356821"/>
            <a:chOff x="6812834" y="2087137"/>
            <a:chExt cx="1926383" cy="2041966"/>
          </a:xfrm>
        </p:grpSpPr>
        <p:sp>
          <p:nvSpPr>
            <p:cNvPr id="46" name="Rectangle: Top Corners Rounded 45">
              <a:extLst>
                <a:ext uri="{FF2B5EF4-FFF2-40B4-BE49-F238E27FC236}">
                  <a16:creationId xmlns:a16="http://schemas.microsoft.com/office/drawing/2014/main" id="{7856E01D-C438-96B5-641C-F6B262968087}"/>
                </a:ext>
              </a:extLst>
            </p:cNvPr>
            <p:cNvSpPr/>
            <p:nvPr/>
          </p:nvSpPr>
          <p:spPr>
            <a:xfrm>
              <a:off x="6812834" y="2087137"/>
              <a:ext cx="1779546" cy="1328393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43DE87-2D3D-7114-94CF-2DB01810BF3C}"/>
                </a:ext>
              </a:extLst>
            </p:cNvPr>
            <p:cNvSpPr/>
            <p:nvPr/>
          </p:nvSpPr>
          <p:spPr>
            <a:xfrm>
              <a:off x="6812834" y="3415531"/>
              <a:ext cx="1779546" cy="571209"/>
            </a:xfrm>
            <a:custGeom>
              <a:avLst/>
              <a:gdLst>
                <a:gd name="csX0" fmla="*/ 0 w 1779546"/>
                <a:gd name="csY0" fmla="*/ 0 h 571209"/>
                <a:gd name="csX1" fmla="*/ 1779546 w 1779546"/>
                <a:gd name="csY1" fmla="*/ 0 h 571209"/>
                <a:gd name="csX2" fmla="*/ 1779546 w 1779546"/>
                <a:gd name="csY2" fmla="*/ 571209 h 571209"/>
                <a:gd name="csX3" fmla="*/ 0 w 1779546"/>
                <a:gd name="csY3" fmla="*/ 571209 h 571209"/>
                <a:gd name="csX4" fmla="*/ 0 w 1779546"/>
                <a:gd name="csY4" fmla="*/ 0 h 5712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79546" h="571209">
                  <a:moveTo>
                    <a:pt x="0" y="0"/>
                  </a:moveTo>
                  <a:lnTo>
                    <a:pt x="1779546" y="0"/>
                  </a:lnTo>
                  <a:lnTo>
                    <a:pt x="1779546" y="571209"/>
                  </a:lnTo>
                  <a:lnTo>
                    <a:pt x="0" y="571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0" tIns="0" rIns="577145" bIns="0" numCol="1" spcCol="1270" anchor="ctr" anchorCtr="0">
              <a:noAutofit/>
            </a:bodyPr>
            <a:lstStyle/>
            <a:p>
              <a:pPr marL="0" lvl="0" indent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000" kern="12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B389CEC-5E8E-A92D-16DF-D6631BE9445B}"/>
                </a:ext>
              </a:extLst>
            </p:cNvPr>
            <p:cNvSpPr/>
            <p:nvPr/>
          </p:nvSpPr>
          <p:spPr>
            <a:xfrm>
              <a:off x="8116376" y="3506262"/>
              <a:ext cx="622841" cy="62284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" name="Freeform 70">
            <a:extLst>
              <a:ext uri="{FF2B5EF4-FFF2-40B4-BE49-F238E27FC236}">
                <a16:creationId xmlns:a16="http://schemas.microsoft.com/office/drawing/2014/main" id="{02F82EE7-262F-74F7-B2B0-9C5E90C4DDF8}"/>
              </a:ext>
            </a:extLst>
          </p:cNvPr>
          <p:cNvSpPr>
            <a:spLocks noEditPoints="1"/>
          </p:cNvSpPr>
          <p:nvPr/>
        </p:nvSpPr>
        <p:spPr bwMode="auto">
          <a:xfrm>
            <a:off x="7089070" y="1923157"/>
            <a:ext cx="802566" cy="1256927"/>
          </a:xfrm>
          <a:custGeom>
            <a:avLst/>
            <a:gdLst>
              <a:gd name="T0" fmla="*/ 157 w 189"/>
              <a:gd name="T1" fmla="*/ 31 h 296"/>
              <a:gd name="T2" fmla="*/ 162 w 189"/>
              <a:gd name="T3" fmla="*/ 49 h 296"/>
              <a:gd name="T4" fmla="*/ 177 w 189"/>
              <a:gd name="T5" fmla="*/ 62 h 296"/>
              <a:gd name="T6" fmla="*/ 187 w 189"/>
              <a:gd name="T7" fmla="*/ 75 h 296"/>
              <a:gd name="T8" fmla="*/ 185 w 189"/>
              <a:gd name="T9" fmla="*/ 89 h 296"/>
              <a:gd name="T10" fmla="*/ 183 w 189"/>
              <a:gd name="T11" fmla="*/ 93 h 296"/>
              <a:gd name="T12" fmla="*/ 183 w 189"/>
              <a:gd name="T13" fmla="*/ 103 h 296"/>
              <a:gd name="T14" fmla="*/ 187 w 189"/>
              <a:gd name="T15" fmla="*/ 121 h 296"/>
              <a:gd name="T16" fmla="*/ 180 w 189"/>
              <a:gd name="T17" fmla="*/ 165 h 296"/>
              <a:gd name="T18" fmla="*/ 173 w 189"/>
              <a:gd name="T19" fmla="*/ 216 h 296"/>
              <a:gd name="T20" fmla="*/ 184 w 189"/>
              <a:gd name="T21" fmla="*/ 224 h 296"/>
              <a:gd name="T22" fmla="*/ 183 w 189"/>
              <a:gd name="T23" fmla="*/ 228 h 296"/>
              <a:gd name="T24" fmla="*/ 167 w 189"/>
              <a:gd name="T25" fmla="*/ 242 h 296"/>
              <a:gd name="T26" fmla="*/ 164 w 189"/>
              <a:gd name="T27" fmla="*/ 246 h 296"/>
              <a:gd name="T28" fmla="*/ 162 w 189"/>
              <a:gd name="T29" fmla="*/ 251 h 296"/>
              <a:gd name="T30" fmla="*/ 159 w 189"/>
              <a:gd name="T31" fmla="*/ 260 h 296"/>
              <a:gd name="T32" fmla="*/ 154 w 189"/>
              <a:gd name="T33" fmla="*/ 272 h 296"/>
              <a:gd name="T34" fmla="*/ 121 w 189"/>
              <a:gd name="T35" fmla="*/ 271 h 296"/>
              <a:gd name="T36" fmla="*/ 110 w 189"/>
              <a:gd name="T37" fmla="*/ 277 h 296"/>
              <a:gd name="T38" fmla="*/ 109 w 189"/>
              <a:gd name="T39" fmla="*/ 282 h 296"/>
              <a:gd name="T40" fmla="*/ 106 w 189"/>
              <a:gd name="T41" fmla="*/ 287 h 296"/>
              <a:gd name="T42" fmla="*/ 100 w 189"/>
              <a:gd name="T43" fmla="*/ 287 h 296"/>
              <a:gd name="T44" fmla="*/ 92 w 189"/>
              <a:gd name="T45" fmla="*/ 296 h 296"/>
              <a:gd name="T46" fmla="*/ 28 w 189"/>
              <a:gd name="T47" fmla="*/ 296 h 296"/>
              <a:gd name="T48" fmla="*/ 2 w 189"/>
              <a:gd name="T49" fmla="*/ 271 h 296"/>
              <a:gd name="T50" fmla="*/ 0 w 189"/>
              <a:gd name="T51" fmla="*/ 250 h 296"/>
              <a:gd name="T52" fmla="*/ 34 w 189"/>
              <a:gd name="T53" fmla="*/ 245 h 296"/>
              <a:gd name="T54" fmla="*/ 56 w 189"/>
              <a:gd name="T55" fmla="*/ 232 h 296"/>
              <a:gd name="T56" fmla="*/ 51 w 189"/>
              <a:gd name="T57" fmla="*/ 198 h 296"/>
              <a:gd name="T58" fmla="*/ 50 w 189"/>
              <a:gd name="T59" fmla="*/ 171 h 296"/>
              <a:gd name="T60" fmla="*/ 47 w 189"/>
              <a:gd name="T61" fmla="*/ 141 h 296"/>
              <a:gd name="T62" fmla="*/ 45 w 189"/>
              <a:gd name="T63" fmla="*/ 134 h 296"/>
              <a:gd name="T64" fmla="*/ 49 w 189"/>
              <a:gd name="T65" fmla="*/ 121 h 296"/>
              <a:gd name="T66" fmla="*/ 60 w 189"/>
              <a:gd name="T67" fmla="*/ 101 h 296"/>
              <a:gd name="T68" fmla="*/ 60 w 189"/>
              <a:gd name="T69" fmla="*/ 74 h 296"/>
              <a:gd name="T70" fmla="*/ 45 w 189"/>
              <a:gd name="T71" fmla="*/ 62 h 296"/>
              <a:gd name="T72" fmla="*/ 39 w 189"/>
              <a:gd name="T73" fmla="*/ 79 h 296"/>
              <a:gd name="T74" fmla="*/ 26 w 189"/>
              <a:gd name="T75" fmla="*/ 87 h 296"/>
              <a:gd name="T76" fmla="*/ 2 w 189"/>
              <a:gd name="T77" fmla="*/ 96 h 296"/>
              <a:gd name="T78" fmla="*/ 2 w 189"/>
              <a:gd name="T79" fmla="*/ 71 h 296"/>
              <a:gd name="T80" fmla="*/ 14 w 189"/>
              <a:gd name="T81" fmla="*/ 61 h 296"/>
              <a:gd name="T82" fmla="*/ 8 w 189"/>
              <a:gd name="T83" fmla="*/ 41 h 296"/>
              <a:gd name="T84" fmla="*/ 16 w 189"/>
              <a:gd name="T85" fmla="*/ 42 h 296"/>
              <a:gd name="T86" fmla="*/ 20 w 189"/>
              <a:gd name="T87" fmla="*/ 44 h 296"/>
              <a:gd name="T88" fmla="*/ 28 w 189"/>
              <a:gd name="T89" fmla="*/ 47 h 296"/>
              <a:gd name="T90" fmla="*/ 34 w 189"/>
              <a:gd name="T91" fmla="*/ 38 h 296"/>
              <a:gd name="T92" fmla="*/ 23 w 189"/>
              <a:gd name="T93" fmla="*/ 24 h 296"/>
              <a:gd name="T94" fmla="*/ 29 w 189"/>
              <a:gd name="T95" fmla="*/ 14 h 296"/>
              <a:gd name="T96" fmla="*/ 69 w 189"/>
              <a:gd name="T97" fmla="*/ 0 h 296"/>
              <a:gd name="T98" fmla="*/ 99 w 189"/>
              <a:gd name="T99" fmla="*/ 12 h 296"/>
              <a:gd name="T100" fmla="*/ 117 w 189"/>
              <a:gd name="T101" fmla="*/ 0 h 296"/>
              <a:gd name="T102" fmla="*/ 117 w 189"/>
              <a:gd name="T103" fmla="*/ 11 h 296"/>
              <a:gd name="T104" fmla="*/ 116 w 189"/>
              <a:gd name="T105" fmla="*/ 24 h 296"/>
              <a:gd name="T106" fmla="*/ 120 w 189"/>
              <a:gd name="T107" fmla="*/ 28 h 296"/>
              <a:gd name="T108" fmla="*/ 138 w 189"/>
              <a:gd name="T109" fmla="*/ 23 h 296"/>
              <a:gd name="T110" fmla="*/ 116 w 189"/>
              <a:gd name="T111" fmla="*/ 48 h 296"/>
              <a:gd name="T112" fmla="*/ 152 w 189"/>
              <a:gd name="T113" fmla="*/ 246 h 296"/>
              <a:gd name="T114" fmla="*/ 162 w 189"/>
              <a:gd name="T115" fmla="*/ 242 h 296"/>
              <a:gd name="T116" fmla="*/ 152 w 189"/>
              <a:gd name="T117" fmla="*/ 252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9" h="296">
                <a:moveTo>
                  <a:pt x="144" y="24"/>
                </a:moveTo>
                <a:lnTo>
                  <a:pt x="147" y="24"/>
                </a:lnTo>
                <a:lnTo>
                  <a:pt x="153" y="24"/>
                </a:lnTo>
                <a:lnTo>
                  <a:pt x="154" y="24"/>
                </a:lnTo>
                <a:lnTo>
                  <a:pt x="154" y="25"/>
                </a:lnTo>
                <a:lnTo>
                  <a:pt x="154" y="26"/>
                </a:lnTo>
                <a:lnTo>
                  <a:pt x="154" y="28"/>
                </a:lnTo>
                <a:lnTo>
                  <a:pt x="154" y="29"/>
                </a:lnTo>
                <a:lnTo>
                  <a:pt x="153" y="29"/>
                </a:lnTo>
                <a:lnTo>
                  <a:pt x="153" y="30"/>
                </a:lnTo>
                <a:lnTo>
                  <a:pt x="153" y="31"/>
                </a:lnTo>
                <a:lnTo>
                  <a:pt x="157" y="31"/>
                </a:lnTo>
                <a:lnTo>
                  <a:pt x="157" y="32"/>
                </a:lnTo>
                <a:lnTo>
                  <a:pt x="157" y="34"/>
                </a:lnTo>
                <a:lnTo>
                  <a:pt x="157" y="38"/>
                </a:lnTo>
                <a:lnTo>
                  <a:pt x="157" y="39"/>
                </a:lnTo>
                <a:lnTo>
                  <a:pt x="155" y="41"/>
                </a:lnTo>
                <a:lnTo>
                  <a:pt x="155" y="44"/>
                </a:lnTo>
                <a:lnTo>
                  <a:pt x="155" y="46"/>
                </a:lnTo>
                <a:lnTo>
                  <a:pt x="155" y="49"/>
                </a:lnTo>
                <a:lnTo>
                  <a:pt x="157" y="49"/>
                </a:lnTo>
                <a:lnTo>
                  <a:pt x="158" y="49"/>
                </a:lnTo>
                <a:lnTo>
                  <a:pt x="159" y="49"/>
                </a:lnTo>
                <a:lnTo>
                  <a:pt x="162" y="49"/>
                </a:lnTo>
                <a:lnTo>
                  <a:pt x="162" y="53"/>
                </a:lnTo>
                <a:lnTo>
                  <a:pt x="163" y="53"/>
                </a:lnTo>
                <a:lnTo>
                  <a:pt x="163" y="55"/>
                </a:lnTo>
                <a:lnTo>
                  <a:pt x="163" y="58"/>
                </a:lnTo>
                <a:lnTo>
                  <a:pt x="163" y="61"/>
                </a:lnTo>
                <a:lnTo>
                  <a:pt x="163" y="62"/>
                </a:lnTo>
                <a:lnTo>
                  <a:pt x="166" y="62"/>
                </a:lnTo>
                <a:lnTo>
                  <a:pt x="168" y="62"/>
                </a:lnTo>
                <a:lnTo>
                  <a:pt x="168" y="61"/>
                </a:lnTo>
                <a:lnTo>
                  <a:pt x="169" y="61"/>
                </a:lnTo>
                <a:lnTo>
                  <a:pt x="170" y="62"/>
                </a:lnTo>
                <a:lnTo>
                  <a:pt x="177" y="62"/>
                </a:lnTo>
                <a:lnTo>
                  <a:pt x="178" y="62"/>
                </a:lnTo>
                <a:lnTo>
                  <a:pt x="179" y="62"/>
                </a:lnTo>
                <a:lnTo>
                  <a:pt x="186" y="62"/>
                </a:lnTo>
                <a:lnTo>
                  <a:pt x="187" y="62"/>
                </a:lnTo>
                <a:lnTo>
                  <a:pt x="188" y="62"/>
                </a:lnTo>
                <a:lnTo>
                  <a:pt x="188" y="63"/>
                </a:lnTo>
                <a:lnTo>
                  <a:pt x="186" y="63"/>
                </a:lnTo>
                <a:lnTo>
                  <a:pt x="185" y="64"/>
                </a:lnTo>
                <a:lnTo>
                  <a:pt x="185" y="68"/>
                </a:lnTo>
                <a:lnTo>
                  <a:pt x="185" y="74"/>
                </a:lnTo>
                <a:lnTo>
                  <a:pt x="186" y="75"/>
                </a:lnTo>
                <a:lnTo>
                  <a:pt x="187" y="75"/>
                </a:lnTo>
                <a:lnTo>
                  <a:pt x="187" y="78"/>
                </a:lnTo>
                <a:lnTo>
                  <a:pt x="184" y="78"/>
                </a:lnTo>
                <a:lnTo>
                  <a:pt x="184" y="79"/>
                </a:lnTo>
                <a:lnTo>
                  <a:pt x="184" y="82"/>
                </a:lnTo>
                <a:lnTo>
                  <a:pt x="185" y="86"/>
                </a:lnTo>
                <a:lnTo>
                  <a:pt x="186" y="86"/>
                </a:lnTo>
                <a:lnTo>
                  <a:pt x="185" y="86"/>
                </a:lnTo>
                <a:lnTo>
                  <a:pt x="184" y="86"/>
                </a:lnTo>
                <a:lnTo>
                  <a:pt x="184" y="87"/>
                </a:lnTo>
                <a:lnTo>
                  <a:pt x="184" y="88"/>
                </a:lnTo>
                <a:lnTo>
                  <a:pt x="184" y="89"/>
                </a:lnTo>
                <a:lnTo>
                  <a:pt x="185" y="89"/>
                </a:lnTo>
                <a:lnTo>
                  <a:pt x="186" y="88"/>
                </a:lnTo>
                <a:lnTo>
                  <a:pt x="186" y="87"/>
                </a:lnTo>
                <a:lnTo>
                  <a:pt x="186" y="89"/>
                </a:lnTo>
                <a:lnTo>
                  <a:pt x="185" y="89"/>
                </a:lnTo>
                <a:lnTo>
                  <a:pt x="184" y="89"/>
                </a:lnTo>
                <a:lnTo>
                  <a:pt x="184" y="90"/>
                </a:lnTo>
                <a:lnTo>
                  <a:pt x="184" y="91"/>
                </a:lnTo>
                <a:lnTo>
                  <a:pt x="185" y="91"/>
                </a:lnTo>
                <a:lnTo>
                  <a:pt x="185" y="92"/>
                </a:lnTo>
                <a:lnTo>
                  <a:pt x="184" y="92"/>
                </a:lnTo>
                <a:lnTo>
                  <a:pt x="183" y="92"/>
                </a:lnTo>
                <a:lnTo>
                  <a:pt x="183" y="93"/>
                </a:lnTo>
                <a:lnTo>
                  <a:pt x="183" y="95"/>
                </a:lnTo>
                <a:lnTo>
                  <a:pt x="183" y="96"/>
                </a:lnTo>
                <a:lnTo>
                  <a:pt x="183" y="97"/>
                </a:lnTo>
                <a:lnTo>
                  <a:pt x="183" y="98"/>
                </a:lnTo>
                <a:lnTo>
                  <a:pt x="184" y="98"/>
                </a:lnTo>
                <a:lnTo>
                  <a:pt x="184" y="99"/>
                </a:lnTo>
                <a:lnTo>
                  <a:pt x="185" y="99"/>
                </a:lnTo>
                <a:lnTo>
                  <a:pt x="185" y="100"/>
                </a:lnTo>
                <a:lnTo>
                  <a:pt x="184" y="100"/>
                </a:lnTo>
                <a:lnTo>
                  <a:pt x="183" y="100"/>
                </a:lnTo>
                <a:lnTo>
                  <a:pt x="183" y="101"/>
                </a:lnTo>
                <a:lnTo>
                  <a:pt x="183" y="103"/>
                </a:lnTo>
                <a:lnTo>
                  <a:pt x="183" y="104"/>
                </a:lnTo>
                <a:lnTo>
                  <a:pt x="185" y="104"/>
                </a:lnTo>
                <a:lnTo>
                  <a:pt x="186" y="105"/>
                </a:lnTo>
                <a:lnTo>
                  <a:pt x="186" y="107"/>
                </a:lnTo>
                <a:lnTo>
                  <a:pt x="185" y="107"/>
                </a:lnTo>
                <a:lnTo>
                  <a:pt x="176" y="107"/>
                </a:lnTo>
                <a:lnTo>
                  <a:pt x="186" y="107"/>
                </a:lnTo>
                <a:lnTo>
                  <a:pt x="186" y="109"/>
                </a:lnTo>
                <a:lnTo>
                  <a:pt x="188" y="109"/>
                </a:lnTo>
                <a:lnTo>
                  <a:pt x="188" y="116"/>
                </a:lnTo>
                <a:lnTo>
                  <a:pt x="188" y="117"/>
                </a:lnTo>
                <a:lnTo>
                  <a:pt x="187" y="121"/>
                </a:lnTo>
                <a:lnTo>
                  <a:pt x="187" y="124"/>
                </a:lnTo>
                <a:lnTo>
                  <a:pt x="186" y="125"/>
                </a:lnTo>
                <a:lnTo>
                  <a:pt x="186" y="128"/>
                </a:lnTo>
                <a:lnTo>
                  <a:pt x="185" y="131"/>
                </a:lnTo>
                <a:lnTo>
                  <a:pt x="186" y="132"/>
                </a:lnTo>
                <a:lnTo>
                  <a:pt x="185" y="139"/>
                </a:lnTo>
                <a:lnTo>
                  <a:pt x="184" y="143"/>
                </a:lnTo>
                <a:lnTo>
                  <a:pt x="183" y="148"/>
                </a:lnTo>
                <a:lnTo>
                  <a:pt x="183" y="151"/>
                </a:lnTo>
                <a:lnTo>
                  <a:pt x="181" y="156"/>
                </a:lnTo>
                <a:lnTo>
                  <a:pt x="181" y="159"/>
                </a:lnTo>
                <a:lnTo>
                  <a:pt x="180" y="165"/>
                </a:lnTo>
                <a:lnTo>
                  <a:pt x="180" y="167"/>
                </a:lnTo>
                <a:lnTo>
                  <a:pt x="180" y="172"/>
                </a:lnTo>
                <a:lnTo>
                  <a:pt x="179" y="174"/>
                </a:lnTo>
                <a:lnTo>
                  <a:pt x="179" y="180"/>
                </a:lnTo>
                <a:lnTo>
                  <a:pt x="178" y="187"/>
                </a:lnTo>
                <a:lnTo>
                  <a:pt x="178" y="190"/>
                </a:lnTo>
                <a:lnTo>
                  <a:pt x="177" y="192"/>
                </a:lnTo>
                <a:lnTo>
                  <a:pt x="176" y="198"/>
                </a:lnTo>
                <a:lnTo>
                  <a:pt x="176" y="203"/>
                </a:lnTo>
                <a:lnTo>
                  <a:pt x="176" y="205"/>
                </a:lnTo>
                <a:lnTo>
                  <a:pt x="175" y="210"/>
                </a:lnTo>
                <a:lnTo>
                  <a:pt x="173" y="216"/>
                </a:lnTo>
                <a:lnTo>
                  <a:pt x="175" y="216"/>
                </a:lnTo>
                <a:lnTo>
                  <a:pt x="176" y="216"/>
                </a:lnTo>
                <a:lnTo>
                  <a:pt x="181" y="216"/>
                </a:lnTo>
                <a:lnTo>
                  <a:pt x="183" y="216"/>
                </a:lnTo>
                <a:lnTo>
                  <a:pt x="184" y="216"/>
                </a:lnTo>
                <a:lnTo>
                  <a:pt x="184" y="217"/>
                </a:lnTo>
                <a:lnTo>
                  <a:pt x="184" y="218"/>
                </a:lnTo>
                <a:lnTo>
                  <a:pt x="184" y="220"/>
                </a:lnTo>
                <a:lnTo>
                  <a:pt x="184" y="221"/>
                </a:lnTo>
                <a:lnTo>
                  <a:pt x="184" y="222"/>
                </a:lnTo>
                <a:lnTo>
                  <a:pt x="184" y="223"/>
                </a:lnTo>
                <a:lnTo>
                  <a:pt x="184" y="224"/>
                </a:lnTo>
                <a:lnTo>
                  <a:pt x="184" y="225"/>
                </a:lnTo>
                <a:lnTo>
                  <a:pt x="184" y="226"/>
                </a:lnTo>
                <a:lnTo>
                  <a:pt x="184" y="228"/>
                </a:lnTo>
                <a:lnTo>
                  <a:pt x="189" y="228"/>
                </a:lnTo>
                <a:lnTo>
                  <a:pt x="189" y="230"/>
                </a:lnTo>
                <a:lnTo>
                  <a:pt x="188" y="231"/>
                </a:lnTo>
                <a:lnTo>
                  <a:pt x="185" y="231"/>
                </a:lnTo>
                <a:lnTo>
                  <a:pt x="184" y="231"/>
                </a:lnTo>
                <a:lnTo>
                  <a:pt x="184" y="230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1" y="228"/>
                </a:lnTo>
                <a:lnTo>
                  <a:pt x="180" y="228"/>
                </a:lnTo>
                <a:lnTo>
                  <a:pt x="179" y="228"/>
                </a:lnTo>
                <a:lnTo>
                  <a:pt x="176" y="228"/>
                </a:lnTo>
                <a:lnTo>
                  <a:pt x="173" y="228"/>
                </a:lnTo>
                <a:lnTo>
                  <a:pt x="172" y="228"/>
                </a:lnTo>
                <a:lnTo>
                  <a:pt x="172" y="229"/>
                </a:lnTo>
                <a:lnTo>
                  <a:pt x="170" y="239"/>
                </a:lnTo>
                <a:lnTo>
                  <a:pt x="170" y="242"/>
                </a:lnTo>
                <a:lnTo>
                  <a:pt x="169" y="242"/>
                </a:lnTo>
                <a:lnTo>
                  <a:pt x="168" y="242"/>
                </a:lnTo>
                <a:lnTo>
                  <a:pt x="167" y="242"/>
                </a:lnTo>
                <a:lnTo>
                  <a:pt x="167" y="243"/>
                </a:lnTo>
                <a:lnTo>
                  <a:pt x="166" y="243"/>
                </a:lnTo>
                <a:lnTo>
                  <a:pt x="164" y="243"/>
                </a:lnTo>
                <a:lnTo>
                  <a:pt x="164" y="245"/>
                </a:lnTo>
                <a:lnTo>
                  <a:pt x="163" y="245"/>
                </a:lnTo>
                <a:lnTo>
                  <a:pt x="162" y="245"/>
                </a:lnTo>
                <a:lnTo>
                  <a:pt x="162" y="246"/>
                </a:lnTo>
                <a:lnTo>
                  <a:pt x="162" y="247"/>
                </a:lnTo>
                <a:lnTo>
                  <a:pt x="164" y="247"/>
                </a:lnTo>
                <a:lnTo>
                  <a:pt x="163" y="247"/>
                </a:lnTo>
                <a:lnTo>
                  <a:pt x="164" y="247"/>
                </a:lnTo>
                <a:lnTo>
                  <a:pt x="164" y="246"/>
                </a:lnTo>
                <a:lnTo>
                  <a:pt x="167" y="246"/>
                </a:lnTo>
                <a:lnTo>
                  <a:pt x="168" y="246"/>
                </a:lnTo>
                <a:lnTo>
                  <a:pt x="169" y="246"/>
                </a:lnTo>
                <a:lnTo>
                  <a:pt x="170" y="246"/>
                </a:lnTo>
                <a:lnTo>
                  <a:pt x="169" y="249"/>
                </a:lnTo>
                <a:lnTo>
                  <a:pt x="168" y="249"/>
                </a:lnTo>
                <a:lnTo>
                  <a:pt x="167" y="249"/>
                </a:lnTo>
                <a:lnTo>
                  <a:pt x="166" y="249"/>
                </a:lnTo>
                <a:lnTo>
                  <a:pt x="164" y="249"/>
                </a:lnTo>
                <a:lnTo>
                  <a:pt x="164" y="250"/>
                </a:lnTo>
                <a:lnTo>
                  <a:pt x="163" y="251"/>
                </a:lnTo>
                <a:lnTo>
                  <a:pt x="162" y="251"/>
                </a:lnTo>
                <a:lnTo>
                  <a:pt x="161" y="251"/>
                </a:lnTo>
                <a:lnTo>
                  <a:pt x="161" y="252"/>
                </a:lnTo>
                <a:lnTo>
                  <a:pt x="160" y="252"/>
                </a:lnTo>
                <a:lnTo>
                  <a:pt x="160" y="254"/>
                </a:lnTo>
                <a:lnTo>
                  <a:pt x="160" y="255"/>
                </a:lnTo>
                <a:lnTo>
                  <a:pt x="160" y="256"/>
                </a:lnTo>
                <a:lnTo>
                  <a:pt x="159" y="256"/>
                </a:lnTo>
                <a:lnTo>
                  <a:pt x="159" y="257"/>
                </a:lnTo>
                <a:lnTo>
                  <a:pt x="160" y="257"/>
                </a:lnTo>
                <a:lnTo>
                  <a:pt x="160" y="258"/>
                </a:lnTo>
                <a:lnTo>
                  <a:pt x="160" y="260"/>
                </a:lnTo>
                <a:lnTo>
                  <a:pt x="159" y="260"/>
                </a:lnTo>
                <a:lnTo>
                  <a:pt x="158" y="260"/>
                </a:lnTo>
                <a:lnTo>
                  <a:pt x="158" y="262"/>
                </a:lnTo>
                <a:lnTo>
                  <a:pt x="157" y="263"/>
                </a:lnTo>
                <a:lnTo>
                  <a:pt x="160" y="263"/>
                </a:lnTo>
                <a:lnTo>
                  <a:pt x="160" y="264"/>
                </a:lnTo>
                <a:lnTo>
                  <a:pt x="157" y="264"/>
                </a:lnTo>
                <a:lnTo>
                  <a:pt x="157" y="266"/>
                </a:lnTo>
                <a:lnTo>
                  <a:pt x="155" y="268"/>
                </a:lnTo>
                <a:lnTo>
                  <a:pt x="155" y="270"/>
                </a:lnTo>
                <a:lnTo>
                  <a:pt x="154" y="270"/>
                </a:lnTo>
                <a:lnTo>
                  <a:pt x="154" y="271"/>
                </a:lnTo>
                <a:lnTo>
                  <a:pt x="154" y="272"/>
                </a:lnTo>
                <a:lnTo>
                  <a:pt x="154" y="273"/>
                </a:lnTo>
                <a:lnTo>
                  <a:pt x="153" y="273"/>
                </a:lnTo>
                <a:lnTo>
                  <a:pt x="151" y="273"/>
                </a:lnTo>
                <a:lnTo>
                  <a:pt x="147" y="272"/>
                </a:lnTo>
                <a:lnTo>
                  <a:pt x="147" y="271"/>
                </a:lnTo>
                <a:lnTo>
                  <a:pt x="147" y="270"/>
                </a:lnTo>
                <a:lnTo>
                  <a:pt x="146" y="270"/>
                </a:lnTo>
                <a:lnTo>
                  <a:pt x="145" y="270"/>
                </a:lnTo>
                <a:lnTo>
                  <a:pt x="137" y="270"/>
                </a:lnTo>
                <a:lnTo>
                  <a:pt x="131" y="270"/>
                </a:lnTo>
                <a:lnTo>
                  <a:pt x="121" y="270"/>
                </a:lnTo>
                <a:lnTo>
                  <a:pt x="121" y="271"/>
                </a:lnTo>
                <a:lnTo>
                  <a:pt x="121" y="272"/>
                </a:lnTo>
                <a:lnTo>
                  <a:pt x="120" y="272"/>
                </a:lnTo>
                <a:lnTo>
                  <a:pt x="119" y="272"/>
                </a:lnTo>
                <a:lnTo>
                  <a:pt x="118" y="272"/>
                </a:lnTo>
                <a:lnTo>
                  <a:pt x="117" y="272"/>
                </a:lnTo>
                <a:lnTo>
                  <a:pt x="116" y="272"/>
                </a:lnTo>
                <a:lnTo>
                  <a:pt x="115" y="272"/>
                </a:lnTo>
                <a:lnTo>
                  <a:pt x="114" y="272"/>
                </a:lnTo>
                <a:lnTo>
                  <a:pt x="114" y="273"/>
                </a:lnTo>
                <a:lnTo>
                  <a:pt x="112" y="273"/>
                </a:lnTo>
                <a:lnTo>
                  <a:pt x="112" y="275"/>
                </a:lnTo>
                <a:lnTo>
                  <a:pt x="110" y="277"/>
                </a:lnTo>
                <a:lnTo>
                  <a:pt x="108" y="280"/>
                </a:lnTo>
                <a:lnTo>
                  <a:pt x="109" y="280"/>
                </a:lnTo>
                <a:lnTo>
                  <a:pt x="110" y="279"/>
                </a:lnTo>
                <a:lnTo>
                  <a:pt x="111" y="279"/>
                </a:lnTo>
                <a:lnTo>
                  <a:pt x="111" y="277"/>
                </a:lnTo>
                <a:lnTo>
                  <a:pt x="114" y="277"/>
                </a:lnTo>
                <a:lnTo>
                  <a:pt x="115" y="280"/>
                </a:lnTo>
                <a:lnTo>
                  <a:pt x="112" y="281"/>
                </a:lnTo>
                <a:lnTo>
                  <a:pt x="111" y="281"/>
                </a:lnTo>
                <a:lnTo>
                  <a:pt x="110" y="281"/>
                </a:lnTo>
                <a:lnTo>
                  <a:pt x="109" y="281"/>
                </a:lnTo>
                <a:lnTo>
                  <a:pt x="109" y="282"/>
                </a:lnTo>
                <a:lnTo>
                  <a:pt x="108" y="282"/>
                </a:lnTo>
                <a:lnTo>
                  <a:pt x="109" y="283"/>
                </a:lnTo>
                <a:lnTo>
                  <a:pt x="109" y="284"/>
                </a:lnTo>
                <a:lnTo>
                  <a:pt x="109" y="285"/>
                </a:lnTo>
                <a:lnTo>
                  <a:pt x="110" y="285"/>
                </a:lnTo>
                <a:lnTo>
                  <a:pt x="110" y="287"/>
                </a:lnTo>
                <a:lnTo>
                  <a:pt x="109" y="287"/>
                </a:lnTo>
                <a:lnTo>
                  <a:pt x="108" y="287"/>
                </a:lnTo>
                <a:lnTo>
                  <a:pt x="107" y="287"/>
                </a:lnTo>
                <a:lnTo>
                  <a:pt x="107" y="288"/>
                </a:lnTo>
                <a:lnTo>
                  <a:pt x="106" y="288"/>
                </a:lnTo>
                <a:lnTo>
                  <a:pt x="106" y="287"/>
                </a:lnTo>
                <a:lnTo>
                  <a:pt x="106" y="285"/>
                </a:lnTo>
                <a:lnTo>
                  <a:pt x="106" y="284"/>
                </a:lnTo>
                <a:lnTo>
                  <a:pt x="104" y="283"/>
                </a:lnTo>
                <a:lnTo>
                  <a:pt x="104" y="282"/>
                </a:lnTo>
                <a:lnTo>
                  <a:pt x="104" y="283"/>
                </a:lnTo>
                <a:lnTo>
                  <a:pt x="103" y="283"/>
                </a:lnTo>
                <a:lnTo>
                  <a:pt x="103" y="284"/>
                </a:lnTo>
                <a:lnTo>
                  <a:pt x="101" y="284"/>
                </a:lnTo>
                <a:lnTo>
                  <a:pt x="101" y="285"/>
                </a:lnTo>
                <a:lnTo>
                  <a:pt x="100" y="285"/>
                </a:lnTo>
                <a:lnTo>
                  <a:pt x="99" y="285"/>
                </a:lnTo>
                <a:lnTo>
                  <a:pt x="100" y="287"/>
                </a:lnTo>
                <a:lnTo>
                  <a:pt x="99" y="285"/>
                </a:lnTo>
                <a:lnTo>
                  <a:pt x="99" y="287"/>
                </a:lnTo>
                <a:lnTo>
                  <a:pt x="98" y="287"/>
                </a:lnTo>
                <a:lnTo>
                  <a:pt x="99" y="287"/>
                </a:lnTo>
                <a:lnTo>
                  <a:pt x="100" y="288"/>
                </a:lnTo>
                <a:lnTo>
                  <a:pt x="99" y="289"/>
                </a:lnTo>
                <a:lnTo>
                  <a:pt x="98" y="289"/>
                </a:lnTo>
                <a:lnTo>
                  <a:pt x="97" y="289"/>
                </a:lnTo>
                <a:lnTo>
                  <a:pt x="97" y="290"/>
                </a:lnTo>
                <a:lnTo>
                  <a:pt x="97" y="292"/>
                </a:lnTo>
                <a:lnTo>
                  <a:pt x="93" y="292"/>
                </a:lnTo>
                <a:lnTo>
                  <a:pt x="92" y="296"/>
                </a:lnTo>
                <a:lnTo>
                  <a:pt x="91" y="296"/>
                </a:lnTo>
                <a:lnTo>
                  <a:pt x="89" y="296"/>
                </a:lnTo>
                <a:lnTo>
                  <a:pt x="86" y="296"/>
                </a:lnTo>
                <a:lnTo>
                  <a:pt x="75" y="296"/>
                </a:lnTo>
                <a:lnTo>
                  <a:pt x="73" y="296"/>
                </a:lnTo>
                <a:lnTo>
                  <a:pt x="63" y="296"/>
                </a:lnTo>
                <a:lnTo>
                  <a:pt x="60" y="296"/>
                </a:lnTo>
                <a:lnTo>
                  <a:pt x="50" y="296"/>
                </a:lnTo>
                <a:lnTo>
                  <a:pt x="48" y="296"/>
                </a:lnTo>
                <a:lnTo>
                  <a:pt x="43" y="296"/>
                </a:lnTo>
                <a:lnTo>
                  <a:pt x="33" y="296"/>
                </a:lnTo>
                <a:lnTo>
                  <a:pt x="28" y="296"/>
                </a:lnTo>
                <a:lnTo>
                  <a:pt x="26" y="296"/>
                </a:lnTo>
                <a:lnTo>
                  <a:pt x="20" y="296"/>
                </a:lnTo>
                <a:lnTo>
                  <a:pt x="7" y="296"/>
                </a:lnTo>
                <a:lnTo>
                  <a:pt x="5" y="296"/>
                </a:lnTo>
                <a:lnTo>
                  <a:pt x="5" y="292"/>
                </a:lnTo>
                <a:lnTo>
                  <a:pt x="5" y="289"/>
                </a:lnTo>
                <a:lnTo>
                  <a:pt x="2" y="289"/>
                </a:lnTo>
                <a:lnTo>
                  <a:pt x="2" y="282"/>
                </a:lnTo>
                <a:lnTo>
                  <a:pt x="2" y="275"/>
                </a:lnTo>
                <a:lnTo>
                  <a:pt x="2" y="274"/>
                </a:lnTo>
                <a:lnTo>
                  <a:pt x="2" y="273"/>
                </a:lnTo>
                <a:lnTo>
                  <a:pt x="2" y="271"/>
                </a:lnTo>
                <a:lnTo>
                  <a:pt x="2" y="270"/>
                </a:lnTo>
                <a:lnTo>
                  <a:pt x="2" y="267"/>
                </a:lnTo>
                <a:lnTo>
                  <a:pt x="2" y="263"/>
                </a:lnTo>
                <a:lnTo>
                  <a:pt x="2" y="262"/>
                </a:lnTo>
                <a:lnTo>
                  <a:pt x="2" y="258"/>
                </a:lnTo>
                <a:lnTo>
                  <a:pt x="2" y="257"/>
                </a:lnTo>
                <a:lnTo>
                  <a:pt x="2" y="256"/>
                </a:lnTo>
                <a:lnTo>
                  <a:pt x="0" y="256"/>
                </a:lnTo>
                <a:lnTo>
                  <a:pt x="2" y="256"/>
                </a:lnTo>
                <a:lnTo>
                  <a:pt x="2" y="255"/>
                </a:lnTo>
                <a:lnTo>
                  <a:pt x="2" y="254"/>
                </a:lnTo>
                <a:lnTo>
                  <a:pt x="0" y="250"/>
                </a:lnTo>
                <a:lnTo>
                  <a:pt x="0" y="248"/>
                </a:lnTo>
                <a:lnTo>
                  <a:pt x="2" y="248"/>
                </a:lnTo>
                <a:lnTo>
                  <a:pt x="2" y="246"/>
                </a:lnTo>
                <a:lnTo>
                  <a:pt x="0" y="246"/>
                </a:lnTo>
                <a:lnTo>
                  <a:pt x="3" y="246"/>
                </a:lnTo>
                <a:lnTo>
                  <a:pt x="6" y="246"/>
                </a:lnTo>
                <a:lnTo>
                  <a:pt x="9" y="246"/>
                </a:lnTo>
                <a:lnTo>
                  <a:pt x="14" y="246"/>
                </a:lnTo>
                <a:lnTo>
                  <a:pt x="17" y="246"/>
                </a:lnTo>
                <a:lnTo>
                  <a:pt x="25" y="246"/>
                </a:lnTo>
                <a:lnTo>
                  <a:pt x="29" y="246"/>
                </a:lnTo>
                <a:lnTo>
                  <a:pt x="34" y="245"/>
                </a:lnTo>
                <a:lnTo>
                  <a:pt x="40" y="245"/>
                </a:lnTo>
                <a:lnTo>
                  <a:pt x="46" y="245"/>
                </a:lnTo>
                <a:lnTo>
                  <a:pt x="49" y="245"/>
                </a:lnTo>
                <a:lnTo>
                  <a:pt x="51" y="245"/>
                </a:lnTo>
                <a:lnTo>
                  <a:pt x="52" y="245"/>
                </a:lnTo>
                <a:lnTo>
                  <a:pt x="55" y="245"/>
                </a:lnTo>
                <a:lnTo>
                  <a:pt x="56" y="245"/>
                </a:lnTo>
                <a:lnTo>
                  <a:pt x="57" y="245"/>
                </a:lnTo>
                <a:lnTo>
                  <a:pt x="57" y="243"/>
                </a:lnTo>
                <a:lnTo>
                  <a:pt x="56" y="239"/>
                </a:lnTo>
                <a:lnTo>
                  <a:pt x="56" y="238"/>
                </a:lnTo>
                <a:lnTo>
                  <a:pt x="56" y="232"/>
                </a:lnTo>
                <a:lnTo>
                  <a:pt x="56" y="222"/>
                </a:lnTo>
                <a:lnTo>
                  <a:pt x="56" y="221"/>
                </a:lnTo>
                <a:lnTo>
                  <a:pt x="56" y="220"/>
                </a:lnTo>
                <a:lnTo>
                  <a:pt x="56" y="218"/>
                </a:lnTo>
                <a:lnTo>
                  <a:pt x="56" y="213"/>
                </a:lnTo>
                <a:lnTo>
                  <a:pt x="56" y="208"/>
                </a:lnTo>
                <a:lnTo>
                  <a:pt x="56" y="203"/>
                </a:lnTo>
                <a:lnTo>
                  <a:pt x="56" y="199"/>
                </a:lnTo>
                <a:lnTo>
                  <a:pt x="56" y="198"/>
                </a:lnTo>
                <a:lnTo>
                  <a:pt x="55" y="198"/>
                </a:lnTo>
                <a:lnTo>
                  <a:pt x="54" y="198"/>
                </a:lnTo>
                <a:lnTo>
                  <a:pt x="51" y="198"/>
                </a:lnTo>
                <a:lnTo>
                  <a:pt x="50" y="198"/>
                </a:lnTo>
                <a:lnTo>
                  <a:pt x="50" y="197"/>
                </a:lnTo>
                <a:lnTo>
                  <a:pt x="50" y="195"/>
                </a:lnTo>
                <a:lnTo>
                  <a:pt x="50" y="189"/>
                </a:lnTo>
                <a:lnTo>
                  <a:pt x="50" y="182"/>
                </a:lnTo>
                <a:lnTo>
                  <a:pt x="50" y="181"/>
                </a:lnTo>
                <a:lnTo>
                  <a:pt x="50" y="180"/>
                </a:lnTo>
                <a:lnTo>
                  <a:pt x="50" y="179"/>
                </a:lnTo>
                <a:lnTo>
                  <a:pt x="50" y="176"/>
                </a:lnTo>
                <a:lnTo>
                  <a:pt x="50" y="173"/>
                </a:lnTo>
                <a:lnTo>
                  <a:pt x="50" y="172"/>
                </a:lnTo>
                <a:lnTo>
                  <a:pt x="50" y="171"/>
                </a:lnTo>
                <a:lnTo>
                  <a:pt x="49" y="162"/>
                </a:lnTo>
                <a:lnTo>
                  <a:pt x="49" y="159"/>
                </a:lnTo>
                <a:lnTo>
                  <a:pt x="43" y="159"/>
                </a:lnTo>
                <a:lnTo>
                  <a:pt x="43" y="150"/>
                </a:lnTo>
                <a:lnTo>
                  <a:pt x="46" y="150"/>
                </a:lnTo>
                <a:lnTo>
                  <a:pt x="46" y="147"/>
                </a:lnTo>
                <a:lnTo>
                  <a:pt x="49" y="147"/>
                </a:lnTo>
                <a:lnTo>
                  <a:pt x="49" y="146"/>
                </a:lnTo>
                <a:lnTo>
                  <a:pt x="49" y="140"/>
                </a:lnTo>
                <a:lnTo>
                  <a:pt x="48" y="140"/>
                </a:lnTo>
                <a:lnTo>
                  <a:pt x="47" y="140"/>
                </a:lnTo>
                <a:lnTo>
                  <a:pt x="47" y="141"/>
                </a:lnTo>
                <a:lnTo>
                  <a:pt x="46" y="141"/>
                </a:lnTo>
                <a:lnTo>
                  <a:pt x="43" y="141"/>
                </a:lnTo>
                <a:lnTo>
                  <a:pt x="42" y="141"/>
                </a:lnTo>
                <a:lnTo>
                  <a:pt x="41" y="141"/>
                </a:lnTo>
                <a:lnTo>
                  <a:pt x="38" y="141"/>
                </a:lnTo>
                <a:lnTo>
                  <a:pt x="38" y="137"/>
                </a:lnTo>
                <a:lnTo>
                  <a:pt x="38" y="136"/>
                </a:lnTo>
                <a:lnTo>
                  <a:pt x="38" y="134"/>
                </a:lnTo>
                <a:lnTo>
                  <a:pt x="40" y="134"/>
                </a:lnTo>
                <a:lnTo>
                  <a:pt x="41" y="134"/>
                </a:lnTo>
                <a:lnTo>
                  <a:pt x="43" y="134"/>
                </a:lnTo>
                <a:lnTo>
                  <a:pt x="45" y="134"/>
                </a:lnTo>
                <a:lnTo>
                  <a:pt x="46" y="134"/>
                </a:lnTo>
                <a:lnTo>
                  <a:pt x="47" y="134"/>
                </a:lnTo>
                <a:lnTo>
                  <a:pt x="48" y="134"/>
                </a:lnTo>
                <a:lnTo>
                  <a:pt x="48" y="133"/>
                </a:lnTo>
                <a:lnTo>
                  <a:pt x="48" y="132"/>
                </a:lnTo>
                <a:lnTo>
                  <a:pt x="49" y="132"/>
                </a:lnTo>
                <a:lnTo>
                  <a:pt x="49" y="130"/>
                </a:lnTo>
                <a:lnTo>
                  <a:pt x="49" y="128"/>
                </a:lnTo>
                <a:lnTo>
                  <a:pt x="49" y="125"/>
                </a:lnTo>
                <a:lnTo>
                  <a:pt x="49" y="124"/>
                </a:lnTo>
                <a:lnTo>
                  <a:pt x="49" y="123"/>
                </a:lnTo>
                <a:lnTo>
                  <a:pt x="49" y="121"/>
                </a:lnTo>
                <a:lnTo>
                  <a:pt x="49" y="118"/>
                </a:lnTo>
                <a:lnTo>
                  <a:pt x="49" y="116"/>
                </a:lnTo>
                <a:lnTo>
                  <a:pt x="49" y="114"/>
                </a:lnTo>
                <a:lnTo>
                  <a:pt x="49" y="112"/>
                </a:lnTo>
                <a:lnTo>
                  <a:pt x="50" y="112"/>
                </a:lnTo>
                <a:lnTo>
                  <a:pt x="52" y="112"/>
                </a:lnTo>
                <a:lnTo>
                  <a:pt x="54" y="112"/>
                </a:lnTo>
                <a:lnTo>
                  <a:pt x="56" y="112"/>
                </a:lnTo>
                <a:lnTo>
                  <a:pt x="60" y="112"/>
                </a:lnTo>
                <a:lnTo>
                  <a:pt x="60" y="111"/>
                </a:lnTo>
                <a:lnTo>
                  <a:pt x="60" y="106"/>
                </a:lnTo>
                <a:lnTo>
                  <a:pt x="60" y="101"/>
                </a:lnTo>
                <a:lnTo>
                  <a:pt x="60" y="99"/>
                </a:lnTo>
                <a:lnTo>
                  <a:pt x="60" y="98"/>
                </a:lnTo>
                <a:lnTo>
                  <a:pt x="60" y="95"/>
                </a:lnTo>
                <a:lnTo>
                  <a:pt x="60" y="90"/>
                </a:lnTo>
                <a:lnTo>
                  <a:pt x="60" y="87"/>
                </a:lnTo>
                <a:lnTo>
                  <a:pt x="56" y="87"/>
                </a:lnTo>
                <a:lnTo>
                  <a:pt x="54" y="87"/>
                </a:lnTo>
                <a:lnTo>
                  <a:pt x="54" y="86"/>
                </a:lnTo>
                <a:lnTo>
                  <a:pt x="55" y="86"/>
                </a:lnTo>
                <a:lnTo>
                  <a:pt x="60" y="86"/>
                </a:lnTo>
                <a:lnTo>
                  <a:pt x="60" y="80"/>
                </a:lnTo>
                <a:lnTo>
                  <a:pt x="60" y="74"/>
                </a:lnTo>
                <a:lnTo>
                  <a:pt x="57" y="74"/>
                </a:lnTo>
                <a:lnTo>
                  <a:pt x="54" y="74"/>
                </a:lnTo>
                <a:lnTo>
                  <a:pt x="50" y="75"/>
                </a:lnTo>
                <a:lnTo>
                  <a:pt x="50" y="74"/>
                </a:lnTo>
                <a:lnTo>
                  <a:pt x="50" y="70"/>
                </a:lnTo>
                <a:lnTo>
                  <a:pt x="50" y="62"/>
                </a:lnTo>
                <a:lnTo>
                  <a:pt x="50" y="57"/>
                </a:lnTo>
                <a:lnTo>
                  <a:pt x="50" y="56"/>
                </a:lnTo>
                <a:lnTo>
                  <a:pt x="45" y="56"/>
                </a:lnTo>
                <a:lnTo>
                  <a:pt x="45" y="57"/>
                </a:lnTo>
                <a:lnTo>
                  <a:pt x="45" y="58"/>
                </a:lnTo>
                <a:lnTo>
                  <a:pt x="45" y="62"/>
                </a:lnTo>
                <a:lnTo>
                  <a:pt x="45" y="64"/>
                </a:lnTo>
                <a:lnTo>
                  <a:pt x="45" y="65"/>
                </a:lnTo>
                <a:lnTo>
                  <a:pt x="45" y="68"/>
                </a:lnTo>
                <a:lnTo>
                  <a:pt x="41" y="68"/>
                </a:lnTo>
                <a:lnTo>
                  <a:pt x="40" y="68"/>
                </a:lnTo>
                <a:lnTo>
                  <a:pt x="39" y="68"/>
                </a:lnTo>
                <a:lnTo>
                  <a:pt x="38" y="71"/>
                </a:lnTo>
                <a:lnTo>
                  <a:pt x="38" y="72"/>
                </a:lnTo>
                <a:lnTo>
                  <a:pt x="38" y="74"/>
                </a:lnTo>
                <a:lnTo>
                  <a:pt x="39" y="74"/>
                </a:lnTo>
                <a:lnTo>
                  <a:pt x="39" y="75"/>
                </a:lnTo>
                <a:lnTo>
                  <a:pt x="39" y="79"/>
                </a:lnTo>
                <a:lnTo>
                  <a:pt x="33" y="80"/>
                </a:lnTo>
                <a:lnTo>
                  <a:pt x="32" y="80"/>
                </a:lnTo>
                <a:lnTo>
                  <a:pt x="30" y="80"/>
                </a:lnTo>
                <a:lnTo>
                  <a:pt x="26" y="80"/>
                </a:lnTo>
                <a:lnTo>
                  <a:pt x="26" y="83"/>
                </a:lnTo>
                <a:lnTo>
                  <a:pt x="25" y="83"/>
                </a:lnTo>
                <a:lnTo>
                  <a:pt x="20" y="83"/>
                </a:lnTo>
                <a:lnTo>
                  <a:pt x="20" y="84"/>
                </a:lnTo>
                <a:lnTo>
                  <a:pt x="20" y="86"/>
                </a:lnTo>
                <a:lnTo>
                  <a:pt x="20" y="87"/>
                </a:lnTo>
                <a:lnTo>
                  <a:pt x="21" y="87"/>
                </a:lnTo>
                <a:lnTo>
                  <a:pt x="26" y="87"/>
                </a:lnTo>
                <a:lnTo>
                  <a:pt x="26" y="90"/>
                </a:lnTo>
                <a:lnTo>
                  <a:pt x="24" y="90"/>
                </a:lnTo>
                <a:lnTo>
                  <a:pt x="21" y="90"/>
                </a:lnTo>
                <a:lnTo>
                  <a:pt x="16" y="90"/>
                </a:lnTo>
                <a:lnTo>
                  <a:pt x="14" y="90"/>
                </a:lnTo>
                <a:lnTo>
                  <a:pt x="14" y="96"/>
                </a:lnTo>
                <a:lnTo>
                  <a:pt x="14" y="99"/>
                </a:lnTo>
                <a:lnTo>
                  <a:pt x="12" y="99"/>
                </a:lnTo>
                <a:lnTo>
                  <a:pt x="6" y="99"/>
                </a:lnTo>
                <a:lnTo>
                  <a:pt x="2" y="99"/>
                </a:lnTo>
                <a:lnTo>
                  <a:pt x="2" y="98"/>
                </a:lnTo>
                <a:lnTo>
                  <a:pt x="2" y="96"/>
                </a:lnTo>
                <a:lnTo>
                  <a:pt x="2" y="90"/>
                </a:lnTo>
                <a:lnTo>
                  <a:pt x="2" y="88"/>
                </a:lnTo>
                <a:lnTo>
                  <a:pt x="2" y="87"/>
                </a:lnTo>
                <a:lnTo>
                  <a:pt x="2" y="86"/>
                </a:lnTo>
                <a:lnTo>
                  <a:pt x="2" y="82"/>
                </a:lnTo>
                <a:lnTo>
                  <a:pt x="2" y="79"/>
                </a:lnTo>
                <a:lnTo>
                  <a:pt x="2" y="78"/>
                </a:lnTo>
                <a:lnTo>
                  <a:pt x="2" y="76"/>
                </a:lnTo>
                <a:lnTo>
                  <a:pt x="2" y="75"/>
                </a:lnTo>
                <a:lnTo>
                  <a:pt x="2" y="74"/>
                </a:lnTo>
                <a:lnTo>
                  <a:pt x="2" y="73"/>
                </a:lnTo>
                <a:lnTo>
                  <a:pt x="2" y="71"/>
                </a:lnTo>
                <a:lnTo>
                  <a:pt x="2" y="68"/>
                </a:lnTo>
                <a:lnTo>
                  <a:pt x="3" y="68"/>
                </a:lnTo>
                <a:lnTo>
                  <a:pt x="4" y="68"/>
                </a:lnTo>
                <a:lnTo>
                  <a:pt x="8" y="68"/>
                </a:lnTo>
                <a:lnTo>
                  <a:pt x="14" y="68"/>
                </a:lnTo>
                <a:lnTo>
                  <a:pt x="14" y="67"/>
                </a:lnTo>
                <a:lnTo>
                  <a:pt x="14" y="66"/>
                </a:lnTo>
                <a:lnTo>
                  <a:pt x="14" y="65"/>
                </a:lnTo>
                <a:lnTo>
                  <a:pt x="14" y="64"/>
                </a:lnTo>
                <a:lnTo>
                  <a:pt x="14" y="63"/>
                </a:lnTo>
                <a:lnTo>
                  <a:pt x="14" y="62"/>
                </a:lnTo>
                <a:lnTo>
                  <a:pt x="14" y="61"/>
                </a:lnTo>
                <a:lnTo>
                  <a:pt x="14" y="59"/>
                </a:lnTo>
                <a:lnTo>
                  <a:pt x="7" y="59"/>
                </a:lnTo>
                <a:lnTo>
                  <a:pt x="7" y="57"/>
                </a:lnTo>
                <a:lnTo>
                  <a:pt x="7" y="56"/>
                </a:lnTo>
                <a:lnTo>
                  <a:pt x="7" y="55"/>
                </a:lnTo>
                <a:lnTo>
                  <a:pt x="7" y="54"/>
                </a:lnTo>
                <a:lnTo>
                  <a:pt x="7" y="53"/>
                </a:lnTo>
                <a:lnTo>
                  <a:pt x="7" y="51"/>
                </a:lnTo>
                <a:lnTo>
                  <a:pt x="7" y="50"/>
                </a:lnTo>
                <a:lnTo>
                  <a:pt x="8" y="48"/>
                </a:lnTo>
                <a:lnTo>
                  <a:pt x="8" y="45"/>
                </a:lnTo>
                <a:lnTo>
                  <a:pt x="8" y="41"/>
                </a:lnTo>
                <a:lnTo>
                  <a:pt x="8" y="40"/>
                </a:lnTo>
                <a:lnTo>
                  <a:pt x="8" y="38"/>
                </a:lnTo>
                <a:lnTo>
                  <a:pt x="9" y="38"/>
                </a:lnTo>
                <a:lnTo>
                  <a:pt x="12" y="38"/>
                </a:lnTo>
                <a:lnTo>
                  <a:pt x="13" y="39"/>
                </a:lnTo>
                <a:lnTo>
                  <a:pt x="13" y="40"/>
                </a:lnTo>
                <a:lnTo>
                  <a:pt x="13" y="41"/>
                </a:lnTo>
                <a:lnTo>
                  <a:pt x="13" y="42"/>
                </a:lnTo>
                <a:lnTo>
                  <a:pt x="13" y="44"/>
                </a:lnTo>
                <a:lnTo>
                  <a:pt x="14" y="44"/>
                </a:lnTo>
                <a:lnTo>
                  <a:pt x="15" y="44"/>
                </a:lnTo>
                <a:lnTo>
                  <a:pt x="16" y="42"/>
                </a:lnTo>
                <a:lnTo>
                  <a:pt x="17" y="42"/>
                </a:lnTo>
                <a:lnTo>
                  <a:pt x="17" y="44"/>
                </a:lnTo>
                <a:lnTo>
                  <a:pt x="19" y="44"/>
                </a:lnTo>
                <a:lnTo>
                  <a:pt x="19" y="45"/>
                </a:lnTo>
                <a:lnTo>
                  <a:pt x="19" y="46"/>
                </a:lnTo>
                <a:lnTo>
                  <a:pt x="17" y="46"/>
                </a:lnTo>
                <a:lnTo>
                  <a:pt x="17" y="47"/>
                </a:lnTo>
                <a:lnTo>
                  <a:pt x="19" y="47"/>
                </a:lnTo>
                <a:lnTo>
                  <a:pt x="19" y="46"/>
                </a:lnTo>
                <a:lnTo>
                  <a:pt x="20" y="46"/>
                </a:lnTo>
                <a:lnTo>
                  <a:pt x="20" y="45"/>
                </a:lnTo>
                <a:lnTo>
                  <a:pt x="20" y="44"/>
                </a:lnTo>
                <a:lnTo>
                  <a:pt x="20" y="42"/>
                </a:lnTo>
                <a:lnTo>
                  <a:pt x="19" y="42"/>
                </a:lnTo>
                <a:lnTo>
                  <a:pt x="19" y="41"/>
                </a:lnTo>
                <a:lnTo>
                  <a:pt x="19" y="40"/>
                </a:lnTo>
                <a:lnTo>
                  <a:pt x="20" y="40"/>
                </a:lnTo>
                <a:lnTo>
                  <a:pt x="21" y="40"/>
                </a:lnTo>
                <a:lnTo>
                  <a:pt x="22" y="40"/>
                </a:lnTo>
                <a:lnTo>
                  <a:pt x="22" y="42"/>
                </a:lnTo>
                <a:lnTo>
                  <a:pt x="21" y="45"/>
                </a:lnTo>
                <a:lnTo>
                  <a:pt x="28" y="45"/>
                </a:lnTo>
                <a:lnTo>
                  <a:pt x="28" y="46"/>
                </a:lnTo>
                <a:lnTo>
                  <a:pt x="28" y="47"/>
                </a:lnTo>
                <a:lnTo>
                  <a:pt x="28" y="50"/>
                </a:lnTo>
                <a:lnTo>
                  <a:pt x="42" y="50"/>
                </a:lnTo>
                <a:lnTo>
                  <a:pt x="42" y="49"/>
                </a:lnTo>
                <a:lnTo>
                  <a:pt x="42" y="45"/>
                </a:lnTo>
                <a:lnTo>
                  <a:pt x="42" y="38"/>
                </a:lnTo>
                <a:lnTo>
                  <a:pt x="41" y="38"/>
                </a:lnTo>
                <a:lnTo>
                  <a:pt x="40" y="38"/>
                </a:lnTo>
                <a:lnTo>
                  <a:pt x="39" y="38"/>
                </a:lnTo>
                <a:lnTo>
                  <a:pt x="38" y="38"/>
                </a:lnTo>
                <a:lnTo>
                  <a:pt x="37" y="38"/>
                </a:lnTo>
                <a:lnTo>
                  <a:pt x="35" y="38"/>
                </a:lnTo>
                <a:lnTo>
                  <a:pt x="34" y="38"/>
                </a:lnTo>
                <a:lnTo>
                  <a:pt x="33" y="38"/>
                </a:lnTo>
                <a:lnTo>
                  <a:pt x="32" y="38"/>
                </a:lnTo>
                <a:lnTo>
                  <a:pt x="31" y="38"/>
                </a:lnTo>
                <a:lnTo>
                  <a:pt x="30" y="38"/>
                </a:lnTo>
                <a:lnTo>
                  <a:pt x="29" y="38"/>
                </a:lnTo>
                <a:lnTo>
                  <a:pt x="29" y="39"/>
                </a:lnTo>
                <a:lnTo>
                  <a:pt x="29" y="38"/>
                </a:lnTo>
                <a:lnTo>
                  <a:pt x="29" y="29"/>
                </a:lnTo>
                <a:lnTo>
                  <a:pt x="29" y="26"/>
                </a:lnTo>
                <a:lnTo>
                  <a:pt x="23" y="26"/>
                </a:lnTo>
                <a:lnTo>
                  <a:pt x="23" y="25"/>
                </a:lnTo>
                <a:lnTo>
                  <a:pt x="23" y="24"/>
                </a:lnTo>
                <a:lnTo>
                  <a:pt x="23" y="23"/>
                </a:lnTo>
                <a:lnTo>
                  <a:pt x="23" y="22"/>
                </a:lnTo>
                <a:lnTo>
                  <a:pt x="23" y="21"/>
                </a:lnTo>
                <a:lnTo>
                  <a:pt x="23" y="20"/>
                </a:lnTo>
                <a:lnTo>
                  <a:pt x="23" y="19"/>
                </a:lnTo>
                <a:lnTo>
                  <a:pt x="23" y="17"/>
                </a:lnTo>
                <a:lnTo>
                  <a:pt x="23" y="16"/>
                </a:lnTo>
                <a:lnTo>
                  <a:pt x="23" y="15"/>
                </a:lnTo>
                <a:lnTo>
                  <a:pt x="23" y="14"/>
                </a:lnTo>
                <a:lnTo>
                  <a:pt x="26" y="14"/>
                </a:lnTo>
                <a:lnTo>
                  <a:pt x="28" y="14"/>
                </a:lnTo>
                <a:lnTo>
                  <a:pt x="29" y="14"/>
                </a:lnTo>
                <a:lnTo>
                  <a:pt x="29" y="12"/>
                </a:lnTo>
                <a:lnTo>
                  <a:pt x="30" y="11"/>
                </a:lnTo>
                <a:lnTo>
                  <a:pt x="30" y="9"/>
                </a:lnTo>
                <a:lnTo>
                  <a:pt x="30" y="7"/>
                </a:lnTo>
                <a:lnTo>
                  <a:pt x="30" y="5"/>
                </a:lnTo>
                <a:lnTo>
                  <a:pt x="30" y="1"/>
                </a:lnTo>
                <a:lnTo>
                  <a:pt x="41" y="0"/>
                </a:lnTo>
                <a:lnTo>
                  <a:pt x="42" y="0"/>
                </a:lnTo>
                <a:lnTo>
                  <a:pt x="48" y="0"/>
                </a:lnTo>
                <a:lnTo>
                  <a:pt x="50" y="0"/>
                </a:lnTo>
                <a:lnTo>
                  <a:pt x="57" y="0"/>
                </a:lnTo>
                <a:lnTo>
                  <a:pt x="69" y="0"/>
                </a:lnTo>
                <a:lnTo>
                  <a:pt x="75" y="0"/>
                </a:lnTo>
                <a:lnTo>
                  <a:pt x="84" y="0"/>
                </a:lnTo>
                <a:lnTo>
                  <a:pt x="90" y="0"/>
                </a:lnTo>
                <a:lnTo>
                  <a:pt x="94" y="0"/>
                </a:lnTo>
                <a:lnTo>
                  <a:pt x="98" y="0"/>
                </a:lnTo>
                <a:lnTo>
                  <a:pt x="98" y="4"/>
                </a:lnTo>
                <a:lnTo>
                  <a:pt x="98" y="6"/>
                </a:lnTo>
                <a:lnTo>
                  <a:pt x="98" y="9"/>
                </a:lnTo>
                <a:lnTo>
                  <a:pt x="98" y="13"/>
                </a:lnTo>
                <a:lnTo>
                  <a:pt x="98" y="14"/>
                </a:lnTo>
                <a:lnTo>
                  <a:pt x="99" y="13"/>
                </a:lnTo>
                <a:lnTo>
                  <a:pt x="99" y="12"/>
                </a:lnTo>
                <a:lnTo>
                  <a:pt x="100" y="9"/>
                </a:lnTo>
                <a:lnTo>
                  <a:pt x="103" y="0"/>
                </a:lnTo>
                <a:lnTo>
                  <a:pt x="104" y="0"/>
                </a:lnTo>
                <a:lnTo>
                  <a:pt x="106" y="0"/>
                </a:lnTo>
                <a:lnTo>
                  <a:pt x="108" y="0"/>
                </a:lnTo>
                <a:lnTo>
                  <a:pt x="109" y="0"/>
                </a:lnTo>
                <a:lnTo>
                  <a:pt x="110" y="0"/>
                </a:lnTo>
                <a:lnTo>
                  <a:pt x="111" y="0"/>
                </a:lnTo>
                <a:lnTo>
                  <a:pt x="112" y="0"/>
                </a:lnTo>
                <a:lnTo>
                  <a:pt x="115" y="0"/>
                </a:lnTo>
                <a:lnTo>
                  <a:pt x="116" y="0"/>
                </a:lnTo>
                <a:lnTo>
                  <a:pt x="117" y="0"/>
                </a:lnTo>
                <a:lnTo>
                  <a:pt x="118" y="0"/>
                </a:lnTo>
                <a:lnTo>
                  <a:pt x="118" y="1"/>
                </a:lnTo>
                <a:lnTo>
                  <a:pt x="118" y="3"/>
                </a:lnTo>
                <a:lnTo>
                  <a:pt x="118" y="4"/>
                </a:lnTo>
                <a:lnTo>
                  <a:pt x="118" y="5"/>
                </a:lnTo>
                <a:lnTo>
                  <a:pt x="117" y="6"/>
                </a:lnTo>
                <a:lnTo>
                  <a:pt x="117" y="7"/>
                </a:lnTo>
                <a:lnTo>
                  <a:pt x="117" y="8"/>
                </a:lnTo>
                <a:lnTo>
                  <a:pt x="120" y="8"/>
                </a:lnTo>
                <a:lnTo>
                  <a:pt x="120" y="9"/>
                </a:lnTo>
                <a:lnTo>
                  <a:pt x="120" y="11"/>
                </a:lnTo>
                <a:lnTo>
                  <a:pt x="117" y="11"/>
                </a:lnTo>
                <a:lnTo>
                  <a:pt x="117" y="12"/>
                </a:lnTo>
                <a:lnTo>
                  <a:pt x="117" y="13"/>
                </a:lnTo>
                <a:lnTo>
                  <a:pt x="117" y="14"/>
                </a:lnTo>
                <a:lnTo>
                  <a:pt x="117" y="15"/>
                </a:lnTo>
                <a:lnTo>
                  <a:pt x="117" y="17"/>
                </a:lnTo>
                <a:lnTo>
                  <a:pt x="116" y="17"/>
                </a:lnTo>
                <a:lnTo>
                  <a:pt x="116" y="19"/>
                </a:lnTo>
                <a:lnTo>
                  <a:pt x="116" y="20"/>
                </a:lnTo>
                <a:lnTo>
                  <a:pt x="116" y="21"/>
                </a:lnTo>
                <a:lnTo>
                  <a:pt x="116" y="22"/>
                </a:lnTo>
                <a:lnTo>
                  <a:pt x="116" y="23"/>
                </a:lnTo>
                <a:lnTo>
                  <a:pt x="116" y="24"/>
                </a:lnTo>
                <a:lnTo>
                  <a:pt x="116" y="25"/>
                </a:lnTo>
                <a:lnTo>
                  <a:pt x="116" y="26"/>
                </a:lnTo>
                <a:lnTo>
                  <a:pt x="115" y="31"/>
                </a:lnTo>
                <a:lnTo>
                  <a:pt x="115" y="32"/>
                </a:lnTo>
                <a:lnTo>
                  <a:pt x="119" y="32"/>
                </a:lnTo>
                <a:lnTo>
                  <a:pt x="120" y="31"/>
                </a:lnTo>
                <a:lnTo>
                  <a:pt x="120" y="32"/>
                </a:lnTo>
                <a:lnTo>
                  <a:pt x="120" y="30"/>
                </a:lnTo>
                <a:lnTo>
                  <a:pt x="119" y="30"/>
                </a:lnTo>
                <a:lnTo>
                  <a:pt x="119" y="29"/>
                </a:lnTo>
                <a:lnTo>
                  <a:pt x="119" y="28"/>
                </a:lnTo>
                <a:lnTo>
                  <a:pt x="120" y="28"/>
                </a:lnTo>
                <a:lnTo>
                  <a:pt x="121" y="28"/>
                </a:lnTo>
                <a:lnTo>
                  <a:pt x="132" y="28"/>
                </a:lnTo>
                <a:lnTo>
                  <a:pt x="132" y="25"/>
                </a:lnTo>
                <a:lnTo>
                  <a:pt x="133" y="23"/>
                </a:lnTo>
                <a:lnTo>
                  <a:pt x="133" y="21"/>
                </a:lnTo>
                <a:lnTo>
                  <a:pt x="133" y="19"/>
                </a:lnTo>
                <a:lnTo>
                  <a:pt x="134" y="19"/>
                </a:lnTo>
                <a:lnTo>
                  <a:pt x="135" y="19"/>
                </a:lnTo>
                <a:lnTo>
                  <a:pt x="136" y="19"/>
                </a:lnTo>
                <a:lnTo>
                  <a:pt x="136" y="23"/>
                </a:lnTo>
                <a:lnTo>
                  <a:pt x="138" y="24"/>
                </a:lnTo>
                <a:lnTo>
                  <a:pt x="138" y="23"/>
                </a:lnTo>
                <a:lnTo>
                  <a:pt x="140" y="23"/>
                </a:lnTo>
                <a:lnTo>
                  <a:pt x="142" y="23"/>
                </a:lnTo>
                <a:lnTo>
                  <a:pt x="143" y="23"/>
                </a:lnTo>
                <a:lnTo>
                  <a:pt x="143" y="25"/>
                </a:lnTo>
                <a:lnTo>
                  <a:pt x="143" y="24"/>
                </a:lnTo>
                <a:lnTo>
                  <a:pt x="144" y="24"/>
                </a:lnTo>
                <a:close/>
                <a:moveTo>
                  <a:pt x="108" y="49"/>
                </a:moveTo>
                <a:lnTo>
                  <a:pt x="108" y="61"/>
                </a:lnTo>
                <a:lnTo>
                  <a:pt x="114" y="61"/>
                </a:lnTo>
                <a:lnTo>
                  <a:pt x="116" y="61"/>
                </a:lnTo>
                <a:lnTo>
                  <a:pt x="116" y="49"/>
                </a:lnTo>
                <a:lnTo>
                  <a:pt x="116" y="48"/>
                </a:lnTo>
                <a:lnTo>
                  <a:pt x="115" y="48"/>
                </a:lnTo>
                <a:lnTo>
                  <a:pt x="112" y="48"/>
                </a:lnTo>
                <a:lnTo>
                  <a:pt x="111" y="48"/>
                </a:lnTo>
                <a:lnTo>
                  <a:pt x="110" y="48"/>
                </a:lnTo>
                <a:lnTo>
                  <a:pt x="108" y="48"/>
                </a:lnTo>
                <a:lnTo>
                  <a:pt x="108" y="49"/>
                </a:lnTo>
                <a:close/>
                <a:moveTo>
                  <a:pt x="157" y="242"/>
                </a:moveTo>
                <a:lnTo>
                  <a:pt x="157" y="243"/>
                </a:lnTo>
                <a:lnTo>
                  <a:pt x="155" y="243"/>
                </a:lnTo>
                <a:lnTo>
                  <a:pt x="154" y="245"/>
                </a:lnTo>
                <a:lnTo>
                  <a:pt x="153" y="246"/>
                </a:lnTo>
                <a:lnTo>
                  <a:pt x="152" y="246"/>
                </a:lnTo>
                <a:lnTo>
                  <a:pt x="152" y="247"/>
                </a:lnTo>
                <a:lnTo>
                  <a:pt x="152" y="248"/>
                </a:lnTo>
                <a:lnTo>
                  <a:pt x="152" y="249"/>
                </a:lnTo>
                <a:lnTo>
                  <a:pt x="154" y="249"/>
                </a:lnTo>
                <a:lnTo>
                  <a:pt x="154" y="248"/>
                </a:lnTo>
                <a:lnTo>
                  <a:pt x="155" y="248"/>
                </a:lnTo>
                <a:lnTo>
                  <a:pt x="157" y="246"/>
                </a:lnTo>
                <a:lnTo>
                  <a:pt x="158" y="245"/>
                </a:lnTo>
                <a:lnTo>
                  <a:pt x="160" y="245"/>
                </a:lnTo>
                <a:lnTo>
                  <a:pt x="161" y="245"/>
                </a:lnTo>
                <a:lnTo>
                  <a:pt x="161" y="243"/>
                </a:lnTo>
                <a:lnTo>
                  <a:pt x="162" y="242"/>
                </a:lnTo>
                <a:lnTo>
                  <a:pt x="159" y="242"/>
                </a:lnTo>
                <a:lnTo>
                  <a:pt x="159" y="241"/>
                </a:lnTo>
                <a:lnTo>
                  <a:pt x="158" y="241"/>
                </a:lnTo>
                <a:lnTo>
                  <a:pt x="157" y="242"/>
                </a:lnTo>
                <a:close/>
                <a:moveTo>
                  <a:pt x="151" y="252"/>
                </a:moveTo>
                <a:lnTo>
                  <a:pt x="151" y="254"/>
                </a:lnTo>
                <a:lnTo>
                  <a:pt x="152" y="254"/>
                </a:lnTo>
                <a:lnTo>
                  <a:pt x="153" y="254"/>
                </a:lnTo>
                <a:lnTo>
                  <a:pt x="154" y="254"/>
                </a:lnTo>
                <a:lnTo>
                  <a:pt x="154" y="252"/>
                </a:lnTo>
                <a:lnTo>
                  <a:pt x="153" y="252"/>
                </a:lnTo>
                <a:lnTo>
                  <a:pt x="152" y="252"/>
                </a:lnTo>
                <a:lnTo>
                  <a:pt x="151" y="252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2" name="Freeform 210">
            <a:extLst>
              <a:ext uri="{FF2B5EF4-FFF2-40B4-BE49-F238E27FC236}">
                <a16:creationId xmlns:a16="http://schemas.microsoft.com/office/drawing/2014/main" id="{12B901B9-274C-01CB-802B-BD2BC8FDB695}"/>
              </a:ext>
            </a:extLst>
          </p:cNvPr>
          <p:cNvSpPr>
            <a:spLocks noEditPoints="1"/>
          </p:cNvSpPr>
          <p:nvPr/>
        </p:nvSpPr>
        <p:spPr bwMode="auto">
          <a:xfrm>
            <a:off x="1609451" y="1721466"/>
            <a:ext cx="1263804" cy="1615972"/>
          </a:xfrm>
          <a:custGeom>
            <a:avLst/>
            <a:gdLst>
              <a:gd name="T0" fmla="*/ 493 w 506"/>
              <a:gd name="T1" fmla="*/ 434 h 647"/>
              <a:gd name="T2" fmla="*/ 178 w 506"/>
              <a:gd name="T3" fmla="*/ 92 h 647"/>
              <a:gd name="T4" fmla="*/ 212 w 506"/>
              <a:gd name="T5" fmla="*/ 114 h 647"/>
              <a:gd name="T6" fmla="*/ 246 w 506"/>
              <a:gd name="T7" fmla="*/ 141 h 647"/>
              <a:gd name="T8" fmla="*/ 269 w 506"/>
              <a:gd name="T9" fmla="*/ 200 h 647"/>
              <a:gd name="T10" fmla="*/ 278 w 506"/>
              <a:gd name="T11" fmla="*/ 243 h 647"/>
              <a:gd name="T12" fmla="*/ 281 w 506"/>
              <a:gd name="T13" fmla="*/ 244 h 647"/>
              <a:gd name="T14" fmla="*/ 268 w 506"/>
              <a:gd name="T15" fmla="*/ 250 h 647"/>
              <a:gd name="T16" fmla="*/ 316 w 506"/>
              <a:gd name="T17" fmla="*/ 253 h 647"/>
              <a:gd name="T18" fmla="*/ 342 w 506"/>
              <a:gd name="T19" fmla="*/ 245 h 647"/>
              <a:gd name="T20" fmla="*/ 389 w 506"/>
              <a:gd name="T21" fmla="*/ 249 h 647"/>
              <a:gd name="T22" fmla="*/ 406 w 506"/>
              <a:gd name="T23" fmla="*/ 284 h 647"/>
              <a:gd name="T24" fmla="*/ 438 w 506"/>
              <a:gd name="T25" fmla="*/ 250 h 647"/>
              <a:gd name="T26" fmla="*/ 488 w 506"/>
              <a:gd name="T27" fmla="*/ 257 h 647"/>
              <a:gd name="T28" fmla="*/ 486 w 506"/>
              <a:gd name="T29" fmla="*/ 274 h 647"/>
              <a:gd name="T30" fmla="*/ 484 w 506"/>
              <a:gd name="T31" fmla="*/ 289 h 647"/>
              <a:gd name="T32" fmla="*/ 486 w 506"/>
              <a:gd name="T33" fmla="*/ 304 h 647"/>
              <a:gd name="T34" fmla="*/ 494 w 506"/>
              <a:gd name="T35" fmla="*/ 315 h 647"/>
              <a:gd name="T36" fmla="*/ 492 w 506"/>
              <a:gd name="T37" fmla="*/ 333 h 647"/>
              <a:gd name="T38" fmla="*/ 492 w 506"/>
              <a:gd name="T39" fmla="*/ 360 h 647"/>
              <a:gd name="T40" fmla="*/ 493 w 506"/>
              <a:gd name="T41" fmla="*/ 393 h 647"/>
              <a:gd name="T42" fmla="*/ 490 w 506"/>
              <a:gd name="T43" fmla="*/ 404 h 647"/>
              <a:gd name="T44" fmla="*/ 492 w 506"/>
              <a:gd name="T45" fmla="*/ 423 h 647"/>
              <a:gd name="T46" fmla="*/ 494 w 506"/>
              <a:gd name="T47" fmla="*/ 440 h 647"/>
              <a:gd name="T48" fmla="*/ 489 w 506"/>
              <a:gd name="T49" fmla="*/ 456 h 647"/>
              <a:gd name="T50" fmla="*/ 491 w 506"/>
              <a:gd name="T51" fmla="*/ 488 h 647"/>
              <a:gd name="T52" fmla="*/ 493 w 506"/>
              <a:gd name="T53" fmla="*/ 516 h 647"/>
              <a:gd name="T54" fmla="*/ 494 w 506"/>
              <a:gd name="T55" fmla="*/ 541 h 647"/>
              <a:gd name="T56" fmla="*/ 497 w 506"/>
              <a:gd name="T57" fmla="*/ 563 h 647"/>
              <a:gd name="T58" fmla="*/ 494 w 506"/>
              <a:gd name="T59" fmla="*/ 591 h 647"/>
              <a:gd name="T60" fmla="*/ 497 w 506"/>
              <a:gd name="T61" fmla="*/ 627 h 647"/>
              <a:gd name="T62" fmla="*/ 474 w 506"/>
              <a:gd name="T63" fmla="*/ 647 h 647"/>
              <a:gd name="T64" fmla="*/ 437 w 506"/>
              <a:gd name="T65" fmla="*/ 641 h 647"/>
              <a:gd name="T66" fmla="*/ 429 w 506"/>
              <a:gd name="T67" fmla="*/ 611 h 647"/>
              <a:gd name="T68" fmla="*/ 425 w 506"/>
              <a:gd name="T69" fmla="*/ 566 h 647"/>
              <a:gd name="T70" fmla="*/ 425 w 506"/>
              <a:gd name="T71" fmla="*/ 515 h 647"/>
              <a:gd name="T72" fmla="*/ 415 w 506"/>
              <a:gd name="T73" fmla="*/ 504 h 647"/>
              <a:gd name="T74" fmla="*/ 404 w 506"/>
              <a:gd name="T75" fmla="*/ 479 h 647"/>
              <a:gd name="T76" fmla="*/ 404 w 506"/>
              <a:gd name="T77" fmla="*/ 444 h 647"/>
              <a:gd name="T78" fmla="*/ 360 w 506"/>
              <a:gd name="T79" fmla="*/ 441 h 647"/>
              <a:gd name="T80" fmla="*/ 328 w 506"/>
              <a:gd name="T81" fmla="*/ 428 h 647"/>
              <a:gd name="T82" fmla="*/ 309 w 506"/>
              <a:gd name="T83" fmla="*/ 419 h 647"/>
              <a:gd name="T84" fmla="*/ 311 w 506"/>
              <a:gd name="T85" fmla="*/ 404 h 647"/>
              <a:gd name="T86" fmla="*/ 311 w 506"/>
              <a:gd name="T87" fmla="*/ 391 h 647"/>
              <a:gd name="T88" fmla="*/ 317 w 506"/>
              <a:gd name="T89" fmla="*/ 385 h 647"/>
              <a:gd name="T90" fmla="*/ 310 w 506"/>
              <a:gd name="T91" fmla="*/ 377 h 647"/>
              <a:gd name="T92" fmla="*/ 311 w 506"/>
              <a:gd name="T93" fmla="*/ 342 h 647"/>
              <a:gd name="T94" fmla="*/ 292 w 506"/>
              <a:gd name="T95" fmla="*/ 310 h 647"/>
              <a:gd name="T96" fmla="*/ 261 w 506"/>
              <a:gd name="T97" fmla="*/ 378 h 647"/>
              <a:gd name="T98" fmla="*/ 212 w 506"/>
              <a:gd name="T99" fmla="*/ 387 h 647"/>
              <a:gd name="T100" fmla="*/ 188 w 506"/>
              <a:gd name="T101" fmla="*/ 400 h 647"/>
              <a:gd name="T102" fmla="*/ 181 w 506"/>
              <a:gd name="T103" fmla="*/ 442 h 647"/>
              <a:gd name="T104" fmla="*/ 165 w 506"/>
              <a:gd name="T105" fmla="*/ 445 h 647"/>
              <a:gd name="T106" fmla="*/ 132 w 506"/>
              <a:gd name="T107" fmla="*/ 440 h 647"/>
              <a:gd name="T108" fmla="*/ 74 w 506"/>
              <a:gd name="T109" fmla="*/ 432 h 647"/>
              <a:gd name="T110" fmla="*/ 41 w 506"/>
              <a:gd name="T111" fmla="*/ 420 h 647"/>
              <a:gd name="T112" fmla="*/ 43 w 506"/>
              <a:gd name="T113" fmla="*/ 350 h 647"/>
              <a:gd name="T114" fmla="*/ 1 w 506"/>
              <a:gd name="T115" fmla="*/ 211 h 647"/>
              <a:gd name="T116" fmla="*/ 5 w 506"/>
              <a:gd name="T117" fmla="*/ 139 h 647"/>
              <a:gd name="T118" fmla="*/ 50 w 506"/>
              <a:gd name="T119" fmla="*/ 89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06" h="647">
                <a:moveTo>
                  <a:pt x="494" y="437"/>
                </a:moveTo>
                <a:lnTo>
                  <a:pt x="494" y="436"/>
                </a:lnTo>
                <a:lnTo>
                  <a:pt x="496" y="436"/>
                </a:lnTo>
                <a:lnTo>
                  <a:pt x="496" y="435"/>
                </a:lnTo>
                <a:lnTo>
                  <a:pt x="497" y="435"/>
                </a:lnTo>
                <a:lnTo>
                  <a:pt x="497" y="434"/>
                </a:lnTo>
                <a:lnTo>
                  <a:pt x="498" y="434"/>
                </a:lnTo>
                <a:lnTo>
                  <a:pt x="497" y="434"/>
                </a:lnTo>
                <a:lnTo>
                  <a:pt x="497" y="435"/>
                </a:lnTo>
                <a:lnTo>
                  <a:pt x="497" y="436"/>
                </a:lnTo>
                <a:lnTo>
                  <a:pt x="496" y="436"/>
                </a:lnTo>
                <a:lnTo>
                  <a:pt x="496" y="437"/>
                </a:lnTo>
                <a:lnTo>
                  <a:pt x="494" y="437"/>
                </a:lnTo>
                <a:close/>
                <a:moveTo>
                  <a:pt x="493" y="434"/>
                </a:moveTo>
                <a:lnTo>
                  <a:pt x="493" y="433"/>
                </a:lnTo>
                <a:lnTo>
                  <a:pt x="494" y="433"/>
                </a:lnTo>
                <a:lnTo>
                  <a:pt x="496" y="433"/>
                </a:lnTo>
                <a:lnTo>
                  <a:pt x="494" y="433"/>
                </a:lnTo>
                <a:lnTo>
                  <a:pt x="494" y="434"/>
                </a:lnTo>
                <a:lnTo>
                  <a:pt x="493" y="434"/>
                </a:lnTo>
                <a:close/>
                <a:moveTo>
                  <a:pt x="498" y="433"/>
                </a:moveTo>
                <a:lnTo>
                  <a:pt x="497" y="433"/>
                </a:lnTo>
                <a:lnTo>
                  <a:pt x="496" y="433"/>
                </a:lnTo>
                <a:lnTo>
                  <a:pt x="496" y="432"/>
                </a:lnTo>
                <a:lnTo>
                  <a:pt x="497" y="432"/>
                </a:lnTo>
                <a:lnTo>
                  <a:pt x="498" y="432"/>
                </a:lnTo>
                <a:lnTo>
                  <a:pt x="498" y="433"/>
                </a:lnTo>
                <a:close/>
                <a:moveTo>
                  <a:pt x="178" y="92"/>
                </a:moveTo>
                <a:lnTo>
                  <a:pt x="181" y="93"/>
                </a:lnTo>
                <a:lnTo>
                  <a:pt x="183" y="93"/>
                </a:lnTo>
                <a:lnTo>
                  <a:pt x="184" y="93"/>
                </a:lnTo>
                <a:lnTo>
                  <a:pt x="186" y="93"/>
                </a:lnTo>
                <a:lnTo>
                  <a:pt x="187" y="93"/>
                </a:lnTo>
                <a:lnTo>
                  <a:pt x="189" y="93"/>
                </a:lnTo>
                <a:lnTo>
                  <a:pt x="190" y="93"/>
                </a:lnTo>
                <a:lnTo>
                  <a:pt x="191" y="93"/>
                </a:lnTo>
                <a:lnTo>
                  <a:pt x="192" y="93"/>
                </a:lnTo>
                <a:lnTo>
                  <a:pt x="198" y="94"/>
                </a:lnTo>
                <a:lnTo>
                  <a:pt x="201" y="94"/>
                </a:lnTo>
                <a:lnTo>
                  <a:pt x="201" y="106"/>
                </a:lnTo>
                <a:lnTo>
                  <a:pt x="204" y="108"/>
                </a:lnTo>
                <a:lnTo>
                  <a:pt x="212" y="114"/>
                </a:lnTo>
                <a:lnTo>
                  <a:pt x="215" y="117"/>
                </a:lnTo>
                <a:lnTo>
                  <a:pt x="220" y="120"/>
                </a:lnTo>
                <a:lnTo>
                  <a:pt x="223" y="122"/>
                </a:lnTo>
                <a:lnTo>
                  <a:pt x="227" y="126"/>
                </a:lnTo>
                <a:lnTo>
                  <a:pt x="231" y="128"/>
                </a:lnTo>
                <a:lnTo>
                  <a:pt x="234" y="131"/>
                </a:lnTo>
                <a:lnTo>
                  <a:pt x="236" y="133"/>
                </a:lnTo>
                <a:lnTo>
                  <a:pt x="238" y="134"/>
                </a:lnTo>
                <a:lnTo>
                  <a:pt x="239" y="135"/>
                </a:lnTo>
                <a:lnTo>
                  <a:pt x="240" y="136"/>
                </a:lnTo>
                <a:lnTo>
                  <a:pt x="242" y="137"/>
                </a:lnTo>
                <a:lnTo>
                  <a:pt x="243" y="139"/>
                </a:lnTo>
                <a:lnTo>
                  <a:pt x="244" y="140"/>
                </a:lnTo>
                <a:lnTo>
                  <a:pt x="246" y="141"/>
                </a:lnTo>
                <a:lnTo>
                  <a:pt x="247" y="141"/>
                </a:lnTo>
                <a:lnTo>
                  <a:pt x="247" y="142"/>
                </a:lnTo>
                <a:lnTo>
                  <a:pt x="248" y="142"/>
                </a:lnTo>
                <a:lnTo>
                  <a:pt x="248" y="143"/>
                </a:lnTo>
                <a:lnTo>
                  <a:pt x="248" y="144"/>
                </a:lnTo>
                <a:lnTo>
                  <a:pt x="248" y="165"/>
                </a:lnTo>
                <a:lnTo>
                  <a:pt x="248" y="166"/>
                </a:lnTo>
                <a:lnTo>
                  <a:pt x="247" y="186"/>
                </a:lnTo>
                <a:lnTo>
                  <a:pt x="247" y="199"/>
                </a:lnTo>
                <a:lnTo>
                  <a:pt x="258" y="200"/>
                </a:lnTo>
                <a:lnTo>
                  <a:pt x="259" y="199"/>
                </a:lnTo>
                <a:lnTo>
                  <a:pt x="262" y="200"/>
                </a:lnTo>
                <a:lnTo>
                  <a:pt x="265" y="200"/>
                </a:lnTo>
                <a:lnTo>
                  <a:pt x="269" y="200"/>
                </a:lnTo>
                <a:lnTo>
                  <a:pt x="270" y="200"/>
                </a:lnTo>
                <a:lnTo>
                  <a:pt x="272" y="200"/>
                </a:lnTo>
                <a:lnTo>
                  <a:pt x="273" y="200"/>
                </a:lnTo>
                <a:lnTo>
                  <a:pt x="274" y="200"/>
                </a:lnTo>
                <a:lnTo>
                  <a:pt x="278" y="200"/>
                </a:lnTo>
                <a:lnTo>
                  <a:pt x="287" y="200"/>
                </a:lnTo>
                <a:lnTo>
                  <a:pt x="291" y="200"/>
                </a:lnTo>
                <a:lnTo>
                  <a:pt x="294" y="200"/>
                </a:lnTo>
                <a:lnTo>
                  <a:pt x="294" y="201"/>
                </a:lnTo>
                <a:lnTo>
                  <a:pt x="293" y="219"/>
                </a:lnTo>
                <a:lnTo>
                  <a:pt x="293" y="228"/>
                </a:lnTo>
                <a:lnTo>
                  <a:pt x="293" y="236"/>
                </a:lnTo>
                <a:lnTo>
                  <a:pt x="292" y="243"/>
                </a:lnTo>
                <a:lnTo>
                  <a:pt x="278" y="243"/>
                </a:lnTo>
                <a:lnTo>
                  <a:pt x="273" y="242"/>
                </a:lnTo>
                <a:lnTo>
                  <a:pt x="268" y="242"/>
                </a:lnTo>
                <a:lnTo>
                  <a:pt x="260" y="242"/>
                </a:lnTo>
                <a:lnTo>
                  <a:pt x="256" y="242"/>
                </a:lnTo>
                <a:lnTo>
                  <a:pt x="244" y="241"/>
                </a:lnTo>
                <a:lnTo>
                  <a:pt x="244" y="242"/>
                </a:lnTo>
                <a:lnTo>
                  <a:pt x="256" y="242"/>
                </a:lnTo>
                <a:lnTo>
                  <a:pt x="258" y="242"/>
                </a:lnTo>
                <a:lnTo>
                  <a:pt x="268" y="243"/>
                </a:lnTo>
                <a:lnTo>
                  <a:pt x="273" y="243"/>
                </a:lnTo>
                <a:lnTo>
                  <a:pt x="277" y="243"/>
                </a:lnTo>
                <a:lnTo>
                  <a:pt x="278" y="243"/>
                </a:lnTo>
                <a:lnTo>
                  <a:pt x="281" y="243"/>
                </a:lnTo>
                <a:lnTo>
                  <a:pt x="281" y="244"/>
                </a:lnTo>
                <a:lnTo>
                  <a:pt x="284" y="244"/>
                </a:lnTo>
                <a:lnTo>
                  <a:pt x="284" y="243"/>
                </a:lnTo>
                <a:lnTo>
                  <a:pt x="291" y="243"/>
                </a:lnTo>
                <a:lnTo>
                  <a:pt x="292" y="243"/>
                </a:lnTo>
                <a:lnTo>
                  <a:pt x="292" y="244"/>
                </a:lnTo>
                <a:lnTo>
                  <a:pt x="292" y="245"/>
                </a:lnTo>
                <a:lnTo>
                  <a:pt x="290" y="245"/>
                </a:lnTo>
                <a:lnTo>
                  <a:pt x="290" y="248"/>
                </a:lnTo>
                <a:lnTo>
                  <a:pt x="292" y="248"/>
                </a:lnTo>
                <a:lnTo>
                  <a:pt x="292" y="249"/>
                </a:lnTo>
                <a:lnTo>
                  <a:pt x="292" y="250"/>
                </a:lnTo>
                <a:lnTo>
                  <a:pt x="285" y="250"/>
                </a:lnTo>
                <a:lnTo>
                  <a:pt x="268" y="249"/>
                </a:lnTo>
                <a:lnTo>
                  <a:pt x="268" y="250"/>
                </a:lnTo>
                <a:lnTo>
                  <a:pt x="268" y="251"/>
                </a:lnTo>
                <a:lnTo>
                  <a:pt x="268" y="260"/>
                </a:lnTo>
                <a:lnTo>
                  <a:pt x="270" y="260"/>
                </a:lnTo>
                <a:lnTo>
                  <a:pt x="279" y="261"/>
                </a:lnTo>
                <a:lnTo>
                  <a:pt x="291" y="261"/>
                </a:lnTo>
                <a:lnTo>
                  <a:pt x="299" y="261"/>
                </a:lnTo>
                <a:lnTo>
                  <a:pt x="303" y="261"/>
                </a:lnTo>
                <a:lnTo>
                  <a:pt x="307" y="262"/>
                </a:lnTo>
                <a:lnTo>
                  <a:pt x="307" y="261"/>
                </a:lnTo>
                <a:lnTo>
                  <a:pt x="308" y="256"/>
                </a:lnTo>
                <a:lnTo>
                  <a:pt x="310" y="256"/>
                </a:lnTo>
                <a:lnTo>
                  <a:pt x="313" y="257"/>
                </a:lnTo>
                <a:lnTo>
                  <a:pt x="316" y="257"/>
                </a:lnTo>
                <a:lnTo>
                  <a:pt x="316" y="253"/>
                </a:lnTo>
                <a:lnTo>
                  <a:pt x="317" y="253"/>
                </a:lnTo>
                <a:lnTo>
                  <a:pt x="322" y="253"/>
                </a:lnTo>
                <a:lnTo>
                  <a:pt x="322" y="250"/>
                </a:lnTo>
                <a:lnTo>
                  <a:pt x="317" y="250"/>
                </a:lnTo>
                <a:lnTo>
                  <a:pt x="317" y="247"/>
                </a:lnTo>
                <a:lnTo>
                  <a:pt x="317" y="244"/>
                </a:lnTo>
                <a:lnTo>
                  <a:pt x="318" y="244"/>
                </a:lnTo>
                <a:lnTo>
                  <a:pt x="320" y="244"/>
                </a:lnTo>
                <a:lnTo>
                  <a:pt x="321" y="244"/>
                </a:lnTo>
                <a:lnTo>
                  <a:pt x="322" y="244"/>
                </a:lnTo>
                <a:lnTo>
                  <a:pt x="325" y="244"/>
                </a:lnTo>
                <a:lnTo>
                  <a:pt x="334" y="245"/>
                </a:lnTo>
                <a:lnTo>
                  <a:pt x="338" y="245"/>
                </a:lnTo>
                <a:lnTo>
                  <a:pt x="342" y="245"/>
                </a:lnTo>
                <a:lnTo>
                  <a:pt x="354" y="245"/>
                </a:lnTo>
                <a:lnTo>
                  <a:pt x="360" y="247"/>
                </a:lnTo>
                <a:lnTo>
                  <a:pt x="361" y="247"/>
                </a:lnTo>
                <a:lnTo>
                  <a:pt x="365" y="247"/>
                </a:lnTo>
                <a:lnTo>
                  <a:pt x="368" y="247"/>
                </a:lnTo>
                <a:lnTo>
                  <a:pt x="369" y="247"/>
                </a:lnTo>
                <a:lnTo>
                  <a:pt x="370" y="247"/>
                </a:lnTo>
                <a:lnTo>
                  <a:pt x="377" y="247"/>
                </a:lnTo>
                <a:lnTo>
                  <a:pt x="378" y="247"/>
                </a:lnTo>
                <a:lnTo>
                  <a:pt x="382" y="247"/>
                </a:lnTo>
                <a:lnTo>
                  <a:pt x="385" y="247"/>
                </a:lnTo>
                <a:lnTo>
                  <a:pt x="388" y="248"/>
                </a:lnTo>
                <a:lnTo>
                  <a:pt x="389" y="248"/>
                </a:lnTo>
                <a:lnTo>
                  <a:pt x="389" y="249"/>
                </a:lnTo>
                <a:lnTo>
                  <a:pt x="389" y="250"/>
                </a:lnTo>
                <a:lnTo>
                  <a:pt x="389" y="256"/>
                </a:lnTo>
                <a:lnTo>
                  <a:pt x="389" y="258"/>
                </a:lnTo>
                <a:lnTo>
                  <a:pt x="389" y="260"/>
                </a:lnTo>
                <a:lnTo>
                  <a:pt x="388" y="264"/>
                </a:lnTo>
                <a:lnTo>
                  <a:pt x="388" y="265"/>
                </a:lnTo>
                <a:lnTo>
                  <a:pt x="388" y="266"/>
                </a:lnTo>
                <a:lnTo>
                  <a:pt x="387" y="275"/>
                </a:lnTo>
                <a:lnTo>
                  <a:pt x="387" y="278"/>
                </a:lnTo>
                <a:lnTo>
                  <a:pt x="387" y="282"/>
                </a:lnTo>
                <a:lnTo>
                  <a:pt x="387" y="284"/>
                </a:lnTo>
                <a:lnTo>
                  <a:pt x="398" y="284"/>
                </a:lnTo>
                <a:lnTo>
                  <a:pt x="404" y="284"/>
                </a:lnTo>
                <a:lnTo>
                  <a:pt x="406" y="284"/>
                </a:lnTo>
                <a:lnTo>
                  <a:pt x="410" y="284"/>
                </a:lnTo>
                <a:lnTo>
                  <a:pt x="412" y="284"/>
                </a:lnTo>
                <a:lnTo>
                  <a:pt x="415" y="284"/>
                </a:lnTo>
                <a:lnTo>
                  <a:pt x="423" y="284"/>
                </a:lnTo>
                <a:lnTo>
                  <a:pt x="433" y="284"/>
                </a:lnTo>
                <a:lnTo>
                  <a:pt x="434" y="284"/>
                </a:lnTo>
                <a:lnTo>
                  <a:pt x="436" y="284"/>
                </a:lnTo>
                <a:lnTo>
                  <a:pt x="436" y="281"/>
                </a:lnTo>
                <a:lnTo>
                  <a:pt x="436" y="279"/>
                </a:lnTo>
                <a:lnTo>
                  <a:pt x="436" y="275"/>
                </a:lnTo>
                <a:lnTo>
                  <a:pt x="436" y="270"/>
                </a:lnTo>
                <a:lnTo>
                  <a:pt x="437" y="262"/>
                </a:lnTo>
                <a:lnTo>
                  <a:pt x="438" y="253"/>
                </a:lnTo>
                <a:lnTo>
                  <a:pt x="438" y="250"/>
                </a:lnTo>
                <a:lnTo>
                  <a:pt x="438" y="249"/>
                </a:lnTo>
                <a:lnTo>
                  <a:pt x="443" y="249"/>
                </a:lnTo>
                <a:lnTo>
                  <a:pt x="445" y="249"/>
                </a:lnTo>
                <a:lnTo>
                  <a:pt x="459" y="250"/>
                </a:lnTo>
                <a:lnTo>
                  <a:pt x="460" y="250"/>
                </a:lnTo>
                <a:lnTo>
                  <a:pt x="462" y="250"/>
                </a:lnTo>
                <a:lnTo>
                  <a:pt x="472" y="250"/>
                </a:lnTo>
                <a:lnTo>
                  <a:pt x="474" y="250"/>
                </a:lnTo>
                <a:lnTo>
                  <a:pt x="477" y="250"/>
                </a:lnTo>
                <a:lnTo>
                  <a:pt x="483" y="250"/>
                </a:lnTo>
                <a:lnTo>
                  <a:pt x="489" y="251"/>
                </a:lnTo>
                <a:lnTo>
                  <a:pt x="489" y="253"/>
                </a:lnTo>
                <a:lnTo>
                  <a:pt x="488" y="253"/>
                </a:lnTo>
                <a:lnTo>
                  <a:pt x="488" y="257"/>
                </a:lnTo>
                <a:lnTo>
                  <a:pt x="489" y="257"/>
                </a:lnTo>
                <a:lnTo>
                  <a:pt x="489" y="259"/>
                </a:lnTo>
                <a:lnTo>
                  <a:pt x="488" y="259"/>
                </a:lnTo>
                <a:lnTo>
                  <a:pt x="488" y="260"/>
                </a:lnTo>
                <a:lnTo>
                  <a:pt x="488" y="261"/>
                </a:lnTo>
                <a:lnTo>
                  <a:pt x="488" y="264"/>
                </a:lnTo>
                <a:lnTo>
                  <a:pt x="488" y="267"/>
                </a:lnTo>
                <a:lnTo>
                  <a:pt x="488" y="268"/>
                </a:lnTo>
                <a:lnTo>
                  <a:pt x="486" y="268"/>
                </a:lnTo>
                <a:lnTo>
                  <a:pt x="488" y="268"/>
                </a:lnTo>
                <a:lnTo>
                  <a:pt x="488" y="270"/>
                </a:lnTo>
                <a:lnTo>
                  <a:pt x="488" y="272"/>
                </a:lnTo>
                <a:lnTo>
                  <a:pt x="488" y="274"/>
                </a:lnTo>
                <a:lnTo>
                  <a:pt x="486" y="274"/>
                </a:lnTo>
                <a:lnTo>
                  <a:pt x="486" y="275"/>
                </a:lnTo>
                <a:lnTo>
                  <a:pt x="488" y="275"/>
                </a:lnTo>
                <a:lnTo>
                  <a:pt x="488" y="277"/>
                </a:lnTo>
                <a:lnTo>
                  <a:pt x="488" y="281"/>
                </a:lnTo>
                <a:lnTo>
                  <a:pt x="486" y="281"/>
                </a:lnTo>
                <a:lnTo>
                  <a:pt x="486" y="282"/>
                </a:lnTo>
                <a:lnTo>
                  <a:pt x="486" y="283"/>
                </a:lnTo>
                <a:lnTo>
                  <a:pt x="485" y="284"/>
                </a:lnTo>
                <a:lnTo>
                  <a:pt x="485" y="285"/>
                </a:lnTo>
                <a:lnTo>
                  <a:pt x="485" y="286"/>
                </a:lnTo>
                <a:lnTo>
                  <a:pt x="486" y="286"/>
                </a:lnTo>
                <a:lnTo>
                  <a:pt x="486" y="287"/>
                </a:lnTo>
                <a:lnTo>
                  <a:pt x="486" y="290"/>
                </a:lnTo>
                <a:lnTo>
                  <a:pt x="484" y="289"/>
                </a:lnTo>
                <a:lnTo>
                  <a:pt x="484" y="291"/>
                </a:lnTo>
                <a:lnTo>
                  <a:pt x="485" y="291"/>
                </a:lnTo>
                <a:lnTo>
                  <a:pt x="486" y="293"/>
                </a:lnTo>
                <a:lnTo>
                  <a:pt x="486" y="294"/>
                </a:lnTo>
                <a:lnTo>
                  <a:pt x="485" y="294"/>
                </a:lnTo>
                <a:lnTo>
                  <a:pt x="485" y="297"/>
                </a:lnTo>
                <a:lnTo>
                  <a:pt x="490" y="297"/>
                </a:lnTo>
                <a:lnTo>
                  <a:pt x="490" y="298"/>
                </a:lnTo>
                <a:lnTo>
                  <a:pt x="486" y="298"/>
                </a:lnTo>
                <a:lnTo>
                  <a:pt x="486" y="300"/>
                </a:lnTo>
                <a:lnTo>
                  <a:pt x="485" y="300"/>
                </a:lnTo>
                <a:lnTo>
                  <a:pt x="485" y="303"/>
                </a:lnTo>
                <a:lnTo>
                  <a:pt x="486" y="303"/>
                </a:lnTo>
                <a:lnTo>
                  <a:pt x="486" y="304"/>
                </a:lnTo>
                <a:lnTo>
                  <a:pt x="490" y="304"/>
                </a:lnTo>
                <a:lnTo>
                  <a:pt x="490" y="306"/>
                </a:lnTo>
                <a:lnTo>
                  <a:pt x="486" y="306"/>
                </a:lnTo>
                <a:lnTo>
                  <a:pt x="490" y="306"/>
                </a:lnTo>
                <a:lnTo>
                  <a:pt x="490" y="307"/>
                </a:lnTo>
                <a:lnTo>
                  <a:pt x="491" y="308"/>
                </a:lnTo>
                <a:lnTo>
                  <a:pt x="491" y="309"/>
                </a:lnTo>
                <a:lnTo>
                  <a:pt x="491" y="310"/>
                </a:lnTo>
                <a:lnTo>
                  <a:pt x="491" y="311"/>
                </a:lnTo>
                <a:lnTo>
                  <a:pt x="491" y="312"/>
                </a:lnTo>
                <a:lnTo>
                  <a:pt x="492" y="312"/>
                </a:lnTo>
                <a:lnTo>
                  <a:pt x="492" y="314"/>
                </a:lnTo>
                <a:lnTo>
                  <a:pt x="493" y="315"/>
                </a:lnTo>
                <a:lnTo>
                  <a:pt x="494" y="315"/>
                </a:lnTo>
                <a:lnTo>
                  <a:pt x="494" y="316"/>
                </a:lnTo>
                <a:lnTo>
                  <a:pt x="494" y="317"/>
                </a:lnTo>
                <a:lnTo>
                  <a:pt x="494" y="318"/>
                </a:lnTo>
                <a:lnTo>
                  <a:pt x="494" y="319"/>
                </a:lnTo>
                <a:lnTo>
                  <a:pt x="494" y="321"/>
                </a:lnTo>
                <a:lnTo>
                  <a:pt x="493" y="321"/>
                </a:lnTo>
                <a:lnTo>
                  <a:pt x="493" y="323"/>
                </a:lnTo>
                <a:lnTo>
                  <a:pt x="493" y="324"/>
                </a:lnTo>
                <a:lnTo>
                  <a:pt x="493" y="325"/>
                </a:lnTo>
                <a:lnTo>
                  <a:pt x="493" y="326"/>
                </a:lnTo>
                <a:lnTo>
                  <a:pt x="492" y="327"/>
                </a:lnTo>
                <a:lnTo>
                  <a:pt x="492" y="329"/>
                </a:lnTo>
                <a:lnTo>
                  <a:pt x="492" y="331"/>
                </a:lnTo>
                <a:lnTo>
                  <a:pt x="492" y="333"/>
                </a:lnTo>
                <a:lnTo>
                  <a:pt x="492" y="334"/>
                </a:lnTo>
                <a:lnTo>
                  <a:pt x="493" y="334"/>
                </a:lnTo>
                <a:lnTo>
                  <a:pt x="492" y="341"/>
                </a:lnTo>
                <a:lnTo>
                  <a:pt x="492" y="342"/>
                </a:lnTo>
                <a:lnTo>
                  <a:pt x="491" y="342"/>
                </a:lnTo>
                <a:lnTo>
                  <a:pt x="491" y="343"/>
                </a:lnTo>
                <a:lnTo>
                  <a:pt x="492" y="343"/>
                </a:lnTo>
                <a:lnTo>
                  <a:pt x="492" y="350"/>
                </a:lnTo>
                <a:lnTo>
                  <a:pt x="491" y="351"/>
                </a:lnTo>
                <a:lnTo>
                  <a:pt x="492" y="352"/>
                </a:lnTo>
                <a:lnTo>
                  <a:pt x="492" y="356"/>
                </a:lnTo>
                <a:lnTo>
                  <a:pt x="492" y="358"/>
                </a:lnTo>
                <a:lnTo>
                  <a:pt x="492" y="359"/>
                </a:lnTo>
                <a:lnTo>
                  <a:pt x="492" y="360"/>
                </a:lnTo>
                <a:lnTo>
                  <a:pt x="491" y="362"/>
                </a:lnTo>
                <a:lnTo>
                  <a:pt x="490" y="365"/>
                </a:lnTo>
                <a:lnTo>
                  <a:pt x="490" y="368"/>
                </a:lnTo>
                <a:lnTo>
                  <a:pt x="489" y="370"/>
                </a:lnTo>
                <a:lnTo>
                  <a:pt x="489" y="371"/>
                </a:lnTo>
                <a:lnTo>
                  <a:pt x="489" y="374"/>
                </a:lnTo>
                <a:lnTo>
                  <a:pt x="490" y="376"/>
                </a:lnTo>
                <a:lnTo>
                  <a:pt x="490" y="378"/>
                </a:lnTo>
                <a:lnTo>
                  <a:pt x="491" y="381"/>
                </a:lnTo>
                <a:lnTo>
                  <a:pt x="492" y="383"/>
                </a:lnTo>
                <a:lnTo>
                  <a:pt x="493" y="390"/>
                </a:lnTo>
                <a:lnTo>
                  <a:pt x="493" y="391"/>
                </a:lnTo>
                <a:lnTo>
                  <a:pt x="493" y="392"/>
                </a:lnTo>
                <a:lnTo>
                  <a:pt x="493" y="393"/>
                </a:lnTo>
                <a:lnTo>
                  <a:pt x="492" y="394"/>
                </a:lnTo>
                <a:lnTo>
                  <a:pt x="492" y="395"/>
                </a:lnTo>
                <a:lnTo>
                  <a:pt x="492" y="396"/>
                </a:lnTo>
                <a:lnTo>
                  <a:pt x="492" y="398"/>
                </a:lnTo>
                <a:lnTo>
                  <a:pt x="493" y="398"/>
                </a:lnTo>
                <a:lnTo>
                  <a:pt x="494" y="399"/>
                </a:lnTo>
                <a:lnTo>
                  <a:pt x="494" y="400"/>
                </a:lnTo>
                <a:lnTo>
                  <a:pt x="494" y="401"/>
                </a:lnTo>
                <a:lnTo>
                  <a:pt x="493" y="402"/>
                </a:lnTo>
                <a:lnTo>
                  <a:pt x="491" y="401"/>
                </a:lnTo>
                <a:lnTo>
                  <a:pt x="490" y="401"/>
                </a:lnTo>
                <a:lnTo>
                  <a:pt x="490" y="402"/>
                </a:lnTo>
                <a:lnTo>
                  <a:pt x="490" y="403"/>
                </a:lnTo>
                <a:lnTo>
                  <a:pt x="490" y="404"/>
                </a:lnTo>
                <a:lnTo>
                  <a:pt x="490" y="406"/>
                </a:lnTo>
                <a:lnTo>
                  <a:pt x="490" y="407"/>
                </a:lnTo>
                <a:lnTo>
                  <a:pt x="490" y="408"/>
                </a:lnTo>
                <a:lnTo>
                  <a:pt x="490" y="410"/>
                </a:lnTo>
                <a:lnTo>
                  <a:pt x="491" y="411"/>
                </a:lnTo>
                <a:lnTo>
                  <a:pt x="491" y="412"/>
                </a:lnTo>
                <a:lnTo>
                  <a:pt x="492" y="415"/>
                </a:lnTo>
                <a:lnTo>
                  <a:pt x="493" y="416"/>
                </a:lnTo>
                <a:lnTo>
                  <a:pt x="494" y="417"/>
                </a:lnTo>
                <a:lnTo>
                  <a:pt x="494" y="418"/>
                </a:lnTo>
                <a:lnTo>
                  <a:pt x="494" y="419"/>
                </a:lnTo>
                <a:lnTo>
                  <a:pt x="493" y="420"/>
                </a:lnTo>
                <a:lnTo>
                  <a:pt x="493" y="421"/>
                </a:lnTo>
                <a:lnTo>
                  <a:pt x="492" y="423"/>
                </a:lnTo>
                <a:lnTo>
                  <a:pt x="492" y="424"/>
                </a:lnTo>
                <a:lnTo>
                  <a:pt x="490" y="426"/>
                </a:lnTo>
                <a:lnTo>
                  <a:pt x="490" y="428"/>
                </a:lnTo>
                <a:lnTo>
                  <a:pt x="489" y="429"/>
                </a:lnTo>
                <a:lnTo>
                  <a:pt x="489" y="431"/>
                </a:lnTo>
                <a:lnTo>
                  <a:pt x="489" y="432"/>
                </a:lnTo>
                <a:lnTo>
                  <a:pt x="489" y="433"/>
                </a:lnTo>
                <a:lnTo>
                  <a:pt x="489" y="434"/>
                </a:lnTo>
                <a:lnTo>
                  <a:pt x="490" y="435"/>
                </a:lnTo>
                <a:lnTo>
                  <a:pt x="490" y="436"/>
                </a:lnTo>
                <a:lnTo>
                  <a:pt x="491" y="437"/>
                </a:lnTo>
                <a:lnTo>
                  <a:pt x="492" y="437"/>
                </a:lnTo>
                <a:lnTo>
                  <a:pt x="493" y="438"/>
                </a:lnTo>
                <a:lnTo>
                  <a:pt x="494" y="440"/>
                </a:lnTo>
                <a:lnTo>
                  <a:pt x="496" y="441"/>
                </a:lnTo>
                <a:lnTo>
                  <a:pt x="496" y="442"/>
                </a:lnTo>
                <a:lnTo>
                  <a:pt x="497" y="442"/>
                </a:lnTo>
                <a:lnTo>
                  <a:pt x="497" y="443"/>
                </a:lnTo>
                <a:lnTo>
                  <a:pt x="496" y="443"/>
                </a:lnTo>
                <a:lnTo>
                  <a:pt x="492" y="445"/>
                </a:lnTo>
                <a:lnTo>
                  <a:pt x="491" y="448"/>
                </a:lnTo>
                <a:lnTo>
                  <a:pt x="493" y="448"/>
                </a:lnTo>
                <a:lnTo>
                  <a:pt x="492" y="452"/>
                </a:lnTo>
                <a:lnTo>
                  <a:pt x="492" y="453"/>
                </a:lnTo>
                <a:lnTo>
                  <a:pt x="491" y="454"/>
                </a:lnTo>
                <a:lnTo>
                  <a:pt x="490" y="454"/>
                </a:lnTo>
                <a:lnTo>
                  <a:pt x="489" y="454"/>
                </a:lnTo>
                <a:lnTo>
                  <a:pt x="489" y="456"/>
                </a:lnTo>
                <a:lnTo>
                  <a:pt x="489" y="461"/>
                </a:lnTo>
                <a:lnTo>
                  <a:pt x="489" y="466"/>
                </a:lnTo>
                <a:lnTo>
                  <a:pt x="490" y="476"/>
                </a:lnTo>
                <a:lnTo>
                  <a:pt x="490" y="477"/>
                </a:lnTo>
                <a:lnTo>
                  <a:pt x="490" y="478"/>
                </a:lnTo>
                <a:lnTo>
                  <a:pt x="490" y="479"/>
                </a:lnTo>
                <a:lnTo>
                  <a:pt x="490" y="480"/>
                </a:lnTo>
                <a:lnTo>
                  <a:pt x="490" y="482"/>
                </a:lnTo>
                <a:lnTo>
                  <a:pt x="490" y="483"/>
                </a:lnTo>
                <a:lnTo>
                  <a:pt x="490" y="484"/>
                </a:lnTo>
                <a:lnTo>
                  <a:pt x="490" y="485"/>
                </a:lnTo>
                <a:lnTo>
                  <a:pt x="491" y="486"/>
                </a:lnTo>
                <a:lnTo>
                  <a:pt x="491" y="487"/>
                </a:lnTo>
                <a:lnTo>
                  <a:pt x="491" y="488"/>
                </a:lnTo>
                <a:lnTo>
                  <a:pt x="491" y="490"/>
                </a:lnTo>
                <a:lnTo>
                  <a:pt x="490" y="494"/>
                </a:lnTo>
                <a:lnTo>
                  <a:pt x="490" y="496"/>
                </a:lnTo>
                <a:lnTo>
                  <a:pt x="490" y="499"/>
                </a:lnTo>
                <a:lnTo>
                  <a:pt x="490" y="501"/>
                </a:lnTo>
                <a:lnTo>
                  <a:pt x="490" y="502"/>
                </a:lnTo>
                <a:lnTo>
                  <a:pt x="490" y="503"/>
                </a:lnTo>
                <a:lnTo>
                  <a:pt x="491" y="504"/>
                </a:lnTo>
                <a:lnTo>
                  <a:pt x="491" y="505"/>
                </a:lnTo>
                <a:lnTo>
                  <a:pt x="491" y="508"/>
                </a:lnTo>
                <a:lnTo>
                  <a:pt x="492" y="510"/>
                </a:lnTo>
                <a:lnTo>
                  <a:pt x="492" y="512"/>
                </a:lnTo>
                <a:lnTo>
                  <a:pt x="493" y="515"/>
                </a:lnTo>
                <a:lnTo>
                  <a:pt x="493" y="516"/>
                </a:lnTo>
                <a:lnTo>
                  <a:pt x="494" y="516"/>
                </a:lnTo>
                <a:lnTo>
                  <a:pt x="494" y="517"/>
                </a:lnTo>
                <a:lnTo>
                  <a:pt x="494" y="518"/>
                </a:lnTo>
                <a:lnTo>
                  <a:pt x="496" y="519"/>
                </a:lnTo>
                <a:lnTo>
                  <a:pt x="496" y="520"/>
                </a:lnTo>
                <a:lnTo>
                  <a:pt x="496" y="521"/>
                </a:lnTo>
                <a:lnTo>
                  <a:pt x="496" y="523"/>
                </a:lnTo>
                <a:lnTo>
                  <a:pt x="494" y="527"/>
                </a:lnTo>
                <a:lnTo>
                  <a:pt x="494" y="530"/>
                </a:lnTo>
                <a:lnTo>
                  <a:pt x="494" y="533"/>
                </a:lnTo>
                <a:lnTo>
                  <a:pt x="494" y="535"/>
                </a:lnTo>
                <a:lnTo>
                  <a:pt x="494" y="538"/>
                </a:lnTo>
                <a:lnTo>
                  <a:pt x="494" y="540"/>
                </a:lnTo>
                <a:lnTo>
                  <a:pt x="494" y="541"/>
                </a:lnTo>
                <a:lnTo>
                  <a:pt x="494" y="542"/>
                </a:lnTo>
                <a:lnTo>
                  <a:pt x="494" y="543"/>
                </a:lnTo>
                <a:lnTo>
                  <a:pt x="494" y="544"/>
                </a:lnTo>
                <a:lnTo>
                  <a:pt x="494" y="545"/>
                </a:lnTo>
                <a:lnTo>
                  <a:pt x="494" y="547"/>
                </a:lnTo>
                <a:lnTo>
                  <a:pt x="494" y="551"/>
                </a:lnTo>
                <a:lnTo>
                  <a:pt x="494" y="553"/>
                </a:lnTo>
                <a:lnTo>
                  <a:pt x="496" y="555"/>
                </a:lnTo>
                <a:lnTo>
                  <a:pt x="496" y="557"/>
                </a:lnTo>
                <a:lnTo>
                  <a:pt x="497" y="558"/>
                </a:lnTo>
                <a:lnTo>
                  <a:pt x="497" y="560"/>
                </a:lnTo>
                <a:lnTo>
                  <a:pt x="497" y="561"/>
                </a:lnTo>
                <a:lnTo>
                  <a:pt x="497" y="562"/>
                </a:lnTo>
                <a:lnTo>
                  <a:pt x="497" y="563"/>
                </a:lnTo>
                <a:lnTo>
                  <a:pt x="496" y="567"/>
                </a:lnTo>
                <a:lnTo>
                  <a:pt x="494" y="567"/>
                </a:lnTo>
                <a:lnTo>
                  <a:pt x="493" y="570"/>
                </a:lnTo>
                <a:lnTo>
                  <a:pt x="493" y="571"/>
                </a:lnTo>
                <a:lnTo>
                  <a:pt x="494" y="574"/>
                </a:lnTo>
                <a:lnTo>
                  <a:pt x="494" y="576"/>
                </a:lnTo>
                <a:lnTo>
                  <a:pt x="494" y="578"/>
                </a:lnTo>
                <a:lnTo>
                  <a:pt x="494" y="579"/>
                </a:lnTo>
                <a:lnTo>
                  <a:pt x="494" y="580"/>
                </a:lnTo>
                <a:lnTo>
                  <a:pt x="494" y="582"/>
                </a:lnTo>
                <a:lnTo>
                  <a:pt x="494" y="584"/>
                </a:lnTo>
                <a:lnTo>
                  <a:pt x="494" y="586"/>
                </a:lnTo>
                <a:lnTo>
                  <a:pt x="494" y="590"/>
                </a:lnTo>
                <a:lnTo>
                  <a:pt x="494" y="591"/>
                </a:lnTo>
                <a:lnTo>
                  <a:pt x="496" y="593"/>
                </a:lnTo>
                <a:lnTo>
                  <a:pt x="498" y="601"/>
                </a:lnTo>
                <a:lnTo>
                  <a:pt x="499" y="602"/>
                </a:lnTo>
                <a:lnTo>
                  <a:pt x="499" y="603"/>
                </a:lnTo>
                <a:lnTo>
                  <a:pt x="499" y="604"/>
                </a:lnTo>
                <a:lnTo>
                  <a:pt x="498" y="607"/>
                </a:lnTo>
                <a:lnTo>
                  <a:pt x="498" y="615"/>
                </a:lnTo>
                <a:lnTo>
                  <a:pt x="497" y="616"/>
                </a:lnTo>
                <a:lnTo>
                  <a:pt x="497" y="620"/>
                </a:lnTo>
                <a:lnTo>
                  <a:pt x="497" y="622"/>
                </a:lnTo>
                <a:lnTo>
                  <a:pt x="497" y="624"/>
                </a:lnTo>
                <a:lnTo>
                  <a:pt x="497" y="625"/>
                </a:lnTo>
                <a:lnTo>
                  <a:pt x="497" y="626"/>
                </a:lnTo>
                <a:lnTo>
                  <a:pt x="497" y="627"/>
                </a:lnTo>
                <a:lnTo>
                  <a:pt x="497" y="628"/>
                </a:lnTo>
                <a:lnTo>
                  <a:pt x="498" y="629"/>
                </a:lnTo>
                <a:lnTo>
                  <a:pt x="499" y="630"/>
                </a:lnTo>
                <a:lnTo>
                  <a:pt x="499" y="632"/>
                </a:lnTo>
                <a:lnTo>
                  <a:pt x="502" y="635"/>
                </a:lnTo>
                <a:lnTo>
                  <a:pt x="506" y="641"/>
                </a:lnTo>
                <a:lnTo>
                  <a:pt x="506" y="646"/>
                </a:lnTo>
                <a:lnTo>
                  <a:pt x="505" y="647"/>
                </a:lnTo>
                <a:lnTo>
                  <a:pt x="503" y="647"/>
                </a:lnTo>
                <a:lnTo>
                  <a:pt x="501" y="647"/>
                </a:lnTo>
                <a:lnTo>
                  <a:pt x="500" y="647"/>
                </a:lnTo>
                <a:lnTo>
                  <a:pt x="486" y="647"/>
                </a:lnTo>
                <a:lnTo>
                  <a:pt x="483" y="647"/>
                </a:lnTo>
                <a:lnTo>
                  <a:pt x="474" y="647"/>
                </a:lnTo>
                <a:lnTo>
                  <a:pt x="471" y="647"/>
                </a:lnTo>
                <a:lnTo>
                  <a:pt x="467" y="647"/>
                </a:lnTo>
                <a:lnTo>
                  <a:pt x="464" y="647"/>
                </a:lnTo>
                <a:lnTo>
                  <a:pt x="464" y="646"/>
                </a:lnTo>
                <a:lnTo>
                  <a:pt x="451" y="646"/>
                </a:lnTo>
                <a:lnTo>
                  <a:pt x="449" y="646"/>
                </a:lnTo>
                <a:lnTo>
                  <a:pt x="445" y="646"/>
                </a:lnTo>
                <a:lnTo>
                  <a:pt x="442" y="646"/>
                </a:lnTo>
                <a:lnTo>
                  <a:pt x="441" y="645"/>
                </a:lnTo>
                <a:lnTo>
                  <a:pt x="441" y="644"/>
                </a:lnTo>
                <a:lnTo>
                  <a:pt x="440" y="643"/>
                </a:lnTo>
                <a:lnTo>
                  <a:pt x="437" y="638"/>
                </a:lnTo>
                <a:lnTo>
                  <a:pt x="437" y="639"/>
                </a:lnTo>
                <a:lnTo>
                  <a:pt x="437" y="641"/>
                </a:lnTo>
                <a:lnTo>
                  <a:pt x="436" y="641"/>
                </a:lnTo>
                <a:lnTo>
                  <a:pt x="434" y="641"/>
                </a:lnTo>
                <a:lnTo>
                  <a:pt x="433" y="641"/>
                </a:lnTo>
                <a:lnTo>
                  <a:pt x="433" y="639"/>
                </a:lnTo>
                <a:lnTo>
                  <a:pt x="433" y="638"/>
                </a:lnTo>
                <a:lnTo>
                  <a:pt x="434" y="636"/>
                </a:lnTo>
                <a:lnTo>
                  <a:pt x="434" y="635"/>
                </a:lnTo>
                <a:lnTo>
                  <a:pt x="433" y="632"/>
                </a:lnTo>
                <a:lnTo>
                  <a:pt x="433" y="629"/>
                </a:lnTo>
                <a:lnTo>
                  <a:pt x="433" y="627"/>
                </a:lnTo>
                <a:lnTo>
                  <a:pt x="431" y="622"/>
                </a:lnTo>
                <a:lnTo>
                  <a:pt x="431" y="620"/>
                </a:lnTo>
                <a:lnTo>
                  <a:pt x="429" y="612"/>
                </a:lnTo>
                <a:lnTo>
                  <a:pt x="429" y="611"/>
                </a:lnTo>
                <a:lnTo>
                  <a:pt x="428" y="602"/>
                </a:lnTo>
                <a:lnTo>
                  <a:pt x="428" y="601"/>
                </a:lnTo>
                <a:lnTo>
                  <a:pt x="427" y="601"/>
                </a:lnTo>
                <a:lnTo>
                  <a:pt x="427" y="600"/>
                </a:lnTo>
                <a:lnTo>
                  <a:pt x="427" y="599"/>
                </a:lnTo>
                <a:lnTo>
                  <a:pt x="425" y="594"/>
                </a:lnTo>
                <a:lnTo>
                  <a:pt x="425" y="591"/>
                </a:lnTo>
                <a:lnTo>
                  <a:pt x="424" y="591"/>
                </a:lnTo>
                <a:lnTo>
                  <a:pt x="424" y="585"/>
                </a:lnTo>
                <a:lnTo>
                  <a:pt x="425" y="576"/>
                </a:lnTo>
                <a:lnTo>
                  <a:pt x="425" y="575"/>
                </a:lnTo>
                <a:lnTo>
                  <a:pt x="425" y="574"/>
                </a:lnTo>
                <a:lnTo>
                  <a:pt x="425" y="571"/>
                </a:lnTo>
                <a:lnTo>
                  <a:pt x="425" y="566"/>
                </a:lnTo>
                <a:lnTo>
                  <a:pt x="425" y="565"/>
                </a:lnTo>
                <a:lnTo>
                  <a:pt x="427" y="560"/>
                </a:lnTo>
                <a:lnTo>
                  <a:pt x="427" y="557"/>
                </a:lnTo>
                <a:lnTo>
                  <a:pt x="427" y="554"/>
                </a:lnTo>
                <a:lnTo>
                  <a:pt x="428" y="547"/>
                </a:lnTo>
                <a:lnTo>
                  <a:pt x="428" y="543"/>
                </a:lnTo>
                <a:lnTo>
                  <a:pt x="428" y="542"/>
                </a:lnTo>
                <a:lnTo>
                  <a:pt x="428" y="541"/>
                </a:lnTo>
                <a:lnTo>
                  <a:pt x="428" y="538"/>
                </a:lnTo>
                <a:lnTo>
                  <a:pt x="428" y="529"/>
                </a:lnTo>
                <a:lnTo>
                  <a:pt x="428" y="520"/>
                </a:lnTo>
                <a:lnTo>
                  <a:pt x="428" y="519"/>
                </a:lnTo>
                <a:lnTo>
                  <a:pt x="428" y="515"/>
                </a:lnTo>
                <a:lnTo>
                  <a:pt x="425" y="515"/>
                </a:lnTo>
                <a:lnTo>
                  <a:pt x="424" y="513"/>
                </a:lnTo>
                <a:lnTo>
                  <a:pt x="423" y="512"/>
                </a:lnTo>
                <a:lnTo>
                  <a:pt x="423" y="511"/>
                </a:lnTo>
                <a:lnTo>
                  <a:pt x="422" y="511"/>
                </a:lnTo>
                <a:lnTo>
                  <a:pt x="421" y="511"/>
                </a:lnTo>
                <a:lnTo>
                  <a:pt x="420" y="511"/>
                </a:lnTo>
                <a:lnTo>
                  <a:pt x="419" y="511"/>
                </a:lnTo>
                <a:lnTo>
                  <a:pt x="416" y="511"/>
                </a:lnTo>
                <a:lnTo>
                  <a:pt x="415" y="511"/>
                </a:lnTo>
                <a:lnTo>
                  <a:pt x="415" y="510"/>
                </a:lnTo>
                <a:lnTo>
                  <a:pt x="415" y="508"/>
                </a:lnTo>
                <a:lnTo>
                  <a:pt x="415" y="507"/>
                </a:lnTo>
                <a:lnTo>
                  <a:pt x="415" y="505"/>
                </a:lnTo>
                <a:lnTo>
                  <a:pt x="415" y="504"/>
                </a:lnTo>
                <a:lnTo>
                  <a:pt x="415" y="503"/>
                </a:lnTo>
                <a:lnTo>
                  <a:pt x="415" y="501"/>
                </a:lnTo>
                <a:lnTo>
                  <a:pt x="415" y="498"/>
                </a:lnTo>
                <a:lnTo>
                  <a:pt x="413" y="498"/>
                </a:lnTo>
                <a:lnTo>
                  <a:pt x="408" y="498"/>
                </a:lnTo>
                <a:lnTo>
                  <a:pt x="404" y="498"/>
                </a:lnTo>
                <a:lnTo>
                  <a:pt x="404" y="496"/>
                </a:lnTo>
                <a:lnTo>
                  <a:pt x="404" y="494"/>
                </a:lnTo>
                <a:lnTo>
                  <a:pt x="404" y="493"/>
                </a:lnTo>
                <a:lnTo>
                  <a:pt x="404" y="492"/>
                </a:lnTo>
                <a:lnTo>
                  <a:pt x="404" y="485"/>
                </a:lnTo>
                <a:lnTo>
                  <a:pt x="404" y="484"/>
                </a:lnTo>
                <a:lnTo>
                  <a:pt x="404" y="483"/>
                </a:lnTo>
                <a:lnTo>
                  <a:pt x="404" y="479"/>
                </a:lnTo>
                <a:lnTo>
                  <a:pt x="404" y="478"/>
                </a:lnTo>
                <a:lnTo>
                  <a:pt x="404" y="476"/>
                </a:lnTo>
                <a:lnTo>
                  <a:pt x="404" y="475"/>
                </a:lnTo>
                <a:lnTo>
                  <a:pt x="405" y="474"/>
                </a:lnTo>
                <a:lnTo>
                  <a:pt x="405" y="471"/>
                </a:lnTo>
                <a:lnTo>
                  <a:pt x="405" y="470"/>
                </a:lnTo>
                <a:lnTo>
                  <a:pt x="405" y="468"/>
                </a:lnTo>
                <a:lnTo>
                  <a:pt x="405" y="467"/>
                </a:lnTo>
                <a:lnTo>
                  <a:pt x="405" y="454"/>
                </a:lnTo>
                <a:lnTo>
                  <a:pt x="405" y="451"/>
                </a:lnTo>
                <a:lnTo>
                  <a:pt x="405" y="449"/>
                </a:lnTo>
                <a:lnTo>
                  <a:pt x="403" y="448"/>
                </a:lnTo>
                <a:lnTo>
                  <a:pt x="403" y="444"/>
                </a:lnTo>
                <a:lnTo>
                  <a:pt x="404" y="444"/>
                </a:lnTo>
                <a:lnTo>
                  <a:pt x="404" y="445"/>
                </a:lnTo>
                <a:lnTo>
                  <a:pt x="405" y="445"/>
                </a:lnTo>
                <a:lnTo>
                  <a:pt x="405" y="443"/>
                </a:lnTo>
                <a:lnTo>
                  <a:pt x="406" y="442"/>
                </a:lnTo>
                <a:lnTo>
                  <a:pt x="402" y="442"/>
                </a:lnTo>
                <a:lnTo>
                  <a:pt x="398" y="442"/>
                </a:lnTo>
                <a:lnTo>
                  <a:pt x="396" y="442"/>
                </a:lnTo>
                <a:lnTo>
                  <a:pt x="394" y="441"/>
                </a:lnTo>
                <a:lnTo>
                  <a:pt x="388" y="441"/>
                </a:lnTo>
                <a:lnTo>
                  <a:pt x="381" y="441"/>
                </a:lnTo>
                <a:lnTo>
                  <a:pt x="378" y="441"/>
                </a:lnTo>
                <a:lnTo>
                  <a:pt x="370" y="441"/>
                </a:lnTo>
                <a:lnTo>
                  <a:pt x="362" y="441"/>
                </a:lnTo>
                <a:lnTo>
                  <a:pt x="360" y="441"/>
                </a:lnTo>
                <a:lnTo>
                  <a:pt x="355" y="440"/>
                </a:lnTo>
                <a:lnTo>
                  <a:pt x="347" y="440"/>
                </a:lnTo>
                <a:lnTo>
                  <a:pt x="339" y="440"/>
                </a:lnTo>
                <a:lnTo>
                  <a:pt x="334" y="440"/>
                </a:lnTo>
                <a:lnTo>
                  <a:pt x="331" y="440"/>
                </a:lnTo>
                <a:lnTo>
                  <a:pt x="328" y="440"/>
                </a:lnTo>
                <a:lnTo>
                  <a:pt x="328" y="438"/>
                </a:lnTo>
                <a:lnTo>
                  <a:pt x="329" y="438"/>
                </a:lnTo>
                <a:lnTo>
                  <a:pt x="329" y="436"/>
                </a:lnTo>
                <a:lnTo>
                  <a:pt x="329" y="434"/>
                </a:lnTo>
                <a:lnTo>
                  <a:pt x="328" y="434"/>
                </a:lnTo>
                <a:lnTo>
                  <a:pt x="328" y="433"/>
                </a:lnTo>
                <a:lnTo>
                  <a:pt x="328" y="432"/>
                </a:lnTo>
                <a:lnTo>
                  <a:pt x="328" y="428"/>
                </a:lnTo>
                <a:lnTo>
                  <a:pt x="327" y="428"/>
                </a:lnTo>
                <a:lnTo>
                  <a:pt x="327" y="426"/>
                </a:lnTo>
                <a:lnTo>
                  <a:pt x="324" y="426"/>
                </a:lnTo>
                <a:lnTo>
                  <a:pt x="322" y="426"/>
                </a:lnTo>
                <a:lnTo>
                  <a:pt x="322" y="427"/>
                </a:lnTo>
                <a:lnTo>
                  <a:pt x="320" y="427"/>
                </a:lnTo>
                <a:lnTo>
                  <a:pt x="321" y="421"/>
                </a:lnTo>
                <a:lnTo>
                  <a:pt x="321" y="420"/>
                </a:lnTo>
                <a:lnTo>
                  <a:pt x="317" y="420"/>
                </a:lnTo>
                <a:lnTo>
                  <a:pt x="316" y="420"/>
                </a:lnTo>
                <a:lnTo>
                  <a:pt x="315" y="420"/>
                </a:lnTo>
                <a:lnTo>
                  <a:pt x="311" y="420"/>
                </a:lnTo>
                <a:lnTo>
                  <a:pt x="309" y="420"/>
                </a:lnTo>
                <a:lnTo>
                  <a:pt x="309" y="419"/>
                </a:lnTo>
                <a:lnTo>
                  <a:pt x="315" y="419"/>
                </a:lnTo>
                <a:lnTo>
                  <a:pt x="315" y="418"/>
                </a:lnTo>
                <a:lnTo>
                  <a:pt x="315" y="415"/>
                </a:lnTo>
                <a:lnTo>
                  <a:pt x="309" y="415"/>
                </a:lnTo>
                <a:lnTo>
                  <a:pt x="309" y="410"/>
                </a:lnTo>
                <a:lnTo>
                  <a:pt x="309" y="408"/>
                </a:lnTo>
                <a:lnTo>
                  <a:pt x="309" y="407"/>
                </a:lnTo>
                <a:lnTo>
                  <a:pt x="310" y="407"/>
                </a:lnTo>
                <a:lnTo>
                  <a:pt x="311" y="407"/>
                </a:lnTo>
                <a:lnTo>
                  <a:pt x="311" y="404"/>
                </a:lnTo>
                <a:lnTo>
                  <a:pt x="310" y="404"/>
                </a:lnTo>
                <a:lnTo>
                  <a:pt x="309" y="404"/>
                </a:lnTo>
                <a:lnTo>
                  <a:pt x="310" y="404"/>
                </a:lnTo>
                <a:lnTo>
                  <a:pt x="311" y="404"/>
                </a:lnTo>
                <a:lnTo>
                  <a:pt x="312" y="404"/>
                </a:lnTo>
                <a:lnTo>
                  <a:pt x="312" y="403"/>
                </a:lnTo>
                <a:lnTo>
                  <a:pt x="321" y="403"/>
                </a:lnTo>
                <a:lnTo>
                  <a:pt x="321" y="402"/>
                </a:lnTo>
                <a:lnTo>
                  <a:pt x="321" y="398"/>
                </a:lnTo>
                <a:lnTo>
                  <a:pt x="321" y="396"/>
                </a:lnTo>
                <a:lnTo>
                  <a:pt x="321" y="395"/>
                </a:lnTo>
                <a:lnTo>
                  <a:pt x="321" y="394"/>
                </a:lnTo>
                <a:lnTo>
                  <a:pt x="317" y="394"/>
                </a:lnTo>
                <a:lnTo>
                  <a:pt x="313" y="394"/>
                </a:lnTo>
                <a:lnTo>
                  <a:pt x="312" y="394"/>
                </a:lnTo>
                <a:lnTo>
                  <a:pt x="310" y="394"/>
                </a:lnTo>
                <a:lnTo>
                  <a:pt x="310" y="391"/>
                </a:lnTo>
                <a:lnTo>
                  <a:pt x="311" y="391"/>
                </a:lnTo>
                <a:lnTo>
                  <a:pt x="312" y="391"/>
                </a:lnTo>
                <a:lnTo>
                  <a:pt x="318" y="392"/>
                </a:lnTo>
                <a:lnTo>
                  <a:pt x="319" y="392"/>
                </a:lnTo>
                <a:lnTo>
                  <a:pt x="320" y="392"/>
                </a:lnTo>
                <a:lnTo>
                  <a:pt x="321" y="392"/>
                </a:lnTo>
                <a:lnTo>
                  <a:pt x="321" y="391"/>
                </a:lnTo>
                <a:lnTo>
                  <a:pt x="325" y="391"/>
                </a:lnTo>
                <a:lnTo>
                  <a:pt x="327" y="392"/>
                </a:lnTo>
                <a:lnTo>
                  <a:pt x="333" y="392"/>
                </a:lnTo>
                <a:lnTo>
                  <a:pt x="334" y="392"/>
                </a:lnTo>
                <a:lnTo>
                  <a:pt x="334" y="386"/>
                </a:lnTo>
                <a:lnTo>
                  <a:pt x="334" y="385"/>
                </a:lnTo>
                <a:lnTo>
                  <a:pt x="319" y="385"/>
                </a:lnTo>
                <a:lnTo>
                  <a:pt x="317" y="385"/>
                </a:lnTo>
                <a:lnTo>
                  <a:pt x="315" y="385"/>
                </a:lnTo>
                <a:lnTo>
                  <a:pt x="315" y="387"/>
                </a:lnTo>
                <a:lnTo>
                  <a:pt x="318" y="388"/>
                </a:lnTo>
                <a:lnTo>
                  <a:pt x="319" y="388"/>
                </a:lnTo>
                <a:lnTo>
                  <a:pt x="319" y="390"/>
                </a:lnTo>
                <a:lnTo>
                  <a:pt x="318" y="390"/>
                </a:lnTo>
                <a:lnTo>
                  <a:pt x="317" y="390"/>
                </a:lnTo>
                <a:lnTo>
                  <a:pt x="315" y="390"/>
                </a:lnTo>
                <a:lnTo>
                  <a:pt x="312" y="390"/>
                </a:lnTo>
                <a:lnTo>
                  <a:pt x="312" y="387"/>
                </a:lnTo>
                <a:lnTo>
                  <a:pt x="312" y="386"/>
                </a:lnTo>
                <a:lnTo>
                  <a:pt x="310" y="386"/>
                </a:lnTo>
                <a:lnTo>
                  <a:pt x="310" y="378"/>
                </a:lnTo>
                <a:lnTo>
                  <a:pt x="310" y="377"/>
                </a:lnTo>
                <a:lnTo>
                  <a:pt x="308" y="377"/>
                </a:lnTo>
                <a:lnTo>
                  <a:pt x="308" y="374"/>
                </a:lnTo>
                <a:lnTo>
                  <a:pt x="307" y="374"/>
                </a:lnTo>
                <a:lnTo>
                  <a:pt x="304" y="374"/>
                </a:lnTo>
                <a:lnTo>
                  <a:pt x="304" y="373"/>
                </a:lnTo>
                <a:lnTo>
                  <a:pt x="304" y="370"/>
                </a:lnTo>
                <a:lnTo>
                  <a:pt x="304" y="362"/>
                </a:lnTo>
                <a:lnTo>
                  <a:pt x="304" y="360"/>
                </a:lnTo>
                <a:lnTo>
                  <a:pt x="309" y="360"/>
                </a:lnTo>
                <a:lnTo>
                  <a:pt x="311" y="360"/>
                </a:lnTo>
                <a:lnTo>
                  <a:pt x="311" y="358"/>
                </a:lnTo>
                <a:lnTo>
                  <a:pt x="311" y="356"/>
                </a:lnTo>
                <a:lnTo>
                  <a:pt x="311" y="353"/>
                </a:lnTo>
                <a:lnTo>
                  <a:pt x="311" y="342"/>
                </a:lnTo>
                <a:lnTo>
                  <a:pt x="311" y="332"/>
                </a:lnTo>
                <a:lnTo>
                  <a:pt x="312" y="325"/>
                </a:lnTo>
                <a:lnTo>
                  <a:pt x="312" y="324"/>
                </a:lnTo>
                <a:lnTo>
                  <a:pt x="312" y="314"/>
                </a:lnTo>
                <a:lnTo>
                  <a:pt x="312" y="310"/>
                </a:lnTo>
                <a:lnTo>
                  <a:pt x="312" y="307"/>
                </a:lnTo>
                <a:lnTo>
                  <a:pt x="312" y="306"/>
                </a:lnTo>
                <a:lnTo>
                  <a:pt x="310" y="306"/>
                </a:lnTo>
                <a:lnTo>
                  <a:pt x="303" y="304"/>
                </a:lnTo>
                <a:lnTo>
                  <a:pt x="300" y="304"/>
                </a:lnTo>
                <a:lnTo>
                  <a:pt x="300" y="306"/>
                </a:lnTo>
                <a:lnTo>
                  <a:pt x="300" y="309"/>
                </a:lnTo>
                <a:lnTo>
                  <a:pt x="300" y="311"/>
                </a:lnTo>
                <a:lnTo>
                  <a:pt x="292" y="310"/>
                </a:lnTo>
                <a:lnTo>
                  <a:pt x="287" y="310"/>
                </a:lnTo>
                <a:lnTo>
                  <a:pt x="282" y="310"/>
                </a:lnTo>
                <a:lnTo>
                  <a:pt x="282" y="314"/>
                </a:lnTo>
                <a:lnTo>
                  <a:pt x="287" y="314"/>
                </a:lnTo>
                <a:lnTo>
                  <a:pt x="287" y="320"/>
                </a:lnTo>
                <a:lnTo>
                  <a:pt x="287" y="324"/>
                </a:lnTo>
                <a:lnTo>
                  <a:pt x="287" y="326"/>
                </a:lnTo>
                <a:lnTo>
                  <a:pt x="287" y="328"/>
                </a:lnTo>
                <a:lnTo>
                  <a:pt x="286" y="341"/>
                </a:lnTo>
                <a:lnTo>
                  <a:pt x="283" y="341"/>
                </a:lnTo>
                <a:lnTo>
                  <a:pt x="262" y="340"/>
                </a:lnTo>
                <a:lnTo>
                  <a:pt x="262" y="343"/>
                </a:lnTo>
                <a:lnTo>
                  <a:pt x="261" y="371"/>
                </a:lnTo>
                <a:lnTo>
                  <a:pt x="261" y="378"/>
                </a:lnTo>
                <a:lnTo>
                  <a:pt x="261" y="379"/>
                </a:lnTo>
                <a:lnTo>
                  <a:pt x="261" y="383"/>
                </a:lnTo>
                <a:lnTo>
                  <a:pt x="261" y="386"/>
                </a:lnTo>
                <a:lnTo>
                  <a:pt x="260" y="390"/>
                </a:lnTo>
                <a:lnTo>
                  <a:pt x="258" y="388"/>
                </a:lnTo>
                <a:lnTo>
                  <a:pt x="252" y="388"/>
                </a:lnTo>
                <a:lnTo>
                  <a:pt x="251" y="388"/>
                </a:lnTo>
                <a:lnTo>
                  <a:pt x="250" y="388"/>
                </a:lnTo>
                <a:lnTo>
                  <a:pt x="238" y="388"/>
                </a:lnTo>
                <a:lnTo>
                  <a:pt x="235" y="388"/>
                </a:lnTo>
                <a:lnTo>
                  <a:pt x="234" y="388"/>
                </a:lnTo>
                <a:lnTo>
                  <a:pt x="233" y="388"/>
                </a:lnTo>
                <a:lnTo>
                  <a:pt x="229" y="388"/>
                </a:lnTo>
                <a:lnTo>
                  <a:pt x="212" y="387"/>
                </a:lnTo>
                <a:lnTo>
                  <a:pt x="212" y="386"/>
                </a:lnTo>
                <a:lnTo>
                  <a:pt x="204" y="386"/>
                </a:lnTo>
                <a:lnTo>
                  <a:pt x="200" y="386"/>
                </a:lnTo>
                <a:lnTo>
                  <a:pt x="198" y="386"/>
                </a:lnTo>
                <a:lnTo>
                  <a:pt x="197" y="386"/>
                </a:lnTo>
                <a:lnTo>
                  <a:pt x="191" y="386"/>
                </a:lnTo>
                <a:lnTo>
                  <a:pt x="189" y="386"/>
                </a:lnTo>
                <a:lnTo>
                  <a:pt x="189" y="387"/>
                </a:lnTo>
                <a:lnTo>
                  <a:pt x="188" y="387"/>
                </a:lnTo>
                <a:lnTo>
                  <a:pt x="188" y="388"/>
                </a:lnTo>
                <a:lnTo>
                  <a:pt x="188" y="391"/>
                </a:lnTo>
                <a:lnTo>
                  <a:pt x="188" y="392"/>
                </a:lnTo>
                <a:lnTo>
                  <a:pt x="188" y="398"/>
                </a:lnTo>
                <a:lnTo>
                  <a:pt x="188" y="400"/>
                </a:lnTo>
                <a:lnTo>
                  <a:pt x="186" y="426"/>
                </a:lnTo>
                <a:lnTo>
                  <a:pt x="187" y="426"/>
                </a:lnTo>
                <a:lnTo>
                  <a:pt x="191" y="426"/>
                </a:lnTo>
                <a:lnTo>
                  <a:pt x="193" y="426"/>
                </a:lnTo>
                <a:lnTo>
                  <a:pt x="193" y="429"/>
                </a:lnTo>
                <a:lnTo>
                  <a:pt x="193" y="433"/>
                </a:lnTo>
                <a:lnTo>
                  <a:pt x="193" y="435"/>
                </a:lnTo>
                <a:lnTo>
                  <a:pt x="192" y="435"/>
                </a:lnTo>
                <a:lnTo>
                  <a:pt x="187" y="435"/>
                </a:lnTo>
                <a:lnTo>
                  <a:pt x="181" y="435"/>
                </a:lnTo>
                <a:lnTo>
                  <a:pt x="181" y="436"/>
                </a:lnTo>
                <a:lnTo>
                  <a:pt x="181" y="438"/>
                </a:lnTo>
                <a:lnTo>
                  <a:pt x="181" y="440"/>
                </a:lnTo>
                <a:lnTo>
                  <a:pt x="181" y="442"/>
                </a:lnTo>
                <a:lnTo>
                  <a:pt x="181" y="444"/>
                </a:lnTo>
                <a:lnTo>
                  <a:pt x="179" y="444"/>
                </a:lnTo>
                <a:lnTo>
                  <a:pt x="179" y="441"/>
                </a:lnTo>
                <a:lnTo>
                  <a:pt x="177" y="441"/>
                </a:lnTo>
                <a:lnTo>
                  <a:pt x="175" y="441"/>
                </a:lnTo>
                <a:lnTo>
                  <a:pt x="175" y="440"/>
                </a:lnTo>
                <a:lnTo>
                  <a:pt x="175" y="436"/>
                </a:lnTo>
                <a:lnTo>
                  <a:pt x="175" y="435"/>
                </a:lnTo>
                <a:lnTo>
                  <a:pt x="169" y="435"/>
                </a:lnTo>
                <a:lnTo>
                  <a:pt x="169" y="437"/>
                </a:lnTo>
                <a:lnTo>
                  <a:pt x="169" y="445"/>
                </a:lnTo>
                <a:lnTo>
                  <a:pt x="167" y="445"/>
                </a:lnTo>
                <a:lnTo>
                  <a:pt x="166" y="445"/>
                </a:lnTo>
                <a:lnTo>
                  <a:pt x="165" y="445"/>
                </a:lnTo>
                <a:lnTo>
                  <a:pt x="164" y="445"/>
                </a:lnTo>
                <a:lnTo>
                  <a:pt x="163" y="445"/>
                </a:lnTo>
                <a:lnTo>
                  <a:pt x="162" y="445"/>
                </a:lnTo>
                <a:lnTo>
                  <a:pt x="162" y="444"/>
                </a:lnTo>
                <a:lnTo>
                  <a:pt x="157" y="444"/>
                </a:lnTo>
                <a:lnTo>
                  <a:pt x="157" y="443"/>
                </a:lnTo>
                <a:lnTo>
                  <a:pt x="157" y="440"/>
                </a:lnTo>
                <a:lnTo>
                  <a:pt x="156" y="440"/>
                </a:lnTo>
                <a:lnTo>
                  <a:pt x="155" y="440"/>
                </a:lnTo>
                <a:lnTo>
                  <a:pt x="147" y="438"/>
                </a:lnTo>
                <a:lnTo>
                  <a:pt x="145" y="438"/>
                </a:lnTo>
                <a:lnTo>
                  <a:pt x="145" y="441"/>
                </a:lnTo>
                <a:lnTo>
                  <a:pt x="135" y="440"/>
                </a:lnTo>
                <a:lnTo>
                  <a:pt x="132" y="440"/>
                </a:lnTo>
                <a:lnTo>
                  <a:pt x="128" y="440"/>
                </a:lnTo>
                <a:lnTo>
                  <a:pt x="127" y="440"/>
                </a:lnTo>
                <a:lnTo>
                  <a:pt x="127" y="441"/>
                </a:lnTo>
                <a:lnTo>
                  <a:pt x="127" y="445"/>
                </a:lnTo>
                <a:lnTo>
                  <a:pt x="123" y="445"/>
                </a:lnTo>
                <a:lnTo>
                  <a:pt x="114" y="445"/>
                </a:lnTo>
                <a:lnTo>
                  <a:pt x="114" y="433"/>
                </a:lnTo>
                <a:lnTo>
                  <a:pt x="101" y="433"/>
                </a:lnTo>
                <a:lnTo>
                  <a:pt x="95" y="433"/>
                </a:lnTo>
                <a:lnTo>
                  <a:pt x="91" y="433"/>
                </a:lnTo>
                <a:lnTo>
                  <a:pt x="87" y="433"/>
                </a:lnTo>
                <a:lnTo>
                  <a:pt x="84" y="433"/>
                </a:lnTo>
                <a:lnTo>
                  <a:pt x="83" y="433"/>
                </a:lnTo>
                <a:lnTo>
                  <a:pt x="74" y="432"/>
                </a:lnTo>
                <a:lnTo>
                  <a:pt x="66" y="432"/>
                </a:lnTo>
                <a:lnTo>
                  <a:pt x="65" y="432"/>
                </a:lnTo>
                <a:lnTo>
                  <a:pt x="60" y="432"/>
                </a:lnTo>
                <a:lnTo>
                  <a:pt x="58" y="432"/>
                </a:lnTo>
                <a:lnTo>
                  <a:pt x="57" y="432"/>
                </a:lnTo>
                <a:lnTo>
                  <a:pt x="54" y="432"/>
                </a:lnTo>
                <a:lnTo>
                  <a:pt x="52" y="432"/>
                </a:lnTo>
                <a:lnTo>
                  <a:pt x="50" y="432"/>
                </a:lnTo>
                <a:lnTo>
                  <a:pt x="43" y="432"/>
                </a:lnTo>
                <a:lnTo>
                  <a:pt x="42" y="432"/>
                </a:lnTo>
                <a:lnTo>
                  <a:pt x="41" y="432"/>
                </a:lnTo>
                <a:lnTo>
                  <a:pt x="41" y="429"/>
                </a:lnTo>
                <a:lnTo>
                  <a:pt x="41" y="421"/>
                </a:lnTo>
                <a:lnTo>
                  <a:pt x="41" y="420"/>
                </a:lnTo>
                <a:lnTo>
                  <a:pt x="42" y="417"/>
                </a:lnTo>
                <a:lnTo>
                  <a:pt x="42" y="408"/>
                </a:lnTo>
                <a:lnTo>
                  <a:pt x="42" y="407"/>
                </a:lnTo>
                <a:lnTo>
                  <a:pt x="42" y="401"/>
                </a:lnTo>
                <a:lnTo>
                  <a:pt x="42" y="398"/>
                </a:lnTo>
                <a:lnTo>
                  <a:pt x="42" y="395"/>
                </a:lnTo>
                <a:lnTo>
                  <a:pt x="43" y="383"/>
                </a:lnTo>
                <a:lnTo>
                  <a:pt x="43" y="381"/>
                </a:lnTo>
                <a:lnTo>
                  <a:pt x="43" y="373"/>
                </a:lnTo>
                <a:lnTo>
                  <a:pt x="43" y="371"/>
                </a:lnTo>
                <a:lnTo>
                  <a:pt x="43" y="369"/>
                </a:lnTo>
                <a:lnTo>
                  <a:pt x="43" y="366"/>
                </a:lnTo>
                <a:lnTo>
                  <a:pt x="44" y="350"/>
                </a:lnTo>
                <a:lnTo>
                  <a:pt x="43" y="350"/>
                </a:lnTo>
                <a:lnTo>
                  <a:pt x="45" y="245"/>
                </a:lnTo>
                <a:lnTo>
                  <a:pt x="45" y="243"/>
                </a:lnTo>
                <a:lnTo>
                  <a:pt x="45" y="242"/>
                </a:lnTo>
                <a:lnTo>
                  <a:pt x="40" y="242"/>
                </a:lnTo>
                <a:lnTo>
                  <a:pt x="36" y="242"/>
                </a:lnTo>
                <a:lnTo>
                  <a:pt x="1" y="241"/>
                </a:lnTo>
                <a:lnTo>
                  <a:pt x="0" y="241"/>
                </a:lnTo>
                <a:lnTo>
                  <a:pt x="0" y="240"/>
                </a:lnTo>
                <a:lnTo>
                  <a:pt x="0" y="239"/>
                </a:lnTo>
                <a:lnTo>
                  <a:pt x="0" y="236"/>
                </a:lnTo>
                <a:lnTo>
                  <a:pt x="0" y="229"/>
                </a:lnTo>
                <a:lnTo>
                  <a:pt x="1" y="224"/>
                </a:lnTo>
                <a:lnTo>
                  <a:pt x="1" y="217"/>
                </a:lnTo>
                <a:lnTo>
                  <a:pt x="1" y="211"/>
                </a:lnTo>
                <a:lnTo>
                  <a:pt x="2" y="205"/>
                </a:lnTo>
                <a:lnTo>
                  <a:pt x="2" y="199"/>
                </a:lnTo>
                <a:lnTo>
                  <a:pt x="2" y="192"/>
                </a:lnTo>
                <a:lnTo>
                  <a:pt x="2" y="189"/>
                </a:lnTo>
                <a:lnTo>
                  <a:pt x="2" y="187"/>
                </a:lnTo>
                <a:lnTo>
                  <a:pt x="2" y="186"/>
                </a:lnTo>
                <a:lnTo>
                  <a:pt x="3" y="173"/>
                </a:lnTo>
                <a:lnTo>
                  <a:pt x="3" y="165"/>
                </a:lnTo>
                <a:lnTo>
                  <a:pt x="3" y="155"/>
                </a:lnTo>
                <a:lnTo>
                  <a:pt x="3" y="152"/>
                </a:lnTo>
                <a:lnTo>
                  <a:pt x="3" y="147"/>
                </a:lnTo>
                <a:lnTo>
                  <a:pt x="3" y="143"/>
                </a:lnTo>
                <a:lnTo>
                  <a:pt x="3" y="141"/>
                </a:lnTo>
                <a:lnTo>
                  <a:pt x="5" y="139"/>
                </a:lnTo>
                <a:lnTo>
                  <a:pt x="5" y="137"/>
                </a:lnTo>
                <a:lnTo>
                  <a:pt x="5" y="134"/>
                </a:lnTo>
                <a:lnTo>
                  <a:pt x="5" y="131"/>
                </a:lnTo>
                <a:lnTo>
                  <a:pt x="5" y="125"/>
                </a:lnTo>
                <a:lnTo>
                  <a:pt x="5" y="117"/>
                </a:lnTo>
                <a:lnTo>
                  <a:pt x="5" y="109"/>
                </a:lnTo>
                <a:lnTo>
                  <a:pt x="5" y="100"/>
                </a:lnTo>
                <a:lnTo>
                  <a:pt x="6" y="93"/>
                </a:lnTo>
                <a:lnTo>
                  <a:pt x="6" y="88"/>
                </a:lnTo>
                <a:lnTo>
                  <a:pt x="11" y="88"/>
                </a:lnTo>
                <a:lnTo>
                  <a:pt x="17" y="89"/>
                </a:lnTo>
                <a:lnTo>
                  <a:pt x="28" y="89"/>
                </a:lnTo>
                <a:lnTo>
                  <a:pt x="42" y="89"/>
                </a:lnTo>
                <a:lnTo>
                  <a:pt x="50" y="89"/>
                </a:lnTo>
                <a:lnTo>
                  <a:pt x="51" y="89"/>
                </a:lnTo>
                <a:lnTo>
                  <a:pt x="52" y="89"/>
                </a:lnTo>
                <a:lnTo>
                  <a:pt x="53" y="89"/>
                </a:lnTo>
                <a:lnTo>
                  <a:pt x="57" y="19"/>
                </a:lnTo>
                <a:lnTo>
                  <a:pt x="57" y="1"/>
                </a:lnTo>
                <a:lnTo>
                  <a:pt x="57" y="0"/>
                </a:lnTo>
                <a:lnTo>
                  <a:pt x="72" y="13"/>
                </a:lnTo>
                <a:lnTo>
                  <a:pt x="102" y="34"/>
                </a:lnTo>
                <a:lnTo>
                  <a:pt x="135" y="59"/>
                </a:lnTo>
                <a:lnTo>
                  <a:pt x="154" y="73"/>
                </a:lnTo>
                <a:lnTo>
                  <a:pt x="154" y="74"/>
                </a:lnTo>
                <a:lnTo>
                  <a:pt x="178" y="92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7" name="Freeform 164">
            <a:extLst>
              <a:ext uri="{FF2B5EF4-FFF2-40B4-BE49-F238E27FC236}">
                <a16:creationId xmlns:a16="http://schemas.microsoft.com/office/drawing/2014/main" id="{3B4B7D0D-8607-EFE2-1192-1FBE38CA2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583" y="3608296"/>
            <a:ext cx="584791" cy="584791"/>
          </a:xfrm>
          <a:custGeom>
            <a:avLst/>
            <a:gdLst>
              <a:gd name="T0" fmla="*/ 236 w 590"/>
              <a:gd name="T1" fmla="*/ 398 h 590"/>
              <a:gd name="T2" fmla="*/ 236 w 590"/>
              <a:gd name="T3" fmla="*/ 398 h 590"/>
              <a:gd name="T4" fmla="*/ 251 w 590"/>
              <a:gd name="T5" fmla="*/ 309 h 590"/>
              <a:gd name="T6" fmla="*/ 221 w 590"/>
              <a:gd name="T7" fmla="*/ 295 h 590"/>
              <a:gd name="T8" fmla="*/ 192 w 590"/>
              <a:gd name="T9" fmla="*/ 472 h 590"/>
              <a:gd name="T10" fmla="*/ 339 w 590"/>
              <a:gd name="T11" fmla="*/ 354 h 590"/>
              <a:gd name="T12" fmla="*/ 295 w 590"/>
              <a:gd name="T13" fmla="*/ 339 h 590"/>
              <a:gd name="T14" fmla="*/ 236 w 590"/>
              <a:gd name="T15" fmla="*/ 398 h 590"/>
              <a:gd name="T16" fmla="*/ 324 w 590"/>
              <a:gd name="T17" fmla="*/ 295 h 590"/>
              <a:gd name="T18" fmla="*/ 324 w 590"/>
              <a:gd name="T19" fmla="*/ 295 h 590"/>
              <a:gd name="T20" fmla="*/ 295 w 590"/>
              <a:gd name="T21" fmla="*/ 265 h 590"/>
              <a:gd name="T22" fmla="*/ 265 w 590"/>
              <a:gd name="T23" fmla="*/ 295 h 590"/>
              <a:gd name="T24" fmla="*/ 295 w 590"/>
              <a:gd name="T25" fmla="*/ 324 h 590"/>
              <a:gd name="T26" fmla="*/ 324 w 590"/>
              <a:gd name="T27" fmla="*/ 295 h 590"/>
              <a:gd name="T28" fmla="*/ 295 w 590"/>
              <a:gd name="T29" fmla="*/ 0 h 590"/>
              <a:gd name="T30" fmla="*/ 295 w 590"/>
              <a:gd name="T31" fmla="*/ 0 h 590"/>
              <a:gd name="T32" fmla="*/ 0 w 590"/>
              <a:gd name="T33" fmla="*/ 295 h 590"/>
              <a:gd name="T34" fmla="*/ 295 w 590"/>
              <a:gd name="T35" fmla="*/ 589 h 590"/>
              <a:gd name="T36" fmla="*/ 589 w 590"/>
              <a:gd name="T37" fmla="*/ 295 h 590"/>
              <a:gd name="T38" fmla="*/ 295 w 590"/>
              <a:gd name="T39" fmla="*/ 0 h 590"/>
              <a:gd name="T40" fmla="*/ 295 w 590"/>
              <a:gd name="T41" fmla="*/ 545 h 590"/>
              <a:gd name="T42" fmla="*/ 295 w 590"/>
              <a:gd name="T43" fmla="*/ 545 h 590"/>
              <a:gd name="T44" fmla="*/ 45 w 590"/>
              <a:gd name="T45" fmla="*/ 295 h 590"/>
              <a:gd name="T46" fmla="*/ 295 w 590"/>
              <a:gd name="T47" fmla="*/ 30 h 590"/>
              <a:gd name="T48" fmla="*/ 560 w 590"/>
              <a:gd name="T49" fmla="*/ 295 h 590"/>
              <a:gd name="T50" fmla="*/ 295 w 590"/>
              <a:gd name="T51" fmla="*/ 545 h 590"/>
              <a:gd name="T52" fmla="*/ 280 w 590"/>
              <a:gd name="T53" fmla="*/ 265 h 590"/>
              <a:gd name="T54" fmla="*/ 280 w 590"/>
              <a:gd name="T55" fmla="*/ 265 h 590"/>
              <a:gd name="T56" fmla="*/ 354 w 590"/>
              <a:gd name="T57" fmla="*/ 192 h 590"/>
              <a:gd name="T58" fmla="*/ 324 w 590"/>
              <a:gd name="T59" fmla="*/ 295 h 590"/>
              <a:gd name="T60" fmla="*/ 369 w 590"/>
              <a:gd name="T61" fmla="*/ 309 h 590"/>
              <a:gd name="T62" fmla="*/ 383 w 590"/>
              <a:gd name="T63" fmla="*/ 133 h 590"/>
              <a:gd name="T64" fmla="*/ 251 w 590"/>
              <a:gd name="T65" fmla="*/ 236 h 590"/>
              <a:gd name="T66" fmla="*/ 280 w 590"/>
              <a:gd name="T67" fmla="*/ 265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90" h="590">
                <a:moveTo>
                  <a:pt x="236" y="398"/>
                </a:moveTo>
                <a:lnTo>
                  <a:pt x="236" y="398"/>
                </a:lnTo>
                <a:cubicBezTo>
                  <a:pt x="251" y="309"/>
                  <a:pt x="251" y="309"/>
                  <a:pt x="251" y="309"/>
                </a:cubicBezTo>
                <a:cubicBezTo>
                  <a:pt x="221" y="295"/>
                  <a:pt x="221" y="295"/>
                  <a:pt x="221" y="295"/>
                </a:cubicBezTo>
                <a:cubicBezTo>
                  <a:pt x="192" y="472"/>
                  <a:pt x="192" y="472"/>
                  <a:pt x="192" y="472"/>
                </a:cubicBezTo>
                <a:cubicBezTo>
                  <a:pt x="339" y="354"/>
                  <a:pt x="339" y="354"/>
                  <a:pt x="339" y="354"/>
                </a:cubicBezTo>
                <a:cubicBezTo>
                  <a:pt x="295" y="339"/>
                  <a:pt x="295" y="339"/>
                  <a:pt x="295" y="339"/>
                </a:cubicBezTo>
                <a:lnTo>
                  <a:pt x="236" y="398"/>
                </a:lnTo>
                <a:close/>
                <a:moveTo>
                  <a:pt x="324" y="295"/>
                </a:moveTo>
                <a:lnTo>
                  <a:pt x="324" y="295"/>
                </a:lnTo>
                <a:cubicBezTo>
                  <a:pt x="324" y="280"/>
                  <a:pt x="310" y="265"/>
                  <a:pt x="295" y="265"/>
                </a:cubicBezTo>
                <a:cubicBezTo>
                  <a:pt x="280" y="265"/>
                  <a:pt x="265" y="280"/>
                  <a:pt x="265" y="295"/>
                </a:cubicBezTo>
                <a:cubicBezTo>
                  <a:pt x="265" y="309"/>
                  <a:pt x="280" y="324"/>
                  <a:pt x="295" y="324"/>
                </a:cubicBezTo>
                <a:cubicBezTo>
                  <a:pt x="310" y="324"/>
                  <a:pt x="324" y="309"/>
                  <a:pt x="324" y="295"/>
                </a:cubicBezTo>
                <a:close/>
                <a:moveTo>
                  <a:pt x="295" y="0"/>
                </a:moveTo>
                <a:lnTo>
                  <a:pt x="295" y="0"/>
                </a:lnTo>
                <a:cubicBezTo>
                  <a:pt x="133" y="0"/>
                  <a:pt x="0" y="133"/>
                  <a:pt x="0" y="295"/>
                </a:cubicBezTo>
                <a:cubicBezTo>
                  <a:pt x="0" y="457"/>
                  <a:pt x="133" y="589"/>
                  <a:pt x="295" y="589"/>
                </a:cubicBezTo>
                <a:cubicBezTo>
                  <a:pt x="457" y="589"/>
                  <a:pt x="589" y="457"/>
                  <a:pt x="589" y="295"/>
                </a:cubicBezTo>
                <a:cubicBezTo>
                  <a:pt x="589" y="133"/>
                  <a:pt x="457" y="0"/>
                  <a:pt x="295" y="0"/>
                </a:cubicBezTo>
                <a:close/>
                <a:moveTo>
                  <a:pt x="295" y="545"/>
                </a:moveTo>
                <a:lnTo>
                  <a:pt x="295" y="545"/>
                </a:lnTo>
                <a:cubicBezTo>
                  <a:pt x="162" y="545"/>
                  <a:pt x="45" y="427"/>
                  <a:pt x="45" y="295"/>
                </a:cubicBezTo>
                <a:cubicBezTo>
                  <a:pt x="45" y="147"/>
                  <a:pt x="162" y="30"/>
                  <a:pt x="295" y="30"/>
                </a:cubicBezTo>
                <a:cubicBezTo>
                  <a:pt x="442" y="30"/>
                  <a:pt x="560" y="147"/>
                  <a:pt x="560" y="295"/>
                </a:cubicBezTo>
                <a:cubicBezTo>
                  <a:pt x="560" y="427"/>
                  <a:pt x="442" y="545"/>
                  <a:pt x="295" y="545"/>
                </a:cubicBezTo>
                <a:close/>
                <a:moveTo>
                  <a:pt x="280" y="265"/>
                </a:moveTo>
                <a:lnTo>
                  <a:pt x="280" y="265"/>
                </a:lnTo>
                <a:cubicBezTo>
                  <a:pt x="354" y="192"/>
                  <a:pt x="354" y="192"/>
                  <a:pt x="354" y="192"/>
                </a:cubicBezTo>
                <a:cubicBezTo>
                  <a:pt x="324" y="295"/>
                  <a:pt x="324" y="295"/>
                  <a:pt x="324" y="295"/>
                </a:cubicBezTo>
                <a:cubicBezTo>
                  <a:pt x="369" y="309"/>
                  <a:pt x="369" y="309"/>
                  <a:pt x="369" y="309"/>
                </a:cubicBezTo>
                <a:cubicBezTo>
                  <a:pt x="383" y="133"/>
                  <a:pt x="383" y="133"/>
                  <a:pt x="383" y="133"/>
                </a:cubicBezTo>
                <a:cubicBezTo>
                  <a:pt x="251" y="236"/>
                  <a:pt x="251" y="236"/>
                  <a:pt x="251" y="236"/>
                </a:cubicBezTo>
                <a:lnTo>
                  <a:pt x="280" y="2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9" name="Freeform 203">
            <a:extLst>
              <a:ext uri="{FF2B5EF4-FFF2-40B4-BE49-F238E27FC236}">
                <a16:creationId xmlns:a16="http://schemas.microsoft.com/office/drawing/2014/main" id="{EC1EDC8D-005E-0E41-DEF0-D7B085760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430" y="3460759"/>
            <a:ext cx="516631" cy="516632"/>
          </a:xfrm>
          <a:custGeom>
            <a:avLst/>
            <a:gdLst>
              <a:gd name="T0" fmla="*/ 295 w 634"/>
              <a:gd name="T1" fmla="*/ 0 h 634"/>
              <a:gd name="T2" fmla="*/ 295 w 634"/>
              <a:gd name="T3" fmla="*/ 0 h 634"/>
              <a:gd name="T4" fmla="*/ 266 w 634"/>
              <a:gd name="T5" fmla="*/ 0 h 634"/>
              <a:gd name="T6" fmla="*/ 266 w 634"/>
              <a:gd name="T7" fmla="*/ 59 h 634"/>
              <a:gd name="T8" fmla="*/ 0 w 634"/>
              <a:gd name="T9" fmla="*/ 339 h 634"/>
              <a:gd name="T10" fmla="*/ 295 w 634"/>
              <a:gd name="T11" fmla="*/ 633 h 634"/>
              <a:gd name="T12" fmla="*/ 545 w 634"/>
              <a:gd name="T13" fmla="*/ 456 h 634"/>
              <a:gd name="T14" fmla="*/ 589 w 634"/>
              <a:gd name="T15" fmla="*/ 471 h 634"/>
              <a:gd name="T16" fmla="*/ 633 w 634"/>
              <a:gd name="T17" fmla="*/ 324 h 634"/>
              <a:gd name="T18" fmla="*/ 295 w 634"/>
              <a:gd name="T19" fmla="*/ 0 h 634"/>
              <a:gd name="T20" fmla="*/ 295 w 634"/>
              <a:gd name="T21" fmla="*/ 589 h 634"/>
              <a:gd name="T22" fmla="*/ 295 w 634"/>
              <a:gd name="T23" fmla="*/ 589 h 634"/>
              <a:gd name="T24" fmla="*/ 45 w 634"/>
              <a:gd name="T25" fmla="*/ 339 h 634"/>
              <a:gd name="T26" fmla="*/ 266 w 634"/>
              <a:gd name="T27" fmla="*/ 103 h 634"/>
              <a:gd name="T28" fmla="*/ 266 w 634"/>
              <a:gd name="T29" fmla="*/ 368 h 634"/>
              <a:gd name="T30" fmla="*/ 516 w 634"/>
              <a:gd name="T31" fmla="*/ 442 h 634"/>
              <a:gd name="T32" fmla="*/ 295 w 634"/>
              <a:gd name="T33" fmla="*/ 589 h 634"/>
              <a:gd name="T34" fmla="*/ 560 w 634"/>
              <a:gd name="T35" fmla="*/ 427 h 634"/>
              <a:gd name="T36" fmla="*/ 560 w 634"/>
              <a:gd name="T37" fmla="*/ 427 h 634"/>
              <a:gd name="T38" fmla="*/ 295 w 634"/>
              <a:gd name="T39" fmla="*/ 339 h 634"/>
              <a:gd name="T40" fmla="*/ 295 w 634"/>
              <a:gd name="T41" fmla="*/ 44 h 634"/>
              <a:gd name="T42" fmla="*/ 589 w 634"/>
              <a:gd name="T43" fmla="*/ 324 h 634"/>
              <a:gd name="T44" fmla="*/ 560 w 634"/>
              <a:gd name="T45" fmla="*/ 42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60" name="Text Box 18">
            <a:extLst>
              <a:ext uri="{FF2B5EF4-FFF2-40B4-BE49-F238E27FC236}">
                <a16:creationId xmlns:a16="http://schemas.microsoft.com/office/drawing/2014/main" id="{F5BC7A88-A43C-1E9F-DC8C-3D3C0269296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452337" y="3471817"/>
            <a:ext cx="15217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1" dirty="0">
                <a:solidFill>
                  <a:schemeClr val="bg1"/>
                </a:solidFill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61" name="Text Box 18">
            <a:extLst>
              <a:ext uri="{FF2B5EF4-FFF2-40B4-BE49-F238E27FC236}">
                <a16:creationId xmlns:a16="http://schemas.microsoft.com/office/drawing/2014/main" id="{4109E475-07DC-9777-045A-8A5D9A472226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1296137" y="3598817"/>
            <a:ext cx="15217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1" dirty="0"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69056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D4EFA-E711-5073-69EF-8BDE7A7EF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DCDF6-FEB4-947A-D289-A8E8FB93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Hillsborough County: </a:t>
            </a:r>
            <a:br>
              <a:rPr lang="en-US" altLang="zh-CN" dirty="0"/>
            </a:br>
            <a:r>
              <a:rPr lang="en-US" altLang="zh-CN" dirty="0"/>
              <a:t>The Gulf Coast Powerhouse</a:t>
            </a:r>
          </a:p>
        </p:txBody>
      </p:sp>
      <p:sp>
        <p:nvSpPr>
          <p:cNvPr id="2403" name="Freeform 1129">
            <a:extLst>
              <a:ext uri="{FF2B5EF4-FFF2-40B4-BE49-F238E27FC236}">
                <a16:creationId xmlns:a16="http://schemas.microsoft.com/office/drawing/2014/main" id="{454A55C6-49BC-E400-2167-57F8E3C6936A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084739"/>
            <a:ext cx="4206875" cy="3998913"/>
          </a:xfrm>
          <a:custGeom>
            <a:avLst/>
            <a:gdLst>
              <a:gd name="T0" fmla="*/ 890 w 2650"/>
              <a:gd name="T1" fmla="*/ 2083 h 2519"/>
              <a:gd name="T2" fmla="*/ 891 w 2650"/>
              <a:gd name="T3" fmla="*/ 2065 h 2519"/>
              <a:gd name="T4" fmla="*/ 957 w 2650"/>
              <a:gd name="T5" fmla="*/ 1987 h 2519"/>
              <a:gd name="T6" fmla="*/ 1142 w 2650"/>
              <a:gd name="T7" fmla="*/ 1951 h 2519"/>
              <a:gd name="T8" fmla="*/ 1053 w 2650"/>
              <a:gd name="T9" fmla="*/ 1928 h 2519"/>
              <a:gd name="T10" fmla="*/ 1120 w 2650"/>
              <a:gd name="T11" fmla="*/ 1794 h 2519"/>
              <a:gd name="T12" fmla="*/ 1270 w 2650"/>
              <a:gd name="T13" fmla="*/ 1555 h 2519"/>
              <a:gd name="T14" fmla="*/ 811 w 2650"/>
              <a:gd name="T15" fmla="*/ 1337 h 2519"/>
              <a:gd name="T16" fmla="*/ 1370 w 2650"/>
              <a:gd name="T17" fmla="*/ 1355 h 2519"/>
              <a:gd name="T18" fmla="*/ 1157 w 2650"/>
              <a:gd name="T19" fmla="*/ 1119 h 2519"/>
              <a:gd name="T20" fmla="*/ 1177 w 2650"/>
              <a:gd name="T21" fmla="*/ 1041 h 2519"/>
              <a:gd name="T22" fmla="*/ 1354 w 2650"/>
              <a:gd name="T23" fmla="*/ 1220 h 2519"/>
              <a:gd name="T24" fmla="*/ 1319 w 2650"/>
              <a:gd name="T25" fmla="*/ 1166 h 2519"/>
              <a:gd name="T26" fmla="*/ 1254 w 2650"/>
              <a:gd name="T27" fmla="*/ 1021 h 2519"/>
              <a:gd name="T28" fmla="*/ 1349 w 2650"/>
              <a:gd name="T29" fmla="*/ 957 h 2519"/>
              <a:gd name="T30" fmla="*/ 1236 w 2650"/>
              <a:gd name="T31" fmla="*/ 991 h 2519"/>
              <a:gd name="T32" fmla="*/ 1204 w 2650"/>
              <a:gd name="T33" fmla="*/ 996 h 2519"/>
              <a:gd name="T34" fmla="*/ 1027 w 2650"/>
              <a:gd name="T35" fmla="*/ 1111 h 2519"/>
              <a:gd name="T36" fmla="*/ 1105 w 2650"/>
              <a:gd name="T37" fmla="*/ 1405 h 2519"/>
              <a:gd name="T38" fmla="*/ 973 w 2650"/>
              <a:gd name="T39" fmla="*/ 1447 h 2519"/>
              <a:gd name="T40" fmla="*/ 960 w 2650"/>
              <a:gd name="T41" fmla="*/ 1447 h 2519"/>
              <a:gd name="T42" fmla="*/ 879 w 2650"/>
              <a:gd name="T43" fmla="*/ 1396 h 2519"/>
              <a:gd name="T44" fmla="*/ 828 w 2650"/>
              <a:gd name="T45" fmla="*/ 1345 h 2519"/>
              <a:gd name="T46" fmla="*/ 788 w 2650"/>
              <a:gd name="T47" fmla="*/ 1375 h 2519"/>
              <a:gd name="T48" fmla="*/ 838 w 2650"/>
              <a:gd name="T49" fmla="*/ 1208 h 2519"/>
              <a:gd name="T50" fmla="*/ 877 w 2650"/>
              <a:gd name="T51" fmla="*/ 1139 h 2519"/>
              <a:gd name="T52" fmla="*/ 891 w 2650"/>
              <a:gd name="T53" fmla="*/ 1039 h 2519"/>
              <a:gd name="T54" fmla="*/ 813 w 2650"/>
              <a:gd name="T55" fmla="*/ 977 h 2519"/>
              <a:gd name="T56" fmla="*/ 719 w 2650"/>
              <a:gd name="T57" fmla="*/ 882 h 2519"/>
              <a:gd name="T58" fmla="*/ 685 w 2650"/>
              <a:gd name="T59" fmla="*/ 827 h 2519"/>
              <a:gd name="T60" fmla="*/ 544 w 2650"/>
              <a:gd name="T61" fmla="*/ 688 h 2519"/>
              <a:gd name="T62" fmla="*/ 456 w 2650"/>
              <a:gd name="T63" fmla="*/ 637 h 2519"/>
              <a:gd name="T64" fmla="*/ 998 w 2650"/>
              <a:gd name="T65" fmla="*/ 4 h 2519"/>
              <a:gd name="T66" fmla="*/ 2641 w 2650"/>
              <a:gd name="T67" fmla="*/ 383 h 2519"/>
              <a:gd name="T68" fmla="*/ 2645 w 2650"/>
              <a:gd name="T69" fmla="*/ 1269 h 2519"/>
              <a:gd name="T70" fmla="*/ 1237 w 2650"/>
              <a:gd name="T71" fmla="*/ 2228 h 2519"/>
              <a:gd name="T72" fmla="*/ 881 w 2650"/>
              <a:gd name="T73" fmla="*/ 2107 h 2519"/>
              <a:gd name="T74" fmla="*/ 934 w 2650"/>
              <a:gd name="T75" fmla="*/ 2126 h 2519"/>
              <a:gd name="T76" fmla="*/ 992 w 2650"/>
              <a:gd name="T77" fmla="*/ 2089 h 2519"/>
              <a:gd name="T78" fmla="*/ 929 w 2650"/>
              <a:gd name="T79" fmla="*/ 2082 h 2519"/>
              <a:gd name="T80" fmla="*/ 931 w 2650"/>
              <a:gd name="T81" fmla="*/ 2022 h 2519"/>
              <a:gd name="T82" fmla="*/ 983 w 2650"/>
              <a:gd name="T83" fmla="*/ 1985 h 2519"/>
              <a:gd name="T84" fmla="*/ 1098 w 2650"/>
              <a:gd name="T85" fmla="*/ 1956 h 2519"/>
              <a:gd name="T86" fmla="*/ 1166 w 2650"/>
              <a:gd name="T87" fmla="*/ 1970 h 2519"/>
              <a:gd name="T88" fmla="*/ 1090 w 2650"/>
              <a:gd name="T89" fmla="*/ 1917 h 2519"/>
              <a:gd name="T90" fmla="*/ 1085 w 2650"/>
              <a:gd name="T91" fmla="*/ 1878 h 2519"/>
              <a:gd name="T92" fmla="*/ 1099 w 2650"/>
              <a:gd name="T93" fmla="*/ 1865 h 2519"/>
              <a:gd name="T94" fmla="*/ 1068 w 2650"/>
              <a:gd name="T95" fmla="*/ 1826 h 2519"/>
              <a:gd name="T96" fmla="*/ 1116 w 2650"/>
              <a:gd name="T97" fmla="*/ 1810 h 2519"/>
              <a:gd name="T98" fmla="*/ 1156 w 2650"/>
              <a:gd name="T99" fmla="*/ 1792 h 2519"/>
              <a:gd name="T100" fmla="*/ 1197 w 2650"/>
              <a:gd name="T101" fmla="*/ 1758 h 2519"/>
              <a:gd name="T102" fmla="*/ 1243 w 2650"/>
              <a:gd name="T103" fmla="*/ 1722 h 2519"/>
              <a:gd name="T104" fmla="*/ 1249 w 2650"/>
              <a:gd name="T105" fmla="*/ 1712 h 2519"/>
              <a:gd name="T106" fmla="*/ 1310 w 2650"/>
              <a:gd name="T107" fmla="*/ 1685 h 2519"/>
              <a:gd name="T108" fmla="*/ 1257 w 2650"/>
              <a:gd name="T109" fmla="*/ 1660 h 2519"/>
              <a:gd name="T110" fmla="*/ 1303 w 2650"/>
              <a:gd name="T111" fmla="*/ 1663 h 2519"/>
              <a:gd name="T112" fmla="*/ 1313 w 2650"/>
              <a:gd name="T113" fmla="*/ 1640 h 2519"/>
              <a:gd name="T114" fmla="*/ 1345 w 2650"/>
              <a:gd name="T115" fmla="*/ 1579 h 2519"/>
              <a:gd name="T116" fmla="*/ 1422 w 2650"/>
              <a:gd name="T117" fmla="*/ 1492 h 2519"/>
              <a:gd name="T118" fmla="*/ 1398 w 2650"/>
              <a:gd name="T119" fmla="*/ 1382 h 2519"/>
              <a:gd name="T120" fmla="*/ 1449 w 2650"/>
              <a:gd name="T121" fmla="*/ 1346 h 2519"/>
              <a:gd name="T122" fmla="*/ 1500 w 2650"/>
              <a:gd name="T123" fmla="*/ 1330 h 2519"/>
              <a:gd name="T124" fmla="*/ 1363 w 2650"/>
              <a:gd name="T125" fmla="*/ 1326 h 2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50" h="2519">
                <a:moveTo>
                  <a:pt x="31" y="2519"/>
                </a:moveTo>
                <a:lnTo>
                  <a:pt x="28" y="2519"/>
                </a:lnTo>
                <a:lnTo>
                  <a:pt x="26" y="2518"/>
                </a:lnTo>
                <a:lnTo>
                  <a:pt x="25" y="2516"/>
                </a:lnTo>
                <a:lnTo>
                  <a:pt x="23" y="2514"/>
                </a:lnTo>
                <a:lnTo>
                  <a:pt x="22" y="2513"/>
                </a:lnTo>
                <a:lnTo>
                  <a:pt x="19" y="2512"/>
                </a:lnTo>
                <a:lnTo>
                  <a:pt x="16" y="2511"/>
                </a:lnTo>
                <a:lnTo>
                  <a:pt x="15" y="2509"/>
                </a:lnTo>
                <a:lnTo>
                  <a:pt x="12" y="2509"/>
                </a:lnTo>
                <a:lnTo>
                  <a:pt x="11" y="2508"/>
                </a:lnTo>
                <a:lnTo>
                  <a:pt x="10" y="2507"/>
                </a:lnTo>
                <a:lnTo>
                  <a:pt x="10" y="2505"/>
                </a:lnTo>
                <a:lnTo>
                  <a:pt x="8" y="2505"/>
                </a:lnTo>
                <a:lnTo>
                  <a:pt x="7" y="2504"/>
                </a:lnTo>
                <a:lnTo>
                  <a:pt x="6" y="2503"/>
                </a:lnTo>
                <a:lnTo>
                  <a:pt x="5" y="2501"/>
                </a:lnTo>
                <a:lnTo>
                  <a:pt x="3" y="2500"/>
                </a:lnTo>
                <a:lnTo>
                  <a:pt x="3" y="2497"/>
                </a:lnTo>
                <a:lnTo>
                  <a:pt x="3" y="2496"/>
                </a:lnTo>
                <a:lnTo>
                  <a:pt x="2" y="2494"/>
                </a:lnTo>
                <a:lnTo>
                  <a:pt x="2" y="2492"/>
                </a:lnTo>
                <a:lnTo>
                  <a:pt x="1" y="2487"/>
                </a:lnTo>
                <a:lnTo>
                  <a:pt x="1" y="2486"/>
                </a:lnTo>
                <a:lnTo>
                  <a:pt x="0" y="2484"/>
                </a:lnTo>
                <a:lnTo>
                  <a:pt x="0" y="2480"/>
                </a:lnTo>
                <a:lnTo>
                  <a:pt x="0" y="2477"/>
                </a:lnTo>
                <a:lnTo>
                  <a:pt x="0" y="2474"/>
                </a:lnTo>
                <a:lnTo>
                  <a:pt x="0" y="2470"/>
                </a:lnTo>
                <a:lnTo>
                  <a:pt x="0" y="2467"/>
                </a:lnTo>
                <a:lnTo>
                  <a:pt x="0" y="2461"/>
                </a:lnTo>
                <a:lnTo>
                  <a:pt x="0" y="2459"/>
                </a:lnTo>
                <a:lnTo>
                  <a:pt x="0" y="2455"/>
                </a:lnTo>
                <a:lnTo>
                  <a:pt x="1" y="2452"/>
                </a:lnTo>
                <a:lnTo>
                  <a:pt x="1" y="2449"/>
                </a:lnTo>
                <a:lnTo>
                  <a:pt x="2" y="2445"/>
                </a:lnTo>
                <a:lnTo>
                  <a:pt x="3" y="2443"/>
                </a:lnTo>
                <a:lnTo>
                  <a:pt x="3" y="2440"/>
                </a:lnTo>
                <a:lnTo>
                  <a:pt x="5" y="2438"/>
                </a:lnTo>
                <a:lnTo>
                  <a:pt x="5" y="2436"/>
                </a:lnTo>
                <a:lnTo>
                  <a:pt x="5" y="2434"/>
                </a:lnTo>
                <a:lnTo>
                  <a:pt x="5" y="2432"/>
                </a:lnTo>
                <a:lnTo>
                  <a:pt x="6" y="2429"/>
                </a:lnTo>
                <a:lnTo>
                  <a:pt x="6" y="2428"/>
                </a:lnTo>
                <a:lnTo>
                  <a:pt x="7" y="2426"/>
                </a:lnTo>
                <a:lnTo>
                  <a:pt x="7" y="2425"/>
                </a:lnTo>
                <a:lnTo>
                  <a:pt x="8" y="2422"/>
                </a:lnTo>
                <a:lnTo>
                  <a:pt x="8" y="2420"/>
                </a:lnTo>
                <a:lnTo>
                  <a:pt x="9" y="2417"/>
                </a:lnTo>
                <a:lnTo>
                  <a:pt x="10" y="2416"/>
                </a:lnTo>
                <a:lnTo>
                  <a:pt x="10" y="2413"/>
                </a:lnTo>
                <a:lnTo>
                  <a:pt x="11" y="2412"/>
                </a:lnTo>
                <a:lnTo>
                  <a:pt x="12" y="2411"/>
                </a:lnTo>
                <a:lnTo>
                  <a:pt x="14" y="2410"/>
                </a:lnTo>
                <a:lnTo>
                  <a:pt x="15" y="2409"/>
                </a:lnTo>
                <a:lnTo>
                  <a:pt x="16" y="2409"/>
                </a:lnTo>
                <a:lnTo>
                  <a:pt x="18" y="2409"/>
                </a:lnTo>
                <a:lnTo>
                  <a:pt x="20" y="2410"/>
                </a:lnTo>
                <a:lnTo>
                  <a:pt x="23" y="2412"/>
                </a:lnTo>
                <a:lnTo>
                  <a:pt x="24" y="2413"/>
                </a:lnTo>
                <a:lnTo>
                  <a:pt x="25" y="2415"/>
                </a:lnTo>
                <a:lnTo>
                  <a:pt x="25" y="2416"/>
                </a:lnTo>
                <a:lnTo>
                  <a:pt x="27" y="2418"/>
                </a:lnTo>
                <a:lnTo>
                  <a:pt x="27" y="2419"/>
                </a:lnTo>
                <a:lnTo>
                  <a:pt x="28" y="2421"/>
                </a:lnTo>
                <a:lnTo>
                  <a:pt x="28" y="2422"/>
                </a:lnTo>
                <a:lnTo>
                  <a:pt x="29" y="2424"/>
                </a:lnTo>
                <a:lnTo>
                  <a:pt x="29" y="2425"/>
                </a:lnTo>
                <a:lnTo>
                  <a:pt x="28" y="2426"/>
                </a:lnTo>
                <a:lnTo>
                  <a:pt x="28" y="2427"/>
                </a:lnTo>
                <a:lnTo>
                  <a:pt x="29" y="2428"/>
                </a:lnTo>
                <a:lnTo>
                  <a:pt x="29" y="2430"/>
                </a:lnTo>
                <a:lnTo>
                  <a:pt x="28" y="2434"/>
                </a:lnTo>
                <a:lnTo>
                  <a:pt x="28" y="2435"/>
                </a:lnTo>
                <a:lnTo>
                  <a:pt x="28" y="2437"/>
                </a:lnTo>
                <a:lnTo>
                  <a:pt x="28" y="2441"/>
                </a:lnTo>
                <a:lnTo>
                  <a:pt x="27" y="2442"/>
                </a:lnTo>
                <a:lnTo>
                  <a:pt x="27" y="2445"/>
                </a:lnTo>
                <a:lnTo>
                  <a:pt x="27" y="2449"/>
                </a:lnTo>
                <a:lnTo>
                  <a:pt x="26" y="2451"/>
                </a:lnTo>
                <a:lnTo>
                  <a:pt x="26" y="2453"/>
                </a:lnTo>
                <a:lnTo>
                  <a:pt x="26" y="2455"/>
                </a:lnTo>
                <a:lnTo>
                  <a:pt x="25" y="2459"/>
                </a:lnTo>
                <a:lnTo>
                  <a:pt x="25" y="2461"/>
                </a:lnTo>
                <a:lnTo>
                  <a:pt x="25" y="2462"/>
                </a:lnTo>
                <a:lnTo>
                  <a:pt x="25" y="2463"/>
                </a:lnTo>
                <a:lnTo>
                  <a:pt x="25" y="2464"/>
                </a:lnTo>
                <a:lnTo>
                  <a:pt x="24" y="2467"/>
                </a:lnTo>
                <a:lnTo>
                  <a:pt x="25" y="2468"/>
                </a:lnTo>
                <a:lnTo>
                  <a:pt x="25" y="2469"/>
                </a:lnTo>
                <a:lnTo>
                  <a:pt x="25" y="2470"/>
                </a:lnTo>
                <a:lnTo>
                  <a:pt x="24" y="2472"/>
                </a:lnTo>
                <a:lnTo>
                  <a:pt x="24" y="2474"/>
                </a:lnTo>
                <a:lnTo>
                  <a:pt x="24" y="2475"/>
                </a:lnTo>
                <a:lnTo>
                  <a:pt x="23" y="2477"/>
                </a:lnTo>
                <a:lnTo>
                  <a:pt x="23" y="2479"/>
                </a:lnTo>
                <a:lnTo>
                  <a:pt x="23" y="2482"/>
                </a:lnTo>
                <a:lnTo>
                  <a:pt x="23" y="2484"/>
                </a:lnTo>
                <a:lnTo>
                  <a:pt x="22" y="2486"/>
                </a:lnTo>
                <a:lnTo>
                  <a:pt x="23" y="2488"/>
                </a:lnTo>
                <a:lnTo>
                  <a:pt x="23" y="2489"/>
                </a:lnTo>
                <a:lnTo>
                  <a:pt x="23" y="2493"/>
                </a:lnTo>
                <a:lnTo>
                  <a:pt x="23" y="2495"/>
                </a:lnTo>
                <a:lnTo>
                  <a:pt x="23" y="2496"/>
                </a:lnTo>
                <a:lnTo>
                  <a:pt x="23" y="2499"/>
                </a:lnTo>
                <a:lnTo>
                  <a:pt x="23" y="2501"/>
                </a:lnTo>
                <a:lnTo>
                  <a:pt x="24" y="2502"/>
                </a:lnTo>
                <a:lnTo>
                  <a:pt x="24" y="2505"/>
                </a:lnTo>
                <a:lnTo>
                  <a:pt x="25" y="2508"/>
                </a:lnTo>
                <a:lnTo>
                  <a:pt x="25" y="2510"/>
                </a:lnTo>
                <a:lnTo>
                  <a:pt x="26" y="2510"/>
                </a:lnTo>
                <a:lnTo>
                  <a:pt x="27" y="2512"/>
                </a:lnTo>
                <a:lnTo>
                  <a:pt x="28" y="2514"/>
                </a:lnTo>
                <a:lnTo>
                  <a:pt x="29" y="2517"/>
                </a:lnTo>
                <a:lnTo>
                  <a:pt x="31" y="2518"/>
                </a:lnTo>
                <a:lnTo>
                  <a:pt x="31" y="2519"/>
                </a:lnTo>
                <a:close/>
                <a:moveTo>
                  <a:pt x="359" y="2252"/>
                </a:moveTo>
                <a:lnTo>
                  <a:pt x="357" y="2252"/>
                </a:lnTo>
                <a:lnTo>
                  <a:pt x="356" y="2251"/>
                </a:lnTo>
                <a:lnTo>
                  <a:pt x="351" y="2240"/>
                </a:lnTo>
                <a:lnTo>
                  <a:pt x="348" y="2234"/>
                </a:lnTo>
                <a:lnTo>
                  <a:pt x="347" y="2232"/>
                </a:lnTo>
                <a:lnTo>
                  <a:pt x="348" y="2232"/>
                </a:lnTo>
                <a:lnTo>
                  <a:pt x="350" y="2232"/>
                </a:lnTo>
                <a:lnTo>
                  <a:pt x="352" y="2232"/>
                </a:lnTo>
                <a:lnTo>
                  <a:pt x="353" y="2234"/>
                </a:lnTo>
                <a:lnTo>
                  <a:pt x="353" y="2237"/>
                </a:lnTo>
                <a:lnTo>
                  <a:pt x="355" y="2242"/>
                </a:lnTo>
                <a:lnTo>
                  <a:pt x="360" y="2251"/>
                </a:lnTo>
                <a:lnTo>
                  <a:pt x="359" y="2251"/>
                </a:lnTo>
                <a:lnTo>
                  <a:pt x="359" y="2252"/>
                </a:lnTo>
                <a:close/>
                <a:moveTo>
                  <a:pt x="718" y="2268"/>
                </a:moveTo>
                <a:lnTo>
                  <a:pt x="708" y="2274"/>
                </a:lnTo>
                <a:lnTo>
                  <a:pt x="707" y="2271"/>
                </a:lnTo>
                <a:lnTo>
                  <a:pt x="707" y="2270"/>
                </a:lnTo>
                <a:lnTo>
                  <a:pt x="707" y="2269"/>
                </a:lnTo>
                <a:lnTo>
                  <a:pt x="707" y="2268"/>
                </a:lnTo>
                <a:lnTo>
                  <a:pt x="707" y="2267"/>
                </a:lnTo>
                <a:lnTo>
                  <a:pt x="706" y="2265"/>
                </a:lnTo>
                <a:lnTo>
                  <a:pt x="707" y="2263"/>
                </a:lnTo>
                <a:lnTo>
                  <a:pt x="708" y="2262"/>
                </a:lnTo>
                <a:lnTo>
                  <a:pt x="710" y="2263"/>
                </a:lnTo>
                <a:lnTo>
                  <a:pt x="718" y="2268"/>
                </a:lnTo>
                <a:close/>
                <a:moveTo>
                  <a:pt x="865" y="2106"/>
                </a:moveTo>
                <a:lnTo>
                  <a:pt x="866" y="2106"/>
                </a:lnTo>
                <a:lnTo>
                  <a:pt x="866" y="2107"/>
                </a:lnTo>
                <a:lnTo>
                  <a:pt x="866" y="2106"/>
                </a:lnTo>
                <a:lnTo>
                  <a:pt x="868" y="2107"/>
                </a:lnTo>
                <a:lnTo>
                  <a:pt x="866" y="2107"/>
                </a:lnTo>
                <a:lnTo>
                  <a:pt x="866" y="2108"/>
                </a:lnTo>
                <a:lnTo>
                  <a:pt x="865" y="2108"/>
                </a:lnTo>
                <a:lnTo>
                  <a:pt x="864" y="2108"/>
                </a:lnTo>
                <a:lnTo>
                  <a:pt x="864" y="2107"/>
                </a:lnTo>
                <a:lnTo>
                  <a:pt x="864" y="2106"/>
                </a:lnTo>
                <a:lnTo>
                  <a:pt x="865" y="2106"/>
                </a:lnTo>
                <a:close/>
                <a:moveTo>
                  <a:pt x="875" y="2095"/>
                </a:moveTo>
                <a:lnTo>
                  <a:pt x="877" y="2095"/>
                </a:lnTo>
                <a:lnTo>
                  <a:pt x="878" y="2095"/>
                </a:lnTo>
                <a:lnTo>
                  <a:pt x="877" y="2097"/>
                </a:lnTo>
                <a:lnTo>
                  <a:pt x="878" y="2097"/>
                </a:lnTo>
                <a:lnTo>
                  <a:pt x="878" y="2098"/>
                </a:lnTo>
                <a:lnTo>
                  <a:pt x="878" y="2099"/>
                </a:lnTo>
                <a:lnTo>
                  <a:pt x="878" y="2100"/>
                </a:lnTo>
                <a:lnTo>
                  <a:pt x="877" y="2100"/>
                </a:lnTo>
                <a:lnTo>
                  <a:pt x="877" y="2099"/>
                </a:lnTo>
                <a:lnTo>
                  <a:pt x="875" y="2099"/>
                </a:lnTo>
                <a:lnTo>
                  <a:pt x="875" y="2098"/>
                </a:lnTo>
                <a:lnTo>
                  <a:pt x="877" y="2098"/>
                </a:lnTo>
                <a:lnTo>
                  <a:pt x="875" y="2098"/>
                </a:lnTo>
                <a:lnTo>
                  <a:pt x="874" y="2098"/>
                </a:lnTo>
                <a:lnTo>
                  <a:pt x="873" y="2098"/>
                </a:lnTo>
                <a:lnTo>
                  <a:pt x="873" y="2099"/>
                </a:lnTo>
                <a:lnTo>
                  <a:pt x="872" y="2099"/>
                </a:lnTo>
                <a:lnTo>
                  <a:pt x="872" y="2098"/>
                </a:lnTo>
                <a:lnTo>
                  <a:pt x="872" y="2097"/>
                </a:lnTo>
                <a:lnTo>
                  <a:pt x="872" y="2095"/>
                </a:lnTo>
                <a:lnTo>
                  <a:pt x="872" y="2094"/>
                </a:lnTo>
                <a:lnTo>
                  <a:pt x="873" y="2094"/>
                </a:lnTo>
                <a:lnTo>
                  <a:pt x="872" y="2094"/>
                </a:lnTo>
                <a:lnTo>
                  <a:pt x="873" y="2094"/>
                </a:lnTo>
                <a:lnTo>
                  <a:pt x="873" y="2095"/>
                </a:lnTo>
                <a:lnTo>
                  <a:pt x="873" y="2094"/>
                </a:lnTo>
                <a:lnTo>
                  <a:pt x="874" y="2094"/>
                </a:lnTo>
                <a:lnTo>
                  <a:pt x="875" y="2094"/>
                </a:lnTo>
                <a:lnTo>
                  <a:pt x="875" y="2095"/>
                </a:lnTo>
                <a:close/>
                <a:moveTo>
                  <a:pt x="882" y="2094"/>
                </a:moveTo>
                <a:lnTo>
                  <a:pt x="882" y="2093"/>
                </a:lnTo>
                <a:lnTo>
                  <a:pt x="883" y="2093"/>
                </a:lnTo>
                <a:lnTo>
                  <a:pt x="883" y="2094"/>
                </a:lnTo>
                <a:lnTo>
                  <a:pt x="882" y="2094"/>
                </a:lnTo>
                <a:close/>
                <a:moveTo>
                  <a:pt x="889" y="2095"/>
                </a:moveTo>
                <a:lnTo>
                  <a:pt x="889" y="2094"/>
                </a:lnTo>
                <a:lnTo>
                  <a:pt x="890" y="2094"/>
                </a:lnTo>
                <a:lnTo>
                  <a:pt x="890" y="2095"/>
                </a:lnTo>
                <a:lnTo>
                  <a:pt x="890" y="2097"/>
                </a:lnTo>
                <a:lnTo>
                  <a:pt x="889" y="2097"/>
                </a:lnTo>
                <a:lnTo>
                  <a:pt x="890" y="2097"/>
                </a:lnTo>
                <a:lnTo>
                  <a:pt x="890" y="2098"/>
                </a:lnTo>
                <a:lnTo>
                  <a:pt x="889" y="2098"/>
                </a:lnTo>
                <a:lnTo>
                  <a:pt x="889" y="2099"/>
                </a:lnTo>
                <a:lnTo>
                  <a:pt x="888" y="2099"/>
                </a:lnTo>
                <a:lnTo>
                  <a:pt x="888" y="2098"/>
                </a:lnTo>
                <a:lnTo>
                  <a:pt x="887" y="2098"/>
                </a:lnTo>
                <a:lnTo>
                  <a:pt x="888" y="2097"/>
                </a:lnTo>
                <a:lnTo>
                  <a:pt x="888" y="2098"/>
                </a:lnTo>
                <a:lnTo>
                  <a:pt x="888" y="2097"/>
                </a:lnTo>
                <a:lnTo>
                  <a:pt x="887" y="2097"/>
                </a:lnTo>
                <a:lnTo>
                  <a:pt x="887" y="2095"/>
                </a:lnTo>
                <a:lnTo>
                  <a:pt x="887" y="2094"/>
                </a:lnTo>
                <a:lnTo>
                  <a:pt x="888" y="2094"/>
                </a:lnTo>
                <a:lnTo>
                  <a:pt x="889" y="2094"/>
                </a:lnTo>
                <a:lnTo>
                  <a:pt x="889" y="2095"/>
                </a:lnTo>
                <a:close/>
                <a:moveTo>
                  <a:pt x="883" y="2091"/>
                </a:moveTo>
                <a:lnTo>
                  <a:pt x="883" y="2092"/>
                </a:lnTo>
                <a:lnTo>
                  <a:pt x="883" y="2093"/>
                </a:lnTo>
                <a:lnTo>
                  <a:pt x="882" y="2093"/>
                </a:lnTo>
                <a:lnTo>
                  <a:pt x="882" y="2092"/>
                </a:lnTo>
                <a:lnTo>
                  <a:pt x="881" y="2092"/>
                </a:lnTo>
                <a:lnTo>
                  <a:pt x="880" y="2092"/>
                </a:lnTo>
                <a:lnTo>
                  <a:pt x="880" y="2091"/>
                </a:lnTo>
                <a:lnTo>
                  <a:pt x="879" y="2091"/>
                </a:lnTo>
                <a:lnTo>
                  <a:pt x="879" y="2092"/>
                </a:lnTo>
                <a:lnTo>
                  <a:pt x="879" y="2093"/>
                </a:lnTo>
                <a:lnTo>
                  <a:pt x="880" y="2093"/>
                </a:lnTo>
                <a:lnTo>
                  <a:pt x="879" y="2094"/>
                </a:lnTo>
                <a:lnTo>
                  <a:pt x="878" y="2094"/>
                </a:lnTo>
                <a:lnTo>
                  <a:pt x="877" y="2094"/>
                </a:lnTo>
                <a:lnTo>
                  <a:pt x="878" y="2094"/>
                </a:lnTo>
                <a:lnTo>
                  <a:pt x="878" y="2093"/>
                </a:lnTo>
                <a:lnTo>
                  <a:pt x="879" y="2093"/>
                </a:lnTo>
                <a:lnTo>
                  <a:pt x="878" y="2093"/>
                </a:lnTo>
                <a:lnTo>
                  <a:pt x="877" y="2093"/>
                </a:lnTo>
                <a:lnTo>
                  <a:pt x="877" y="2092"/>
                </a:lnTo>
                <a:lnTo>
                  <a:pt x="875" y="2092"/>
                </a:lnTo>
                <a:lnTo>
                  <a:pt x="874" y="2092"/>
                </a:lnTo>
                <a:lnTo>
                  <a:pt x="874" y="2091"/>
                </a:lnTo>
                <a:lnTo>
                  <a:pt x="873" y="2091"/>
                </a:lnTo>
                <a:lnTo>
                  <a:pt x="873" y="2092"/>
                </a:lnTo>
                <a:lnTo>
                  <a:pt x="873" y="2093"/>
                </a:lnTo>
                <a:lnTo>
                  <a:pt x="872" y="2093"/>
                </a:lnTo>
                <a:lnTo>
                  <a:pt x="872" y="2094"/>
                </a:lnTo>
                <a:lnTo>
                  <a:pt x="871" y="2094"/>
                </a:lnTo>
                <a:lnTo>
                  <a:pt x="870" y="2093"/>
                </a:lnTo>
                <a:lnTo>
                  <a:pt x="870" y="2092"/>
                </a:lnTo>
                <a:lnTo>
                  <a:pt x="871" y="2092"/>
                </a:lnTo>
                <a:lnTo>
                  <a:pt x="871" y="2091"/>
                </a:lnTo>
                <a:lnTo>
                  <a:pt x="872" y="2091"/>
                </a:lnTo>
                <a:lnTo>
                  <a:pt x="873" y="2090"/>
                </a:lnTo>
                <a:lnTo>
                  <a:pt x="874" y="2090"/>
                </a:lnTo>
                <a:lnTo>
                  <a:pt x="875" y="2089"/>
                </a:lnTo>
                <a:lnTo>
                  <a:pt x="875" y="2090"/>
                </a:lnTo>
                <a:lnTo>
                  <a:pt x="877" y="2090"/>
                </a:lnTo>
                <a:lnTo>
                  <a:pt x="878" y="2091"/>
                </a:lnTo>
                <a:lnTo>
                  <a:pt x="879" y="2091"/>
                </a:lnTo>
                <a:lnTo>
                  <a:pt x="879" y="2090"/>
                </a:lnTo>
                <a:lnTo>
                  <a:pt x="880" y="2090"/>
                </a:lnTo>
                <a:lnTo>
                  <a:pt x="881" y="2090"/>
                </a:lnTo>
                <a:lnTo>
                  <a:pt x="881" y="2091"/>
                </a:lnTo>
                <a:lnTo>
                  <a:pt x="882" y="2090"/>
                </a:lnTo>
                <a:lnTo>
                  <a:pt x="883" y="2090"/>
                </a:lnTo>
                <a:lnTo>
                  <a:pt x="885" y="2090"/>
                </a:lnTo>
                <a:lnTo>
                  <a:pt x="883" y="2091"/>
                </a:lnTo>
                <a:close/>
                <a:moveTo>
                  <a:pt x="916" y="2090"/>
                </a:moveTo>
                <a:lnTo>
                  <a:pt x="915" y="2090"/>
                </a:lnTo>
                <a:lnTo>
                  <a:pt x="915" y="2089"/>
                </a:lnTo>
                <a:lnTo>
                  <a:pt x="916" y="2087"/>
                </a:lnTo>
                <a:lnTo>
                  <a:pt x="916" y="2089"/>
                </a:lnTo>
                <a:lnTo>
                  <a:pt x="916" y="2090"/>
                </a:lnTo>
                <a:close/>
                <a:moveTo>
                  <a:pt x="889" y="2084"/>
                </a:moveTo>
                <a:lnTo>
                  <a:pt x="889" y="2083"/>
                </a:lnTo>
                <a:lnTo>
                  <a:pt x="889" y="2082"/>
                </a:lnTo>
                <a:lnTo>
                  <a:pt x="890" y="2082"/>
                </a:lnTo>
                <a:lnTo>
                  <a:pt x="890" y="2083"/>
                </a:lnTo>
                <a:lnTo>
                  <a:pt x="890" y="2084"/>
                </a:lnTo>
                <a:lnTo>
                  <a:pt x="889" y="2084"/>
                </a:lnTo>
                <a:close/>
                <a:moveTo>
                  <a:pt x="895" y="2083"/>
                </a:moveTo>
                <a:lnTo>
                  <a:pt x="896" y="2083"/>
                </a:lnTo>
                <a:lnTo>
                  <a:pt x="896" y="2084"/>
                </a:lnTo>
                <a:lnTo>
                  <a:pt x="895" y="2084"/>
                </a:lnTo>
                <a:lnTo>
                  <a:pt x="894" y="2084"/>
                </a:lnTo>
                <a:lnTo>
                  <a:pt x="892" y="2084"/>
                </a:lnTo>
                <a:lnTo>
                  <a:pt x="892" y="2083"/>
                </a:lnTo>
                <a:lnTo>
                  <a:pt x="894" y="2082"/>
                </a:lnTo>
                <a:lnTo>
                  <a:pt x="894" y="2081"/>
                </a:lnTo>
                <a:lnTo>
                  <a:pt x="894" y="2079"/>
                </a:lnTo>
                <a:lnTo>
                  <a:pt x="895" y="2079"/>
                </a:lnTo>
                <a:lnTo>
                  <a:pt x="895" y="2081"/>
                </a:lnTo>
                <a:lnTo>
                  <a:pt x="895" y="2082"/>
                </a:lnTo>
                <a:lnTo>
                  <a:pt x="895" y="2083"/>
                </a:lnTo>
                <a:close/>
                <a:moveTo>
                  <a:pt x="880" y="2077"/>
                </a:moveTo>
                <a:lnTo>
                  <a:pt x="880" y="2078"/>
                </a:lnTo>
                <a:lnTo>
                  <a:pt x="880" y="2079"/>
                </a:lnTo>
                <a:lnTo>
                  <a:pt x="879" y="2079"/>
                </a:lnTo>
                <a:lnTo>
                  <a:pt x="879" y="2081"/>
                </a:lnTo>
                <a:lnTo>
                  <a:pt x="880" y="2081"/>
                </a:lnTo>
                <a:lnTo>
                  <a:pt x="880" y="2082"/>
                </a:lnTo>
                <a:lnTo>
                  <a:pt x="881" y="2082"/>
                </a:lnTo>
                <a:lnTo>
                  <a:pt x="881" y="2083"/>
                </a:lnTo>
                <a:lnTo>
                  <a:pt x="881" y="2084"/>
                </a:lnTo>
                <a:lnTo>
                  <a:pt x="882" y="2084"/>
                </a:lnTo>
                <a:lnTo>
                  <a:pt x="882" y="2085"/>
                </a:lnTo>
                <a:lnTo>
                  <a:pt x="881" y="2085"/>
                </a:lnTo>
                <a:lnTo>
                  <a:pt x="881" y="2086"/>
                </a:lnTo>
                <a:lnTo>
                  <a:pt x="880" y="2085"/>
                </a:lnTo>
                <a:lnTo>
                  <a:pt x="879" y="2085"/>
                </a:lnTo>
                <a:lnTo>
                  <a:pt x="879" y="2084"/>
                </a:lnTo>
                <a:lnTo>
                  <a:pt x="879" y="2083"/>
                </a:lnTo>
                <a:lnTo>
                  <a:pt x="878" y="2083"/>
                </a:lnTo>
                <a:lnTo>
                  <a:pt x="878" y="2084"/>
                </a:lnTo>
                <a:lnTo>
                  <a:pt x="878" y="2085"/>
                </a:lnTo>
                <a:lnTo>
                  <a:pt x="878" y="2086"/>
                </a:lnTo>
                <a:lnTo>
                  <a:pt x="879" y="2086"/>
                </a:lnTo>
                <a:lnTo>
                  <a:pt x="879" y="2087"/>
                </a:lnTo>
                <a:lnTo>
                  <a:pt x="879" y="2089"/>
                </a:lnTo>
                <a:lnTo>
                  <a:pt x="878" y="2089"/>
                </a:lnTo>
                <a:lnTo>
                  <a:pt x="878" y="2087"/>
                </a:lnTo>
                <a:lnTo>
                  <a:pt x="877" y="2087"/>
                </a:lnTo>
                <a:lnTo>
                  <a:pt x="877" y="2086"/>
                </a:lnTo>
                <a:lnTo>
                  <a:pt x="877" y="2085"/>
                </a:lnTo>
                <a:lnTo>
                  <a:pt x="875" y="2085"/>
                </a:lnTo>
                <a:lnTo>
                  <a:pt x="875" y="2084"/>
                </a:lnTo>
                <a:lnTo>
                  <a:pt x="877" y="2084"/>
                </a:lnTo>
                <a:lnTo>
                  <a:pt x="877" y="2083"/>
                </a:lnTo>
                <a:lnTo>
                  <a:pt x="877" y="2082"/>
                </a:lnTo>
                <a:lnTo>
                  <a:pt x="877" y="2081"/>
                </a:lnTo>
                <a:lnTo>
                  <a:pt x="878" y="2081"/>
                </a:lnTo>
                <a:lnTo>
                  <a:pt x="877" y="2081"/>
                </a:lnTo>
                <a:lnTo>
                  <a:pt x="877" y="2079"/>
                </a:lnTo>
                <a:lnTo>
                  <a:pt x="877" y="2078"/>
                </a:lnTo>
                <a:lnTo>
                  <a:pt x="878" y="2078"/>
                </a:lnTo>
                <a:lnTo>
                  <a:pt x="878" y="2077"/>
                </a:lnTo>
                <a:lnTo>
                  <a:pt x="879" y="2076"/>
                </a:lnTo>
                <a:lnTo>
                  <a:pt x="880" y="2076"/>
                </a:lnTo>
                <a:lnTo>
                  <a:pt x="880" y="2077"/>
                </a:lnTo>
                <a:close/>
                <a:moveTo>
                  <a:pt x="935" y="2083"/>
                </a:moveTo>
                <a:lnTo>
                  <a:pt x="935" y="2084"/>
                </a:lnTo>
                <a:lnTo>
                  <a:pt x="934" y="2084"/>
                </a:lnTo>
                <a:lnTo>
                  <a:pt x="934" y="2083"/>
                </a:lnTo>
                <a:lnTo>
                  <a:pt x="934" y="2082"/>
                </a:lnTo>
                <a:lnTo>
                  <a:pt x="935" y="2082"/>
                </a:lnTo>
                <a:lnTo>
                  <a:pt x="935" y="2083"/>
                </a:lnTo>
                <a:close/>
                <a:moveTo>
                  <a:pt x="904" y="2076"/>
                </a:moveTo>
                <a:lnTo>
                  <a:pt x="904" y="2077"/>
                </a:lnTo>
                <a:lnTo>
                  <a:pt x="903" y="2077"/>
                </a:lnTo>
                <a:lnTo>
                  <a:pt x="903" y="2078"/>
                </a:lnTo>
                <a:lnTo>
                  <a:pt x="902" y="2078"/>
                </a:lnTo>
                <a:lnTo>
                  <a:pt x="902" y="2077"/>
                </a:lnTo>
                <a:lnTo>
                  <a:pt x="902" y="2078"/>
                </a:lnTo>
                <a:lnTo>
                  <a:pt x="900" y="2078"/>
                </a:lnTo>
                <a:lnTo>
                  <a:pt x="900" y="2077"/>
                </a:lnTo>
                <a:lnTo>
                  <a:pt x="902" y="2077"/>
                </a:lnTo>
                <a:lnTo>
                  <a:pt x="902" y="2076"/>
                </a:lnTo>
                <a:lnTo>
                  <a:pt x="900" y="2076"/>
                </a:lnTo>
                <a:lnTo>
                  <a:pt x="902" y="2076"/>
                </a:lnTo>
                <a:lnTo>
                  <a:pt x="903" y="2075"/>
                </a:lnTo>
                <a:lnTo>
                  <a:pt x="903" y="2076"/>
                </a:lnTo>
                <a:lnTo>
                  <a:pt x="903" y="2075"/>
                </a:lnTo>
                <a:lnTo>
                  <a:pt x="904" y="2075"/>
                </a:lnTo>
                <a:lnTo>
                  <a:pt x="904" y="2076"/>
                </a:lnTo>
                <a:close/>
                <a:moveTo>
                  <a:pt x="925" y="2078"/>
                </a:moveTo>
                <a:lnTo>
                  <a:pt x="926" y="2078"/>
                </a:lnTo>
                <a:lnTo>
                  <a:pt x="926" y="2079"/>
                </a:lnTo>
                <a:lnTo>
                  <a:pt x="926" y="2081"/>
                </a:lnTo>
                <a:lnTo>
                  <a:pt x="926" y="2082"/>
                </a:lnTo>
                <a:lnTo>
                  <a:pt x="928" y="2083"/>
                </a:lnTo>
                <a:lnTo>
                  <a:pt x="928" y="2084"/>
                </a:lnTo>
                <a:lnTo>
                  <a:pt x="929" y="2084"/>
                </a:lnTo>
                <a:lnTo>
                  <a:pt x="929" y="2085"/>
                </a:lnTo>
                <a:lnTo>
                  <a:pt x="929" y="2086"/>
                </a:lnTo>
                <a:lnTo>
                  <a:pt x="929" y="2087"/>
                </a:lnTo>
                <a:lnTo>
                  <a:pt x="929" y="2086"/>
                </a:lnTo>
                <a:lnTo>
                  <a:pt x="930" y="2086"/>
                </a:lnTo>
                <a:lnTo>
                  <a:pt x="930" y="2087"/>
                </a:lnTo>
                <a:lnTo>
                  <a:pt x="930" y="2089"/>
                </a:lnTo>
                <a:lnTo>
                  <a:pt x="931" y="2089"/>
                </a:lnTo>
                <a:lnTo>
                  <a:pt x="931" y="2087"/>
                </a:lnTo>
                <a:lnTo>
                  <a:pt x="932" y="2086"/>
                </a:lnTo>
                <a:lnTo>
                  <a:pt x="933" y="2086"/>
                </a:lnTo>
                <a:lnTo>
                  <a:pt x="934" y="2087"/>
                </a:lnTo>
                <a:lnTo>
                  <a:pt x="933" y="2087"/>
                </a:lnTo>
                <a:lnTo>
                  <a:pt x="932" y="2087"/>
                </a:lnTo>
                <a:lnTo>
                  <a:pt x="932" y="2089"/>
                </a:lnTo>
                <a:lnTo>
                  <a:pt x="932" y="2090"/>
                </a:lnTo>
                <a:lnTo>
                  <a:pt x="931" y="2090"/>
                </a:lnTo>
                <a:lnTo>
                  <a:pt x="931" y="2091"/>
                </a:lnTo>
                <a:lnTo>
                  <a:pt x="931" y="2090"/>
                </a:lnTo>
                <a:lnTo>
                  <a:pt x="930" y="2090"/>
                </a:lnTo>
                <a:lnTo>
                  <a:pt x="930" y="2091"/>
                </a:lnTo>
                <a:lnTo>
                  <a:pt x="929" y="2091"/>
                </a:lnTo>
                <a:lnTo>
                  <a:pt x="928" y="2091"/>
                </a:lnTo>
                <a:lnTo>
                  <a:pt x="928" y="2090"/>
                </a:lnTo>
                <a:lnTo>
                  <a:pt x="929" y="2090"/>
                </a:lnTo>
                <a:lnTo>
                  <a:pt x="930" y="2090"/>
                </a:lnTo>
                <a:lnTo>
                  <a:pt x="930" y="2089"/>
                </a:lnTo>
                <a:lnTo>
                  <a:pt x="929" y="2089"/>
                </a:lnTo>
                <a:lnTo>
                  <a:pt x="928" y="2089"/>
                </a:lnTo>
                <a:lnTo>
                  <a:pt x="928" y="2087"/>
                </a:lnTo>
                <a:lnTo>
                  <a:pt x="928" y="2089"/>
                </a:lnTo>
                <a:lnTo>
                  <a:pt x="926" y="2089"/>
                </a:lnTo>
                <a:lnTo>
                  <a:pt x="926" y="2090"/>
                </a:lnTo>
                <a:lnTo>
                  <a:pt x="926" y="2091"/>
                </a:lnTo>
                <a:lnTo>
                  <a:pt x="926" y="2092"/>
                </a:lnTo>
                <a:lnTo>
                  <a:pt x="925" y="2092"/>
                </a:lnTo>
                <a:lnTo>
                  <a:pt x="925" y="2093"/>
                </a:lnTo>
                <a:lnTo>
                  <a:pt x="926" y="2092"/>
                </a:lnTo>
                <a:lnTo>
                  <a:pt x="928" y="2093"/>
                </a:lnTo>
                <a:lnTo>
                  <a:pt x="929" y="2093"/>
                </a:lnTo>
                <a:lnTo>
                  <a:pt x="929" y="2092"/>
                </a:lnTo>
                <a:lnTo>
                  <a:pt x="930" y="2092"/>
                </a:lnTo>
                <a:lnTo>
                  <a:pt x="930" y="2091"/>
                </a:lnTo>
                <a:lnTo>
                  <a:pt x="931" y="2091"/>
                </a:lnTo>
                <a:lnTo>
                  <a:pt x="931" y="2092"/>
                </a:lnTo>
                <a:lnTo>
                  <a:pt x="932" y="2092"/>
                </a:lnTo>
                <a:lnTo>
                  <a:pt x="931" y="2092"/>
                </a:lnTo>
                <a:lnTo>
                  <a:pt x="931" y="2093"/>
                </a:lnTo>
                <a:lnTo>
                  <a:pt x="930" y="2093"/>
                </a:lnTo>
                <a:lnTo>
                  <a:pt x="930" y="2094"/>
                </a:lnTo>
                <a:lnTo>
                  <a:pt x="930" y="2095"/>
                </a:lnTo>
                <a:lnTo>
                  <a:pt x="930" y="2097"/>
                </a:lnTo>
                <a:lnTo>
                  <a:pt x="929" y="2097"/>
                </a:lnTo>
                <a:lnTo>
                  <a:pt x="929" y="2095"/>
                </a:lnTo>
                <a:lnTo>
                  <a:pt x="930" y="2095"/>
                </a:lnTo>
                <a:lnTo>
                  <a:pt x="929" y="2095"/>
                </a:lnTo>
                <a:lnTo>
                  <a:pt x="929" y="2094"/>
                </a:lnTo>
                <a:lnTo>
                  <a:pt x="928" y="2094"/>
                </a:lnTo>
                <a:lnTo>
                  <a:pt x="926" y="2094"/>
                </a:lnTo>
                <a:lnTo>
                  <a:pt x="926" y="2093"/>
                </a:lnTo>
                <a:lnTo>
                  <a:pt x="925" y="2094"/>
                </a:lnTo>
                <a:lnTo>
                  <a:pt x="924" y="2093"/>
                </a:lnTo>
                <a:lnTo>
                  <a:pt x="923" y="2093"/>
                </a:lnTo>
                <a:lnTo>
                  <a:pt x="922" y="2093"/>
                </a:lnTo>
                <a:lnTo>
                  <a:pt x="921" y="2093"/>
                </a:lnTo>
                <a:lnTo>
                  <a:pt x="921" y="2092"/>
                </a:lnTo>
                <a:lnTo>
                  <a:pt x="920" y="2092"/>
                </a:lnTo>
                <a:lnTo>
                  <a:pt x="920" y="2091"/>
                </a:lnTo>
                <a:lnTo>
                  <a:pt x="918" y="2091"/>
                </a:lnTo>
                <a:lnTo>
                  <a:pt x="920" y="2091"/>
                </a:lnTo>
                <a:lnTo>
                  <a:pt x="921" y="2091"/>
                </a:lnTo>
                <a:lnTo>
                  <a:pt x="922" y="2091"/>
                </a:lnTo>
                <a:lnTo>
                  <a:pt x="922" y="2090"/>
                </a:lnTo>
                <a:lnTo>
                  <a:pt x="923" y="2090"/>
                </a:lnTo>
                <a:lnTo>
                  <a:pt x="924" y="2090"/>
                </a:lnTo>
                <a:lnTo>
                  <a:pt x="924" y="2091"/>
                </a:lnTo>
                <a:lnTo>
                  <a:pt x="923" y="2091"/>
                </a:lnTo>
                <a:lnTo>
                  <a:pt x="924" y="2092"/>
                </a:lnTo>
                <a:lnTo>
                  <a:pt x="924" y="2091"/>
                </a:lnTo>
                <a:lnTo>
                  <a:pt x="925" y="2091"/>
                </a:lnTo>
                <a:lnTo>
                  <a:pt x="925" y="2090"/>
                </a:lnTo>
                <a:lnTo>
                  <a:pt x="925" y="2089"/>
                </a:lnTo>
                <a:lnTo>
                  <a:pt x="925" y="2090"/>
                </a:lnTo>
                <a:lnTo>
                  <a:pt x="924" y="2090"/>
                </a:lnTo>
                <a:lnTo>
                  <a:pt x="925" y="2089"/>
                </a:lnTo>
                <a:lnTo>
                  <a:pt x="924" y="2089"/>
                </a:lnTo>
                <a:lnTo>
                  <a:pt x="923" y="2089"/>
                </a:lnTo>
                <a:lnTo>
                  <a:pt x="923" y="2087"/>
                </a:lnTo>
                <a:lnTo>
                  <a:pt x="924" y="2087"/>
                </a:lnTo>
                <a:lnTo>
                  <a:pt x="925" y="2087"/>
                </a:lnTo>
                <a:lnTo>
                  <a:pt x="926" y="2087"/>
                </a:lnTo>
                <a:lnTo>
                  <a:pt x="926" y="2086"/>
                </a:lnTo>
                <a:lnTo>
                  <a:pt x="926" y="2085"/>
                </a:lnTo>
                <a:lnTo>
                  <a:pt x="926" y="2084"/>
                </a:lnTo>
                <a:lnTo>
                  <a:pt x="925" y="2084"/>
                </a:lnTo>
                <a:lnTo>
                  <a:pt x="925" y="2083"/>
                </a:lnTo>
                <a:lnTo>
                  <a:pt x="926" y="2082"/>
                </a:lnTo>
                <a:lnTo>
                  <a:pt x="925" y="2082"/>
                </a:lnTo>
                <a:lnTo>
                  <a:pt x="924" y="2082"/>
                </a:lnTo>
                <a:lnTo>
                  <a:pt x="925" y="2081"/>
                </a:lnTo>
                <a:lnTo>
                  <a:pt x="925" y="2079"/>
                </a:lnTo>
                <a:lnTo>
                  <a:pt x="925" y="2078"/>
                </a:lnTo>
                <a:close/>
                <a:moveTo>
                  <a:pt x="928" y="2077"/>
                </a:moveTo>
                <a:lnTo>
                  <a:pt x="928" y="2078"/>
                </a:lnTo>
                <a:lnTo>
                  <a:pt x="926" y="2078"/>
                </a:lnTo>
                <a:lnTo>
                  <a:pt x="925" y="2078"/>
                </a:lnTo>
                <a:lnTo>
                  <a:pt x="925" y="2077"/>
                </a:lnTo>
                <a:lnTo>
                  <a:pt x="924" y="2077"/>
                </a:lnTo>
                <a:lnTo>
                  <a:pt x="924" y="2076"/>
                </a:lnTo>
                <a:lnTo>
                  <a:pt x="925" y="2075"/>
                </a:lnTo>
                <a:lnTo>
                  <a:pt x="926" y="2076"/>
                </a:lnTo>
                <a:lnTo>
                  <a:pt x="926" y="2077"/>
                </a:lnTo>
                <a:lnTo>
                  <a:pt x="926" y="2076"/>
                </a:lnTo>
                <a:lnTo>
                  <a:pt x="928" y="2076"/>
                </a:lnTo>
                <a:lnTo>
                  <a:pt x="928" y="2077"/>
                </a:lnTo>
                <a:close/>
                <a:moveTo>
                  <a:pt x="921" y="2072"/>
                </a:moveTo>
                <a:lnTo>
                  <a:pt x="920" y="2072"/>
                </a:lnTo>
                <a:lnTo>
                  <a:pt x="920" y="2070"/>
                </a:lnTo>
                <a:lnTo>
                  <a:pt x="921" y="2069"/>
                </a:lnTo>
                <a:lnTo>
                  <a:pt x="922" y="2070"/>
                </a:lnTo>
                <a:lnTo>
                  <a:pt x="922" y="2072"/>
                </a:lnTo>
                <a:lnTo>
                  <a:pt x="921" y="2072"/>
                </a:lnTo>
                <a:close/>
                <a:moveTo>
                  <a:pt x="892" y="2064"/>
                </a:moveTo>
                <a:lnTo>
                  <a:pt x="894" y="2064"/>
                </a:lnTo>
                <a:lnTo>
                  <a:pt x="894" y="2065"/>
                </a:lnTo>
                <a:lnTo>
                  <a:pt x="895" y="2065"/>
                </a:lnTo>
                <a:lnTo>
                  <a:pt x="896" y="2065"/>
                </a:lnTo>
                <a:lnTo>
                  <a:pt x="897" y="2066"/>
                </a:lnTo>
                <a:lnTo>
                  <a:pt x="896" y="2066"/>
                </a:lnTo>
                <a:lnTo>
                  <a:pt x="896" y="2067"/>
                </a:lnTo>
                <a:lnTo>
                  <a:pt x="895" y="2067"/>
                </a:lnTo>
                <a:lnTo>
                  <a:pt x="895" y="2068"/>
                </a:lnTo>
                <a:lnTo>
                  <a:pt x="894" y="2068"/>
                </a:lnTo>
                <a:lnTo>
                  <a:pt x="894" y="2067"/>
                </a:lnTo>
                <a:lnTo>
                  <a:pt x="892" y="2067"/>
                </a:lnTo>
                <a:lnTo>
                  <a:pt x="892" y="2066"/>
                </a:lnTo>
                <a:lnTo>
                  <a:pt x="891" y="2066"/>
                </a:lnTo>
                <a:lnTo>
                  <a:pt x="890" y="2066"/>
                </a:lnTo>
                <a:lnTo>
                  <a:pt x="890" y="2067"/>
                </a:lnTo>
                <a:lnTo>
                  <a:pt x="889" y="2067"/>
                </a:lnTo>
                <a:lnTo>
                  <a:pt x="889" y="2068"/>
                </a:lnTo>
                <a:lnTo>
                  <a:pt x="888" y="2068"/>
                </a:lnTo>
                <a:lnTo>
                  <a:pt x="887" y="2068"/>
                </a:lnTo>
                <a:lnTo>
                  <a:pt x="887" y="2069"/>
                </a:lnTo>
                <a:lnTo>
                  <a:pt x="887" y="2070"/>
                </a:lnTo>
                <a:lnTo>
                  <a:pt x="886" y="2070"/>
                </a:lnTo>
                <a:lnTo>
                  <a:pt x="886" y="2072"/>
                </a:lnTo>
                <a:lnTo>
                  <a:pt x="886" y="2073"/>
                </a:lnTo>
                <a:lnTo>
                  <a:pt x="886" y="2072"/>
                </a:lnTo>
                <a:lnTo>
                  <a:pt x="885" y="2072"/>
                </a:lnTo>
                <a:lnTo>
                  <a:pt x="885" y="2073"/>
                </a:lnTo>
                <a:lnTo>
                  <a:pt x="883" y="2072"/>
                </a:lnTo>
                <a:lnTo>
                  <a:pt x="885" y="2072"/>
                </a:lnTo>
                <a:lnTo>
                  <a:pt x="883" y="2072"/>
                </a:lnTo>
                <a:lnTo>
                  <a:pt x="883" y="2073"/>
                </a:lnTo>
                <a:lnTo>
                  <a:pt x="883" y="2074"/>
                </a:lnTo>
                <a:lnTo>
                  <a:pt x="882" y="2074"/>
                </a:lnTo>
                <a:lnTo>
                  <a:pt x="882" y="2073"/>
                </a:lnTo>
                <a:lnTo>
                  <a:pt x="882" y="2072"/>
                </a:lnTo>
                <a:lnTo>
                  <a:pt x="883" y="2072"/>
                </a:lnTo>
                <a:lnTo>
                  <a:pt x="882" y="2072"/>
                </a:lnTo>
                <a:lnTo>
                  <a:pt x="882" y="2070"/>
                </a:lnTo>
                <a:lnTo>
                  <a:pt x="882" y="2069"/>
                </a:lnTo>
                <a:lnTo>
                  <a:pt x="883" y="2069"/>
                </a:lnTo>
                <a:lnTo>
                  <a:pt x="883" y="2068"/>
                </a:lnTo>
                <a:lnTo>
                  <a:pt x="885" y="2068"/>
                </a:lnTo>
                <a:lnTo>
                  <a:pt x="885" y="2067"/>
                </a:lnTo>
                <a:lnTo>
                  <a:pt x="885" y="2066"/>
                </a:lnTo>
                <a:lnTo>
                  <a:pt x="886" y="2066"/>
                </a:lnTo>
                <a:lnTo>
                  <a:pt x="885" y="2066"/>
                </a:lnTo>
                <a:lnTo>
                  <a:pt x="886" y="2066"/>
                </a:lnTo>
                <a:lnTo>
                  <a:pt x="887" y="2066"/>
                </a:lnTo>
                <a:lnTo>
                  <a:pt x="887" y="2065"/>
                </a:lnTo>
                <a:lnTo>
                  <a:pt x="888" y="2065"/>
                </a:lnTo>
                <a:lnTo>
                  <a:pt x="889" y="2065"/>
                </a:lnTo>
                <a:lnTo>
                  <a:pt x="890" y="2065"/>
                </a:lnTo>
                <a:lnTo>
                  <a:pt x="890" y="2064"/>
                </a:lnTo>
                <a:lnTo>
                  <a:pt x="890" y="2065"/>
                </a:lnTo>
                <a:lnTo>
                  <a:pt x="891" y="2065"/>
                </a:lnTo>
                <a:lnTo>
                  <a:pt x="891" y="2064"/>
                </a:lnTo>
                <a:lnTo>
                  <a:pt x="892" y="2064"/>
                </a:lnTo>
                <a:close/>
                <a:moveTo>
                  <a:pt x="905" y="2065"/>
                </a:moveTo>
                <a:lnTo>
                  <a:pt x="904" y="2065"/>
                </a:lnTo>
                <a:lnTo>
                  <a:pt x="904" y="2064"/>
                </a:lnTo>
                <a:lnTo>
                  <a:pt x="904" y="2065"/>
                </a:lnTo>
                <a:lnTo>
                  <a:pt x="904" y="2066"/>
                </a:lnTo>
                <a:lnTo>
                  <a:pt x="903" y="2066"/>
                </a:lnTo>
                <a:lnTo>
                  <a:pt x="903" y="2067"/>
                </a:lnTo>
                <a:lnTo>
                  <a:pt x="903" y="2068"/>
                </a:lnTo>
                <a:lnTo>
                  <a:pt x="903" y="2069"/>
                </a:lnTo>
                <a:lnTo>
                  <a:pt x="904" y="2069"/>
                </a:lnTo>
                <a:lnTo>
                  <a:pt x="904" y="2068"/>
                </a:lnTo>
                <a:lnTo>
                  <a:pt x="905" y="2068"/>
                </a:lnTo>
                <a:lnTo>
                  <a:pt x="905" y="2069"/>
                </a:lnTo>
                <a:lnTo>
                  <a:pt x="904" y="2070"/>
                </a:lnTo>
                <a:lnTo>
                  <a:pt x="903" y="2070"/>
                </a:lnTo>
                <a:lnTo>
                  <a:pt x="903" y="2072"/>
                </a:lnTo>
                <a:lnTo>
                  <a:pt x="902" y="2072"/>
                </a:lnTo>
                <a:lnTo>
                  <a:pt x="902" y="2070"/>
                </a:lnTo>
                <a:lnTo>
                  <a:pt x="902" y="2069"/>
                </a:lnTo>
                <a:lnTo>
                  <a:pt x="900" y="2069"/>
                </a:lnTo>
                <a:lnTo>
                  <a:pt x="900" y="2070"/>
                </a:lnTo>
                <a:lnTo>
                  <a:pt x="900" y="2072"/>
                </a:lnTo>
                <a:lnTo>
                  <a:pt x="899" y="2072"/>
                </a:lnTo>
                <a:lnTo>
                  <a:pt x="899" y="2070"/>
                </a:lnTo>
                <a:lnTo>
                  <a:pt x="898" y="2070"/>
                </a:lnTo>
                <a:lnTo>
                  <a:pt x="898" y="2069"/>
                </a:lnTo>
                <a:lnTo>
                  <a:pt x="898" y="2068"/>
                </a:lnTo>
                <a:lnTo>
                  <a:pt x="897" y="2068"/>
                </a:lnTo>
                <a:lnTo>
                  <a:pt x="897" y="2069"/>
                </a:lnTo>
                <a:lnTo>
                  <a:pt x="897" y="2068"/>
                </a:lnTo>
                <a:lnTo>
                  <a:pt x="897" y="2067"/>
                </a:lnTo>
                <a:lnTo>
                  <a:pt x="898" y="2067"/>
                </a:lnTo>
                <a:lnTo>
                  <a:pt x="899" y="2067"/>
                </a:lnTo>
                <a:lnTo>
                  <a:pt x="899" y="2068"/>
                </a:lnTo>
                <a:lnTo>
                  <a:pt x="899" y="2067"/>
                </a:lnTo>
                <a:lnTo>
                  <a:pt x="900" y="2067"/>
                </a:lnTo>
                <a:lnTo>
                  <a:pt x="900" y="2066"/>
                </a:lnTo>
                <a:lnTo>
                  <a:pt x="902" y="2066"/>
                </a:lnTo>
                <a:lnTo>
                  <a:pt x="900" y="2066"/>
                </a:lnTo>
                <a:lnTo>
                  <a:pt x="900" y="2067"/>
                </a:lnTo>
                <a:lnTo>
                  <a:pt x="899" y="2067"/>
                </a:lnTo>
                <a:lnTo>
                  <a:pt x="899" y="2066"/>
                </a:lnTo>
                <a:lnTo>
                  <a:pt x="900" y="2066"/>
                </a:lnTo>
                <a:lnTo>
                  <a:pt x="900" y="2065"/>
                </a:lnTo>
                <a:lnTo>
                  <a:pt x="902" y="2065"/>
                </a:lnTo>
                <a:lnTo>
                  <a:pt x="902" y="2064"/>
                </a:lnTo>
                <a:lnTo>
                  <a:pt x="903" y="2064"/>
                </a:lnTo>
                <a:lnTo>
                  <a:pt x="904" y="2062"/>
                </a:lnTo>
                <a:lnTo>
                  <a:pt x="905" y="2062"/>
                </a:lnTo>
                <a:lnTo>
                  <a:pt x="905" y="2061"/>
                </a:lnTo>
                <a:lnTo>
                  <a:pt x="906" y="2061"/>
                </a:lnTo>
                <a:lnTo>
                  <a:pt x="906" y="2062"/>
                </a:lnTo>
                <a:lnTo>
                  <a:pt x="905" y="2062"/>
                </a:lnTo>
                <a:lnTo>
                  <a:pt x="905" y="2064"/>
                </a:lnTo>
                <a:lnTo>
                  <a:pt x="905" y="2065"/>
                </a:lnTo>
                <a:close/>
                <a:moveTo>
                  <a:pt x="914" y="2067"/>
                </a:moveTo>
                <a:lnTo>
                  <a:pt x="915" y="2067"/>
                </a:lnTo>
                <a:lnTo>
                  <a:pt x="915" y="2066"/>
                </a:lnTo>
                <a:lnTo>
                  <a:pt x="915" y="2065"/>
                </a:lnTo>
                <a:lnTo>
                  <a:pt x="916" y="2065"/>
                </a:lnTo>
                <a:lnTo>
                  <a:pt x="917" y="2065"/>
                </a:lnTo>
                <a:lnTo>
                  <a:pt x="918" y="2066"/>
                </a:lnTo>
                <a:lnTo>
                  <a:pt x="917" y="2066"/>
                </a:lnTo>
                <a:lnTo>
                  <a:pt x="917" y="2067"/>
                </a:lnTo>
                <a:lnTo>
                  <a:pt x="917" y="2068"/>
                </a:lnTo>
                <a:lnTo>
                  <a:pt x="918" y="2068"/>
                </a:lnTo>
                <a:lnTo>
                  <a:pt x="920" y="2069"/>
                </a:lnTo>
                <a:lnTo>
                  <a:pt x="920" y="2070"/>
                </a:lnTo>
                <a:lnTo>
                  <a:pt x="918" y="2070"/>
                </a:lnTo>
                <a:lnTo>
                  <a:pt x="918" y="2069"/>
                </a:lnTo>
                <a:lnTo>
                  <a:pt x="917" y="2069"/>
                </a:lnTo>
                <a:lnTo>
                  <a:pt x="917" y="2070"/>
                </a:lnTo>
                <a:lnTo>
                  <a:pt x="916" y="2070"/>
                </a:lnTo>
                <a:lnTo>
                  <a:pt x="916" y="2072"/>
                </a:lnTo>
                <a:lnTo>
                  <a:pt x="916" y="2073"/>
                </a:lnTo>
                <a:lnTo>
                  <a:pt x="915" y="2074"/>
                </a:lnTo>
                <a:lnTo>
                  <a:pt x="914" y="2074"/>
                </a:lnTo>
                <a:lnTo>
                  <a:pt x="914" y="2073"/>
                </a:lnTo>
                <a:lnTo>
                  <a:pt x="913" y="2072"/>
                </a:lnTo>
                <a:lnTo>
                  <a:pt x="913" y="2073"/>
                </a:lnTo>
                <a:lnTo>
                  <a:pt x="912" y="2073"/>
                </a:lnTo>
                <a:lnTo>
                  <a:pt x="912" y="2072"/>
                </a:lnTo>
                <a:lnTo>
                  <a:pt x="912" y="2070"/>
                </a:lnTo>
                <a:lnTo>
                  <a:pt x="913" y="2070"/>
                </a:lnTo>
                <a:lnTo>
                  <a:pt x="914" y="2070"/>
                </a:lnTo>
                <a:lnTo>
                  <a:pt x="914" y="2069"/>
                </a:lnTo>
                <a:lnTo>
                  <a:pt x="915" y="2069"/>
                </a:lnTo>
                <a:lnTo>
                  <a:pt x="915" y="2068"/>
                </a:lnTo>
                <a:lnTo>
                  <a:pt x="914" y="2068"/>
                </a:lnTo>
                <a:lnTo>
                  <a:pt x="914" y="2069"/>
                </a:lnTo>
                <a:lnTo>
                  <a:pt x="913" y="2069"/>
                </a:lnTo>
                <a:lnTo>
                  <a:pt x="912" y="2070"/>
                </a:lnTo>
                <a:lnTo>
                  <a:pt x="912" y="2069"/>
                </a:lnTo>
                <a:lnTo>
                  <a:pt x="911" y="2069"/>
                </a:lnTo>
                <a:lnTo>
                  <a:pt x="911" y="2070"/>
                </a:lnTo>
                <a:lnTo>
                  <a:pt x="911" y="2072"/>
                </a:lnTo>
                <a:lnTo>
                  <a:pt x="909" y="2072"/>
                </a:lnTo>
                <a:lnTo>
                  <a:pt x="908" y="2072"/>
                </a:lnTo>
                <a:lnTo>
                  <a:pt x="907" y="2072"/>
                </a:lnTo>
                <a:lnTo>
                  <a:pt x="907" y="2070"/>
                </a:lnTo>
                <a:lnTo>
                  <a:pt x="907" y="2069"/>
                </a:lnTo>
                <a:lnTo>
                  <a:pt x="906" y="2069"/>
                </a:lnTo>
                <a:lnTo>
                  <a:pt x="907" y="2069"/>
                </a:lnTo>
                <a:lnTo>
                  <a:pt x="906" y="2069"/>
                </a:lnTo>
                <a:lnTo>
                  <a:pt x="905" y="2069"/>
                </a:lnTo>
                <a:lnTo>
                  <a:pt x="905" y="2068"/>
                </a:lnTo>
                <a:lnTo>
                  <a:pt x="906" y="2067"/>
                </a:lnTo>
                <a:lnTo>
                  <a:pt x="906" y="2068"/>
                </a:lnTo>
                <a:lnTo>
                  <a:pt x="907" y="2068"/>
                </a:lnTo>
                <a:lnTo>
                  <a:pt x="908" y="2068"/>
                </a:lnTo>
                <a:lnTo>
                  <a:pt x="909" y="2068"/>
                </a:lnTo>
                <a:lnTo>
                  <a:pt x="909" y="2069"/>
                </a:lnTo>
                <a:lnTo>
                  <a:pt x="908" y="2070"/>
                </a:lnTo>
                <a:lnTo>
                  <a:pt x="909" y="2070"/>
                </a:lnTo>
                <a:lnTo>
                  <a:pt x="909" y="2069"/>
                </a:lnTo>
                <a:lnTo>
                  <a:pt x="909" y="2068"/>
                </a:lnTo>
                <a:lnTo>
                  <a:pt x="911" y="2068"/>
                </a:lnTo>
                <a:lnTo>
                  <a:pt x="912" y="2068"/>
                </a:lnTo>
                <a:lnTo>
                  <a:pt x="911" y="2068"/>
                </a:lnTo>
                <a:lnTo>
                  <a:pt x="911" y="2067"/>
                </a:lnTo>
                <a:lnTo>
                  <a:pt x="909" y="2067"/>
                </a:lnTo>
                <a:lnTo>
                  <a:pt x="909" y="2066"/>
                </a:lnTo>
                <a:lnTo>
                  <a:pt x="909" y="2067"/>
                </a:lnTo>
                <a:lnTo>
                  <a:pt x="908" y="2067"/>
                </a:lnTo>
                <a:lnTo>
                  <a:pt x="908" y="2066"/>
                </a:lnTo>
                <a:lnTo>
                  <a:pt x="908" y="2065"/>
                </a:lnTo>
                <a:lnTo>
                  <a:pt x="907" y="2064"/>
                </a:lnTo>
                <a:lnTo>
                  <a:pt x="907" y="2062"/>
                </a:lnTo>
                <a:lnTo>
                  <a:pt x="908" y="2061"/>
                </a:lnTo>
                <a:lnTo>
                  <a:pt x="908" y="2060"/>
                </a:lnTo>
                <a:lnTo>
                  <a:pt x="908" y="2059"/>
                </a:lnTo>
                <a:lnTo>
                  <a:pt x="909" y="2059"/>
                </a:lnTo>
                <a:lnTo>
                  <a:pt x="909" y="2058"/>
                </a:lnTo>
                <a:lnTo>
                  <a:pt x="911" y="2058"/>
                </a:lnTo>
                <a:lnTo>
                  <a:pt x="911" y="2057"/>
                </a:lnTo>
                <a:lnTo>
                  <a:pt x="912" y="2057"/>
                </a:lnTo>
                <a:lnTo>
                  <a:pt x="913" y="2057"/>
                </a:lnTo>
                <a:lnTo>
                  <a:pt x="913" y="2058"/>
                </a:lnTo>
                <a:lnTo>
                  <a:pt x="914" y="2058"/>
                </a:lnTo>
                <a:lnTo>
                  <a:pt x="914" y="2059"/>
                </a:lnTo>
                <a:lnTo>
                  <a:pt x="915" y="2060"/>
                </a:lnTo>
                <a:lnTo>
                  <a:pt x="915" y="2061"/>
                </a:lnTo>
                <a:lnTo>
                  <a:pt x="915" y="2062"/>
                </a:lnTo>
                <a:lnTo>
                  <a:pt x="916" y="2064"/>
                </a:lnTo>
                <a:lnTo>
                  <a:pt x="915" y="2064"/>
                </a:lnTo>
                <a:lnTo>
                  <a:pt x="915" y="2065"/>
                </a:lnTo>
                <a:lnTo>
                  <a:pt x="914" y="2066"/>
                </a:lnTo>
                <a:lnTo>
                  <a:pt x="914" y="2067"/>
                </a:lnTo>
                <a:close/>
                <a:moveTo>
                  <a:pt x="918" y="2050"/>
                </a:moveTo>
                <a:lnTo>
                  <a:pt x="920" y="2050"/>
                </a:lnTo>
                <a:lnTo>
                  <a:pt x="921" y="2050"/>
                </a:lnTo>
                <a:lnTo>
                  <a:pt x="920" y="2051"/>
                </a:lnTo>
                <a:lnTo>
                  <a:pt x="918" y="2051"/>
                </a:lnTo>
                <a:lnTo>
                  <a:pt x="918" y="2050"/>
                </a:lnTo>
                <a:lnTo>
                  <a:pt x="918" y="2051"/>
                </a:lnTo>
                <a:lnTo>
                  <a:pt x="917" y="2051"/>
                </a:lnTo>
                <a:lnTo>
                  <a:pt x="917" y="2052"/>
                </a:lnTo>
                <a:lnTo>
                  <a:pt x="918" y="2052"/>
                </a:lnTo>
                <a:lnTo>
                  <a:pt x="918" y="2051"/>
                </a:lnTo>
                <a:lnTo>
                  <a:pt x="920" y="2051"/>
                </a:lnTo>
                <a:lnTo>
                  <a:pt x="921" y="2051"/>
                </a:lnTo>
                <a:lnTo>
                  <a:pt x="921" y="2052"/>
                </a:lnTo>
                <a:lnTo>
                  <a:pt x="920" y="2052"/>
                </a:lnTo>
                <a:lnTo>
                  <a:pt x="920" y="2053"/>
                </a:lnTo>
                <a:lnTo>
                  <a:pt x="918" y="2053"/>
                </a:lnTo>
                <a:lnTo>
                  <a:pt x="918" y="2052"/>
                </a:lnTo>
                <a:lnTo>
                  <a:pt x="920" y="2052"/>
                </a:lnTo>
                <a:lnTo>
                  <a:pt x="918" y="2052"/>
                </a:lnTo>
                <a:lnTo>
                  <a:pt x="918" y="2053"/>
                </a:lnTo>
                <a:lnTo>
                  <a:pt x="917" y="2053"/>
                </a:lnTo>
                <a:lnTo>
                  <a:pt x="917" y="2054"/>
                </a:lnTo>
                <a:lnTo>
                  <a:pt x="916" y="2053"/>
                </a:lnTo>
                <a:lnTo>
                  <a:pt x="916" y="2052"/>
                </a:lnTo>
                <a:lnTo>
                  <a:pt x="916" y="2051"/>
                </a:lnTo>
                <a:lnTo>
                  <a:pt x="915" y="2051"/>
                </a:lnTo>
                <a:lnTo>
                  <a:pt x="916" y="2051"/>
                </a:lnTo>
                <a:lnTo>
                  <a:pt x="916" y="2050"/>
                </a:lnTo>
                <a:lnTo>
                  <a:pt x="917" y="2050"/>
                </a:lnTo>
                <a:lnTo>
                  <a:pt x="917" y="2049"/>
                </a:lnTo>
                <a:lnTo>
                  <a:pt x="917" y="2048"/>
                </a:lnTo>
                <a:lnTo>
                  <a:pt x="918" y="2049"/>
                </a:lnTo>
                <a:lnTo>
                  <a:pt x="918" y="2050"/>
                </a:lnTo>
                <a:close/>
                <a:moveTo>
                  <a:pt x="941" y="2022"/>
                </a:moveTo>
                <a:lnTo>
                  <a:pt x="941" y="2020"/>
                </a:lnTo>
                <a:lnTo>
                  <a:pt x="941" y="2019"/>
                </a:lnTo>
                <a:lnTo>
                  <a:pt x="942" y="2019"/>
                </a:lnTo>
                <a:lnTo>
                  <a:pt x="942" y="2018"/>
                </a:lnTo>
                <a:lnTo>
                  <a:pt x="943" y="2018"/>
                </a:lnTo>
                <a:lnTo>
                  <a:pt x="943" y="2019"/>
                </a:lnTo>
                <a:lnTo>
                  <a:pt x="942" y="2019"/>
                </a:lnTo>
                <a:lnTo>
                  <a:pt x="942" y="2020"/>
                </a:lnTo>
                <a:lnTo>
                  <a:pt x="942" y="2022"/>
                </a:lnTo>
                <a:lnTo>
                  <a:pt x="941" y="2022"/>
                </a:lnTo>
                <a:close/>
                <a:moveTo>
                  <a:pt x="898" y="2053"/>
                </a:moveTo>
                <a:lnTo>
                  <a:pt x="897" y="2053"/>
                </a:lnTo>
                <a:lnTo>
                  <a:pt x="897" y="2052"/>
                </a:lnTo>
                <a:lnTo>
                  <a:pt x="897" y="2051"/>
                </a:lnTo>
                <a:lnTo>
                  <a:pt x="897" y="2049"/>
                </a:lnTo>
                <a:lnTo>
                  <a:pt x="897" y="2048"/>
                </a:lnTo>
                <a:lnTo>
                  <a:pt x="896" y="2047"/>
                </a:lnTo>
                <a:lnTo>
                  <a:pt x="895" y="2047"/>
                </a:lnTo>
                <a:lnTo>
                  <a:pt x="895" y="2045"/>
                </a:lnTo>
                <a:lnTo>
                  <a:pt x="894" y="2045"/>
                </a:lnTo>
                <a:lnTo>
                  <a:pt x="894" y="2044"/>
                </a:lnTo>
                <a:lnTo>
                  <a:pt x="895" y="2043"/>
                </a:lnTo>
                <a:lnTo>
                  <a:pt x="897" y="2042"/>
                </a:lnTo>
                <a:lnTo>
                  <a:pt x="899" y="2040"/>
                </a:lnTo>
                <a:lnTo>
                  <a:pt x="902" y="2037"/>
                </a:lnTo>
                <a:lnTo>
                  <a:pt x="903" y="2035"/>
                </a:lnTo>
                <a:lnTo>
                  <a:pt x="903" y="2033"/>
                </a:lnTo>
                <a:lnTo>
                  <a:pt x="904" y="2031"/>
                </a:lnTo>
                <a:lnTo>
                  <a:pt x="905" y="2030"/>
                </a:lnTo>
                <a:lnTo>
                  <a:pt x="908" y="2027"/>
                </a:lnTo>
                <a:lnTo>
                  <a:pt x="911" y="2026"/>
                </a:lnTo>
                <a:lnTo>
                  <a:pt x="912" y="2024"/>
                </a:lnTo>
                <a:lnTo>
                  <a:pt x="913" y="2022"/>
                </a:lnTo>
                <a:lnTo>
                  <a:pt x="914" y="2020"/>
                </a:lnTo>
                <a:lnTo>
                  <a:pt x="915" y="2019"/>
                </a:lnTo>
                <a:lnTo>
                  <a:pt x="917" y="2018"/>
                </a:lnTo>
                <a:lnTo>
                  <a:pt x="918" y="2014"/>
                </a:lnTo>
                <a:lnTo>
                  <a:pt x="920" y="2011"/>
                </a:lnTo>
                <a:lnTo>
                  <a:pt x="915" y="2025"/>
                </a:lnTo>
                <a:lnTo>
                  <a:pt x="914" y="2027"/>
                </a:lnTo>
                <a:lnTo>
                  <a:pt x="909" y="2033"/>
                </a:lnTo>
                <a:lnTo>
                  <a:pt x="909" y="2034"/>
                </a:lnTo>
                <a:lnTo>
                  <a:pt x="909" y="2035"/>
                </a:lnTo>
                <a:lnTo>
                  <a:pt x="908" y="2036"/>
                </a:lnTo>
                <a:lnTo>
                  <a:pt x="908" y="2039"/>
                </a:lnTo>
                <a:lnTo>
                  <a:pt x="906" y="2040"/>
                </a:lnTo>
                <a:lnTo>
                  <a:pt x="905" y="2042"/>
                </a:lnTo>
                <a:lnTo>
                  <a:pt x="904" y="2044"/>
                </a:lnTo>
                <a:lnTo>
                  <a:pt x="903" y="2047"/>
                </a:lnTo>
                <a:lnTo>
                  <a:pt x="902" y="2048"/>
                </a:lnTo>
                <a:lnTo>
                  <a:pt x="902" y="2049"/>
                </a:lnTo>
                <a:lnTo>
                  <a:pt x="902" y="2050"/>
                </a:lnTo>
                <a:lnTo>
                  <a:pt x="902" y="2051"/>
                </a:lnTo>
                <a:lnTo>
                  <a:pt x="902" y="2052"/>
                </a:lnTo>
                <a:lnTo>
                  <a:pt x="900" y="2052"/>
                </a:lnTo>
                <a:lnTo>
                  <a:pt x="899" y="2052"/>
                </a:lnTo>
                <a:lnTo>
                  <a:pt x="898" y="2053"/>
                </a:lnTo>
                <a:close/>
                <a:moveTo>
                  <a:pt x="942" y="2003"/>
                </a:moveTo>
                <a:lnTo>
                  <a:pt x="943" y="2003"/>
                </a:lnTo>
                <a:lnTo>
                  <a:pt x="943" y="2005"/>
                </a:lnTo>
                <a:lnTo>
                  <a:pt x="943" y="2006"/>
                </a:lnTo>
                <a:lnTo>
                  <a:pt x="944" y="2007"/>
                </a:lnTo>
                <a:lnTo>
                  <a:pt x="943" y="2007"/>
                </a:lnTo>
                <a:lnTo>
                  <a:pt x="942" y="2007"/>
                </a:lnTo>
                <a:lnTo>
                  <a:pt x="942" y="2006"/>
                </a:lnTo>
                <a:lnTo>
                  <a:pt x="941" y="2005"/>
                </a:lnTo>
                <a:lnTo>
                  <a:pt x="942" y="2005"/>
                </a:lnTo>
                <a:lnTo>
                  <a:pt x="941" y="2005"/>
                </a:lnTo>
                <a:lnTo>
                  <a:pt x="941" y="2003"/>
                </a:lnTo>
                <a:lnTo>
                  <a:pt x="940" y="2003"/>
                </a:lnTo>
                <a:lnTo>
                  <a:pt x="940" y="2002"/>
                </a:lnTo>
                <a:lnTo>
                  <a:pt x="939" y="2002"/>
                </a:lnTo>
                <a:lnTo>
                  <a:pt x="939" y="2001"/>
                </a:lnTo>
                <a:lnTo>
                  <a:pt x="940" y="2001"/>
                </a:lnTo>
                <a:lnTo>
                  <a:pt x="941" y="2001"/>
                </a:lnTo>
                <a:lnTo>
                  <a:pt x="942" y="2001"/>
                </a:lnTo>
                <a:lnTo>
                  <a:pt x="942" y="2002"/>
                </a:lnTo>
                <a:lnTo>
                  <a:pt x="942" y="2003"/>
                </a:lnTo>
                <a:close/>
                <a:moveTo>
                  <a:pt x="959" y="1990"/>
                </a:moveTo>
                <a:lnTo>
                  <a:pt x="958" y="1990"/>
                </a:lnTo>
                <a:lnTo>
                  <a:pt x="957" y="1990"/>
                </a:lnTo>
                <a:lnTo>
                  <a:pt x="956" y="1990"/>
                </a:lnTo>
                <a:lnTo>
                  <a:pt x="956" y="1991"/>
                </a:lnTo>
                <a:lnTo>
                  <a:pt x="956" y="1990"/>
                </a:lnTo>
                <a:lnTo>
                  <a:pt x="955" y="1990"/>
                </a:lnTo>
                <a:lnTo>
                  <a:pt x="956" y="1990"/>
                </a:lnTo>
                <a:lnTo>
                  <a:pt x="956" y="1989"/>
                </a:lnTo>
                <a:lnTo>
                  <a:pt x="957" y="1987"/>
                </a:lnTo>
                <a:lnTo>
                  <a:pt x="958" y="1986"/>
                </a:lnTo>
                <a:lnTo>
                  <a:pt x="958" y="1985"/>
                </a:lnTo>
                <a:lnTo>
                  <a:pt x="959" y="1984"/>
                </a:lnTo>
                <a:lnTo>
                  <a:pt x="960" y="1984"/>
                </a:lnTo>
                <a:lnTo>
                  <a:pt x="961" y="1984"/>
                </a:lnTo>
                <a:lnTo>
                  <a:pt x="961" y="1985"/>
                </a:lnTo>
                <a:lnTo>
                  <a:pt x="963" y="1986"/>
                </a:lnTo>
                <a:lnTo>
                  <a:pt x="961" y="1986"/>
                </a:lnTo>
                <a:lnTo>
                  <a:pt x="961" y="1987"/>
                </a:lnTo>
                <a:lnTo>
                  <a:pt x="960" y="1989"/>
                </a:lnTo>
                <a:lnTo>
                  <a:pt x="959" y="1990"/>
                </a:lnTo>
                <a:close/>
                <a:moveTo>
                  <a:pt x="969" y="1980"/>
                </a:moveTo>
                <a:lnTo>
                  <a:pt x="968" y="1978"/>
                </a:lnTo>
                <a:lnTo>
                  <a:pt x="968" y="1977"/>
                </a:lnTo>
                <a:lnTo>
                  <a:pt x="969" y="1977"/>
                </a:lnTo>
                <a:lnTo>
                  <a:pt x="969" y="1978"/>
                </a:lnTo>
                <a:lnTo>
                  <a:pt x="971" y="1978"/>
                </a:lnTo>
                <a:lnTo>
                  <a:pt x="971" y="1980"/>
                </a:lnTo>
                <a:lnTo>
                  <a:pt x="969" y="1980"/>
                </a:lnTo>
                <a:close/>
                <a:moveTo>
                  <a:pt x="946" y="1974"/>
                </a:moveTo>
                <a:lnTo>
                  <a:pt x="947" y="1974"/>
                </a:lnTo>
                <a:lnTo>
                  <a:pt x="948" y="1974"/>
                </a:lnTo>
                <a:lnTo>
                  <a:pt x="948" y="1975"/>
                </a:lnTo>
                <a:lnTo>
                  <a:pt x="948" y="1976"/>
                </a:lnTo>
                <a:lnTo>
                  <a:pt x="948" y="1977"/>
                </a:lnTo>
                <a:lnTo>
                  <a:pt x="947" y="1977"/>
                </a:lnTo>
                <a:lnTo>
                  <a:pt x="947" y="1978"/>
                </a:lnTo>
                <a:lnTo>
                  <a:pt x="947" y="1980"/>
                </a:lnTo>
                <a:lnTo>
                  <a:pt x="947" y="1981"/>
                </a:lnTo>
                <a:lnTo>
                  <a:pt x="946" y="1982"/>
                </a:lnTo>
                <a:lnTo>
                  <a:pt x="944" y="1981"/>
                </a:lnTo>
                <a:lnTo>
                  <a:pt x="943" y="1981"/>
                </a:lnTo>
                <a:lnTo>
                  <a:pt x="942" y="1982"/>
                </a:lnTo>
                <a:lnTo>
                  <a:pt x="942" y="1983"/>
                </a:lnTo>
                <a:lnTo>
                  <a:pt x="942" y="1984"/>
                </a:lnTo>
                <a:lnTo>
                  <a:pt x="942" y="1985"/>
                </a:lnTo>
                <a:lnTo>
                  <a:pt x="942" y="1986"/>
                </a:lnTo>
                <a:lnTo>
                  <a:pt x="943" y="1986"/>
                </a:lnTo>
                <a:lnTo>
                  <a:pt x="943" y="1987"/>
                </a:lnTo>
                <a:lnTo>
                  <a:pt x="943" y="1989"/>
                </a:lnTo>
                <a:lnTo>
                  <a:pt x="942" y="1989"/>
                </a:lnTo>
                <a:lnTo>
                  <a:pt x="941" y="1989"/>
                </a:lnTo>
                <a:lnTo>
                  <a:pt x="941" y="1987"/>
                </a:lnTo>
                <a:lnTo>
                  <a:pt x="940" y="1987"/>
                </a:lnTo>
                <a:lnTo>
                  <a:pt x="940" y="1986"/>
                </a:lnTo>
                <a:lnTo>
                  <a:pt x="939" y="1986"/>
                </a:lnTo>
                <a:lnTo>
                  <a:pt x="938" y="1986"/>
                </a:lnTo>
                <a:lnTo>
                  <a:pt x="938" y="1985"/>
                </a:lnTo>
                <a:lnTo>
                  <a:pt x="939" y="1985"/>
                </a:lnTo>
                <a:lnTo>
                  <a:pt x="939" y="1984"/>
                </a:lnTo>
                <a:lnTo>
                  <a:pt x="939" y="1983"/>
                </a:lnTo>
                <a:lnTo>
                  <a:pt x="939" y="1982"/>
                </a:lnTo>
                <a:lnTo>
                  <a:pt x="939" y="1981"/>
                </a:lnTo>
                <a:lnTo>
                  <a:pt x="939" y="1980"/>
                </a:lnTo>
                <a:lnTo>
                  <a:pt x="940" y="1980"/>
                </a:lnTo>
                <a:lnTo>
                  <a:pt x="940" y="1978"/>
                </a:lnTo>
                <a:lnTo>
                  <a:pt x="941" y="1978"/>
                </a:lnTo>
                <a:lnTo>
                  <a:pt x="941" y="1977"/>
                </a:lnTo>
                <a:lnTo>
                  <a:pt x="941" y="1976"/>
                </a:lnTo>
                <a:lnTo>
                  <a:pt x="942" y="1976"/>
                </a:lnTo>
                <a:lnTo>
                  <a:pt x="943" y="1975"/>
                </a:lnTo>
                <a:lnTo>
                  <a:pt x="943" y="1974"/>
                </a:lnTo>
                <a:lnTo>
                  <a:pt x="943" y="1973"/>
                </a:lnTo>
                <a:lnTo>
                  <a:pt x="944" y="1973"/>
                </a:lnTo>
                <a:lnTo>
                  <a:pt x="946" y="1973"/>
                </a:lnTo>
                <a:lnTo>
                  <a:pt x="946" y="1972"/>
                </a:lnTo>
                <a:lnTo>
                  <a:pt x="946" y="1973"/>
                </a:lnTo>
                <a:lnTo>
                  <a:pt x="946" y="1974"/>
                </a:lnTo>
                <a:close/>
                <a:moveTo>
                  <a:pt x="980" y="1974"/>
                </a:moveTo>
                <a:lnTo>
                  <a:pt x="980" y="1973"/>
                </a:lnTo>
                <a:lnTo>
                  <a:pt x="980" y="1972"/>
                </a:lnTo>
                <a:lnTo>
                  <a:pt x="981" y="1972"/>
                </a:lnTo>
                <a:lnTo>
                  <a:pt x="981" y="1970"/>
                </a:lnTo>
                <a:lnTo>
                  <a:pt x="981" y="1969"/>
                </a:lnTo>
                <a:lnTo>
                  <a:pt x="981" y="1968"/>
                </a:lnTo>
                <a:lnTo>
                  <a:pt x="982" y="1968"/>
                </a:lnTo>
                <a:lnTo>
                  <a:pt x="982" y="1967"/>
                </a:lnTo>
                <a:lnTo>
                  <a:pt x="983" y="1967"/>
                </a:lnTo>
                <a:lnTo>
                  <a:pt x="983" y="1966"/>
                </a:lnTo>
                <a:lnTo>
                  <a:pt x="983" y="1965"/>
                </a:lnTo>
                <a:lnTo>
                  <a:pt x="983" y="1964"/>
                </a:lnTo>
                <a:lnTo>
                  <a:pt x="984" y="1964"/>
                </a:lnTo>
                <a:lnTo>
                  <a:pt x="984" y="1965"/>
                </a:lnTo>
                <a:lnTo>
                  <a:pt x="984" y="1966"/>
                </a:lnTo>
                <a:lnTo>
                  <a:pt x="983" y="1967"/>
                </a:lnTo>
                <a:lnTo>
                  <a:pt x="983" y="1968"/>
                </a:lnTo>
                <a:lnTo>
                  <a:pt x="982" y="1970"/>
                </a:lnTo>
                <a:lnTo>
                  <a:pt x="982" y="1972"/>
                </a:lnTo>
                <a:lnTo>
                  <a:pt x="981" y="1973"/>
                </a:lnTo>
                <a:lnTo>
                  <a:pt x="981" y="1974"/>
                </a:lnTo>
                <a:lnTo>
                  <a:pt x="980" y="1974"/>
                </a:lnTo>
                <a:close/>
                <a:moveTo>
                  <a:pt x="969" y="1959"/>
                </a:moveTo>
                <a:lnTo>
                  <a:pt x="969" y="1960"/>
                </a:lnTo>
                <a:lnTo>
                  <a:pt x="968" y="1960"/>
                </a:lnTo>
                <a:lnTo>
                  <a:pt x="968" y="1961"/>
                </a:lnTo>
                <a:lnTo>
                  <a:pt x="968" y="1962"/>
                </a:lnTo>
                <a:lnTo>
                  <a:pt x="968" y="1964"/>
                </a:lnTo>
                <a:lnTo>
                  <a:pt x="968" y="1965"/>
                </a:lnTo>
                <a:lnTo>
                  <a:pt x="967" y="1965"/>
                </a:lnTo>
                <a:lnTo>
                  <a:pt x="967" y="1966"/>
                </a:lnTo>
                <a:lnTo>
                  <a:pt x="966" y="1966"/>
                </a:lnTo>
                <a:lnTo>
                  <a:pt x="966" y="1965"/>
                </a:lnTo>
                <a:lnTo>
                  <a:pt x="965" y="1965"/>
                </a:lnTo>
                <a:lnTo>
                  <a:pt x="965" y="1966"/>
                </a:lnTo>
                <a:lnTo>
                  <a:pt x="964" y="1966"/>
                </a:lnTo>
                <a:lnTo>
                  <a:pt x="964" y="1967"/>
                </a:lnTo>
                <a:lnTo>
                  <a:pt x="964" y="1966"/>
                </a:lnTo>
                <a:lnTo>
                  <a:pt x="963" y="1966"/>
                </a:lnTo>
                <a:lnTo>
                  <a:pt x="963" y="1965"/>
                </a:lnTo>
                <a:lnTo>
                  <a:pt x="961" y="1965"/>
                </a:lnTo>
                <a:lnTo>
                  <a:pt x="961" y="1964"/>
                </a:lnTo>
                <a:lnTo>
                  <a:pt x="961" y="1962"/>
                </a:lnTo>
                <a:lnTo>
                  <a:pt x="963" y="1961"/>
                </a:lnTo>
                <a:lnTo>
                  <a:pt x="961" y="1961"/>
                </a:lnTo>
                <a:lnTo>
                  <a:pt x="961" y="1960"/>
                </a:lnTo>
                <a:lnTo>
                  <a:pt x="963" y="1960"/>
                </a:lnTo>
                <a:lnTo>
                  <a:pt x="963" y="1959"/>
                </a:lnTo>
                <a:lnTo>
                  <a:pt x="964" y="1959"/>
                </a:lnTo>
                <a:lnTo>
                  <a:pt x="965" y="1959"/>
                </a:lnTo>
                <a:lnTo>
                  <a:pt x="966" y="1959"/>
                </a:lnTo>
                <a:lnTo>
                  <a:pt x="967" y="1959"/>
                </a:lnTo>
                <a:lnTo>
                  <a:pt x="968" y="1959"/>
                </a:lnTo>
                <a:lnTo>
                  <a:pt x="968" y="1958"/>
                </a:lnTo>
                <a:lnTo>
                  <a:pt x="969" y="1958"/>
                </a:lnTo>
                <a:lnTo>
                  <a:pt x="969" y="1957"/>
                </a:lnTo>
                <a:lnTo>
                  <a:pt x="971" y="1956"/>
                </a:lnTo>
                <a:lnTo>
                  <a:pt x="971" y="1955"/>
                </a:lnTo>
                <a:lnTo>
                  <a:pt x="971" y="1953"/>
                </a:lnTo>
                <a:lnTo>
                  <a:pt x="972" y="1952"/>
                </a:lnTo>
                <a:lnTo>
                  <a:pt x="973" y="1952"/>
                </a:lnTo>
                <a:lnTo>
                  <a:pt x="973" y="1953"/>
                </a:lnTo>
                <a:lnTo>
                  <a:pt x="974" y="1955"/>
                </a:lnTo>
                <a:lnTo>
                  <a:pt x="974" y="1956"/>
                </a:lnTo>
                <a:lnTo>
                  <a:pt x="973" y="1956"/>
                </a:lnTo>
                <a:lnTo>
                  <a:pt x="973" y="1957"/>
                </a:lnTo>
                <a:lnTo>
                  <a:pt x="972" y="1957"/>
                </a:lnTo>
                <a:lnTo>
                  <a:pt x="971" y="1957"/>
                </a:lnTo>
                <a:lnTo>
                  <a:pt x="971" y="1958"/>
                </a:lnTo>
                <a:lnTo>
                  <a:pt x="971" y="1959"/>
                </a:lnTo>
                <a:lnTo>
                  <a:pt x="969" y="1959"/>
                </a:lnTo>
                <a:close/>
                <a:moveTo>
                  <a:pt x="1038" y="1955"/>
                </a:moveTo>
                <a:lnTo>
                  <a:pt x="1038" y="1956"/>
                </a:lnTo>
                <a:lnTo>
                  <a:pt x="1038" y="1957"/>
                </a:lnTo>
                <a:lnTo>
                  <a:pt x="1037" y="1957"/>
                </a:lnTo>
                <a:lnTo>
                  <a:pt x="1036" y="1957"/>
                </a:lnTo>
                <a:lnTo>
                  <a:pt x="1036" y="1958"/>
                </a:lnTo>
                <a:lnTo>
                  <a:pt x="1036" y="1957"/>
                </a:lnTo>
                <a:lnTo>
                  <a:pt x="1036" y="1958"/>
                </a:lnTo>
                <a:lnTo>
                  <a:pt x="1035" y="1958"/>
                </a:lnTo>
                <a:lnTo>
                  <a:pt x="1034" y="1958"/>
                </a:lnTo>
                <a:lnTo>
                  <a:pt x="1034" y="1957"/>
                </a:lnTo>
                <a:lnTo>
                  <a:pt x="1035" y="1957"/>
                </a:lnTo>
                <a:lnTo>
                  <a:pt x="1036" y="1957"/>
                </a:lnTo>
                <a:lnTo>
                  <a:pt x="1035" y="1957"/>
                </a:lnTo>
                <a:lnTo>
                  <a:pt x="1036" y="1956"/>
                </a:lnTo>
                <a:lnTo>
                  <a:pt x="1036" y="1955"/>
                </a:lnTo>
                <a:lnTo>
                  <a:pt x="1038" y="1955"/>
                </a:lnTo>
                <a:close/>
                <a:moveTo>
                  <a:pt x="1153" y="1953"/>
                </a:moveTo>
                <a:lnTo>
                  <a:pt x="1154" y="1953"/>
                </a:lnTo>
                <a:lnTo>
                  <a:pt x="1154" y="1952"/>
                </a:lnTo>
                <a:lnTo>
                  <a:pt x="1155" y="1953"/>
                </a:lnTo>
                <a:lnTo>
                  <a:pt x="1155" y="1955"/>
                </a:lnTo>
                <a:lnTo>
                  <a:pt x="1155" y="1956"/>
                </a:lnTo>
                <a:lnTo>
                  <a:pt x="1156" y="1957"/>
                </a:lnTo>
                <a:lnTo>
                  <a:pt x="1156" y="1958"/>
                </a:lnTo>
                <a:lnTo>
                  <a:pt x="1157" y="1958"/>
                </a:lnTo>
                <a:lnTo>
                  <a:pt x="1157" y="1957"/>
                </a:lnTo>
                <a:lnTo>
                  <a:pt x="1157" y="1956"/>
                </a:lnTo>
                <a:lnTo>
                  <a:pt x="1158" y="1956"/>
                </a:lnTo>
                <a:lnTo>
                  <a:pt x="1158" y="1955"/>
                </a:lnTo>
                <a:lnTo>
                  <a:pt x="1159" y="1955"/>
                </a:lnTo>
                <a:lnTo>
                  <a:pt x="1159" y="1956"/>
                </a:lnTo>
                <a:lnTo>
                  <a:pt x="1161" y="1956"/>
                </a:lnTo>
                <a:lnTo>
                  <a:pt x="1161" y="1957"/>
                </a:lnTo>
                <a:lnTo>
                  <a:pt x="1161" y="1958"/>
                </a:lnTo>
                <a:lnTo>
                  <a:pt x="1161" y="1959"/>
                </a:lnTo>
                <a:lnTo>
                  <a:pt x="1161" y="1960"/>
                </a:lnTo>
                <a:lnTo>
                  <a:pt x="1161" y="1961"/>
                </a:lnTo>
                <a:lnTo>
                  <a:pt x="1159" y="1965"/>
                </a:lnTo>
                <a:lnTo>
                  <a:pt x="1159" y="1966"/>
                </a:lnTo>
                <a:lnTo>
                  <a:pt x="1158" y="1967"/>
                </a:lnTo>
                <a:lnTo>
                  <a:pt x="1157" y="1969"/>
                </a:lnTo>
                <a:lnTo>
                  <a:pt x="1156" y="1969"/>
                </a:lnTo>
                <a:lnTo>
                  <a:pt x="1156" y="1970"/>
                </a:lnTo>
                <a:lnTo>
                  <a:pt x="1155" y="1970"/>
                </a:lnTo>
                <a:lnTo>
                  <a:pt x="1154" y="1972"/>
                </a:lnTo>
                <a:lnTo>
                  <a:pt x="1153" y="1972"/>
                </a:lnTo>
                <a:lnTo>
                  <a:pt x="1153" y="1973"/>
                </a:lnTo>
                <a:lnTo>
                  <a:pt x="1151" y="1972"/>
                </a:lnTo>
                <a:lnTo>
                  <a:pt x="1151" y="1973"/>
                </a:lnTo>
                <a:lnTo>
                  <a:pt x="1150" y="1973"/>
                </a:lnTo>
                <a:lnTo>
                  <a:pt x="1148" y="1973"/>
                </a:lnTo>
                <a:lnTo>
                  <a:pt x="1147" y="1974"/>
                </a:lnTo>
                <a:lnTo>
                  <a:pt x="1146" y="1974"/>
                </a:lnTo>
                <a:lnTo>
                  <a:pt x="1145" y="1974"/>
                </a:lnTo>
                <a:lnTo>
                  <a:pt x="1144" y="1973"/>
                </a:lnTo>
                <a:lnTo>
                  <a:pt x="1142" y="1973"/>
                </a:lnTo>
                <a:lnTo>
                  <a:pt x="1144" y="1973"/>
                </a:lnTo>
                <a:lnTo>
                  <a:pt x="1145" y="1973"/>
                </a:lnTo>
                <a:lnTo>
                  <a:pt x="1146" y="1972"/>
                </a:lnTo>
                <a:lnTo>
                  <a:pt x="1147" y="1972"/>
                </a:lnTo>
                <a:lnTo>
                  <a:pt x="1148" y="1972"/>
                </a:lnTo>
                <a:lnTo>
                  <a:pt x="1149" y="1972"/>
                </a:lnTo>
                <a:lnTo>
                  <a:pt x="1150" y="1970"/>
                </a:lnTo>
                <a:lnTo>
                  <a:pt x="1153" y="1969"/>
                </a:lnTo>
                <a:lnTo>
                  <a:pt x="1154" y="1969"/>
                </a:lnTo>
                <a:lnTo>
                  <a:pt x="1153" y="1969"/>
                </a:lnTo>
                <a:lnTo>
                  <a:pt x="1151" y="1969"/>
                </a:lnTo>
                <a:lnTo>
                  <a:pt x="1151" y="1970"/>
                </a:lnTo>
                <a:lnTo>
                  <a:pt x="1150" y="1970"/>
                </a:lnTo>
                <a:lnTo>
                  <a:pt x="1149" y="1970"/>
                </a:lnTo>
                <a:lnTo>
                  <a:pt x="1148" y="1972"/>
                </a:lnTo>
                <a:lnTo>
                  <a:pt x="1147" y="1972"/>
                </a:lnTo>
                <a:lnTo>
                  <a:pt x="1146" y="1972"/>
                </a:lnTo>
                <a:lnTo>
                  <a:pt x="1145" y="1972"/>
                </a:lnTo>
                <a:lnTo>
                  <a:pt x="1144" y="1972"/>
                </a:lnTo>
                <a:lnTo>
                  <a:pt x="1141" y="1972"/>
                </a:lnTo>
                <a:lnTo>
                  <a:pt x="1140" y="1972"/>
                </a:lnTo>
                <a:lnTo>
                  <a:pt x="1139" y="1970"/>
                </a:lnTo>
                <a:lnTo>
                  <a:pt x="1138" y="1970"/>
                </a:lnTo>
                <a:lnTo>
                  <a:pt x="1137" y="1970"/>
                </a:lnTo>
                <a:lnTo>
                  <a:pt x="1137" y="1969"/>
                </a:lnTo>
                <a:lnTo>
                  <a:pt x="1136" y="1969"/>
                </a:lnTo>
                <a:lnTo>
                  <a:pt x="1136" y="1968"/>
                </a:lnTo>
                <a:lnTo>
                  <a:pt x="1136" y="1967"/>
                </a:lnTo>
                <a:lnTo>
                  <a:pt x="1135" y="1967"/>
                </a:lnTo>
                <a:lnTo>
                  <a:pt x="1135" y="1966"/>
                </a:lnTo>
                <a:lnTo>
                  <a:pt x="1135" y="1965"/>
                </a:lnTo>
                <a:lnTo>
                  <a:pt x="1136" y="1964"/>
                </a:lnTo>
                <a:lnTo>
                  <a:pt x="1137" y="1964"/>
                </a:lnTo>
                <a:lnTo>
                  <a:pt x="1137" y="1962"/>
                </a:lnTo>
                <a:lnTo>
                  <a:pt x="1137" y="1964"/>
                </a:lnTo>
                <a:lnTo>
                  <a:pt x="1137" y="1962"/>
                </a:lnTo>
                <a:lnTo>
                  <a:pt x="1138" y="1962"/>
                </a:lnTo>
                <a:lnTo>
                  <a:pt x="1138" y="1964"/>
                </a:lnTo>
                <a:lnTo>
                  <a:pt x="1139" y="1964"/>
                </a:lnTo>
                <a:lnTo>
                  <a:pt x="1139" y="1962"/>
                </a:lnTo>
                <a:lnTo>
                  <a:pt x="1140" y="1962"/>
                </a:lnTo>
                <a:lnTo>
                  <a:pt x="1140" y="1961"/>
                </a:lnTo>
                <a:lnTo>
                  <a:pt x="1140" y="1960"/>
                </a:lnTo>
                <a:lnTo>
                  <a:pt x="1141" y="1960"/>
                </a:lnTo>
                <a:lnTo>
                  <a:pt x="1142" y="1961"/>
                </a:lnTo>
                <a:lnTo>
                  <a:pt x="1142" y="1962"/>
                </a:lnTo>
                <a:lnTo>
                  <a:pt x="1142" y="1964"/>
                </a:lnTo>
                <a:lnTo>
                  <a:pt x="1142" y="1966"/>
                </a:lnTo>
                <a:lnTo>
                  <a:pt x="1144" y="1966"/>
                </a:lnTo>
                <a:lnTo>
                  <a:pt x="1145" y="1966"/>
                </a:lnTo>
                <a:lnTo>
                  <a:pt x="1144" y="1966"/>
                </a:lnTo>
                <a:lnTo>
                  <a:pt x="1144" y="1965"/>
                </a:lnTo>
                <a:lnTo>
                  <a:pt x="1144" y="1964"/>
                </a:lnTo>
                <a:lnTo>
                  <a:pt x="1144" y="1962"/>
                </a:lnTo>
                <a:lnTo>
                  <a:pt x="1144" y="1961"/>
                </a:lnTo>
                <a:lnTo>
                  <a:pt x="1142" y="1960"/>
                </a:lnTo>
                <a:lnTo>
                  <a:pt x="1142" y="1959"/>
                </a:lnTo>
                <a:lnTo>
                  <a:pt x="1142" y="1957"/>
                </a:lnTo>
                <a:lnTo>
                  <a:pt x="1142" y="1956"/>
                </a:lnTo>
                <a:lnTo>
                  <a:pt x="1142" y="1955"/>
                </a:lnTo>
                <a:lnTo>
                  <a:pt x="1144" y="1955"/>
                </a:lnTo>
                <a:lnTo>
                  <a:pt x="1145" y="1955"/>
                </a:lnTo>
                <a:lnTo>
                  <a:pt x="1145" y="1956"/>
                </a:lnTo>
                <a:lnTo>
                  <a:pt x="1146" y="1956"/>
                </a:lnTo>
                <a:lnTo>
                  <a:pt x="1146" y="1957"/>
                </a:lnTo>
                <a:lnTo>
                  <a:pt x="1146" y="1956"/>
                </a:lnTo>
                <a:lnTo>
                  <a:pt x="1145" y="1955"/>
                </a:lnTo>
                <a:lnTo>
                  <a:pt x="1144" y="1955"/>
                </a:lnTo>
                <a:lnTo>
                  <a:pt x="1144" y="1953"/>
                </a:lnTo>
                <a:lnTo>
                  <a:pt x="1142" y="1953"/>
                </a:lnTo>
                <a:lnTo>
                  <a:pt x="1141" y="1955"/>
                </a:lnTo>
                <a:lnTo>
                  <a:pt x="1140" y="1955"/>
                </a:lnTo>
                <a:lnTo>
                  <a:pt x="1140" y="1953"/>
                </a:lnTo>
                <a:lnTo>
                  <a:pt x="1140" y="1952"/>
                </a:lnTo>
                <a:lnTo>
                  <a:pt x="1141" y="1952"/>
                </a:lnTo>
                <a:lnTo>
                  <a:pt x="1142" y="1951"/>
                </a:lnTo>
                <a:lnTo>
                  <a:pt x="1144" y="1950"/>
                </a:lnTo>
                <a:lnTo>
                  <a:pt x="1144" y="1949"/>
                </a:lnTo>
                <a:lnTo>
                  <a:pt x="1145" y="1949"/>
                </a:lnTo>
                <a:lnTo>
                  <a:pt x="1146" y="1949"/>
                </a:lnTo>
                <a:lnTo>
                  <a:pt x="1146" y="1950"/>
                </a:lnTo>
                <a:lnTo>
                  <a:pt x="1147" y="1950"/>
                </a:lnTo>
                <a:lnTo>
                  <a:pt x="1148" y="1951"/>
                </a:lnTo>
                <a:lnTo>
                  <a:pt x="1149" y="1951"/>
                </a:lnTo>
                <a:lnTo>
                  <a:pt x="1149" y="1952"/>
                </a:lnTo>
                <a:lnTo>
                  <a:pt x="1150" y="1952"/>
                </a:lnTo>
                <a:lnTo>
                  <a:pt x="1150" y="1953"/>
                </a:lnTo>
                <a:lnTo>
                  <a:pt x="1153" y="1953"/>
                </a:lnTo>
                <a:close/>
                <a:moveTo>
                  <a:pt x="1145" y="1939"/>
                </a:moveTo>
                <a:lnTo>
                  <a:pt x="1145" y="1940"/>
                </a:lnTo>
                <a:lnTo>
                  <a:pt x="1146" y="1940"/>
                </a:lnTo>
                <a:lnTo>
                  <a:pt x="1146" y="1941"/>
                </a:lnTo>
                <a:lnTo>
                  <a:pt x="1145" y="1942"/>
                </a:lnTo>
                <a:lnTo>
                  <a:pt x="1144" y="1942"/>
                </a:lnTo>
                <a:lnTo>
                  <a:pt x="1144" y="1943"/>
                </a:lnTo>
                <a:lnTo>
                  <a:pt x="1144" y="1942"/>
                </a:lnTo>
                <a:lnTo>
                  <a:pt x="1144" y="1941"/>
                </a:lnTo>
                <a:lnTo>
                  <a:pt x="1144" y="1942"/>
                </a:lnTo>
                <a:lnTo>
                  <a:pt x="1142" y="1942"/>
                </a:lnTo>
                <a:lnTo>
                  <a:pt x="1141" y="1942"/>
                </a:lnTo>
                <a:lnTo>
                  <a:pt x="1140" y="1941"/>
                </a:lnTo>
                <a:lnTo>
                  <a:pt x="1140" y="1940"/>
                </a:lnTo>
                <a:lnTo>
                  <a:pt x="1139" y="1940"/>
                </a:lnTo>
                <a:lnTo>
                  <a:pt x="1138" y="1940"/>
                </a:lnTo>
                <a:lnTo>
                  <a:pt x="1138" y="1939"/>
                </a:lnTo>
                <a:lnTo>
                  <a:pt x="1137" y="1939"/>
                </a:lnTo>
                <a:lnTo>
                  <a:pt x="1136" y="1939"/>
                </a:lnTo>
                <a:lnTo>
                  <a:pt x="1135" y="1939"/>
                </a:lnTo>
                <a:lnTo>
                  <a:pt x="1135" y="1940"/>
                </a:lnTo>
                <a:lnTo>
                  <a:pt x="1133" y="1940"/>
                </a:lnTo>
                <a:lnTo>
                  <a:pt x="1133" y="1939"/>
                </a:lnTo>
                <a:lnTo>
                  <a:pt x="1133" y="1940"/>
                </a:lnTo>
                <a:lnTo>
                  <a:pt x="1132" y="1941"/>
                </a:lnTo>
                <a:lnTo>
                  <a:pt x="1132" y="1940"/>
                </a:lnTo>
                <a:lnTo>
                  <a:pt x="1131" y="1940"/>
                </a:lnTo>
                <a:lnTo>
                  <a:pt x="1130" y="1940"/>
                </a:lnTo>
                <a:lnTo>
                  <a:pt x="1130" y="1939"/>
                </a:lnTo>
                <a:lnTo>
                  <a:pt x="1129" y="1939"/>
                </a:lnTo>
                <a:lnTo>
                  <a:pt x="1130" y="1939"/>
                </a:lnTo>
                <a:lnTo>
                  <a:pt x="1131" y="1938"/>
                </a:lnTo>
                <a:lnTo>
                  <a:pt x="1132" y="1938"/>
                </a:lnTo>
                <a:lnTo>
                  <a:pt x="1133" y="1938"/>
                </a:lnTo>
                <a:lnTo>
                  <a:pt x="1135" y="1938"/>
                </a:lnTo>
                <a:lnTo>
                  <a:pt x="1136" y="1938"/>
                </a:lnTo>
                <a:lnTo>
                  <a:pt x="1137" y="1938"/>
                </a:lnTo>
                <a:lnTo>
                  <a:pt x="1138" y="1938"/>
                </a:lnTo>
                <a:lnTo>
                  <a:pt x="1139" y="1938"/>
                </a:lnTo>
                <a:lnTo>
                  <a:pt x="1140" y="1938"/>
                </a:lnTo>
                <a:lnTo>
                  <a:pt x="1141" y="1938"/>
                </a:lnTo>
                <a:lnTo>
                  <a:pt x="1142" y="1938"/>
                </a:lnTo>
                <a:lnTo>
                  <a:pt x="1142" y="1939"/>
                </a:lnTo>
                <a:lnTo>
                  <a:pt x="1144" y="1939"/>
                </a:lnTo>
                <a:lnTo>
                  <a:pt x="1145" y="1939"/>
                </a:lnTo>
                <a:close/>
                <a:moveTo>
                  <a:pt x="1017" y="1919"/>
                </a:moveTo>
                <a:lnTo>
                  <a:pt x="1018" y="1919"/>
                </a:lnTo>
                <a:lnTo>
                  <a:pt x="1019" y="1919"/>
                </a:lnTo>
                <a:lnTo>
                  <a:pt x="1020" y="1920"/>
                </a:lnTo>
                <a:lnTo>
                  <a:pt x="1021" y="1922"/>
                </a:lnTo>
                <a:lnTo>
                  <a:pt x="1023" y="1922"/>
                </a:lnTo>
                <a:lnTo>
                  <a:pt x="1024" y="1923"/>
                </a:lnTo>
                <a:lnTo>
                  <a:pt x="1024" y="1924"/>
                </a:lnTo>
                <a:lnTo>
                  <a:pt x="1025" y="1925"/>
                </a:lnTo>
                <a:lnTo>
                  <a:pt x="1025" y="1926"/>
                </a:lnTo>
                <a:lnTo>
                  <a:pt x="1025" y="1927"/>
                </a:lnTo>
                <a:lnTo>
                  <a:pt x="1025" y="1928"/>
                </a:lnTo>
                <a:lnTo>
                  <a:pt x="1024" y="1928"/>
                </a:lnTo>
                <a:lnTo>
                  <a:pt x="1024" y="1930"/>
                </a:lnTo>
                <a:lnTo>
                  <a:pt x="1023" y="1930"/>
                </a:lnTo>
                <a:lnTo>
                  <a:pt x="1021" y="1930"/>
                </a:lnTo>
                <a:lnTo>
                  <a:pt x="1021" y="1931"/>
                </a:lnTo>
                <a:lnTo>
                  <a:pt x="1023" y="1931"/>
                </a:lnTo>
                <a:lnTo>
                  <a:pt x="1024" y="1931"/>
                </a:lnTo>
                <a:lnTo>
                  <a:pt x="1024" y="1932"/>
                </a:lnTo>
                <a:lnTo>
                  <a:pt x="1025" y="1932"/>
                </a:lnTo>
                <a:lnTo>
                  <a:pt x="1025" y="1933"/>
                </a:lnTo>
                <a:lnTo>
                  <a:pt x="1026" y="1933"/>
                </a:lnTo>
                <a:lnTo>
                  <a:pt x="1026" y="1934"/>
                </a:lnTo>
                <a:lnTo>
                  <a:pt x="1027" y="1935"/>
                </a:lnTo>
                <a:lnTo>
                  <a:pt x="1028" y="1935"/>
                </a:lnTo>
                <a:lnTo>
                  <a:pt x="1028" y="1936"/>
                </a:lnTo>
                <a:lnTo>
                  <a:pt x="1027" y="1936"/>
                </a:lnTo>
                <a:lnTo>
                  <a:pt x="1027" y="1938"/>
                </a:lnTo>
                <a:lnTo>
                  <a:pt x="1026" y="1938"/>
                </a:lnTo>
                <a:lnTo>
                  <a:pt x="1026" y="1939"/>
                </a:lnTo>
                <a:lnTo>
                  <a:pt x="1025" y="1939"/>
                </a:lnTo>
                <a:lnTo>
                  <a:pt x="1025" y="1940"/>
                </a:lnTo>
                <a:lnTo>
                  <a:pt x="1025" y="1939"/>
                </a:lnTo>
                <a:lnTo>
                  <a:pt x="1024" y="1939"/>
                </a:lnTo>
                <a:lnTo>
                  <a:pt x="1024" y="1940"/>
                </a:lnTo>
                <a:lnTo>
                  <a:pt x="1024" y="1941"/>
                </a:lnTo>
                <a:lnTo>
                  <a:pt x="1023" y="1941"/>
                </a:lnTo>
                <a:lnTo>
                  <a:pt x="1023" y="1942"/>
                </a:lnTo>
                <a:lnTo>
                  <a:pt x="1023" y="1943"/>
                </a:lnTo>
                <a:lnTo>
                  <a:pt x="1023" y="1945"/>
                </a:lnTo>
                <a:lnTo>
                  <a:pt x="1023" y="1947"/>
                </a:lnTo>
                <a:lnTo>
                  <a:pt x="1023" y="1948"/>
                </a:lnTo>
                <a:lnTo>
                  <a:pt x="1023" y="1949"/>
                </a:lnTo>
                <a:lnTo>
                  <a:pt x="1023" y="1950"/>
                </a:lnTo>
                <a:lnTo>
                  <a:pt x="1021" y="1950"/>
                </a:lnTo>
                <a:lnTo>
                  <a:pt x="1023" y="1950"/>
                </a:lnTo>
                <a:lnTo>
                  <a:pt x="1023" y="1949"/>
                </a:lnTo>
                <a:lnTo>
                  <a:pt x="1021" y="1949"/>
                </a:lnTo>
                <a:lnTo>
                  <a:pt x="1020" y="1948"/>
                </a:lnTo>
                <a:lnTo>
                  <a:pt x="1019" y="1948"/>
                </a:lnTo>
                <a:lnTo>
                  <a:pt x="1019" y="1947"/>
                </a:lnTo>
                <a:lnTo>
                  <a:pt x="1019" y="1945"/>
                </a:lnTo>
                <a:lnTo>
                  <a:pt x="1019" y="1944"/>
                </a:lnTo>
                <a:lnTo>
                  <a:pt x="1019" y="1943"/>
                </a:lnTo>
                <a:lnTo>
                  <a:pt x="1019" y="1944"/>
                </a:lnTo>
                <a:lnTo>
                  <a:pt x="1018" y="1944"/>
                </a:lnTo>
                <a:lnTo>
                  <a:pt x="1018" y="1943"/>
                </a:lnTo>
                <a:lnTo>
                  <a:pt x="1018" y="1942"/>
                </a:lnTo>
                <a:lnTo>
                  <a:pt x="1019" y="1942"/>
                </a:lnTo>
                <a:lnTo>
                  <a:pt x="1020" y="1941"/>
                </a:lnTo>
                <a:lnTo>
                  <a:pt x="1020" y="1940"/>
                </a:lnTo>
                <a:lnTo>
                  <a:pt x="1019" y="1940"/>
                </a:lnTo>
                <a:lnTo>
                  <a:pt x="1018" y="1940"/>
                </a:lnTo>
                <a:lnTo>
                  <a:pt x="1018" y="1939"/>
                </a:lnTo>
                <a:lnTo>
                  <a:pt x="1018" y="1938"/>
                </a:lnTo>
                <a:lnTo>
                  <a:pt x="1018" y="1936"/>
                </a:lnTo>
                <a:lnTo>
                  <a:pt x="1018" y="1935"/>
                </a:lnTo>
                <a:lnTo>
                  <a:pt x="1018" y="1934"/>
                </a:lnTo>
                <a:lnTo>
                  <a:pt x="1017" y="1934"/>
                </a:lnTo>
                <a:lnTo>
                  <a:pt x="1017" y="1933"/>
                </a:lnTo>
                <a:lnTo>
                  <a:pt x="1017" y="1932"/>
                </a:lnTo>
                <a:lnTo>
                  <a:pt x="1016" y="1932"/>
                </a:lnTo>
                <a:lnTo>
                  <a:pt x="1016" y="1931"/>
                </a:lnTo>
                <a:lnTo>
                  <a:pt x="1017" y="1931"/>
                </a:lnTo>
                <a:lnTo>
                  <a:pt x="1016" y="1930"/>
                </a:lnTo>
                <a:lnTo>
                  <a:pt x="1015" y="1931"/>
                </a:lnTo>
                <a:lnTo>
                  <a:pt x="1013" y="1931"/>
                </a:lnTo>
                <a:lnTo>
                  <a:pt x="1012" y="1931"/>
                </a:lnTo>
                <a:lnTo>
                  <a:pt x="1012" y="1930"/>
                </a:lnTo>
                <a:lnTo>
                  <a:pt x="1011" y="1930"/>
                </a:lnTo>
                <a:lnTo>
                  <a:pt x="1011" y="1931"/>
                </a:lnTo>
                <a:lnTo>
                  <a:pt x="1010" y="1930"/>
                </a:lnTo>
                <a:lnTo>
                  <a:pt x="1009" y="1930"/>
                </a:lnTo>
                <a:lnTo>
                  <a:pt x="1009" y="1931"/>
                </a:lnTo>
                <a:lnTo>
                  <a:pt x="1008" y="1931"/>
                </a:lnTo>
                <a:lnTo>
                  <a:pt x="1007" y="1931"/>
                </a:lnTo>
                <a:lnTo>
                  <a:pt x="1007" y="1932"/>
                </a:lnTo>
                <a:lnTo>
                  <a:pt x="1008" y="1932"/>
                </a:lnTo>
                <a:lnTo>
                  <a:pt x="1008" y="1933"/>
                </a:lnTo>
                <a:lnTo>
                  <a:pt x="1007" y="1934"/>
                </a:lnTo>
                <a:lnTo>
                  <a:pt x="1007" y="1933"/>
                </a:lnTo>
                <a:lnTo>
                  <a:pt x="1006" y="1933"/>
                </a:lnTo>
                <a:lnTo>
                  <a:pt x="1004" y="1933"/>
                </a:lnTo>
                <a:lnTo>
                  <a:pt x="1006" y="1934"/>
                </a:lnTo>
                <a:lnTo>
                  <a:pt x="1006" y="1935"/>
                </a:lnTo>
                <a:lnTo>
                  <a:pt x="1004" y="1935"/>
                </a:lnTo>
                <a:lnTo>
                  <a:pt x="1004" y="1934"/>
                </a:lnTo>
                <a:lnTo>
                  <a:pt x="1003" y="1934"/>
                </a:lnTo>
                <a:lnTo>
                  <a:pt x="1002" y="1935"/>
                </a:lnTo>
                <a:lnTo>
                  <a:pt x="1001" y="1935"/>
                </a:lnTo>
                <a:lnTo>
                  <a:pt x="1000" y="1935"/>
                </a:lnTo>
                <a:lnTo>
                  <a:pt x="999" y="1935"/>
                </a:lnTo>
                <a:lnTo>
                  <a:pt x="999" y="1936"/>
                </a:lnTo>
                <a:lnTo>
                  <a:pt x="999" y="1938"/>
                </a:lnTo>
                <a:lnTo>
                  <a:pt x="998" y="1939"/>
                </a:lnTo>
                <a:lnTo>
                  <a:pt x="997" y="1939"/>
                </a:lnTo>
                <a:lnTo>
                  <a:pt x="995" y="1939"/>
                </a:lnTo>
                <a:lnTo>
                  <a:pt x="997" y="1940"/>
                </a:lnTo>
                <a:lnTo>
                  <a:pt x="995" y="1940"/>
                </a:lnTo>
                <a:lnTo>
                  <a:pt x="994" y="1940"/>
                </a:lnTo>
                <a:lnTo>
                  <a:pt x="994" y="1939"/>
                </a:lnTo>
                <a:lnTo>
                  <a:pt x="994" y="1938"/>
                </a:lnTo>
                <a:lnTo>
                  <a:pt x="995" y="1936"/>
                </a:lnTo>
                <a:lnTo>
                  <a:pt x="997" y="1936"/>
                </a:lnTo>
                <a:lnTo>
                  <a:pt x="997" y="1935"/>
                </a:lnTo>
                <a:lnTo>
                  <a:pt x="998" y="1935"/>
                </a:lnTo>
                <a:lnTo>
                  <a:pt x="999" y="1934"/>
                </a:lnTo>
                <a:lnTo>
                  <a:pt x="1000" y="1933"/>
                </a:lnTo>
                <a:lnTo>
                  <a:pt x="1000" y="1932"/>
                </a:lnTo>
                <a:lnTo>
                  <a:pt x="1001" y="1932"/>
                </a:lnTo>
                <a:lnTo>
                  <a:pt x="1001" y="1931"/>
                </a:lnTo>
                <a:lnTo>
                  <a:pt x="1002" y="1931"/>
                </a:lnTo>
                <a:lnTo>
                  <a:pt x="1002" y="1930"/>
                </a:lnTo>
                <a:lnTo>
                  <a:pt x="1003" y="1930"/>
                </a:lnTo>
                <a:lnTo>
                  <a:pt x="1003" y="1928"/>
                </a:lnTo>
                <a:lnTo>
                  <a:pt x="1004" y="1928"/>
                </a:lnTo>
                <a:lnTo>
                  <a:pt x="1004" y="1927"/>
                </a:lnTo>
                <a:lnTo>
                  <a:pt x="1006" y="1927"/>
                </a:lnTo>
                <a:lnTo>
                  <a:pt x="1007" y="1926"/>
                </a:lnTo>
                <a:lnTo>
                  <a:pt x="1008" y="1925"/>
                </a:lnTo>
                <a:lnTo>
                  <a:pt x="1008" y="1924"/>
                </a:lnTo>
                <a:lnTo>
                  <a:pt x="1009" y="1924"/>
                </a:lnTo>
                <a:lnTo>
                  <a:pt x="1009" y="1923"/>
                </a:lnTo>
                <a:lnTo>
                  <a:pt x="1010" y="1923"/>
                </a:lnTo>
                <a:lnTo>
                  <a:pt x="1010" y="1922"/>
                </a:lnTo>
                <a:lnTo>
                  <a:pt x="1011" y="1922"/>
                </a:lnTo>
                <a:lnTo>
                  <a:pt x="1011" y="1920"/>
                </a:lnTo>
                <a:lnTo>
                  <a:pt x="1011" y="1922"/>
                </a:lnTo>
                <a:lnTo>
                  <a:pt x="1012" y="1922"/>
                </a:lnTo>
                <a:lnTo>
                  <a:pt x="1012" y="1920"/>
                </a:lnTo>
                <a:lnTo>
                  <a:pt x="1013" y="1920"/>
                </a:lnTo>
                <a:lnTo>
                  <a:pt x="1013" y="1919"/>
                </a:lnTo>
                <a:lnTo>
                  <a:pt x="1015" y="1919"/>
                </a:lnTo>
                <a:lnTo>
                  <a:pt x="1015" y="1918"/>
                </a:lnTo>
                <a:lnTo>
                  <a:pt x="1016" y="1918"/>
                </a:lnTo>
                <a:lnTo>
                  <a:pt x="1017" y="1918"/>
                </a:lnTo>
                <a:lnTo>
                  <a:pt x="1017" y="1919"/>
                </a:lnTo>
                <a:close/>
                <a:moveTo>
                  <a:pt x="1098" y="1932"/>
                </a:moveTo>
                <a:lnTo>
                  <a:pt x="1098" y="1933"/>
                </a:lnTo>
                <a:lnTo>
                  <a:pt x="1099" y="1933"/>
                </a:lnTo>
                <a:lnTo>
                  <a:pt x="1101" y="1933"/>
                </a:lnTo>
                <a:lnTo>
                  <a:pt x="1101" y="1934"/>
                </a:lnTo>
                <a:lnTo>
                  <a:pt x="1099" y="1934"/>
                </a:lnTo>
                <a:lnTo>
                  <a:pt x="1101" y="1934"/>
                </a:lnTo>
                <a:lnTo>
                  <a:pt x="1101" y="1935"/>
                </a:lnTo>
                <a:lnTo>
                  <a:pt x="1099" y="1935"/>
                </a:lnTo>
                <a:lnTo>
                  <a:pt x="1098" y="1934"/>
                </a:lnTo>
                <a:lnTo>
                  <a:pt x="1097" y="1934"/>
                </a:lnTo>
                <a:lnTo>
                  <a:pt x="1096" y="1934"/>
                </a:lnTo>
                <a:lnTo>
                  <a:pt x="1095" y="1934"/>
                </a:lnTo>
                <a:lnTo>
                  <a:pt x="1094" y="1933"/>
                </a:lnTo>
                <a:lnTo>
                  <a:pt x="1093" y="1933"/>
                </a:lnTo>
                <a:lnTo>
                  <a:pt x="1092" y="1933"/>
                </a:lnTo>
                <a:lnTo>
                  <a:pt x="1090" y="1934"/>
                </a:lnTo>
                <a:lnTo>
                  <a:pt x="1090" y="1933"/>
                </a:lnTo>
                <a:lnTo>
                  <a:pt x="1090" y="1932"/>
                </a:lnTo>
                <a:lnTo>
                  <a:pt x="1089" y="1932"/>
                </a:lnTo>
                <a:lnTo>
                  <a:pt x="1089" y="1931"/>
                </a:lnTo>
                <a:lnTo>
                  <a:pt x="1088" y="1932"/>
                </a:lnTo>
                <a:lnTo>
                  <a:pt x="1088" y="1931"/>
                </a:lnTo>
                <a:lnTo>
                  <a:pt x="1087" y="1931"/>
                </a:lnTo>
                <a:lnTo>
                  <a:pt x="1088" y="1931"/>
                </a:lnTo>
                <a:lnTo>
                  <a:pt x="1088" y="1930"/>
                </a:lnTo>
                <a:lnTo>
                  <a:pt x="1088" y="1928"/>
                </a:lnTo>
                <a:lnTo>
                  <a:pt x="1087" y="1928"/>
                </a:lnTo>
                <a:lnTo>
                  <a:pt x="1087" y="1927"/>
                </a:lnTo>
                <a:lnTo>
                  <a:pt x="1088" y="1927"/>
                </a:lnTo>
                <a:lnTo>
                  <a:pt x="1089" y="1927"/>
                </a:lnTo>
                <a:lnTo>
                  <a:pt x="1089" y="1928"/>
                </a:lnTo>
                <a:lnTo>
                  <a:pt x="1089" y="1930"/>
                </a:lnTo>
                <a:lnTo>
                  <a:pt x="1090" y="1930"/>
                </a:lnTo>
                <a:lnTo>
                  <a:pt x="1092" y="1931"/>
                </a:lnTo>
                <a:lnTo>
                  <a:pt x="1093" y="1931"/>
                </a:lnTo>
                <a:lnTo>
                  <a:pt x="1094" y="1931"/>
                </a:lnTo>
                <a:lnTo>
                  <a:pt x="1094" y="1932"/>
                </a:lnTo>
                <a:lnTo>
                  <a:pt x="1095" y="1932"/>
                </a:lnTo>
                <a:lnTo>
                  <a:pt x="1094" y="1931"/>
                </a:lnTo>
                <a:lnTo>
                  <a:pt x="1094" y="1930"/>
                </a:lnTo>
                <a:lnTo>
                  <a:pt x="1093" y="1930"/>
                </a:lnTo>
                <a:lnTo>
                  <a:pt x="1093" y="1928"/>
                </a:lnTo>
                <a:lnTo>
                  <a:pt x="1092" y="1928"/>
                </a:lnTo>
                <a:lnTo>
                  <a:pt x="1092" y="1927"/>
                </a:lnTo>
                <a:lnTo>
                  <a:pt x="1093" y="1927"/>
                </a:lnTo>
                <a:lnTo>
                  <a:pt x="1094" y="1927"/>
                </a:lnTo>
                <a:lnTo>
                  <a:pt x="1094" y="1928"/>
                </a:lnTo>
                <a:lnTo>
                  <a:pt x="1095" y="1928"/>
                </a:lnTo>
                <a:lnTo>
                  <a:pt x="1095" y="1930"/>
                </a:lnTo>
                <a:lnTo>
                  <a:pt x="1096" y="1931"/>
                </a:lnTo>
                <a:lnTo>
                  <a:pt x="1097" y="1932"/>
                </a:lnTo>
                <a:lnTo>
                  <a:pt x="1098" y="1932"/>
                </a:lnTo>
                <a:close/>
                <a:moveTo>
                  <a:pt x="1046" y="1919"/>
                </a:moveTo>
                <a:lnTo>
                  <a:pt x="1046" y="1920"/>
                </a:lnTo>
                <a:lnTo>
                  <a:pt x="1047" y="1922"/>
                </a:lnTo>
                <a:lnTo>
                  <a:pt x="1047" y="1923"/>
                </a:lnTo>
                <a:lnTo>
                  <a:pt x="1049" y="1924"/>
                </a:lnTo>
                <a:lnTo>
                  <a:pt x="1050" y="1925"/>
                </a:lnTo>
                <a:lnTo>
                  <a:pt x="1050" y="1926"/>
                </a:lnTo>
                <a:lnTo>
                  <a:pt x="1051" y="1926"/>
                </a:lnTo>
                <a:lnTo>
                  <a:pt x="1051" y="1927"/>
                </a:lnTo>
                <a:lnTo>
                  <a:pt x="1051" y="1928"/>
                </a:lnTo>
                <a:lnTo>
                  <a:pt x="1052" y="1928"/>
                </a:lnTo>
                <a:lnTo>
                  <a:pt x="1053" y="1930"/>
                </a:lnTo>
                <a:lnTo>
                  <a:pt x="1054" y="1930"/>
                </a:lnTo>
                <a:lnTo>
                  <a:pt x="1054" y="1928"/>
                </a:lnTo>
                <a:lnTo>
                  <a:pt x="1053" y="1928"/>
                </a:lnTo>
                <a:lnTo>
                  <a:pt x="1052" y="1928"/>
                </a:lnTo>
                <a:lnTo>
                  <a:pt x="1051" y="1928"/>
                </a:lnTo>
                <a:lnTo>
                  <a:pt x="1051" y="1927"/>
                </a:lnTo>
                <a:lnTo>
                  <a:pt x="1052" y="1927"/>
                </a:lnTo>
                <a:lnTo>
                  <a:pt x="1053" y="1927"/>
                </a:lnTo>
                <a:lnTo>
                  <a:pt x="1054" y="1927"/>
                </a:lnTo>
                <a:lnTo>
                  <a:pt x="1055" y="1928"/>
                </a:lnTo>
                <a:lnTo>
                  <a:pt x="1056" y="1928"/>
                </a:lnTo>
                <a:lnTo>
                  <a:pt x="1058" y="1928"/>
                </a:lnTo>
                <a:lnTo>
                  <a:pt x="1059" y="1928"/>
                </a:lnTo>
                <a:lnTo>
                  <a:pt x="1060" y="1928"/>
                </a:lnTo>
                <a:lnTo>
                  <a:pt x="1060" y="1930"/>
                </a:lnTo>
                <a:lnTo>
                  <a:pt x="1061" y="1931"/>
                </a:lnTo>
                <a:lnTo>
                  <a:pt x="1061" y="1932"/>
                </a:lnTo>
                <a:lnTo>
                  <a:pt x="1060" y="1932"/>
                </a:lnTo>
                <a:lnTo>
                  <a:pt x="1059" y="1933"/>
                </a:lnTo>
                <a:lnTo>
                  <a:pt x="1058" y="1933"/>
                </a:lnTo>
                <a:lnTo>
                  <a:pt x="1056" y="1932"/>
                </a:lnTo>
                <a:lnTo>
                  <a:pt x="1055" y="1932"/>
                </a:lnTo>
                <a:lnTo>
                  <a:pt x="1054" y="1932"/>
                </a:lnTo>
                <a:lnTo>
                  <a:pt x="1053" y="1932"/>
                </a:lnTo>
                <a:lnTo>
                  <a:pt x="1052" y="1931"/>
                </a:lnTo>
                <a:lnTo>
                  <a:pt x="1051" y="1932"/>
                </a:lnTo>
                <a:lnTo>
                  <a:pt x="1051" y="1931"/>
                </a:lnTo>
                <a:lnTo>
                  <a:pt x="1050" y="1931"/>
                </a:lnTo>
                <a:lnTo>
                  <a:pt x="1049" y="1931"/>
                </a:lnTo>
                <a:lnTo>
                  <a:pt x="1049" y="1930"/>
                </a:lnTo>
                <a:lnTo>
                  <a:pt x="1047" y="1930"/>
                </a:lnTo>
                <a:lnTo>
                  <a:pt x="1046" y="1930"/>
                </a:lnTo>
                <a:lnTo>
                  <a:pt x="1045" y="1930"/>
                </a:lnTo>
                <a:lnTo>
                  <a:pt x="1044" y="1928"/>
                </a:lnTo>
                <a:lnTo>
                  <a:pt x="1045" y="1928"/>
                </a:lnTo>
                <a:lnTo>
                  <a:pt x="1045" y="1927"/>
                </a:lnTo>
                <a:lnTo>
                  <a:pt x="1045" y="1926"/>
                </a:lnTo>
                <a:lnTo>
                  <a:pt x="1043" y="1926"/>
                </a:lnTo>
                <a:lnTo>
                  <a:pt x="1042" y="1927"/>
                </a:lnTo>
                <a:lnTo>
                  <a:pt x="1041" y="1927"/>
                </a:lnTo>
                <a:lnTo>
                  <a:pt x="1041" y="1926"/>
                </a:lnTo>
                <a:lnTo>
                  <a:pt x="1041" y="1925"/>
                </a:lnTo>
                <a:lnTo>
                  <a:pt x="1039" y="1925"/>
                </a:lnTo>
                <a:lnTo>
                  <a:pt x="1038" y="1926"/>
                </a:lnTo>
                <a:lnTo>
                  <a:pt x="1037" y="1925"/>
                </a:lnTo>
                <a:lnTo>
                  <a:pt x="1037" y="1924"/>
                </a:lnTo>
                <a:lnTo>
                  <a:pt x="1038" y="1923"/>
                </a:lnTo>
                <a:lnTo>
                  <a:pt x="1039" y="1922"/>
                </a:lnTo>
                <a:lnTo>
                  <a:pt x="1041" y="1920"/>
                </a:lnTo>
                <a:lnTo>
                  <a:pt x="1043" y="1919"/>
                </a:lnTo>
                <a:lnTo>
                  <a:pt x="1044" y="1918"/>
                </a:lnTo>
                <a:lnTo>
                  <a:pt x="1045" y="1918"/>
                </a:lnTo>
                <a:lnTo>
                  <a:pt x="1046" y="1919"/>
                </a:lnTo>
                <a:close/>
                <a:moveTo>
                  <a:pt x="1138" y="1927"/>
                </a:moveTo>
                <a:lnTo>
                  <a:pt x="1139" y="1927"/>
                </a:lnTo>
                <a:lnTo>
                  <a:pt x="1139" y="1928"/>
                </a:lnTo>
                <a:lnTo>
                  <a:pt x="1139" y="1927"/>
                </a:lnTo>
                <a:lnTo>
                  <a:pt x="1139" y="1928"/>
                </a:lnTo>
                <a:lnTo>
                  <a:pt x="1139" y="1927"/>
                </a:lnTo>
                <a:lnTo>
                  <a:pt x="1140" y="1927"/>
                </a:lnTo>
                <a:lnTo>
                  <a:pt x="1140" y="1928"/>
                </a:lnTo>
                <a:lnTo>
                  <a:pt x="1141" y="1928"/>
                </a:lnTo>
                <a:lnTo>
                  <a:pt x="1142" y="1928"/>
                </a:lnTo>
                <a:lnTo>
                  <a:pt x="1144" y="1928"/>
                </a:lnTo>
                <a:lnTo>
                  <a:pt x="1144" y="1930"/>
                </a:lnTo>
                <a:lnTo>
                  <a:pt x="1145" y="1930"/>
                </a:lnTo>
                <a:lnTo>
                  <a:pt x="1145" y="1928"/>
                </a:lnTo>
                <a:lnTo>
                  <a:pt x="1146" y="1928"/>
                </a:lnTo>
                <a:lnTo>
                  <a:pt x="1146" y="1930"/>
                </a:lnTo>
                <a:lnTo>
                  <a:pt x="1147" y="1930"/>
                </a:lnTo>
                <a:lnTo>
                  <a:pt x="1148" y="1930"/>
                </a:lnTo>
                <a:lnTo>
                  <a:pt x="1149" y="1931"/>
                </a:lnTo>
                <a:lnTo>
                  <a:pt x="1150" y="1931"/>
                </a:lnTo>
                <a:lnTo>
                  <a:pt x="1151" y="1932"/>
                </a:lnTo>
                <a:lnTo>
                  <a:pt x="1153" y="1932"/>
                </a:lnTo>
                <a:lnTo>
                  <a:pt x="1154" y="1933"/>
                </a:lnTo>
                <a:lnTo>
                  <a:pt x="1154" y="1934"/>
                </a:lnTo>
                <a:lnTo>
                  <a:pt x="1154" y="1935"/>
                </a:lnTo>
                <a:lnTo>
                  <a:pt x="1155" y="1935"/>
                </a:lnTo>
                <a:lnTo>
                  <a:pt x="1155" y="1936"/>
                </a:lnTo>
                <a:lnTo>
                  <a:pt x="1155" y="1938"/>
                </a:lnTo>
                <a:lnTo>
                  <a:pt x="1155" y="1939"/>
                </a:lnTo>
                <a:lnTo>
                  <a:pt x="1155" y="1940"/>
                </a:lnTo>
                <a:lnTo>
                  <a:pt x="1156" y="1941"/>
                </a:lnTo>
                <a:lnTo>
                  <a:pt x="1156" y="1942"/>
                </a:lnTo>
                <a:lnTo>
                  <a:pt x="1156" y="1943"/>
                </a:lnTo>
                <a:lnTo>
                  <a:pt x="1156" y="1944"/>
                </a:lnTo>
                <a:lnTo>
                  <a:pt x="1155" y="1944"/>
                </a:lnTo>
                <a:lnTo>
                  <a:pt x="1155" y="1945"/>
                </a:lnTo>
                <a:lnTo>
                  <a:pt x="1155" y="1944"/>
                </a:lnTo>
                <a:lnTo>
                  <a:pt x="1154" y="1944"/>
                </a:lnTo>
                <a:lnTo>
                  <a:pt x="1153" y="1944"/>
                </a:lnTo>
                <a:lnTo>
                  <a:pt x="1153" y="1943"/>
                </a:lnTo>
                <a:lnTo>
                  <a:pt x="1151" y="1943"/>
                </a:lnTo>
                <a:lnTo>
                  <a:pt x="1150" y="1943"/>
                </a:lnTo>
                <a:lnTo>
                  <a:pt x="1149" y="1943"/>
                </a:lnTo>
                <a:lnTo>
                  <a:pt x="1149" y="1942"/>
                </a:lnTo>
                <a:lnTo>
                  <a:pt x="1148" y="1942"/>
                </a:lnTo>
                <a:lnTo>
                  <a:pt x="1147" y="1941"/>
                </a:lnTo>
                <a:lnTo>
                  <a:pt x="1147" y="1940"/>
                </a:lnTo>
                <a:lnTo>
                  <a:pt x="1146" y="1939"/>
                </a:lnTo>
                <a:lnTo>
                  <a:pt x="1145" y="1938"/>
                </a:lnTo>
                <a:lnTo>
                  <a:pt x="1144" y="1938"/>
                </a:lnTo>
                <a:lnTo>
                  <a:pt x="1144" y="1936"/>
                </a:lnTo>
                <a:lnTo>
                  <a:pt x="1142" y="1936"/>
                </a:lnTo>
                <a:lnTo>
                  <a:pt x="1141" y="1936"/>
                </a:lnTo>
                <a:lnTo>
                  <a:pt x="1140" y="1936"/>
                </a:lnTo>
                <a:lnTo>
                  <a:pt x="1140" y="1935"/>
                </a:lnTo>
                <a:lnTo>
                  <a:pt x="1141" y="1935"/>
                </a:lnTo>
                <a:lnTo>
                  <a:pt x="1142" y="1935"/>
                </a:lnTo>
                <a:lnTo>
                  <a:pt x="1144" y="1935"/>
                </a:lnTo>
                <a:lnTo>
                  <a:pt x="1144" y="1936"/>
                </a:lnTo>
                <a:lnTo>
                  <a:pt x="1145" y="1936"/>
                </a:lnTo>
                <a:lnTo>
                  <a:pt x="1146" y="1936"/>
                </a:lnTo>
                <a:lnTo>
                  <a:pt x="1147" y="1936"/>
                </a:lnTo>
                <a:lnTo>
                  <a:pt x="1147" y="1938"/>
                </a:lnTo>
                <a:lnTo>
                  <a:pt x="1148" y="1938"/>
                </a:lnTo>
                <a:lnTo>
                  <a:pt x="1149" y="1938"/>
                </a:lnTo>
                <a:lnTo>
                  <a:pt x="1149" y="1939"/>
                </a:lnTo>
                <a:lnTo>
                  <a:pt x="1149" y="1938"/>
                </a:lnTo>
                <a:lnTo>
                  <a:pt x="1148" y="1938"/>
                </a:lnTo>
                <a:lnTo>
                  <a:pt x="1147" y="1938"/>
                </a:lnTo>
                <a:lnTo>
                  <a:pt x="1147" y="1936"/>
                </a:lnTo>
                <a:lnTo>
                  <a:pt x="1146" y="1936"/>
                </a:lnTo>
                <a:lnTo>
                  <a:pt x="1146" y="1935"/>
                </a:lnTo>
                <a:lnTo>
                  <a:pt x="1145" y="1935"/>
                </a:lnTo>
                <a:lnTo>
                  <a:pt x="1144" y="1935"/>
                </a:lnTo>
                <a:lnTo>
                  <a:pt x="1144" y="1934"/>
                </a:lnTo>
                <a:lnTo>
                  <a:pt x="1142" y="1934"/>
                </a:lnTo>
                <a:lnTo>
                  <a:pt x="1141" y="1934"/>
                </a:lnTo>
                <a:lnTo>
                  <a:pt x="1140" y="1934"/>
                </a:lnTo>
                <a:lnTo>
                  <a:pt x="1139" y="1934"/>
                </a:lnTo>
                <a:lnTo>
                  <a:pt x="1138" y="1934"/>
                </a:lnTo>
                <a:lnTo>
                  <a:pt x="1137" y="1935"/>
                </a:lnTo>
                <a:lnTo>
                  <a:pt x="1136" y="1935"/>
                </a:lnTo>
                <a:lnTo>
                  <a:pt x="1136" y="1934"/>
                </a:lnTo>
                <a:lnTo>
                  <a:pt x="1135" y="1934"/>
                </a:lnTo>
                <a:lnTo>
                  <a:pt x="1135" y="1935"/>
                </a:lnTo>
                <a:lnTo>
                  <a:pt x="1135" y="1934"/>
                </a:lnTo>
                <a:lnTo>
                  <a:pt x="1133" y="1934"/>
                </a:lnTo>
                <a:lnTo>
                  <a:pt x="1133" y="1933"/>
                </a:lnTo>
                <a:lnTo>
                  <a:pt x="1133" y="1934"/>
                </a:lnTo>
                <a:lnTo>
                  <a:pt x="1132" y="1934"/>
                </a:lnTo>
                <a:lnTo>
                  <a:pt x="1131" y="1934"/>
                </a:lnTo>
                <a:lnTo>
                  <a:pt x="1130" y="1934"/>
                </a:lnTo>
                <a:lnTo>
                  <a:pt x="1129" y="1934"/>
                </a:lnTo>
                <a:lnTo>
                  <a:pt x="1128" y="1935"/>
                </a:lnTo>
                <a:lnTo>
                  <a:pt x="1127" y="1935"/>
                </a:lnTo>
                <a:lnTo>
                  <a:pt x="1127" y="1936"/>
                </a:lnTo>
                <a:lnTo>
                  <a:pt x="1125" y="1936"/>
                </a:lnTo>
                <a:lnTo>
                  <a:pt x="1124" y="1936"/>
                </a:lnTo>
                <a:lnTo>
                  <a:pt x="1124" y="1935"/>
                </a:lnTo>
                <a:lnTo>
                  <a:pt x="1123" y="1935"/>
                </a:lnTo>
                <a:lnTo>
                  <a:pt x="1123" y="1934"/>
                </a:lnTo>
                <a:lnTo>
                  <a:pt x="1124" y="1934"/>
                </a:lnTo>
                <a:lnTo>
                  <a:pt x="1125" y="1933"/>
                </a:lnTo>
                <a:lnTo>
                  <a:pt x="1127" y="1933"/>
                </a:lnTo>
                <a:lnTo>
                  <a:pt x="1127" y="1932"/>
                </a:lnTo>
                <a:lnTo>
                  <a:pt x="1128" y="1932"/>
                </a:lnTo>
                <a:lnTo>
                  <a:pt x="1129" y="1932"/>
                </a:lnTo>
                <a:lnTo>
                  <a:pt x="1130" y="1932"/>
                </a:lnTo>
                <a:lnTo>
                  <a:pt x="1131" y="1932"/>
                </a:lnTo>
                <a:lnTo>
                  <a:pt x="1131" y="1931"/>
                </a:lnTo>
                <a:lnTo>
                  <a:pt x="1132" y="1931"/>
                </a:lnTo>
                <a:lnTo>
                  <a:pt x="1132" y="1932"/>
                </a:lnTo>
                <a:lnTo>
                  <a:pt x="1132" y="1931"/>
                </a:lnTo>
                <a:lnTo>
                  <a:pt x="1133" y="1931"/>
                </a:lnTo>
                <a:lnTo>
                  <a:pt x="1135" y="1931"/>
                </a:lnTo>
                <a:lnTo>
                  <a:pt x="1133" y="1931"/>
                </a:lnTo>
                <a:lnTo>
                  <a:pt x="1133" y="1930"/>
                </a:lnTo>
                <a:lnTo>
                  <a:pt x="1133" y="1931"/>
                </a:lnTo>
                <a:lnTo>
                  <a:pt x="1135" y="1930"/>
                </a:lnTo>
                <a:lnTo>
                  <a:pt x="1136" y="1930"/>
                </a:lnTo>
                <a:lnTo>
                  <a:pt x="1137" y="1930"/>
                </a:lnTo>
                <a:lnTo>
                  <a:pt x="1136" y="1930"/>
                </a:lnTo>
                <a:lnTo>
                  <a:pt x="1136" y="1928"/>
                </a:lnTo>
                <a:lnTo>
                  <a:pt x="1137" y="1928"/>
                </a:lnTo>
                <a:lnTo>
                  <a:pt x="1137" y="1927"/>
                </a:lnTo>
                <a:lnTo>
                  <a:pt x="1137" y="1928"/>
                </a:lnTo>
                <a:lnTo>
                  <a:pt x="1136" y="1928"/>
                </a:lnTo>
                <a:lnTo>
                  <a:pt x="1136" y="1927"/>
                </a:lnTo>
                <a:lnTo>
                  <a:pt x="1137" y="1927"/>
                </a:lnTo>
                <a:lnTo>
                  <a:pt x="1137" y="1926"/>
                </a:lnTo>
                <a:lnTo>
                  <a:pt x="1138" y="1926"/>
                </a:lnTo>
                <a:lnTo>
                  <a:pt x="1138" y="1927"/>
                </a:lnTo>
                <a:close/>
                <a:moveTo>
                  <a:pt x="1130" y="1789"/>
                </a:moveTo>
                <a:lnTo>
                  <a:pt x="1130" y="1790"/>
                </a:lnTo>
                <a:lnTo>
                  <a:pt x="1131" y="1791"/>
                </a:lnTo>
                <a:lnTo>
                  <a:pt x="1131" y="1792"/>
                </a:lnTo>
                <a:lnTo>
                  <a:pt x="1131" y="1793"/>
                </a:lnTo>
                <a:lnTo>
                  <a:pt x="1131" y="1794"/>
                </a:lnTo>
                <a:lnTo>
                  <a:pt x="1130" y="1794"/>
                </a:lnTo>
                <a:lnTo>
                  <a:pt x="1129" y="1794"/>
                </a:lnTo>
                <a:lnTo>
                  <a:pt x="1129" y="1793"/>
                </a:lnTo>
                <a:lnTo>
                  <a:pt x="1129" y="1792"/>
                </a:lnTo>
                <a:lnTo>
                  <a:pt x="1128" y="1792"/>
                </a:lnTo>
                <a:lnTo>
                  <a:pt x="1128" y="1793"/>
                </a:lnTo>
                <a:lnTo>
                  <a:pt x="1128" y="1794"/>
                </a:lnTo>
                <a:lnTo>
                  <a:pt x="1127" y="1796"/>
                </a:lnTo>
                <a:lnTo>
                  <a:pt x="1127" y="1797"/>
                </a:lnTo>
                <a:lnTo>
                  <a:pt x="1128" y="1797"/>
                </a:lnTo>
                <a:lnTo>
                  <a:pt x="1129" y="1797"/>
                </a:lnTo>
                <a:lnTo>
                  <a:pt x="1130" y="1797"/>
                </a:lnTo>
                <a:lnTo>
                  <a:pt x="1131" y="1797"/>
                </a:lnTo>
                <a:lnTo>
                  <a:pt x="1132" y="1797"/>
                </a:lnTo>
                <a:lnTo>
                  <a:pt x="1132" y="1798"/>
                </a:lnTo>
                <a:lnTo>
                  <a:pt x="1133" y="1798"/>
                </a:lnTo>
                <a:lnTo>
                  <a:pt x="1133" y="1799"/>
                </a:lnTo>
                <a:lnTo>
                  <a:pt x="1132" y="1799"/>
                </a:lnTo>
                <a:lnTo>
                  <a:pt x="1131" y="1800"/>
                </a:lnTo>
                <a:lnTo>
                  <a:pt x="1130" y="1801"/>
                </a:lnTo>
                <a:lnTo>
                  <a:pt x="1130" y="1802"/>
                </a:lnTo>
                <a:lnTo>
                  <a:pt x="1130" y="1803"/>
                </a:lnTo>
                <a:lnTo>
                  <a:pt x="1130" y="1805"/>
                </a:lnTo>
                <a:lnTo>
                  <a:pt x="1129" y="1805"/>
                </a:lnTo>
                <a:lnTo>
                  <a:pt x="1129" y="1806"/>
                </a:lnTo>
                <a:lnTo>
                  <a:pt x="1128" y="1806"/>
                </a:lnTo>
                <a:lnTo>
                  <a:pt x="1127" y="1806"/>
                </a:lnTo>
                <a:lnTo>
                  <a:pt x="1127" y="1805"/>
                </a:lnTo>
                <a:lnTo>
                  <a:pt x="1128" y="1805"/>
                </a:lnTo>
                <a:lnTo>
                  <a:pt x="1127" y="1805"/>
                </a:lnTo>
                <a:lnTo>
                  <a:pt x="1125" y="1805"/>
                </a:lnTo>
                <a:lnTo>
                  <a:pt x="1125" y="1803"/>
                </a:lnTo>
                <a:lnTo>
                  <a:pt x="1125" y="1802"/>
                </a:lnTo>
                <a:lnTo>
                  <a:pt x="1124" y="1802"/>
                </a:lnTo>
                <a:lnTo>
                  <a:pt x="1124" y="1801"/>
                </a:lnTo>
                <a:lnTo>
                  <a:pt x="1123" y="1801"/>
                </a:lnTo>
                <a:lnTo>
                  <a:pt x="1122" y="1801"/>
                </a:lnTo>
                <a:lnTo>
                  <a:pt x="1121" y="1802"/>
                </a:lnTo>
                <a:lnTo>
                  <a:pt x="1120" y="1802"/>
                </a:lnTo>
                <a:lnTo>
                  <a:pt x="1120" y="1803"/>
                </a:lnTo>
                <a:lnTo>
                  <a:pt x="1119" y="1803"/>
                </a:lnTo>
                <a:lnTo>
                  <a:pt x="1119" y="1802"/>
                </a:lnTo>
                <a:lnTo>
                  <a:pt x="1119" y="1801"/>
                </a:lnTo>
                <a:lnTo>
                  <a:pt x="1120" y="1801"/>
                </a:lnTo>
                <a:lnTo>
                  <a:pt x="1121" y="1801"/>
                </a:lnTo>
                <a:lnTo>
                  <a:pt x="1121" y="1800"/>
                </a:lnTo>
                <a:lnTo>
                  <a:pt x="1121" y="1799"/>
                </a:lnTo>
                <a:lnTo>
                  <a:pt x="1120" y="1799"/>
                </a:lnTo>
                <a:lnTo>
                  <a:pt x="1120" y="1798"/>
                </a:lnTo>
                <a:lnTo>
                  <a:pt x="1120" y="1799"/>
                </a:lnTo>
                <a:lnTo>
                  <a:pt x="1121" y="1799"/>
                </a:lnTo>
                <a:lnTo>
                  <a:pt x="1121" y="1798"/>
                </a:lnTo>
                <a:lnTo>
                  <a:pt x="1120" y="1798"/>
                </a:lnTo>
                <a:lnTo>
                  <a:pt x="1121" y="1798"/>
                </a:lnTo>
                <a:lnTo>
                  <a:pt x="1122" y="1798"/>
                </a:lnTo>
                <a:lnTo>
                  <a:pt x="1122" y="1799"/>
                </a:lnTo>
                <a:lnTo>
                  <a:pt x="1122" y="1798"/>
                </a:lnTo>
                <a:lnTo>
                  <a:pt x="1123" y="1798"/>
                </a:lnTo>
                <a:lnTo>
                  <a:pt x="1124" y="1798"/>
                </a:lnTo>
                <a:lnTo>
                  <a:pt x="1125" y="1798"/>
                </a:lnTo>
                <a:lnTo>
                  <a:pt x="1125" y="1799"/>
                </a:lnTo>
                <a:lnTo>
                  <a:pt x="1125" y="1798"/>
                </a:lnTo>
                <a:lnTo>
                  <a:pt x="1127" y="1798"/>
                </a:lnTo>
                <a:lnTo>
                  <a:pt x="1127" y="1799"/>
                </a:lnTo>
                <a:lnTo>
                  <a:pt x="1128" y="1799"/>
                </a:lnTo>
                <a:lnTo>
                  <a:pt x="1129" y="1799"/>
                </a:lnTo>
                <a:lnTo>
                  <a:pt x="1129" y="1798"/>
                </a:lnTo>
                <a:lnTo>
                  <a:pt x="1128" y="1798"/>
                </a:lnTo>
                <a:lnTo>
                  <a:pt x="1127" y="1798"/>
                </a:lnTo>
                <a:lnTo>
                  <a:pt x="1125" y="1798"/>
                </a:lnTo>
                <a:lnTo>
                  <a:pt x="1124" y="1798"/>
                </a:lnTo>
                <a:lnTo>
                  <a:pt x="1123" y="1798"/>
                </a:lnTo>
                <a:lnTo>
                  <a:pt x="1123" y="1797"/>
                </a:lnTo>
                <a:lnTo>
                  <a:pt x="1124" y="1797"/>
                </a:lnTo>
                <a:lnTo>
                  <a:pt x="1125" y="1796"/>
                </a:lnTo>
                <a:lnTo>
                  <a:pt x="1124" y="1796"/>
                </a:lnTo>
                <a:lnTo>
                  <a:pt x="1123" y="1796"/>
                </a:lnTo>
                <a:lnTo>
                  <a:pt x="1123" y="1797"/>
                </a:lnTo>
                <a:lnTo>
                  <a:pt x="1123" y="1798"/>
                </a:lnTo>
                <a:lnTo>
                  <a:pt x="1122" y="1798"/>
                </a:lnTo>
                <a:lnTo>
                  <a:pt x="1122" y="1797"/>
                </a:lnTo>
                <a:lnTo>
                  <a:pt x="1121" y="1797"/>
                </a:lnTo>
                <a:lnTo>
                  <a:pt x="1121" y="1796"/>
                </a:lnTo>
                <a:lnTo>
                  <a:pt x="1120" y="1796"/>
                </a:lnTo>
                <a:lnTo>
                  <a:pt x="1120" y="1794"/>
                </a:lnTo>
                <a:lnTo>
                  <a:pt x="1121" y="1794"/>
                </a:lnTo>
                <a:lnTo>
                  <a:pt x="1122" y="1794"/>
                </a:lnTo>
                <a:lnTo>
                  <a:pt x="1123" y="1794"/>
                </a:lnTo>
                <a:lnTo>
                  <a:pt x="1123" y="1793"/>
                </a:lnTo>
                <a:lnTo>
                  <a:pt x="1124" y="1792"/>
                </a:lnTo>
                <a:lnTo>
                  <a:pt x="1124" y="1791"/>
                </a:lnTo>
                <a:lnTo>
                  <a:pt x="1123" y="1790"/>
                </a:lnTo>
                <a:lnTo>
                  <a:pt x="1123" y="1789"/>
                </a:lnTo>
                <a:lnTo>
                  <a:pt x="1124" y="1789"/>
                </a:lnTo>
                <a:lnTo>
                  <a:pt x="1124" y="1790"/>
                </a:lnTo>
                <a:lnTo>
                  <a:pt x="1125" y="1789"/>
                </a:lnTo>
                <a:lnTo>
                  <a:pt x="1124" y="1789"/>
                </a:lnTo>
                <a:lnTo>
                  <a:pt x="1125" y="1789"/>
                </a:lnTo>
                <a:lnTo>
                  <a:pt x="1127" y="1789"/>
                </a:lnTo>
                <a:lnTo>
                  <a:pt x="1125" y="1789"/>
                </a:lnTo>
                <a:lnTo>
                  <a:pt x="1124" y="1789"/>
                </a:lnTo>
                <a:lnTo>
                  <a:pt x="1124" y="1788"/>
                </a:lnTo>
                <a:lnTo>
                  <a:pt x="1125" y="1788"/>
                </a:lnTo>
                <a:lnTo>
                  <a:pt x="1127" y="1786"/>
                </a:lnTo>
                <a:lnTo>
                  <a:pt x="1128" y="1786"/>
                </a:lnTo>
                <a:lnTo>
                  <a:pt x="1129" y="1786"/>
                </a:lnTo>
                <a:lnTo>
                  <a:pt x="1129" y="1788"/>
                </a:lnTo>
                <a:lnTo>
                  <a:pt x="1130" y="1789"/>
                </a:lnTo>
                <a:close/>
                <a:moveTo>
                  <a:pt x="1151" y="1777"/>
                </a:moveTo>
                <a:lnTo>
                  <a:pt x="1145" y="1779"/>
                </a:lnTo>
                <a:lnTo>
                  <a:pt x="1144" y="1779"/>
                </a:lnTo>
                <a:lnTo>
                  <a:pt x="1146" y="1777"/>
                </a:lnTo>
                <a:lnTo>
                  <a:pt x="1149" y="1774"/>
                </a:lnTo>
                <a:lnTo>
                  <a:pt x="1154" y="1774"/>
                </a:lnTo>
                <a:lnTo>
                  <a:pt x="1153" y="1775"/>
                </a:lnTo>
                <a:lnTo>
                  <a:pt x="1151" y="1777"/>
                </a:lnTo>
                <a:close/>
                <a:moveTo>
                  <a:pt x="1320" y="1704"/>
                </a:moveTo>
                <a:lnTo>
                  <a:pt x="1320" y="1702"/>
                </a:lnTo>
                <a:lnTo>
                  <a:pt x="1319" y="1701"/>
                </a:lnTo>
                <a:lnTo>
                  <a:pt x="1319" y="1700"/>
                </a:lnTo>
                <a:lnTo>
                  <a:pt x="1318" y="1699"/>
                </a:lnTo>
                <a:lnTo>
                  <a:pt x="1318" y="1698"/>
                </a:lnTo>
                <a:lnTo>
                  <a:pt x="1319" y="1697"/>
                </a:lnTo>
                <a:lnTo>
                  <a:pt x="1320" y="1696"/>
                </a:lnTo>
                <a:lnTo>
                  <a:pt x="1321" y="1696"/>
                </a:lnTo>
                <a:lnTo>
                  <a:pt x="1322" y="1696"/>
                </a:lnTo>
                <a:lnTo>
                  <a:pt x="1326" y="1697"/>
                </a:lnTo>
                <a:lnTo>
                  <a:pt x="1326" y="1696"/>
                </a:lnTo>
                <a:lnTo>
                  <a:pt x="1322" y="1694"/>
                </a:lnTo>
                <a:lnTo>
                  <a:pt x="1320" y="1694"/>
                </a:lnTo>
                <a:lnTo>
                  <a:pt x="1318" y="1693"/>
                </a:lnTo>
                <a:lnTo>
                  <a:pt x="1317" y="1693"/>
                </a:lnTo>
                <a:lnTo>
                  <a:pt x="1314" y="1692"/>
                </a:lnTo>
                <a:lnTo>
                  <a:pt x="1313" y="1691"/>
                </a:lnTo>
                <a:lnTo>
                  <a:pt x="1313" y="1690"/>
                </a:lnTo>
                <a:lnTo>
                  <a:pt x="1314" y="1689"/>
                </a:lnTo>
                <a:lnTo>
                  <a:pt x="1315" y="1690"/>
                </a:lnTo>
                <a:lnTo>
                  <a:pt x="1320" y="1691"/>
                </a:lnTo>
                <a:lnTo>
                  <a:pt x="1323" y="1691"/>
                </a:lnTo>
                <a:lnTo>
                  <a:pt x="1325" y="1692"/>
                </a:lnTo>
                <a:lnTo>
                  <a:pt x="1327" y="1692"/>
                </a:lnTo>
                <a:lnTo>
                  <a:pt x="1328" y="1692"/>
                </a:lnTo>
                <a:lnTo>
                  <a:pt x="1328" y="1693"/>
                </a:lnTo>
                <a:lnTo>
                  <a:pt x="1329" y="1693"/>
                </a:lnTo>
                <a:lnTo>
                  <a:pt x="1330" y="1694"/>
                </a:lnTo>
                <a:lnTo>
                  <a:pt x="1330" y="1696"/>
                </a:lnTo>
                <a:lnTo>
                  <a:pt x="1330" y="1698"/>
                </a:lnTo>
                <a:lnTo>
                  <a:pt x="1330" y="1699"/>
                </a:lnTo>
                <a:lnTo>
                  <a:pt x="1329" y="1700"/>
                </a:lnTo>
                <a:lnTo>
                  <a:pt x="1329" y="1702"/>
                </a:lnTo>
                <a:lnTo>
                  <a:pt x="1328" y="1704"/>
                </a:lnTo>
                <a:lnTo>
                  <a:pt x="1327" y="1706"/>
                </a:lnTo>
                <a:lnTo>
                  <a:pt x="1327" y="1708"/>
                </a:lnTo>
                <a:lnTo>
                  <a:pt x="1326" y="1709"/>
                </a:lnTo>
                <a:lnTo>
                  <a:pt x="1326" y="1710"/>
                </a:lnTo>
                <a:lnTo>
                  <a:pt x="1326" y="1712"/>
                </a:lnTo>
                <a:lnTo>
                  <a:pt x="1326" y="1713"/>
                </a:lnTo>
                <a:lnTo>
                  <a:pt x="1323" y="1713"/>
                </a:lnTo>
                <a:lnTo>
                  <a:pt x="1322" y="1712"/>
                </a:lnTo>
                <a:lnTo>
                  <a:pt x="1322" y="1710"/>
                </a:lnTo>
                <a:lnTo>
                  <a:pt x="1321" y="1710"/>
                </a:lnTo>
                <a:lnTo>
                  <a:pt x="1320" y="1709"/>
                </a:lnTo>
                <a:lnTo>
                  <a:pt x="1319" y="1709"/>
                </a:lnTo>
                <a:lnTo>
                  <a:pt x="1319" y="1710"/>
                </a:lnTo>
                <a:lnTo>
                  <a:pt x="1320" y="1712"/>
                </a:lnTo>
                <a:lnTo>
                  <a:pt x="1321" y="1713"/>
                </a:lnTo>
                <a:lnTo>
                  <a:pt x="1322" y="1713"/>
                </a:lnTo>
                <a:lnTo>
                  <a:pt x="1325" y="1714"/>
                </a:lnTo>
                <a:lnTo>
                  <a:pt x="1326" y="1714"/>
                </a:lnTo>
                <a:lnTo>
                  <a:pt x="1326" y="1715"/>
                </a:lnTo>
                <a:lnTo>
                  <a:pt x="1326" y="1716"/>
                </a:lnTo>
                <a:lnTo>
                  <a:pt x="1326" y="1717"/>
                </a:lnTo>
                <a:lnTo>
                  <a:pt x="1323" y="1717"/>
                </a:lnTo>
                <a:lnTo>
                  <a:pt x="1322" y="1717"/>
                </a:lnTo>
                <a:lnTo>
                  <a:pt x="1321" y="1716"/>
                </a:lnTo>
                <a:lnTo>
                  <a:pt x="1320" y="1715"/>
                </a:lnTo>
                <a:lnTo>
                  <a:pt x="1319" y="1715"/>
                </a:lnTo>
                <a:lnTo>
                  <a:pt x="1318" y="1714"/>
                </a:lnTo>
                <a:lnTo>
                  <a:pt x="1317" y="1713"/>
                </a:lnTo>
                <a:lnTo>
                  <a:pt x="1314" y="1710"/>
                </a:lnTo>
                <a:lnTo>
                  <a:pt x="1313" y="1709"/>
                </a:lnTo>
                <a:lnTo>
                  <a:pt x="1313" y="1708"/>
                </a:lnTo>
                <a:lnTo>
                  <a:pt x="1312" y="1707"/>
                </a:lnTo>
                <a:lnTo>
                  <a:pt x="1311" y="1706"/>
                </a:lnTo>
                <a:lnTo>
                  <a:pt x="1309" y="1702"/>
                </a:lnTo>
                <a:lnTo>
                  <a:pt x="1306" y="1698"/>
                </a:lnTo>
                <a:lnTo>
                  <a:pt x="1305" y="1696"/>
                </a:lnTo>
                <a:lnTo>
                  <a:pt x="1304" y="1694"/>
                </a:lnTo>
                <a:lnTo>
                  <a:pt x="1303" y="1693"/>
                </a:lnTo>
                <a:lnTo>
                  <a:pt x="1303" y="1692"/>
                </a:lnTo>
                <a:lnTo>
                  <a:pt x="1303" y="1691"/>
                </a:lnTo>
                <a:lnTo>
                  <a:pt x="1304" y="1691"/>
                </a:lnTo>
                <a:lnTo>
                  <a:pt x="1304" y="1690"/>
                </a:lnTo>
                <a:lnTo>
                  <a:pt x="1305" y="1690"/>
                </a:lnTo>
                <a:lnTo>
                  <a:pt x="1306" y="1691"/>
                </a:lnTo>
                <a:lnTo>
                  <a:pt x="1308" y="1694"/>
                </a:lnTo>
                <a:lnTo>
                  <a:pt x="1310" y="1698"/>
                </a:lnTo>
                <a:lnTo>
                  <a:pt x="1313" y="1702"/>
                </a:lnTo>
                <a:lnTo>
                  <a:pt x="1314" y="1705"/>
                </a:lnTo>
                <a:lnTo>
                  <a:pt x="1315" y="1707"/>
                </a:lnTo>
                <a:lnTo>
                  <a:pt x="1317" y="1707"/>
                </a:lnTo>
                <a:lnTo>
                  <a:pt x="1317" y="1706"/>
                </a:lnTo>
                <a:lnTo>
                  <a:pt x="1315" y="1705"/>
                </a:lnTo>
                <a:lnTo>
                  <a:pt x="1315" y="1704"/>
                </a:lnTo>
                <a:lnTo>
                  <a:pt x="1313" y="1701"/>
                </a:lnTo>
                <a:lnTo>
                  <a:pt x="1313" y="1700"/>
                </a:lnTo>
                <a:lnTo>
                  <a:pt x="1312" y="1699"/>
                </a:lnTo>
                <a:lnTo>
                  <a:pt x="1311" y="1697"/>
                </a:lnTo>
                <a:lnTo>
                  <a:pt x="1310" y="1696"/>
                </a:lnTo>
                <a:lnTo>
                  <a:pt x="1309" y="1692"/>
                </a:lnTo>
                <a:lnTo>
                  <a:pt x="1308" y="1691"/>
                </a:lnTo>
                <a:lnTo>
                  <a:pt x="1308" y="1690"/>
                </a:lnTo>
                <a:lnTo>
                  <a:pt x="1308" y="1689"/>
                </a:lnTo>
                <a:lnTo>
                  <a:pt x="1309" y="1688"/>
                </a:lnTo>
                <a:lnTo>
                  <a:pt x="1310" y="1688"/>
                </a:lnTo>
                <a:lnTo>
                  <a:pt x="1310" y="1689"/>
                </a:lnTo>
                <a:lnTo>
                  <a:pt x="1311" y="1689"/>
                </a:lnTo>
                <a:lnTo>
                  <a:pt x="1311" y="1690"/>
                </a:lnTo>
                <a:lnTo>
                  <a:pt x="1311" y="1691"/>
                </a:lnTo>
                <a:lnTo>
                  <a:pt x="1312" y="1691"/>
                </a:lnTo>
                <a:lnTo>
                  <a:pt x="1312" y="1692"/>
                </a:lnTo>
                <a:lnTo>
                  <a:pt x="1313" y="1693"/>
                </a:lnTo>
                <a:lnTo>
                  <a:pt x="1314" y="1696"/>
                </a:lnTo>
                <a:lnTo>
                  <a:pt x="1317" y="1699"/>
                </a:lnTo>
                <a:lnTo>
                  <a:pt x="1319" y="1702"/>
                </a:lnTo>
                <a:lnTo>
                  <a:pt x="1319" y="1704"/>
                </a:lnTo>
                <a:lnTo>
                  <a:pt x="1320" y="1704"/>
                </a:lnTo>
                <a:close/>
                <a:moveTo>
                  <a:pt x="1314" y="1605"/>
                </a:moveTo>
                <a:lnTo>
                  <a:pt x="1315" y="1605"/>
                </a:lnTo>
                <a:lnTo>
                  <a:pt x="1317" y="1605"/>
                </a:lnTo>
                <a:lnTo>
                  <a:pt x="1318" y="1605"/>
                </a:lnTo>
                <a:lnTo>
                  <a:pt x="1318" y="1606"/>
                </a:lnTo>
                <a:lnTo>
                  <a:pt x="1317" y="1606"/>
                </a:lnTo>
                <a:lnTo>
                  <a:pt x="1314" y="1606"/>
                </a:lnTo>
                <a:lnTo>
                  <a:pt x="1310" y="1606"/>
                </a:lnTo>
                <a:lnTo>
                  <a:pt x="1309" y="1605"/>
                </a:lnTo>
                <a:lnTo>
                  <a:pt x="1308" y="1605"/>
                </a:lnTo>
                <a:lnTo>
                  <a:pt x="1308" y="1604"/>
                </a:lnTo>
                <a:lnTo>
                  <a:pt x="1308" y="1602"/>
                </a:lnTo>
                <a:lnTo>
                  <a:pt x="1308" y="1601"/>
                </a:lnTo>
                <a:lnTo>
                  <a:pt x="1308" y="1600"/>
                </a:lnTo>
                <a:lnTo>
                  <a:pt x="1306" y="1600"/>
                </a:lnTo>
                <a:lnTo>
                  <a:pt x="1306" y="1599"/>
                </a:lnTo>
                <a:lnTo>
                  <a:pt x="1305" y="1598"/>
                </a:lnTo>
                <a:lnTo>
                  <a:pt x="1305" y="1597"/>
                </a:lnTo>
                <a:lnTo>
                  <a:pt x="1304" y="1597"/>
                </a:lnTo>
                <a:lnTo>
                  <a:pt x="1303" y="1596"/>
                </a:lnTo>
                <a:lnTo>
                  <a:pt x="1302" y="1595"/>
                </a:lnTo>
                <a:lnTo>
                  <a:pt x="1302" y="1593"/>
                </a:lnTo>
                <a:lnTo>
                  <a:pt x="1301" y="1592"/>
                </a:lnTo>
                <a:lnTo>
                  <a:pt x="1300" y="1591"/>
                </a:lnTo>
                <a:lnTo>
                  <a:pt x="1299" y="1591"/>
                </a:lnTo>
                <a:lnTo>
                  <a:pt x="1299" y="1590"/>
                </a:lnTo>
                <a:lnTo>
                  <a:pt x="1300" y="1589"/>
                </a:lnTo>
                <a:lnTo>
                  <a:pt x="1299" y="1588"/>
                </a:lnTo>
                <a:lnTo>
                  <a:pt x="1300" y="1588"/>
                </a:lnTo>
                <a:lnTo>
                  <a:pt x="1300" y="1589"/>
                </a:lnTo>
                <a:lnTo>
                  <a:pt x="1300" y="1590"/>
                </a:lnTo>
                <a:lnTo>
                  <a:pt x="1300" y="1591"/>
                </a:lnTo>
                <a:lnTo>
                  <a:pt x="1301" y="1591"/>
                </a:lnTo>
                <a:lnTo>
                  <a:pt x="1302" y="1592"/>
                </a:lnTo>
                <a:lnTo>
                  <a:pt x="1303" y="1593"/>
                </a:lnTo>
                <a:lnTo>
                  <a:pt x="1303" y="1595"/>
                </a:lnTo>
                <a:lnTo>
                  <a:pt x="1304" y="1595"/>
                </a:lnTo>
                <a:lnTo>
                  <a:pt x="1306" y="1596"/>
                </a:lnTo>
                <a:lnTo>
                  <a:pt x="1308" y="1597"/>
                </a:lnTo>
                <a:lnTo>
                  <a:pt x="1308" y="1598"/>
                </a:lnTo>
                <a:lnTo>
                  <a:pt x="1309" y="1598"/>
                </a:lnTo>
                <a:lnTo>
                  <a:pt x="1310" y="1599"/>
                </a:lnTo>
                <a:lnTo>
                  <a:pt x="1311" y="1601"/>
                </a:lnTo>
                <a:lnTo>
                  <a:pt x="1311" y="1602"/>
                </a:lnTo>
                <a:lnTo>
                  <a:pt x="1312" y="1602"/>
                </a:lnTo>
                <a:lnTo>
                  <a:pt x="1312" y="1604"/>
                </a:lnTo>
                <a:lnTo>
                  <a:pt x="1313" y="1604"/>
                </a:lnTo>
                <a:lnTo>
                  <a:pt x="1314" y="1604"/>
                </a:lnTo>
                <a:lnTo>
                  <a:pt x="1314" y="1605"/>
                </a:lnTo>
                <a:close/>
                <a:moveTo>
                  <a:pt x="1199" y="1550"/>
                </a:moveTo>
                <a:lnTo>
                  <a:pt x="1198" y="1550"/>
                </a:lnTo>
                <a:lnTo>
                  <a:pt x="1197" y="1550"/>
                </a:lnTo>
                <a:lnTo>
                  <a:pt x="1196" y="1550"/>
                </a:lnTo>
                <a:lnTo>
                  <a:pt x="1196" y="1551"/>
                </a:lnTo>
                <a:lnTo>
                  <a:pt x="1196" y="1552"/>
                </a:lnTo>
                <a:lnTo>
                  <a:pt x="1196" y="1554"/>
                </a:lnTo>
                <a:lnTo>
                  <a:pt x="1196" y="1556"/>
                </a:lnTo>
                <a:lnTo>
                  <a:pt x="1196" y="1557"/>
                </a:lnTo>
                <a:lnTo>
                  <a:pt x="1194" y="1557"/>
                </a:lnTo>
                <a:lnTo>
                  <a:pt x="1194" y="1558"/>
                </a:lnTo>
                <a:lnTo>
                  <a:pt x="1193" y="1558"/>
                </a:lnTo>
                <a:lnTo>
                  <a:pt x="1192" y="1558"/>
                </a:lnTo>
                <a:lnTo>
                  <a:pt x="1191" y="1558"/>
                </a:lnTo>
                <a:lnTo>
                  <a:pt x="1190" y="1557"/>
                </a:lnTo>
                <a:lnTo>
                  <a:pt x="1189" y="1557"/>
                </a:lnTo>
                <a:lnTo>
                  <a:pt x="1188" y="1556"/>
                </a:lnTo>
                <a:lnTo>
                  <a:pt x="1188" y="1555"/>
                </a:lnTo>
                <a:lnTo>
                  <a:pt x="1187" y="1555"/>
                </a:lnTo>
                <a:lnTo>
                  <a:pt x="1187" y="1554"/>
                </a:lnTo>
                <a:lnTo>
                  <a:pt x="1185" y="1552"/>
                </a:lnTo>
                <a:lnTo>
                  <a:pt x="1185" y="1551"/>
                </a:lnTo>
                <a:lnTo>
                  <a:pt x="1185" y="1550"/>
                </a:lnTo>
                <a:lnTo>
                  <a:pt x="1187" y="1549"/>
                </a:lnTo>
                <a:lnTo>
                  <a:pt x="1187" y="1548"/>
                </a:lnTo>
                <a:lnTo>
                  <a:pt x="1187" y="1547"/>
                </a:lnTo>
                <a:lnTo>
                  <a:pt x="1187" y="1546"/>
                </a:lnTo>
                <a:lnTo>
                  <a:pt x="1188" y="1545"/>
                </a:lnTo>
                <a:lnTo>
                  <a:pt x="1189" y="1545"/>
                </a:lnTo>
                <a:lnTo>
                  <a:pt x="1190" y="1543"/>
                </a:lnTo>
                <a:lnTo>
                  <a:pt x="1191" y="1543"/>
                </a:lnTo>
                <a:lnTo>
                  <a:pt x="1192" y="1543"/>
                </a:lnTo>
                <a:lnTo>
                  <a:pt x="1193" y="1543"/>
                </a:lnTo>
                <a:lnTo>
                  <a:pt x="1194" y="1545"/>
                </a:lnTo>
                <a:lnTo>
                  <a:pt x="1196" y="1545"/>
                </a:lnTo>
                <a:lnTo>
                  <a:pt x="1197" y="1545"/>
                </a:lnTo>
                <a:lnTo>
                  <a:pt x="1198" y="1546"/>
                </a:lnTo>
                <a:lnTo>
                  <a:pt x="1199" y="1546"/>
                </a:lnTo>
                <a:lnTo>
                  <a:pt x="1199" y="1547"/>
                </a:lnTo>
                <a:lnTo>
                  <a:pt x="1199" y="1548"/>
                </a:lnTo>
                <a:lnTo>
                  <a:pt x="1199" y="1550"/>
                </a:lnTo>
                <a:close/>
                <a:moveTo>
                  <a:pt x="1261" y="1556"/>
                </a:moveTo>
                <a:lnTo>
                  <a:pt x="1260" y="1556"/>
                </a:lnTo>
                <a:lnTo>
                  <a:pt x="1259" y="1556"/>
                </a:lnTo>
                <a:lnTo>
                  <a:pt x="1258" y="1557"/>
                </a:lnTo>
                <a:lnTo>
                  <a:pt x="1257" y="1557"/>
                </a:lnTo>
                <a:lnTo>
                  <a:pt x="1256" y="1557"/>
                </a:lnTo>
                <a:lnTo>
                  <a:pt x="1253" y="1557"/>
                </a:lnTo>
                <a:lnTo>
                  <a:pt x="1251" y="1556"/>
                </a:lnTo>
                <a:lnTo>
                  <a:pt x="1250" y="1555"/>
                </a:lnTo>
                <a:lnTo>
                  <a:pt x="1248" y="1555"/>
                </a:lnTo>
                <a:lnTo>
                  <a:pt x="1246" y="1555"/>
                </a:lnTo>
                <a:lnTo>
                  <a:pt x="1245" y="1555"/>
                </a:lnTo>
                <a:lnTo>
                  <a:pt x="1241" y="1555"/>
                </a:lnTo>
                <a:lnTo>
                  <a:pt x="1240" y="1554"/>
                </a:lnTo>
                <a:lnTo>
                  <a:pt x="1239" y="1554"/>
                </a:lnTo>
                <a:lnTo>
                  <a:pt x="1239" y="1552"/>
                </a:lnTo>
                <a:lnTo>
                  <a:pt x="1240" y="1551"/>
                </a:lnTo>
                <a:lnTo>
                  <a:pt x="1241" y="1551"/>
                </a:lnTo>
                <a:lnTo>
                  <a:pt x="1242" y="1551"/>
                </a:lnTo>
                <a:lnTo>
                  <a:pt x="1243" y="1551"/>
                </a:lnTo>
                <a:lnTo>
                  <a:pt x="1244" y="1551"/>
                </a:lnTo>
                <a:lnTo>
                  <a:pt x="1248" y="1551"/>
                </a:lnTo>
                <a:lnTo>
                  <a:pt x="1252" y="1551"/>
                </a:lnTo>
                <a:lnTo>
                  <a:pt x="1254" y="1551"/>
                </a:lnTo>
                <a:lnTo>
                  <a:pt x="1256" y="1551"/>
                </a:lnTo>
                <a:lnTo>
                  <a:pt x="1257" y="1551"/>
                </a:lnTo>
                <a:lnTo>
                  <a:pt x="1259" y="1552"/>
                </a:lnTo>
                <a:lnTo>
                  <a:pt x="1260" y="1552"/>
                </a:lnTo>
                <a:lnTo>
                  <a:pt x="1260" y="1554"/>
                </a:lnTo>
                <a:lnTo>
                  <a:pt x="1261" y="1554"/>
                </a:lnTo>
                <a:lnTo>
                  <a:pt x="1261" y="1555"/>
                </a:lnTo>
                <a:lnTo>
                  <a:pt x="1261" y="1556"/>
                </a:lnTo>
                <a:close/>
                <a:moveTo>
                  <a:pt x="1276" y="1562"/>
                </a:moveTo>
                <a:lnTo>
                  <a:pt x="1275" y="1562"/>
                </a:lnTo>
                <a:lnTo>
                  <a:pt x="1274" y="1560"/>
                </a:lnTo>
                <a:lnTo>
                  <a:pt x="1271" y="1559"/>
                </a:lnTo>
                <a:lnTo>
                  <a:pt x="1270" y="1558"/>
                </a:lnTo>
                <a:lnTo>
                  <a:pt x="1269" y="1557"/>
                </a:lnTo>
                <a:lnTo>
                  <a:pt x="1268" y="1556"/>
                </a:lnTo>
                <a:lnTo>
                  <a:pt x="1269" y="1555"/>
                </a:lnTo>
                <a:lnTo>
                  <a:pt x="1270" y="1555"/>
                </a:lnTo>
                <a:lnTo>
                  <a:pt x="1271" y="1555"/>
                </a:lnTo>
                <a:lnTo>
                  <a:pt x="1273" y="1555"/>
                </a:lnTo>
                <a:lnTo>
                  <a:pt x="1275" y="1555"/>
                </a:lnTo>
                <a:lnTo>
                  <a:pt x="1276" y="1555"/>
                </a:lnTo>
                <a:lnTo>
                  <a:pt x="1277" y="1555"/>
                </a:lnTo>
                <a:lnTo>
                  <a:pt x="1277" y="1556"/>
                </a:lnTo>
                <a:lnTo>
                  <a:pt x="1277" y="1557"/>
                </a:lnTo>
                <a:lnTo>
                  <a:pt x="1276" y="1558"/>
                </a:lnTo>
                <a:lnTo>
                  <a:pt x="1276" y="1559"/>
                </a:lnTo>
                <a:lnTo>
                  <a:pt x="1277" y="1560"/>
                </a:lnTo>
                <a:lnTo>
                  <a:pt x="1277" y="1562"/>
                </a:lnTo>
                <a:lnTo>
                  <a:pt x="1276" y="1562"/>
                </a:lnTo>
                <a:close/>
                <a:moveTo>
                  <a:pt x="1303" y="1562"/>
                </a:moveTo>
                <a:lnTo>
                  <a:pt x="1304" y="1563"/>
                </a:lnTo>
                <a:lnTo>
                  <a:pt x="1304" y="1564"/>
                </a:lnTo>
                <a:lnTo>
                  <a:pt x="1305" y="1564"/>
                </a:lnTo>
                <a:lnTo>
                  <a:pt x="1306" y="1564"/>
                </a:lnTo>
                <a:lnTo>
                  <a:pt x="1306" y="1565"/>
                </a:lnTo>
                <a:lnTo>
                  <a:pt x="1306" y="1566"/>
                </a:lnTo>
                <a:lnTo>
                  <a:pt x="1308" y="1567"/>
                </a:lnTo>
                <a:lnTo>
                  <a:pt x="1308" y="1568"/>
                </a:lnTo>
                <a:lnTo>
                  <a:pt x="1309" y="1571"/>
                </a:lnTo>
                <a:lnTo>
                  <a:pt x="1309" y="1572"/>
                </a:lnTo>
                <a:lnTo>
                  <a:pt x="1309" y="1573"/>
                </a:lnTo>
                <a:lnTo>
                  <a:pt x="1308" y="1573"/>
                </a:lnTo>
                <a:lnTo>
                  <a:pt x="1306" y="1572"/>
                </a:lnTo>
                <a:lnTo>
                  <a:pt x="1305" y="1572"/>
                </a:lnTo>
                <a:lnTo>
                  <a:pt x="1304" y="1571"/>
                </a:lnTo>
                <a:lnTo>
                  <a:pt x="1304" y="1570"/>
                </a:lnTo>
                <a:lnTo>
                  <a:pt x="1303" y="1570"/>
                </a:lnTo>
                <a:lnTo>
                  <a:pt x="1303" y="1568"/>
                </a:lnTo>
                <a:lnTo>
                  <a:pt x="1302" y="1567"/>
                </a:lnTo>
                <a:lnTo>
                  <a:pt x="1302" y="1566"/>
                </a:lnTo>
                <a:lnTo>
                  <a:pt x="1301" y="1565"/>
                </a:lnTo>
                <a:lnTo>
                  <a:pt x="1302" y="1564"/>
                </a:lnTo>
                <a:lnTo>
                  <a:pt x="1301" y="1564"/>
                </a:lnTo>
                <a:lnTo>
                  <a:pt x="1301" y="1563"/>
                </a:lnTo>
                <a:lnTo>
                  <a:pt x="1300" y="1562"/>
                </a:lnTo>
                <a:lnTo>
                  <a:pt x="1299" y="1562"/>
                </a:lnTo>
                <a:lnTo>
                  <a:pt x="1297" y="1562"/>
                </a:lnTo>
                <a:lnTo>
                  <a:pt x="1296" y="1562"/>
                </a:lnTo>
                <a:lnTo>
                  <a:pt x="1296" y="1563"/>
                </a:lnTo>
                <a:lnTo>
                  <a:pt x="1296" y="1564"/>
                </a:lnTo>
                <a:lnTo>
                  <a:pt x="1297" y="1564"/>
                </a:lnTo>
                <a:lnTo>
                  <a:pt x="1297" y="1565"/>
                </a:lnTo>
                <a:lnTo>
                  <a:pt x="1299" y="1565"/>
                </a:lnTo>
                <a:lnTo>
                  <a:pt x="1299" y="1566"/>
                </a:lnTo>
                <a:lnTo>
                  <a:pt x="1299" y="1567"/>
                </a:lnTo>
                <a:lnTo>
                  <a:pt x="1300" y="1567"/>
                </a:lnTo>
                <a:lnTo>
                  <a:pt x="1301" y="1567"/>
                </a:lnTo>
                <a:lnTo>
                  <a:pt x="1301" y="1568"/>
                </a:lnTo>
                <a:lnTo>
                  <a:pt x="1301" y="1570"/>
                </a:lnTo>
                <a:lnTo>
                  <a:pt x="1300" y="1570"/>
                </a:lnTo>
                <a:lnTo>
                  <a:pt x="1299" y="1570"/>
                </a:lnTo>
                <a:lnTo>
                  <a:pt x="1297" y="1568"/>
                </a:lnTo>
                <a:lnTo>
                  <a:pt x="1296" y="1568"/>
                </a:lnTo>
                <a:lnTo>
                  <a:pt x="1295" y="1567"/>
                </a:lnTo>
                <a:lnTo>
                  <a:pt x="1294" y="1567"/>
                </a:lnTo>
                <a:lnTo>
                  <a:pt x="1294" y="1566"/>
                </a:lnTo>
                <a:lnTo>
                  <a:pt x="1294" y="1565"/>
                </a:lnTo>
                <a:lnTo>
                  <a:pt x="1293" y="1564"/>
                </a:lnTo>
                <a:lnTo>
                  <a:pt x="1293" y="1563"/>
                </a:lnTo>
                <a:lnTo>
                  <a:pt x="1294" y="1562"/>
                </a:lnTo>
                <a:lnTo>
                  <a:pt x="1294" y="1560"/>
                </a:lnTo>
                <a:lnTo>
                  <a:pt x="1294" y="1559"/>
                </a:lnTo>
                <a:lnTo>
                  <a:pt x="1294" y="1558"/>
                </a:lnTo>
                <a:lnTo>
                  <a:pt x="1295" y="1557"/>
                </a:lnTo>
                <a:lnTo>
                  <a:pt x="1296" y="1556"/>
                </a:lnTo>
                <a:lnTo>
                  <a:pt x="1297" y="1556"/>
                </a:lnTo>
                <a:lnTo>
                  <a:pt x="1299" y="1556"/>
                </a:lnTo>
                <a:lnTo>
                  <a:pt x="1300" y="1556"/>
                </a:lnTo>
                <a:lnTo>
                  <a:pt x="1301" y="1556"/>
                </a:lnTo>
                <a:lnTo>
                  <a:pt x="1301" y="1557"/>
                </a:lnTo>
                <a:lnTo>
                  <a:pt x="1302" y="1559"/>
                </a:lnTo>
                <a:lnTo>
                  <a:pt x="1303" y="1562"/>
                </a:lnTo>
                <a:close/>
                <a:moveTo>
                  <a:pt x="1358" y="1522"/>
                </a:moveTo>
                <a:lnTo>
                  <a:pt x="1358" y="1523"/>
                </a:lnTo>
                <a:lnTo>
                  <a:pt x="1357" y="1523"/>
                </a:lnTo>
                <a:lnTo>
                  <a:pt x="1356" y="1522"/>
                </a:lnTo>
                <a:lnTo>
                  <a:pt x="1356" y="1523"/>
                </a:lnTo>
                <a:lnTo>
                  <a:pt x="1356" y="1522"/>
                </a:lnTo>
                <a:lnTo>
                  <a:pt x="1355" y="1522"/>
                </a:lnTo>
                <a:lnTo>
                  <a:pt x="1355" y="1521"/>
                </a:lnTo>
                <a:lnTo>
                  <a:pt x="1355" y="1520"/>
                </a:lnTo>
                <a:lnTo>
                  <a:pt x="1355" y="1518"/>
                </a:lnTo>
                <a:lnTo>
                  <a:pt x="1355" y="1517"/>
                </a:lnTo>
                <a:lnTo>
                  <a:pt x="1356" y="1516"/>
                </a:lnTo>
                <a:lnTo>
                  <a:pt x="1357" y="1517"/>
                </a:lnTo>
                <a:lnTo>
                  <a:pt x="1357" y="1518"/>
                </a:lnTo>
                <a:lnTo>
                  <a:pt x="1358" y="1520"/>
                </a:lnTo>
                <a:lnTo>
                  <a:pt x="1358" y="1521"/>
                </a:lnTo>
                <a:lnTo>
                  <a:pt x="1358" y="1522"/>
                </a:lnTo>
                <a:lnTo>
                  <a:pt x="1360" y="1522"/>
                </a:lnTo>
                <a:lnTo>
                  <a:pt x="1358" y="1522"/>
                </a:lnTo>
                <a:close/>
                <a:moveTo>
                  <a:pt x="1370" y="1506"/>
                </a:moveTo>
                <a:lnTo>
                  <a:pt x="1369" y="1506"/>
                </a:lnTo>
                <a:lnTo>
                  <a:pt x="1369" y="1505"/>
                </a:lnTo>
                <a:lnTo>
                  <a:pt x="1368" y="1505"/>
                </a:lnTo>
                <a:lnTo>
                  <a:pt x="1368" y="1504"/>
                </a:lnTo>
                <a:lnTo>
                  <a:pt x="1366" y="1504"/>
                </a:lnTo>
                <a:lnTo>
                  <a:pt x="1365" y="1504"/>
                </a:lnTo>
                <a:lnTo>
                  <a:pt x="1365" y="1503"/>
                </a:lnTo>
                <a:lnTo>
                  <a:pt x="1365" y="1501"/>
                </a:lnTo>
                <a:lnTo>
                  <a:pt x="1365" y="1500"/>
                </a:lnTo>
                <a:lnTo>
                  <a:pt x="1365" y="1499"/>
                </a:lnTo>
                <a:lnTo>
                  <a:pt x="1366" y="1498"/>
                </a:lnTo>
                <a:lnTo>
                  <a:pt x="1368" y="1498"/>
                </a:lnTo>
                <a:lnTo>
                  <a:pt x="1369" y="1498"/>
                </a:lnTo>
                <a:lnTo>
                  <a:pt x="1369" y="1499"/>
                </a:lnTo>
                <a:lnTo>
                  <a:pt x="1368" y="1499"/>
                </a:lnTo>
                <a:lnTo>
                  <a:pt x="1366" y="1499"/>
                </a:lnTo>
                <a:lnTo>
                  <a:pt x="1366" y="1500"/>
                </a:lnTo>
                <a:lnTo>
                  <a:pt x="1366" y="1501"/>
                </a:lnTo>
                <a:lnTo>
                  <a:pt x="1366" y="1503"/>
                </a:lnTo>
                <a:lnTo>
                  <a:pt x="1368" y="1504"/>
                </a:lnTo>
                <a:lnTo>
                  <a:pt x="1369" y="1504"/>
                </a:lnTo>
                <a:lnTo>
                  <a:pt x="1369" y="1505"/>
                </a:lnTo>
                <a:lnTo>
                  <a:pt x="1370" y="1505"/>
                </a:lnTo>
                <a:lnTo>
                  <a:pt x="1370" y="1506"/>
                </a:lnTo>
                <a:close/>
                <a:moveTo>
                  <a:pt x="1413" y="1481"/>
                </a:moveTo>
                <a:lnTo>
                  <a:pt x="1413" y="1480"/>
                </a:lnTo>
                <a:lnTo>
                  <a:pt x="1413" y="1481"/>
                </a:lnTo>
                <a:close/>
                <a:moveTo>
                  <a:pt x="1382" y="1476"/>
                </a:moveTo>
                <a:lnTo>
                  <a:pt x="1381" y="1476"/>
                </a:lnTo>
                <a:lnTo>
                  <a:pt x="1381" y="1475"/>
                </a:lnTo>
                <a:lnTo>
                  <a:pt x="1381" y="1474"/>
                </a:lnTo>
                <a:lnTo>
                  <a:pt x="1382" y="1474"/>
                </a:lnTo>
                <a:lnTo>
                  <a:pt x="1382" y="1475"/>
                </a:lnTo>
                <a:lnTo>
                  <a:pt x="1382" y="1476"/>
                </a:lnTo>
                <a:close/>
                <a:moveTo>
                  <a:pt x="1407" y="1475"/>
                </a:moveTo>
                <a:lnTo>
                  <a:pt x="1407" y="1476"/>
                </a:lnTo>
                <a:lnTo>
                  <a:pt x="1407" y="1478"/>
                </a:lnTo>
                <a:lnTo>
                  <a:pt x="1406" y="1478"/>
                </a:lnTo>
                <a:lnTo>
                  <a:pt x="1406" y="1479"/>
                </a:lnTo>
                <a:lnTo>
                  <a:pt x="1406" y="1478"/>
                </a:lnTo>
                <a:lnTo>
                  <a:pt x="1405" y="1476"/>
                </a:lnTo>
                <a:lnTo>
                  <a:pt x="1403" y="1478"/>
                </a:lnTo>
                <a:lnTo>
                  <a:pt x="1401" y="1478"/>
                </a:lnTo>
                <a:lnTo>
                  <a:pt x="1398" y="1479"/>
                </a:lnTo>
                <a:lnTo>
                  <a:pt x="1397" y="1480"/>
                </a:lnTo>
                <a:lnTo>
                  <a:pt x="1396" y="1480"/>
                </a:lnTo>
                <a:lnTo>
                  <a:pt x="1396" y="1481"/>
                </a:lnTo>
                <a:lnTo>
                  <a:pt x="1396" y="1482"/>
                </a:lnTo>
                <a:lnTo>
                  <a:pt x="1396" y="1483"/>
                </a:lnTo>
                <a:lnTo>
                  <a:pt x="1395" y="1481"/>
                </a:lnTo>
                <a:lnTo>
                  <a:pt x="1395" y="1483"/>
                </a:lnTo>
                <a:lnTo>
                  <a:pt x="1394" y="1483"/>
                </a:lnTo>
                <a:lnTo>
                  <a:pt x="1394" y="1482"/>
                </a:lnTo>
                <a:lnTo>
                  <a:pt x="1394" y="1481"/>
                </a:lnTo>
                <a:lnTo>
                  <a:pt x="1394" y="1480"/>
                </a:lnTo>
                <a:lnTo>
                  <a:pt x="1394" y="1479"/>
                </a:lnTo>
                <a:lnTo>
                  <a:pt x="1392" y="1480"/>
                </a:lnTo>
                <a:lnTo>
                  <a:pt x="1391" y="1480"/>
                </a:lnTo>
                <a:lnTo>
                  <a:pt x="1391" y="1479"/>
                </a:lnTo>
                <a:lnTo>
                  <a:pt x="1391" y="1478"/>
                </a:lnTo>
                <a:lnTo>
                  <a:pt x="1390" y="1479"/>
                </a:lnTo>
                <a:lnTo>
                  <a:pt x="1390" y="1480"/>
                </a:lnTo>
                <a:lnTo>
                  <a:pt x="1389" y="1480"/>
                </a:lnTo>
                <a:lnTo>
                  <a:pt x="1389" y="1479"/>
                </a:lnTo>
                <a:lnTo>
                  <a:pt x="1389" y="1478"/>
                </a:lnTo>
                <a:lnTo>
                  <a:pt x="1389" y="1476"/>
                </a:lnTo>
                <a:lnTo>
                  <a:pt x="1390" y="1476"/>
                </a:lnTo>
                <a:lnTo>
                  <a:pt x="1390" y="1475"/>
                </a:lnTo>
                <a:lnTo>
                  <a:pt x="1389" y="1475"/>
                </a:lnTo>
                <a:lnTo>
                  <a:pt x="1389" y="1474"/>
                </a:lnTo>
                <a:lnTo>
                  <a:pt x="1390" y="1474"/>
                </a:lnTo>
                <a:lnTo>
                  <a:pt x="1390" y="1473"/>
                </a:lnTo>
                <a:lnTo>
                  <a:pt x="1391" y="1473"/>
                </a:lnTo>
                <a:lnTo>
                  <a:pt x="1392" y="1473"/>
                </a:lnTo>
                <a:lnTo>
                  <a:pt x="1394" y="1474"/>
                </a:lnTo>
                <a:lnTo>
                  <a:pt x="1397" y="1474"/>
                </a:lnTo>
                <a:lnTo>
                  <a:pt x="1403" y="1473"/>
                </a:lnTo>
                <a:lnTo>
                  <a:pt x="1406" y="1473"/>
                </a:lnTo>
                <a:lnTo>
                  <a:pt x="1407" y="1473"/>
                </a:lnTo>
                <a:lnTo>
                  <a:pt x="1407" y="1474"/>
                </a:lnTo>
                <a:lnTo>
                  <a:pt x="1407" y="1475"/>
                </a:lnTo>
                <a:close/>
                <a:moveTo>
                  <a:pt x="1422" y="1474"/>
                </a:moveTo>
                <a:lnTo>
                  <a:pt x="1422" y="1475"/>
                </a:lnTo>
                <a:lnTo>
                  <a:pt x="1421" y="1475"/>
                </a:lnTo>
                <a:lnTo>
                  <a:pt x="1420" y="1475"/>
                </a:lnTo>
                <a:lnTo>
                  <a:pt x="1418" y="1475"/>
                </a:lnTo>
                <a:lnTo>
                  <a:pt x="1418" y="1474"/>
                </a:lnTo>
                <a:lnTo>
                  <a:pt x="1417" y="1474"/>
                </a:lnTo>
                <a:lnTo>
                  <a:pt x="1417" y="1475"/>
                </a:lnTo>
                <a:lnTo>
                  <a:pt x="1416" y="1476"/>
                </a:lnTo>
                <a:lnTo>
                  <a:pt x="1415" y="1476"/>
                </a:lnTo>
                <a:lnTo>
                  <a:pt x="1416" y="1476"/>
                </a:lnTo>
                <a:lnTo>
                  <a:pt x="1416" y="1478"/>
                </a:lnTo>
                <a:lnTo>
                  <a:pt x="1416" y="1479"/>
                </a:lnTo>
                <a:lnTo>
                  <a:pt x="1416" y="1480"/>
                </a:lnTo>
                <a:lnTo>
                  <a:pt x="1415" y="1480"/>
                </a:lnTo>
                <a:lnTo>
                  <a:pt x="1415" y="1481"/>
                </a:lnTo>
                <a:lnTo>
                  <a:pt x="1414" y="1481"/>
                </a:lnTo>
                <a:lnTo>
                  <a:pt x="1414" y="1480"/>
                </a:lnTo>
                <a:lnTo>
                  <a:pt x="1415" y="1480"/>
                </a:lnTo>
                <a:lnTo>
                  <a:pt x="1414" y="1480"/>
                </a:lnTo>
                <a:lnTo>
                  <a:pt x="1414" y="1479"/>
                </a:lnTo>
                <a:lnTo>
                  <a:pt x="1413" y="1479"/>
                </a:lnTo>
                <a:lnTo>
                  <a:pt x="1413" y="1478"/>
                </a:lnTo>
                <a:lnTo>
                  <a:pt x="1413" y="1479"/>
                </a:lnTo>
                <a:lnTo>
                  <a:pt x="1412" y="1479"/>
                </a:lnTo>
                <a:lnTo>
                  <a:pt x="1411" y="1479"/>
                </a:lnTo>
                <a:lnTo>
                  <a:pt x="1409" y="1479"/>
                </a:lnTo>
                <a:lnTo>
                  <a:pt x="1409" y="1478"/>
                </a:lnTo>
                <a:lnTo>
                  <a:pt x="1409" y="1476"/>
                </a:lnTo>
                <a:lnTo>
                  <a:pt x="1408" y="1476"/>
                </a:lnTo>
                <a:lnTo>
                  <a:pt x="1408" y="1474"/>
                </a:lnTo>
                <a:lnTo>
                  <a:pt x="1408" y="1473"/>
                </a:lnTo>
                <a:lnTo>
                  <a:pt x="1409" y="1473"/>
                </a:lnTo>
                <a:lnTo>
                  <a:pt x="1411" y="1473"/>
                </a:lnTo>
                <a:lnTo>
                  <a:pt x="1413" y="1473"/>
                </a:lnTo>
                <a:lnTo>
                  <a:pt x="1414" y="1473"/>
                </a:lnTo>
                <a:lnTo>
                  <a:pt x="1420" y="1473"/>
                </a:lnTo>
                <a:lnTo>
                  <a:pt x="1423" y="1473"/>
                </a:lnTo>
                <a:lnTo>
                  <a:pt x="1423" y="1474"/>
                </a:lnTo>
                <a:lnTo>
                  <a:pt x="1422" y="1474"/>
                </a:lnTo>
                <a:close/>
                <a:moveTo>
                  <a:pt x="828" y="1376"/>
                </a:moveTo>
                <a:lnTo>
                  <a:pt x="828" y="1378"/>
                </a:lnTo>
                <a:lnTo>
                  <a:pt x="829" y="1378"/>
                </a:lnTo>
                <a:lnTo>
                  <a:pt x="829" y="1379"/>
                </a:lnTo>
                <a:lnTo>
                  <a:pt x="829" y="1380"/>
                </a:lnTo>
                <a:lnTo>
                  <a:pt x="829" y="1381"/>
                </a:lnTo>
                <a:lnTo>
                  <a:pt x="828" y="1381"/>
                </a:lnTo>
                <a:lnTo>
                  <a:pt x="828" y="1380"/>
                </a:lnTo>
                <a:lnTo>
                  <a:pt x="828" y="1379"/>
                </a:lnTo>
                <a:lnTo>
                  <a:pt x="827" y="1378"/>
                </a:lnTo>
                <a:lnTo>
                  <a:pt x="826" y="1378"/>
                </a:lnTo>
                <a:lnTo>
                  <a:pt x="826" y="1376"/>
                </a:lnTo>
                <a:lnTo>
                  <a:pt x="826" y="1378"/>
                </a:lnTo>
                <a:lnTo>
                  <a:pt x="825" y="1378"/>
                </a:lnTo>
                <a:lnTo>
                  <a:pt x="826" y="1378"/>
                </a:lnTo>
                <a:lnTo>
                  <a:pt x="826" y="1379"/>
                </a:lnTo>
                <a:lnTo>
                  <a:pt x="825" y="1379"/>
                </a:lnTo>
                <a:lnTo>
                  <a:pt x="825" y="1378"/>
                </a:lnTo>
                <a:lnTo>
                  <a:pt x="825" y="1376"/>
                </a:lnTo>
                <a:lnTo>
                  <a:pt x="825" y="1375"/>
                </a:lnTo>
                <a:lnTo>
                  <a:pt x="823" y="1374"/>
                </a:lnTo>
                <a:lnTo>
                  <a:pt x="823" y="1373"/>
                </a:lnTo>
                <a:lnTo>
                  <a:pt x="825" y="1372"/>
                </a:lnTo>
                <a:lnTo>
                  <a:pt x="826" y="1373"/>
                </a:lnTo>
                <a:lnTo>
                  <a:pt x="826" y="1374"/>
                </a:lnTo>
                <a:lnTo>
                  <a:pt x="827" y="1375"/>
                </a:lnTo>
                <a:lnTo>
                  <a:pt x="828" y="1376"/>
                </a:lnTo>
                <a:close/>
                <a:moveTo>
                  <a:pt x="828" y="1369"/>
                </a:moveTo>
                <a:lnTo>
                  <a:pt x="828" y="1367"/>
                </a:lnTo>
                <a:lnTo>
                  <a:pt x="828" y="1366"/>
                </a:lnTo>
                <a:lnTo>
                  <a:pt x="829" y="1366"/>
                </a:lnTo>
                <a:lnTo>
                  <a:pt x="829" y="1367"/>
                </a:lnTo>
                <a:lnTo>
                  <a:pt x="828" y="1367"/>
                </a:lnTo>
                <a:lnTo>
                  <a:pt x="828" y="1369"/>
                </a:lnTo>
                <a:close/>
                <a:moveTo>
                  <a:pt x="1233" y="1403"/>
                </a:moveTo>
                <a:lnTo>
                  <a:pt x="1232" y="1403"/>
                </a:lnTo>
                <a:lnTo>
                  <a:pt x="1232" y="1401"/>
                </a:lnTo>
                <a:lnTo>
                  <a:pt x="1231" y="1400"/>
                </a:lnTo>
                <a:lnTo>
                  <a:pt x="1232" y="1400"/>
                </a:lnTo>
                <a:lnTo>
                  <a:pt x="1234" y="1399"/>
                </a:lnTo>
                <a:lnTo>
                  <a:pt x="1235" y="1398"/>
                </a:lnTo>
                <a:lnTo>
                  <a:pt x="1237" y="1397"/>
                </a:lnTo>
                <a:lnTo>
                  <a:pt x="1239" y="1397"/>
                </a:lnTo>
                <a:lnTo>
                  <a:pt x="1240" y="1397"/>
                </a:lnTo>
                <a:lnTo>
                  <a:pt x="1240" y="1398"/>
                </a:lnTo>
                <a:lnTo>
                  <a:pt x="1239" y="1399"/>
                </a:lnTo>
                <a:lnTo>
                  <a:pt x="1236" y="1401"/>
                </a:lnTo>
                <a:lnTo>
                  <a:pt x="1234" y="1403"/>
                </a:lnTo>
                <a:lnTo>
                  <a:pt x="1233" y="1403"/>
                </a:lnTo>
                <a:close/>
                <a:moveTo>
                  <a:pt x="818" y="1332"/>
                </a:moveTo>
                <a:lnTo>
                  <a:pt x="817" y="1332"/>
                </a:lnTo>
                <a:lnTo>
                  <a:pt x="816" y="1333"/>
                </a:lnTo>
                <a:lnTo>
                  <a:pt x="814" y="1334"/>
                </a:lnTo>
                <a:lnTo>
                  <a:pt x="812" y="1334"/>
                </a:lnTo>
                <a:lnTo>
                  <a:pt x="812" y="1336"/>
                </a:lnTo>
                <a:lnTo>
                  <a:pt x="811" y="1336"/>
                </a:lnTo>
                <a:lnTo>
                  <a:pt x="811" y="1337"/>
                </a:lnTo>
                <a:lnTo>
                  <a:pt x="812" y="1338"/>
                </a:lnTo>
                <a:lnTo>
                  <a:pt x="812" y="1339"/>
                </a:lnTo>
                <a:lnTo>
                  <a:pt x="812" y="1340"/>
                </a:lnTo>
                <a:lnTo>
                  <a:pt x="812" y="1341"/>
                </a:lnTo>
                <a:lnTo>
                  <a:pt x="812" y="1342"/>
                </a:lnTo>
                <a:lnTo>
                  <a:pt x="813" y="1344"/>
                </a:lnTo>
                <a:lnTo>
                  <a:pt x="813" y="1345"/>
                </a:lnTo>
                <a:lnTo>
                  <a:pt x="812" y="1345"/>
                </a:lnTo>
                <a:lnTo>
                  <a:pt x="812" y="1346"/>
                </a:lnTo>
                <a:lnTo>
                  <a:pt x="811" y="1347"/>
                </a:lnTo>
                <a:lnTo>
                  <a:pt x="811" y="1348"/>
                </a:lnTo>
                <a:lnTo>
                  <a:pt x="809" y="1350"/>
                </a:lnTo>
                <a:lnTo>
                  <a:pt x="808" y="1351"/>
                </a:lnTo>
                <a:lnTo>
                  <a:pt x="806" y="1351"/>
                </a:lnTo>
                <a:lnTo>
                  <a:pt x="806" y="1353"/>
                </a:lnTo>
                <a:lnTo>
                  <a:pt x="805" y="1353"/>
                </a:lnTo>
                <a:lnTo>
                  <a:pt x="805" y="1354"/>
                </a:lnTo>
                <a:lnTo>
                  <a:pt x="804" y="1355"/>
                </a:lnTo>
                <a:lnTo>
                  <a:pt x="804" y="1356"/>
                </a:lnTo>
                <a:lnTo>
                  <a:pt x="803" y="1355"/>
                </a:lnTo>
                <a:lnTo>
                  <a:pt x="802" y="1355"/>
                </a:lnTo>
                <a:lnTo>
                  <a:pt x="801" y="1355"/>
                </a:lnTo>
                <a:lnTo>
                  <a:pt x="801" y="1354"/>
                </a:lnTo>
                <a:lnTo>
                  <a:pt x="802" y="1354"/>
                </a:lnTo>
                <a:lnTo>
                  <a:pt x="802" y="1353"/>
                </a:lnTo>
                <a:lnTo>
                  <a:pt x="803" y="1353"/>
                </a:lnTo>
                <a:lnTo>
                  <a:pt x="803" y="1351"/>
                </a:lnTo>
                <a:lnTo>
                  <a:pt x="804" y="1350"/>
                </a:lnTo>
                <a:lnTo>
                  <a:pt x="805" y="1349"/>
                </a:lnTo>
                <a:lnTo>
                  <a:pt x="805" y="1348"/>
                </a:lnTo>
                <a:lnTo>
                  <a:pt x="806" y="1347"/>
                </a:lnTo>
                <a:lnTo>
                  <a:pt x="806" y="1346"/>
                </a:lnTo>
                <a:lnTo>
                  <a:pt x="806" y="1345"/>
                </a:lnTo>
                <a:lnTo>
                  <a:pt x="806" y="1344"/>
                </a:lnTo>
                <a:lnTo>
                  <a:pt x="805" y="1344"/>
                </a:lnTo>
                <a:lnTo>
                  <a:pt x="805" y="1342"/>
                </a:lnTo>
                <a:lnTo>
                  <a:pt x="806" y="1341"/>
                </a:lnTo>
                <a:lnTo>
                  <a:pt x="806" y="1340"/>
                </a:lnTo>
                <a:lnTo>
                  <a:pt x="806" y="1339"/>
                </a:lnTo>
                <a:lnTo>
                  <a:pt x="808" y="1338"/>
                </a:lnTo>
                <a:lnTo>
                  <a:pt x="808" y="1337"/>
                </a:lnTo>
                <a:lnTo>
                  <a:pt x="808" y="1336"/>
                </a:lnTo>
                <a:lnTo>
                  <a:pt x="806" y="1334"/>
                </a:lnTo>
                <a:lnTo>
                  <a:pt x="808" y="1334"/>
                </a:lnTo>
                <a:lnTo>
                  <a:pt x="809" y="1333"/>
                </a:lnTo>
                <a:lnTo>
                  <a:pt x="810" y="1333"/>
                </a:lnTo>
                <a:lnTo>
                  <a:pt x="811" y="1333"/>
                </a:lnTo>
                <a:lnTo>
                  <a:pt x="811" y="1332"/>
                </a:lnTo>
                <a:lnTo>
                  <a:pt x="812" y="1332"/>
                </a:lnTo>
                <a:lnTo>
                  <a:pt x="813" y="1332"/>
                </a:lnTo>
                <a:lnTo>
                  <a:pt x="814" y="1332"/>
                </a:lnTo>
                <a:lnTo>
                  <a:pt x="816" y="1332"/>
                </a:lnTo>
                <a:lnTo>
                  <a:pt x="817" y="1332"/>
                </a:lnTo>
                <a:lnTo>
                  <a:pt x="817" y="1331"/>
                </a:lnTo>
                <a:lnTo>
                  <a:pt x="818" y="1331"/>
                </a:lnTo>
                <a:lnTo>
                  <a:pt x="818" y="1332"/>
                </a:lnTo>
                <a:close/>
                <a:moveTo>
                  <a:pt x="1322" y="1375"/>
                </a:moveTo>
                <a:lnTo>
                  <a:pt x="1321" y="1376"/>
                </a:lnTo>
                <a:lnTo>
                  <a:pt x="1320" y="1376"/>
                </a:lnTo>
                <a:lnTo>
                  <a:pt x="1319" y="1378"/>
                </a:lnTo>
                <a:lnTo>
                  <a:pt x="1318" y="1378"/>
                </a:lnTo>
                <a:lnTo>
                  <a:pt x="1318" y="1379"/>
                </a:lnTo>
                <a:lnTo>
                  <a:pt x="1317" y="1380"/>
                </a:lnTo>
                <a:lnTo>
                  <a:pt x="1317" y="1381"/>
                </a:lnTo>
                <a:lnTo>
                  <a:pt x="1315" y="1381"/>
                </a:lnTo>
                <a:lnTo>
                  <a:pt x="1314" y="1381"/>
                </a:lnTo>
                <a:lnTo>
                  <a:pt x="1313" y="1382"/>
                </a:lnTo>
                <a:lnTo>
                  <a:pt x="1311" y="1382"/>
                </a:lnTo>
                <a:lnTo>
                  <a:pt x="1310" y="1382"/>
                </a:lnTo>
                <a:lnTo>
                  <a:pt x="1309" y="1382"/>
                </a:lnTo>
                <a:lnTo>
                  <a:pt x="1308" y="1382"/>
                </a:lnTo>
                <a:lnTo>
                  <a:pt x="1306" y="1382"/>
                </a:lnTo>
                <a:lnTo>
                  <a:pt x="1305" y="1382"/>
                </a:lnTo>
                <a:lnTo>
                  <a:pt x="1304" y="1382"/>
                </a:lnTo>
                <a:lnTo>
                  <a:pt x="1303" y="1382"/>
                </a:lnTo>
                <a:lnTo>
                  <a:pt x="1302" y="1382"/>
                </a:lnTo>
                <a:lnTo>
                  <a:pt x="1301" y="1381"/>
                </a:lnTo>
                <a:lnTo>
                  <a:pt x="1299" y="1382"/>
                </a:lnTo>
                <a:lnTo>
                  <a:pt x="1296" y="1382"/>
                </a:lnTo>
                <a:lnTo>
                  <a:pt x="1295" y="1383"/>
                </a:lnTo>
                <a:lnTo>
                  <a:pt x="1294" y="1383"/>
                </a:lnTo>
                <a:lnTo>
                  <a:pt x="1292" y="1383"/>
                </a:lnTo>
                <a:lnTo>
                  <a:pt x="1291" y="1383"/>
                </a:lnTo>
                <a:lnTo>
                  <a:pt x="1289" y="1384"/>
                </a:lnTo>
                <a:lnTo>
                  <a:pt x="1288" y="1384"/>
                </a:lnTo>
                <a:lnTo>
                  <a:pt x="1287" y="1384"/>
                </a:lnTo>
                <a:lnTo>
                  <a:pt x="1287" y="1386"/>
                </a:lnTo>
                <a:lnTo>
                  <a:pt x="1287" y="1387"/>
                </a:lnTo>
                <a:lnTo>
                  <a:pt x="1288" y="1387"/>
                </a:lnTo>
                <a:lnTo>
                  <a:pt x="1289" y="1387"/>
                </a:lnTo>
                <a:lnTo>
                  <a:pt x="1291" y="1387"/>
                </a:lnTo>
                <a:lnTo>
                  <a:pt x="1291" y="1388"/>
                </a:lnTo>
                <a:lnTo>
                  <a:pt x="1292" y="1388"/>
                </a:lnTo>
                <a:lnTo>
                  <a:pt x="1293" y="1388"/>
                </a:lnTo>
                <a:lnTo>
                  <a:pt x="1293" y="1389"/>
                </a:lnTo>
                <a:lnTo>
                  <a:pt x="1294" y="1389"/>
                </a:lnTo>
                <a:lnTo>
                  <a:pt x="1294" y="1390"/>
                </a:lnTo>
                <a:lnTo>
                  <a:pt x="1294" y="1391"/>
                </a:lnTo>
                <a:lnTo>
                  <a:pt x="1295" y="1391"/>
                </a:lnTo>
                <a:lnTo>
                  <a:pt x="1295" y="1390"/>
                </a:lnTo>
                <a:lnTo>
                  <a:pt x="1294" y="1390"/>
                </a:lnTo>
                <a:lnTo>
                  <a:pt x="1295" y="1390"/>
                </a:lnTo>
                <a:lnTo>
                  <a:pt x="1295" y="1389"/>
                </a:lnTo>
                <a:lnTo>
                  <a:pt x="1295" y="1390"/>
                </a:lnTo>
                <a:lnTo>
                  <a:pt x="1296" y="1390"/>
                </a:lnTo>
                <a:lnTo>
                  <a:pt x="1296" y="1391"/>
                </a:lnTo>
                <a:lnTo>
                  <a:pt x="1296" y="1392"/>
                </a:lnTo>
                <a:lnTo>
                  <a:pt x="1296" y="1393"/>
                </a:lnTo>
                <a:lnTo>
                  <a:pt x="1295" y="1395"/>
                </a:lnTo>
                <a:lnTo>
                  <a:pt x="1295" y="1396"/>
                </a:lnTo>
                <a:lnTo>
                  <a:pt x="1294" y="1396"/>
                </a:lnTo>
                <a:lnTo>
                  <a:pt x="1293" y="1396"/>
                </a:lnTo>
                <a:lnTo>
                  <a:pt x="1292" y="1396"/>
                </a:lnTo>
                <a:lnTo>
                  <a:pt x="1289" y="1396"/>
                </a:lnTo>
                <a:lnTo>
                  <a:pt x="1288" y="1396"/>
                </a:lnTo>
                <a:lnTo>
                  <a:pt x="1287" y="1396"/>
                </a:lnTo>
                <a:lnTo>
                  <a:pt x="1286" y="1396"/>
                </a:lnTo>
                <a:lnTo>
                  <a:pt x="1286" y="1395"/>
                </a:lnTo>
                <a:lnTo>
                  <a:pt x="1285" y="1392"/>
                </a:lnTo>
                <a:lnTo>
                  <a:pt x="1284" y="1392"/>
                </a:lnTo>
                <a:lnTo>
                  <a:pt x="1283" y="1391"/>
                </a:lnTo>
                <a:lnTo>
                  <a:pt x="1282" y="1390"/>
                </a:lnTo>
                <a:lnTo>
                  <a:pt x="1282" y="1389"/>
                </a:lnTo>
                <a:lnTo>
                  <a:pt x="1282" y="1388"/>
                </a:lnTo>
                <a:lnTo>
                  <a:pt x="1283" y="1387"/>
                </a:lnTo>
                <a:lnTo>
                  <a:pt x="1283" y="1386"/>
                </a:lnTo>
                <a:lnTo>
                  <a:pt x="1283" y="1384"/>
                </a:lnTo>
                <a:lnTo>
                  <a:pt x="1284" y="1383"/>
                </a:lnTo>
                <a:lnTo>
                  <a:pt x="1285" y="1383"/>
                </a:lnTo>
                <a:lnTo>
                  <a:pt x="1286" y="1382"/>
                </a:lnTo>
                <a:lnTo>
                  <a:pt x="1287" y="1382"/>
                </a:lnTo>
                <a:lnTo>
                  <a:pt x="1291" y="1381"/>
                </a:lnTo>
                <a:lnTo>
                  <a:pt x="1296" y="1379"/>
                </a:lnTo>
                <a:lnTo>
                  <a:pt x="1297" y="1379"/>
                </a:lnTo>
                <a:lnTo>
                  <a:pt x="1299" y="1379"/>
                </a:lnTo>
                <a:lnTo>
                  <a:pt x="1300" y="1378"/>
                </a:lnTo>
                <a:lnTo>
                  <a:pt x="1301" y="1378"/>
                </a:lnTo>
                <a:lnTo>
                  <a:pt x="1302" y="1378"/>
                </a:lnTo>
                <a:lnTo>
                  <a:pt x="1303" y="1378"/>
                </a:lnTo>
                <a:lnTo>
                  <a:pt x="1304" y="1376"/>
                </a:lnTo>
                <a:lnTo>
                  <a:pt x="1305" y="1376"/>
                </a:lnTo>
                <a:lnTo>
                  <a:pt x="1306" y="1376"/>
                </a:lnTo>
                <a:lnTo>
                  <a:pt x="1308" y="1376"/>
                </a:lnTo>
                <a:lnTo>
                  <a:pt x="1309" y="1376"/>
                </a:lnTo>
                <a:lnTo>
                  <a:pt x="1311" y="1375"/>
                </a:lnTo>
                <a:lnTo>
                  <a:pt x="1312" y="1375"/>
                </a:lnTo>
                <a:lnTo>
                  <a:pt x="1313" y="1375"/>
                </a:lnTo>
                <a:lnTo>
                  <a:pt x="1314" y="1375"/>
                </a:lnTo>
                <a:lnTo>
                  <a:pt x="1315" y="1375"/>
                </a:lnTo>
                <a:lnTo>
                  <a:pt x="1317" y="1375"/>
                </a:lnTo>
                <a:lnTo>
                  <a:pt x="1318" y="1375"/>
                </a:lnTo>
                <a:lnTo>
                  <a:pt x="1321" y="1375"/>
                </a:lnTo>
                <a:lnTo>
                  <a:pt x="1322" y="1375"/>
                </a:lnTo>
                <a:close/>
                <a:moveTo>
                  <a:pt x="1347" y="1369"/>
                </a:moveTo>
                <a:lnTo>
                  <a:pt x="1347" y="1370"/>
                </a:lnTo>
                <a:lnTo>
                  <a:pt x="1347" y="1369"/>
                </a:lnTo>
                <a:lnTo>
                  <a:pt x="1346" y="1369"/>
                </a:lnTo>
                <a:lnTo>
                  <a:pt x="1345" y="1369"/>
                </a:lnTo>
                <a:lnTo>
                  <a:pt x="1344" y="1369"/>
                </a:lnTo>
                <a:lnTo>
                  <a:pt x="1343" y="1369"/>
                </a:lnTo>
                <a:lnTo>
                  <a:pt x="1342" y="1370"/>
                </a:lnTo>
                <a:lnTo>
                  <a:pt x="1339" y="1370"/>
                </a:lnTo>
                <a:lnTo>
                  <a:pt x="1338" y="1370"/>
                </a:lnTo>
                <a:lnTo>
                  <a:pt x="1337" y="1371"/>
                </a:lnTo>
                <a:lnTo>
                  <a:pt x="1337" y="1372"/>
                </a:lnTo>
                <a:lnTo>
                  <a:pt x="1336" y="1373"/>
                </a:lnTo>
                <a:lnTo>
                  <a:pt x="1337" y="1373"/>
                </a:lnTo>
                <a:lnTo>
                  <a:pt x="1337" y="1374"/>
                </a:lnTo>
                <a:lnTo>
                  <a:pt x="1337" y="1375"/>
                </a:lnTo>
                <a:lnTo>
                  <a:pt x="1338" y="1375"/>
                </a:lnTo>
                <a:lnTo>
                  <a:pt x="1339" y="1375"/>
                </a:lnTo>
                <a:lnTo>
                  <a:pt x="1340" y="1375"/>
                </a:lnTo>
                <a:lnTo>
                  <a:pt x="1340" y="1374"/>
                </a:lnTo>
                <a:lnTo>
                  <a:pt x="1340" y="1373"/>
                </a:lnTo>
                <a:lnTo>
                  <a:pt x="1342" y="1373"/>
                </a:lnTo>
                <a:lnTo>
                  <a:pt x="1343" y="1374"/>
                </a:lnTo>
                <a:lnTo>
                  <a:pt x="1343" y="1373"/>
                </a:lnTo>
                <a:lnTo>
                  <a:pt x="1343" y="1372"/>
                </a:lnTo>
                <a:lnTo>
                  <a:pt x="1343" y="1373"/>
                </a:lnTo>
                <a:lnTo>
                  <a:pt x="1343" y="1374"/>
                </a:lnTo>
                <a:lnTo>
                  <a:pt x="1343" y="1375"/>
                </a:lnTo>
                <a:lnTo>
                  <a:pt x="1342" y="1376"/>
                </a:lnTo>
                <a:lnTo>
                  <a:pt x="1340" y="1376"/>
                </a:lnTo>
                <a:lnTo>
                  <a:pt x="1339" y="1376"/>
                </a:lnTo>
                <a:lnTo>
                  <a:pt x="1338" y="1376"/>
                </a:lnTo>
                <a:lnTo>
                  <a:pt x="1337" y="1375"/>
                </a:lnTo>
                <a:lnTo>
                  <a:pt x="1336" y="1375"/>
                </a:lnTo>
                <a:lnTo>
                  <a:pt x="1335" y="1375"/>
                </a:lnTo>
                <a:lnTo>
                  <a:pt x="1335" y="1376"/>
                </a:lnTo>
                <a:lnTo>
                  <a:pt x="1334" y="1376"/>
                </a:lnTo>
                <a:lnTo>
                  <a:pt x="1332" y="1376"/>
                </a:lnTo>
                <a:lnTo>
                  <a:pt x="1330" y="1376"/>
                </a:lnTo>
                <a:lnTo>
                  <a:pt x="1328" y="1375"/>
                </a:lnTo>
                <a:lnTo>
                  <a:pt x="1326" y="1374"/>
                </a:lnTo>
                <a:lnTo>
                  <a:pt x="1327" y="1373"/>
                </a:lnTo>
                <a:lnTo>
                  <a:pt x="1330" y="1372"/>
                </a:lnTo>
                <a:lnTo>
                  <a:pt x="1331" y="1371"/>
                </a:lnTo>
                <a:lnTo>
                  <a:pt x="1332" y="1370"/>
                </a:lnTo>
                <a:lnTo>
                  <a:pt x="1335" y="1370"/>
                </a:lnTo>
                <a:lnTo>
                  <a:pt x="1336" y="1370"/>
                </a:lnTo>
                <a:lnTo>
                  <a:pt x="1339" y="1369"/>
                </a:lnTo>
                <a:lnTo>
                  <a:pt x="1340" y="1369"/>
                </a:lnTo>
                <a:lnTo>
                  <a:pt x="1342" y="1369"/>
                </a:lnTo>
                <a:lnTo>
                  <a:pt x="1343" y="1369"/>
                </a:lnTo>
                <a:lnTo>
                  <a:pt x="1345" y="1369"/>
                </a:lnTo>
                <a:lnTo>
                  <a:pt x="1346" y="1369"/>
                </a:lnTo>
                <a:lnTo>
                  <a:pt x="1347" y="1369"/>
                </a:lnTo>
                <a:lnTo>
                  <a:pt x="1348" y="1369"/>
                </a:lnTo>
                <a:lnTo>
                  <a:pt x="1347" y="1369"/>
                </a:lnTo>
                <a:close/>
                <a:moveTo>
                  <a:pt x="1372" y="1358"/>
                </a:moveTo>
                <a:lnTo>
                  <a:pt x="1372" y="1359"/>
                </a:lnTo>
                <a:lnTo>
                  <a:pt x="1373" y="1359"/>
                </a:lnTo>
                <a:lnTo>
                  <a:pt x="1373" y="1361"/>
                </a:lnTo>
                <a:lnTo>
                  <a:pt x="1373" y="1362"/>
                </a:lnTo>
                <a:lnTo>
                  <a:pt x="1373" y="1364"/>
                </a:lnTo>
                <a:lnTo>
                  <a:pt x="1373" y="1365"/>
                </a:lnTo>
                <a:lnTo>
                  <a:pt x="1374" y="1365"/>
                </a:lnTo>
                <a:lnTo>
                  <a:pt x="1374" y="1366"/>
                </a:lnTo>
                <a:lnTo>
                  <a:pt x="1375" y="1366"/>
                </a:lnTo>
                <a:lnTo>
                  <a:pt x="1375" y="1367"/>
                </a:lnTo>
                <a:lnTo>
                  <a:pt x="1374" y="1367"/>
                </a:lnTo>
                <a:lnTo>
                  <a:pt x="1374" y="1369"/>
                </a:lnTo>
                <a:lnTo>
                  <a:pt x="1374" y="1370"/>
                </a:lnTo>
                <a:lnTo>
                  <a:pt x="1373" y="1370"/>
                </a:lnTo>
                <a:lnTo>
                  <a:pt x="1373" y="1371"/>
                </a:lnTo>
                <a:lnTo>
                  <a:pt x="1374" y="1371"/>
                </a:lnTo>
                <a:lnTo>
                  <a:pt x="1375" y="1371"/>
                </a:lnTo>
                <a:lnTo>
                  <a:pt x="1377" y="1371"/>
                </a:lnTo>
                <a:lnTo>
                  <a:pt x="1378" y="1371"/>
                </a:lnTo>
                <a:lnTo>
                  <a:pt x="1379" y="1371"/>
                </a:lnTo>
                <a:lnTo>
                  <a:pt x="1380" y="1371"/>
                </a:lnTo>
                <a:lnTo>
                  <a:pt x="1380" y="1372"/>
                </a:lnTo>
                <a:lnTo>
                  <a:pt x="1380" y="1373"/>
                </a:lnTo>
                <a:lnTo>
                  <a:pt x="1381" y="1373"/>
                </a:lnTo>
                <a:lnTo>
                  <a:pt x="1381" y="1374"/>
                </a:lnTo>
                <a:lnTo>
                  <a:pt x="1381" y="1375"/>
                </a:lnTo>
                <a:lnTo>
                  <a:pt x="1380" y="1376"/>
                </a:lnTo>
                <a:lnTo>
                  <a:pt x="1380" y="1378"/>
                </a:lnTo>
                <a:lnTo>
                  <a:pt x="1380" y="1379"/>
                </a:lnTo>
                <a:lnTo>
                  <a:pt x="1379" y="1380"/>
                </a:lnTo>
                <a:lnTo>
                  <a:pt x="1379" y="1381"/>
                </a:lnTo>
                <a:lnTo>
                  <a:pt x="1380" y="1381"/>
                </a:lnTo>
                <a:lnTo>
                  <a:pt x="1380" y="1382"/>
                </a:lnTo>
                <a:lnTo>
                  <a:pt x="1380" y="1383"/>
                </a:lnTo>
                <a:lnTo>
                  <a:pt x="1379" y="1384"/>
                </a:lnTo>
                <a:lnTo>
                  <a:pt x="1380" y="1384"/>
                </a:lnTo>
                <a:lnTo>
                  <a:pt x="1380" y="1386"/>
                </a:lnTo>
                <a:lnTo>
                  <a:pt x="1379" y="1386"/>
                </a:lnTo>
                <a:lnTo>
                  <a:pt x="1379" y="1387"/>
                </a:lnTo>
                <a:lnTo>
                  <a:pt x="1378" y="1388"/>
                </a:lnTo>
                <a:lnTo>
                  <a:pt x="1377" y="1388"/>
                </a:lnTo>
                <a:lnTo>
                  <a:pt x="1375" y="1388"/>
                </a:lnTo>
                <a:lnTo>
                  <a:pt x="1374" y="1387"/>
                </a:lnTo>
                <a:lnTo>
                  <a:pt x="1374" y="1386"/>
                </a:lnTo>
                <a:lnTo>
                  <a:pt x="1373" y="1384"/>
                </a:lnTo>
                <a:lnTo>
                  <a:pt x="1372" y="1380"/>
                </a:lnTo>
                <a:lnTo>
                  <a:pt x="1371" y="1378"/>
                </a:lnTo>
                <a:lnTo>
                  <a:pt x="1371" y="1374"/>
                </a:lnTo>
                <a:lnTo>
                  <a:pt x="1371" y="1373"/>
                </a:lnTo>
                <a:lnTo>
                  <a:pt x="1371" y="1371"/>
                </a:lnTo>
                <a:lnTo>
                  <a:pt x="1372" y="1370"/>
                </a:lnTo>
                <a:lnTo>
                  <a:pt x="1372" y="1369"/>
                </a:lnTo>
                <a:lnTo>
                  <a:pt x="1372" y="1367"/>
                </a:lnTo>
                <a:lnTo>
                  <a:pt x="1372" y="1366"/>
                </a:lnTo>
                <a:lnTo>
                  <a:pt x="1371" y="1364"/>
                </a:lnTo>
                <a:lnTo>
                  <a:pt x="1371" y="1363"/>
                </a:lnTo>
                <a:lnTo>
                  <a:pt x="1371" y="1362"/>
                </a:lnTo>
                <a:lnTo>
                  <a:pt x="1370" y="1361"/>
                </a:lnTo>
                <a:lnTo>
                  <a:pt x="1370" y="1359"/>
                </a:lnTo>
                <a:lnTo>
                  <a:pt x="1370" y="1358"/>
                </a:lnTo>
                <a:lnTo>
                  <a:pt x="1370" y="1357"/>
                </a:lnTo>
                <a:lnTo>
                  <a:pt x="1370" y="1356"/>
                </a:lnTo>
                <a:lnTo>
                  <a:pt x="1370" y="1355"/>
                </a:lnTo>
                <a:lnTo>
                  <a:pt x="1371" y="1355"/>
                </a:lnTo>
                <a:lnTo>
                  <a:pt x="1371" y="1354"/>
                </a:lnTo>
                <a:lnTo>
                  <a:pt x="1372" y="1354"/>
                </a:lnTo>
                <a:lnTo>
                  <a:pt x="1373" y="1354"/>
                </a:lnTo>
                <a:lnTo>
                  <a:pt x="1373" y="1355"/>
                </a:lnTo>
                <a:lnTo>
                  <a:pt x="1373" y="1356"/>
                </a:lnTo>
                <a:lnTo>
                  <a:pt x="1372" y="1358"/>
                </a:lnTo>
                <a:close/>
                <a:moveTo>
                  <a:pt x="1484" y="1328"/>
                </a:moveTo>
                <a:lnTo>
                  <a:pt x="1485" y="1328"/>
                </a:lnTo>
                <a:lnTo>
                  <a:pt x="1485" y="1329"/>
                </a:lnTo>
                <a:lnTo>
                  <a:pt x="1486" y="1329"/>
                </a:lnTo>
                <a:lnTo>
                  <a:pt x="1487" y="1329"/>
                </a:lnTo>
                <a:lnTo>
                  <a:pt x="1486" y="1330"/>
                </a:lnTo>
                <a:lnTo>
                  <a:pt x="1485" y="1330"/>
                </a:lnTo>
                <a:lnTo>
                  <a:pt x="1484" y="1331"/>
                </a:lnTo>
                <a:lnTo>
                  <a:pt x="1483" y="1331"/>
                </a:lnTo>
                <a:lnTo>
                  <a:pt x="1482" y="1331"/>
                </a:lnTo>
                <a:lnTo>
                  <a:pt x="1482" y="1330"/>
                </a:lnTo>
                <a:lnTo>
                  <a:pt x="1481" y="1329"/>
                </a:lnTo>
                <a:lnTo>
                  <a:pt x="1482" y="1329"/>
                </a:lnTo>
                <a:lnTo>
                  <a:pt x="1482" y="1328"/>
                </a:lnTo>
                <a:lnTo>
                  <a:pt x="1483" y="1328"/>
                </a:lnTo>
                <a:lnTo>
                  <a:pt x="1484" y="1328"/>
                </a:lnTo>
                <a:close/>
                <a:moveTo>
                  <a:pt x="1357" y="1240"/>
                </a:moveTo>
                <a:lnTo>
                  <a:pt x="1358" y="1240"/>
                </a:lnTo>
                <a:lnTo>
                  <a:pt x="1360" y="1240"/>
                </a:lnTo>
                <a:lnTo>
                  <a:pt x="1358" y="1241"/>
                </a:lnTo>
                <a:lnTo>
                  <a:pt x="1357" y="1240"/>
                </a:lnTo>
                <a:close/>
                <a:moveTo>
                  <a:pt x="1357" y="1240"/>
                </a:moveTo>
                <a:lnTo>
                  <a:pt x="1357" y="1239"/>
                </a:lnTo>
                <a:lnTo>
                  <a:pt x="1357" y="1240"/>
                </a:lnTo>
                <a:close/>
                <a:moveTo>
                  <a:pt x="1361" y="1236"/>
                </a:moveTo>
                <a:lnTo>
                  <a:pt x="1363" y="1239"/>
                </a:lnTo>
                <a:lnTo>
                  <a:pt x="1362" y="1239"/>
                </a:lnTo>
                <a:lnTo>
                  <a:pt x="1361" y="1237"/>
                </a:lnTo>
                <a:lnTo>
                  <a:pt x="1361" y="1236"/>
                </a:lnTo>
                <a:close/>
                <a:moveTo>
                  <a:pt x="1136" y="1107"/>
                </a:moveTo>
                <a:lnTo>
                  <a:pt x="1135" y="1107"/>
                </a:lnTo>
                <a:lnTo>
                  <a:pt x="1135" y="1106"/>
                </a:lnTo>
                <a:lnTo>
                  <a:pt x="1133" y="1106"/>
                </a:lnTo>
                <a:lnTo>
                  <a:pt x="1133" y="1105"/>
                </a:lnTo>
                <a:lnTo>
                  <a:pt x="1132" y="1105"/>
                </a:lnTo>
                <a:lnTo>
                  <a:pt x="1132" y="1104"/>
                </a:lnTo>
                <a:lnTo>
                  <a:pt x="1132" y="1103"/>
                </a:lnTo>
                <a:lnTo>
                  <a:pt x="1132" y="1100"/>
                </a:lnTo>
                <a:lnTo>
                  <a:pt x="1132" y="1099"/>
                </a:lnTo>
                <a:lnTo>
                  <a:pt x="1132" y="1097"/>
                </a:lnTo>
                <a:lnTo>
                  <a:pt x="1132" y="1095"/>
                </a:lnTo>
                <a:lnTo>
                  <a:pt x="1132" y="1093"/>
                </a:lnTo>
                <a:lnTo>
                  <a:pt x="1132" y="1088"/>
                </a:lnTo>
                <a:lnTo>
                  <a:pt x="1131" y="1085"/>
                </a:lnTo>
                <a:lnTo>
                  <a:pt x="1131" y="1083"/>
                </a:lnTo>
                <a:lnTo>
                  <a:pt x="1131" y="1082"/>
                </a:lnTo>
                <a:lnTo>
                  <a:pt x="1132" y="1082"/>
                </a:lnTo>
                <a:lnTo>
                  <a:pt x="1133" y="1082"/>
                </a:lnTo>
                <a:lnTo>
                  <a:pt x="1135" y="1082"/>
                </a:lnTo>
                <a:lnTo>
                  <a:pt x="1136" y="1082"/>
                </a:lnTo>
                <a:lnTo>
                  <a:pt x="1138" y="1083"/>
                </a:lnTo>
                <a:lnTo>
                  <a:pt x="1139" y="1083"/>
                </a:lnTo>
                <a:lnTo>
                  <a:pt x="1140" y="1085"/>
                </a:lnTo>
                <a:lnTo>
                  <a:pt x="1140" y="1086"/>
                </a:lnTo>
                <a:lnTo>
                  <a:pt x="1140" y="1087"/>
                </a:lnTo>
                <a:lnTo>
                  <a:pt x="1140" y="1088"/>
                </a:lnTo>
                <a:lnTo>
                  <a:pt x="1140" y="1090"/>
                </a:lnTo>
                <a:lnTo>
                  <a:pt x="1139" y="1093"/>
                </a:lnTo>
                <a:lnTo>
                  <a:pt x="1139" y="1094"/>
                </a:lnTo>
                <a:lnTo>
                  <a:pt x="1139" y="1095"/>
                </a:lnTo>
                <a:lnTo>
                  <a:pt x="1140" y="1096"/>
                </a:lnTo>
                <a:lnTo>
                  <a:pt x="1140" y="1097"/>
                </a:lnTo>
                <a:lnTo>
                  <a:pt x="1140" y="1098"/>
                </a:lnTo>
                <a:lnTo>
                  <a:pt x="1140" y="1100"/>
                </a:lnTo>
                <a:lnTo>
                  <a:pt x="1140" y="1102"/>
                </a:lnTo>
                <a:lnTo>
                  <a:pt x="1140" y="1104"/>
                </a:lnTo>
                <a:lnTo>
                  <a:pt x="1139" y="1105"/>
                </a:lnTo>
                <a:lnTo>
                  <a:pt x="1139" y="1106"/>
                </a:lnTo>
                <a:lnTo>
                  <a:pt x="1138" y="1106"/>
                </a:lnTo>
                <a:lnTo>
                  <a:pt x="1138" y="1107"/>
                </a:lnTo>
                <a:lnTo>
                  <a:pt x="1137" y="1107"/>
                </a:lnTo>
                <a:lnTo>
                  <a:pt x="1136" y="1107"/>
                </a:lnTo>
                <a:close/>
                <a:moveTo>
                  <a:pt x="873" y="1026"/>
                </a:moveTo>
                <a:lnTo>
                  <a:pt x="866" y="1026"/>
                </a:lnTo>
                <a:lnTo>
                  <a:pt x="866" y="1024"/>
                </a:lnTo>
                <a:lnTo>
                  <a:pt x="866" y="1022"/>
                </a:lnTo>
                <a:lnTo>
                  <a:pt x="868" y="1020"/>
                </a:lnTo>
                <a:lnTo>
                  <a:pt x="868" y="1019"/>
                </a:lnTo>
                <a:lnTo>
                  <a:pt x="869" y="1018"/>
                </a:lnTo>
                <a:lnTo>
                  <a:pt x="881" y="1018"/>
                </a:lnTo>
                <a:lnTo>
                  <a:pt x="885" y="1018"/>
                </a:lnTo>
                <a:lnTo>
                  <a:pt x="886" y="1018"/>
                </a:lnTo>
                <a:lnTo>
                  <a:pt x="887" y="1018"/>
                </a:lnTo>
                <a:lnTo>
                  <a:pt x="887" y="1020"/>
                </a:lnTo>
                <a:lnTo>
                  <a:pt x="887" y="1021"/>
                </a:lnTo>
                <a:lnTo>
                  <a:pt x="888" y="1022"/>
                </a:lnTo>
                <a:lnTo>
                  <a:pt x="888" y="1024"/>
                </a:lnTo>
                <a:lnTo>
                  <a:pt x="887" y="1026"/>
                </a:lnTo>
                <a:lnTo>
                  <a:pt x="873" y="1026"/>
                </a:lnTo>
                <a:close/>
                <a:moveTo>
                  <a:pt x="1162" y="1022"/>
                </a:moveTo>
                <a:lnTo>
                  <a:pt x="1164" y="1027"/>
                </a:lnTo>
                <a:lnTo>
                  <a:pt x="1164" y="1028"/>
                </a:lnTo>
                <a:lnTo>
                  <a:pt x="1163" y="1028"/>
                </a:lnTo>
                <a:lnTo>
                  <a:pt x="1162" y="1028"/>
                </a:lnTo>
                <a:lnTo>
                  <a:pt x="1161" y="1026"/>
                </a:lnTo>
                <a:lnTo>
                  <a:pt x="1159" y="1024"/>
                </a:lnTo>
                <a:lnTo>
                  <a:pt x="1158" y="1024"/>
                </a:lnTo>
                <a:lnTo>
                  <a:pt x="1157" y="1024"/>
                </a:lnTo>
                <a:lnTo>
                  <a:pt x="1157" y="1026"/>
                </a:lnTo>
                <a:lnTo>
                  <a:pt x="1157" y="1027"/>
                </a:lnTo>
                <a:lnTo>
                  <a:pt x="1157" y="1028"/>
                </a:lnTo>
                <a:lnTo>
                  <a:pt x="1158" y="1029"/>
                </a:lnTo>
                <a:lnTo>
                  <a:pt x="1159" y="1030"/>
                </a:lnTo>
                <a:lnTo>
                  <a:pt x="1159" y="1031"/>
                </a:lnTo>
                <a:lnTo>
                  <a:pt x="1161" y="1031"/>
                </a:lnTo>
                <a:lnTo>
                  <a:pt x="1162" y="1031"/>
                </a:lnTo>
                <a:lnTo>
                  <a:pt x="1163" y="1031"/>
                </a:lnTo>
                <a:lnTo>
                  <a:pt x="1164" y="1031"/>
                </a:lnTo>
                <a:lnTo>
                  <a:pt x="1164" y="1030"/>
                </a:lnTo>
                <a:lnTo>
                  <a:pt x="1165" y="1030"/>
                </a:lnTo>
                <a:lnTo>
                  <a:pt x="1166" y="1030"/>
                </a:lnTo>
                <a:lnTo>
                  <a:pt x="1166" y="1031"/>
                </a:lnTo>
                <a:lnTo>
                  <a:pt x="1168" y="1035"/>
                </a:lnTo>
                <a:lnTo>
                  <a:pt x="1177" y="1054"/>
                </a:lnTo>
                <a:lnTo>
                  <a:pt x="1179" y="1055"/>
                </a:lnTo>
                <a:lnTo>
                  <a:pt x="1179" y="1056"/>
                </a:lnTo>
                <a:lnTo>
                  <a:pt x="1180" y="1058"/>
                </a:lnTo>
                <a:lnTo>
                  <a:pt x="1181" y="1061"/>
                </a:lnTo>
                <a:lnTo>
                  <a:pt x="1182" y="1063"/>
                </a:lnTo>
                <a:lnTo>
                  <a:pt x="1182" y="1064"/>
                </a:lnTo>
                <a:lnTo>
                  <a:pt x="1183" y="1065"/>
                </a:lnTo>
                <a:lnTo>
                  <a:pt x="1184" y="1069"/>
                </a:lnTo>
                <a:lnTo>
                  <a:pt x="1184" y="1070"/>
                </a:lnTo>
                <a:lnTo>
                  <a:pt x="1185" y="1070"/>
                </a:lnTo>
                <a:lnTo>
                  <a:pt x="1185" y="1071"/>
                </a:lnTo>
                <a:lnTo>
                  <a:pt x="1187" y="1072"/>
                </a:lnTo>
                <a:lnTo>
                  <a:pt x="1187" y="1073"/>
                </a:lnTo>
                <a:lnTo>
                  <a:pt x="1188" y="1074"/>
                </a:lnTo>
                <a:lnTo>
                  <a:pt x="1188" y="1075"/>
                </a:lnTo>
                <a:lnTo>
                  <a:pt x="1189" y="1077"/>
                </a:lnTo>
                <a:lnTo>
                  <a:pt x="1191" y="1081"/>
                </a:lnTo>
                <a:lnTo>
                  <a:pt x="1191" y="1082"/>
                </a:lnTo>
                <a:lnTo>
                  <a:pt x="1191" y="1083"/>
                </a:lnTo>
                <a:lnTo>
                  <a:pt x="1192" y="1083"/>
                </a:lnTo>
                <a:lnTo>
                  <a:pt x="1192" y="1085"/>
                </a:lnTo>
                <a:lnTo>
                  <a:pt x="1192" y="1086"/>
                </a:lnTo>
                <a:lnTo>
                  <a:pt x="1193" y="1088"/>
                </a:lnTo>
                <a:lnTo>
                  <a:pt x="1194" y="1089"/>
                </a:lnTo>
                <a:lnTo>
                  <a:pt x="1194" y="1090"/>
                </a:lnTo>
                <a:lnTo>
                  <a:pt x="1194" y="1091"/>
                </a:lnTo>
                <a:lnTo>
                  <a:pt x="1196" y="1094"/>
                </a:lnTo>
                <a:lnTo>
                  <a:pt x="1196" y="1095"/>
                </a:lnTo>
                <a:lnTo>
                  <a:pt x="1194" y="1096"/>
                </a:lnTo>
                <a:lnTo>
                  <a:pt x="1194" y="1097"/>
                </a:lnTo>
                <a:lnTo>
                  <a:pt x="1194" y="1098"/>
                </a:lnTo>
                <a:lnTo>
                  <a:pt x="1194" y="1099"/>
                </a:lnTo>
                <a:lnTo>
                  <a:pt x="1193" y="1099"/>
                </a:lnTo>
                <a:lnTo>
                  <a:pt x="1193" y="1100"/>
                </a:lnTo>
                <a:lnTo>
                  <a:pt x="1193" y="1102"/>
                </a:lnTo>
                <a:lnTo>
                  <a:pt x="1192" y="1102"/>
                </a:lnTo>
                <a:lnTo>
                  <a:pt x="1192" y="1103"/>
                </a:lnTo>
                <a:lnTo>
                  <a:pt x="1191" y="1103"/>
                </a:lnTo>
                <a:lnTo>
                  <a:pt x="1191" y="1105"/>
                </a:lnTo>
                <a:lnTo>
                  <a:pt x="1191" y="1106"/>
                </a:lnTo>
                <a:lnTo>
                  <a:pt x="1191" y="1107"/>
                </a:lnTo>
                <a:lnTo>
                  <a:pt x="1191" y="1108"/>
                </a:lnTo>
                <a:lnTo>
                  <a:pt x="1192" y="1110"/>
                </a:lnTo>
                <a:lnTo>
                  <a:pt x="1192" y="1111"/>
                </a:lnTo>
                <a:lnTo>
                  <a:pt x="1193" y="1111"/>
                </a:lnTo>
                <a:lnTo>
                  <a:pt x="1193" y="1112"/>
                </a:lnTo>
                <a:lnTo>
                  <a:pt x="1193" y="1113"/>
                </a:lnTo>
                <a:lnTo>
                  <a:pt x="1193" y="1114"/>
                </a:lnTo>
                <a:lnTo>
                  <a:pt x="1193" y="1115"/>
                </a:lnTo>
                <a:lnTo>
                  <a:pt x="1192" y="1116"/>
                </a:lnTo>
                <a:lnTo>
                  <a:pt x="1191" y="1118"/>
                </a:lnTo>
                <a:lnTo>
                  <a:pt x="1190" y="1119"/>
                </a:lnTo>
                <a:lnTo>
                  <a:pt x="1189" y="1119"/>
                </a:lnTo>
                <a:lnTo>
                  <a:pt x="1189" y="1120"/>
                </a:lnTo>
                <a:lnTo>
                  <a:pt x="1188" y="1121"/>
                </a:lnTo>
                <a:lnTo>
                  <a:pt x="1187" y="1122"/>
                </a:lnTo>
                <a:lnTo>
                  <a:pt x="1187" y="1123"/>
                </a:lnTo>
                <a:lnTo>
                  <a:pt x="1185" y="1123"/>
                </a:lnTo>
                <a:lnTo>
                  <a:pt x="1184" y="1124"/>
                </a:lnTo>
                <a:lnTo>
                  <a:pt x="1183" y="1124"/>
                </a:lnTo>
                <a:lnTo>
                  <a:pt x="1182" y="1125"/>
                </a:lnTo>
                <a:lnTo>
                  <a:pt x="1181" y="1125"/>
                </a:lnTo>
                <a:lnTo>
                  <a:pt x="1180" y="1125"/>
                </a:lnTo>
                <a:lnTo>
                  <a:pt x="1179" y="1125"/>
                </a:lnTo>
                <a:lnTo>
                  <a:pt x="1179" y="1127"/>
                </a:lnTo>
                <a:lnTo>
                  <a:pt x="1177" y="1127"/>
                </a:lnTo>
                <a:lnTo>
                  <a:pt x="1177" y="1125"/>
                </a:lnTo>
                <a:lnTo>
                  <a:pt x="1176" y="1125"/>
                </a:lnTo>
                <a:lnTo>
                  <a:pt x="1175" y="1125"/>
                </a:lnTo>
                <a:lnTo>
                  <a:pt x="1174" y="1125"/>
                </a:lnTo>
                <a:lnTo>
                  <a:pt x="1173" y="1125"/>
                </a:lnTo>
                <a:lnTo>
                  <a:pt x="1173" y="1124"/>
                </a:lnTo>
                <a:lnTo>
                  <a:pt x="1172" y="1124"/>
                </a:lnTo>
                <a:lnTo>
                  <a:pt x="1171" y="1123"/>
                </a:lnTo>
                <a:lnTo>
                  <a:pt x="1170" y="1123"/>
                </a:lnTo>
                <a:lnTo>
                  <a:pt x="1170" y="1122"/>
                </a:lnTo>
                <a:lnTo>
                  <a:pt x="1171" y="1122"/>
                </a:lnTo>
                <a:lnTo>
                  <a:pt x="1172" y="1122"/>
                </a:lnTo>
                <a:lnTo>
                  <a:pt x="1173" y="1122"/>
                </a:lnTo>
                <a:lnTo>
                  <a:pt x="1175" y="1122"/>
                </a:lnTo>
                <a:lnTo>
                  <a:pt x="1176" y="1122"/>
                </a:lnTo>
                <a:lnTo>
                  <a:pt x="1177" y="1122"/>
                </a:lnTo>
                <a:lnTo>
                  <a:pt x="1177" y="1123"/>
                </a:lnTo>
                <a:lnTo>
                  <a:pt x="1177" y="1124"/>
                </a:lnTo>
                <a:lnTo>
                  <a:pt x="1179" y="1124"/>
                </a:lnTo>
                <a:lnTo>
                  <a:pt x="1180" y="1124"/>
                </a:lnTo>
                <a:lnTo>
                  <a:pt x="1180" y="1123"/>
                </a:lnTo>
                <a:lnTo>
                  <a:pt x="1181" y="1124"/>
                </a:lnTo>
                <a:lnTo>
                  <a:pt x="1181" y="1123"/>
                </a:lnTo>
                <a:lnTo>
                  <a:pt x="1182" y="1123"/>
                </a:lnTo>
                <a:lnTo>
                  <a:pt x="1183" y="1123"/>
                </a:lnTo>
                <a:lnTo>
                  <a:pt x="1184" y="1122"/>
                </a:lnTo>
                <a:lnTo>
                  <a:pt x="1185" y="1122"/>
                </a:lnTo>
                <a:lnTo>
                  <a:pt x="1185" y="1121"/>
                </a:lnTo>
                <a:lnTo>
                  <a:pt x="1185" y="1120"/>
                </a:lnTo>
                <a:lnTo>
                  <a:pt x="1187" y="1120"/>
                </a:lnTo>
                <a:lnTo>
                  <a:pt x="1187" y="1119"/>
                </a:lnTo>
                <a:lnTo>
                  <a:pt x="1187" y="1118"/>
                </a:lnTo>
                <a:lnTo>
                  <a:pt x="1188" y="1118"/>
                </a:lnTo>
                <a:lnTo>
                  <a:pt x="1188" y="1116"/>
                </a:lnTo>
                <a:lnTo>
                  <a:pt x="1188" y="1115"/>
                </a:lnTo>
                <a:lnTo>
                  <a:pt x="1188" y="1114"/>
                </a:lnTo>
                <a:lnTo>
                  <a:pt x="1188" y="1113"/>
                </a:lnTo>
                <a:lnTo>
                  <a:pt x="1188" y="1112"/>
                </a:lnTo>
                <a:lnTo>
                  <a:pt x="1188" y="1111"/>
                </a:lnTo>
                <a:lnTo>
                  <a:pt x="1187" y="1111"/>
                </a:lnTo>
                <a:lnTo>
                  <a:pt x="1187" y="1110"/>
                </a:lnTo>
                <a:lnTo>
                  <a:pt x="1185" y="1110"/>
                </a:lnTo>
                <a:lnTo>
                  <a:pt x="1185" y="1108"/>
                </a:lnTo>
                <a:lnTo>
                  <a:pt x="1185" y="1107"/>
                </a:lnTo>
                <a:lnTo>
                  <a:pt x="1185" y="1106"/>
                </a:lnTo>
                <a:lnTo>
                  <a:pt x="1184" y="1106"/>
                </a:lnTo>
                <a:lnTo>
                  <a:pt x="1183" y="1106"/>
                </a:lnTo>
                <a:lnTo>
                  <a:pt x="1182" y="1106"/>
                </a:lnTo>
                <a:lnTo>
                  <a:pt x="1182" y="1107"/>
                </a:lnTo>
                <a:lnTo>
                  <a:pt x="1181" y="1107"/>
                </a:lnTo>
                <a:lnTo>
                  <a:pt x="1180" y="1106"/>
                </a:lnTo>
                <a:lnTo>
                  <a:pt x="1179" y="1106"/>
                </a:lnTo>
                <a:lnTo>
                  <a:pt x="1177" y="1106"/>
                </a:lnTo>
                <a:lnTo>
                  <a:pt x="1176" y="1106"/>
                </a:lnTo>
                <a:lnTo>
                  <a:pt x="1175" y="1105"/>
                </a:lnTo>
                <a:lnTo>
                  <a:pt x="1174" y="1105"/>
                </a:lnTo>
                <a:lnTo>
                  <a:pt x="1173" y="1105"/>
                </a:lnTo>
                <a:lnTo>
                  <a:pt x="1173" y="1106"/>
                </a:lnTo>
                <a:lnTo>
                  <a:pt x="1173" y="1107"/>
                </a:lnTo>
                <a:lnTo>
                  <a:pt x="1172" y="1107"/>
                </a:lnTo>
                <a:lnTo>
                  <a:pt x="1172" y="1108"/>
                </a:lnTo>
                <a:lnTo>
                  <a:pt x="1172" y="1110"/>
                </a:lnTo>
                <a:lnTo>
                  <a:pt x="1172" y="1111"/>
                </a:lnTo>
                <a:lnTo>
                  <a:pt x="1171" y="1111"/>
                </a:lnTo>
                <a:lnTo>
                  <a:pt x="1171" y="1112"/>
                </a:lnTo>
                <a:lnTo>
                  <a:pt x="1170" y="1112"/>
                </a:lnTo>
                <a:lnTo>
                  <a:pt x="1168" y="1114"/>
                </a:lnTo>
                <a:lnTo>
                  <a:pt x="1167" y="1114"/>
                </a:lnTo>
                <a:lnTo>
                  <a:pt x="1167" y="1115"/>
                </a:lnTo>
                <a:lnTo>
                  <a:pt x="1165" y="1115"/>
                </a:lnTo>
                <a:lnTo>
                  <a:pt x="1164" y="1116"/>
                </a:lnTo>
                <a:lnTo>
                  <a:pt x="1162" y="1116"/>
                </a:lnTo>
                <a:lnTo>
                  <a:pt x="1162" y="1118"/>
                </a:lnTo>
                <a:lnTo>
                  <a:pt x="1162" y="1119"/>
                </a:lnTo>
                <a:lnTo>
                  <a:pt x="1163" y="1119"/>
                </a:lnTo>
                <a:lnTo>
                  <a:pt x="1163" y="1120"/>
                </a:lnTo>
                <a:lnTo>
                  <a:pt x="1164" y="1121"/>
                </a:lnTo>
                <a:lnTo>
                  <a:pt x="1163" y="1122"/>
                </a:lnTo>
                <a:lnTo>
                  <a:pt x="1163" y="1123"/>
                </a:lnTo>
                <a:lnTo>
                  <a:pt x="1162" y="1123"/>
                </a:lnTo>
                <a:lnTo>
                  <a:pt x="1161" y="1123"/>
                </a:lnTo>
                <a:lnTo>
                  <a:pt x="1161" y="1122"/>
                </a:lnTo>
                <a:lnTo>
                  <a:pt x="1159" y="1120"/>
                </a:lnTo>
                <a:lnTo>
                  <a:pt x="1159" y="1119"/>
                </a:lnTo>
                <a:lnTo>
                  <a:pt x="1158" y="1119"/>
                </a:lnTo>
                <a:lnTo>
                  <a:pt x="1157" y="1119"/>
                </a:lnTo>
                <a:lnTo>
                  <a:pt x="1156" y="1119"/>
                </a:lnTo>
                <a:lnTo>
                  <a:pt x="1153" y="1121"/>
                </a:lnTo>
                <a:lnTo>
                  <a:pt x="1151" y="1121"/>
                </a:lnTo>
                <a:lnTo>
                  <a:pt x="1149" y="1121"/>
                </a:lnTo>
                <a:lnTo>
                  <a:pt x="1148" y="1121"/>
                </a:lnTo>
                <a:lnTo>
                  <a:pt x="1145" y="1121"/>
                </a:lnTo>
                <a:lnTo>
                  <a:pt x="1141" y="1121"/>
                </a:lnTo>
                <a:lnTo>
                  <a:pt x="1139" y="1121"/>
                </a:lnTo>
                <a:lnTo>
                  <a:pt x="1138" y="1121"/>
                </a:lnTo>
                <a:lnTo>
                  <a:pt x="1137" y="1121"/>
                </a:lnTo>
                <a:lnTo>
                  <a:pt x="1136" y="1120"/>
                </a:lnTo>
                <a:lnTo>
                  <a:pt x="1135" y="1120"/>
                </a:lnTo>
                <a:lnTo>
                  <a:pt x="1135" y="1119"/>
                </a:lnTo>
                <a:lnTo>
                  <a:pt x="1133" y="1118"/>
                </a:lnTo>
                <a:lnTo>
                  <a:pt x="1133" y="1116"/>
                </a:lnTo>
                <a:lnTo>
                  <a:pt x="1132" y="1115"/>
                </a:lnTo>
                <a:lnTo>
                  <a:pt x="1132" y="1114"/>
                </a:lnTo>
                <a:lnTo>
                  <a:pt x="1132" y="1113"/>
                </a:lnTo>
                <a:lnTo>
                  <a:pt x="1132" y="1112"/>
                </a:lnTo>
                <a:lnTo>
                  <a:pt x="1133" y="1111"/>
                </a:lnTo>
                <a:lnTo>
                  <a:pt x="1133" y="1110"/>
                </a:lnTo>
                <a:lnTo>
                  <a:pt x="1135" y="1110"/>
                </a:lnTo>
                <a:lnTo>
                  <a:pt x="1135" y="1108"/>
                </a:lnTo>
                <a:lnTo>
                  <a:pt x="1137" y="1108"/>
                </a:lnTo>
                <a:lnTo>
                  <a:pt x="1138" y="1108"/>
                </a:lnTo>
                <a:lnTo>
                  <a:pt x="1139" y="1107"/>
                </a:lnTo>
                <a:lnTo>
                  <a:pt x="1140" y="1106"/>
                </a:lnTo>
                <a:lnTo>
                  <a:pt x="1141" y="1104"/>
                </a:lnTo>
                <a:lnTo>
                  <a:pt x="1141" y="1102"/>
                </a:lnTo>
                <a:lnTo>
                  <a:pt x="1142" y="1100"/>
                </a:lnTo>
                <a:lnTo>
                  <a:pt x="1142" y="1098"/>
                </a:lnTo>
                <a:lnTo>
                  <a:pt x="1142" y="1097"/>
                </a:lnTo>
                <a:lnTo>
                  <a:pt x="1141" y="1095"/>
                </a:lnTo>
                <a:lnTo>
                  <a:pt x="1141" y="1094"/>
                </a:lnTo>
                <a:lnTo>
                  <a:pt x="1141" y="1093"/>
                </a:lnTo>
                <a:lnTo>
                  <a:pt x="1141" y="1091"/>
                </a:lnTo>
                <a:lnTo>
                  <a:pt x="1141" y="1090"/>
                </a:lnTo>
                <a:lnTo>
                  <a:pt x="1141" y="1089"/>
                </a:lnTo>
                <a:lnTo>
                  <a:pt x="1141" y="1088"/>
                </a:lnTo>
                <a:lnTo>
                  <a:pt x="1141" y="1086"/>
                </a:lnTo>
                <a:lnTo>
                  <a:pt x="1141" y="1085"/>
                </a:lnTo>
                <a:lnTo>
                  <a:pt x="1139" y="1083"/>
                </a:lnTo>
                <a:lnTo>
                  <a:pt x="1138" y="1082"/>
                </a:lnTo>
                <a:lnTo>
                  <a:pt x="1137" y="1082"/>
                </a:lnTo>
                <a:lnTo>
                  <a:pt x="1135" y="1081"/>
                </a:lnTo>
                <a:lnTo>
                  <a:pt x="1133" y="1080"/>
                </a:lnTo>
                <a:lnTo>
                  <a:pt x="1132" y="1080"/>
                </a:lnTo>
                <a:lnTo>
                  <a:pt x="1132" y="1079"/>
                </a:lnTo>
                <a:lnTo>
                  <a:pt x="1131" y="1078"/>
                </a:lnTo>
                <a:lnTo>
                  <a:pt x="1131" y="1075"/>
                </a:lnTo>
                <a:lnTo>
                  <a:pt x="1131" y="1072"/>
                </a:lnTo>
                <a:lnTo>
                  <a:pt x="1131" y="1069"/>
                </a:lnTo>
                <a:lnTo>
                  <a:pt x="1131" y="1068"/>
                </a:lnTo>
                <a:lnTo>
                  <a:pt x="1131" y="1066"/>
                </a:lnTo>
                <a:lnTo>
                  <a:pt x="1132" y="1065"/>
                </a:lnTo>
                <a:lnTo>
                  <a:pt x="1133" y="1064"/>
                </a:lnTo>
                <a:lnTo>
                  <a:pt x="1135" y="1064"/>
                </a:lnTo>
                <a:lnTo>
                  <a:pt x="1137" y="1064"/>
                </a:lnTo>
                <a:lnTo>
                  <a:pt x="1138" y="1064"/>
                </a:lnTo>
                <a:lnTo>
                  <a:pt x="1138" y="1065"/>
                </a:lnTo>
                <a:lnTo>
                  <a:pt x="1139" y="1066"/>
                </a:lnTo>
                <a:lnTo>
                  <a:pt x="1140" y="1066"/>
                </a:lnTo>
                <a:lnTo>
                  <a:pt x="1141" y="1066"/>
                </a:lnTo>
                <a:lnTo>
                  <a:pt x="1142" y="1068"/>
                </a:lnTo>
                <a:lnTo>
                  <a:pt x="1142" y="1069"/>
                </a:lnTo>
                <a:lnTo>
                  <a:pt x="1144" y="1071"/>
                </a:lnTo>
                <a:lnTo>
                  <a:pt x="1145" y="1072"/>
                </a:lnTo>
                <a:lnTo>
                  <a:pt x="1145" y="1071"/>
                </a:lnTo>
                <a:lnTo>
                  <a:pt x="1145" y="1070"/>
                </a:lnTo>
                <a:lnTo>
                  <a:pt x="1144" y="1068"/>
                </a:lnTo>
                <a:lnTo>
                  <a:pt x="1144" y="1066"/>
                </a:lnTo>
                <a:lnTo>
                  <a:pt x="1142" y="1064"/>
                </a:lnTo>
                <a:lnTo>
                  <a:pt x="1141" y="1064"/>
                </a:lnTo>
                <a:lnTo>
                  <a:pt x="1140" y="1063"/>
                </a:lnTo>
                <a:lnTo>
                  <a:pt x="1139" y="1063"/>
                </a:lnTo>
                <a:lnTo>
                  <a:pt x="1138" y="1062"/>
                </a:lnTo>
                <a:lnTo>
                  <a:pt x="1137" y="1062"/>
                </a:lnTo>
                <a:lnTo>
                  <a:pt x="1135" y="1062"/>
                </a:lnTo>
                <a:lnTo>
                  <a:pt x="1133" y="1062"/>
                </a:lnTo>
                <a:lnTo>
                  <a:pt x="1132" y="1061"/>
                </a:lnTo>
                <a:lnTo>
                  <a:pt x="1131" y="1060"/>
                </a:lnTo>
                <a:lnTo>
                  <a:pt x="1131" y="1058"/>
                </a:lnTo>
                <a:lnTo>
                  <a:pt x="1131" y="1057"/>
                </a:lnTo>
                <a:lnTo>
                  <a:pt x="1131" y="1055"/>
                </a:lnTo>
                <a:lnTo>
                  <a:pt x="1132" y="1053"/>
                </a:lnTo>
                <a:lnTo>
                  <a:pt x="1132" y="1049"/>
                </a:lnTo>
                <a:lnTo>
                  <a:pt x="1132" y="1047"/>
                </a:lnTo>
                <a:lnTo>
                  <a:pt x="1132" y="1046"/>
                </a:lnTo>
                <a:lnTo>
                  <a:pt x="1132" y="1044"/>
                </a:lnTo>
                <a:lnTo>
                  <a:pt x="1132" y="1043"/>
                </a:lnTo>
                <a:lnTo>
                  <a:pt x="1133" y="1041"/>
                </a:lnTo>
                <a:lnTo>
                  <a:pt x="1133" y="1040"/>
                </a:lnTo>
                <a:lnTo>
                  <a:pt x="1135" y="1040"/>
                </a:lnTo>
                <a:lnTo>
                  <a:pt x="1136" y="1040"/>
                </a:lnTo>
                <a:lnTo>
                  <a:pt x="1137" y="1040"/>
                </a:lnTo>
                <a:lnTo>
                  <a:pt x="1138" y="1041"/>
                </a:lnTo>
                <a:lnTo>
                  <a:pt x="1139" y="1041"/>
                </a:lnTo>
                <a:lnTo>
                  <a:pt x="1139" y="1043"/>
                </a:lnTo>
                <a:lnTo>
                  <a:pt x="1140" y="1043"/>
                </a:lnTo>
                <a:lnTo>
                  <a:pt x="1140" y="1044"/>
                </a:lnTo>
                <a:lnTo>
                  <a:pt x="1141" y="1044"/>
                </a:lnTo>
                <a:lnTo>
                  <a:pt x="1141" y="1043"/>
                </a:lnTo>
                <a:lnTo>
                  <a:pt x="1142" y="1043"/>
                </a:lnTo>
                <a:lnTo>
                  <a:pt x="1142" y="1041"/>
                </a:lnTo>
                <a:lnTo>
                  <a:pt x="1141" y="1040"/>
                </a:lnTo>
                <a:lnTo>
                  <a:pt x="1140" y="1040"/>
                </a:lnTo>
                <a:lnTo>
                  <a:pt x="1139" y="1040"/>
                </a:lnTo>
                <a:lnTo>
                  <a:pt x="1138" y="1039"/>
                </a:lnTo>
                <a:lnTo>
                  <a:pt x="1137" y="1039"/>
                </a:lnTo>
                <a:lnTo>
                  <a:pt x="1136" y="1039"/>
                </a:lnTo>
                <a:lnTo>
                  <a:pt x="1136" y="1038"/>
                </a:lnTo>
                <a:lnTo>
                  <a:pt x="1135" y="1038"/>
                </a:lnTo>
                <a:lnTo>
                  <a:pt x="1135" y="1037"/>
                </a:lnTo>
                <a:lnTo>
                  <a:pt x="1135" y="1036"/>
                </a:lnTo>
                <a:lnTo>
                  <a:pt x="1135" y="1035"/>
                </a:lnTo>
                <a:lnTo>
                  <a:pt x="1135" y="1033"/>
                </a:lnTo>
                <a:lnTo>
                  <a:pt x="1135" y="1032"/>
                </a:lnTo>
                <a:lnTo>
                  <a:pt x="1135" y="1031"/>
                </a:lnTo>
                <a:lnTo>
                  <a:pt x="1136" y="1031"/>
                </a:lnTo>
                <a:lnTo>
                  <a:pt x="1136" y="1030"/>
                </a:lnTo>
                <a:lnTo>
                  <a:pt x="1136" y="1029"/>
                </a:lnTo>
                <a:lnTo>
                  <a:pt x="1137" y="1029"/>
                </a:lnTo>
                <a:lnTo>
                  <a:pt x="1138" y="1029"/>
                </a:lnTo>
                <a:lnTo>
                  <a:pt x="1139" y="1029"/>
                </a:lnTo>
                <a:lnTo>
                  <a:pt x="1140" y="1029"/>
                </a:lnTo>
                <a:lnTo>
                  <a:pt x="1141" y="1029"/>
                </a:lnTo>
                <a:lnTo>
                  <a:pt x="1141" y="1030"/>
                </a:lnTo>
                <a:lnTo>
                  <a:pt x="1142" y="1030"/>
                </a:lnTo>
                <a:lnTo>
                  <a:pt x="1142" y="1031"/>
                </a:lnTo>
                <a:lnTo>
                  <a:pt x="1144" y="1032"/>
                </a:lnTo>
                <a:lnTo>
                  <a:pt x="1144" y="1033"/>
                </a:lnTo>
                <a:lnTo>
                  <a:pt x="1145" y="1033"/>
                </a:lnTo>
                <a:lnTo>
                  <a:pt x="1145" y="1035"/>
                </a:lnTo>
                <a:lnTo>
                  <a:pt x="1146" y="1035"/>
                </a:lnTo>
                <a:lnTo>
                  <a:pt x="1147" y="1035"/>
                </a:lnTo>
                <a:lnTo>
                  <a:pt x="1147" y="1033"/>
                </a:lnTo>
                <a:lnTo>
                  <a:pt x="1146" y="1033"/>
                </a:lnTo>
                <a:lnTo>
                  <a:pt x="1146" y="1032"/>
                </a:lnTo>
                <a:lnTo>
                  <a:pt x="1145" y="1032"/>
                </a:lnTo>
                <a:lnTo>
                  <a:pt x="1145" y="1031"/>
                </a:lnTo>
                <a:lnTo>
                  <a:pt x="1144" y="1031"/>
                </a:lnTo>
                <a:lnTo>
                  <a:pt x="1144" y="1030"/>
                </a:lnTo>
                <a:lnTo>
                  <a:pt x="1142" y="1030"/>
                </a:lnTo>
                <a:lnTo>
                  <a:pt x="1142" y="1029"/>
                </a:lnTo>
                <a:lnTo>
                  <a:pt x="1142" y="1028"/>
                </a:lnTo>
                <a:lnTo>
                  <a:pt x="1144" y="1028"/>
                </a:lnTo>
                <a:lnTo>
                  <a:pt x="1144" y="1027"/>
                </a:lnTo>
                <a:lnTo>
                  <a:pt x="1145" y="1027"/>
                </a:lnTo>
                <a:lnTo>
                  <a:pt x="1145" y="1026"/>
                </a:lnTo>
                <a:lnTo>
                  <a:pt x="1147" y="1027"/>
                </a:lnTo>
                <a:lnTo>
                  <a:pt x="1147" y="1026"/>
                </a:lnTo>
                <a:lnTo>
                  <a:pt x="1148" y="1026"/>
                </a:lnTo>
                <a:lnTo>
                  <a:pt x="1149" y="1026"/>
                </a:lnTo>
                <a:lnTo>
                  <a:pt x="1150" y="1026"/>
                </a:lnTo>
                <a:lnTo>
                  <a:pt x="1150" y="1024"/>
                </a:lnTo>
                <a:lnTo>
                  <a:pt x="1150" y="1023"/>
                </a:lnTo>
                <a:lnTo>
                  <a:pt x="1149" y="1023"/>
                </a:lnTo>
                <a:lnTo>
                  <a:pt x="1148" y="1024"/>
                </a:lnTo>
                <a:lnTo>
                  <a:pt x="1147" y="1024"/>
                </a:lnTo>
                <a:lnTo>
                  <a:pt x="1146" y="1026"/>
                </a:lnTo>
                <a:lnTo>
                  <a:pt x="1146" y="1024"/>
                </a:lnTo>
                <a:lnTo>
                  <a:pt x="1145" y="1026"/>
                </a:lnTo>
                <a:lnTo>
                  <a:pt x="1144" y="1026"/>
                </a:lnTo>
                <a:lnTo>
                  <a:pt x="1142" y="1026"/>
                </a:lnTo>
                <a:lnTo>
                  <a:pt x="1141" y="1026"/>
                </a:lnTo>
                <a:lnTo>
                  <a:pt x="1141" y="1027"/>
                </a:lnTo>
                <a:lnTo>
                  <a:pt x="1140" y="1027"/>
                </a:lnTo>
                <a:lnTo>
                  <a:pt x="1139" y="1028"/>
                </a:lnTo>
                <a:lnTo>
                  <a:pt x="1138" y="1028"/>
                </a:lnTo>
                <a:lnTo>
                  <a:pt x="1137" y="1027"/>
                </a:lnTo>
                <a:lnTo>
                  <a:pt x="1136" y="1026"/>
                </a:lnTo>
                <a:lnTo>
                  <a:pt x="1136" y="1023"/>
                </a:lnTo>
                <a:lnTo>
                  <a:pt x="1136" y="1021"/>
                </a:lnTo>
                <a:lnTo>
                  <a:pt x="1137" y="1015"/>
                </a:lnTo>
                <a:lnTo>
                  <a:pt x="1138" y="1011"/>
                </a:lnTo>
                <a:lnTo>
                  <a:pt x="1138" y="1002"/>
                </a:lnTo>
                <a:lnTo>
                  <a:pt x="1139" y="1002"/>
                </a:lnTo>
                <a:lnTo>
                  <a:pt x="1139" y="1001"/>
                </a:lnTo>
                <a:lnTo>
                  <a:pt x="1139" y="999"/>
                </a:lnTo>
                <a:lnTo>
                  <a:pt x="1138" y="998"/>
                </a:lnTo>
                <a:lnTo>
                  <a:pt x="1136" y="997"/>
                </a:lnTo>
                <a:lnTo>
                  <a:pt x="1138" y="995"/>
                </a:lnTo>
                <a:lnTo>
                  <a:pt x="1144" y="988"/>
                </a:lnTo>
                <a:lnTo>
                  <a:pt x="1145" y="988"/>
                </a:lnTo>
                <a:lnTo>
                  <a:pt x="1145" y="989"/>
                </a:lnTo>
                <a:lnTo>
                  <a:pt x="1147" y="990"/>
                </a:lnTo>
                <a:lnTo>
                  <a:pt x="1148" y="991"/>
                </a:lnTo>
                <a:lnTo>
                  <a:pt x="1148" y="993"/>
                </a:lnTo>
                <a:lnTo>
                  <a:pt x="1148" y="994"/>
                </a:lnTo>
                <a:lnTo>
                  <a:pt x="1149" y="995"/>
                </a:lnTo>
                <a:lnTo>
                  <a:pt x="1151" y="999"/>
                </a:lnTo>
                <a:lnTo>
                  <a:pt x="1153" y="1002"/>
                </a:lnTo>
                <a:lnTo>
                  <a:pt x="1153" y="1004"/>
                </a:lnTo>
                <a:lnTo>
                  <a:pt x="1155" y="1007"/>
                </a:lnTo>
                <a:lnTo>
                  <a:pt x="1156" y="1010"/>
                </a:lnTo>
                <a:lnTo>
                  <a:pt x="1159" y="1018"/>
                </a:lnTo>
                <a:lnTo>
                  <a:pt x="1162" y="1022"/>
                </a:lnTo>
                <a:close/>
                <a:moveTo>
                  <a:pt x="1182" y="985"/>
                </a:moveTo>
                <a:lnTo>
                  <a:pt x="1182" y="986"/>
                </a:lnTo>
                <a:lnTo>
                  <a:pt x="1182" y="987"/>
                </a:lnTo>
                <a:lnTo>
                  <a:pt x="1181" y="987"/>
                </a:lnTo>
                <a:lnTo>
                  <a:pt x="1182" y="988"/>
                </a:lnTo>
                <a:lnTo>
                  <a:pt x="1182" y="989"/>
                </a:lnTo>
                <a:lnTo>
                  <a:pt x="1183" y="989"/>
                </a:lnTo>
                <a:lnTo>
                  <a:pt x="1183" y="988"/>
                </a:lnTo>
                <a:lnTo>
                  <a:pt x="1184" y="987"/>
                </a:lnTo>
                <a:lnTo>
                  <a:pt x="1184" y="986"/>
                </a:lnTo>
                <a:lnTo>
                  <a:pt x="1185" y="986"/>
                </a:lnTo>
                <a:lnTo>
                  <a:pt x="1185" y="985"/>
                </a:lnTo>
                <a:lnTo>
                  <a:pt x="1187" y="985"/>
                </a:lnTo>
                <a:lnTo>
                  <a:pt x="1187" y="986"/>
                </a:lnTo>
                <a:lnTo>
                  <a:pt x="1188" y="986"/>
                </a:lnTo>
                <a:lnTo>
                  <a:pt x="1188" y="988"/>
                </a:lnTo>
                <a:lnTo>
                  <a:pt x="1188" y="989"/>
                </a:lnTo>
                <a:lnTo>
                  <a:pt x="1189" y="989"/>
                </a:lnTo>
                <a:lnTo>
                  <a:pt x="1189" y="990"/>
                </a:lnTo>
                <a:lnTo>
                  <a:pt x="1189" y="991"/>
                </a:lnTo>
                <a:lnTo>
                  <a:pt x="1189" y="993"/>
                </a:lnTo>
                <a:lnTo>
                  <a:pt x="1189" y="994"/>
                </a:lnTo>
                <a:lnTo>
                  <a:pt x="1189" y="995"/>
                </a:lnTo>
                <a:lnTo>
                  <a:pt x="1189" y="996"/>
                </a:lnTo>
                <a:lnTo>
                  <a:pt x="1188" y="997"/>
                </a:lnTo>
                <a:lnTo>
                  <a:pt x="1188" y="998"/>
                </a:lnTo>
                <a:lnTo>
                  <a:pt x="1187" y="1001"/>
                </a:lnTo>
                <a:lnTo>
                  <a:pt x="1187" y="1002"/>
                </a:lnTo>
                <a:lnTo>
                  <a:pt x="1187" y="1003"/>
                </a:lnTo>
                <a:lnTo>
                  <a:pt x="1185" y="1004"/>
                </a:lnTo>
                <a:lnTo>
                  <a:pt x="1184" y="1005"/>
                </a:lnTo>
                <a:lnTo>
                  <a:pt x="1183" y="1006"/>
                </a:lnTo>
                <a:lnTo>
                  <a:pt x="1183" y="1007"/>
                </a:lnTo>
                <a:lnTo>
                  <a:pt x="1182" y="1007"/>
                </a:lnTo>
                <a:lnTo>
                  <a:pt x="1182" y="1008"/>
                </a:lnTo>
                <a:lnTo>
                  <a:pt x="1182" y="1010"/>
                </a:lnTo>
                <a:lnTo>
                  <a:pt x="1182" y="1011"/>
                </a:lnTo>
                <a:lnTo>
                  <a:pt x="1183" y="1011"/>
                </a:lnTo>
                <a:lnTo>
                  <a:pt x="1183" y="1012"/>
                </a:lnTo>
                <a:lnTo>
                  <a:pt x="1184" y="1012"/>
                </a:lnTo>
                <a:lnTo>
                  <a:pt x="1184" y="1014"/>
                </a:lnTo>
                <a:lnTo>
                  <a:pt x="1184" y="1015"/>
                </a:lnTo>
                <a:lnTo>
                  <a:pt x="1184" y="1016"/>
                </a:lnTo>
                <a:lnTo>
                  <a:pt x="1184" y="1019"/>
                </a:lnTo>
                <a:lnTo>
                  <a:pt x="1183" y="1021"/>
                </a:lnTo>
                <a:lnTo>
                  <a:pt x="1183" y="1022"/>
                </a:lnTo>
                <a:lnTo>
                  <a:pt x="1183" y="1023"/>
                </a:lnTo>
                <a:lnTo>
                  <a:pt x="1183" y="1026"/>
                </a:lnTo>
                <a:lnTo>
                  <a:pt x="1183" y="1027"/>
                </a:lnTo>
                <a:lnTo>
                  <a:pt x="1183" y="1028"/>
                </a:lnTo>
                <a:lnTo>
                  <a:pt x="1183" y="1029"/>
                </a:lnTo>
                <a:lnTo>
                  <a:pt x="1183" y="1033"/>
                </a:lnTo>
                <a:lnTo>
                  <a:pt x="1184" y="1035"/>
                </a:lnTo>
                <a:lnTo>
                  <a:pt x="1184" y="1037"/>
                </a:lnTo>
                <a:lnTo>
                  <a:pt x="1184" y="1038"/>
                </a:lnTo>
                <a:lnTo>
                  <a:pt x="1183" y="1038"/>
                </a:lnTo>
                <a:lnTo>
                  <a:pt x="1183" y="1039"/>
                </a:lnTo>
                <a:lnTo>
                  <a:pt x="1183" y="1040"/>
                </a:lnTo>
                <a:lnTo>
                  <a:pt x="1183" y="1041"/>
                </a:lnTo>
                <a:lnTo>
                  <a:pt x="1183" y="1043"/>
                </a:lnTo>
                <a:lnTo>
                  <a:pt x="1183" y="1044"/>
                </a:lnTo>
                <a:lnTo>
                  <a:pt x="1183" y="1045"/>
                </a:lnTo>
                <a:lnTo>
                  <a:pt x="1182" y="1046"/>
                </a:lnTo>
                <a:lnTo>
                  <a:pt x="1182" y="1047"/>
                </a:lnTo>
                <a:lnTo>
                  <a:pt x="1182" y="1048"/>
                </a:lnTo>
                <a:lnTo>
                  <a:pt x="1182" y="1049"/>
                </a:lnTo>
                <a:lnTo>
                  <a:pt x="1182" y="1048"/>
                </a:lnTo>
                <a:lnTo>
                  <a:pt x="1181" y="1047"/>
                </a:lnTo>
                <a:lnTo>
                  <a:pt x="1181" y="1046"/>
                </a:lnTo>
                <a:lnTo>
                  <a:pt x="1181" y="1045"/>
                </a:lnTo>
                <a:lnTo>
                  <a:pt x="1179" y="1043"/>
                </a:lnTo>
                <a:lnTo>
                  <a:pt x="1179" y="1041"/>
                </a:lnTo>
                <a:lnTo>
                  <a:pt x="1179" y="1040"/>
                </a:lnTo>
                <a:lnTo>
                  <a:pt x="1177" y="1040"/>
                </a:lnTo>
                <a:lnTo>
                  <a:pt x="1179" y="1041"/>
                </a:lnTo>
                <a:lnTo>
                  <a:pt x="1177" y="1041"/>
                </a:lnTo>
                <a:lnTo>
                  <a:pt x="1177" y="1040"/>
                </a:lnTo>
                <a:lnTo>
                  <a:pt x="1177" y="1039"/>
                </a:lnTo>
                <a:lnTo>
                  <a:pt x="1177" y="1038"/>
                </a:lnTo>
                <a:lnTo>
                  <a:pt x="1176" y="1038"/>
                </a:lnTo>
                <a:lnTo>
                  <a:pt x="1176" y="1037"/>
                </a:lnTo>
                <a:lnTo>
                  <a:pt x="1176" y="1036"/>
                </a:lnTo>
                <a:lnTo>
                  <a:pt x="1175" y="1035"/>
                </a:lnTo>
                <a:lnTo>
                  <a:pt x="1173" y="1030"/>
                </a:lnTo>
                <a:lnTo>
                  <a:pt x="1173" y="1029"/>
                </a:lnTo>
                <a:lnTo>
                  <a:pt x="1172" y="1028"/>
                </a:lnTo>
                <a:lnTo>
                  <a:pt x="1172" y="1027"/>
                </a:lnTo>
                <a:lnTo>
                  <a:pt x="1170" y="1023"/>
                </a:lnTo>
                <a:lnTo>
                  <a:pt x="1167" y="1018"/>
                </a:lnTo>
                <a:lnTo>
                  <a:pt x="1166" y="1015"/>
                </a:lnTo>
                <a:lnTo>
                  <a:pt x="1162" y="1007"/>
                </a:lnTo>
                <a:lnTo>
                  <a:pt x="1159" y="1002"/>
                </a:lnTo>
                <a:lnTo>
                  <a:pt x="1159" y="1001"/>
                </a:lnTo>
                <a:lnTo>
                  <a:pt x="1158" y="999"/>
                </a:lnTo>
                <a:lnTo>
                  <a:pt x="1157" y="996"/>
                </a:lnTo>
                <a:lnTo>
                  <a:pt x="1156" y="995"/>
                </a:lnTo>
                <a:lnTo>
                  <a:pt x="1157" y="994"/>
                </a:lnTo>
                <a:lnTo>
                  <a:pt x="1157" y="991"/>
                </a:lnTo>
                <a:lnTo>
                  <a:pt x="1158" y="991"/>
                </a:lnTo>
                <a:lnTo>
                  <a:pt x="1159" y="990"/>
                </a:lnTo>
                <a:lnTo>
                  <a:pt x="1162" y="990"/>
                </a:lnTo>
                <a:lnTo>
                  <a:pt x="1168" y="988"/>
                </a:lnTo>
                <a:lnTo>
                  <a:pt x="1176" y="986"/>
                </a:lnTo>
                <a:lnTo>
                  <a:pt x="1177" y="985"/>
                </a:lnTo>
                <a:lnTo>
                  <a:pt x="1179" y="985"/>
                </a:lnTo>
                <a:lnTo>
                  <a:pt x="1180" y="985"/>
                </a:lnTo>
                <a:lnTo>
                  <a:pt x="1181" y="985"/>
                </a:lnTo>
                <a:lnTo>
                  <a:pt x="1182" y="983"/>
                </a:lnTo>
                <a:lnTo>
                  <a:pt x="1182" y="985"/>
                </a:lnTo>
                <a:close/>
                <a:moveTo>
                  <a:pt x="509" y="863"/>
                </a:moveTo>
                <a:lnTo>
                  <a:pt x="439" y="874"/>
                </a:lnTo>
                <a:lnTo>
                  <a:pt x="439" y="873"/>
                </a:lnTo>
                <a:lnTo>
                  <a:pt x="439" y="871"/>
                </a:lnTo>
                <a:lnTo>
                  <a:pt x="508" y="861"/>
                </a:lnTo>
                <a:lnTo>
                  <a:pt x="509" y="861"/>
                </a:lnTo>
                <a:lnTo>
                  <a:pt x="509" y="863"/>
                </a:lnTo>
                <a:close/>
                <a:moveTo>
                  <a:pt x="544" y="721"/>
                </a:moveTo>
                <a:lnTo>
                  <a:pt x="545" y="720"/>
                </a:lnTo>
                <a:lnTo>
                  <a:pt x="544" y="720"/>
                </a:lnTo>
                <a:lnTo>
                  <a:pt x="544" y="719"/>
                </a:lnTo>
                <a:lnTo>
                  <a:pt x="545" y="719"/>
                </a:lnTo>
                <a:lnTo>
                  <a:pt x="546" y="720"/>
                </a:lnTo>
                <a:lnTo>
                  <a:pt x="546" y="721"/>
                </a:lnTo>
                <a:lnTo>
                  <a:pt x="547" y="721"/>
                </a:lnTo>
                <a:lnTo>
                  <a:pt x="547" y="720"/>
                </a:lnTo>
                <a:lnTo>
                  <a:pt x="547" y="719"/>
                </a:lnTo>
                <a:lnTo>
                  <a:pt x="547" y="718"/>
                </a:lnTo>
                <a:lnTo>
                  <a:pt x="549" y="718"/>
                </a:lnTo>
                <a:lnTo>
                  <a:pt x="549" y="719"/>
                </a:lnTo>
                <a:lnTo>
                  <a:pt x="547" y="719"/>
                </a:lnTo>
                <a:lnTo>
                  <a:pt x="549" y="720"/>
                </a:lnTo>
                <a:lnTo>
                  <a:pt x="549" y="721"/>
                </a:lnTo>
                <a:lnTo>
                  <a:pt x="549" y="722"/>
                </a:lnTo>
                <a:lnTo>
                  <a:pt x="547" y="723"/>
                </a:lnTo>
                <a:lnTo>
                  <a:pt x="549" y="723"/>
                </a:lnTo>
                <a:lnTo>
                  <a:pt x="549" y="725"/>
                </a:lnTo>
                <a:lnTo>
                  <a:pt x="550" y="725"/>
                </a:lnTo>
                <a:lnTo>
                  <a:pt x="551" y="725"/>
                </a:lnTo>
                <a:lnTo>
                  <a:pt x="551" y="726"/>
                </a:lnTo>
                <a:lnTo>
                  <a:pt x="550" y="726"/>
                </a:lnTo>
                <a:lnTo>
                  <a:pt x="549" y="726"/>
                </a:lnTo>
                <a:lnTo>
                  <a:pt x="547" y="726"/>
                </a:lnTo>
                <a:lnTo>
                  <a:pt x="547" y="727"/>
                </a:lnTo>
                <a:lnTo>
                  <a:pt x="547" y="728"/>
                </a:lnTo>
                <a:lnTo>
                  <a:pt x="546" y="729"/>
                </a:lnTo>
                <a:lnTo>
                  <a:pt x="545" y="729"/>
                </a:lnTo>
                <a:lnTo>
                  <a:pt x="545" y="730"/>
                </a:lnTo>
                <a:lnTo>
                  <a:pt x="544" y="730"/>
                </a:lnTo>
                <a:lnTo>
                  <a:pt x="544" y="731"/>
                </a:lnTo>
                <a:lnTo>
                  <a:pt x="543" y="731"/>
                </a:lnTo>
                <a:lnTo>
                  <a:pt x="542" y="731"/>
                </a:lnTo>
                <a:lnTo>
                  <a:pt x="541" y="731"/>
                </a:lnTo>
                <a:lnTo>
                  <a:pt x="541" y="732"/>
                </a:lnTo>
                <a:lnTo>
                  <a:pt x="542" y="732"/>
                </a:lnTo>
                <a:lnTo>
                  <a:pt x="542" y="734"/>
                </a:lnTo>
                <a:lnTo>
                  <a:pt x="543" y="734"/>
                </a:lnTo>
                <a:lnTo>
                  <a:pt x="544" y="734"/>
                </a:lnTo>
                <a:lnTo>
                  <a:pt x="543" y="735"/>
                </a:lnTo>
                <a:lnTo>
                  <a:pt x="543" y="734"/>
                </a:lnTo>
                <a:lnTo>
                  <a:pt x="542" y="734"/>
                </a:lnTo>
                <a:lnTo>
                  <a:pt x="541" y="734"/>
                </a:lnTo>
                <a:lnTo>
                  <a:pt x="541" y="735"/>
                </a:lnTo>
                <a:lnTo>
                  <a:pt x="542" y="735"/>
                </a:lnTo>
                <a:lnTo>
                  <a:pt x="542" y="736"/>
                </a:lnTo>
                <a:lnTo>
                  <a:pt x="542" y="737"/>
                </a:lnTo>
                <a:lnTo>
                  <a:pt x="543" y="737"/>
                </a:lnTo>
                <a:lnTo>
                  <a:pt x="543" y="736"/>
                </a:lnTo>
                <a:lnTo>
                  <a:pt x="544" y="736"/>
                </a:lnTo>
                <a:lnTo>
                  <a:pt x="544" y="737"/>
                </a:lnTo>
                <a:lnTo>
                  <a:pt x="543" y="737"/>
                </a:lnTo>
                <a:lnTo>
                  <a:pt x="542" y="737"/>
                </a:lnTo>
                <a:lnTo>
                  <a:pt x="542" y="738"/>
                </a:lnTo>
                <a:lnTo>
                  <a:pt x="543" y="738"/>
                </a:lnTo>
                <a:lnTo>
                  <a:pt x="542" y="738"/>
                </a:lnTo>
                <a:lnTo>
                  <a:pt x="543" y="738"/>
                </a:lnTo>
                <a:lnTo>
                  <a:pt x="543" y="739"/>
                </a:lnTo>
                <a:lnTo>
                  <a:pt x="542" y="739"/>
                </a:lnTo>
                <a:lnTo>
                  <a:pt x="543" y="739"/>
                </a:lnTo>
                <a:lnTo>
                  <a:pt x="543" y="740"/>
                </a:lnTo>
                <a:lnTo>
                  <a:pt x="544" y="740"/>
                </a:lnTo>
                <a:lnTo>
                  <a:pt x="544" y="742"/>
                </a:lnTo>
                <a:lnTo>
                  <a:pt x="544" y="743"/>
                </a:lnTo>
                <a:lnTo>
                  <a:pt x="545" y="743"/>
                </a:lnTo>
                <a:lnTo>
                  <a:pt x="545" y="742"/>
                </a:lnTo>
                <a:lnTo>
                  <a:pt x="545" y="743"/>
                </a:lnTo>
                <a:lnTo>
                  <a:pt x="545" y="744"/>
                </a:lnTo>
                <a:lnTo>
                  <a:pt x="544" y="744"/>
                </a:lnTo>
                <a:lnTo>
                  <a:pt x="545" y="744"/>
                </a:lnTo>
                <a:lnTo>
                  <a:pt x="545" y="745"/>
                </a:lnTo>
                <a:lnTo>
                  <a:pt x="544" y="745"/>
                </a:lnTo>
                <a:lnTo>
                  <a:pt x="543" y="745"/>
                </a:lnTo>
                <a:lnTo>
                  <a:pt x="542" y="745"/>
                </a:lnTo>
                <a:lnTo>
                  <a:pt x="542" y="746"/>
                </a:lnTo>
                <a:lnTo>
                  <a:pt x="541" y="746"/>
                </a:lnTo>
                <a:lnTo>
                  <a:pt x="541" y="745"/>
                </a:lnTo>
                <a:lnTo>
                  <a:pt x="540" y="745"/>
                </a:lnTo>
                <a:lnTo>
                  <a:pt x="540" y="744"/>
                </a:lnTo>
                <a:lnTo>
                  <a:pt x="538" y="744"/>
                </a:lnTo>
                <a:lnTo>
                  <a:pt x="537" y="744"/>
                </a:lnTo>
                <a:lnTo>
                  <a:pt x="536" y="744"/>
                </a:lnTo>
                <a:lnTo>
                  <a:pt x="536" y="745"/>
                </a:lnTo>
                <a:lnTo>
                  <a:pt x="535" y="745"/>
                </a:lnTo>
                <a:lnTo>
                  <a:pt x="534" y="744"/>
                </a:lnTo>
                <a:lnTo>
                  <a:pt x="533" y="743"/>
                </a:lnTo>
                <a:lnTo>
                  <a:pt x="533" y="742"/>
                </a:lnTo>
                <a:lnTo>
                  <a:pt x="533" y="740"/>
                </a:lnTo>
                <a:lnTo>
                  <a:pt x="533" y="739"/>
                </a:lnTo>
                <a:lnTo>
                  <a:pt x="533" y="738"/>
                </a:lnTo>
                <a:lnTo>
                  <a:pt x="533" y="737"/>
                </a:lnTo>
                <a:lnTo>
                  <a:pt x="534" y="737"/>
                </a:lnTo>
                <a:lnTo>
                  <a:pt x="534" y="736"/>
                </a:lnTo>
                <a:lnTo>
                  <a:pt x="535" y="736"/>
                </a:lnTo>
                <a:lnTo>
                  <a:pt x="535" y="735"/>
                </a:lnTo>
                <a:lnTo>
                  <a:pt x="534" y="734"/>
                </a:lnTo>
                <a:lnTo>
                  <a:pt x="533" y="734"/>
                </a:lnTo>
                <a:lnTo>
                  <a:pt x="532" y="734"/>
                </a:lnTo>
                <a:lnTo>
                  <a:pt x="532" y="732"/>
                </a:lnTo>
                <a:lnTo>
                  <a:pt x="531" y="732"/>
                </a:lnTo>
                <a:lnTo>
                  <a:pt x="529" y="732"/>
                </a:lnTo>
                <a:lnTo>
                  <a:pt x="528" y="732"/>
                </a:lnTo>
                <a:lnTo>
                  <a:pt x="527" y="732"/>
                </a:lnTo>
                <a:lnTo>
                  <a:pt x="527" y="731"/>
                </a:lnTo>
                <a:lnTo>
                  <a:pt x="526" y="732"/>
                </a:lnTo>
                <a:lnTo>
                  <a:pt x="525" y="732"/>
                </a:lnTo>
                <a:lnTo>
                  <a:pt x="524" y="732"/>
                </a:lnTo>
                <a:lnTo>
                  <a:pt x="523" y="732"/>
                </a:lnTo>
                <a:lnTo>
                  <a:pt x="521" y="731"/>
                </a:lnTo>
                <a:lnTo>
                  <a:pt x="520" y="731"/>
                </a:lnTo>
                <a:lnTo>
                  <a:pt x="520" y="730"/>
                </a:lnTo>
                <a:lnTo>
                  <a:pt x="519" y="730"/>
                </a:lnTo>
                <a:lnTo>
                  <a:pt x="518" y="730"/>
                </a:lnTo>
                <a:lnTo>
                  <a:pt x="517" y="730"/>
                </a:lnTo>
                <a:lnTo>
                  <a:pt x="517" y="729"/>
                </a:lnTo>
                <a:lnTo>
                  <a:pt x="516" y="729"/>
                </a:lnTo>
                <a:lnTo>
                  <a:pt x="516" y="728"/>
                </a:lnTo>
                <a:lnTo>
                  <a:pt x="517" y="728"/>
                </a:lnTo>
                <a:lnTo>
                  <a:pt x="518" y="728"/>
                </a:lnTo>
                <a:lnTo>
                  <a:pt x="519" y="727"/>
                </a:lnTo>
                <a:lnTo>
                  <a:pt x="520" y="727"/>
                </a:lnTo>
                <a:lnTo>
                  <a:pt x="521" y="726"/>
                </a:lnTo>
                <a:lnTo>
                  <a:pt x="523" y="726"/>
                </a:lnTo>
                <a:lnTo>
                  <a:pt x="524" y="726"/>
                </a:lnTo>
                <a:lnTo>
                  <a:pt x="525" y="726"/>
                </a:lnTo>
                <a:lnTo>
                  <a:pt x="525" y="727"/>
                </a:lnTo>
                <a:lnTo>
                  <a:pt x="526" y="727"/>
                </a:lnTo>
                <a:lnTo>
                  <a:pt x="527" y="728"/>
                </a:lnTo>
                <a:lnTo>
                  <a:pt x="528" y="728"/>
                </a:lnTo>
                <a:lnTo>
                  <a:pt x="528" y="727"/>
                </a:lnTo>
                <a:lnTo>
                  <a:pt x="529" y="727"/>
                </a:lnTo>
                <a:lnTo>
                  <a:pt x="529" y="728"/>
                </a:lnTo>
                <a:lnTo>
                  <a:pt x="531" y="728"/>
                </a:lnTo>
                <a:lnTo>
                  <a:pt x="531" y="729"/>
                </a:lnTo>
                <a:lnTo>
                  <a:pt x="532" y="730"/>
                </a:lnTo>
                <a:lnTo>
                  <a:pt x="533" y="730"/>
                </a:lnTo>
                <a:lnTo>
                  <a:pt x="534" y="731"/>
                </a:lnTo>
                <a:lnTo>
                  <a:pt x="533" y="731"/>
                </a:lnTo>
                <a:lnTo>
                  <a:pt x="534" y="730"/>
                </a:lnTo>
                <a:lnTo>
                  <a:pt x="534" y="731"/>
                </a:lnTo>
                <a:lnTo>
                  <a:pt x="535" y="730"/>
                </a:lnTo>
                <a:lnTo>
                  <a:pt x="534" y="730"/>
                </a:lnTo>
                <a:lnTo>
                  <a:pt x="534" y="729"/>
                </a:lnTo>
                <a:lnTo>
                  <a:pt x="534" y="728"/>
                </a:lnTo>
                <a:lnTo>
                  <a:pt x="535" y="728"/>
                </a:lnTo>
                <a:lnTo>
                  <a:pt x="535" y="727"/>
                </a:lnTo>
                <a:lnTo>
                  <a:pt x="535" y="728"/>
                </a:lnTo>
                <a:lnTo>
                  <a:pt x="536" y="728"/>
                </a:lnTo>
                <a:lnTo>
                  <a:pt x="537" y="728"/>
                </a:lnTo>
                <a:lnTo>
                  <a:pt x="538" y="728"/>
                </a:lnTo>
                <a:lnTo>
                  <a:pt x="540" y="727"/>
                </a:lnTo>
                <a:lnTo>
                  <a:pt x="540" y="726"/>
                </a:lnTo>
                <a:lnTo>
                  <a:pt x="540" y="725"/>
                </a:lnTo>
                <a:lnTo>
                  <a:pt x="540" y="723"/>
                </a:lnTo>
                <a:lnTo>
                  <a:pt x="538" y="723"/>
                </a:lnTo>
                <a:lnTo>
                  <a:pt x="537" y="722"/>
                </a:lnTo>
                <a:lnTo>
                  <a:pt x="536" y="722"/>
                </a:lnTo>
                <a:lnTo>
                  <a:pt x="536" y="723"/>
                </a:lnTo>
                <a:lnTo>
                  <a:pt x="536" y="725"/>
                </a:lnTo>
                <a:lnTo>
                  <a:pt x="535" y="725"/>
                </a:lnTo>
                <a:lnTo>
                  <a:pt x="535" y="723"/>
                </a:lnTo>
                <a:lnTo>
                  <a:pt x="534" y="723"/>
                </a:lnTo>
                <a:lnTo>
                  <a:pt x="535" y="723"/>
                </a:lnTo>
                <a:lnTo>
                  <a:pt x="535" y="722"/>
                </a:lnTo>
                <a:lnTo>
                  <a:pt x="534" y="722"/>
                </a:lnTo>
                <a:lnTo>
                  <a:pt x="535" y="722"/>
                </a:lnTo>
                <a:lnTo>
                  <a:pt x="535" y="721"/>
                </a:lnTo>
                <a:lnTo>
                  <a:pt x="534" y="720"/>
                </a:lnTo>
                <a:lnTo>
                  <a:pt x="535" y="720"/>
                </a:lnTo>
                <a:lnTo>
                  <a:pt x="534" y="720"/>
                </a:lnTo>
                <a:lnTo>
                  <a:pt x="534" y="719"/>
                </a:lnTo>
                <a:lnTo>
                  <a:pt x="535" y="719"/>
                </a:lnTo>
                <a:lnTo>
                  <a:pt x="536" y="719"/>
                </a:lnTo>
                <a:lnTo>
                  <a:pt x="538" y="718"/>
                </a:lnTo>
                <a:lnTo>
                  <a:pt x="540" y="718"/>
                </a:lnTo>
                <a:lnTo>
                  <a:pt x="541" y="717"/>
                </a:lnTo>
                <a:lnTo>
                  <a:pt x="541" y="715"/>
                </a:lnTo>
                <a:lnTo>
                  <a:pt x="541" y="714"/>
                </a:lnTo>
                <a:lnTo>
                  <a:pt x="541" y="715"/>
                </a:lnTo>
                <a:lnTo>
                  <a:pt x="542" y="717"/>
                </a:lnTo>
                <a:lnTo>
                  <a:pt x="542" y="718"/>
                </a:lnTo>
                <a:lnTo>
                  <a:pt x="542" y="719"/>
                </a:lnTo>
                <a:lnTo>
                  <a:pt x="543" y="719"/>
                </a:lnTo>
                <a:lnTo>
                  <a:pt x="544" y="720"/>
                </a:lnTo>
                <a:lnTo>
                  <a:pt x="544" y="721"/>
                </a:lnTo>
                <a:close/>
                <a:moveTo>
                  <a:pt x="1361" y="1236"/>
                </a:moveTo>
                <a:lnTo>
                  <a:pt x="1360" y="1236"/>
                </a:lnTo>
                <a:lnTo>
                  <a:pt x="1360" y="1234"/>
                </a:lnTo>
                <a:lnTo>
                  <a:pt x="1358" y="1234"/>
                </a:lnTo>
                <a:lnTo>
                  <a:pt x="1358" y="1233"/>
                </a:lnTo>
                <a:lnTo>
                  <a:pt x="1357" y="1232"/>
                </a:lnTo>
                <a:lnTo>
                  <a:pt x="1356" y="1232"/>
                </a:lnTo>
                <a:lnTo>
                  <a:pt x="1355" y="1231"/>
                </a:lnTo>
                <a:lnTo>
                  <a:pt x="1354" y="1230"/>
                </a:lnTo>
                <a:lnTo>
                  <a:pt x="1353" y="1229"/>
                </a:lnTo>
                <a:lnTo>
                  <a:pt x="1353" y="1228"/>
                </a:lnTo>
                <a:lnTo>
                  <a:pt x="1352" y="1227"/>
                </a:lnTo>
                <a:lnTo>
                  <a:pt x="1352" y="1225"/>
                </a:lnTo>
                <a:lnTo>
                  <a:pt x="1351" y="1225"/>
                </a:lnTo>
                <a:lnTo>
                  <a:pt x="1349" y="1225"/>
                </a:lnTo>
                <a:lnTo>
                  <a:pt x="1349" y="1227"/>
                </a:lnTo>
                <a:lnTo>
                  <a:pt x="1348" y="1227"/>
                </a:lnTo>
                <a:lnTo>
                  <a:pt x="1347" y="1227"/>
                </a:lnTo>
                <a:lnTo>
                  <a:pt x="1347" y="1225"/>
                </a:lnTo>
                <a:lnTo>
                  <a:pt x="1348" y="1225"/>
                </a:lnTo>
                <a:lnTo>
                  <a:pt x="1348" y="1224"/>
                </a:lnTo>
                <a:lnTo>
                  <a:pt x="1349" y="1224"/>
                </a:lnTo>
                <a:lnTo>
                  <a:pt x="1351" y="1223"/>
                </a:lnTo>
                <a:lnTo>
                  <a:pt x="1352" y="1223"/>
                </a:lnTo>
                <a:lnTo>
                  <a:pt x="1352" y="1222"/>
                </a:lnTo>
                <a:lnTo>
                  <a:pt x="1353" y="1222"/>
                </a:lnTo>
                <a:lnTo>
                  <a:pt x="1353" y="1221"/>
                </a:lnTo>
                <a:lnTo>
                  <a:pt x="1354" y="1220"/>
                </a:lnTo>
                <a:lnTo>
                  <a:pt x="1355" y="1220"/>
                </a:lnTo>
                <a:lnTo>
                  <a:pt x="1355" y="1219"/>
                </a:lnTo>
                <a:lnTo>
                  <a:pt x="1356" y="1219"/>
                </a:lnTo>
                <a:lnTo>
                  <a:pt x="1357" y="1217"/>
                </a:lnTo>
                <a:lnTo>
                  <a:pt x="1358" y="1216"/>
                </a:lnTo>
                <a:lnTo>
                  <a:pt x="1362" y="1214"/>
                </a:lnTo>
                <a:lnTo>
                  <a:pt x="1362" y="1213"/>
                </a:lnTo>
                <a:lnTo>
                  <a:pt x="1362" y="1214"/>
                </a:lnTo>
                <a:lnTo>
                  <a:pt x="1361" y="1214"/>
                </a:lnTo>
                <a:lnTo>
                  <a:pt x="1360" y="1214"/>
                </a:lnTo>
                <a:lnTo>
                  <a:pt x="1360" y="1215"/>
                </a:lnTo>
                <a:lnTo>
                  <a:pt x="1358" y="1215"/>
                </a:lnTo>
                <a:lnTo>
                  <a:pt x="1358" y="1216"/>
                </a:lnTo>
                <a:lnTo>
                  <a:pt x="1357" y="1216"/>
                </a:lnTo>
                <a:lnTo>
                  <a:pt x="1356" y="1217"/>
                </a:lnTo>
                <a:lnTo>
                  <a:pt x="1355" y="1219"/>
                </a:lnTo>
                <a:lnTo>
                  <a:pt x="1354" y="1219"/>
                </a:lnTo>
                <a:lnTo>
                  <a:pt x="1354" y="1220"/>
                </a:lnTo>
                <a:lnTo>
                  <a:pt x="1353" y="1220"/>
                </a:lnTo>
                <a:lnTo>
                  <a:pt x="1352" y="1221"/>
                </a:lnTo>
                <a:lnTo>
                  <a:pt x="1351" y="1222"/>
                </a:lnTo>
                <a:lnTo>
                  <a:pt x="1349" y="1222"/>
                </a:lnTo>
                <a:lnTo>
                  <a:pt x="1349" y="1223"/>
                </a:lnTo>
                <a:lnTo>
                  <a:pt x="1348" y="1224"/>
                </a:lnTo>
                <a:lnTo>
                  <a:pt x="1347" y="1224"/>
                </a:lnTo>
                <a:lnTo>
                  <a:pt x="1347" y="1223"/>
                </a:lnTo>
                <a:lnTo>
                  <a:pt x="1348" y="1222"/>
                </a:lnTo>
                <a:lnTo>
                  <a:pt x="1348" y="1221"/>
                </a:lnTo>
                <a:lnTo>
                  <a:pt x="1348" y="1220"/>
                </a:lnTo>
                <a:lnTo>
                  <a:pt x="1348" y="1219"/>
                </a:lnTo>
                <a:lnTo>
                  <a:pt x="1348" y="1217"/>
                </a:lnTo>
                <a:lnTo>
                  <a:pt x="1347" y="1217"/>
                </a:lnTo>
                <a:lnTo>
                  <a:pt x="1346" y="1217"/>
                </a:lnTo>
                <a:lnTo>
                  <a:pt x="1346" y="1216"/>
                </a:lnTo>
                <a:lnTo>
                  <a:pt x="1346" y="1215"/>
                </a:lnTo>
                <a:lnTo>
                  <a:pt x="1345" y="1215"/>
                </a:lnTo>
                <a:lnTo>
                  <a:pt x="1344" y="1214"/>
                </a:lnTo>
                <a:lnTo>
                  <a:pt x="1344" y="1213"/>
                </a:lnTo>
                <a:lnTo>
                  <a:pt x="1344" y="1212"/>
                </a:lnTo>
                <a:lnTo>
                  <a:pt x="1344" y="1211"/>
                </a:lnTo>
                <a:lnTo>
                  <a:pt x="1343" y="1211"/>
                </a:lnTo>
                <a:lnTo>
                  <a:pt x="1342" y="1211"/>
                </a:lnTo>
                <a:lnTo>
                  <a:pt x="1342" y="1210"/>
                </a:lnTo>
                <a:lnTo>
                  <a:pt x="1342" y="1208"/>
                </a:lnTo>
                <a:lnTo>
                  <a:pt x="1340" y="1208"/>
                </a:lnTo>
                <a:lnTo>
                  <a:pt x="1340" y="1207"/>
                </a:lnTo>
                <a:lnTo>
                  <a:pt x="1340" y="1206"/>
                </a:lnTo>
                <a:lnTo>
                  <a:pt x="1340" y="1205"/>
                </a:lnTo>
                <a:lnTo>
                  <a:pt x="1339" y="1205"/>
                </a:lnTo>
                <a:lnTo>
                  <a:pt x="1338" y="1205"/>
                </a:lnTo>
                <a:lnTo>
                  <a:pt x="1339" y="1204"/>
                </a:lnTo>
                <a:lnTo>
                  <a:pt x="1339" y="1203"/>
                </a:lnTo>
                <a:lnTo>
                  <a:pt x="1338" y="1203"/>
                </a:lnTo>
                <a:lnTo>
                  <a:pt x="1337" y="1203"/>
                </a:lnTo>
                <a:lnTo>
                  <a:pt x="1337" y="1202"/>
                </a:lnTo>
                <a:lnTo>
                  <a:pt x="1338" y="1202"/>
                </a:lnTo>
                <a:lnTo>
                  <a:pt x="1337" y="1200"/>
                </a:lnTo>
                <a:lnTo>
                  <a:pt x="1336" y="1200"/>
                </a:lnTo>
                <a:lnTo>
                  <a:pt x="1336" y="1199"/>
                </a:lnTo>
                <a:lnTo>
                  <a:pt x="1336" y="1198"/>
                </a:lnTo>
                <a:lnTo>
                  <a:pt x="1335" y="1198"/>
                </a:lnTo>
                <a:lnTo>
                  <a:pt x="1335" y="1197"/>
                </a:lnTo>
                <a:lnTo>
                  <a:pt x="1334" y="1196"/>
                </a:lnTo>
                <a:lnTo>
                  <a:pt x="1334" y="1195"/>
                </a:lnTo>
                <a:lnTo>
                  <a:pt x="1332" y="1195"/>
                </a:lnTo>
                <a:lnTo>
                  <a:pt x="1332" y="1194"/>
                </a:lnTo>
                <a:lnTo>
                  <a:pt x="1332" y="1192"/>
                </a:lnTo>
                <a:lnTo>
                  <a:pt x="1331" y="1192"/>
                </a:lnTo>
                <a:lnTo>
                  <a:pt x="1331" y="1191"/>
                </a:lnTo>
                <a:lnTo>
                  <a:pt x="1330" y="1191"/>
                </a:lnTo>
                <a:lnTo>
                  <a:pt x="1330" y="1190"/>
                </a:lnTo>
                <a:lnTo>
                  <a:pt x="1329" y="1190"/>
                </a:lnTo>
                <a:lnTo>
                  <a:pt x="1329" y="1189"/>
                </a:lnTo>
                <a:lnTo>
                  <a:pt x="1328" y="1189"/>
                </a:lnTo>
                <a:lnTo>
                  <a:pt x="1329" y="1188"/>
                </a:lnTo>
                <a:lnTo>
                  <a:pt x="1329" y="1187"/>
                </a:lnTo>
                <a:lnTo>
                  <a:pt x="1328" y="1187"/>
                </a:lnTo>
                <a:lnTo>
                  <a:pt x="1328" y="1186"/>
                </a:lnTo>
                <a:lnTo>
                  <a:pt x="1327" y="1186"/>
                </a:lnTo>
                <a:lnTo>
                  <a:pt x="1327" y="1185"/>
                </a:lnTo>
                <a:lnTo>
                  <a:pt x="1327" y="1183"/>
                </a:lnTo>
                <a:lnTo>
                  <a:pt x="1326" y="1183"/>
                </a:lnTo>
                <a:lnTo>
                  <a:pt x="1326" y="1182"/>
                </a:lnTo>
                <a:lnTo>
                  <a:pt x="1325" y="1182"/>
                </a:lnTo>
                <a:lnTo>
                  <a:pt x="1323" y="1182"/>
                </a:lnTo>
                <a:lnTo>
                  <a:pt x="1323" y="1181"/>
                </a:lnTo>
                <a:lnTo>
                  <a:pt x="1325" y="1181"/>
                </a:lnTo>
                <a:lnTo>
                  <a:pt x="1325" y="1180"/>
                </a:lnTo>
                <a:lnTo>
                  <a:pt x="1326" y="1180"/>
                </a:lnTo>
                <a:lnTo>
                  <a:pt x="1327" y="1180"/>
                </a:lnTo>
                <a:lnTo>
                  <a:pt x="1328" y="1180"/>
                </a:lnTo>
                <a:lnTo>
                  <a:pt x="1328" y="1181"/>
                </a:lnTo>
                <a:lnTo>
                  <a:pt x="1329" y="1181"/>
                </a:lnTo>
                <a:lnTo>
                  <a:pt x="1330" y="1181"/>
                </a:lnTo>
                <a:lnTo>
                  <a:pt x="1331" y="1181"/>
                </a:lnTo>
                <a:lnTo>
                  <a:pt x="1334" y="1181"/>
                </a:lnTo>
                <a:lnTo>
                  <a:pt x="1335" y="1182"/>
                </a:lnTo>
                <a:lnTo>
                  <a:pt x="1336" y="1181"/>
                </a:lnTo>
                <a:lnTo>
                  <a:pt x="1337" y="1181"/>
                </a:lnTo>
                <a:lnTo>
                  <a:pt x="1338" y="1181"/>
                </a:lnTo>
                <a:lnTo>
                  <a:pt x="1339" y="1181"/>
                </a:lnTo>
                <a:lnTo>
                  <a:pt x="1340" y="1180"/>
                </a:lnTo>
                <a:lnTo>
                  <a:pt x="1342" y="1180"/>
                </a:lnTo>
                <a:lnTo>
                  <a:pt x="1343" y="1180"/>
                </a:lnTo>
                <a:lnTo>
                  <a:pt x="1343" y="1181"/>
                </a:lnTo>
                <a:lnTo>
                  <a:pt x="1344" y="1181"/>
                </a:lnTo>
                <a:lnTo>
                  <a:pt x="1344" y="1180"/>
                </a:lnTo>
                <a:lnTo>
                  <a:pt x="1345" y="1180"/>
                </a:lnTo>
                <a:lnTo>
                  <a:pt x="1346" y="1181"/>
                </a:lnTo>
                <a:lnTo>
                  <a:pt x="1347" y="1181"/>
                </a:lnTo>
                <a:lnTo>
                  <a:pt x="1346" y="1181"/>
                </a:lnTo>
                <a:lnTo>
                  <a:pt x="1346" y="1180"/>
                </a:lnTo>
                <a:lnTo>
                  <a:pt x="1345" y="1180"/>
                </a:lnTo>
                <a:lnTo>
                  <a:pt x="1346" y="1180"/>
                </a:lnTo>
                <a:lnTo>
                  <a:pt x="1348" y="1179"/>
                </a:lnTo>
                <a:lnTo>
                  <a:pt x="1349" y="1179"/>
                </a:lnTo>
                <a:lnTo>
                  <a:pt x="1352" y="1180"/>
                </a:lnTo>
                <a:lnTo>
                  <a:pt x="1353" y="1180"/>
                </a:lnTo>
                <a:lnTo>
                  <a:pt x="1353" y="1179"/>
                </a:lnTo>
                <a:lnTo>
                  <a:pt x="1353" y="1178"/>
                </a:lnTo>
                <a:lnTo>
                  <a:pt x="1354" y="1178"/>
                </a:lnTo>
                <a:lnTo>
                  <a:pt x="1354" y="1179"/>
                </a:lnTo>
                <a:lnTo>
                  <a:pt x="1354" y="1180"/>
                </a:lnTo>
                <a:lnTo>
                  <a:pt x="1354" y="1181"/>
                </a:lnTo>
                <a:lnTo>
                  <a:pt x="1353" y="1181"/>
                </a:lnTo>
                <a:lnTo>
                  <a:pt x="1352" y="1181"/>
                </a:lnTo>
                <a:lnTo>
                  <a:pt x="1352" y="1182"/>
                </a:lnTo>
                <a:lnTo>
                  <a:pt x="1353" y="1181"/>
                </a:lnTo>
                <a:lnTo>
                  <a:pt x="1354" y="1181"/>
                </a:lnTo>
                <a:lnTo>
                  <a:pt x="1354" y="1180"/>
                </a:lnTo>
                <a:lnTo>
                  <a:pt x="1354" y="1179"/>
                </a:lnTo>
                <a:lnTo>
                  <a:pt x="1354" y="1178"/>
                </a:lnTo>
                <a:lnTo>
                  <a:pt x="1354" y="1177"/>
                </a:lnTo>
                <a:lnTo>
                  <a:pt x="1354" y="1175"/>
                </a:lnTo>
                <a:lnTo>
                  <a:pt x="1353" y="1175"/>
                </a:lnTo>
                <a:lnTo>
                  <a:pt x="1352" y="1174"/>
                </a:lnTo>
                <a:lnTo>
                  <a:pt x="1352" y="1173"/>
                </a:lnTo>
                <a:lnTo>
                  <a:pt x="1351" y="1173"/>
                </a:lnTo>
                <a:lnTo>
                  <a:pt x="1351" y="1174"/>
                </a:lnTo>
                <a:lnTo>
                  <a:pt x="1352" y="1174"/>
                </a:lnTo>
                <a:lnTo>
                  <a:pt x="1352" y="1175"/>
                </a:lnTo>
                <a:lnTo>
                  <a:pt x="1353" y="1175"/>
                </a:lnTo>
                <a:lnTo>
                  <a:pt x="1353" y="1177"/>
                </a:lnTo>
                <a:lnTo>
                  <a:pt x="1353" y="1178"/>
                </a:lnTo>
                <a:lnTo>
                  <a:pt x="1353" y="1179"/>
                </a:lnTo>
                <a:lnTo>
                  <a:pt x="1352" y="1179"/>
                </a:lnTo>
                <a:lnTo>
                  <a:pt x="1352" y="1180"/>
                </a:lnTo>
                <a:lnTo>
                  <a:pt x="1351" y="1179"/>
                </a:lnTo>
                <a:lnTo>
                  <a:pt x="1349" y="1179"/>
                </a:lnTo>
                <a:lnTo>
                  <a:pt x="1348" y="1179"/>
                </a:lnTo>
                <a:lnTo>
                  <a:pt x="1347" y="1179"/>
                </a:lnTo>
                <a:lnTo>
                  <a:pt x="1345" y="1180"/>
                </a:lnTo>
                <a:lnTo>
                  <a:pt x="1344" y="1180"/>
                </a:lnTo>
                <a:lnTo>
                  <a:pt x="1344" y="1179"/>
                </a:lnTo>
                <a:lnTo>
                  <a:pt x="1345" y="1178"/>
                </a:lnTo>
                <a:lnTo>
                  <a:pt x="1344" y="1178"/>
                </a:lnTo>
                <a:lnTo>
                  <a:pt x="1344" y="1179"/>
                </a:lnTo>
                <a:lnTo>
                  <a:pt x="1344" y="1180"/>
                </a:lnTo>
                <a:lnTo>
                  <a:pt x="1343" y="1180"/>
                </a:lnTo>
                <a:lnTo>
                  <a:pt x="1342" y="1180"/>
                </a:lnTo>
                <a:lnTo>
                  <a:pt x="1342" y="1179"/>
                </a:lnTo>
                <a:lnTo>
                  <a:pt x="1340" y="1180"/>
                </a:lnTo>
                <a:lnTo>
                  <a:pt x="1339" y="1181"/>
                </a:lnTo>
                <a:lnTo>
                  <a:pt x="1338" y="1181"/>
                </a:lnTo>
                <a:lnTo>
                  <a:pt x="1336" y="1181"/>
                </a:lnTo>
                <a:lnTo>
                  <a:pt x="1335" y="1181"/>
                </a:lnTo>
                <a:lnTo>
                  <a:pt x="1332" y="1181"/>
                </a:lnTo>
                <a:lnTo>
                  <a:pt x="1331" y="1181"/>
                </a:lnTo>
                <a:lnTo>
                  <a:pt x="1330" y="1180"/>
                </a:lnTo>
                <a:lnTo>
                  <a:pt x="1329" y="1180"/>
                </a:lnTo>
                <a:lnTo>
                  <a:pt x="1328" y="1180"/>
                </a:lnTo>
                <a:lnTo>
                  <a:pt x="1327" y="1180"/>
                </a:lnTo>
                <a:lnTo>
                  <a:pt x="1326" y="1180"/>
                </a:lnTo>
                <a:lnTo>
                  <a:pt x="1325" y="1180"/>
                </a:lnTo>
                <a:lnTo>
                  <a:pt x="1323" y="1180"/>
                </a:lnTo>
                <a:lnTo>
                  <a:pt x="1323" y="1179"/>
                </a:lnTo>
                <a:lnTo>
                  <a:pt x="1322" y="1179"/>
                </a:lnTo>
                <a:lnTo>
                  <a:pt x="1323" y="1179"/>
                </a:lnTo>
                <a:lnTo>
                  <a:pt x="1323" y="1178"/>
                </a:lnTo>
                <a:lnTo>
                  <a:pt x="1323" y="1177"/>
                </a:lnTo>
                <a:lnTo>
                  <a:pt x="1323" y="1175"/>
                </a:lnTo>
                <a:lnTo>
                  <a:pt x="1322" y="1175"/>
                </a:lnTo>
                <a:lnTo>
                  <a:pt x="1321" y="1175"/>
                </a:lnTo>
                <a:lnTo>
                  <a:pt x="1320" y="1175"/>
                </a:lnTo>
                <a:lnTo>
                  <a:pt x="1320" y="1174"/>
                </a:lnTo>
                <a:lnTo>
                  <a:pt x="1320" y="1173"/>
                </a:lnTo>
                <a:lnTo>
                  <a:pt x="1321" y="1173"/>
                </a:lnTo>
                <a:lnTo>
                  <a:pt x="1321" y="1172"/>
                </a:lnTo>
                <a:lnTo>
                  <a:pt x="1320" y="1172"/>
                </a:lnTo>
                <a:lnTo>
                  <a:pt x="1320" y="1173"/>
                </a:lnTo>
                <a:lnTo>
                  <a:pt x="1320" y="1172"/>
                </a:lnTo>
                <a:lnTo>
                  <a:pt x="1320" y="1173"/>
                </a:lnTo>
                <a:lnTo>
                  <a:pt x="1319" y="1173"/>
                </a:lnTo>
                <a:lnTo>
                  <a:pt x="1319" y="1172"/>
                </a:lnTo>
                <a:lnTo>
                  <a:pt x="1320" y="1172"/>
                </a:lnTo>
                <a:lnTo>
                  <a:pt x="1320" y="1171"/>
                </a:lnTo>
                <a:lnTo>
                  <a:pt x="1319" y="1171"/>
                </a:lnTo>
                <a:lnTo>
                  <a:pt x="1319" y="1170"/>
                </a:lnTo>
                <a:lnTo>
                  <a:pt x="1320" y="1170"/>
                </a:lnTo>
                <a:lnTo>
                  <a:pt x="1320" y="1169"/>
                </a:lnTo>
                <a:lnTo>
                  <a:pt x="1319" y="1169"/>
                </a:lnTo>
                <a:lnTo>
                  <a:pt x="1318" y="1169"/>
                </a:lnTo>
                <a:lnTo>
                  <a:pt x="1317" y="1169"/>
                </a:lnTo>
                <a:lnTo>
                  <a:pt x="1318" y="1167"/>
                </a:lnTo>
                <a:lnTo>
                  <a:pt x="1319" y="1167"/>
                </a:lnTo>
                <a:lnTo>
                  <a:pt x="1320" y="1167"/>
                </a:lnTo>
                <a:lnTo>
                  <a:pt x="1321" y="1167"/>
                </a:lnTo>
                <a:lnTo>
                  <a:pt x="1321" y="1166"/>
                </a:lnTo>
                <a:lnTo>
                  <a:pt x="1322" y="1166"/>
                </a:lnTo>
                <a:lnTo>
                  <a:pt x="1323" y="1166"/>
                </a:lnTo>
                <a:lnTo>
                  <a:pt x="1325" y="1167"/>
                </a:lnTo>
                <a:lnTo>
                  <a:pt x="1326" y="1167"/>
                </a:lnTo>
                <a:lnTo>
                  <a:pt x="1327" y="1167"/>
                </a:lnTo>
                <a:lnTo>
                  <a:pt x="1328" y="1166"/>
                </a:lnTo>
                <a:lnTo>
                  <a:pt x="1329" y="1166"/>
                </a:lnTo>
                <a:lnTo>
                  <a:pt x="1330" y="1166"/>
                </a:lnTo>
                <a:lnTo>
                  <a:pt x="1332" y="1165"/>
                </a:lnTo>
                <a:lnTo>
                  <a:pt x="1332" y="1164"/>
                </a:lnTo>
                <a:lnTo>
                  <a:pt x="1334" y="1164"/>
                </a:lnTo>
                <a:lnTo>
                  <a:pt x="1335" y="1163"/>
                </a:lnTo>
                <a:lnTo>
                  <a:pt x="1335" y="1162"/>
                </a:lnTo>
                <a:lnTo>
                  <a:pt x="1336" y="1162"/>
                </a:lnTo>
                <a:lnTo>
                  <a:pt x="1337" y="1162"/>
                </a:lnTo>
                <a:lnTo>
                  <a:pt x="1338" y="1162"/>
                </a:lnTo>
                <a:lnTo>
                  <a:pt x="1338" y="1163"/>
                </a:lnTo>
                <a:lnTo>
                  <a:pt x="1338" y="1164"/>
                </a:lnTo>
                <a:lnTo>
                  <a:pt x="1337" y="1164"/>
                </a:lnTo>
                <a:lnTo>
                  <a:pt x="1337" y="1165"/>
                </a:lnTo>
                <a:lnTo>
                  <a:pt x="1338" y="1164"/>
                </a:lnTo>
                <a:lnTo>
                  <a:pt x="1339" y="1165"/>
                </a:lnTo>
                <a:lnTo>
                  <a:pt x="1339" y="1166"/>
                </a:lnTo>
                <a:lnTo>
                  <a:pt x="1339" y="1165"/>
                </a:lnTo>
                <a:lnTo>
                  <a:pt x="1338" y="1164"/>
                </a:lnTo>
                <a:lnTo>
                  <a:pt x="1338" y="1163"/>
                </a:lnTo>
                <a:lnTo>
                  <a:pt x="1339" y="1163"/>
                </a:lnTo>
                <a:lnTo>
                  <a:pt x="1340" y="1163"/>
                </a:lnTo>
                <a:lnTo>
                  <a:pt x="1340" y="1162"/>
                </a:lnTo>
                <a:lnTo>
                  <a:pt x="1342" y="1162"/>
                </a:lnTo>
                <a:lnTo>
                  <a:pt x="1343" y="1162"/>
                </a:lnTo>
                <a:lnTo>
                  <a:pt x="1344" y="1162"/>
                </a:lnTo>
                <a:lnTo>
                  <a:pt x="1345" y="1162"/>
                </a:lnTo>
                <a:lnTo>
                  <a:pt x="1346" y="1161"/>
                </a:lnTo>
                <a:lnTo>
                  <a:pt x="1347" y="1161"/>
                </a:lnTo>
                <a:lnTo>
                  <a:pt x="1346" y="1161"/>
                </a:lnTo>
                <a:lnTo>
                  <a:pt x="1345" y="1162"/>
                </a:lnTo>
                <a:lnTo>
                  <a:pt x="1344" y="1162"/>
                </a:lnTo>
                <a:lnTo>
                  <a:pt x="1343" y="1161"/>
                </a:lnTo>
                <a:lnTo>
                  <a:pt x="1342" y="1161"/>
                </a:lnTo>
                <a:lnTo>
                  <a:pt x="1340" y="1160"/>
                </a:lnTo>
                <a:lnTo>
                  <a:pt x="1342" y="1160"/>
                </a:lnTo>
                <a:lnTo>
                  <a:pt x="1342" y="1158"/>
                </a:lnTo>
                <a:lnTo>
                  <a:pt x="1343" y="1158"/>
                </a:lnTo>
                <a:lnTo>
                  <a:pt x="1343" y="1157"/>
                </a:lnTo>
                <a:lnTo>
                  <a:pt x="1342" y="1157"/>
                </a:lnTo>
                <a:lnTo>
                  <a:pt x="1340" y="1158"/>
                </a:lnTo>
                <a:lnTo>
                  <a:pt x="1340" y="1160"/>
                </a:lnTo>
                <a:lnTo>
                  <a:pt x="1339" y="1160"/>
                </a:lnTo>
                <a:lnTo>
                  <a:pt x="1338" y="1160"/>
                </a:lnTo>
                <a:lnTo>
                  <a:pt x="1337" y="1160"/>
                </a:lnTo>
                <a:lnTo>
                  <a:pt x="1337" y="1158"/>
                </a:lnTo>
                <a:lnTo>
                  <a:pt x="1338" y="1157"/>
                </a:lnTo>
                <a:lnTo>
                  <a:pt x="1339" y="1156"/>
                </a:lnTo>
                <a:lnTo>
                  <a:pt x="1340" y="1155"/>
                </a:lnTo>
                <a:lnTo>
                  <a:pt x="1340" y="1154"/>
                </a:lnTo>
                <a:lnTo>
                  <a:pt x="1339" y="1154"/>
                </a:lnTo>
                <a:lnTo>
                  <a:pt x="1338" y="1154"/>
                </a:lnTo>
                <a:lnTo>
                  <a:pt x="1337" y="1154"/>
                </a:lnTo>
                <a:lnTo>
                  <a:pt x="1337" y="1155"/>
                </a:lnTo>
                <a:lnTo>
                  <a:pt x="1337" y="1156"/>
                </a:lnTo>
                <a:lnTo>
                  <a:pt x="1336" y="1158"/>
                </a:lnTo>
                <a:lnTo>
                  <a:pt x="1335" y="1158"/>
                </a:lnTo>
                <a:lnTo>
                  <a:pt x="1334" y="1158"/>
                </a:lnTo>
                <a:lnTo>
                  <a:pt x="1332" y="1158"/>
                </a:lnTo>
                <a:lnTo>
                  <a:pt x="1334" y="1160"/>
                </a:lnTo>
                <a:lnTo>
                  <a:pt x="1334" y="1161"/>
                </a:lnTo>
                <a:lnTo>
                  <a:pt x="1335" y="1161"/>
                </a:lnTo>
                <a:lnTo>
                  <a:pt x="1335" y="1162"/>
                </a:lnTo>
                <a:lnTo>
                  <a:pt x="1334" y="1164"/>
                </a:lnTo>
                <a:lnTo>
                  <a:pt x="1332" y="1165"/>
                </a:lnTo>
                <a:lnTo>
                  <a:pt x="1331" y="1165"/>
                </a:lnTo>
                <a:lnTo>
                  <a:pt x="1330" y="1166"/>
                </a:lnTo>
                <a:lnTo>
                  <a:pt x="1329" y="1166"/>
                </a:lnTo>
                <a:lnTo>
                  <a:pt x="1328" y="1166"/>
                </a:lnTo>
                <a:lnTo>
                  <a:pt x="1327" y="1166"/>
                </a:lnTo>
                <a:lnTo>
                  <a:pt x="1326" y="1166"/>
                </a:lnTo>
                <a:lnTo>
                  <a:pt x="1325" y="1166"/>
                </a:lnTo>
                <a:lnTo>
                  <a:pt x="1323" y="1166"/>
                </a:lnTo>
                <a:lnTo>
                  <a:pt x="1322" y="1166"/>
                </a:lnTo>
                <a:lnTo>
                  <a:pt x="1321" y="1166"/>
                </a:lnTo>
                <a:lnTo>
                  <a:pt x="1320" y="1167"/>
                </a:lnTo>
                <a:lnTo>
                  <a:pt x="1319" y="1166"/>
                </a:lnTo>
                <a:lnTo>
                  <a:pt x="1318" y="1166"/>
                </a:lnTo>
                <a:lnTo>
                  <a:pt x="1318" y="1167"/>
                </a:lnTo>
                <a:lnTo>
                  <a:pt x="1317" y="1167"/>
                </a:lnTo>
                <a:lnTo>
                  <a:pt x="1317" y="1166"/>
                </a:lnTo>
                <a:lnTo>
                  <a:pt x="1317" y="1165"/>
                </a:lnTo>
                <a:lnTo>
                  <a:pt x="1315" y="1165"/>
                </a:lnTo>
                <a:lnTo>
                  <a:pt x="1315" y="1164"/>
                </a:lnTo>
                <a:lnTo>
                  <a:pt x="1317" y="1164"/>
                </a:lnTo>
                <a:lnTo>
                  <a:pt x="1317" y="1163"/>
                </a:lnTo>
                <a:lnTo>
                  <a:pt x="1315" y="1163"/>
                </a:lnTo>
                <a:lnTo>
                  <a:pt x="1315" y="1162"/>
                </a:lnTo>
                <a:lnTo>
                  <a:pt x="1314" y="1162"/>
                </a:lnTo>
                <a:lnTo>
                  <a:pt x="1313" y="1162"/>
                </a:lnTo>
                <a:lnTo>
                  <a:pt x="1313" y="1161"/>
                </a:lnTo>
                <a:lnTo>
                  <a:pt x="1313" y="1162"/>
                </a:lnTo>
                <a:lnTo>
                  <a:pt x="1313" y="1161"/>
                </a:lnTo>
                <a:lnTo>
                  <a:pt x="1312" y="1161"/>
                </a:lnTo>
                <a:lnTo>
                  <a:pt x="1311" y="1161"/>
                </a:lnTo>
                <a:lnTo>
                  <a:pt x="1311" y="1160"/>
                </a:lnTo>
                <a:lnTo>
                  <a:pt x="1310" y="1160"/>
                </a:lnTo>
                <a:lnTo>
                  <a:pt x="1309" y="1158"/>
                </a:lnTo>
                <a:lnTo>
                  <a:pt x="1308" y="1158"/>
                </a:lnTo>
                <a:lnTo>
                  <a:pt x="1308" y="1157"/>
                </a:lnTo>
                <a:lnTo>
                  <a:pt x="1308" y="1156"/>
                </a:lnTo>
                <a:lnTo>
                  <a:pt x="1306" y="1155"/>
                </a:lnTo>
                <a:lnTo>
                  <a:pt x="1305" y="1155"/>
                </a:lnTo>
                <a:lnTo>
                  <a:pt x="1303" y="1155"/>
                </a:lnTo>
                <a:lnTo>
                  <a:pt x="1302" y="1155"/>
                </a:lnTo>
                <a:lnTo>
                  <a:pt x="1301" y="1155"/>
                </a:lnTo>
                <a:lnTo>
                  <a:pt x="1300" y="1155"/>
                </a:lnTo>
                <a:lnTo>
                  <a:pt x="1295" y="1155"/>
                </a:lnTo>
                <a:lnTo>
                  <a:pt x="1285" y="1154"/>
                </a:lnTo>
                <a:lnTo>
                  <a:pt x="1275" y="1154"/>
                </a:lnTo>
                <a:lnTo>
                  <a:pt x="1258" y="1155"/>
                </a:lnTo>
                <a:lnTo>
                  <a:pt x="1256" y="1155"/>
                </a:lnTo>
                <a:lnTo>
                  <a:pt x="1253" y="1156"/>
                </a:lnTo>
                <a:lnTo>
                  <a:pt x="1251" y="1156"/>
                </a:lnTo>
                <a:lnTo>
                  <a:pt x="1250" y="1157"/>
                </a:lnTo>
                <a:lnTo>
                  <a:pt x="1250" y="1158"/>
                </a:lnTo>
                <a:lnTo>
                  <a:pt x="1249" y="1160"/>
                </a:lnTo>
                <a:lnTo>
                  <a:pt x="1246" y="1162"/>
                </a:lnTo>
                <a:lnTo>
                  <a:pt x="1245" y="1163"/>
                </a:lnTo>
                <a:lnTo>
                  <a:pt x="1245" y="1164"/>
                </a:lnTo>
                <a:lnTo>
                  <a:pt x="1244" y="1164"/>
                </a:lnTo>
                <a:lnTo>
                  <a:pt x="1241" y="1166"/>
                </a:lnTo>
                <a:lnTo>
                  <a:pt x="1240" y="1166"/>
                </a:lnTo>
                <a:lnTo>
                  <a:pt x="1239" y="1167"/>
                </a:lnTo>
                <a:lnTo>
                  <a:pt x="1237" y="1167"/>
                </a:lnTo>
                <a:lnTo>
                  <a:pt x="1237" y="1169"/>
                </a:lnTo>
                <a:lnTo>
                  <a:pt x="1236" y="1169"/>
                </a:lnTo>
                <a:lnTo>
                  <a:pt x="1236" y="1170"/>
                </a:lnTo>
                <a:lnTo>
                  <a:pt x="1236" y="1169"/>
                </a:lnTo>
                <a:lnTo>
                  <a:pt x="1236" y="1167"/>
                </a:lnTo>
                <a:lnTo>
                  <a:pt x="1237" y="1167"/>
                </a:lnTo>
                <a:lnTo>
                  <a:pt x="1237" y="1166"/>
                </a:lnTo>
                <a:lnTo>
                  <a:pt x="1237" y="1163"/>
                </a:lnTo>
                <a:lnTo>
                  <a:pt x="1237" y="1162"/>
                </a:lnTo>
                <a:lnTo>
                  <a:pt x="1237" y="1161"/>
                </a:lnTo>
                <a:lnTo>
                  <a:pt x="1237" y="1160"/>
                </a:lnTo>
                <a:lnTo>
                  <a:pt x="1237" y="1157"/>
                </a:lnTo>
                <a:lnTo>
                  <a:pt x="1237" y="1154"/>
                </a:lnTo>
                <a:lnTo>
                  <a:pt x="1237" y="1152"/>
                </a:lnTo>
                <a:lnTo>
                  <a:pt x="1236" y="1152"/>
                </a:lnTo>
                <a:lnTo>
                  <a:pt x="1236" y="1148"/>
                </a:lnTo>
                <a:lnTo>
                  <a:pt x="1236" y="1146"/>
                </a:lnTo>
                <a:lnTo>
                  <a:pt x="1240" y="1144"/>
                </a:lnTo>
                <a:lnTo>
                  <a:pt x="1241" y="1144"/>
                </a:lnTo>
                <a:lnTo>
                  <a:pt x="1248" y="1144"/>
                </a:lnTo>
                <a:lnTo>
                  <a:pt x="1251" y="1144"/>
                </a:lnTo>
                <a:lnTo>
                  <a:pt x="1261" y="1144"/>
                </a:lnTo>
                <a:lnTo>
                  <a:pt x="1262" y="1144"/>
                </a:lnTo>
                <a:lnTo>
                  <a:pt x="1263" y="1144"/>
                </a:lnTo>
                <a:lnTo>
                  <a:pt x="1265" y="1144"/>
                </a:lnTo>
                <a:lnTo>
                  <a:pt x="1265" y="1145"/>
                </a:lnTo>
                <a:lnTo>
                  <a:pt x="1267" y="1144"/>
                </a:lnTo>
                <a:lnTo>
                  <a:pt x="1269" y="1145"/>
                </a:lnTo>
                <a:lnTo>
                  <a:pt x="1270" y="1145"/>
                </a:lnTo>
                <a:lnTo>
                  <a:pt x="1271" y="1145"/>
                </a:lnTo>
                <a:lnTo>
                  <a:pt x="1273" y="1145"/>
                </a:lnTo>
                <a:lnTo>
                  <a:pt x="1276" y="1145"/>
                </a:lnTo>
                <a:lnTo>
                  <a:pt x="1279" y="1144"/>
                </a:lnTo>
                <a:lnTo>
                  <a:pt x="1280" y="1145"/>
                </a:lnTo>
                <a:lnTo>
                  <a:pt x="1282" y="1145"/>
                </a:lnTo>
                <a:lnTo>
                  <a:pt x="1283" y="1145"/>
                </a:lnTo>
                <a:lnTo>
                  <a:pt x="1285" y="1145"/>
                </a:lnTo>
                <a:lnTo>
                  <a:pt x="1286" y="1145"/>
                </a:lnTo>
                <a:lnTo>
                  <a:pt x="1289" y="1145"/>
                </a:lnTo>
                <a:lnTo>
                  <a:pt x="1293" y="1145"/>
                </a:lnTo>
                <a:lnTo>
                  <a:pt x="1295" y="1145"/>
                </a:lnTo>
                <a:lnTo>
                  <a:pt x="1296" y="1144"/>
                </a:lnTo>
                <a:lnTo>
                  <a:pt x="1300" y="1144"/>
                </a:lnTo>
                <a:lnTo>
                  <a:pt x="1302" y="1144"/>
                </a:lnTo>
                <a:lnTo>
                  <a:pt x="1305" y="1144"/>
                </a:lnTo>
                <a:lnTo>
                  <a:pt x="1306" y="1144"/>
                </a:lnTo>
                <a:lnTo>
                  <a:pt x="1309" y="1144"/>
                </a:lnTo>
                <a:lnTo>
                  <a:pt x="1310" y="1144"/>
                </a:lnTo>
                <a:lnTo>
                  <a:pt x="1310" y="1142"/>
                </a:lnTo>
                <a:lnTo>
                  <a:pt x="1311" y="1142"/>
                </a:lnTo>
                <a:lnTo>
                  <a:pt x="1312" y="1142"/>
                </a:lnTo>
                <a:lnTo>
                  <a:pt x="1320" y="1142"/>
                </a:lnTo>
                <a:lnTo>
                  <a:pt x="1321" y="1141"/>
                </a:lnTo>
                <a:lnTo>
                  <a:pt x="1326" y="1141"/>
                </a:lnTo>
                <a:lnTo>
                  <a:pt x="1327" y="1141"/>
                </a:lnTo>
                <a:lnTo>
                  <a:pt x="1328" y="1142"/>
                </a:lnTo>
                <a:lnTo>
                  <a:pt x="1329" y="1142"/>
                </a:lnTo>
                <a:lnTo>
                  <a:pt x="1330" y="1142"/>
                </a:lnTo>
                <a:lnTo>
                  <a:pt x="1332" y="1142"/>
                </a:lnTo>
                <a:lnTo>
                  <a:pt x="1335" y="1142"/>
                </a:lnTo>
                <a:lnTo>
                  <a:pt x="1335" y="1141"/>
                </a:lnTo>
                <a:lnTo>
                  <a:pt x="1335" y="1140"/>
                </a:lnTo>
                <a:lnTo>
                  <a:pt x="1335" y="1139"/>
                </a:lnTo>
                <a:lnTo>
                  <a:pt x="1335" y="1138"/>
                </a:lnTo>
                <a:lnTo>
                  <a:pt x="1334" y="1138"/>
                </a:lnTo>
                <a:lnTo>
                  <a:pt x="1330" y="1138"/>
                </a:lnTo>
                <a:lnTo>
                  <a:pt x="1329" y="1138"/>
                </a:lnTo>
                <a:lnTo>
                  <a:pt x="1328" y="1137"/>
                </a:lnTo>
                <a:lnTo>
                  <a:pt x="1327" y="1137"/>
                </a:lnTo>
                <a:lnTo>
                  <a:pt x="1326" y="1137"/>
                </a:lnTo>
                <a:lnTo>
                  <a:pt x="1325" y="1137"/>
                </a:lnTo>
                <a:lnTo>
                  <a:pt x="1323" y="1137"/>
                </a:lnTo>
                <a:lnTo>
                  <a:pt x="1323" y="1138"/>
                </a:lnTo>
                <a:lnTo>
                  <a:pt x="1321" y="1138"/>
                </a:lnTo>
                <a:lnTo>
                  <a:pt x="1318" y="1138"/>
                </a:lnTo>
                <a:lnTo>
                  <a:pt x="1317" y="1138"/>
                </a:lnTo>
                <a:lnTo>
                  <a:pt x="1315" y="1138"/>
                </a:lnTo>
                <a:lnTo>
                  <a:pt x="1313" y="1138"/>
                </a:lnTo>
                <a:lnTo>
                  <a:pt x="1312" y="1138"/>
                </a:lnTo>
                <a:lnTo>
                  <a:pt x="1311" y="1138"/>
                </a:lnTo>
                <a:lnTo>
                  <a:pt x="1306" y="1138"/>
                </a:lnTo>
                <a:lnTo>
                  <a:pt x="1300" y="1138"/>
                </a:lnTo>
                <a:lnTo>
                  <a:pt x="1292" y="1138"/>
                </a:lnTo>
                <a:lnTo>
                  <a:pt x="1285" y="1138"/>
                </a:lnTo>
                <a:lnTo>
                  <a:pt x="1280" y="1138"/>
                </a:lnTo>
                <a:lnTo>
                  <a:pt x="1280" y="1135"/>
                </a:lnTo>
                <a:lnTo>
                  <a:pt x="1280" y="1133"/>
                </a:lnTo>
                <a:lnTo>
                  <a:pt x="1280" y="1132"/>
                </a:lnTo>
                <a:lnTo>
                  <a:pt x="1280" y="1131"/>
                </a:lnTo>
                <a:lnTo>
                  <a:pt x="1279" y="1131"/>
                </a:lnTo>
                <a:lnTo>
                  <a:pt x="1278" y="1131"/>
                </a:lnTo>
                <a:lnTo>
                  <a:pt x="1278" y="1138"/>
                </a:lnTo>
                <a:lnTo>
                  <a:pt x="1271" y="1138"/>
                </a:lnTo>
                <a:lnTo>
                  <a:pt x="1263" y="1138"/>
                </a:lnTo>
                <a:lnTo>
                  <a:pt x="1263" y="1133"/>
                </a:lnTo>
                <a:lnTo>
                  <a:pt x="1263" y="1131"/>
                </a:lnTo>
                <a:lnTo>
                  <a:pt x="1257" y="1131"/>
                </a:lnTo>
                <a:lnTo>
                  <a:pt x="1257" y="1129"/>
                </a:lnTo>
                <a:lnTo>
                  <a:pt x="1258" y="1124"/>
                </a:lnTo>
                <a:lnTo>
                  <a:pt x="1259" y="1123"/>
                </a:lnTo>
                <a:lnTo>
                  <a:pt x="1259" y="1122"/>
                </a:lnTo>
                <a:lnTo>
                  <a:pt x="1260" y="1121"/>
                </a:lnTo>
                <a:lnTo>
                  <a:pt x="1273" y="1121"/>
                </a:lnTo>
                <a:lnTo>
                  <a:pt x="1275" y="1121"/>
                </a:lnTo>
                <a:lnTo>
                  <a:pt x="1276" y="1121"/>
                </a:lnTo>
                <a:lnTo>
                  <a:pt x="1277" y="1121"/>
                </a:lnTo>
                <a:lnTo>
                  <a:pt x="1278" y="1121"/>
                </a:lnTo>
                <a:lnTo>
                  <a:pt x="1278" y="1120"/>
                </a:lnTo>
                <a:lnTo>
                  <a:pt x="1279" y="1121"/>
                </a:lnTo>
                <a:lnTo>
                  <a:pt x="1280" y="1121"/>
                </a:lnTo>
                <a:lnTo>
                  <a:pt x="1280" y="1122"/>
                </a:lnTo>
                <a:lnTo>
                  <a:pt x="1280" y="1121"/>
                </a:lnTo>
                <a:lnTo>
                  <a:pt x="1282" y="1121"/>
                </a:lnTo>
                <a:lnTo>
                  <a:pt x="1280" y="1120"/>
                </a:lnTo>
                <a:lnTo>
                  <a:pt x="1280" y="1119"/>
                </a:lnTo>
                <a:lnTo>
                  <a:pt x="1282" y="1119"/>
                </a:lnTo>
                <a:lnTo>
                  <a:pt x="1283" y="1119"/>
                </a:lnTo>
                <a:lnTo>
                  <a:pt x="1284" y="1119"/>
                </a:lnTo>
                <a:lnTo>
                  <a:pt x="1287" y="1119"/>
                </a:lnTo>
                <a:lnTo>
                  <a:pt x="1289" y="1118"/>
                </a:lnTo>
                <a:lnTo>
                  <a:pt x="1292" y="1118"/>
                </a:lnTo>
                <a:lnTo>
                  <a:pt x="1293" y="1118"/>
                </a:lnTo>
                <a:lnTo>
                  <a:pt x="1294" y="1119"/>
                </a:lnTo>
                <a:lnTo>
                  <a:pt x="1294" y="1118"/>
                </a:lnTo>
                <a:lnTo>
                  <a:pt x="1295" y="1118"/>
                </a:lnTo>
                <a:lnTo>
                  <a:pt x="1294" y="1118"/>
                </a:lnTo>
                <a:lnTo>
                  <a:pt x="1294" y="1116"/>
                </a:lnTo>
                <a:lnTo>
                  <a:pt x="1293" y="1116"/>
                </a:lnTo>
                <a:lnTo>
                  <a:pt x="1292" y="1116"/>
                </a:lnTo>
                <a:lnTo>
                  <a:pt x="1291" y="1116"/>
                </a:lnTo>
                <a:lnTo>
                  <a:pt x="1289" y="1116"/>
                </a:lnTo>
                <a:lnTo>
                  <a:pt x="1286" y="1116"/>
                </a:lnTo>
                <a:lnTo>
                  <a:pt x="1284" y="1116"/>
                </a:lnTo>
                <a:lnTo>
                  <a:pt x="1280" y="1116"/>
                </a:lnTo>
                <a:lnTo>
                  <a:pt x="1273" y="1116"/>
                </a:lnTo>
                <a:lnTo>
                  <a:pt x="1270" y="1116"/>
                </a:lnTo>
                <a:lnTo>
                  <a:pt x="1270" y="1115"/>
                </a:lnTo>
                <a:lnTo>
                  <a:pt x="1271" y="1115"/>
                </a:lnTo>
                <a:lnTo>
                  <a:pt x="1274" y="1115"/>
                </a:lnTo>
                <a:lnTo>
                  <a:pt x="1278" y="1115"/>
                </a:lnTo>
                <a:lnTo>
                  <a:pt x="1280" y="1115"/>
                </a:lnTo>
                <a:lnTo>
                  <a:pt x="1283" y="1115"/>
                </a:lnTo>
                <a:lnTo>
                  <a:pt x="1284" y="1115"/>
                </a:lnTo>
                <a:lnTo>
                  <a:pt x="1292" y="1115"/>
                </a:lnTo>
                <a:lnTo>
                  <a:pt x="1295" y="1115"/>
                </a:lnTo>
                <a:lnTo>
                  <a:pt x="1299" y="1114"/>
                </a:lnTo>
                <a:lnTo>
                  <a:pt x="1297" y="1114"/>
                </a:lnTo>
                <a:lnTo>
                  <a:pt x="1295" y="1114"/>
                </a:lnTo>
                <a:lnTo>
                  <a:pt x="1283" y="1114"/>
                </a:lnTo>
                <a:lnTo>
                  <a:pt x="1279" y="1114"/>
                </a:lnTo>
                <a:lnTo>
                  <a:pt x="1274" y="1114"/>
                </a:lnTo>
                <a:lnTo>
                  <a:pt x="1269" y="1114"/>
                </a:lnTo>
                <a:lnTo>
                  <a:pt x="1267" y="1114"/>
                </a:lnTo>
                <a:lnTo>
                  <a:pt x="1266" y="1114"/>
                </a:lnTo>
                <a:lnTo>
                  <a:pt x="1266" y="1112"/>
                </a:lnTo>
                <a:lnTo>
                  <a:pt x="1267" y="1112"/>
                </a:lnTo>
                <a:lnTo>
                  <a:pt x="1267" y="1111"/>
                </a:lnTo>
                <a:lnTo>
                  <a:pt x="1269" y="1107"/>
                </a:lnTo>
                <a:lnTo>
                  <a:pt x="1269" y="1106"/>
                </a:lnTo>
                <a:lnTo>
                  <a:pt x="1270" y="1106"/>
                </a:lnTo>
                <a:lnTo>
                  <a:pt x="1271" y="1103"/>
                </a:lnTo>
                <a:lnTo>
                  <a:pt x="1273" y="1102"/>
                </a:lnTo>
                <a:lnTo>
                  <a:pt x="1273" y="1100"/>
                </a:lnTo>
                <a:lnTo>
                  <a:pt x="1274" y="1100"/>
                </a:lnTo>
                <a:lnTo>
                  <a:pt x="1274" y="1099"/>
                </a:lnTo>
                <a:lnTo>
                  <a:pt x="1275" y="1098"/>
                </a:lnTo>
                <a:lnTo>
                  <a:pt x="1276" y="1096"/>
                </a:lnTo>
                <a:lnTo>
                  <a:pt x="1276" y="1094"/>
                </a:lnTo>
                <a:lnTo>
                  <a:pt x="1277" y="1093"/>
                </a:lnTo>
                <a:lnTo>
                  <a:pt x="1278" y="1091"/>
                </a:lnTo>
                <a:lnTo>
                  <a:pt x="1279" y="1089"/>
                </a:lnTo>
                <a:lnTo>
                  <a:pt x="1287" y="1075"/>
                </a:lnTo>
                <a:lnTo>
                  <a:pt x="1288" y="1072"/>
                </a:lnTo>
                <a:lnTo>
                  <a:pt x="1291" y="1069"/>
                </a:lnTo>
                <a:lnTo>
                  <a:pt x="1291" y="1068"/>
                </a:lnTo>
                <a:lnTo>
                  <a:pt x="1291" y="1066"/>
                </a:lnTo>
                <a:lnTo>
                  <a:pt x="1291" y="1065"/>
                </a:lnTo>
                <a:lnTo>
                  <a:pt x="1291" y="1064"/>
                </a:lnTo>
                <a:lnTo>
                  <a:pt x="1291" y="1063"/>
                </a:lnTo>
                <a:lnTo>
                  <a:pt x="1289" y="1061"/>
                </a:lnTo>
                <a:lnTo>
                  <a:pt x="1288" y="1061"/>
                </a:lnTo>
                <a:lnTo>
                  <a:pt x="1288" y="1060"/>
                </a:lnTo>
                <a:lnTo>
                  <a:pt x="1287" y="1060"/>
                </a:lnTo>
                <a:lnTo>
                  <a:pt x="1286" y="1060"/>
                </a:lnTo>
                <a:lnTo>
                  <a:pt x="1286" y="1058"/>
                </a:lnTo>
                <a:lnTo>
                  <a:pt x="1286" y="1057"/>
                </a:lnTo>
                <a:lnTo>
                  <a:pt x="1285" y="1057"/>
                </a:lnTo>
                <a:lnTo>
                  <a:pt x="1285" y="1056"/>
                </a:lnTo>
                <a:lnTo>
                  <a:pt x="1284" y="1056"/>
                </a:lnTo>
                <a:lnTo>
                  <a:pt x="1285" y="1055"/>
                </a:lnTo>
                <a:lnTo>
                  <a:pt x="1284" y="1055"/>
                </a:lnTo>
                <a:lnTo>
                  <a:pt x="1284" y="1054"/>
                </a:lnTo>
                <a:lnTo>
                  <a:pt x="1283" y="1052"/>
                </a:lnTo>
                <a:lnTo>
                  <a:pt x="1283" y="1051"/>
                </a:lnTo>
                <a:lnTo>
                  <a:pt x="1284" y="1051"/>
                </a:lnTo>
                <a:lnTo>
                  <a:pt x="1284" y="1049"/>
                </a:lnTo>
                <a:lnTo>
                  <a:pt x="1282" y="1047"/>
                </a:lnTo>
                <a:lnTo>
                  <a:pt x="1277" y="1044"/>
                </a:lnTo>
                <a:lnTo>
                  <a:pt x="1275" y="1041"/>
                </a:lnTo>
                <a:lnTo>
                  <a:pt x="1274" y="1041"/>
                </a:lnTo>
                <a:lnTo>
                  <a:pt x="1274" y="1040"/>
                </a:lnTo>
                <a:lnTo>
                  <a:pt x="1273" y="1040"/>
                </a:lnTo>
                <a:lnTo>
                  <a:pt x="1269" y="1039"/>
                </a:lnTo>
                <a:lnTo>
                  <a:pt x="1268" y="1040"/>
                </a:lnTo>
                <a:lnTo>
                  <a:pt x="1266" y="1038"/>
                </a:lnTo>
                <a:lnTo>
                  <a:pt x="1266" y="1037"/>
                </a:lnTo>
                <a:lnTo>
                  <a:pt x="1263" y="1035"/>
                </a:lnTo>
                <a:lnTo>
                  <a:pt x="1260" y="1031"/>
                </a:lnTo>
                <a:lnTo>
                  <a:pt x="1259" y="1032"/>
                </a:lnTo>
                <a:lnTo>
                  <a:pt x="1258" y="1033"/>
                </a:lnTo>
                <a:lnTo>
                  <a:pt x="1258" y="1032"/>
                </a:lnTo>
                <a:lnTo>
                  <a:pt x="1257" y="1033"/>
                </a:lnTo>
                <a:lnTo>
                  <a:pt x="1258" y="1031"/>
                </a:lnTo>
                <a:lnTo>
                  <a:pt x="1258" y="1030"/>
                </a:lnTo>
                <a:lnTo>
                  <a:pt x="1258" y="1029"/>
                </a:lnTo>
                <a:lnTo>
                  <a:pt x="1257" y="1029"/>
                </a:lnTo>
                <a:lnTo>
                  <a:pt x="1252" y="1024"/>
                </a:lnTo>
                <a:lnTo>
                  <a:pt x="1252" y="1023"/>
                </a:lnTo>
                <a:lnTo>
                  <a:pt x="1251" y="1023"/>
                </a:lnTo>
                <a:lnTo>
                  <a:pt x="1251" y="1022"/>
                </a:lnTo>
                <a:lnTo>
                  <a:pt x="1252" y="1021"/>
                </a:lnTo>
                <a:lnTo>
                  <a:pt x="1252" y="1020"/>
                </a:lnTo>
                <a:lnTo>
                  <a:pt x="1253" y="1020"/>
                </a:lnTo>
                <a:lnTo>
                  <a:pt x="1254" y="1020"/>
                </a:lnTo>
                <a:lnTo>
                  <a:pt x="1254" y="1021"/>
                </a:lnTo>
                <a:lnTo>
                  <a:pt x="1256" y="1021"/>
                </a:lnTo>
                <a:lnTo>
                  <a:pt x="1257" y="1022"/>
                </a:lnTo>
                <a:lnTo>
                  <a:pt x="1258" y="1023"/>
                </a:lnTo>
                <a:lnTo>
                  <a:pt x="1259" y="1023"/>
                </a:lnTo>
                <a:lnTo>
                  <a:pt x="1259" y="1024"/>
                </a:lnTo>
                <a:lnTo>
                  <a:pt x="1260" y="1023"/>
                </a:lnTo>
                <a:lnTo>
                  <a:pt x="1261" y="1023"/>
                </a:lnTo>
                <a:lnTo>
                  <a:pt x="1262" y="1023"/>
                </a:lnTo>
                <a:lnTo>
                  <a:pt x="1263" y="1023"/>
                </a:lnTo>
                <a:lnTo>
                  <a:pt x="1265" y="1023"/>
                </a:lnTo>
                <a:lnTo>
                  <a:pt x="1266" y="1024"/>
                </a:lnTo>
                <a:lnTo>
                  <a:pt x="1267" y="1024"/>
                </a:lnTo>
                <a:lnTo>
                  <a:pt x="1267" y="1026"/>
                </a:lnTo>
                <a:lnTo>
                  <a:pt x="1268" y="1026"/>
                </a:lnTo>
                <a:lnTo>
                  <a:pt x="1269" y="1026"/>
                </a:lnTo>
                <a:lnTo>
                  <a:pt x="1269" y="1027"/>
                </a:lnTo>
                <a:lnTo>
                  <a:pt x="1270" y="1028"/>
                </a:lnTo>
                <a:lnTo>
                  <a:pt x="1271" y="1029"/>
                </a:lnTo>
                <a:lnTo>
                  <a:pt x="1271" y="1030"/>
                </a:lnTo>
                <a:lnTo>
                  <a:pt x="1271" y="1031"/>
                </a:lnTo>
                <a:lnTo>
                  <a:pt x="1271" y="1032"/>
                </a:lnTo>
                <a:lnTo>
                  <a:pt x="1273" y="1033"/>
                </a:lnTo>
                <a:lnTo>
                  <a:pt x="1271" y="1035"/>
                </a:lnTo>
                <a:lnTo>
                  <a:pt x="1271" y="1036"/>
                </a:lnTo>
                <a:lnTo>
                  <a:pt x="1273" y="1036"/>
                </a:lnTo>
                <a:lnTo>
                  <a:pt x="1274" y="1036"/>
                </a:lnTo>
                <a:lnTo>
                  <a:pt x="1274" y="1037"/>
                </a:lnTo>
                <a:lnTo>
                  <a:pt x="1275" y="1038"/>
                </a:lnTo>
                <a:lnTo>
                  <a:pt x="1277" y="1040"/>
                </a:lnTo>
                <a:lnTo>
                  <a:pt x="1278" y="1041"/>
                </a:lnTo>
                <a:lnTo>
                  <a:pt x="1279" y="1043"/>
                </a:lnTo>
                <a:lnTo>
                  <a:pt x="1282" y="1045"/>
                </a:lnTo>
                <a:lnTo>
                  <a:pt x="1283" y="1045"/>
                </a:lnTo>
                <a:lnTo>
                  <a:pt x="1284" y="1047"/>
                </a:lnTo>
                <a:lnTo>
                  <a:pt x="1285" y="1048"/>
                </a:lnTo>
                <a:lnTo>
                  <a:pt x="1286" y="1048"/>
                </a:lnTo>
                <a:lnTo>
                  <a:pt x="1287" y="1049"/>
                </a:lnTo>
                <a:lnTo>
                  <a:pt x="1288" y="1049"/>
                </a:lnTo>
                <a:lnTo>
                  <a:pt x="1289" y="1049"/>
                </a:lnTo>
                <a:lnTo>
                  <a:pt x="1289" y="1048"/>
                </a:lnTo>
                <a:lnTo>
                  <a:pt x="1291" y="1048"/>
                </a:lnTo>
                <a:lnTo>
                  <a:pt x="1293" y="1047"/>
                </a:lnTo>
                <a:lnTo>
                  <a:pt x="1292" y="1046"/>
                </a:lnTo>
                <a:lnTo>
                  <a:pt x="1293" y="1046"/>
                </a:lnTo>
                <a:lnTo>
                  <a:pt x="1293" y="1045"/>
                </a:lnTo>
                <a:lnTo>
                  <a:pt x="1294" y="1045"/>
                </a:lnTo>
                <a:lnTo>
                  <a:pt x="1294" y="1044"/>
                </a:lnTo>
                <a:lnTo>
                  <a:pt x="1295" y="1040"/>
                </a:lnTo>
                <a:lnTo>
                  <a:pt x="1296" y="1039"/>
                </a:lnTo>
                <a:lnTo>
                  <a:pt x="1296" y="1037"/>
                </a:lnTo>
                <a:lnTo>
                  <a:pt x="1297" y="1037"/>
                </a:lnTo>
                <a:lnTo>
                  <a:pt x="1297" y="1038"/>
                </a:lnTo>
                <a:lnTo>
                  <a:pt x="1297" y="1039"/>
                </a:lnTo>
                <a:lnTo>
                  <a:pt x="1297" y="1040"/>
                </a:lnTo>
                <a:lnTo>
                  <a:pt x="1297" y="1041"/>
                </a:lnTo>
                <a:lnTo>
                  <a:pt x="1297" y="1043"/>
                </a:lnTo>
                <a:lnTo>
                  <a:pt x="1299" y="1044"/>
                </a:lnTo>
                <a:lnTo>
                  <a:pt x="1299" y="1045"/>
                </a:lnTo>
                <a:lnTo>
                  <a:pt x="1300" y="1045"/>
                </a:lnTo>
                <a:lnTo>
                  <a:pt x="1301" y="1045"/>
                </a:lnTo>
                <a:lnTo>
                  <a:pt x="1302" y="1045"/>
                </a:lnTo>
                <a:lnTo>
                  <a:pt x="1303" y="1045"/>
                </a:lnTo>
                <a:lnTo>
                  <a:pt x="1304" y="1045"/>
                </a:lnTo>
                <a:lnTo>
                  <a:pt x="1305" y="1044"/>
                </a:lnTo>
                <a:lnTo>
                  <a:pt x="1306" y="1044"/>
                </a:lnTo>
                <a:lnTo>
                  <a:pt x="1308" y="1044"/>
                </a:lnTo>
                <a:lnTo>
                  <a:pt x="1309" y="1044"/>
                </a:lnTo>
                <a:lnTo>
                  <a:pt x="1309" y="1043"/>
                </a:lnTo>
                <a:lnTo>
                  <a:pt x="1310" y="1041"/>
                </a:lnTo>
                <a:lnTo>
                  <a:pt x="1310" y="1040"/>
                </a:lnTo>
                <a:lnTo>
                  <a:pt x="1310" y="1039"/>
                </a:lnTo>
                <a:lnTo>
                  <a:pt x="1311" y="1039"/>
                </a:lnTo>
                <a:lnTo>
                  <a:pt x="1312" y="1039"/>
                </a:lnTo>
                <a:lnTo>
                  <a:pt x="1313" y="1040"/>
                </a:lnTo>
                <a:lnTo>
                  <a:pt x="1313" y="1041"/>
                </a:lnTo>
                <a:lnTo>
                  <a:pt x="1313" y="1043"/>
                </a:lnTo>
                <a:lnTo>
                  <a:pt x="1313" y="1046"/>
                </a:lnTo>
                <a:lnTo>
                  <a:pt x="1313" y="1045"/>
                </a:lnTo>
                <a:lnTo>
                  <a:pt x="1313" y="1044"/>
                </a:lnTo>
                <a:lnTo>
                  <a:pt x="1313" y="1041"/>
                </a:lnTo>
                <a:lnTo>
                  <a:pt x="1313" y="1040"/>
                </a:lnTo>
                <a:lnTo>
                  <a:pt x="1313" y="1039"/>
                </a:lnTo>
                <a:lnTo>
                  <a:pt x="1314" y="1039"/>
                </a:lnTo>
                <a:lnTo>
                  <a:pt x="1314" y="1040"/>
                </a:lnTo>
                <a:lnTo>
                  <a:pt x="1315" y="1040"/>
                </a:lnTo>
                <a:lnTo>
                  <a:pt x="1314" y="1040"/>
                </a:lnTo>
                <a:lnTo>
                  <a:pt x="1315" y="1040"/>
                </a:lnTo>
                <a:lnTo>
                  <a:pt x="1315" y="1041"/>
                </a:lnTo>
                <a:lnTo>
                  <a:pt x="1317" y="1041"/>
                </a:lnTo>
                <a:lnTo>
                  <a:pt x="1317" y="1043"/>
                </a:lnTo>
                <a:lnTo>
                  <a:pt x="1317" y="1044"/>
                </a:lnTo>
                <a:lnTo>
                  <a:pt x="1318" y="1044"/>
                </a:lnTo>
                <a:lnTo>
                  <a:pt x="1319" y="1044"/>
                </a:lnTo>
                <a:lnTo>
                  <a:pt x="1319" y="1043"/>
                </a:lnTo>
                <a:lnTo>
                  <a:pt x="1318" y="1043"/>
                </a:lnTo>
                <a:lnTo>
                  <a:pt x="1319" y="1041"/>
                </a:lnTo>
                <a:lnTo>
                  <a:pt x="1320" y="1041"/>
                </a:lnTo>
                <a:lnTo>
                  <a:pt x="1320" y="1043"/>
                </a:lnTo>
                <a:lnTo>
                  <a:pt x="1321" y="1043"/>
                </a:lnTo>
                <a:lnTo>
                  <a:pt x="1322" y="1043"/>
                </a:lnTo>
                <a:lnTo>
                  <a:pt x="1322" y="1041"/>
                </a:lnTo>
                <a:lnTo>
                  <a:pt x="1322" y="1043"/>
                </a:lnTo>
                <a:lnTo>
                  <a:pt x="1321" y="1043"/>
                </a:lnTo>
                <a:lnTo>
                  <a:pt x="1321" y="1041"/>
                </a:lnTo>
                <a:lnTo>
                  <a:pt x="1320" y="1041"/>
                </a:lnTo>
                <a:lnTo>
                  <a:pt x="1321" y="1041"/>
                </a:lnTo>
                <a:lnTo>
                  <a:pt x="1321" y="1040"/>
                </a:lnTo>
                <a:lnTo>
                  <a:pt x="1320" y="1040"/>
                </a:lnTo>
                <a:lnTo>
                  <a:pt x="1319" y="1040"/>
                </a:lnTo>
                <a:lnTo>
                  <a:pt x="1319" y="1039"/>
                </a:lnTo>
                <a:lnTo>
                  <a:pt x="1318" y="1039"/>
                </a:lnTo>
                <a:lnTo>
                  <a:pt x="1317" y="1039"/>
                </a:lnTo>
                <a:lnTo>
                  <a:pt x="1315" y="1039"/>
                </a:lnTo>
                <a:lnTo>
                  <a:pt x="1314" y="1039"/>
                </a:lnTo>
                <a:lnTo>
                  <a:pt x="1314" y="1038"/>
                </a:lnTo>
                <a:lnTo>
                  <a:pt x="1314" y="1037"/>
                </a:lnTo>
                <a:lnTo>
                  <a:pt x="1314" y="1036"/>
                </a:lnTo>
                <a:lnTo>
                  <a:pt x="1315" y="1036"/>
                </a:lnTo>
                <a:lnTo>
                  <a:pt x="1315" y="1035"/>
                </a:lnTo>
                <a:lnTo>
                  <a:pt x="1315" y="1032"/>
                </a:lnTo>
                <a:lnTo>
                  <a:pt x="1315" y="1031"/>
                </a:lnTo>
                <a:lnTo>
                  <a:pt x="1314" y="1030"/>
                </a:lnTo>
                <a:lnTo>
                  <a:pt x="1314" y="1029"/>
                </a:lnTo>
                <a:lnTo>
                  <a:pt x="1314" y="1028"/>
                </a:lnTo>
                <a:lnTo>
                  <a:pt x="1313" y="1028"/>
                </a:lnTo>
                <a:lnTo>
                  <a:pt x="1313" y="1027"/>
                </a:lnTo>
                <a:lnTo>
                  <a:pt x="1313" y="1024"/>
                </a:lnTo>
                <a:lnTo>
                  <a:pt x="1313" y="1023"/>
                </a:lnTo>
                <a:lnTo>
                  <a:pt x="1314" y="1023"/>
                </a:lnTo>
                <a:lnTo>
                  <a:pt x="1314" y="1022"/>
                </a:lnTo>
                <a:lnTo>
                  <a:pt x="1314" y="1021"/>
                </a:lnTo>
                <a:lnTo>
                  <a:pt x="1314" y="1020"/>
                </a:lnTo>
                <a:lnTo>
                  <a:pt x="1313" y="1020"/>
                </a:lnTo>
                <a:lnTo>
                  <a:pt x="1313" y="1019"/>
                </a:lnTo>
                <a:lnTo>
                  <a:pt x="1312" y="1018"/>
                </a:lnTo>
                <a:lnTo>
                  <a:pt x="1313" y="1016"/>
                </a:lnTo>
                <a:lnTo>
                  <a:pt x="1313" y="1015"/>
                </a:lnTo>
                <a:lnTo>
                  <a:pt x="1312" y="1015"/>
                </a:lnTo>
                <a:lnTo>
                  <a:pt x="1312" y="1014"/>
                </a:lnTo>
                <a:lnTo>
                  <a:pt x="1313" y="1013"/>
                </a:lnTo>
                <a:lnTo>
                  <a:pt x="1312" y="1013"/>
                </a:lnTo>
                <a:lnTo>
                  <a:pt x="1312" y="1012"/>
                </a:lnTo>
                <a:lnTo>
                  <a:pt x="1312" y="1011"/>
                </a:lnTo>
                <a:lnTo>
                  <a:pt x="1312" y="1010"/>
                </a:lnTo>
                <a:lnTo>
                  <a:pt x="1312" y="1008"/>
                </a:lnTo>
                <a:lnTo>
                  <a:pt x="1313" y="1007"/>
                </a:lnTo>
                <a:lnTo>
                  <a:pt x="1313" y="1006"/>
                </a:lnTo>
                <a:lnTo>
                  <a:pt x="1313" y="1005"/>
                </a:lnTo>
                <a:lnTo>
                  <a:pt x="1313" y="1004"/>
                </a:lnTo>
                <a:lnTo>
                  <a:pt x="1312" y="1004"/>
                </a:lnTo>
                <a:lnTo>
                  <a:pt x="1312" y="1003"/>
                </a:lnTo>
                <a:lnTo>
                  <a:pt x="1311" y="1002"/>
                </a:lnTo>
                <a:lnTo>
                  <a:pt x="1310" y="1001"/>
                </a:lnTo>
                <a:lnTo>
                  <a:pt x="1309" y="999"/>
                </a:lnTo>
                <a:lnTo>
                  <a:pt x="1309" y="998"/>
                </a:lnTo>
                <a:lnTo>
                  <a:pt x="1309" y="997"/>
                </a:lnTo>
                <a:lnTo>
                  <a:pt x="1310" y="997"/>
                </a:lnTo>
                <a:lnTo>
                  <a:pt x="1311" y="996"/>
                </a:lnTo>
                <a:lnTo>
                  <a:pt x="1311" y="995"/>
                </a:lnTo>
                <a:lnTo>
                  <a:pt x="1312" y="994"/>
                </a:lnTo>
                <a:lnTo>
                  <a:pt x="1312" y="993"/>
                </a:lnTo>
                <a:lnTo>
                  <a:pt x="1313" y="991"/>
                </a:lnTo>
                <a:lnTo>
                  <a:pt x="1313" y="990"/>
                </a:lnTo>
                <a:lnTo>
                  <a:pt x="1313" y="989"/>
                </a:lnTo>
                <a:lnTo>
                  <a:pt x="1312" y="989"/>
                </a:lnTo>
                <a:lnTo>
                  <a:pt x="1312" y="988"/>
                </a:lnTo>
                <a:lnTo>
                  <a:pt x="1312" y="987"/>
                </a:lnTo>
                <a:lnTo>
                  <a:pt x="1312" y="986"/>
                </a:lnTo>
                <a:lnTo>
                  <a:pt x="1312" y="985"/>
                </a:lnTo>
                <a:lnTo>
                  <a:pt x="1313" y="983"/>
                </a:lnTo>
                <a:lnTo>
                  <a:pt x="1314" y="983"/>
                </a:lnTo>
                <a:lnTo>
                  <a:pt x="1315" y="983"/>
                </a:lnTo>
                <a:lnTo>
                  <a:pt x="1319" y="982"/>
                </a:lnTo>
                <a:lnTo>
                  <a:pt x="1320" y="981"/>
                </a:lnTo>
                <a:lnTo>
                  <a:pt x="1321" y="981"/>
                </a:lnTo>
                <a:lnTo>
                  <a:pt x="1322" y="981"/>
                </a:lnTo>
                <a:lnTo>
                  <a:pt x="1323" y="980"/>
                </a:lnTo>
                <a:lnTo>
                  <a:pt x="1325" y="980"/>
                </a:lnTo>
                <a:lnTo>
                  <a:pt x="1326" y="980"/>
                </a:lnTo>
                <a:lnTo>
                  <a:pt x="1326" y="979"/>
                </a:lnTo>
                <a:lnTo>
                  <a:pt x="1327" y="979"/>
                </a:lnTo>
                <a:lnTo>
                  <a:pt x="1328" y="978"/>
                </a:lnTo>
                <a:lnTo>
                  <a:pt x="1329" y="978"/>
                </a:lnTo>
                <a:lnTo>
                  <a:pt x="1329" y="979"/>
                </a:lnTo>
                <a:lnTo>
                  <a:pt x="1328" y="979"/>
                </a:lnTo>
                <a:lnTo>
                  <a:pt x="1328" y="980"/>
                </a:lnTo>
                <a:lnTo>
                  <a:pt x="1327" y="980"/>
                </a:lnTo>
                <a:lnTo>
                  <a:pt x="1327" y="981"/>
                </a:lnTo>
                <a:lnTo>
                  <a:pt x="1326" y="981"/>
                </a:lnTo>
                <a:lnTo>
                  <a:pt x="1326" y="982"/>
                </a:lnTo>
                <a:lnTo>
                  <a:pt x="1327" y="982"/>
                </a:lnTo>
                <a:lnTo>
                  <a:pt x="1326" y="982"/>
                </a:lnTo>
                <a:lnTo>
                  <a:pt x="1326" y="983"/>
                </a:lnTo>
                <a:lnTo>
                  <a:pt x="1326" y="985"/>
                </a:lnTo>
                <a:lnTo>
                  <a:pt x="1327" y="985"/>
                </a:lnTo>
                <a:lnTo>
                  <a:pt x="1327" y="986"/>
                </a:lnTo>
                <a:lnTo>
                  <a:pt x="1326" y="986"/>
                </a:lnTo>
                <a:lnTo>
                  <a:pt x="1327" y="987"/>
                </a:lnTo>
                <a:lnTo>
                  <a:pt x="1327" y="986"/>
                </a:lnTo>
                <a:lnTo>
                  <a:pt x="1327" y="985"/>
                </a:lnTo>
                <a:lnTo>
                  <a:pt x="1327" y="983"/>
                </a:lnTo>
                <a:lnTo>
                  <a:pt x="1327" y="982"/>
                </a:lnTo>
                <a:lnTo>
                  <a:pt x="1327" y="981"/>
                </a:lnTo>
                <a:lnTo>
                  <a:pt x="1327" y="980"/>
                </a:lnTo>
                <a:lnTo>
                  <a:pt x="1328" y="980"/>
                </a:lnTo>
                <a:lnTo>
                  <a:pt x="1329" y="980"/>
                </a:lnTo>
                <a:lnTo>
                  <a:pt x="1330" y="980"/>
                </a:lnTo>
                <a:lnTo>
                  <a:pt x="1330" y="979"/>
                </a:lnTo>
                <a:lnTo>
                  <a:pt x="1331" y="978"/>
                </a:lnTo>
                <a:lnTo>
                  <a:pt x="1332" y="978"/>
                </a:lnTo>
                <a:lnTo>
                  <a:pt x="1334" y="977"/>
                </a:lnTo>
                <a:lnTo>
                  <a:pt x="1335" y="977"/>
                </a:lnTo>
                <a:lnTo>
                  <a:pt x="1335" y="976"/>
                </a:lnTo>
                <a:lnTo>
                  <a:pt x="1336" y="976"/>
                </a:lnTo>
                <a:lnTo>
                  <a:pt x="1337" y="976"/>
                </a:lnTo>
                <a:lnTo>
                  <a:pt x="1338" y="976"/>
                </a:lnTo>
                <a:lnTo>
                  <a:pt x="1339" y="976"/>
                </a:lnTo>
                <a:lnTo>
                  <a:pt x="1339" y="974"/>
                </a:lnTo>
                <a:lnTo>
                  <a:pt x="1340" y="974"/>
                </a:lnTo>
                <a:lnTo>
                  <a:pt x="1342" y="974"/>
                </a:lnTo>
                <a:lnTo>
                  <a:pt x="1342" y="973"/>
                </a:lnTo>
                <a:lnTo>
                  <a:pt x="1342" y="972"/>
                </a:lnTo>
                <a:lnTo>
                  <a:pt x="1340" y="972"/>
                </a:lnTo>
                <a:lnTo>
                  <a:pt x="1342" y="972"/>
                </a:lnTo>
                <a:lnTo>
                  <a:pt x="1342" y="971"/>
                </a:lnTo>
                <a:lnTo>
                  <a:pt x="1342" y="970"/>
                </a:lnTo>
                <a:lnTo>
                  <a:pt x="1343" y="970"/>
                </a:lnTo>
                <a:lnTo>
                  <a:pt x="1343" y="969"/>
                </a:lnTo>
                <a:lnTo>
                  <a:pt x="1344" y="969"/>
                </a:lnTo>
                <a:lnTo>
                  <a:pt x="1345" y="969"/>
                </a:lnTo>
                <a:lnTo>
                  <a:pt x="1345" y="968"/>
                </a:lnTo>
                <a:lnTo>
                  <a:pt x="1346" y="968"/>
                </a:lnTo>
                <a:lnTo>
                  <a:pt x="1346" y="969"/>
                </a:lnTo>
                <a:lnTo>
                  <a:pt x="1347" y="969"/>
                </a:lnTo>
                <a:lnTo>
                  <a:pt x="1347" y="968"/>
                </a:lnTo>
                <a:lnTo>
                  <a:pt x="1348" y="968"/>
                </a:lnTo>
                <a:lnTo>
                  <a:pt x="1349" y="966"/>
                </a:lnTo>
                <a:lnTo>
                  <a:pt x="1351" y="966"/>
                </a:lnTo>
                <a:lnTo>
                  <a:pt x="1351" y="965"/>
                </a:lnTo>
                <a:lnTo>
                  <a:pt x="1356" y="962"/>
                </a:lnTo>
                <a:lnTo>
                  <a:pt x="1356" y="961"/>
                </a:lnTo>
                <a:lnTo>
                  <a:pt x="1356" y="960"/>
                </a:lnTo>
                <a:lnTo>
                  <a:pt x="1356" y="959"/>
                </a:lnTo>
                <a:lnTo>
                  <a:pt x="1355" y="960"/>
                </a:lnTo>
                <a:lnTo>
                  <a:pt x="1354" y="960"/>
                </a:lnTo>
                <a:lnTo>
                  <a:pt x="1353" y="960"/>
                </a:lnTo>
                <a:lnTo>
                  <a:pt x="1352" y="960"/>
                </a:lnTo>
                <a:lnTo>
                  <a:pt x="1353" y="960"/>
                </a:lnTo>
                <a:lnTo>
                  <a:pt x="1353" y="959"/>
                </a:lnTo>
                <a:lnTo>
                  <a:pt x="1353" y="957"/>
                </a:lnTo>
                <a:lnTo>
                  <a:pt x="1351" y="959"/>
                </a:lnTo>
                <a:lnTo>
                  <a:pt x="1351" y="957"/>
                </a:lnTo>
                <a:lnTo>
                  <a:pt x="1351" y="956"/>
                </a:lnTo>
                <a:lnTo>
                  <a:pt x="1349" y="956"/>
                </a:lnTo>
                <a:lnTo>
                  <a:pt x="1351" y="956"/>
                </a:lnTo>
                <a:lnTo>
                  <a:pt x="1354" y="956"/>
                </a:lnTo>
                <a:lnTo>
                  <a:pt x="1355" y="956"/>
                </a:lnTo>
                <a:lnTo>
                  <a:pt x="1355" y="955"/>
                </a:lnTo>
                <a:lnTo>
                  <a:pt x="1356" y="955"/>
                </a:lnTo>
                <a:lnTo>
                  <a:pt x="1356" y="954"/>
                </a:lnTo>
                <a:lnTo>
                  <a:pt x="1356" y="953"/>
                </a:lnTo>
                <a:lnTo>
                  <a:pt x="1355" y="953"/>
                </a:lnTo>
                <a:lnTo>
                  <a:pt x="1355" y="954"/>
                </a:lnTo>
                <a:lnTo>
                  <a:pt x="1355" y="955"/>
                </a:lnTo>
                <a:lnTo>
                  <a:pt x="1354" y="955"/>
                </a:lnTo>
                <a:lnTo>
                  <a:pt x="1353" y="955"/>
                </a:lnTo>
                <a:lnTo>
                  <a:pt x="1352" y="955"/>
                </a:lnTo>
                <a:lnTo>
                  <a:pt x="1351" y="955"/>
                </a:lnTo>
                <a:lnTo>
                  <a:pt x="1349" y="955"/>
                </a:lnTo>
                <a:lnTo>
                  <a:pt x="1349" y="956"/>
                </a:lnTo>
                <a:lnTo>
                  <a:pt x="1348" y="956"/>
                </a:lnTo>
                <a:lnTo>
                  <a:pt x="1349" y="956"/>
                </a:lnTo>
                <a:lnTo>
                  <a:pt x="1349" y="957"/>
                </a:lnTo>
                <a:lnTo>
                  <a:pt x="1348" y="959"/>
                </a:lnTo>
                <a:lnTo>
                  <a:pt x="1347" y="960"/>
                </a:lnTo>
                <a:lnTo>
                  <a:pt x="1346" y="960"/>
                </a:lnTo>
                <a:lnTo>
                  <a:pt x="1345" y="960"/>
                </a:lnTo>
                <a:lnTo>
                  <a:pt x="1345" y="961"/>
                </a:lnTo>
                <a:lnTo>
                  <a:pt x="1344" y="961"/>
                </a:lnTo>
                <a:lnTo>
                  <a:pt x="1343" y="962"/>
                </a:lnTo>
                <a:lnTo>
                  <a:pt x="1342" y="962"/>
                </a:lnTo>
                <a:lnTo>
                  <a:pt x="1342" y="963"/>
                </a:lnTo>
                <a:lnTo>
                  <a:pt x="1340" y="963"/>
                </a:lnTo>
                <a:lnTo>
                  <a:pt x="1339" y="964"/>
                </a:lnTo>
                <a:lnTo>
                  <a:pt x="1338" y="964"/>
                </a:lnTo>
                <a:lnTo>
                  <a:pt x="1338" y="965"/>
                </a:lnTo>
                <a:lnTo>
                  <a:pt x="1337" y="965"/>
                </a:lnTo>
                <a:lnTo>
                  <a:pt x="1336" y="966"/>
                </a:lnTo>
                <a:lnTo>
                  <a:pt x="1335" y="966"/>
                </a:lnTo>
                <a:lnTo>
                  <a:pt x="1334" y="968"/>
                </a:lnTo>
                <a:lnTo>
                  <a:pt x="1332" y="968"/>
                </a:lnTo>
                <a:lnTo>
                  <a:pt x="1331" y="968"/>
                </a:lnTo>
                <a:lnTo>
                  <a:pt x="1330" y="969"/>
                </a:lnTo>
                <a:lnTo>
                  <a:pt x="1329" y="969"/>
                </a:lnTo>
                <a:lnTo>
                  <a:pt x="1328" y="969"/>
                </a:lnTo>
                <a:lnTo>
                  <a:pt x="1328" y="968"/>
                </a:lnTo>
                <a:lnTo>
                  <a:pt x="1327" y="968"/>
                </a:lnTo>
                <a:lnTo>
                  <a:pt x="1327" y="969"/>
                </a:lnTo>
                <a:lnTo>
                  <a:pt x="1328" y="970"/>
                </a:lnTo>
                <a:lnTo>
                  <a:pt x="1328" y="971"/>
                </a:lnTo>
                <a:lnTo>
                  <a:pt x="1327" y="971"/>
                </a:lnTo>
                <a:lnTo>
                  <a:pt x="1328" y="970"/>
                </a:lnTo>
                <a:lnTo>
                  <a:pt x="1327" y="970"/>
                </a:lnTo>
                <a:lnTo>
                  <a:pt x="1327" y="971"/>
                </a:lnTo>
                <a:lnTo>
                  <a:pt x="1326" y="971"/>
                </a:lnTo>
                <a:lnTo>
                  <a:pt x="1327" y="971"/>
                </a:lnTo>
                <a:lnTo>
                  <a:pt x="1326" y="971"/>
                </a:lnTo>
                <a:lnTo>
                  <a:pt x="1326" y="970"/>
                </a:lnTo>
                <a:lnTo>
                  <a:pt x="1325" y="971"/>
                </a:lnTo>
                <a:lnTo>
                  <a:pt x="1325" y="972"/>
                </a:lnTo>
                <a:lnTo>
                  <a:pt x="1323" y="972"/>
                </a:lnTo>
                <a:lnTo>
                  <a:pt x="1322" y="972"/>
                </a:lnTo>
                <a:lnTo>
                  <a:pt x="1322" y="973"/>
                </a:lnTo>
                <a:lnTo>
                  <a:pt x="1321" y="973"/>
                </a:lnTo>
                <a:lnTo>
                  <a:pt x="1321" y="974"/>
                </a:lnTo>
                <a:lnTo>
                  <a:pt x="1320" y="974"/>
                </a:lnTo>
                <a:lnTo>
                  <a:pt x="1320" y="973"/>
                </a:lnTo>
                <a:lnTo>
                  <a:pt x="1320" y="972"/>
                </a:lnTo>
                <a:lnTo>
                  <a:pt x="1321" y="972"/>
                </a:lnTo>
                <a:lnTo>
                  <a:pt x="1322" y="971"/>
                </a:lnTo>
                <a:lnTo>
                  <a:pt x="1323" y="971"/>
                </a:lnTo>
                <a:lnTo>
                  <a:pt x="1325" y="971"/>
                </a:lnTo>
                <a:lnTo>
                  <a:pt x="1325" y="970"/>
                </a:lnTo>
                <a:lnTo>
                  <a:pt x="1326" y="970"/>
                </a:lnTo>
                <a:lnTo>
                  <a:pt x="1326" y="969"/>
                </a:lnTo>
                <a:lnTo>
                  <a:pt x="1326" y="968"/>
                </a:lnTo>
                <a:lnTo>
                  <a:pt x="1326" y="969"/>
                </a:lnTo>
                <a:lnTo>
                  <a:pt x="1325" y="969"/>
                </a:lnTo>
                <a:lnTo>
                  <a:pt x="1325" y="970"/>
                </a:lnTo>
                <a:lnTo>
                  <a:pt x="1323" y="970"/>
                </a:lnTo>
                <a:lnTo>
                  <a:pt x="1323" y="971"/>
                </a:lnTo>
                <a:lnTo>
                  <a:pt x="1322" y="971"/>
                </a:lnTo>
                <a:lnTo>
                  <a:pt x="1321" y="971"/>
                </a:lnTo>
                <a:lnTo>
                  <a:pt x="1320" y="971"/>
                </a:lnTo>
                <a:lnTo>
                  <a:pt x="1320" y="970"/>
                </a:lnTo>
                <a:lnTo>
                  <a:pt x="1321" y="970"/>
                </a:lnTo>
                <a:lnTo>
                  <a:pt x="1320" y="969"/>
                </a:lnTo>
                <a:lnTo>
                  <a:pt x="1320" y="968"/>
                </a:lnTo>
                <a:lnTo>
                  <a:pt x="1321" y="968"/>
                </a:lnTo>
                <a:lnTo>
                  <a:pt x="1320" y="968"/>
                </a:lnTo>
                <a:lnTo>
                  <a:pt x="1320" y="966"/>
                </a:lnTo>
                <a:lnTo>
                  <a:pt x="1320" y="965"/>
                </a:lnTo>
                <a:lnTo>
                  <a:pt x="1320" y="964"/>
                </a:lnTo>
                <a:lnTo>
                  <a:pt x="1320" y="963"/>
                </a:lnTo>
                <a:lnTo>
                  <a:pt x="1320" y="962"/>
                </a:lnTo>
                <a:lnTo>
                  <a:pt x="1319" y="962"/>
                </a:lnTo>
                <a:lnTo>
                  <a:pt x="1319" y="961"/>
                </a:lnTo>
                <a:lnTo>
                  <a:pt x="1319" y="960"/>
                </a:lnTo>
                <a:lnTo>
                  <a:pt x="1319" y="959"/>
                </a:lnTo>
                <a:lnTo>
                  <a:pt x="1319" y="957"/>
                </a:lnTo>
                <a:lnTo>
                  <a:pt x="1319" y="956"/>
                </a:lnTo>
                <a:lnTo>
                  <a:pt x="1318" y="955"/>
                </a:lnTo>
                <a:lnTo>
                  <a:pt x="1318" y="954"/>
                </a:lnTo>
                <a:lnTo>
                  <a:pt x="1317" y="953"/>
                </a:lnTo>
                <a:lnTo>
                  <a:pt x="1315" y="952"/>
                </a:lnTo>
                <a:lnTo>
                  <a:pt x="1314" y="952"/>
                </a:lnTo>
                <a:lnTo>
                  <a:pt x="1314" y="951"/>
                </a:lnTo>
                <a:lnTo>
                  <a:pt x="1314" y="949"/>
                </a:lnTo>
                <a:lnTo>
                  <a:pt x="1313" y="949"/>
                </a:lnTo>
                <a:lnTo>
                  <a:pt x="1312" y="948"/>
                </a:lnTo>
                <a:lnTo>
                  <a:pt x="1312" y="947"/>
                </a:lnTo>
                <a:lnTo>
                  <a:pt x="1311" y="946"/>
                </a:lnTo>
                <a:lnTo>
                  <a:pt x="1311" y="945"/>
                </a:lnTo>
                <a:lnTo>
                  <a:pt x="1311" y="944"/>
                </a:lnTo>
                <a:lnTo>
                  <a:pt x="1310" y="943"/>
                </a:lnTo>
                <a:lnTo>
                  <a:pt x="1310" y="941"/>
                </a:lnTo>
                <a:lnTo>
                  <a:pt x="1311" y="941"/>
                </a:lnTo>
                <a:lnTo>
                  <a:pt x="1311" y="940"/>
                </a:lnTo>
                <a:lnTo>
                  <a:pt x="1313" y="938"/>
                </a:lnTo>
                <a:lnTo>
                  <a:pt x="1312" y="937"/>
                </a:lnTo>
                <a:lnTo>
                  <a:pt x="1313" y="937"/>
                </a:lnTo>
                <a:lnTo>
                  <a:pt x="1313" y="936"/>
                </a:lnTo>
                <a:lnTo>
                  <a:pt x="1313" y="937"/>
                </a:lnTo>
                <a:lnTo>
                  <a:pt x="1314" y="937"/>
                </a:lnTo>
                <a:lnTo>
                  <a:pt x="1314" y="938"/>
                </a:lnTo>
                <a:lnTo>
                  <a:pt x="1315" y="938"/>
                </a:lnTo>
                <a:lnTo>
                  <a:pt x="1317" y="938"/>
                </a:lnTo>
                <a:lnTo>
                  <a:pt x="1317" y="937"/>
                </a:lnTo>
                <a:lnTo>
                  <a:pt x="1315" y="937"/>
                </a:lnTo>
                <a:lnTo>
                  <a:pt x="1315" y="938"/>
                </a:lnTo>
                <a:lnTo>
                  <a:pt x="1315" y="937"/>
                </a:lnTo>
                <a:lnTo>
                  <a:pt x="1314" y="937"/>
                </a:lnTo>
                <a:lnTo>
                  <a:pt x="1314" y="936"/>
                </a:lnTo>
                <a:lnTo>
                  <a:pt x="1315" y="936"/>
                </a:lnTo>
                <a:lnTo>
                  <a:pt x="1315" y="935"/>
                </a:lnTo>
                <a:lnTo>
                  <a:pt x="1317" y="934"/>
                </a:lnTo>
                <a:lnTo>
                  <a:pt x="1317" y="935"/>
                </a:lnTo>
                <a:lnTo>
                  <a:pt x="1318" y="935"/>
                </a:lnTo>
                <a:lnTo>
                  <a:pt x="1318" y="936"/>
                </a:lnTo>
                <a:lnTo>
                  <a:pt x="1319" y="935"/>
                </a:lnTo>
                <a:lnTo>
                  <a:pt x="1319" y="936"/>
                </a:lnTo>
                <a:lnTo>
                  <a:pt x="1320" y="936"/>
                </a:lnTo>
                <a:lnTo>
                  <a:pt x="1321" y="937"/>
                </a:lnTo>
                <a:lnTo>
                  <a:pt x="1322" y="937"/>
                </a:lnTo>
                <a:lnTo>
                  <a:pt x="1323" y="937"/>
                </a:lnTo>
                <a:lnTo>
                  <a:pt x="1325" y="937"/>
                </a:lnTo>
                <a:lnTo>
                  <a:pt x="1325" y="938"/>
                </a:lnTo>
                <a:lnTo>
                  <a:pt x="1326" y="938"/>
                </a:lnTo>
                <a:lnTo>
                  <a:pt x="1326" y="937"/>
                </a:lnTo>
                <a:lnTo>
                  <a:pt x="1325" y="937"/>
                </a:lnTo>
                <a:lnTo>
                  <a:pt x="1326" y="937"/>
                </a:lnTo>
                <a:lnTo>
                  <a:pt x="1325" y="937"/>
                </a:lnTo>
                <a:lnTo>
                  <a:pt x="1323" y="937"/>
                </a:lnTo>
                <a:lnTo>
                  <a:pt x="1322" y="937"/>
                </a:lnTo>
                <a:lnTo>
                  <a:pt x="1321" y="937"/>
                </a:lnTo>
                <a:lnTo>
                  <a:pt x="1321" y="936"/>
                </a:lnTo>
                <a:lnTo>
                  <a:pt x="1320" y="936"/>
                </a:lnTo>
                <a:lnTo>
                  <a:pt x="1320" y="935"/>
                </a:lnTo>
                <a:lnTo>
                  <a:pt x="1319" y="935"/>
                </a:lnTo>
                <a:lnTo>
                  <a:pt x="1318" y="935"/>
                </a:lnTo>
                <a:lnTo>
                  <a:pt x="1318" y="934"/>
                </a:lnTo>
                <a:lnTo>
                  <a:pt x="1317" y="934"/>
                </a:lnTo>
                <a:lnTo>
                  <a:pt x="1315" y="934"/>
                </a:lnTo>
                <a:lnTo>
                  <a:pt x="1315" y="935"/>
                </a:lnTo>
                <a:lnTo>
                  <a:pt x="1314" y="935"/>
                </a:lnTo>
                <a:lnTo>
                  <a:pt x="1313" y="935"/>
                </a:lnTo>
                <a:lnTo>
                  <a:pt x="1313" y="934"/>
                </a:lnTo>
                <a:lnTo>
                  <a:pt x="1312" y="934"/>
                </a:lnTo>
                <a:lnTo>
                  <a:pt x="1312" y="935"/>
                </a:lnTo>
                <a:lnTo>
                  <a:pt x="1312" y="934"/>
                </a:lnTo>
                <a:lnTo>
                  <a:pt x="1311" y="934"/>
                </a:lnTo>
                <a:lnTo>
                  <a:pt x="1310" y="934"/>
                </a:lnTo>
                <a:lnTo>
                  <a:pt x="1310" y="932"/>
                </a:lnTo>
                <a:lnTo>
                  <a:pt x="1309" y="931"/>
                </a:lnTo>
                <a:lnTo>
                  <a:pt x="1308" y="931"/>
                </a:lnTo>
                <a:lnTo>
                  <a:pt x="1306" y="930"/>
                </a:lnTo>
                <a:lnTo>
                  <a:pt x="1305" y="930"/>
                </a:lnTo>
                <a:lnTo>
                  <a:pt x="1305" y="931"/>
                </a:lnTo>
                <a:lnTo>
                  <a:pt x="1304" y="931"/>
                </a:lnTo>
                <a:lnTo>
                  <a:pt x="1304" y="930"/>
                </a:lnTo>
                <a:lnTo>
                  <a:pt x="1304" y="929"/>
                </a:lnTo>
                <a:lnTo>
                  <a:pt x="1303" y="929"/>
                </a:lnTo>
                <a:lnTo>
                  <a:pt x="1302" y="929"/>
                </a:lnTo>
                <a:lnTo>
                  <a:pt x="1301" y="929"/>
                </a:lnTo>
                <a:lnTo>
                  <a:pt x="1300" y="929"/>
                </a:lnTo>
                <a:lnTo>
                  <a:pt x="1299" y="929"/>
                </a:lnTo>
                <a:lnTo>
                  <a:pt x="1297" y="929"/>
                </a:lnTo>
                <a:lnTo>
                  <a:pt x="1297" y="930"/>
                </a:lnTo>
                <a:lnTo>
                  <a:pt x="1297" y="931"/>
                </a:lnTo>
                <a:lnTo>
                  <a:pt x="1296" y="931"/>
                </a:lnTo>
                <a:lnTo>
                  <a:pt x="1296" y="930"/>
                </a:lnTo>
                <a:lnTo>
                  <a:pt x="1295" y="930"/>
                </a:lnTo>
                <a:lnTo>
                  <a:pt x="1294" y="931"/>
                </a:lnTo>
                <a:lnTo>
                  <a:pt x="1295" y="931"/>
                </a:lnTo>
                <a:lnTo>
                  <a:pt x="1295" y="932"/>
                </a:lnTo>
                <a:lnTo>
                  <a:pt x="1296" y="932"/>
                </a:lnTo>
                <a:lnTo>
                  <a:pt x="1296" y="934"/>
                </a:lnTo>
                <a:lnTo>
                  <a:pt x="1295" y="934"/>
                </a:lnTo>
                <a:lnTo>
                  <a:pt x="1295" y="935"/>
                </a:lnTo>
                <a:lnTo>
                  <a:pt x="1294" y="936"/>
                </a:lnTo>
                <a:lnTo>
                  <a:pt x="1293" y="937"/>
                </a:lnTo>
                <a:lnTo>
                  <a:pt x="1293" y="938"/>
                </a:lnTo>
                <a:lnTo>
                  <a:pt x="1293" y="939"/>
                </a:lnTo>
                <a:lnTo>
                  <a:pt x="1294" y="939"/>
                </a:lnTo>
                <a:lnTo>
                  <a:pt x="1294" y="940"/>
                </a:lnTo>
                <a:lnTo>
                  <a:pt x="1295" y="940"/>
                </a:lnTo>
                <a:lnTo>
                  <a:pt x="1296" y="940"/>
                </a:lnTo>
                <a:lnTo>
                  <a:pt x="1299" y="943"/>
                </a:lnTo>
                <a:lnTo>
                  <a:pt x="1300" y="944"/>
                </a:lnTo>
                <a:lnTo>
                  <a:pt x="1301" y="945"/>
                </a:lnTo>
                <a:lnTo>
                  <a:pt x="1302" y="946"/>
                </a:lnTo>
                <a:lnTo>
                  <a:pt x="1304" y="951"/>
                </a:lnTo>
                <a:lnTo>
                  <a:pt x="1304" y="952"/>
                </a:lnTo>
                <a:lnTo>
                  <a:pt x="1304" y="953"/>
                </a:lnTo>
                <a:lnTo>
                  <a:pt x="1305" y="953"/>
                </a:lnTo>
                <a:lnTo>
                  <a:pt x="1304" y="953"/>
                </a:lnTo>
                <a:lnTo>
                  <a:pt x="1304" y="954"/>
                </a:lnTo>
                <a:lnTo>
                  <a:pt x="1305" y="954"/>
                </a:lnTo>
                <a:lnTo>
                  <a:pt x="1305" y="961"/>
                </a:lnTo>
                <a:lnTo>
                  <a:pt x="1305" y="964"/>
                </a:lnTo>
                <a:lnTo>
                  <a:pt x="1305" y="971"/>
                </a:lnTo>
                <a:lnTo>
                  <a:pt x="1306" y="971"/>
                </a:lnTo>
                <a:lnTo>
                  <a:pt x="1306" y="972"/>
                </a:lnTo>
                <a:lnTo>
                  <a:pt x="1305" y="973"/>
                </a:lnTo>
                <a:lnTo>
                  <a:pt x="1306" y="973"/>
                </a:lnTo>
                <a:lnTo>
                  <a:pt x="1306" y="974"/>
                </a:lnTo>
                <a:lnTo>
                  <a:pt x="1305" y="974"/>
                </a:lnTo>
                <a:lnTo>
                  <a:pt x="1305" y="976"/>
                </a:lnTo>
                <a:lnTo>
                  <a:pt x="1304" y="976"/>
                </a:lnTo>
                <a:lnTo>
                  <a:pt x="1296" y="976"/>
                </a:lnTo>
                <a:lnTo>
                  <a:pt x="1293" y="976"/>
                </a:lnTo>
                <a:lnTo>
                  <a:pt x="1291" y="976"/>
                </a:lnTo>
                <a:lnTo>
                  <a:pt x="1286" y="976"/>
                </a:lnTo>
                <a:lnTo>
                  <a:pt x="1285" y="976"/>
                </a:lnTo>
                <a:lnTo>
                  <a:pt x="1284" y="976"/>
                </a:lnTo>
                <a:lnTo>
                  <a:pt x="1283" y="976"/>
                </a:lnTo>
                <a:lnTo>
                  <a:pt x="1282" y="976"/>
                </a:lnTo>
                <a:lnTo>
                  <a:pt x="1280" y="976"/>
                </a:lnTo>
                <a:lnTo>
                  <a:pt x="1280" y="974"/>
                </a:lnTo>
                <a:lnTo>
                  <a:pt x="1279" y="973"/>
                </a:lnTo>
                <a:lnTo>
                  <a:pt x="1279" y="972"/>
                </a:lnTo>
                <a:lnTo>
                  <a:pt x="1279" y="971"/>
                </a:lnTo>
                <a:lnTo>
                  <a:pt x="1279" y="970"/>
                </a:lnTo>
                <a:lnTo>
                  <a:pt x="1278" y="970"/>
                </a:lnTo>
                <a:lnTo>
                  <a:pt x="1278" y="969"/>
                </a:lnTo>
                <a:lnTo>
                  <a:pt x="1279" y="968"/>
                </a:lnTo>
                <a:lnTo>
                  <a:pt x="1279" y="966"/>
                </a:lnTo>
                <a:lnTo>
                  <a:pt x="1279" y="964"/>
                </a:lnTo>
                <a:lnTo>
                  <a:pt x="1279" y="963"/>
                </a:lnTo>
                <a:lnTo>
                  <a:pt x="1279" y="962"/>
                </a:lnTo>
                <a:lnTo>
                  <a:pt x="1279" y="961"/>
                </a:lnTo>
                <a:lnTo>
                  <a:pt x="1279" y="959"/>
                </a:lnTo>
                <a:lnTo>
                  <a:pt x="1278" y="957"/>
                </a:lnTo>
                <a:lnTo>
                  <a:pt x="1278" y="956"/>
                </a:lnTo>
                <a:lnTo>
                  <a:pt x="1277" y="956"/>
                </a:lnTo>
                <a:lnTo>
                  <a:pt x="1276" y="956"/>
                </a:lnTo>
                <a:lnTo>
                  <a:pt x="1274" y="956"/>
                </a:lnTo>
                <a:lnTo>
                  <a:pt x="1273" y="956"/>
                </a:lnTo>
                <a:lnTo>
                  <a:pt x="1271" y="956"/>
                </a:lnTo>
                <a:lnTo>
                  <a:pt x="1270" y="956"/>
                </a:lnTo>
                <a:lnTo>
                  <a:pt x="1269" y="956"/>
                </a:lnTo>
                <a:lnTo>
                  <a:pt x="1268" y="956"/>
                </a:lnTo>
                <a:lnTo>
                  <a:pt x="1267" y="956"/>
                </a:lnTo>
                <a:lnTo>
                  <a:pt x="1266" y="956"/>
                </a:lnTo>
                <a:lnTo>
                  <a:pt x="1266" y="957"/>
                </a:lnTo>
                <a:lnTo>
                  <a:pt x="1265" y="957"/>
                </a:lnTo>
                <a:lnTo>
                  <a:pt x="1263" y="957"/>
                </a:lnTo>
                <a:lnTo>
                  <a:pt x="1262" y="959"/>
                </a:lnTo>
                <a:lnTo>
                  <a:pt x="1261" y="959"/>
                </a:lnTo>
                <a:lnTo>
                  <a:pt x="1260" y="959"/>
                </a:lnTo>
                <a:lnTo>
                  <a:pt x="1259" y="959"/>
                </a:lnTo>
                <a:lnTo>
                  <a:pt x="1259" y="960"/>
                </a:lnTo>
                <a:lnTo>
                  <a:pt x="1259" y="961"/>
                </a:lnTo>
                <a:lnTo>
                  <a:pt x="1258" y="961"/>
                </a:lnTo>
                <a:lnTo>
                  <a:pt x="1257" y="961"/>
                </a:lnTo>
                <a:lnTo>
                  <a:pt x="1254" y="961"/>
                </a:lnTo>
                <a:lnTo>
                  <a:pt x="1254" y="964"/>
                </a:lnTo>
                <a:lnTo>
                  <a:pt x="1254" y="961"/>
                </a:lnTo>
                <a:lnTo>
                  <a:pt x="1252" y="961"/>
                </a:lnTo>
                <a:lnTo>
                  <a:pt x="1251" y="961"/>
                </a:lnTo>
                <a:lnTo>
                  <a:pt x="1250" y="963"/>
                </a:lnTo>
                <a:lnTo>
                  <a:pt x="1249" y="965"/>
                </a:lnTo>
                <a:lnTo>
                  <a:pt x="1243" y="974"/>
                </a:lnTo>
                <a:lnTo>
                  <a:pt x="1243" y="977"/>
                </a:lnTo>
                <a:lnTo>
                  <a:pt x="1242" y="978"/>
                </a:lnTo>
                <a:lnTo>
                  <a:pt x="1241" y="979"/>
                </a:lnTo>
                <a:lnTo>
                  <a:pt x="1241" y="980"/>
                </a:lnTo>
                <a:lnTo>
                  <a:pt x="1241" y="981"/>
                </a:lnTo>
                <a:lnTo>
                  <a:pt x="1240" y="982"/>
                </a:lnTo>
                <a:lnTo>
                  <a:pt x="1239" y="983"/>
                </a:lnTo>
                <a:lnTo>
                  <a:pt x="1237" y="986"/>
                </a:lnTo>
                <a:lnTo>
                  <a:pt x="1237" y="987"/>
                </a:lnTo>
                <a:lnTo>
                  <a:pt x="1236" y="988"/>
                </a:lnTo>
                <a:lnTo>
                  <a:pt x="1236" y="989"/>
                </a:lnTo>
                <a:lnTo>
                  <a:pt x="1236" y="990"/>
                </a:lnTo>
                <a:lnTo>
                  <a:pt x="1236" y="991"/>
                </a:lnTo>
                <a:lnTo>
                  <a:pt x="1236" y="993"/>
                </a:lnTo>
                <a:lnTo>
                  <a:pt x="1236" y="995"/>
                </a:lnTo>
                <a:lnTo>
                  <a:pt x="1236" y="996"/>
                </a:lnTo>
                <a:lnTo>
                  <a:pt x="1236" y="997"/>
                </a:lnTo>
                <a:lnTo>
                  <a:pt x="1236" y="998"/>
                </a:lnTo>
                <a:lnTo>
                  <a:pt x="1236" y="999"/>
                </a:lnTo>
                <a:lnTo>
                  <a:pt x="1237" y="1001"/>
                </a:lnTo>
                <a:lnTo>
                  <a:pt x="1237" y="1002"/>
                </a:lnTo>
                <a:lnTo>
                  <a:pt x="1237" y="1003"/>
                </a:lnTo>
                <a:lnTo>
                  <a:pt x="1239" y="1003"/>
                </a:lnTo>
                <a:lnTo>
                  <a:pt x="1239" y="1004"/>
                </a:lnTo>
                <a:lnTo>
                  <a:pt x="1240" y="1005"/>
                </a:lnTo>
                <a:lnTo>
                  <a:pt x="1240" y="1006"/>
                </a:lnTo>
                <a:lnTo>
                  <a:pt x="1242" y="1008"/>
                </a:lnTo>
                <a:lnTo>
                  <a:pt x="1242" y="1010"/>
                </a:lnTo>
                <a:lnTo>
                  <a:pt x="1241" y="1010"/>
                </a:lnTo>
                <a:lnTo>
                  <a:pt x="1241" y="1011"/>
                </a:lnTo>
                <a:lnTo>
                  <a:pt x="1241" y="1012"/>
                </a:lnTo>
                <a:lnTo>
                  <a:pt x="1240" y="1011"/>
                </a:lnTo>
                <a:lnTo>
                  <a:pt x="1240" y="1010"/>
                </a:lnTo>
                <a:lnTo>
                  <a:pt x="1239" y="1010"/>
                </a:lnTo>
                <a:lnTo>
                  <a:pt x="1239" y="1011"/>
                </a:lnTo>
                <a:lnTo>
                  <a:pt x="1239" y="1012"/>
                </a:lnTo>
                <a:lnTo>
                  <a:pt x="1237" y="1013"/>
                </a:lnTo>
                <a:lnTo>
                  <a:pt x="1236" y="1013"/>
                </a:lnTo>
                <a:lnTo>
                  <a:pt x="1235" y="1013"/>
                </a:lnTo>
                <a:lnTo>
                  <a:pt x="1234" y="1013"/>
                </a:lnTo>
                <a:lnTo>
                  <a:pt x="1234" y="1014"/>
                </a:lnTo>
                <a:lnTo>
                  <a:pt x="1235" y="1014"/>
                </a:lnTo>
                <a:lnTo>
                  <a:pt x="1235" y="1015"/>
                </a:lnTo>
                <a:lnTo>
                  <a:pt x="1235" y="1016"/>
                </a:lnTo>
                <a:lnTo>
                  <a:pt x="1236" y="1016"/>
                </a:lnTo>
                <a:lnTo>
                  <a:pt x="1236" y="1018"/>
                </a:lnTo>
                <a:lnTo>
                  <a:pt x="1236" y="1020"/>
                </a:lnTo>
                <a:lnTo>
                  <a:pt x="1236" y="1028"/>
                </a:lnTo>
                <a:lnTo>
                  <a:pt x="1235" y="1028"/>
                </a:lnTo>
                <a:lnTo>
                  <a:pt x="1235" y="1029"/>
                </a:lnTo>
                <a:lnTo>
                  <a:pt x="1236" y="1029"/>
                </a:lnTo>
                <a:lnTo>
                  <a:pt x="1240" y="1031"/>
                </a:lnTo>
                <a:lnTo>
                  <a:pt x="1242" y="1033"/>
                </a:lnTo>
                <a:lnTo>
                  <a:pt x="1241" y="1033"/>
                </a:lnTo>
                <a:lnTo>
                  <a:pt x="1242" y="1035"/>
                </a:lnTo>
                <a:lnTo>
                  <a:pt x="1243" y="1036"/>
                </a:lnTo>
                <a:lnTo>
                  <a:pt x="1245" y="1037"/>
                </a:lnTo>
                <a:lnTo>
                  <a:pt x="1253" y="1045"/>
                </a:lnTo>
                <a:lnTo>
                  <a:pt x="1254" y="1046"/>
                </a:lnTo>
                <a:lnTo>
                  <a:pt x="1256" y="1047"/>
                </a:lnTo>
                <a:lnTo>
                  <a:pt x="1256" y="1048"/>
                </a:lnTo>
                <a:lnTo>
                  <a:pt x="1256" y="1049"/>
                </a:lnTo>
                <a:lnTo>
                  <a:pt x="1256" y="1051"/>
                </a:lnTo>
                <a:lnTo>
                  <a:pt x="1256" y="1054"/>
                </a:lnTo>
                <a:lnTo>
                  <a:pt x="1256" y="1055"/>
                </a:lnTo>
                <a:lnTo>
                  <a:pt x="1256" y="1056"/>
                </a:lnTo>
                <a:lnTo>
                  <a:pt x="1256" y="1057"/>
                </a:lnTo>
                <a:lnTo>
                  <a:pt x="1257" y="1058"/>
                </a:lnTo>
                <a:lnTo>
                  <a:pt x="1257" y="1060"/>
                </a:lnTo>
                <a:lnTo>
                  <a:pt x="1256" y="1060"/>
                </a:lnTo>
                <a:lnTo>
                  <a:pt x="1256" y="1061"/>
                </a:lnTo>
                <a:lnTo>
                  <a:pt x="1256" y="1062"/>
                </a:lnTo>
                <a:lnTo>
                  <a:pt x="1256" y="1063"/>
                </a:lnTo>
                <a:lnTo>
                  <a:pt x="1256" y="1064"/>
                </a:lnTo>
                <a:lnTo>
                  <a:pt x="1256" y="1065"/>
                </a:lnTo>
                <a:lnTo>
                  <a:pt x="1256" y="1066"/>
                </a:lnTo>
                <a:lnTo>
                  <a:pt x="1257" y="1066"/>
                </a:lnTo>
                <a:lnTo>
                  <a:pt x="1257" y="1068"/>
                </a:lnTo>
                <a:lnTo>
                  <a:pt x="1257" y="1070"/>
                </a:lnTo>
                <a:lnTo>
                  <a:pt x="1257" y="1077"/>
                </a:lnTo>
                <a:lnTo>
                  <a:pt x="1257" y="1079"/>
                </a:lnTo>
                <a:lnTo>
                  <a:pt x="1257" y="1081"/>
                </a:lnTo>
                <a:lnTo>
                  <a:pt x="1257" y="1089"/>
                </a:lnTo>
                <a:lnTo>
                  <a:pt x="1257" y="1104"/>
                </a:lnTo>
                <a:lnTo>
                  <a:pt x="1257" y="1105"/>
                </a:lnTo>
                <a:lnTo>
                  <a:pt x="1257" y="1106"/>
                </a:lnTo>
                <a:lnTo>
                  <a:pt x="1256" y="1106"/>
                </a:lnTo>
                <a:lnTo>
                  <a:pt x="1254" y="1106"/>
                </a:lnTo>
                <a:lnTo>
                  <a:pt x="1254" y="1107"/>
                </a:lnTo>
                <a:lnTo>
                  <a:pt x="1253" y="1107"/>
                </a:lnTo>
                <a:lnTo>
                  <a:pt x="1253" y="1108"/>
                </a:lnTo>
                <a:lnTo>
                  <a:pt x="1252" y="1108"/>
                </a:lnTo>
                <a:lnTo>
                  <a:pt x="1252" y="1110"/>
                </a:lnTo>
                <a:lnTo>
                  <a:pt x="1252" y="1111"/>
                </a:lnTo>
                <a:lnTo>
                  <a:pt x="1251" y="1112"/>
                </a:lnTo>
                <a:lnTo>
                  <a:pt x="1250" y="1112"/>
                </a:lnTo>
                <a:lnTo>
                  <a:pt x="1250" y="1113"/>
                </a:lnTo>
                <a:lnTo>
                  <a:pt x="1249" y="1114"/>
                </a:lnTo>
                <a:lnTo>
                  <a:pt x="1249" y="1115"/>
                </a:lnTo>
                <a:lnTo>
                  <a:pt x="1248" y="1116"/>
                </a:lnTo>
                <a:lnTo>
                  <a:pt x="1248" y="1118"/>
                </a:lnTo>
                <a:lnTo>
                  <a:pt x="1246" y="1118"/>
                </a:lnTo>
                <a:lnTo>
                  <a:pt x="1245" y="1120"/>
                </a:lnTo>
                <a:lnTo>
                  <a:pt x="1244" y="1121"/>
                </a:lnTo>
                <a:lnTo>
                  <a:pt x="1241" y="1127"/>
                </a:lnTo>
                <a:lnTo>
                  <a:pt x="1239" y="1129"/>
                </a:lnTo>
                <a:lnTo>
                  <a:pt x="1239" y="1130"/>
                </a:lnTo>
                <a:lnTo>
                  <a:pt x="1236" y="1132"/>
                </a:lnTo>
                <a:lnTo>
                  <a:pt x="1236" y="1133"/>
                </a:lnTo>
                <a:lnTo>
                  <a:pt x="1235" y="1133"/>
                </a:lnTo>
                <a:lnTo>
                  <a:pt x="1235" y="1135"/>
                </a:lnTo>
                <a:lnTo>
                  <a:pt x="1234" y="1135"/>
                </a:lnTo>
                <a:lnTo>
                  <a:pt x="1231" y="1137"/>
                </a:lnTo>
                <a:lnTo>
                  <a:pt x="1231" y="1138"/>
                </a:lnTo>
                <a:lnTo>
                  <a:pt x="1228" y="1139"/>
                </a:lnTo>
                <a:lnTo>
                  <a:pt x="1228" y="1138"/>
                </a:lnTo>
                <a:lnTo>
                  <a:pt x="1227" y="1137"/>
                </a:lnTo>
                <a:lnTo>
                  <a:pt x="1227" y="1136"/>
                </a:lnTo>
                <a:lnTo>
                  <a:pt x="1226" y="1135"/>
                </a:lnTo>
                <a:lnTo>
                  <a:pt x="1226" y="1133"/>
                </a:lnTo>
                <a:lnTo>
                  <a:pt x="1225" y="1132"/>
                </a:lnTo>
                <a:lnTo>
                  <a:pt x="1225" y="1131"/>
                </a:lnTo>
                <a:lnTo>
                  <a:pt x="1224" y="1129"/>
                </a:lnTo>
                <a:lnTo>
                  <a:pt x="1223" y="1127"/>
                </a:lnTo>
                <a:lnTo>
                  <a:pt x="1223" y="1125"/>
                </a:lnTo>
                <a:lnTo>
                  <a:pt x="1222" y="1125"/>
                </a:lnTo>
                <a:lnTo>
                  <a:pt x="1222" y="1124"/>
                </a:lnTo>
                <a:lnTo>
                  <a:pt x="1220" y="1124"/>
                </a:lnTo>
                <a:lnTo>
                  <a:pt x="1220" y="1123"/>
                </a:lnTo>
                <a:lnTo>
                  <a:pt x="1220" y="1121"/>
                </a:lnTo>
                <a:lnTo>
                  <a:pt x="1219" y="1121"/>
                </a:lnTo>
                <a:lnTo>
                  <a:pt x="1218" y="1121"/>
                </a:lnTo>
                <a:lnTo>
                  <a:pt x="1216" y="1116"/>
                </a:lnTo>
                <a:lnTo>
                  <a:pt x="1217" y="1116"/>
                </a:lnTo>
                <a:lnTo>
                  <a:pt x="1217" y="1115"/>
                </a:lnTo>
                <a:lnTo>
                  <a:pt x="1216" y="1113"/>
                </a:lnTo>
                <a:lnTo>
                  <a:pt x="1214" y="1108"/>
                </a:lnTo>
                <a:lnTo>
                  <a:pt x="1210" y="1103"/>
                </a:lnTo>
                <a:lnTo>
                  <a:pt x="1210" y="1102"/>
                </a:lnTo>
                <a:lnTo>
                  <a:pt x="1209" y="1100"/>
                </a:lnTo>
                <a:lnTo>
                  <a:pt x="1209" y="1099"/>
                </a:lnTo>
                <a:lnTo>
                  <a:pt x="1208" y="1098"/>
                </a:lnTo>
                <a:lnTo>
                  <a:pt x="1208" y="1097"/>
                </a:lnTo>
                <a:lnTo>
                  <a:pt x="1208" y="1096"/>
                </a:lnTo>
                <a:lnTo>
                  <a:pt x="1207" y="1095"/>
                </a:lnTo>
                <a:lnTo>
                  <a:pt x="1206" y="1093"/>
                </a:lnTo>
                <a:lnTo>
                  <a:pt x="1205" y="1091"/>
                </a:lnTo>
                <a:lnTo>
                  <a:pt x="1205" y="1090"/>
                </a:lnTo>
                <a:lnTo>
                  <a:pt x="1204" y="1088"/>
                </a:lnTo>
                <a:lnTo>
                  <a:pt x="1201" y="1086"/>
                </a:lnTo>
                <a:lnTo>
                  <a:pt x="1200" y="1086"/>
                </a:lnTo>
                <a:lnTo>
                  <a:pt x="1200" y="1085"/>
                </a:lnTo>
                <a:lnTo>
                  <a:pt x="1200" y="1083"/>
                </a:lnTo>
                <a:lnTo>
                  <a:pt x="1201" y="1082"/>
                </a:lnTo>
                <a:lnTo>
                  <a:pt x="1202" y="1080"/>
                </a:lnTo>
                <a:lnTo>
                  <a:pt x="1201" y="1080"/>
                </a:lnTo>
                <a:lnTo>
                  <a:pt x="1204" y="1078"/>
                </a:lnTo>
                <a:lnTo>
                  <a:pt x="1204" y="1079"/>
                </a:lnTo>
                <a:lnTo>
                  <a:pt x="1205" y="1078"/>
                </a:lnTo>
                <a:lnTo>
                  <a:pt x="1205" y="1079"/>
                </a:lnTo>
                <a:lnTo>
                  <a:pt x="1208" y="1073"/>
                </a:lnTo>
                <a:lnTo>
                  <a:pt x="1208" y="1072"/>
                </a:lnTo>
                <a:lnTo>
                  <a:pt x="1207" y="1071"/>
                </a:lnTo>
                <a:lnTo>
                  <a:pt x="1205" y="1073"/>
                </a:lnTo>
                <a:lnTo>
                  <a:pt x="1199" y="1078"/>
                </a:lnTo>
                <a:lnTo>
                  <a:pt x="1206" y="1072"/>
                </a:lnTo>
                <a:lnTo>
                  <a:pt x="1207" y="1071"/>
                </a:lnTo>
                <a:lnTo>
                  <a:pt x="1207" y="1070"/>
                </a:lnTo>
                <a:lnTo>
                  <a:pt x="1206" y="1069"/>
                </a:lnTo>
                <a:lnTo>
                  <a:pt x="1205" y="1069"/>
                </a:lnTo>
                <a:lnTo>
                  <a:pt x="1205" y="1070"/>
                </a:lnTo>
                <a:lnTo>
                  <a:pt x="1204" y="1070"/>
                </a:lnTo>
                <a:lnTo>
                  <a:pt x="1204" y="1071"/>
                </a:lnTo>
                <a:lnTo>
                  <a:pt x="1202" y="1071"/>
                </a:lnTo>
                <a:lnTo>
                  <a:pt x="1201" y="1072"/>
                </a:lnTo>
                <a:lnTo>
                  <a:pt x="1199" y="1074"/>
                </a:lnTo>
                <a:lnTo>
                  <a:pt x="1198" y="1074"/>
                </a:lnTo>
                <a:lnTo>
                  <a:pt x="1197" y="1074"/>
                </a:lnTo>
                <a:lnTo>
                  <a:pt x="1197" y="1075"/>
                </a:lnTo>
                <a:lnTo>
                  <a:pt x="1197" y="1074"/>
                </a:lnTo>
                <a:lnTo>
                  <a:pt x="1196" y="1074"/>
                </a:lnTo>
                <a:lnTo>
                  <a:pt x="1196" y="1073"/>
                </a:lnTo>
                <a:lnTo>
                  <a:pt x="1196" y="1072"/>
                </a:lnTo>
                <a:lnTo>
                  <a:pt x="1196" y="1071"/>
                </a:lnTo>
                <a:lnTo>
                  <a:pt x="1193" y="1070"/>
                </a:lnTo>
                <a:lnTo>
                  <a:pt x="1193" y="1069"/>
                </a:lnTo>
                <a:lnTo>
                  <a:pt x="1193" y="1068"/>
                </a:lnTo>
                <a:lnTo>
                  <a:pt x="1192" y="1066"/>
                </a:lnTo>
                <a:lnTo>
                  <a:pt x="1192" y="1065"/>
                </a:lnTo>
                <a:lnTo>
                  <a:pt x="1191" y="1065"/>
                </a:lnTo>
                <a:lnTo>
                  <a:pt x="1191" y="1064"/>
                </a:lnTo>
                <a:lnTo>
                  <a:pt x="1192" y="1064"/>
                </a:lnTo>
                <a:lnTo>
                  <a:pt x="1192" y="1063"/>
                </a:lnTo>
                <a:lnTo>
                  <a:pt x="1192" y="1062"/>
                </a:lnTo>
                <a:lnTo>
                  <a:pt x="1191" y="1060"/>
                </a:lnTo>
                <a:lnTo>
                  <a:pt x="1191" y="1058"/>
                </a:lnTo>
                <a:lnTo>
                  <a:pt x="1191" y="1057"/>
                </a:lnTo>
                <a:lnTo>
                  <a:pt x="1190" y="1057"/>
                </a:lnTo>
                <a:lnTo>
                  <a:pt x="1191" y="1056"/>
                </a:lnTo>
                <a:lnTo>
                  <a:pt x="1191" y="1055"/>
                </a:lnTo>
                <a:lnTo>
                  <a:pt x="1192" y="1055"/>
                </a:lnTo>
                <a:lnTo>
                  <a:pt x="1193" y="1053"/>
                </a:lnTo>
                <a:lnTo>
                  <a:pt x="1201" y="1047"/>
                </a:lnTo>
                <a:lnTo>
                  <a:pt x="1200" y="1046"/>
                </a:lnTo>
                <a:lnTo>
                  <a:pt x="1204" y="1044"/>
                </a:lnTo>
                <a:lnTo>
                  <a:pt x="1202" y="1041"/>
                </a:lnTo>
                <a:lnTo>
                  <a:pt x="1202" y="1043"/>
                </a:lnTo>
                <a:lnTo>
                  <a:pt x="1201" y="1043"/>
                </a:lnTo>
                <a:lnTo>
                  <a:pt x="1199" y="1044"/>
                </a:lnTo>
                <a:lnTo>
                  <a:pt x="1191" y="1051"/>
                </a:lnTo>
                <a:lnTo>
                  <a:pt x="1190" y="1049"/>
                </a:lnTo>
                <a:lnTo>
                  <a:pt x="1191" y="1051"/>
                </a:lnTo>
                <a:lnTo>
                  <a:pt x="1197" y="1046"/>
                </a:lnTo>
                <a:lnTo>
                  <a:pt x="1198" y="1046"/>
                </a:lnTo>
                <a:lnTo>
                  <a:pt x="1197" y="1047"/>
                </a:lnTo>
                <a:lnTo>
                  <a:pt x="1197" y="1048"/>
                </a:lnTo>
                <a:lnTo>
                  <a:pt x="1197" y="1049"/>
                </a:lnTo>
                <a:lnTo>
                  <a:pt x="1196" y="1048"/>
                </a:lnTo>
                <a:lnTo>
                  <a:pt x="1190" y="1053"/>
                </a:lnTo>
                <a:lnTo>
                  <a:pt x="1190" y="1052"/>
                </a:lnTo>
                <a:lnTo>
                  <a:pt x="1191" y="1051"/>
                </a:lnTo>
                <a:lnTo>
                  <a:pt x="1190" y="1049"/>
                </a:lnTo>
                <a:lnTo>
                  <a:pt x="1190" y="1048"/>
                </a:lnTo>
                <a:lnTo>
                  <a:pt x="1191" y="1047"/>
                </a:lnTo>
                <a:lnTo>
                  <a:pt x="1197" y="1043"/>
                </a:lnTo>
                <a:lnTo>
                  <a:pt x="1196" y="1043"/>
                </a:lnTo>
                <a:lnTo>
                  <a:pt x="1194" y="1044"/>
                </a:lnTo>
                <a:lnTo>
                  <a:pt x="1190" y="1046"/>
                </a:lnTo>
                <a:lnTo>
                  <a:pt x="1190" y="1047"/>
                </a:lnTo>
                <a:lnTo>
                  <a:pt x="1190" y="1046"/>
                </a:lnTo>
                <a:lnTo>
                  <a:pt x="1190" y="1045"/>
                </a:lnTo>
                <a:lnTo>
                  <a:pt x="1190" y="1044"/>
                </a:lnTo>
                <a:lnTo>
                  <a:pt x="1190" y="1043"/>
                </a:lnTo>
                <a:lnTo>
                  <a:pt x="1190" y="1041"/>
                </a:lnTo>
                <a:lnTo>
                  <a:pt x="1190" y="1040"/>
                </a:lnTo>
                <a:lnTo>
                  <a:pt x="1190" y="1039"/>
                </a:lnTo>
                <a:lnTo>
                  <a:pt x="1191" y="1038"/>
                </a:lnTo>
                <a:lnTo>
                  <a:pt x="1191" y="1037"/>
                </a:lnTo>
                <a:lnTo>
                  <a:pt x="1192" y="1036"/>
                </a:lnTo>
                <a:lnTo>
                  <a:pt x="1192" y="1032"/>
                </a:lnTo>
                <a:lnTo>
                  <a:pt x="1192" y="1031"/>
                </a:lnTo>
                <a:lnTo>
                  <a:pt x="1192" y="1029"/>
                </a:lnTo>
                <a:lnTo>
                  <a:pt x="1193" y="1029"/>
                </a:lnTo>
                <a:lnTo>
                  <a:pt x="1193" y="1028"/>
                </a:lnTo>
                <a:lnTo>
                  <a:pt x="1192" y="1028"/>
                </a:lnTo>
                <a:lnTo>
                  <a:pt x="1192" y="1027"/>
                </a:lnTo>
                <a:lnTo>
                  <a:pt x="1192" y="1026"/>
                </a:lnTo>
                <a:lnTo>
                  <a:pt x="1192" y="1023"/>
                </a:lnTo>
                <a:lnTo>
                  <a:pt x="1193" y="1022"/>
                </a:lnTo>
                <a:lnTo>
                  <a:pt x="1193" y="1021"/>
                </a:lnTo>
                <a:lnTo>
                  <a:pt x="1193" y="1020"/>
                </a:lnTo>
                <a:lnTo>
                  <a:pt x="1192" y="1020"/>
                </a:lnTo>
                <a:lnTo>
                  <a:pt x="1192" y="1019"/>
                </a:lnTo>
                <a:lnTo>
                  <a:pt x="1192" y="1018"/>
                </a:lnTo>
                <a:lnTo>
                  <a:pt x="1192" y="1016"/>
                </a:lnTo>
                <a:lnTo>
                  <a:pt x="1192" y="1015"/>
                </a:lnTo>
                <a:lnTo>
                  <a:pt x="1193" y="1015"/>
                </a:lnTo>
                <a:lnTo>
                  <a:pt x="1193" y="1016"/>
                </a:lnTo>
                <a:lnTo>
                  <a:pt x="1193" y="1015"/>
                </a:lnTo>
                <a:lnTo>
                  <a:pt x="1193" y="1014"/>
                </a:lnTo>
                <a:lnTo>
                  <a:pt x="1193" y="1013"/>
                </a:lnTo>
                <a:lnTo>
                  <a:pt x="1194" y="1013"/>
                </a:lnTo>
                <a:lnTo>
                  <a:pt x="1194" y="1012"/>
                </a:lnTo>
                <a:lnTo>
                  <a:pt x="1193" y="1012"/>
                </a:lnTo>
                <a:lnTo>
                  <a:pt x="1194" y="1011"/>
                </a:lnTo>
                <a:lnTo>
                  <a:pt x="1194" y="1010"/>
                </a:lnTo>
                <a:lnTo>
                  <a:pt x="1194" y="1008"/>
                </a:lnTo>
                <a:lnTo>
                  <a:pt x="1196" y="1007"/>
                </a:lnTo>
                <a:lnTo>
                  <a:pt x="1196" y="1006"/>
                </a:lnTo>
                <a:lnTo>
                  <a:pt x="1196" y="1005"/>
                </a:lnTo>
                <a:lnTo>
                  <a:pt x="1197" y="1005"/>
                </a:lnTo>
                <a:lnTo>
                  <a:pt x="1197" y="1004"/>
                </a:lnTo>
                <a:lnTo>
                  <a:pt x="1198" y="999"/>
                </a:lnTo>
                <a:lnTo>
                  <a:pt x="1199" y="999"/>
                </a:lnTo>
                <a:lnTo>
                  <a:pt x="1199" y="998"/>
                </a:lnTo>
                <a:lnTo>
                  <a:pt x="1199" y="997"/>
                </a:lnTo>
                <a:lnTo>
                  <a:pt x="1200" y="996"/>
                </a:lnTo>
                <a:lnTo>
                  <a:pt x="1200" y="995"/>
                </a:lnTo>
                <a:lnTo>
                  <a:pt x="1201" y="995"/>
                </a:lnTo>
                <a:lnTo>
                  <a:pt x="1201" y="996"/>
                </a:lnTo>
                <a:lnTo>
                  <a:pt x="1202" y="996"/>
                </a:lnTo>
                <a:lnTo>
                  <a:pt x="1202" y="997"/>
                </a:lnTo>
                <a:lnTo>
                  <a:pt x="1204" y="997"/>
                </a:lnTo>
                <a:lnTo>
                  <a:pt x="1204" y="996"/>
                </a:lnTo>
                <a:lnTo>
                  <a:pt x="1204" y="995"/>
                </a:lnTo>
                <a:lnTo>
                  <a:pt x="1204" y="996"/>
                </a:lnTo>
                <a:lnTo>
                  <a:pt x="1202" y="996"/>
                </a:lnTo>
                <a:lnTo>
                  <a:pt x="1202" y="995"/>
                </a:lnTo>
                <a:lnTo>
                  <a:pt x="1202" y="993"/>
                </a:lnTo>
                <a:lnTo>
                  <a:pt x="1201" y="993"/>
                </a:lnTo>
                <a:lnTo>
                  <a:pt x="1201" y="991"/>
                </a:lnTo>
                <a:lnTo>
                  <a:pt x="1202" y="991"/>
                </a:lnTo>
                <a:lnTo>
                  <a:pt x="1201" y="991"/>
                </a:lnTo>
                <a:lnTo>
                  <a:pt x="1204" y="991"/>
                </a:lnTo>
                <a:lnTo>
                  <a:pt x="1205" y="991"/>
                </a:lnTo>
                <a:lnTo>
                  <a:pt x="1208" y="991"/>
                </a:lnTo>
                <a:lnTo>
                  <a:pt x="1209" y="991"/>
                </a:lnTo>
                <a:lnTo>
                  <a:pt x="1210" y="991"/>
                </a:lnTo>
                <a:lnTo>
                  <a:pt x="1211" y="991"/>
                </a:lnTo>
                <a:lnTo>
                  <a:pt x="1211" y="990"/>
                </a:lnTo>
                <a:lnTo>
                  <a:pt x="1211" y="989"/>
                </a:lnTo>
                <a:lnTo>
                  <a:pt x="1211" y="988"/>
                </a:lnTo>
                <a:lnTo>
                  <a:pt x="1210" y="988"/>
                </a:lnTo>
                <a:lnTo>
                  <a:pt x="1209" y="988"/>
                </a:lnTo>
                <a:lnTo>
                  <a:pt x="1208" y="988"/>
                </a:lnTo>
                <a:lnTo>
                  <a:pt x="1207" y="988"/>
                </a:lnTo>
                <a:lnTo>
                  <a:pt x="1205" y="988"/>
                </a:lnTo>
                <a:lnTo>
                  <a:pt x="1204" y="988"/>
                </a:lnTo>
                <a:lnTo>
                  <a:pt x="1202" y="988"/>
                </a:lnTo>
                <a:lnTo>
                  <a:pt x="1204" y="986"/>
                </a:lnTo>
                <a:lnTo>
                  <a:pt x="1204" y="985"/>
                </a:lnTo>
                <a:lnTo>
                  <a:pt x="1205" y="982"/>
                </a:lnTo>
                <a:lnTo>
                  <a:pt x="1205" y="981"/>
                </a:lnTo>
                <a:lnTo>
                  <a:pt x="1206" y="979"/>
                </a:lnTo>
                <a:lnTo>
                  <a:pt x="1207" y="978"/>
                </a:lnTo>
                <a:lnTo>
                  <a:pt x="1207" y="974"/>
                </a:lnTo>
                <a:lnTo>
                  <a:pt x="1208" y="974"/>
                </a:lnTo>
                <a:lnTo>
                  <a:pt x="1207" y="972"/>
                </a:lnTo>
                <a:lnTo>
                  <a:pt x="1208" y="972"/>
                </a:lnTo>
                <a:lnTo>
                  <a:pt x="1208" y="971"/>
                </a:lnTo>
                <a:lnTo>
                  <a:pt x="1208" y="970"/>
                </a:lnTo>
                <a:lnTo>
                  <a:pt x="1207" y="970"/>
                </a:lnTo>
                <a:lnTo>
                  <a:pt x="1207" y="969"/>
                </a:lnTo>
                <a:lnTo>
                  <a:pt x="1207" y="968"/>
                </a:lnTo>
                <a:lnTo>
                  <a:pt x="1207" y="966"/>
                </a:lnTo>
                <a:lnTo>
                  <a:pt x="1206" y="966"/>
                </a:lnTo>
                <a:lnTo>
                  <a:pt x="1206" y="964"/>
                </a:lnTo>
                <a:lnTo>
                  <a:pt x="1207" y="964"/>
                </a:lnTo>
                <a:lnTo>
                  <a:pt x="1208" y="964"/>
                </a:lnTo>
                <a:lnTo>
                  <a:pt x="1208" y="963"/>
                </a:lnTo>
                <a:lnTo>
                  <a:pt x="1208" y="962"/>
                </a:lnTo>
                <a:lnTo>
                  <a:pt x="1208" y="961"/>
                </a:lnTo>
                <a:lnTo>
                  <a:pt x="1208" y="960"/>
                </a:lnTo>
                <a:lnTo>
                  <a:pt x="1207" y="960"/>
                </a:lnTo>
                <a:lnTo>
                  <a:pt x="1207" y="959"/>
                </a:lnTo>
                <a:lnTo>
                  <a:pt x="1207" y="960"/>
                </a:lnTo>
                <a:lnTo>
                  <a:pt x="1208" y="960"/>
                </a:lnTo>
                <a:lnTo>
                  <a:pt x="1208" y="959"/>
                </a:lnTo>
                <a:lnTo>
                  <a:pt x="1208" y="957"/>
                </a:lnTo>
                <a:lnTo>
                  <a:pt x="1208" y="956"/>
                </a:lnTo>
                <a:lnTo>
                  <a:pt x="1208" y="955"/>
                </a:lnTo>
                <a:lnTo>
                  <a:pt x="1208" y="954"/>
                </a:lnTo>
                <a:lnTo>
                  <a:pt x="1209" y="954"/>
                </a:lnTo>
                <a:lnTo>
                  <a:pt x="1209" y="953"/>
                </a:lnTo>
                <a:lnTo>
                  <a:pt x="1209" y="952"/>
                </a:lnTo>
                <a:lnTo>
                  <a:pt x="1209" y="951"/>
                </a:lnTo>
                <a:lnTo>
                  <a:pt x="1209" y="949"/>
                </a:lnTo>
                <a:lnTo>
                  <a:pt x="1209" y="948"/>
                </a:lnTo>
                <a:lnTo>
                  <a:pt x="1208" y="948"/>
                </a:lnTo>
                <a:lnTo>
                  <a:pt x="1208" y="947"/>
                </a:lnTo>
                <a:lnTo>
                  <a:pt x="1209" y="947"/>
                </a:lnTo>
                <a:lnTo>
                  <a:pt x="1209" y="946"/>
                </a:lnTo>
                <a:lnTo>
                  <a:pt x="1209" y="945"/>
                </a:lnTo>
                <a:lnTo>
                  <a:pt x="1209" y="944"/>
                </a:lnTo>
                <a:lnTo>
                  <a:pt x="1209" y="943"/>
                </a:lnTo>
                <a:lnTo>
                  <a:pt x="1209" y="941"/>
                </a:lnTo>
                <a:lnTo>
                  <a:pt x="1209" y="940"/>
                </a:lnTo>
                <a:lnTo>
                  <a:pt x="1209" y="937"/>
                </a:lnTo>
                <a:lnTo>
                  <a:pt x="1209" y="936"/>
                </a:lnTo>
                <a:lnTo>
                  <a:pt x="1209" y="935"/>
                </a:lnTo>
                <a:lnTo>
                  <a:pt x="1210" y="935"/>
                </a:lnTo>
                <a:lnTo>
                  <a:pt x="1210" y="934"/>
                </a:lnTo>
                <a:lnTo>
                  <a:pt x="1211" y="932"/>
                </a:lnTo>
                <a:lnTo>
                  <a:pt x="1213" y="932"/>
                </a:lnTo>
                <a:lnTo>
                  <a:pt x="1211" y="932"/>
                </a:lnTo>
                <a:lnTo>
                  <a:pt x="1211" y="931"/>
                </a:lnTo>
                <a:lnTo>
                  <a:pt x="1210" y="931"/>
                </a:lnTo>
                <a:lnTo>
                  <a:pt x="1209" y="932"/>
                </a:lnTo>
                <a:lnTo>
                  <a:pt x="1208" y="932"/>
                </a:lnTo>
                <a:lnTo>
                  <a:pt x="1207" y="932"/>
                </a:lnTo>
                <a:lnTo>
                  <a:pt x="1207" y="934"/>
                </a:lnTo>
                <a:lnTo>
                  <a:pt x="1207" y="932"/>
                </a:lnTo>
                <a:lnTo>
                  <a:pt x="1206" y="932"/>
                </a:lnTo>
                <a:lnTo>
                  <a:pt x="1207" y="932"/>
                </a:lnTo>
                <a:lnTo>
                  <a:pt x="1207" y="931"/>
                </a:lnTo>
                <a:lnTo>
                  <a:pt x="1207" y="930"/>
                </a:lnTo>
                <a:lnTo>
                  <a:pt x="1206" y="928"/>
                </a:lnTo>
                <a:lnTo>
                  <a:pt x="1207" y="928"/>
                </a:lnTo>
                <a:lnTo>
                  <a:pt x="1208" y="928"/>
                </a:lnTo>
                <a:lnTo>
                  <a:pt x="1208" y="927"/>
                </a:lnTo>
                <a:lnTo>
                  <a:pt x="1207" y="927"/>
                </a:lnTo>
                <a:lnTo>
                  <a:pt x="1206" y="927"/>
                </a:lnTo>
                <a:lnTo>
                  <a:pt x="1206" y="926"/>
                </a:lnTo>
                <a:lnTo>
                  <a:pt x="1207" y="926"/>
                </a:lnTo>
                <a:lnTo>
                  <a:pt x="1208" y="926"/>
                </a:lnTo>
                <a:lnTo>
                  <a:pt x="1208" y="924"/>
                </a:lnTo>
                <a:lnTo>
                  <a:pt x="1207" y="924"/>
                </a:lnTo>
                <a:lnTo>
                  <a:pt x="1208" y="924"/>
                </a:lnTo>
                <a:lnTo>
                  <a:pt x="1209" y="923"/>
                </a:lnTo>
                <a:lnTo>
                  <a:pt x="1208" y="923"/>
                </a:lnTo>
                <a:lnTo>
                  <a:pt x="1208" y="924"/>
                </a:lnTo>
                <a:lnTo>
                  <a:pt x="1207" y="924"/>
                </a:lnTo>
                <a:lnTo>
                  <a:pt x="1206" y="924"/>
                </a:lnTo>
                <a:lnTo>
                  <a:pt x="1205" y="924"/>
                </a:lnTo>
                <a:lnTo>
                  <a:pt x="1204" y="924"/>
                </a:lnTo>
                <a:lnTo>
                  <a:pt x="1202" y="924"/>
                </a:lnTo>
                <a:lnTo>
                  <a:pt x="1201" y="924"/>
                </a:lnTo>
                <a:lnTo>
                  <a:pt x="1201" y="926"/>
                </a:lnTo>
                <a:lnTo>
                  <a:pt x="1201" y="927"/>
                </a:lnTo>
                <a:lnTo>
                  <a:pt x="1201" y="928"/>
                </a:lnTo>
                <a:lnTo>
                  <a:pt x="1201" y="930"/>
                </a:lnTo>
                <a:lnTo>
                  <a:pt x="1201" y="931"/>
                </a:lnTo>
                <a:lnTo>
                  <a:pt x="1201" y="932"/>
                </a:lnTo>
                <a:lnTo>
                  <a:pt x="1201" y="934"/>
                </a:lnTo>
                <a:lnTo>
                  <a:pt x="1201" y="935"/>
                </a:lnTo>
                <a:lnTo>
                  <a:pt x="1204" y="935"/>
                </a:lnTo>
                <a:lnTo>
                  <a:pt x="1201" y="935"/>
                </a:lnTo>
                <a:lnTo>
                  <a:pt x="1201" y="936"/>
                </a:lnTo>
                <a:lnTo>
                  <a:pt x="1202" y="936"/>
                </a:lnTo>
                <a:lnTo>
                  <a:pt x="1202" y="935"/>
                </a:lnTo>
                <a:lnTo>
                  <a:pt x="1202" y="936"/>
                </a:lnTo>
                <a:lnTo>
                  <a:pt x="1204" y="936"/>
                </a:lnTo>
                <a:lnTo>
                  <a:pt x="1204" y="937"/>
                </a:lnTo>
                <a:lnTo>
                  <a:pt x="1202" y="937"/>
                </a:lnTo>
                <a:lnTo>
                  <a:pt x="1204" y="937"/>
                </a:lnTo>
                <a:lnTo>
                  <a:pt x="1204" y="938"/>
                </a:lnTo>
                <a:lnTo>
                  <a:pt x="1202" y="938"/>
                </a:lnTo>
                <a:lnTo>
                  <a:pt x="1202" y="937"/>
                </a:lnTo>
                <a:lnTo>
                  <a:pt x="1201" y="937"/>
                </a:lnTo>
                <a:lnTo>
                  <a:pt x="1200" y="936"/>
                </a:lnTo>
                <a:lnTo>
                  <a:pt x="1200" y="935"/>
                </a:lnTo>
                <a:lnTo>
                  <a:pt x="1199" y="935"/>
                </a:lnTo>
                <a:lnTo>
                  <a:pt x="1197" y="931"/>
                </a:lnTo>
                <a:lnTo>
                  <a:pt x="1198" y="931"/>
                </a:lnTo>
                <a:lnTo>
                  <a:pt x="1197" y="931"/>
                </a:lnTo>
                <a:lnTo>
                  <a:pt x="1196" y="930"/>
                </a:lnTo>
                <a:lnTo>
                  <a:pt x="1196" y="932"/>
                </a:lnTo>
                <a:lnTo>
                  <a:pt x="1196" y="934"/>
                </a:lnTo>
                <a:lnTo>
                  <a:pt x="1196" y="935"/>
                </a:lnTo>
                <a:lnTo>
                  <a:pt x="1198" y="936"/>
                </a:lnTo>
                <a:lnTo>
                  <a:pt x="1199" y="938"/>
                </a:lnTo>
                <a:lnTo>
                  <a:pt x="1201" y="940"/>
                </a:lnTo>
                <a:lnTo>
                  <a:pt x="1201" y="941"/>
                </a:lnTo>
                <a:lnTo>
                  <a:pt x="1201" y="945"/>
                </a:lnTo>
                <a:lnTo>
                  <a:pt x="1201" y="946"/>
                </a:lnTo>
                <a:lnTo>
                  <a:pt x="1201" y="948"/>
                </a:lnTo>
                <a:lnTo>
                  <a:pt x="1201" y="952"/>
                </a:lnTo>
                <a:lnTo>
                  <a:pt x="1201" y="953"/>
                </a:lnTo>
                <a:lnTo>
                  <a:pt x="1201" y="955"/>
                </a:lnTo>
                <a:lnTo>
                  <a:pt x="1201" y="956"/>
                </a:lnTo>
                <a:lnTo>
                  <a:pt x="1202" y="956"/>
                </a:lnTo>
                <a:lnTo>
                  <a:pt x="1202" y="959"/>
                </a:lnTo>
                <a:lnTo>
                  <a:pt x="1201" y="959"/>
                </a:lnTo>
                <a:lnTo>
                  <a:pt x="1201" y="962"/>
                </a:lnTo>
                <a:lnTo>
                  <a:pt x="1201" y="963"/>
                </a:lnTo>
                <a:lnTo>
                  <a:pt x="1200" y="963"/>
                </a:lnTo>
                <a:lnTo>
                  <a:pt x="1200" y="964"/>
                </a:lnTo>
                <a:lnTo>
                  <a:pt x="1200" y="965"/>
                </a:lnTo>
                <a:lnTo>
                  <a:pt x="1200" y="966"/>
                </a:lnTo>
                <a:lnTo>
                  <a:pt x="1200" y="968"/>
                </a:lnTo>
                <a:lnTo>
                  <a:pt x="1200" y="969"/>
                </a:lnTo>
                <a:lnTo>
                  <a:pt x="1200" y="970"/>
                </a:lnTo>
                <a:lnTo>
                  <a:pt x="1198" y="973"/>
                </a:lnTo>
                <a:lnTo>
                  <a:pt x="1197" y="974"/>
                </a:lnTo>
                <a:lnTo>
                  <a:pt x="1194" y="976"/>
                </a:lnTo>
                <a:lnTo>
                  <a:pt x="1188" y="978"/>
                </a:lnTo>
                <a:lnTo>
                  <a:pt x="1184" y="979"/>
                </a:lnTo>
                <a:lnTo>
                  <a:pt x="1183" y="979"/>
                </a:lnTo>
                <a:lnTo>
                  <a:pt x="1183" y="978"/>
                </a:lnTo>
                <a:lnTo>
                  <a:pt x="1182" y="979"/>
                </a:lnTo>
                <a:lnTo>
                  <a:pt x="1181" y="979"/>
                </a:lnTo>
                <a:lnTo>
                  <a:pt x="1180" y="979"/>
                </a:lnTo>
                <a:lnTo>
                  <a:pt x="1180" y="980"/>
                </a:lnTo>
                <a:lnTo>
                  <a:pt x="1179" y="980"/>
                </a:lnTo>
                <a:lnTo>
                  <a:pt x="1177" y="980"/>
                </a:lnTo>
                <a:lnTo>
                  <a:pt x="1176" y="981"/>
                </a:lnTo>
                <a:lnTo>
                  <a:pt x="1175" y="981"/>
                </a:lnTo>
                <a:lnTo>
                  <a:pt x="1174" y="981"/>
                </a:lnTo>
                <a:lnTo>
                  <a:pt x="1173" y="981"/>
                </a:lnTo>
                <a:lnTo>
                  <a:pt x="1172" y="981"/>
                </a:lnTo>
                <a:lnTo>
                  <a:pt x="1171" y="982"/>
                </a:lnTo>
                <a:lnTo>
                  <a:pt x="1170" y="982"/>
                </a:lnTo>
                <a:lnTo>
                  <a:pt x="1166" y="985"/>
                </a:lnTo>
                <a:lnTo>
                  <a:pt x="1163" y="986"/>
                </a:lnTo>
                <a:lnTo>
                  <a:pt x="1161" y="986"/>
                </a:lnTo>
                <a:lnTo>
                  <a:pt x="1161" y="987"/>
                </a:lnTo>
                <a:lnTo>
                  <a:pt x="1159" y="987"/>
                </a:lnTo>
                <a:lnTo>
                  <a:pt x="1158" y="987"/>
                </a:lnTo>
                <a:lnTo>
                  <a:pt x="1157" y="986"/>
                </a:lnTo>
                <a:lnTo>
                  <a:pt x="1155" y="985"/>
                </a:lnTo>
                <a:lnTo>
                  <a:pt x="1149" y="982"/>
                </a:lnTo>
                <a:lnTo>
                  <a:pt x="1148" y="981"/>
                </a:lnTo>
                <a:lnTo>
                  <a:pt x="1144" y="982"/>
                </a:lnTo>
                <a:lnTo>
                  <a:pt x="1142" y="983"/>
                </a:lnTo>
                <a:lnTo>
                  <a:pt x="1141" y="985"/>
                </a:lnTo>
                <a:lnTo>
                  <a:pt x="1140" y="987"/>
                </a:lnTo>
                <a:lnTo>
                  <a:pt x="1135" y="993"/>
                </a:lnTo>
                <a:lnTo>
                  <a:pt x="1133" y="995"/>
                </a:lnTo>
                <a:lnTo>
                  <a:pt x="1132" y="995"/>
                </a:lnTo>
                <a:lnTo>
                  <a:pt x="1131" y="995"/>
                </a:lnTo>
                <a:lnTo>
                  <a:pt x="1130" y="995"/>
                </a:lnTo>
                <a:lnTo>
                  <a:pt x="1128" y="996"/>
                </a:lnTo>
                <a:lnTo>
                  <a:pt x="1127" y="997"/>
                </a:lnTo>
                <a:lnTo>
                  <a:pt x="1124" y="998"/>
                </a:lnTo>
                <a:lnTo>
                  <a:pt x="1122" y="999"/>
                </a:lnTo>
                <a:lnTo>
                  <a:pt x="1120" y="1001"/>
                </a:lnTo>
                <a:lnTo>
                  <a:pt x="1118" y="1003"/>
                </a:lnTo>
                <a:lnTo>
                  <a:pt x="1116" y="1005"/>
                </a:lnTo>
                <a:lnTo>
                  <a:pt x="1115" y="1006"/>
                </a:lnTo>
                <a:lnTo>
                  <a:pt x="1114" y="1007"/>
                </a:lnTo>
                <a:lnTo>
                  <a:pt x="1114" y="1008"/>
                </a:lnTo>
                <a:lnTo>
                  <a:pt x="1114" y="1010"/>
                </a:lnTo>
                <a:lnTo>
                  <a:pt x="1114" y="1012"/>
                </a:lnTo>
                <a:lnTo>
                  <a:pt x="1113" y="1013"/>
                </a:lnTo>
                <a:lnTo>
                  <a:pt x="1113" y="1014"/>
                </a:lnTo>
                <a:lnTo>
                  <a:pt x="1112" y="1015"/>
                </a:lnTo>
                <a:lnTo>
                  <a:pt x="1111" y="1016"/>
                </a:lnTo>
                <a:lnTo>
                  <a:pt x="1111" y="1018"/>
                </a:lnTo>
                <a:lnTo>
                  <a:pt x="1110" y="1018"/>
                </a:lnTo>
                <a:lnTo>
                  <a:pt x="1107" y="1018"/>
                </a:lnTo>
                <a:lnTo>
                  <a:pt x="1104" y="1019"/>
                </a:lnTo>
                <a:lnTo>
                  <a:pt x="1095" y="1021"/>
                </a:lnTo>
                <a:lnTo>
                  <a:pt x="1094" y="1021"/>
                </a:lnTo>
                <a:lnTo>
                  <a:pt x="1093" y="1021"/>
                </a:lnTo>
                <a:lnTo>
                  <a:pt x="1092" y="1022"/>
                </a:lnTo>
                <a:lnTo>
                  <a:pt x="1090" y="1022"/>
                </a:lnTo>
                <a:lnTo>
                  <a:pt x="1089" y="1024"/>
                </a:lnTo>
                <a:lnTo>
                  <a:pt x="1086" y="1028"/>
                </a:lnTo>
                <a:lnTo>
                  <a:pt x="1084" y="1030"/>
                </a:lnTo>
                <a:lnTo>
                  <a:pt x="1079" y="1035"/>
                </a:lnTo>
                <a:lnTo>
                  <a:pt x="1078" y="1035"/>
                </a:lnTo>
                <a:lnTo>
                  <a:pt x="1077" y="1036"/>
                </a:lnTo>
                <a:lnTo>
                  <a:pt x="1076" y="1037"/>
                </a:lnTo>
                <a:lnTo>
                  <a:pt x="1075" y="1038"/>
                </a:lnTo>
                <a:lnTo>
                  <a:pt x="1073" y="1039"/>
                </a:lnTo>
                <a:lnTo>
                  <a:pt x="1072" y="1039"/>
                </a:lnTo>
                <a:lnTo>
                  <a:pt x="1071" y="1040"/>
                </a:lnTo>
                <a:lnTo>
                  <a:pt x="1066" y="1044"/>
                </a:lnTo>
                <a:lnTo>
                  <a:pt x="1059" y="1048"/>
                </a:lnTo>
                <a:lnTo>
                  <a:pt x="1056" y="1051"/>
                </a:lnTo>
                <a:lnTo>
                  <a:pt x="1053" y="1053"/>
                </a:lnTo>
                <a:lnTo>
                  <a:pt x="1052" y="1054"/>
                </a:lnTo>
                <a:lnTo>
                  <a:pt x="1051" y="1054"/>
                </a:lnTo>
                <a:lnTo>
                  <a:pt x="1047" y="1056"/>
                </a:lnTo>
                <a:lnTo>
                  <a:pt x="1045" y="1058"/>
                </a:lnTo>
                <a:lnTo>
                  <a:pt x="1043" y="1060"/>
                </a:lnTo>
                <a:lnTo>
                  <a:pt x="1041" y="1062"/>
                </a:lnTo>
                <a:lnTo>
                  <a:pt x="1036" y="1066"/>
                </a:lnTo>
                <a:lnTo>
                  <a:pt x="1035" y="1068"/>
                </a:lnTo>
                <a:lnTo>
                  <a:pt x="1032" y="1071"/>
                </a:lnTo>
                <a:lnTo>
                  <a:pt x="1030" y="1072"/>
                </a:lnTo>
                <a:lnTo>
                  <a:pt x="1029" y="1073"/>
                </a:lnTo>
                <a:lnTo>
                  <a:pt x="1028" y="1074"/>
                </a:lnTo>
                <a:lnTo>
                  <a:pt x="1028" y="1075"/>
                </a:lnTo>
                <a:lnTo>
                  <a:pt x="1027" y="1077"/>
                </a:lnTo>
                <a:lnTo>
                  <a:pt x="1026" y="1079"/>
                </a:lnTo>
                <a:lnTo>
                  <a:pt x="1026" y="1080"/>
                </a:lnTo>
                <a:lnTo>
                  <a:pt x="1026" y="1083"/>
                </a:lnTo>
                <a:lnTo>
                  <a:pt x="1025" y="1085"/>
                </a:lnTo>
                <a:lnTo>
                  <a:pt x="1025" y="1088"/>
                </a:lnTo>
                <a:lnTo>
                  <a:pt x="1024" y="1090"/>
                </a:lnTo>
                <a:lnTo>
                  <a:pt x="1024" y="1091"/>
                </a:lnTo>
                <a:lnTo>
                  <a:pt x="1024" y="1096"/>
                </a:lnTo>
                <a:lnTo>
                  <a:pt x="1025" y="1099"/>
                </a:lnTo>
                <a:lnTo>
                  <a:pt x="1025" y="1100"/>
                </a:lnTo>
                <a:lnTo>
                  <a:pt x="1025" y="1102"/>
                </a:lnTo>
                <a:lnTo>
                  <a:pt x="1025" y="1103"/>
                </a:lnTo>
                <a:lnTo>
                  <a:pt x="1026" y="1105"/>
                </a:lnTo>
                <a:lnTo>
                  <a:pt x="1027" y="1111"/>
                </a:lnTo>
                <a:lnTo>
                  <a:pt x="1028" y="1113"/>
                </a:lnTo>
                <a:lnTo>
                  <a:pt x="1029" y="1118"/>
                </a:lnTo>
                <a:lnTo>
                  <a:pt x="1029" y="1119"/>
                </a:lnTo>
                <a:lnTo>
                  <a:pt x="1030" y="1120"/>
                </a:lnTo>
                <a:lnTo>
                  <a:pt x="1030" y="1122"/>
                </a:lnTo>
                <a:lnTo>
                  <a:pt x="1030" y="1123"/>
                </a:lnTo>
                <a:lnTo>
                  <a:pt x="1029" y="1125"/>
                </a:lnTo>
                <a:lnTo>
                  <a:pt x="1029" y="1128"/>
                </a:lnTo>
                <a:lnTo>
                  <a:pt x="1029" y="1129"/>
                </a:lnTo>
                <a:lnTo>
                  <a:pt x="1030" y="1130"/>
                </a:lnTo>
                <a:lnTo>
                  <a:pt x="1030" y="1137"/>
                </a:lnTo>
                <a:lnTo>
                  <a:pt x="1032" y="1139"/>
                </a:lnTo>
                <a:lnTo>
                  <a:pt x="1032" y="1141"/>
                </a:lnTo>
                <a:lnTo>
                  <a:pt x="1032" y="1144"/>
                </a:lnTo>
                <a:lnTo>
                  <a:pt x="1032" y="1145"/>
                </a:lnTo>
                <a:lnTo>
                  <a:pt x="1033" y="1146"/>
                </a:lnTo>
                <a:lnTo>
                  <a:pt x="1033" y="1147"/>
                </a:lnTo>
                <a:lnTo>
                  <a:pt x="1033" y="1154"/>
                </a:lnTo>
                <a:lnTo>
                  <a:pt x="1034" y="1160"/>
                </a:lnTo>
                <a:lnTo>
                  <a:pt x="1034" y="1162"/>
                </a:lnTo>
                <a:lnTo>
                  <a:pt x="1035" y="1170"/>
                </a:lnTo>
                <a:lnTo>
                  <a:pt x="1036" y="1171"/>
                </a:lnTo>
                <a:lnTo>
                  <a:pt x="1036" y="1172"/>
                </a:lnTo>
                <a:lnTo>
                  <a:pt x="1036" y="1173"/>
                </a:lnTo>
                <a:lnTo>
                  <a:pt x="1037" y="1177"/>
                </a:lnTo>
                <a:lnTo>
                  <a:pt x="1038" y="1179"/>
                </a:lnTo>
                <a:lnTo>
                  <a:pt x="1039" y="1179"/>
                </a:lnTo>
                <a:lnTo>
                  <a:pt x="1041" y="1179"/>
                </a:lnTo>
                <a:lnTo>
                  <a:pt x="1043" y="1179"/>
                </a:lnTo>
                <a:lnTo>
                  <a:pt x="1044" y="1179"/>
                </a:lnTo>
                <a:lnTo>
                  <a:pt x="1045" y="1179"/>
                </a:lnTo>
                <a:lnTo>
                  <a:pt x="1045" y="1180"/>
                </a:lnTo>
                <a:lnTo>
                  <a:pt x="1044" y="1180"/>
                </a:lnTo>
                <a:lnTo>
                  <a:pt x="1044" y="1181"/>
                </a:lnTo>
                <a:lnTo>
                  <a:pt x="1044" y="1182"/>
                </a:lnTo>
                <a:lnTo>
                  <a:pt x="1045" y="1183"/>
                </a:lnTo>
                <a:lnTo>
                  <a:pt x="1044" y="1183"/>
                </a:lnTo>
                <a:lnTo>
                  <a:pt x="1044" y="1185"/>
                </a:lnTo>
                <a:lnTo>
                  <a:pt x="1045" y="1186"/>
                </a:lnTo>
                <a:lnTo>
                  <a:pt x="1045" y="1187"/>
                </a:lnTo>
                <a:lnTo>
                  <a:pt x="1044" y="1187"/>
                </a:lnTo>
                <a:lnTo>
                  <a:pt x="1045" y="1187"/>
                </a:lnTo>
                <a:lnTo>
                  <a:pt x="1045" y="1188"/>
                </a:lnTo>
                <a:lnTo>
                  <a:pt x="1045" y="1189"/>
                </a:lnTo>
                <a:lnTo>
                  <a:pt x="1046" y="1190"/>
                </a:lnTo>
                <a:lnTo>
                  <a:pt x="1046" y="1191"/>
                </a:lnTo>
                <a:lnTo>
                  <a:pt x="1047" y="1191"/>
                </a:lnTo>
                <a:lnTo>
                  <a:pt x="1049" y="1192"/>
                </a:lnTo>
                <a:lnTo>
                  <a:pt x="1050" y="1192"/>
                </a:lnTo>
                <a:lnTo>
                  <a:pt x="1051" y="1192"/>
                </a:lnTo>
                <a:lnTo>
                  <a:pt x="1052" y="1192"/>
                </a:lnTo>
                <a:lnTo>
                  <a:pt x="1052" y="1194"/>
                </a:lnTo>
                <a:lnTo>
                  <a:pt x="1053" y="1195"/>
                </a:lnTo>
                <a:lnTo>
                  <a:pt x="1054" y="1195"/>
                </a:lnTo>
                <a:lnTo>
                  <a:pt x="1055" y="1196"/>
                </a:lnTo>
                <a:lnTo>
                  <a:pt x="1056" y="1197"/>
                </a:lnTo>
                <a:lnTo>
                  <a:pt x="1058" y="1197"/>
                </a:lnTo>
                <a:lnTo>
                  <a:pt x="1058" y="1198"/>
                </a:lnTo>
                <a:lnTo>
                  <a:pt x="1059" y="1198"/>
                </a:lnTo>
                <a:lnTo>
                  <a:pt x="1060" y="1199"/>
                </a:lnTo>
                <a:lnTo>
                  <a:pt x="1061" y="1199"/>
                </a:lnTo>
                <a:lnTo>
                  <a:pt x="1061" y="1200"/>
                </a:lnTo>
                <a:lnTo>
                  <a:pt x="1062" y="1200"/>
                </a:lnTo>
                <a:lnTo>
                  <a:pt x="1063" y="1200"/>
                </a:lnTo>
                <a:lnTo>
                  <a:pt x="1063" y="1202"/>
                </a:lnTo>
                <a:lnTo>
                  <a:pt x="1063" y="1203"/>
                </a:lnTo>
                <a:lnTo>
                  <a:pt x="1063" y="1204"/>
                </a:lnTo>
                <a:lnTo>
                  <a:pt x="1063" y="1205"/>
                </a:lnTo>
                <a:lnTo>
                  <a:pt x="1063" y="1206"/>
                </a:lnTo>
                <a:lnTo>
                  <a:pt x="1064" y="1206"/>
                </a:lnTo>
                <a:lnTo>
                  <a:pt x="1067" y="1206"/>
                </a:lnTo>
                <a:lnTo>
                  <a:pt x="1069" y="1206"/>
                </a:lnTo>
                <a:lnTo>
                  <a:pt x="1070" y="1207"/>
                </a:lnTo>
                <a:lnTo>
                  <a:pt x="1070" y="1208"/>
                </a:lnTo>
                <a:lnTo>
                  <a:pt x="1070" y="1210"/>
                </a:lnTo>
                <a:lnTo>
                  <a:pt x="1070" y="1211"/>
                </a:lnTo>
                <a:lnTo>
                  <a:pt x="1069" y="1211"/>
                </a:lnTo>
                <a:lnTo>
                  <a:pt x="1069" y="1212"/>
                </a:lnTo>
                <a:lnTo>
                  <a:pt x="1068" y="1212"/>
                </a:lnTo>
                <a:lnTo>
                  <a:pt x="1064" y="1212"/>
                </a:lnTo>
                <a:lnTo>
                  <a:pt x="1063" y="1212"/>
                </a:lnTo>
                <a:lnTo>
                  <a:pt x="1063" y="1213"/>
                </a:lnTo>
                <a:lnTo>
                  <a:pt x="1062" y="1214"/>
                </a:lnTo>
                <a:lnTo>
                  <a:pt x="1062" y="1215"/>
                </a:lnTo>
                <a:lnTo>
                  <a:pt x="1062" y="1216"/>
                </a:lnTo>
                <a:lnTo>
                  <a:pt x="1062" y="1220"/>
                </a:lnTo>
                <a:lnTo>
                  <a:pt x="1062" y="1222"/>
                </a:lnTo>
                <a:lnTo>
                  <a:pt x="1063" y="1223"/>
                </a:lnTo>
                <a:lnTo>
                  <a:pt x="1063" y="1224"/>
                </a:lnTo>
                <a:lnTo>
                  <a:pt x="1062" y="1225"/>
                </a:lnTo>
                <a:lnTo>
                  <a:pt x="1061" y="1227"/>
                </a:lnTo>
                <a:lnTo>
                  <a:pt x="1060" y="1228"/>
                </a:lnTo>
                <a:lnTo>
                  <a:pt x="1060" y="1230"/>
                </a:lnTo>
                <a:lnTo>
                  <a:pt x="1060" y="1231"/>
                </a:lnTo>
                <a:lnTo>
                  <a:pt x="1059" y="1233"/>
                </a:lnTo>
                <a:lnTo>
                  <a:pt x="1059" y="1234"/>
                </a:lnTo>
                <a:lnTo>
                  <a:pt x="1059" y="1236"/>
                </a:lnTo>
                <a:lnTo>
                  <a:pt x="1061" y="1236"/>
                </a:lnTo>
                <a:lnTo>
                  <a:pt x="1060" y="1236"/>
                </a:lnTo>
                <a:lnTo>
                  <a:pt x="1059" y="1237"/>
                </a:lnTo>
                <a:lnTo>
                  <a:pt x="1059" y="1238"/>
                </a:lnTo>
                <a:lnTo>
                  <a:pt x="1058" y="1238"/>
                </a:lnTo>
                <a:lnTo>
                  <a:pt x="1058" y="1239"/>
                </a:lnTo>
                <a:lnTo>
                  <a:pt x="1058" y="1241"/>
                </a:lnTo>
                <a:lnTo>
                  <a:pt x="1058" y="1242"/>
                </a:lnTo>
                <a:lnTo>
                  <a:pt x="1059" y="1244"/>
                </a:lnTo>
                <a:lnTo>
                  <a:pt x="1059" y="1245"/>
                </a:lnTo>
                <a:lnTo>
                  <a:pt x="1059" y="1246"/>
                </a:lnTo>
                <a:lnTo>
                  <a:pt x="1059" y="1247"/>
                </a:lnTo>
                <a:lnTo>
                  <a:pt x="1059" y="1248"/>
                </a:lnTo>
                <a:lnTo>
                  <a:pt x="1058" y="1248"/>
                </a:lnTo>
                <a:lnTo>
                  <a:pt x="1058" y="1249"/>
                </a:lnTo>
                <a:lnTo>
                  <a:pt x="1056" y="1249"/>
                </a:lnTo>
                <a:lnTo>
                  <a:pt x="1054" y="1250"/>
                </a:lnTo>
                <a:lnTo>
                  <a:pt x="1053" y="1252"/>
                </a:lnTo>
                <a:lnTo>
                  <a:pt x="1052" y="1252"/>
                </a:lnTo>
                <a:lnTo>
                  <a:pt x="1051" y="1250"/>
                </a:lnTo>
                <a:lnTo>
                  <a:pt x="1050" y="1252"/>
                </a:lnTo>
                <a:lnTo>
                  <a:pt x="1049" y="1253"/>
                </a:lnTo>
                <a:lnTo>
                  <a:pt x="1047" y="1255"/>
                </a:lnTo>
                <a:lnTo>
                  <a:pt x="1046" y="1256"/>
                </a:lnTo>
                <a:lnTo>
                  <a:pt x="1046" y="1257"/>
                </a:lnTo>
                <a:lnTo>
                  <a:pt x="1045" y="1259"/>
                </a:lnTo>
                <a:lnTo>
                  <a:pt x="1045" y="1261"/>
                </a:lnTo>
                <a:lnTo>
                  <a:pt x="1044" y="1261"/>
                </a:lnTo>
                <a:lnTo>
                  <a:pt x="1043" y="1261"/>
                </a:lnTo>
                <a:lnTo>
                  <a:pt x="1042" y="1262"/>
                </a:lnTo>
                <a:lnTo>
                  <a:pt x="1041" y="1263"/>
                </a:lnTo>
                <a:lnTo>
                  <a:pt x="1039" y="1264"/>
                </a:lnTo>
                <a:lnTo>
                  <a:pt x="1038" y="1266"/>
                </a:lnTo>
                <a:lnTo>
                  <a:pt x="1038" y="1267"/>
                </a:lnTo>
                <a:lnTo>
                  <a:pt x="1037" y="1269"/>
                </a:lnTo>
                <a:lnTo>
                  <a:pt x="1037" y="1271"/>
                </a:lnTo>
                <a:lnTo>
                  <a:pt x="1037" y="1272"/>
                </a:lnTo>
                <a:lnTo>
                  <a:pt x="1037" y="1273"/>
                </a:lnTo>
                <a:lnTo>
                  <a:pt x="1037" y="1274"/>
                </a:lnTo>
                <a:lnTo>
                  <a:pt x="1036" y="1274"/>
                </a:lnTo>
                <a:lnTo>
                  <a:pt x="1036" y="1275"/>
                </a:lnTo>
                <a:lnTo>
                  <a:pt x="1035" y="1277"/>
                </a:lnTo>
                <a:lnTo>
                  <a:pt x="1035" y="1278"/>
                </a:lnTo>
                <a:lnTo>
                  <a:pt x="1035" y="1279"/>
                </a:lnTo>
                <a:lnTo>
                  <a:pt x="1035" y="1280"/>
                </a:lnTo>
                <a:lnTo>
                  <a:pt x="1034" y="1281"/>
                </a:lnTo>
                <a:lnTo>
                  <a:pt x="1034" y="1282"/>
                </a:lnTo>
                <a:lnTo>
                  <a:pt x="1034" y="1283"/>
                </a:lnTo>
                <a:lnTo>
                  <a:pt x="1034" y="1284"/>
                </a:lnTo>
                <a:lnTo>
                  <a:pt x="1034" y="1286"/>
                </a:lnTo>
                <a:lnTo>
                  <a:pt x="1034" y="1287"/>
                </a:lnTo>
                <a:lnTo>
                  <a:pt x="1033" y="1287"/>
                </a:lnTo>
                <a:lnTo>
                  <a:pt x="1033" y="1288"/>
                </a:lnTo>
                <a:lnTo>
                  <a:pt x="1033" y="1290"/>
                </a:lnTo>
                <a:lnTo>
                  <a:pt x="1033" y="1291"/>
                </a:lnTo>
                <a:lnTo>
                  <a:pt x="1033" y="1292"/>
                </a:lnTo>
                <a:lnTo>
                  <a:pt x="1034" y="1294"/>
                </a:lnTo>
                <a:lnTo>
                  <a:pt x="1034" y="1295"/>
                </a:lnTo>
                <a:lnTo>
                  <a:pt x="1034" y="1296"/>
                </a:lnTo>
                <a:lnTo>
                  <a:pt x="1034" y="1297"/>
                </a:lnTo>
                <a:lnTo>
                  <a:pt x="1033" y="1297"/>
                </a:lnTo>
                <a:lnTo>
                  <a:pt x="1033" y="1298"/>
                </a:lnTo>
                <a:lnTo>
                  <a:pt x="1033" y="1299"/>
                </a:lnTo>
                <a:lnTo>
                  <a:pt x="1034" y="1300"/>
                </a:lnTo>
                <a:lnTo>
                  <a:pt x="1034" y="1304"/>
                </a:lnTo>
                <a:lnTo>
                  <a:pt x="1034" y="1306"/>
                </a:lnTo>
                <a:lnTo>
                  <a:pt x="1035" y="1306"/>
                </a:lnTo>
                <a:lnTo>
                  <a:pt x="1035" y="1307"/>
                </a:lnTo>
                <a:lnTo>
                  <a:pt x="1035" y="1308"/>
                </a:lnTo>
                <a:lnTo>
                  <a:pt x="1036" y="1309"/>
                </a:lnTo>
                <a:lnTo>
                  <a:pt x="1036" y="1311"/>
                </a:lnTo>
                <a:lnTo>
                  <a:pt x="1036" y="1312"/>
                </a:lnTo>
                <a:lnTo>
                  <a:pt x="1036" y="1313"/>
                </a:lnTo>
                <a:lnTo>
                  <a:pt x="1037" y="1313"/>
                </a:lnTo>
                <a:lnTo>
                  <a:pt x="1037" y="1314"/>
                </a:lnTo>
                <a:lnTo>
                  <a:pt x="1037" y="1315"/>
                </a:lnTo>
                <a:lnTo>
                  <a:pt x="1038" y="1316"/>
                </a:lnTo>
                <a:lnTo>
                  <a:pt x="1038" y="1317"/>
                </a:lnTo>
                <a:lnTo>
                  <a:pt x="1039" y="1319"/>
                </a:lnTo>
                <a:lnTo>
                  <a:pt x="1039" y="1320"/>
                </a:lnTo>
                <a:lnTo>
                  <a:pt x="1039" y="1321"/>
                </a:lnTo>
                <a:lnTo>
                  <a:pt x="1041" y="1321"/>
                </a:lnTo>
                <a:lnTo>
                  <a:pt x="1041" y="1322"/>
                </a:lnTo>
                <a:lnTo>
                  <a:pt x="1042" y="1322"/>
                </a:lnTo>
                <a:lnTo>
                  <a:pt x="1042" y="1323"/>
                </a:lnTo>
                <a:lnTo>
                  <a:pt x="1043" y="1323"/>
                </a:lnTo>
                <a:lnTo>
                  <a:pt x="1043" y="1324"/>
                </a:lnTo>
                <a:lnTo>
                  <a:pt x="1043" y="1325"/>
                </a:lnTo>
                <a:lnTo>
                  <a:pt x="1044" y="1326"/>
                </a:lnTo>
                <a:lnTo>
                  <a:pt x="1044" y="1328"/>
                </a:lnTo>
                <a:lnTo>
                  <a:pt x="1045" y="1329"/>
                </a:lnTo>
                <a:lnTo>
                  <a:pt x="1045" y="1330"/>
                </a:lnTo>
                <a:lnTo>
                  <a:pt x="1046" y="1331"/>
                </a:lnTo>
                <a:lnTo>
                  <a:pt x="1045" y="1331"/>
                </a:lnTo>
                <a:lnTo>
                  <a:pt x="1046" y="1331"/>
                </a:lnTo>
                <a:lnTo>
                  <a:pt x="1046" y="1332"/>
                </a:lnTo>
                <a:lnTo>
                  <a:pt x="1046" y="1331"/>
                </a:lnTo>
                <a:lnTo>
                  <a:pt x="1047" y="1331"/>
                </a:lnTo>
                <a:lnTo>
                  <a:pt x="1047" y="1332"/>
                </a:lnTo>
                <a:lnTo>
                  <a:pt x="1049" y="1332"/>
                </a:lnTo>
                <a:lnTo>
                  <a:pt x="1049" y="1333"/>
                </a:lnTo>
                <a:lnTo>
                  <a:pt x="1050" y="1333"/>
                </a:lnTo>
                <a:lnTo>
                  <a:pt x="1050" y="1334"/>
                </a:lnTo>
                <a:lnTo>
                  <a:pt x="1051" y="1334"/>
                </a:lnTo>
                <a:lnTo>
                  <a:pt x="1051" y="1336"/>
                </a:lnTo>
                <a:lnTo>
                  <a:pt x="1052" y="1336"/>
                </a:lnTo>
                <a:lnTo>
                  <a:pt x="1052" y="1337"/>
                </a:lnTo>
                <a:lnTo>
                  <a:pt x="1052" y="1338"/>
                </a:lnTo>
                <a:lnTo>
                  <a:pt x="1053" y="1338"/>
                </a:lnTo>
                <a:lnTo>
                  <a:pt x="1053" y="1339"/>
                </a:lnTo>
                <a:lnTo>
                  <a:pt x="1054" y="1340"/>
                </a:lnTo>
                <a:lnTo>
                  <a:pt x="1056" y="1342"/>
                </a:lnTo>
                <a:lnTo>
                  <a:pt x="1058" y="1342"/>
                </a:lnTo>
                <a:lnTo>
                  <a:pt x="1058" y="1344"/>
                </a:lnTo>
                <a:lnTo>
                  <a:pt x="1060" y="1342"/>
                </a:lnTo>
                <a:lnTo>
                  <a:pt x="1058" y="1344"/>
                </a:lnTo>
                <a:lnTo>
                  <a:pt x="1059" y="1345"/>
                </a:lnTo>
                <a:lnTo>
                  <a:pt x="1061" y="1344"/>
                </a:lnTo>
                <a:lnTo>
                  <a:pt x="1059" y="1345"/>
                </a:lnTo>
                <a:lnTo>
                  <a:pt x="1060" y="1347"/>
                </a:lnTo>
                <a:lnTo>
                  <a:pt x="1062" y="1345"/>
                </a:lnTo>
                <a:lnTo>
                  <a:pt x="1062" y="1346"/>
                </a:lnTo>
                <a:lnTo>
                  <a:pt x="1063" y="1345"/>
                </a:lnTo>
                <a:lnTo>
                  <a:pt x="1064" y="1345"/>
                </a:lnTo>
                <a:lnTo>
                  <a:pt x="1063" y="1346"/>
                </a:lnTo>
                <a:lnTo>
                  <a:pt x="1063" y="1347"/>
                </a:lnTo>
                <a:lnTo>
                  <a:pt x="1063" y="1348"/>
                </a:lnTo>
                <a:lnTo>
                  <a:pt x="1063" y="1349"/>
                </a:lnTo>
                <a:lnTo>
                  <a:pt x="1064" y="1350"/>
                </a:lnTo>
                <a:lnTo>
                  <a:pt x="1064" y="1351"/>
                </a:lnTo>
                <a:lnTo>
                  <a:pt x="1066" y="1353"/>
                </a:lnTo>
                <a:lnTo>
                  <a:pt x="1066" y="1354"/>
                </a:lnTo>
                <a:lnTo>
                  <a:pt x="1066" y="1355"/>
                </a:lnTo>
                <a:lnTo>
                  <a:pt x="1067" y="1356"/>
                </a:lnTo>
                <a:lnTo>
                  <a:pt x="1068" y="1357"/>
                </a:lnTo>
                <a:lnTo>
                  <a:pt x="1068" y="1358"/>
                </a:lnTo>
                <a:lnTo>
                  <a:pt x="1069" y="1358"/>
                </a:lnTo>
                <a:lnTo>
                  <a:pt x="1070" y="1359"/>
                </a:lnTo>
                <a:lnTo>
                  <a:pt x="1072" y="1361"/>
                </a:lnTo>
                <a:lnTo>
                  <a:pt x="1073" y="1362"/>
                </a:lnTo>
                <a:lnTo>
                  <a:pt x="1075" y="1363"/>
                </a:lnTo>
                <a:lnTo>
                  <a:pt x="1076" y="1363"/>
                </a:lnTo>
                <a:lnTo>
                  <a:pt x="1077" y="1363"/>
                </a:lnTo>
                <a:lnTo>
                  <a:pt x="1078" y="1363"/>
                </a:lnTo>
                <a:lnTo>
                  <a:pt x="1078" y="1364"/>
                </a:lnTo>
                <a:lnTo>
                  <a:pt x="1079" y="1364"/>
                </a:lnTo>
                <a:lnTo>
                  <a:pt x="1080" y="1365"/>
                </a:lnTo>
                <a:lnTo>
                  <a:pt x="1081" y="1365"/>
                </a:lnTo>
                <a:lnTo>
                  <a:pt x="1081" y="1366"/>
                </a:lnTo>
                <a:lnTo>
                  <a:pt x="1084" y="1367"/>
                </a:lnTo>
                <a:lnTo>
                  <a:pt x="1085" y="1369"/>
                </a:lnTo>
                <a:lnTo>
                  <a:pt x="1088" y="1372"/>
                </a:lnTo>
                <a:lnTo>
                  <a:pt x="1094" y="1378"/>
                </a:lnTo>
                <a:lnTo>
                  <a:pt x="1095" y="1379"/>
                </a:lnTo>
                <a:lnTo>
                  <a:pt x="1095" y="1380"/>
                </a:lnTo>
                <a:lnTo>
                  <a:pt x="1096" y="1380"/>
                </a:lnTo>
                <a:lnTo>
                  <a:pt x="1097" y="1380"/>
                </a:lnTo>
                <a:lnTo>
                  <a:pt x="1097" y="1381"/>
                </a:lnTo>
                <a:lnTo>
                  <a:pt x="1098" y="1382"/>
                </a:lnTo>
                <a:lnTo>
                  <a:pt x="1099" y="1383"/>
                </a:lnTo>
                <a:lnTo>
                  <a:pt x="1099" y="1384"/>
                </a:lnTo>
                <a:lnTo>
                  <a:pt x="1101" y="1386"/>
                </a:lnTo>
                <a:lnTo>
                  <a:pt x="1102" y="1387"/>
                </a:lnTo>
                <a:lnTo>
                  <a:pt x="1102" y="1388"/>
                </a:lnTo>
                <a:lnTo>
                  <a:pt x="1103" y="1388"/>
                </a:lnTo>
                <a:lnTo>
                  <a:pt x="1103" y="1389"/>
                </a:lnTo>
                <a:lnTo>
                  <a:pt x="1103" y="1390"/>
                </a:lnTo>
                <a:lnTo>
                  <a:pt x="1103" y="1391"/>
                </a:lnTo>
                <a:lnTo>
                  <a:pt x="1104" y="1392"/>
                </a:lnTo>
                <a:lnTo>
                  <a:pt x="1104" y="1395"/>
                </a:lnTo>
                <a:lnTo>
                  <a:pt x="1105" y="1398"/>
                </a:lnTo>
                <a:lnTo>
                  <a:pt x="1105" y="1399"/>
                </a:lnTo>
                <a:lnTo>
                  <a:pt x="1105" y="1400"/>
                </a:lnTo>
                <a:lnTo>
                  <a:pt x="1105" y="1401"/>
                </a:lnTo>
                <a:lnTo>
                  <a:pt x="1105" y="1403"/>
                </a:lnTo>
                <a:lnTo>
                  <a:pt x="1105" y="1405"/>
                </a:lnTo>
                <a:lnTo>
                  <a:pt x="1105" y="1406"/>
                </a:lnTo>
                <a:lnTo>
                  <a:pt x="1106" y="1407"/>
                </a:lnTo>
                <a:lnTo>
                  <a:pt x="1106" y="1408"/>
                </a:lnTo>
                <a:lnTo>
                  <a:pt x="1106" y="1409"/>
                </a:lnTo>
                <a:lnTo>
                  <a:pt x="1105" y="1411"/>
                </a:lnTo>
                <a:lnTo>
                  <a:pt x="1105" y="1412"/>
                </a:lnTo>
                <a:lnTo>
                  <a:pt x="1105" y="1413"/>
                </a:lnTo>
                <a:lnTo>
                  <a:pt x="1106" y="1414"/>
                </a:lnTo>
                <a:lnTo>
                  <a:pt x="1106" y="1415"/>
                </a:lnTo>
                <a:lnTo>
                  <a:pt x="1105" y="1415"/>
                </a:lnTo>
                <a:lnTo>
                  <a:pt x="1105" y="1416"/>
                </a:lnTo>
                <a:lnTo>
                  <a:pt x="1105" y="1417"/>
                </a:lnTo>
                <a:lnTo>
                  <a:pt x="1105" y="1418"/>
                </a:lnTo>
                <a:lnTo>
                  <a:pt x="1105" y="1421"/>
                </a:lnTo>
                <a:lnTo>
                  <a:pt x="1105" y="1422"/>
                </a:lnTo>
                <a:lnTo>
                  <a:pt x="1105" y="1423"/>
                </a:lnTo>
                <a:lnTo>
                  <a:pt x="1104" y="1425"/>
                </a:lnTo>
                <a:lnTo>
                  <a:pt x="1104" y="1429"/>
                </a:lnTo>
                <a:lnTo>
                  <a:pt x="1103" y="1431"/>
                </a:lnTo>
                <a:lnTo>
                  <a:pt x="1103" y="1432"/>
                </a:lnTo>
                <a:lnTo>
                  <a:pt x="1102" y="1434"/>
                </a:lnTo>
                <a:lnTo>
                  <a:pt x="1102" y="1436"/>
                </a:lnTo>
                <a:lnTo>
                  <a:pt x="1101" y="1437"/>
                </a:lnTo>
                <a:lnTo>
                  <a:pt x="1101" y="1438"/>
                </a:lnTo>
                <a:lnTo>
                  <a:pt x="1101" y="1439"/>
                </a:lnTo>
                <a:lnTo>
                  <a:pt x="1099" y="1441"/>
                </a:lnTo>
                <a:lnTo>
                  <a:pt x="1099" y="1442"/>
                </a:lnTo>
                <a:lnTo>
                  <a:pt x="1099" y="1443"/>
                </a:lnTo>
                <a:lnTo>
                  <a:pt x="1099" y="1445"/>
                </a:lnTo>
                <a:lnTo>
                  <a:pt x="1101" y="1445"/>
                </a:lnTo>
                <a:lnTo>
                  <a:pt x="1101" y="1446"/>
                </a:lnTo>
                <a:lnTo>
                  <a:pt x="1099" y="1448"/>
                </a:lnTo>
                <a:lnTo>
                  <a:pt x="1099" y="1449"/>
                </a:lnTo>
                <a:lnTo>
                  <a:pt x="1099" y="1450"/>
                </a:lnTo>
                <a:lnTo>
                  <a:pt x="1099" y="1451"/>
                </a:lnTo>
                <a:lnTo>
                  <a:pt x="1098" y="1453"/>
                </a:lnTo>
                <a:lnTo>
                  <a:pt x="1097" y="1453"/>
                </a:lnTo>
                <a:lnTo>
                  <a:pt x="1097" y="1454"/>
                </a:lnTo>
                <a:lnTo>
                  <a:pt x="1097" y="1455"/>
                </a:lnTo>
                <a:lnTo>
                  <a:pt x="1097" y="1456"/>
                </a:lnTo>
                <a:lnTo>
                  <a:pt x="1097" y="1457"/>
                </a:lnTo>
                <a:lnTo>
                  <a:pt x="1097" y="1459"/>
                </a:lnTo>
                <a:lnTo>
                  <a:pt x="1097" y="1461"/>
                </a:lnTo>
                <a:lnTo>
                  <a:pt x="1097" y="1462"/>
                </a:lnTo>
                <a:lnTo>
                  <a:pt x="1096" y="1462"/>
                </a:lnTo>
                <a:lnTo>
                  <a:pt x="1096" y="1463"/>
                </a:lnTo>
                <a:lnTo>
                  <a:pt x="1096" y="1465"/>
                </a:lnTo>
                <a:lnTo>
                  <a:pt x="1095" y="1468"/>
                </a:lnTo>
                <a:lnTo>
                  <a:pt x="1095" y="1474"/>
                </a:lnTo>
                <a:lnTo>
                  <a:pt x="1095" y="1476"/>
                </a:lnTo>
                <a:lnTo>
                  <a:pt x="1094" y="1478"/>
                </a:lnTo>
                <a:lnTo>
                  <a:pt x="1094" y="1480"/>
                </a:lnTo>
                <a:lnTo>
                  <a:pt x="1094" y="1481"/>
                </a:lnTo>
                <a:lnTo>
                  <a:pt x="1094" y="1482"/>
                </a:lnTo>
                <a:lnTo>
                  <a:pt x="1093" y="1483"/>
                </a:lnTo>
                <a:lnTo>
                  <a:pt x="1093" y="1484"/>
                </a:lnTo>
                <a:lnTo>
                  <a:pt x="1092" y="1485"/>
                </a:lnTo>
                <a:lnTo>
                  <a:pt x="1090" y="1487"/>
                </a:lnTo>
                <a:lnTo>
                  <a:pt x="1089" y="1487"/>
                </a:lnTo>
                <a:lnTo>
                  <a:pt x="1088" y="1488"/>
                </a:lnTo>
                <a:lnTo>
                  <a:pt x="1087" y="1488"/>
                </a:lnTo>
                <a:lnTo>
                  <a:pt x="1085" y="1488"/>
                </a:lnTo>
                <a:lnTo>
                  <a:pt x="1084" y="1488"/>
                </a:lnTo>
                <a:lnTo>
                  <a:pt x="1084" y="1489"/>
                </a:lnTo>
                <a:lnTo>
                  <a:pt x="1081" y="1489"/>
                </a:lnTo>
                <a:lnTo>
                  <a:pt x="1080" y="1489"/>
                </a:lnTo>
                <a:lnTo>
                  <a:pt x="1080" y="1488"/>
                </a:lnTo>
                <a:lnTo>
                  <a:pt x="1079" y="1488"/>
                </a:lnTo>
                <a:lnTo>
                  <a:pt x="1078" y="1489"/>
                </a:lnTo>
                <a:lnTo>
                  <a:pt x="1077" y="1489"/>
                </a:lnTo>
                <a:lnTo>
                  <a:pt x="1076" y="1489"/>
                </a:lnTo>
                <a:lnTo>
                  <a:pt x="1075" y="1489"/>
                </a:lnTo>
                <a:lnTo>
                  <a:pt x="1073" y="1488"/>
                </a:lnTo>
                <a:lnTo>
                  <a:pt x="1071" y="1488"/>
                </a:lnTo>
                <a:lnTo>
                  <a:pt x="1070" y="1488"/>
                </a:lnTo>
                <a:lnTo>
                  <a:pt x="1069" y="1488"/>
                </a:lnTo>
                <a:lnTo>
                  <a:pt x="1068" y="1488"/>
                </a:lnTo>
                <a:lnTo>
                  <a:pt x="1067" y="1488"/>
                </a:lnTo>
                <a:lnTo>
                  <a:pt x="1066" y="1488"/>
                </a:lnTo>
                <a:lnTo>
                  <a:pt x="1064" y="1488"/>
                </a:lnTo>
                <a:lnTo>
                  <a:pt x="1064" y="1487"/>
                </a:lnTo>
                <a:lnTo>
                  <a:pt x="1066" y="1485"/>
                </a:lnTo>
                <a:lnTo>
                  <a:pt x="1067" y="1485"/>
                </a:lnTo>
                <a:lnTo>
                  <a:pt x="1066" y="1485"/>
                </a:lnTo>
                <a:lnTo>
                  <a:pt x="1066" y="1484"/>
                </a:lnTo>
                <a:lnTo>
                  <a:pt x="1064" y="1484"/>
                </a:lnTo>
                <a:lnTo>
                  <a:pt x="1064" y="1485"/>
                </a:lnTo>
                <a:lnTo>
                  <a:pt x="1064" y="1487"/>
                </a:lnTo>
                <a:lnTo>
                  <a:pt x="1063" y="1487"/>
                </a:lnTo>
                <a:lnTo>
                  <a:pt x="1063" y="1488"/>
                </a:lnTo>
                <a:lnTo>
                  <a:pt x="1063" y="1489"/>
                </a:lnTo>
                <a:lnTo>
                  <a:pt x="1062" y="1489"/>
                </a:lnTo>
                <a:lnTo>
                  <a:pt x="1061" y="1489"/>
                </a:lnTo>
                <a:lnTo>
                  <a:pt x="1060" y="1488"/>
                </a:lnTo>
                <a:lnTo>
                  <a:pt x="1059" y="1487"/>
                </a:lnTo>
                <a:lnTo>
                  <a:pt x="1059" y="1485"/>
                </a:lnTo>
                <a:lnTo>
                  <a:pt x="1058" y="1485"/>
                </a:lnTo>
                <a:lnTo>
                  <a:pt x="1059" y="1485"/>
                </a:lnTo>
                <a:lnTo>
                  <a:pt x="1059" y="1487"/>
                </a:lnTo>
                <a:lnTo>
                  <a:pt x="1060" y="1487"/>
                </a:lnTo>
                <a:lnTo>
                  <a:pt x="1061" y="1487"/>
                </a:lnTo>
                <a:lnTo>
                  <a:pt x="1062" y="1487"/>
                </a:lnTo>
                <a:lnTo>
                  <a:pt x="1062" y="1485"/>
                </a:lnTo>
                <a:lnTo>
                  <a:pt x="1063" y="1484"/>
                </a:lnTo>
                <a:lnTo>
                  <a:pt x="1062" y="1485"/>
                </a:lnTo>
                <a:lnTo>
                  <a:pt x="1061" y="1485"/>
                </a:lnTo>
                <a:lnTo>
                  <a:pt x="1061" y="1487"/>
                </a:lnTo>
                <a:lnTo>
                  <a:pt x="1060" y="1487"/>
                </a:lnTo>
                <a:lnTo>
                  <a:pt x="1060" y="1485"/>
                </a:lnTo>
                <a:lnTo>
                  <a:pt x="1059" y="1485"/>
                </a:lnTo>
                <a:lnTo>
                  <a:pt x="1059" y="1484"/>
                </a:lnTo>
                <a:lnTo>
                  <a:pt x="1058" y="1483"/>
                </a:lnTo>
                <a:lnTo>
                  <a:pt x="1058" y="1484"/>
                </a:lnTo>
                <a:lnTo>
                  <a:pt x="1058" y="1485"/>
                </a:lnTo>
                <a:lnTo>
                  <a:pt x="1056" y="1485"/>
                </a:lnTo>
                <a:lnTo>
                  <a:pt x="1055" y="1485"/>
                </a:lnTo>
                <a:lnTo>
                  <a:pt x="1054" y="1487"/>
                </a:lnTo>
                <a:lnTo>
                  <a:pt x="1053" y="1487"/>
                </a:lnTo>
                <a:lnTo>
                  <a:pt x="1052" y="1487"/>
                </a:lnTo>
                <a:lnTo>
                  <a:pt x="1052" y="1488"/>
                </a:lnTo>
                <a:lnTo>
                  <a:pt x="1052" y="1489"/>
                </a:lnTo>
                <a:lnTo>
                  <a:pt x="1052" y="1490"/>
                </a:lnTo>
                <a:lnTo>
                  <a:pt x="1052" y="1491"/>
                </a:lnTo>
                <a:lnTo>
                  <a:pt x="1052" y="1490"/>
                </a:lnTo>
                <a:lnTo>
                  <a:pt x="1052" y="1489"/>
                </a:lnTo>
                <a:lnTo>
                  <a:pt x="1052" y="1488"/>
                </a:lnTo>
                <a:lnTo>
                  <a:pt x="1051" y="1487"/>
                </a:lnTo>
                <a:lnTo>
                  <a:pt x="1051" y="1485"/>
                </a:lnTo>
                <a:lnTo>
                  <a:pt x="1051" y="1480"/>
                </a:lnTo>
                <a:lnTo>
                  <a:pt x="1049" y="1480"/>
                </a:lnTo>
                <a:lnTo>
                  <a:pt x="1049" y="1481"/>
                </a:lnTo>
                <a:lnTo>
                  <a:pt x="1050" y="1482"/>
                </a:lnTo>
                <a:lnTo>
                  <a:pt x="1050" y="1485"/>
                </a:lnTo>
                <a:lnTo>
                  <a:pt x="1049" y="1487"/>
                </a:lnTo>
                <a:lnTo>
                  <a:pt x="1050" y="1488"/>
                </a:lnTo>
                <a:lnTo>
                  <a:pt x="1049" y="1488"/>
                </a:lnTo>
                <a:lnTo>
                  <a:pt x="1049" y="1489"/>
                </a:lnTo>
                <a:lnTo>
                  <a:pt x="1049" y="1488"/>
                </a:lnTo>
                <a:lnTo>
                  <a:pt x="1047" y="1488"/>
                </a:lnTo>
                <a:lnTo>
                  <a:pt x="1047" y="1487"/>
                </a:lnTo>
                <a:lnTo>
                  <a:pt x="1045" y="1487"/>
                </a:lnTo>
                <a:lnTo>
                  <a:pt x="1043" y="1485"/>
                </a:lnTo>
                <a:lnTo>
                  <a:pt x="1041" y="1484"/>
                </a:lnTo>
                <a:lnTo>
                  <a:pt x="1039" y="1484"/>
                </a:lnTo>
                <a:lnTo>
                  <a:pt x="1038" y="1484"/>
                </a:lnTo>
                <a:lnTo>
                  <a:pt x="1037" y="1483"/>
                </a:lnTo>
                <a:lnTo>
                  <a:pt x="1037" y="1482"/>
                </a:lnTo>
                <a:lnTo>
                  <a:pt x="1036" y="1481"/>
                </a:lnTo>
                <a:lnTo>
                  <a:pt x="1037" y="1480"/>
                </a:lnTo>
                <a:lnTo>
                  <a:pt x="1037" y="1479"/>
                </a:lnTo>
                <a:lnTo>
                  <a:pt x="1037" y="1476"/>
                </a:lnTo>
                <a:lnTo>
                  <a:pt x="1037" y="1475"/>
                </a:lnTo>
                <a:lnTo>
                  <a:pt x="1037" y="1474"/>
                </a:lnTo>
                <a:lnTo>
                  <a:pt x="1036" y="1474"/>
                </a:lnTo>
                <a:lnTo>
                  <a:pt x="1036" y="1473"/>
                </a:lnTo>
                <a:lnTo>
                  <a:pt x="1036" y="1472"/>
                </a:lnTo>
                <a:lnTo>
                  <a:pt x="1037" y="1472"/>
                </a:lnTo>
                <a:lnTo>
                  <a:pt x="1038" y="1472"/>
                </a:lnTo>
                <a:lnTo>
                  <a:pt x="1039" y="1471"/>
                </a:lnTo>
                <a:lnTo>
                  <a:pt x="1041" y="1471"/>
                </a:lnTo>
                <a:lnTo>
                  <a:pt x="1041" y="1470"/>
                </a:lnTo>
                <a:lnTo>
                  <a:pt x="1041" y="1468"/>
                </a:lnTo>
                <a:lnTo>
                  <a:pt x="1041" y="1467"/>
                </a:lnTo>
                <a:lnTo>
                  <a:pt x="1039" y="1468"/>
                </a:lnTo>
                <a:lnTo>
                  <a:pt x="1038" y="1468"/>
                </a:lnTo>
                <a:lnTo>
                  <a:pt x="1037" y="1468"/>
                </a:lnTo>
                <a:lnTo>
                  <a:pt x="1037" y="1470"/>
                </a:lnTo>
                <a:lnTo>
                  <a:pt x="1037" y="1471"/>
                </a:lnTo>
                <a:lnTo>
                  <a:pt x="1036" y="1471"/>
                </a:lnTo>
                <a:lnTo>
                  <a:pt x="1036" y="1472"/>
                </a:lnTo>
                <a:lnTo>
                  <a:pt x="1034" y="1472"/>
                </a:lnTo>
                <a:lnTo>
                  <a:pt x="1033" y="1471"/>
                </a:lnTo>
                <a:lnTo>
                  <a:pt x="1033" y="1470"/>
                </a:lnTo>
                <a:lnTo>
                  <a:pt x="1030" y="1468"/>
                </a:lnTo>
                <a:lnTo>
                  <a:pt x="1030" y="1467"/>
                </a:lnTo>
                <a:lnTo>
                  <a:pt x="1029" y="1467"/>
                </a:lnTo>
                <a:lnTo>
                  <a:pt x="1029" y="1466"/>
                </a:lnTo>
                <a:lnTo>
                  <a:pt x="1029" y="1465"/>
                </a:lnTo>
                <a:lnTo>
                  <a:pt x="1029" y="1464"/>
                </a:lnTo>
                <a:lnTo>
                  <a:pt x="1029" y="1463"/>
                </a:lnTo>
                <a:lnTo>
                  <a:pt x="1029" y="1462"/>
                </a:lnTo>
                <a:lnTo>
                  <a:pt x="1029" y="1461"/>
                </a:lnTo>
                <a:lnTo>
                  <a:pt x="1028" y="1461"/>
                </a:lnTo>
                <a:lnTo>
                  <a:pt x="1028" y="1459"/>
                </a:lnTo>
                <a:lnTo>
                  <a:pt x="1028" y="1457"/>
                </a:lnTo>
                <a:lnTo>
                  <a:pt x="1027" y="1454"/>
                </a:lnTo>
                <a:lnTo>
                  <a:pt x="1027" y="1453"/>
                </a:lnTo>
                <a:lnTo>
                  <a:pt x="1027" y="1451"/>
                </a:lnTo>
                <a:lnTo>
                  <a:pt x="1026" y="1451"/>
                </a:lnTo>
                <a:lnTo>
                  <a:pt x="1025" y="1450"/>
                </a:lnTo>
                <a:lnTo>
                  <a:pt x="1025" y="1449"/>
                </a:lnTo>
                <a:lnTo>
                  <a:pt x="1024" y="1449"/>
                </a:lnTo>
                <a:lnTo>
                  <a:pt x="1024" y="1448"/>
                </a:lnTo>
                <a:lnTo>
                  <a:pt x="1023" y="1448"/>
                </a:lnTo>
                <a:lnTo>
                  <a:pt x="1023" y="1447"/>
                </a:lnTo>
                <a:lnTo>
                  <a:pt x="1023" y="1446"/>
                </a:lnTo>
                <a:lnTo>
                  <a:pt x="1021" y="1446"/>
                </a:lnTo>
                <a:lnTo>
                  <a:pt x="1020" y="1446"/>
                </a:lnTo>
                <a:lnTo>
                  <a:pt x="1019" y="1446"/>
                </a:lnTo>
                <a:lnTo>
                  <a:pt x="1018" y="1446"/>
                </a:lnTo>
                <a:lnTo>
                  <a:pt x="1017" y="1446"/>
                </a:lnTo>
                <a:lnTo>
                  <a:pt x="1015" y="1446"/>
                </a:lnTo>
                <a:lnTo>
                  <a:pt x="1013" y="1446"/>
                </a:lnTo>
                <a:lnTo>
                  <a:pt x="1011" y="1446"/>
                </a:lnTo>
                <a:lnTo>
                  <a:pt x="1008" y="1446"/>
                </a:lnTo>
                <a:lnTo>
                  <a:pt x="1004" y="1445"/>
                </a:lnTo>
                <a:lnTo>
                  <a:pt x="1003" y="1445"/>
                </a:lnTo>
                <a:lnTo>
                  <a:pt x="1002" y="1445"/>
                </a:lnTo>
                <a:lnTo>
                  <a:pt x="1001" y="1443"/>
                </a:lnTo>
                <a:lnTo>
                  <a:pt x="999" y="1441"/>
                </a:lnTo>
                <a:lnTo>
                  <a:pt x="997" y="1438"/>
                </a:lnTo>
                <a:lnTo>
                  <a:pt x="997" y="1436"/>
                </a:lnTo>
                <a:lnTo>
                  <a:pt x="995" y="1433"/>
                </a:lnTo>
                <a:lnTo>
                  <a:pt x="994" y="1433"/>
                </a:lnTo>
                <a:lnTo>
                  <a:pt x="993" y="1433"/>
                </a:lnTo>
                <a:lnTo>
                  <a:pt x="992" y="1433"/>
                </a:lnTo>
                <a:lnTo>
                  <a:pt x="992" y="1434"/>
                </a:lnTo>
                <a:lnTo>
                  <a:pt x="992" y="1436"/>
                </a:lnTo>
                <a:lnTo>
                  <a:pt x="993" y="1437"/>
                </a:lnTo>
                <a:lnTo>
                  <a:pt x="994" y="1438"/>
                </a:lnTo>
                <a:lnTo>
                  <a:pt x="994" y="1439"/>
                </a:lnTo>
                <a:lnTo>
                  <a:pt x="994" y="1440"/>
                </a:lnTo>
                <a:lnTo>
                  <a:pt x="997" y="1440"/>
                </a:lnTo>
                <a:lnTo>
                  <a:pt x="998" y="1442"/>
                </a:lnTo>
                <a:lnTo>
                  <a:pt x="1000" y="1445"/>
                </a:lnTo>
                <a:lnTo>
                  <a:pt x="1001" y="1445"/>
                </a:lnTo>
                <a:lnTo>
                  <a:pt x="1001" y="1446"/>
                </a:lnTo>
                <a:lnTo>
                  <a:pt x="1000" y="1453"/>
                </a:lnTo>
                <a:lnTo>
                  <a:pt x="999" y="1453"/>
                </a:lnTo>
                <a:lnTo>
                  <a:pt x="995" y="1453"/>
                </a:lnTo>
                <a:lnTo>
                  <a:pt x="993" y="1453"/>
                </a:lnTo>
                <a:lnTo>
                  <a:pt x="992" y="1453"/>
                </a:lnTo>
                <a:lnTo>
                  <a:pt x="991" y="1451"/>
                </a:lnTo>
                <a:lnTo>
                  <a:pt x="990" y="1450"/>
                </a:lnTo>
                <a:lnTo>
                  <a:pt x="989" y="1449"/>
                </a:lnTo>
                <a:lnTo>
                  <a:pt x="987" y="1447"/>
                </a:lnTo>
                <a:lnTo>
                  <a:pt x="986" y="1447"/>
                </a:lnTo>
                <a:lnTo>
                  <a:pt x="985" y="1446"/>
                </a:lnTo>
                <a:lnTo>
                  <a:pt x="982" y="1446"/>
                </a:lnTo>
                <a:lnTo>
                  <a:pt x="981" y="1445"/>
                </a:lnTo>
                <a:lnTo>
                  <a:pt x="980" y="1443"/>
                </a:lnTo>
                <a:lnTo>
                  <a:pt x="978" y="1442"/>
                </a:lnTo>
                <a:lnTo>
                  <a:pt x="978" y="1441"/>
                </a:lnTo>
                <a:lnTo>
                  <a:pt x="977" y="1441"/>
                </a:lnTo>
                <a:lnTo>
                  <a:pt x="977" y="1440"/>
                </a:lnTo>
                <a:lnTo>
                  <a:pt x="976" y="1440"/>
                </a:lnTo>
                <a:lnTo>
                  <a:pt x="976" y="1439"/>
                </a:lnTo>
                <a:lnTo>
                  <a:pt x="975" y="1439"/>
                </a:lnTo>
                <a:lnTo>
                  <a:pt x="975" y="1438"/>
                </a:lnTo>
                <a:lnTo>
                  <a:pt x="975" y="1436"/>
                </a:lnTo>
                <a:lnTo>
                  <a:pt x="975" y="1426"/>
                </a:lnTo>
                <a:lnTo>
                  <a:pt x="978" y="1426"/>
                </a:lnTo>
                <a:lnTo>
                  <a:pt x="981" y="1426"/>
                </a:lnTo>
                <a:lnTo>
                  <a:pt x="982" y="1426"/>
                </a:lnTo>
                <a:lnTo>
                  <a:pt x="982" y="1425"/>
                </a:lnTo>
                <a:lnTo>
                  <a:pt x="981" y="1425"/>
                </a:lnTo>
                <a:lnTo>
                  <a:pt x="976" y="1425"/>
                </a:lnTo>
                <a:lnTo>
                  <a:pt x="975" y="1425"/>
                </a:lnTo>
                <a:lnTo>
                  <a:pt x="975" y="1415"/>
                </a:lnTo>
                <a:lnTo>
                  <a:pt x="974" y="1415"/>
                </a:lnTo>
                <a:lnTo>
                  <a:pt x="974" y="1416"/>
                </a:lnTo>
                <a:lnTo>
                  <a:pt x="974" y="1423"/>
                </a:lnTo>
                <a:lnTo>
                  <a:pt x="974" y="1431"/>
                </a:lnTo>
                <a:lnTo>
                  <a:pt x="974" y="1434"/>
                </a:lnTo>
                <a:lnTo>
                  <a:pt x="974" y="1439"/>
                </a:lnTo>
                <a:lnTo>
                  <a:pt x="974" y="1440"/>
                </a:lnTo>
                <a:lnTo>
                  <a:pt x="974" y="1441"/>
                </a:lnTo>
                <a:lnTo>
                  <a:pt x="974" y="1442"/>
                </a:lnTo>
                <a:lnTo>
                  <a:pt x="974" y="1443"/>
                </a:lnTo>
                <a:lnTo>
                  <a:pt x="975" y="1443"/>
                </a:lnTo>
                <a:lnTo>
                  <a:pt x="975" y="1445"/>
                </a:lnTo>
                <a:lnTo>
                  <a:pt x="974" y="1446"/>
                </a:lnTo>
                <a:lnTo>
                  <a:pt x="973" y="1447"/>
                </a:lnTo>
                <a:lnTo>
                  <a:pt x="974" y="1448"/>
                </a:lnTo>
                <a:lnTo>
                  <a:pt x="974" y="1449"/>
                </a:lnTo>
                <a:lnTo>
                  <a:pt x="974" y="1450"/>
                </a:lnTo>
                <a:lnTo>
                  <a:pt x="974" y="1451"/>
                </a:lnTo>
                <a:lnTo>
                  <a:pt x="973" y="1451"/>
                </a:lnTo>
                <a:lnTo>
                  <a:pt x="973" y="1450"/>
                </a:lnTo>
                <a:lnTo>
                  <a:pt x="973" y="1451"/>
                </a:lnTo>
                <a:lnTo>
                  <a:pt x="972" y="1451"/>
                </a:lnTo>
                <a:lnTo>
                  <a:pt x="972" y="1453"/>
                </a:lnTo>
                <a:lnTo>
                  <a:pt x="973" y="1451"/>
                </a:lnTo>
                <a:lnTo>
                  <a:pt x="974" y="1451"/>
                </a:lnTo>
                <a:lnTo>
                  <a:pt x="975" y="1451"/>
                </a:lnTo>
                <a:lnTo>
                  <a:pt x="975" y="1450"/>
                </a:lnTo>
                <a:lnTo>
                  <a:pt x="976" y="1450"/>
                </a:lnTo>
                <a:lnTo>
                  <a:pt x="976" y="1451"/>
                </a:lnTo>
                <a:lnTo>
                  <a:pt x="977" y="1451"/>
                </a:lnTo>
                <a:lnTo>
                  <a:pt x="977" y="1453"/>
                </a:lnTo>
                <a:lnTo>
                  <a:pt x="977" y="1451"/>
                </a:lnTo>
                <a:lnTo>
                  <a:pt x="977" y="1450"/>
                </a:lnTo>
                <a:lnTo>
                  <a:pt x="978" y="1450"/>
                </a:lnTo>
                <a:lnTo>
                  <a:pt x="978" y="1451"/>
                </a:lnTo>
                <a:lnTo>
                  <a:pt x="980" y="1451"/>
                </a:lnTo>
                <a:lnTo>
                  <a:pt x="978" y="1453"/>
                </a:lnTo>
                <a:lnTo>
                  <a:pt x="978" y="1454"/>
                </a:lnTo>
                <a:lnTo>
                  <a:pt x="980" y="1454"/>
                </a:lnTo>
                <a:lnTo>
                  <a:pt x="980" y="1453"/>
                </a:lnTo>
                <a:lnTo>
                  <a:pt x="980" y="1454"/>
                </a:lnTo>
                <a:lnTo>
                  <a:pt x="981" y="1454"/>
                </a:lnTo>
                <a:lnTo>
                  <a:pt x="981" y="1453"/>
                </a:lnTo>
                <a:lnTo>
                  <a:pt x="981" y="1454"/>
                </a:lnTo>
                <a:lnTo>
                  <a:pt x="982" y="1454"/>
                </a:lnTo>
                <a:lnTo>
                  <a:pt x="982" y="1453"/>
                </a:lnTo>
                <a:lnTo>
                  <a:pt x="981" y="1453"/>
                </a:lnTo>
                <a:lnTo>
                  <a:pt x="980" y="1451"/>
                </a:lnTo>
                <a:lnTo>
                  <a:pt x="980" y="1450"/>
                </a:lnTo>
                <a:lnTo>
                  <a:pt x="978" y="1450"/>
                </a:lnTo>
                <a:lnTo>
                  <a:pt x="977" y="1450"/>
                </a:lnTo>
                <a:lnTo>
                  <a:pt x="976" y="1450"/>
                </a:lnTo>
                <a:lnTo>
                  <a:pt x="976" y="1449"/>
                </a:lnTo>
                <a:lnTo>
                  <a:pt x="975" y="1449"/>
                </a:lnTo>
                <a:lnTo>
                  <a:pt x="974" y="1448"/>
                </a:lnTo>
                <a:lnTo>
                  <a:pt x="974" y="1447"/>
                </a:lnTo>
                <a:lnTo>
                  <a:pt x="975" y="1447"/>
                </a:lnTo>
                <a:lnTo>
                  <a:pt x="976" y="1447"/>
                </a:lnTo>
                <a:lnTo>
                  <a:pt x="977" y="1448"/>
                </a:lnTo>
                <a:lnTo>
                  <a:pt x="978" y="1448"/>
                </a:lnTo>
                <a:lnTo>
                  <a:pt x="980" y="1448"/>
                </a:lnTo>
                <a:lnTo>
                  <a:pt x="981" y="1448"/>
                </a:lnTo>
                <a:lnTo>
                  <a:pt x="982" y="1449"/>
                </a:lnTo>
                <a:lnTo>
                  <a:pt x="983" y="1449"/>
                </a:lnTo>
                <a:lnTo>
                  <a:pt x="984" y="1449"/>
                </a:lnTo>
                <a:lnTo>
                  <a:pt x="985" y="1450"/>
                </a:lnTo>
                <a:lnTo>
                  <a:pt x="986" y="1450"/>
                </a:lnTo>
                <a:lnTo>
                  <a:pt x="986" y="1449"/>
                </a:lnTo>
                <a:lnTo>
                  <a:pt x="986" y="1450"/>
                </a:lnTo>
                <a:lnTo>
                  <a:pt x="987" y="1450"/>
                </a:lnTo>
                <a:lnTo>
                  <a:pt x="989" y="1450"/>
                </a:lnTo>
                <a:lnTo>
                  <a:pt x="989" y="1451"/>
                </a:lnTo>
                <a:lnTo>
                  <a:pt x="989" y="1453"/>
                </a:lnTo>
                <a:lnTo>
                  <a:pt x="990" y="1453"/>
                </a:lnTo>
                <a:lnTo>
                  <a:pt x="990" y="1454"/>
                </a:lnTo>
                <a:lnTo>
                  <a:pt x="991" y="1454"/>
                </a:lnTo>
                <a:lnTo>
                  <a:pt x="990" y="1454"/>
                </a:lnTo>
                <a:lnTo>
                  <a:pt x="990" y="1453"/>
                </a:lnTo>
                <a:lnTo>
                  <a:pt x="989" y="1453"/>
                </a:lnTo>
                <a:lnTo>
                  <a:pt x="990" y="1453"/>
                </a:lnTo>
                <a:lnTo>
                  <a:pt x="991" y="1453"/>
                </a:lnTo>
                <a:lnTo>
                  <a:pt x="991" y="1454"/>
                </a:lnTo>
                <a:lnTo>
                  <a:pt x="991" y="1455"/>
                </a:lnTo>
                <a:lnTo>
                  <a:pt x="992" y="1456"/>
                </a:lnTo>
                <a:lnTo>
                  <a:pt x="992" y="1457"/>
                </a:lnTo>
                <a:lnTo>
                  <a:pt x="993" y="1457"/>
                </a:lnTo>
                <a:lnTo>
                  <a:pt x="994" y="1458"/>
                </a:lnTo>
                <a:lnTo>
                  <a:pt x="995" y="1459"/>
                </a:lnTo>
                <a:lnTo>
                  <a:pt x="997" y="1459"/>
                </a:lnTo>
                <a:lnTo>
                  <a:pt x="998" y="1459"/>
                </a:lnTo>
                <a:lnTo>
                  <a:pt x="999" y="1459"/>
                </a:lnTo>
                <a:lnTo>
                  <a:pt x="1000" y="1461"/>
                </a:lnTo>
                <a:lnTo>
                  <a:pt x="1001" y="1461"/>
                </a:lnTo>
                <a:lnTo>
                  <a:pt x="1002" y="1463"/>
                </a:lnTo>
                <a:lnTo>
                  <a:pt x="1002" y="1464"/>
                </a:lnTo>
                <a:lnTo>
                  <a:pt x="1002" y="1465"/>
                </a:lnTo>
                <a:lnTo>
                  <a:pt x="1002" y="1466"/>
                </a:lnTo>
                <a:lnTo>
                  <a:pt x="1002" y="1467"/>
                </a:lnTo>
                <a:lnTo>
                  <a:pt x="1002" y="1470"/>
                </a:lnTo>
                <a:lnTo>
                  <a:pt x="1002" y="1471"/>
                </a:lnTo>
                <a:lnTo>
                  <a:pt x="1001" y="1471"/>
                </a:lnTo>
                <a:lnTo>
                  <a:pt x="1000" y="1471"/>
                </a:lnTo>
                <a:lnTo>
                  <a:pt x="1000" y="1472"/>
                </a:lnTo>
                <a:lnTo>
                  <a:pt x="999" y="1472"/>
                </a:lnTo>
                <a:lnTo>
                  <a:pt x="1000" y="1473"/>
                </a:lnTo>
                <a:lnTo>
                  <a:pt x="999" y="1473"/>
                </a:lnTo>
                <a:lnTo>
                  <a:pt x="999" y="1474"/>
                </a:lnTo>
                <a:lnTo>
                  <a:pt x="998" y="1474"/>
                </a:lnTo>
                <a:lnTo>
                  <a:pt x="998" y="1473"/>
                </a:lnTo>
                <a:lnTo>
                  <a:pt x="997" y="1474"/>
                </a:lnTo>
                <a:lnTo>
                  <a:pt x="995" y="1474"/>
                </a:lnTo>
                <a:lnTo>
                  <a:pt x="994" y="1474"/>
                </a:lnTo>
                <a:lnTo>
                  <a:pt x="994" y="1473"/>
                </a:lnTo>
                <a:lnTo>
                  <a:pt x="993" y="1473"/>
                </a:lnTo>
                <a:lnTo>
                  <a:pt x="992" y="1472"/>
                </a:lnTo>
                <a:lnTo>
                  <a:pt x="992" y="1471"/>
                </a:lnTo>
                <a:lnTo>
                  <a:pt x="991" y="1471"/>
                </a:lnTo>
                <a:lnTo>
                  <a:pt x="989" y="1470"/>
                </a:lnTo>
                <a:lnTo>
                  <a:pt x="987" y="1470"/>
                </a:lnTo>
                <a:lnTo>
                  <a:pt x="986" y="1470"/>
                </a:lnTo>
                <a:lnTo>
                  <a:pt x="985" y="1470"/>
                </a:lnTo>
                <a:lnTo>
                  <a:pt x="984" y="1470"/>
                </a:lnTo>
                <a:lnTo>
                  <a:pt x="984" y="1468"/>
                </a:lnTo>
                <a:lnTo>
                  <a:pt x="984" y="1467"/>
                </a:lnTo>
                <a:lnTo>
                  <a:pt x="984" y="1468"/>
                </a:lnTo>
                <a:lnTo>
                  <a:pt x="983" y="1468"/>
                </a:lnTo>
                <a:lnTo>
                  <a:pt x="982" y="1468"/>
                </a:lnTo>
                <a:lnTo>
                  <a:pt x="982" y="1467"/>
                </a:lnTo>
                <a:lnTo>
                  <a:pt x="981" y="1467"/>
                </a:lnTo>
                <a:lnTo>
                  <a:pt x="981" y="1466"/>
                </a:lnTo>
                <a:lnTo>
                  <a:pt x="980" y="1466"/>
                </a:lnTo>
                <a:lnTo>
                  <a:pt x="978" y="1466"/>
                </a:lnTo>
                <a:lnTo>
                  <a:pt x="977" y="1465"/>
                </a:lnTo>
                <a:lnTo>
                  <a:pt x="977" y="1466"/>
                </a:lnTo>
                <a:lnTo>
                  <a:pt x="976" y="1466"/>
                </a:lnTo>
                <a:lnTo>
                  <a:pt x="976" y="1467"/>
                </a:lnTo>
                <a:lnTo>
                  <a:pt x="975" y="1467"/>
                </a:lnTo>
                <a:lnTo>
                  <a:pt x="974" y="1466"/>
                </a:lnTo>
                <a:lnTo>
                  <a:pt x="975" y="1466"/>
                </a:lnTo>
                <a:lnTo>
                  <a:pt x="974" y="1466"/>
                </a:lnTo>
                <a:lnTo>
                  <a:pt x="973" y="1465"/>
                </a:lnTo>
                <a:lnTo>
                  <a:pt x="972" y="1465"/>
                </a:lnTo>
                <a:lnTo>
                  <a:pt x="971" y="1465"/>
                </a:lnTo>
                <a:lnTo>
                  <a:pt x="969" y="1465"/>
                </a:lnTo>
                <a:lnTo>
                  <a:pt x="968" y="1464"/>
                </a:lnTo>
                <a:lnTo>
                  <a:pt x="967" y="1464"/>
                </a:lnTo>
                <a:lnTo>
                  <a:pt x="967" y="1463"/>
                </a:lnTo>
                <a:lnTo>
                  <a:pt x="966" y="1463"/>
                </a:lnTo>
                <a:lnTo>
                  <a:pt x="965" y="1464"/>
                </a:lnTo>
                <a:lnTo>
                  <a:pt x="964" y="1465"/>
                </a:lnTo>
                <a:lnTo>
                  <a:pt x="964" y="1464"/>
                </a:lnTo>
                <a:lnTo>
                  <a:pt x="963" y="1463"/>
                </a:lnTo>
                <a:lnTo>
                  <a:pt x="961" y="1463"/>
                </a:lnTo>
                <a:lnTo>
                  <a:pt x="961" y="1464"/>
                </a:lnTo>
                <a:lnTo>
                  <a:pt x="960" y="1464"/>
                </a:lnTo>
                <a:lnTo>
                  <a:pt x="960" y="1463"/>
                </a:lnTo>
                <a:lnTo>
                  <a:pt x="960" y="1462"/>
                </a:lnTo>
                <a:lnTo>
                  <a:pt x="959" y="1462"/>
                </a:lnTo>
                <a:lnTo>
                  <a:pt x="959" y="1461"/>
                </a:lnTo>
                <a:lnTo>
                  <a:pt x="958" y="1461"/>
                </a:lnTo>
                <a:lnTo>
                  <a:pt x="958" y="1459"/>
                </a:lnTo>
                <a:lnTo>
                  <a:pt x="958" y="1461"/>
                </a:lnTo>
                <a:lnTo>
                  <a:pt x="957" y="1461"/>
                </a:lnTo>
                <a:lnTo>
                  <a:pt x="956" y="1461"/>
                </a:lnTo>
                <a:lnTo>
                  <a:pt x="956" y="1459"/>
                </a:lnTo>
                <a:lnTo>
                  <a:pt x="955" y="1459"/>
                </a:lnTo>
                <a:lnTo>
                  <a:pt x="955" y="1461"/>
                </a:lnTo>
                <a:lnTo>
                  <a:pt x="954" y="1461"/>
                </a:lnTo>
                <a:lnTo>
                  <a:pt x="954" y="1459"/>
                </a:lnTo>
                <a:lnTo>
                  <a:pt x="954" y="1461"/>
                </a:lnTo>
                <a:lnTo>
                  <a:pt x="952" y="1461"/>
                </a:lnTo>
                <a:lnTo>
                  <a:pt x="952" y="1459"/>
                </a:lnTo>
                <a:lnTo>
                  <a:pt x="951" y="1459"/>
                </a:lnTo>
                <a:lnTo>
                  <a:pt x="951" y="1458"/>
                </a:lnTo>
                <a:lnTo>
                  <a:pt x="950" y="1458"/>
                </a:lnTo>
                <a:lnTo>
                  <a:pt x="950" y="1459"/>
                </a:lnTo>
                <a:lnTo>
                  <a:pt x="949" y="1459"/>
                </a:lnTo>
                <a:lnTo>
                  <a:pt x="949" y="1458"/>
                </a:lnTo>
                <a:lnTo>
                  <a:pt x="949" y="1459"/>
                </a:lnTo>
                <a:lnTo>
                  <a:pt x="948" y="1459"/>
                </a:lnTo>
                <a:lnTo>
                  <a:pt x="948" y="1461"/>
                </a:lnTo>
                <a:lnTo>
                  <a:pt x="947" y="1461"/>
                </a:lnTo>
                <a:lnTo>
                  <a:pt x="947" y="1459"/>
                </a:lnTo>
                <a:lnTo>
                  <a:pt x="948" y="1458"/>
                </a:lnTo>
                <a:lnTo>
                  <a:pt x="948" y="1457"/>
                </a:lnTo>
                <a:lnTo>
                  <a:pt x="948" y="1456"/>
                </a:lnTo>
                <a:lnTo>
                  <a:pt x="948" y="1455"/>
                </a:lnTo>
                <a:lnTo>
                  <a:pt x="949" y="1455"/>
                </a:lnTo>
                <a:lnTo>
                  <a:pt x="949" y="1454"/>
                </a:lnTo>
                <a:lnTo>
                  <a:pt x="950" y="1454"/>
                </a:lnTo>
                <a:lnTo>
                  <a:pt x="951" y="1454"/>
                </a:lnTo>
                <a:lnTo>
                  <a:pt x="952" y="1454"/>
                </a:lnTo>
                <a:lnTo>
                  <a:pt x="954" y="1454"/>
                </a:lnTo>
                <a:lnTo>
                  <a:pt x="955" y="1454"/>
                </a:lnTo>
                <a:lnTo>
                  <a:pt x="956" y="1454"/>
                </a:lnTo>
                <a:lnTo>
                  <a:pt x="956" y="1453"/>
                </a:lnTo>
                <a:lnTo>
                  <a:pt x="956" y="1451"/>
                </a:lnTo>
                <a:lnTo>
                  <a:pt x="957" y="1450"/>
                </a:lnTo>
                <a:lnTo>
                  <a:pt x="958" y="1450"/>
                </a:lnTo>
                <a:lnTo>
                  <a:pt x="958" y="1449"/>
                </a:lnTo>
                <a:lnTo>
                  <a:pt x="959" y="1448"/>
                </a:lnTo>
                <a:lnTo>
                  <a:pt x="960" y="1448"/>
                </a:lnTo>
                <a:lnTo>
                  <a:pt x="960" y="1449"/>
                </a:lnTo>
                <a:lnTo>
                  <a:pt x="961" y="1449"/>
                </a:lnTo>
                <a:lnTo>
                  <a:pt x="963" y="1449"/>
                </a:lnTo>
                <a:lnTo>
                  <a:pt x="963" y="1450"/>
                </a:lnTo>
                <a:lnTo>
                  <a:pt x="963" y="1451"/>
                </a:lnTo>
                <a:lnTo>
                  <a:pt x="964" y="1451"/>
                </a:lnTo>
                <a:lnTo>
                  <a:pt x="964" y="1450"/>
                </a:lnTo>
                <a:lnTo>
                  <a:pt x="963" y="1450"/>
                </a:lnTo>
                <a:lnTo>
                  <a:pt x="963" y="1449"/>
                </a:lnTo>
                <a:lnTo>
                  <a:pt x="964" y="1449"/>
                </a:lnTo>
                <a:lnTo>
                  <a:pt x="963" y="1449"/>
                </a:lnTo>
                <a:lnTo>
                  <a:pt x="963" y="1448"/>
                </a:lnTo>
                <a:lnTo>
                  <a:pt x="964" y="1448"/>
                </a:lnTo>
                <a:lnTo>
                  <a:pt x="963" y="1448"/>
                </a:lnTo>
                <a:lnTo>
                  <a:pt x="964" y="1447"/>
                </a:lnTo>
                <a:lnTo>
                  <a:pt x="965" y="1447"/>
                </a:lnTo>
                <a:lnTo>
                  <a:pt x="965" y="1448"/>
                </a:lnTo>
                <a:lnTo>
                  <a:pt x="965" y="1449"/>
                </a:lnTo>
                <a:lnTo>
                  <a:pt x="964" y="1449"/>
                </a:lnTo>
                <a:lnTo>
                  <a:pt x="965" y="1449"/>
                </a:lnTo>
                <a:lnTo>
                  <a:pt x="966" y="1449"/>
                </a:lnTo>
                <a:lnTo>
                  <a:pt x="967" y="1450"/>
                </a:lnTo>
                <a:lnTo>
                  <a:pt x="967" y="1451"/>
                </a:lnTo>
                <a:lnTo>
                  <a:pt x="968" y="1451"/>
                </a:lnTo>
                <a:lnTo>
                  <a:pt x="969" y="1451"/>
                </a:lnTo>
                <a:lnTo>
                  <a:pt x="969" y="1453"/>
                </a:lnTo>
                <a:lnTo>
                  <a:pt x="969" y="1451"/>
                </a:lnTo>
                <a:lnTo>
                  <a:pt x="969" y="1450"/>
                </a:lnTo>
                <a:lnTo>
                  <a:pt x="969" y="1449"/>
                </a:lnTo>
                <a:lnTo>
                  <a:pt x="969" y="1448"/>
                </a:lnTo>
                <a:lnTo>
                  <a:pt x="971" y="1447"/>
                </a:lnTo>
                <a:lnTo>
                  <a:pt x="969" y="1447"/>
                </a:lnTo>
                <a:lnTo>
                  <a:pt x="969" y="1446"/>
                </a:lnTo>
                <a:lnTo>
                  <a:pt x="971" y="1446"/>
                </a:lnTo>
                <a:lnTo>
                  <a:pt x="972" y="1445"/>
                </a:lnTo>
                <a:lnTo>
                  <a:pt x="973" y="1445"/>
                </a:lnTo>
                <a:lnTo>
                  <a:pt x="972" y="1445"/>
                </a:lnTo>
                <a:lnTo>
                  <a:pt x="972" y="1443"/>
                </a:lnTo>
                <a:lnTo>
                  <a:pt x="971" y="1443"/>
                </a:lnTo>
                <a:lnTo>
                  <a:pt x="972" y="1443"/>
                </a:lnTo>
                <a:lnTo>
                  <a:pt x="973" y="1443"/>
                </a:lnTo>
                <a:lnTo>
                  <a:pt x="973" y="1442"/>
                </a:lnTo>
                <a:lnTo>
                  <a:pt x="973" y="1441"/>
                </a:lnTo>
                <a:lnTo>
                  <a:pt x="972" y="1440"/>
                </a:lnTo>
                <a:lnTo>
                  <a:pt x="971" y="1439"/>
                </a:lnTo>
                <a:lnTo>
                  <a:pt x="971" y="1438"/>
                </a:lnTo>
                <a:lnTo>
                  <a:pt x="971" y="1439"/>
                </a:lnTo>
                <a:lnTo>
                  <a:pt x="971" y="1440"/>
                </a:lnTo>
                <a:lnTo>
                  <a:pt x="969" y="1440"/>
                </a:lnTo>
                <a:lnTo>
                  <a:pt x="969" y="1439"/>
                </a:lnTo>
                <a:lnTo>
                  <a:pt x="969" y="1438"/>
                </a:lnTo>
                <a:lnTo>
                  <a:pt x="969" y="1437"/>
                </a:lnTo>
                <a:lnTo>
                  <a:pt x="968" y="1438"/>
                </a:lnTo>
                <a:lnTo>
                  <a:pt x="967" y="1438"/>
                </a:lnTo>
                <a:lnTo>
                  <a:pt x="966" y="1439"/>
                </a:lnTo>
                <a:lnTo>
                  <a:pt x="966" y="1440"/>
                </a:lnTo>
                <a:lnTo>
                  <a:pt x="966" y="1441"/>
                </a:lnTo>
                <a:lnTo>
                  <a:pt x="966" y="1440"/>
                </a:lnTo>
                <a:lnTo>
                  <a:pt x="965" y="1440"/>
                </a:lnTo>
                <a:lnTo>
                  <a:pt x="964" y="1440"/>
                </a:lnTo>
                <a:lnTo>
                  <a:pt x="963" y="1441"/>
                </a:lnTo>
                <a:lnTo>
                  <a:pt x="964" y="1441"/>
                </a:lnTo>
                <a:lnTo>
                  <a:pt x="964" y="1442"/>
                </a:lnTo>
                <a:lnTo>
                  <a:pt x="963" y="1442"/>
                </a:lnTo>
                <a:lnTo>
                  <a:pt x="964" y="1442"/>
                </a:lnTo>
                <a:lnTo>
                  <a:pt x="965" y="1442"/>
                </a:lnTo>
                <a:lnTo>
                  <a:pt x="965" y="1443"/>
                </a:lnTo>
                <a:lnTo>
                  <a:pt x="964" y="1443"/>
                </a:lnTo>
                <a:lnTo>
                  <a:pt x="965" y="1443"/>
                </a:lnTo>
                <a:lnTo>
                  <a:pt x="965" y="1445"/>
                </a:lnTo>
                <a:lnTo>
                  <a:pt x="964" y="1445"/>
                </a:lnTo>
                <a:lnTo>
                  <a:pt x="964" y="1443"/>
                </a:lnTo>
                <a:lnTo>
                  <a:pt x="963" y="1443"/>
                </a:lnTo>
                <a:lnTo>
                  <a:pt x="963" y="1445"/>
                </a:lnTo>
                <a:lnTo>
                  <a:pt x="964" y="1445"/>
                </a:lnTo>
                <a:lnTo>
                  <a:pt x="964" y="1446"/>
                </a:lnTo>
                <a:lnTo>
                  <a:pt x="964" y="1445"/>
                </a:lnTo>
                <a:lnTo>
                  <a:pt x="963" y="1445"/>
                </a:lnTo>
                <a:lnTo>
                  <a:pt x="963" y="1446"/>
                </a:lnTo>
                <a:lnTo>
                  <a:pt x="961" y="1447"/>
                </a:lnTo>
                <a:lnTo>
                  <a:pt x="961" y="1448"/>
                </a:lnTo>
                <a:lnTo>
                  <a:pt x="961" y="1447"/>
                </a:lnTo>
                <a:lnTo>
                  <a:pt x="961" y="1448"/>
                </a:lnTo>
                <a:lnTo>
                  <a:pt x="960" y="1448"/>
                </a:lnTo>
                <a:lnTo>
                  <a:pt x="960" y="1447"/>
                </a:lnTo>
                <a:lnTo>
                  <a:pt x="959" y="1448"/>
                </a:lnTo>
                <a:lnTo>
                  <a:pt x="959" y="1447"/>
                </a:lnTo>
                <a:lnTo>
                  <a:pt x="958" y="1447"/>
                </a:lnTo>
                <a:lnTo>
                  <a:pt x="958" y="1446"/>
                </a:lnTo>
                <a:lnTo>
                  <a:pt x="959" y="1446"/>
                </a:lnTo>
                <a:lnTo>
                  <a:pt x="959" y="1447"/>
                </a:lnTo>
                <a:lnTo>
                  <a:pt x="960" y="1447"/>
                </a:lnTo>
                <a:lnTo>
                  <a:pt x="960" y="1446"/>
                </a:lnTo>
                <a:lnTo>
                  <a:pt x="961" y="1446"/>
                </a:lnTo>
                <a:lnTo>
                  <a:pt x="960" y="1445"/>
                </a:lnTo>
                <a:lnTo>
                  <a:pt x="960" y="1443"/>
                </a:lnTo>
                <a:lnTo>
                  <a:pt x="961" y="1443"/>
                </a:lnTo>
                <a:lnTo>
                  <a:pt x="961" y="1445"/>
                </a:lnTo>
                <a:lnTo>
                  <a:pt x="963" y="1446"/>
                </a:lnTo>
                <a:lnTo>
                  <a:pt x="963" y="1445"/>
                </a:lnTo>
                <a:lnTo>
                  <a:pt x="961" y="1445"/>
                </a:lnTo>
                <a:lnTo>
                  <a:pt x="961" y="1443"/>
                </a:lnTo>
                <a:lnTo>
                  <a:pt x="963" y="1443"/>
                </a:lnTo>
                <a:lnTo>
                  <a:pt x="963" y="1442"/>
                </a:lnTo>
                <a:lnTo>
                  <a:pt x="961" y="1442"/>
                </a:lnTo>
                <a:lnTo>
                  <a:pt x="960" y="1442"/>
                </a:lnTo>
                <a:lnTo>
                  <a:pt x="960" y="1441"/>
                </a:lnTo>
                <a:lnTo>
                  <a:pt x="959" y="1441"/>
                </a:lnTo>
                <a:lnTo>
                  <a:pt x="958" y="1441"/>
                </a:lnTo>
                <a:lnTo>
                  <a:pt x="958" y="1442"/>
                </a:lnTo>
                <a:lnTo>
                  <a:pt x="958" y="1441"/>
                </a:lnTo>
                <a:lnTo>
                  <a:pt x="957" y="1441"/>
                </a:lnTo>
                <a:lnTo>
                  <a:pt x="958" y="1442"/>
                </a:lnTo>
                <a:lnTo>
                  <a:pt x="957" y="1442"/>
                </a:lnTo>
                <a:lnTo>
                  <a:pt x="957" y="1443"/>
                </a:lnTo>
                <a:lnTo>
                  <a:pt x="956" y="1443"/>
                </a:lnTo>
                <a:lnTo>
                  <a:pt x="956" y="1445"/>
                </a:lnTo>
                <a:lnTo>
                  <a:pt x="957" y="1446"/>
                </a:lnTo>
                <a:lnTo>
                  <a:pt x="956" y="1446"/>
                </a:lnTo>
                <a:lnTo>
                  <a:pt x="955" y="1446"/>
                </a:lnTo>
                <a:lnTo>
                  <a:pt x="954" y="1446"/>
                </a:lnTo>
                <a:lnTo>
                  <a:pt x="952" y="1446"/>
                </a:lnTo>
                <a:lnTo>
                  <a:pt x="952" y="1447"/>
                </a:lnTo>
                <a:lnTo>
                  <a:pt x="951" y="1448"/>
                </a:lnTo>
                <a:lnTo>
                  <a:pt x="952" y="1448"/>
                </a:lnTo>
                <a:lnTo>
                  <a:pt x="952" y="1447"/>
                </a:lnTo>
                <a:lnTo>
                  <a:pt x="954" y="1447"/>
                </a:lnTo>
                <a:lnTo>
                  <a:pt x="954" y="1446"/>
                </a:lnTo>
                <a:lnTo>
                  <a:pt x="955" y="1447"/>
                </a:lnTo>
                <a:lnTo>
                  <a:pt x="955" y="1446"/>
                </a:lnTo>
                <a:lnTo>
                  <a:pt x="955" y="1447"/>
                </a:lnTo>
                <a:lnTo>
                  <a:pt x="956" y="1447"/>
                </a:lnTo>
                <a:lnTo>
                  <a:pt x="957" y="1447"/>
                </a:lnTo>
                <a:lnTo>
                  <a:pt x="957" y="1448"/>
                </a:lnTo>
                <a:lnTo>
                  <a:pt x="957" y="1449"/>
                </a:lnTo>
                <a:lnTo>
                  <a:pt x="957" y="1450"/>
                </a:lnTo>
                <a:lnTo>
                  <a:pt x="956" y="1450"/>
                </a:lnTo>
                <a:lnTo>
                  <a:pt x="956" y="1451"/>
                </a:lnTo>
                <a:lnTo>
                  <a:pt x="956" y="1453"/>
                </a:lnTo>
                <a:lnTo>
                  <a:pt x="955" y="1453"/>
                </a:lnTo>
                <a:lnTo>
                  <a:pt x="954" y="1453"/>
                </a:lnTo>
                <a:lnTo>
                  <a:pt x="952" y="1453"/>
                </a:lnTo>
                <a:lnTo>
                  <a:pt x="951" y="1453"/>
                </a:lnTo>
                <a:lnTo>
                  <a:pt x="950" y="1453"/>
                </a:lnTo>
                <a:lnTo>
                  <a:pt x="949" y="1453"/>
                </a:lnTo>
                <a:lnTo>
                  <a:pt x="948" y="1454"/>
                </a:lnTo>
                <a:lnTo>
                  <a:pt x="948" y="1455"/>
                </a:lnTo>
                <a:lnTo>
                  <a:pt x="948" y="1456"/>
                </a:lnTo>
                <a:lnTo>
                  <a:pt x="947" y="1457"/>
                </a:lnTo>
                <a:lnTo>
                  <a:pt x="947" y="1458"/>
                </a:lnTo>
                <a:lnTo>
                  <a:pt x="946" y="1457"/>
                </a:lnTo>
                <a:lnTo>
                  <a:pt x="946" y="1456"/>
                </a:lnTo>
                <a:lnTo>
                  <a:pt x="944" y="1456"/>
                </a:lnTo>
                <a:lnTo>
                  <a:pt x="944" y="1455"/>
                </a:lnTo>
                <a:lnTo>
                  <a:pt x="944" y="1454"/>
                </a:lnTo>
                <a:lnTo>
                  <a:pt x="943" y="1454"/>
                </a:lnTo>
                <a:lnTo>
                  <a:pt x="943" y="1455"/>
                </a:lnTo>
                <a:lnTo>
                  <a:pt x="942" y="1455"/>
                </a:lnTo>
                <a:lnTo>
                  <a:pt x="941" y="1455"/>
                </a:lnTo>
                <a:lnTo>
                  <a:pt x="941" y="1454"/>
                </a:lnTo>
                <a:lnTo>
                  <a:pt x="940" y="1454"/>
                </a:lnTo>
                <a:lnTo>
                  <a:pt x="940" y="1453"/>
                </a:lnTo>
                <a:lnTo>
                  <a:pt x="939" y="1453"/>
                </a:lnTo>
                <a:lnTo>
                  <a:pt x="938" y="1453"/>
                </a:lnTo>
                <a:lnTo>
                  <a:pt x="937" y="1453"/>
                </a:lnTo>
                <a:lnTo>
                  <a:pt x="937" y="1451"/>
                </a:lnTo>
                <a:lnTo>
                  <a:pt x="938" y="1451"/>
                </a:lnTo>
                <a:lnTo>
                  <a:pt x="937" y="1451"/>
                </a:lnTo>
                <a:lnTo>
                  <a:pt x="935" y="1451"/>
                </a:lnTo>
                <a:lnTo>
                  <a:pt x="934" y="1451"/>
                </a:lnTo>
                <a:lnTo>
                  <a:pt x="933" y="1450"/>
                </a:lnTo>
                <a:lnTo>
                  <a:pt x="933" y="1449"/>
                </a:lnTo>
                <a:lnTo>
                  <a:pt x="932" y="1449"/>
                </a:lnTo>
                <a:lnTo>
                  <a:pt x="931" y="1449"/>
                </a:lnTo>
                <a:lnTo>
                  <a:pt x="930" y="1449"/>
                </a:lnTo>
                <a:lnTo>
                  <a:pt x="930" y="1448"/>
                </a:lnTo>
                <a:lnTo>
                  <a:pt x="929" y="1448"/>
                </a:lnTo>
                <a:lnTo>
                  <a:pt x="928" y="1448"/>
                </a:lnTo>
                <a:lnTo>
                  <a:pt x="926" y="1448"/>
                </a:lnTo>
                <a:lnTo>
                  <a:pt x="925" y="1447"/>
                </a:lnTo>
                <a:lnTo>
                  <a:pt x="924" y="1447"/>
                </a:lnTo>
                <a:lnTo>
                  <a:pt x="923" y="1447"/>
                </a:lnTo>
                <a:lnTo>
                  <a:pt x="922" y="1447"/>
                </a:lnTo>
                <a:lnTo>
                  <a:pt x="922" y="1446"/>
                </a:lnTo>
                <a:lnTo>
                  <a:pt x="921" y="1446"/>
                </a:lnTo>
                <a:lnTo>
                  <a:pt x="921" y="1445"/>
                </a:lnTo>
                <a:lnTo>
                  <a:pt x="920" y="1445"/>
                </a:lnTo>
                <a:lnTo>
                  <a:pt x="920" y="1443"/>
                </a:lnTo>
                <a:lnTo>
                  <a:pt x="918" y="1443"/>
                </a:lnTo>
                <a:lnTo>
                  <a:pt x="917" y="1443"/>
                </a:lnTo>
                <a:lnTo>
                  <a:pt x="916" y="1443"/>
                </a:lnTo>
                <a:lnTo>
                  <a:pt x="915" y="1442"/>
                </a:lnTo>
                <a:lnTo>
                  <a:pt x="915" y="1443"/>
                </a:lnTo>
                <a:lnTo>
                  <a:pt x="915" y="1442"/>
                </a:lnTo>
                <a:lnTo>
                  <a:pt x="914" y="1442"/>
                </a:lnTo>
                <a:lnTo>
                  <a:pt x="914" y="1441"/>
                </a:lnTo>
                <a:lnTo>
                  <a:pt x="913" y="1441"/>
                </a:lnTo>
                <a:lnTo>
                  <a:pt x="912" y="1442"/>
                </a:lnTo>
                <a:lnTo>
                  <a:pt x="912" y="1441"/>
                </a:lnTo>
                <a:lnTo>
                  <a:pt x="912" y="1440"/>
                </a:lnTo>
                <a:lnTo>
                  <a:pt x="911" y="1440"/>
                </a:lnTo>
                <a:lnTo>
                  <a:pt x="909" y="1440"/>
                </a:lnTo>
                <a:lnTo>
                  <a:pt x="909" y="1439"/>
                </a:lnTo>
                <a:lnTo>
                  <a:pt x="908" y="1439"/>
                </a:lnTo>
                <a:lnTo>
                  <a:pt x="909" y="1439"/>
                </a:lnTo>
                <a:lnTo>
                  <a:pt x="908" y="1439"/>
                </a:lnTo>
                <a:lnTo>
                  <a:pt x="907" y="1439"/>
                </a:lnTo>
                <a:lnTo>
                  <a:pt x="907" y="1438"/>
                </a:lnTo>
                <a:lnTo>
                  <a:pt x="906" y="1438"/>
                </a:lnTo>
                <a:lnTo>
                  <a:pt x="906" y="1437"/>
                </a:lnTo>
                <a:lnTo>
                  <a:pt x="905" y="1437"/>
                </a:lnTo>
                <a:lnTo>
                  <a:pt x="904" y="1437"/>
                </a:lnTo>
                <a:lnTo>
                  <a:pt x="903" y="1436"/>
                </a:lnTo>
                <a:lnTo>
                  <a:pt x="903" y="1437"/>
                </a:lnTo>
                <a:lnTo>
                  <a:pt x="903" y="1436"/>
                </a:lnTo>
                <a:lnTo>
                  <a:pt x="902" y="1436"/>
                </a:lnTo>
                <a:lnTo>
                  <a:pt x="903" y="1436"/>
                </a:lnTo>
                <a:lnTo>
                  <a:pt x="902" y="1436"/>
                </a:lnTo>
                <a:lnTo>
                  <a:pt x="902" y="1434"/>
                </a:lnTo>
                <a:lnTo>
                  <a:pt x="900" y="1434"/>
                </a:lnTo>
                <a:lnTo>
                  <a:pt x="900" y="1436"/>
                </a:lnTo>
                <a:lnTo>
                  <a:pt x="899" y="1436"/>
                </a:lnTo>
                <a:lnTo>
                  <a:pt x="899" y="1434"/>
                </a:lnTo>
                <a:lnTo>
                  <a:pt x="898" y="1434"/>
                </a:lnTo>
                <a:lnTo>
                  <a:pt x="897" y="1434"/>
                </a:lnTo>
                <a:lnTo>
                  <a:pt x="897" y="1436"/>
                </a:lnTo>
                <a:lnTo>
                  <a:pt x="896" y="1436"/>
                </a:lnTo>
                <a:lnTo>
                  <a:pt x="896" y="1434"/>
                </a:lnTo>
                <a:lnTo>
                  <a:pt x="896" y="1433"/>
                </a:lnTo>
                <a:lnTo>
                  <a:pt x="895" y="1433"/>
                </a:lnTo>
                <a:lnTo>
                  <a:pt x="895" y="1432"/>
                </a:lnTo>
                <a:lnTo>
                  <a:pt x="894" y="1432"/>
                </a:lnTo>
                <a:lnTo>
                  <a:pt x="894" y="1431"/>
                </a:lnTo>
                <a:lnTo>
                  <a:pt x="892" y="1430"/>
                </a:lnTo>
                <a:lnTo>
                  <a:pt x="894" y="1430"/>
                </a:lnTo>
                <a:lnTo>
                  <a:pt x="894" y="1429"/>
                </a:lnTo>
                <a:lnTo>
                  <a:pt x="892" y="1429"/>
                </a:lnTo>
                <a:lnTo>
                  <a:pt x="891" y="1429"/>
                </a:lnTo>
                <a:lnTo>
                  <a:pt x="891" y="1428"/>
                </a:lnTo>
                <a:lnTo>
                  <a:pt x="891" y="1426"/>
                </a:lnTo>
                <a:lnTo>
                  <a:pt x="891" y="1425"/>
                </a:lnTo>
                <a:lnTo>
                  <a:pt x="891" y="1420"/>
                </a:lnTo>
                <a:lnTo>
                  <a:pt x="891" y="1418"/>
                </a:lnTo>
                <a:lnTo>
                  <a:pt x="891" y="1417"/>
                </a:lnTo>
                <a:lnTo>
                  <a:pt x="892" y="1416"/>
                </a:lnTo>
                <a:lnTo>
                  <a:pt x="892" y="1414"/>
                </a:lnTo>
                <a:lnTo>
                  <a:pt x="894" y="1414"/>
                </a:lnTo>
                <a:lnTo>
                  <a:pt x="894" y="1413"/>
                </a:lnTo>
                <a:lnTo>
                  <a:pt x="894" y="1412"/>
                </a:lnTo>
                <a:lnTo>
                  <a:pt x="895" y="1411"/>
                </a:lnTo>
                <a:lnTo>
                  <a:pt x="896" y="1411"/>
                </a:lnTo>
                <a:lnTo>
                  <a:pt x="896" y="1409"/>
                </a:lnTo>
                <a:lnTo>
                  <a:pt x="895" y="1411"/>
                </a:lnTo>
                <a:lnTo>
                  <a:pt x="894" y="1412"/>
                </a:lnTo>
                <a:lnTo>
                  <a:pt x="892" y="1413"/>
                </a:lnTo>
                <a:lnTo>
                  <a:pt x="892" y="1414"/>
                </a:lnTo>
                <a:lnTo>
                  <a:pt x="891" y="1415"/>
                </a:lnTo>
                <a:lnTo>
                  <a:pt x="891" y="1417"/>
                </a:lnTo>
                <a:lnTo>
                  <a:pt x="891" y="1418"/>
                </a:lnTo>
                <a:lnTo>
                  <a:pt x="891" y="1420"/>
                </a:lnTo>
                <a:lnTo>
                  <a:pt x="890" y="1425"/>
                </a:lnTo>
                <a:lnTo>
                  <a:pt x="890" y="1429"/>
                </a:lnTo>
                <a:lnTo>
                  <a:pt x="889" y="1429"/>
                </a:lnTo>
                <a:lnTo>
                  <a:pt x="889" y="1428"/>
                </a:lnTo>
                <a:lnTo>
                  <a:pt x="888" y="1428"/>
                </a:lnTo>
                <a:lnTo>
                  <a:pt x="888" y="1426"/>
                </a:lnTo>
                <a:lnTo>
                  <a:pt x="888" y="1428"/>
                </a:lnTo>
                <a:lnTo>
                  <a:pt x="887" y="1428"/>
                </a:lnTo>
                <a:lnTo>
                  <a:pt x="887" y="1426"/>
                </a:lnTo>
                <a:lnTo>
                  <a:pt x="886" y="1425"/>
                </a:lnTo>
                <a:lnTo>
                  <a:pt x="886" y="1424"/>
                </a:lnTo>
                <a:lnTo>
                  <a:pt x="885" y="1424"/>
                </a:lnTo>
                <a:lnTo>
                  <a:pt x="883" y="1424"/>
                </a:lnTo>
                <a:lnTo>
                  <a:pt x="882" y="1424"/>
                </a:lnTo>
                <a:lnTo>
                  <a:pt x="882" y="1425"/>
                </a:lnTo>
                <a:lnTo>
                  <a:pt x="881" y="1425"/>
                </a:lnTo>
                <a:lnTo>
                  <a:pt x="881" y="1426"/>
                </a:lnTo>
                <a:lnTo>
                  <a:pt x="880" y="1426"/>
                </a:lnTo>
                <a:lnTo>
                  <a:pt x="880" y="1428"/>
                </a:lnTo>
                <a:lnTo>
                  <a:pt x="879" y="1428"/>
                </a:lnTo>
                <a:lnTo>
                  <a:pt x="879" y="1429"/>
                </a:lnTo>
                <a:lnTo>
                  <a:pt x="878" y="1429"/>
                </a:lnTo>
                <a:lnTo>
                  <a:pt x="877" y="1430"/>
                </a:lnTo>
                <a:lnTo>
                  <a:pt x="875" y="1431"/>
                </a:lnTo>
                <a:lnTo>
                  <a:pt x="875" y="1432"/>
                </a:lnTo>
                <a:lnTo>
                  <a:pt x="873" y="1433"/>
                </a:lnTo>
                <a:lnTo>
                  <a:pt x="871" y="1437"/>
                </a:lnTo>
                <a:lnTo>
                  <a:pt x="870" y="1439"/>
                </a:lnTo>
                <a:lnTo>
                  <a:pt x="869" y="1439"/>
                </a:lnTo>
                <a:lnTo>
                  <a:pt x="869" y="1440"/>
                </a:lnTo>
                <a:lnTo>
                  <a:pt x="868" y="1440"/>
                </a:lnTo>
                <a:lnTo>
                  <a:pt x="866" y="1440"/>
                </a:lnTo>
                <a:lnTo>
                  <a:pt x="865" y="1440"/>
                </a:lnTo>
                <a:lnTo>
                  <a:pt x="864" y="1439"/>
                </a:lnTo>
                <a:lnTo>
                  <a:pt x="863" y="1439"/>
                </a:lnTo>
                <a:lnTo>
                  <a:pt x="862" y="1438"/>
                </a:lnTo>
                <a:lnTo>
                  <a:pt x="860" y="1436"/>
                </a:lnTo>
                <a:lnTo>
                  <a:pt x="854" y="1431"/>
                </a:lnTo>
                <a:lnTo>
                  <a:pt x="853" y="1430"/>
                </a:lnTo>
                <a:lnTo>
                  <a:pt x="852" y="1429"/>
                </a:lnTo>
                <a:lnTo>
                  <a:pt x="852" y="1428"/>
                </a:lnTo>
                <a:lnTo>
                  <a:pt x="852" y="1426"/>
                </a:lnTo>
                <a:lnTo>
                  <a:pt x="853" y="1425"/>
                </a:lnTo>
                <a:lnTo>
                  <a:pt x="853" y="1424"/>
                </a:lnTo>
                <a:lnTo>
                  <a:pt x="855" y="1422"/>
                </a:lnTo>
                <a:lnTo>
                  <a:pt x="857" y="1418"/>
                </a:lnTo>
                <a:lnTo>
                  <a:pt x="859" y="1417"/>
                </a:lnTo>
                <a:lnTo>
                  <a:pt x="859" y="1416"/>
                </a:lnTo>
                <a:lnTo>
                  <a:pt x="857" y="1416"/>
                </a:lnTo>
                <a:lnTo>
                  <a:pt x="857" y="1417"/>
                </a:lnTo>
                <a:lnTo>
                  <a:pt x="857" y="1418"/>
                </a:lnTo>
                <a:lnTo>
                  <a:pt x="856" y="1418"/>
                </a:lnTo>
                <a:lnTo>
                  <a:pt x="856" y="1417"/>
                </a:lnTo>
                <a:lnTo>
                  <a:pt x="856" y="1416"/>
                </a:lnTo>
                <a:lnTo>
                  <a:pt x="856" y="1415"/>
                </a:lnTo>
                <a:lnTo>
                  <a:pt x="855" y="1415"/>
                </a:lnTo>
                <a:lnTo>
                  <a:pt x="855" y="1414"/>
                </a:lnTo>
                <a:lnTo>
                  <a:pt x="856" y="1414"/>
                </a:lnTo>
                <a:lnTo>
                  <a:pt x="857" y="1414"/>
                </a:lnTo>
                <a:lnTo>
                  <a:pt x="857" y="1413"/>
                </a:lnTo>
                <a:lnTo>
                  <a:pt x="859" y="1413"/>
                </a:lnTo>
                <a:lnTo>
                  <a:pt x="857" y="1413"/>
                </a:lnTo>
                <a:lnTo>
                  <a:pt x="857" y="1412"/>
                </a:lnTo>
                <a:lnTo>
                  <a:pt x="857" y="1411"/>
                </a:lnTo>
                <a:lnTo>
                  <a:pt x="859" y="1412"/>
                </a:lnTo>
                <a:lnTo>
                  <a:pt x="860" y="1413"/>
                </a:lnTo>
                <a:lnTo>
                  <a:pt x="861" y="1413"/>
                </a:lnTo>
                <a:lnTo>
                  <a:pt x="863" y="1411"/>
                </a:lnTo>
                <a:lnTo>
                  <a:pt x="862" y="1411"/>
                </a:lnTo>
                <a:lnTo>
                  <a:pt x="862" y="1409"/>
                </a:lnTo>
                <a:lnTo>
                  <a:pt x="862" y="1408"/>
                </a:lnTo>
                <a:lnTo>
                  <a:pt x="861" y="1408"/>
                </a:lnTo>
                <a:lnTo>
                  <a:pt x="861" y="1407"/>
                </a:lnTo>
                <a:lnTo>
                  <a:pt x="861" y="1406"/>
                </a:lnTo>
                <a:lnTo>
                  <a:pt x="860" y="1406"/>
                </a:lnTo>
                <a:lnTo>
                  <a:pt x="860" y="1407"/>
                </a:lnTo>
                <a:lnTo>
                  <a:pt x="859" y="1407"/>
                </a:lnTo>
                <a:lnTo>
                  <a:pt x="857" y="1407"/>
                </a:lnTo>
                <a:lnTo>
                  <a:pt x="859" y="1406"/>
                </a:lnTo>
                <a:lnTo>
                  <a:pt x="859" y="1405"/>
                </a:lnTo>
                <a:lnTo>
                  <a:pt x="861" y="1404"/>
                </a:lnTo>
                <a:lnTo>
                  <a:pt x="862" y="1403"/>
                </a:lnTo>
                <a:lnTo>
                  <a:pt x="862" y="1404"/>
                </a:lnTo>
                <a:lnTo>
                  <a:pt x="863" y="1404"/>
                </a:lnTo>
                <a:lnTo>
                  <a:pt x="862" y="1403"/>
                </a:lnTo>
                <a:lnTo>
                  <a:pt x="863" y="1403"/>
                </a:lnTo>
                <a:lnTo>
                  <a:pt x="864" y="1403"/>
                </a:lnTo>
                <a:lnTo>
                  <a:pt x="865" y="1401"/>
                </a:lnTo>
                <a:lnTo>
                  <a:pt x="868" y="1399"/>
                </a:lnTo>
                <a:lnTo>
                  <a:pt x="869" y="1398"/>
                </a:lnTo>
                <a:lnTo>
                  <a:pt x="871" y="1398"/>
                </a:lnTo>
                <a:lnTo>
                  <a:pt x="872" y="1397"/>
                </a:lnTo>
                <a:lnTo>
                  <a:pt x="874" y="1396"/>
                </a:lnTo>
                <a:lnTo>
                  <a:pt x="877" y="1396"/>
                </a:lnTo>
                <a:lnTo>
                  <a:pt x="877" y="1395"/>
                </a:lnTo>
                <a:lnTo>
                  <a:pt x="878" y="1395"/>
                </a:lnTo>
                <a:lnTo>
                  <a:pt x="878" y="1396"/>
                </a:lnTo>
                <a:lnTo>
                  <a:pt x="879" y="1396"/>
                </a:lnTo>
                <a:lnTo>
                  <a:pt x="879" y="1395"/>
                </a:lnTo>
                <a:lnTo>
                  <a:pt x="878" y="1395"/>
                </a:lnTo>
                <a:lnTo>
                  <a:pt x="879" y="1395"/>
                </a:lnTo>
                <a:lnTo>
                  <a:pt x="879" y="1393"/>
                </a:lnTo>
                <a:lnTo>
                  <a:pt x="879" y="1392"/>
                </a:lnTo>
                <a:lnTo>
                  <a:pt x="878" y="1392"/>
                </a:lnTo>
                <a:lnTo>
                  <a:pt x="877" y="1392"/>
                </a:lnTo>
                <a:lnTo>
                  <a:pt x="877" y="1391"/>
                </a:lnTo>
                <a:lnTo>
                  <a:pt x="877" y="1390"/>
                </a:lnTo>
                <a:lnTo>
                  <a:pt x="877" y="1392"/>
                </a:lnTo>
                <a:lnTo>
                  <a:pt x="877" y="1393"/>
                </a:lnTo>
                <a:lnTo>
                  <a:pt x="877" y="1395"/>
                </a:lnTo>
                <a:lnTo>
                  <a:pt x="875" y="1396"/>
                </a:lnTo>
                <a:lnTo>
                  <a:pt x="872" y="1397"/>
                </a:lnTo>
                <a:lnTo>
                  <a:pt x="871" y="1397"/>
                </a:lnTo>
                <a:lnTo>
                  <a:pt x="870" y="1398"/>
                </a:lnTo>
                <a:lnTo>
                  <a:pt x="866" y="1400"/>
                </a:lnTo>
                <a:lnTo>
                  <a:pt x="863" y="1401"/>
                </a:lnTo>
                <a:lnTo>
                  <a:pt x="861" y="1404"/>
                </a:lnTo>
                <a:lnTo>
                  <a:pt x="857" y="1406"/>
                </a:lnTo>
                <a:lnTo>
                  <a:pt x="856" y="1407"/>
                </a:lnTo>
                <a:lnTo>
                  <a:pt x="855" y="1407"/>
                </a:lnTo>
                <a:lnTo>
                  <a:pt x="855" y="1406"/>
                </a:lnTo>
                <a:lnTo>
                  <a:pt x="856" y="1405"/>
                </a:lnTo>
                <a:lnTo>
                  <a:pt x="855" y="1404"/>
                </a:lnTo>
                <a:lnTo>
                  <a:pt x="854" y="1403"/>
                </a:lnTo>
                <a:lnTo>
                  <a:pt x="853" y="1403"/>
                </a:lnTo>
                <a:lnTo>
                  <a:pt x="852" y="1403"/>
                </a:lnTo>
                <a:lnTo>
                  <a:pt x="851" y="1401"/>
                </a:lnTo>
                <a:lnTo>
                  <a:pt x="851" y="1400"/>
                </a:lnTo>
                <a:lnTo>
                  <a:pt x="849" y="1400"/>
                </a:lnTo>
                <a:lnTo>
                  <a:pt x="848" y="1400"/>
                </a:lnTo>
                <a:lnTo>
                  <a:pt x="848" y="1399"/>
                </a:lnTo>
                <a:lnTo>
                  <a:pt x="849" y="1398"/>
                </a:lnTo>
                <a:lnTo>
                  <a:pt x="848" y="1398"/>
                </a:lnTo>
                <a:lnTo>
                  <a:pt x="847" y="1398"/>
                </a:lnTo>
                <a:lnTo>
                  <a:pt x="846" y="1398"/>
                </a:lnTo>
                <a:lnTo>
                  <a:pt x="846" y="1397"/>
                </a:lnTo>
                <a:lnTo>
                  <a:pt x="846" y="1396"/>
                </a:lnTo>
                <a:lnTo>
                  <a:pt x="846" y="1395"/>
                </a:lnTo>
                <a:lnTo>
                  <a:pt x="845" y="1395"/>
                </a:lnTo>
                <a:lnTo>
                  <a:pt x="844" y="1395"/>
                </a:lnTo>
                <a:lnTo>
                  <a:pt x="843" y="1393"/>
                </a:lnTo>
                <a:lnTo>
                  <a:pt x="843" y="1392"/>
                </a:lnTo>
                <a:lnTo>
                  <a:pt x="844" y="1392"/>
                </a:lnTo>
                <a:lnTo>
                  <a:pt x="845" y="1392"/>
                </a:lnTo>
                <a:lnTo>
                  <a:pt x="845" y="1391"/>
                </a:lnTo>
                <a:lnTo>
                  <a:pt x="845" y="1390"/>
                </a:lnTo>
                <a:lnTo>
                  <a:pt x="845" y="1389"/>
                </a:lnTo>
                <a:lnTo>
                  <a:pt x="845" y="1388"/>
                </a:lnTo>
                <a:lnTo>
                  <a:pt x="844" y="1389"/>
                </a:lnTo>
                <a:lnTo>
                  <a:pt x="844" y="1388"/>
                </a:lnTo>
                <a:lnTo>
                  <a:pt x="844" y="1389"/>
                </a:lnTo>
                <a:lnTo>
                  <a:pt x="843" y="1389"/>
                </a:lnTo>
                <a:lnTo>
                  <a:pt x="843" y="1390"/>
                </a:lnTo>
                <a:lnTo>
                  <a:pt x="843" y="1391"/>
                </a:lnTo>
                <a:lnTo>
                  <a:pt x="842" y="1391"/>
                </a:lnTo>
                <a:lnTo>
                  <a:pt x="840" y="1391"/>
                </a:lnTo>
                <a:lnTo>
                  <a:pt x="839" y="1390"/>
                </a:lnTo>
                <a:lnTo>
                  <a:pt x="838" y="1390"/>
                </a:lnTo>
                <a:lnTo>
                  <a:pt x="838" y="1389"/>
                </a:lnTo>
                <a:lnTo>
                  <a:pt x="837" y="1388"/>
                </a:lnTo>
                <a:lnTo>
                  <a:pt x="837" y="1389"/>
                </a:lnTo>
                <a:lnTo>
                  <a:pt x="836" y="1389"/>
                </a:lnTo>
                <a:lnTo>
                  <a:pt x="836" y="1388"/>
                </a:lnTo>
                <a:lnTo>
                  <a:pt x="835" y="1387"/>
                </a:lnTo>
                <a:lnTo>
                  <a:pt x="835" y="1386"/>
                </a:lnTo>
                <a:lnTo>
                  <a:pt x="836" y="1386"/>
                </a:lnTo>
                <a:lnTo>
                  <a:pt x="836" y="1387"/>
                </a:lnTo>
                <a:lnTo>
                  <a:pt x="837" y="1387"/>
                </a:lnTo>
                <a:lnTo>
                  <a:pt x="837" y="1388"/>
                </a:lnTo>
                <a:lnTo>
                  <a:pt x="838" y="1388"/>
                </a:lnTo>
                <a:lnTo>
                  <a:pt x="838" y="1387"/>
                </a:lnTo>
                <a:lnTo>
                  <a:pt x="838" y="1388"/>
                </a:lnTo>
                <a:lnTo>
                  <a:pt x="839" y="1388"/>
                </a:lnTo>
                <a:lnTo>
                  <a:pt x="839" y="1389"/>
                </a:lnTo>
                <a:lnTo>
                  <a:pt x="839" y="1388"/>
                </a:lnTo>
                <a:lnTo>
                  <a:pt x="840" y="1388"/>
                </a:lnTo>
                <a:lnTo>
                  <a:pt x="840" y="1387"/>
                </a:lnTo>
                <a:lnTo>
                  <a:pt x="840" y="1386"/>
                </a:lnTo>
                <a:lnTo>
                  <a:pt x="840" y="1384"/>
                </a:lnTo>
                <a:lnTo>
                  <a:pt x="842" y="1383"/>
                </a:lnTo>
                <a:lnTo>
                  <a:pt x="842" y="1384"/>
                </a:lnTo>
                <a:lnTo>
                  <a:pt x="843" y="1384"/>
                </a:lnTo>
                <a:lnTo>
                  <a:pt x="842" y="1384"/>
                </a:lnTo>
                <a:lnTo>
                  <a:pt x="842" y="1383"/>
                </a:lnTo>
                <a:lnTo>
                  <a:pt x="840" y="1383"/>
                </a:lnTo>
                <a:lnTo>
                  <a:pt x="840" y="1382"/>
                </a:lnTo>
                <a:lnTo>
                  <a:pt x="842" y="1381"/>
                </a:lnTo>
                <a:lnTo>
                  <a:pt x="842" y="1380"/>
                </a:lnTo>
                <a:lnTo>
                  <a:pt x="842" y="1379"/>
                </a:lnTo>
                <a:lnTo>
                  <a:pt x="840" y="1378"/>
                </a:lnTo>
                <a:lnTo>
                  <a:pt x="839" y="1376"/>
                </a:lnTo>
                <a:lnTo>
                  <a:pt x="839" y="1375"/>
                </a:lnTo>
                <a:lnTo>
                  <a:pt x="838" y="1374"/>
                </a:lnTo>
                <a:lnTo>
                  <a:pt x="837" y="1374"/>
                </a:lnTo>
                <a:lnTo>
                  <a:pt x="836" y="1374"/>
                </a:lnTo>
                <a:lnTo>
                  <a:pt x="836" y="1375"/>
                </a:lnTo>
                <a:lnTo>
                  <a:pt x="836" y="1376"/>
                </a:lnTo>
                <a:lnTo>
                  <a:pt x="835" y="1378"/>
                </a:lnTo>
                <a:lnTo>
                  <a:pt x="834" y="1378"/>
                </a:lnTo>
                <a:lnTo>
                  <a:pt x="834" y="1379"/>
                </a:lnTo>
                <a:lnTo>
                  <a:pt x="834" y="1380"/>
                </a:lnTo>
                <a:lnTo>
                  <a:pt x="833" y="1380"/>
                </a:lnTo>
                <a:lnTo>
                  <a:pt x="833" y="1379"/>
                </a:lnTo>
                <a:lnTo>
                  <a:pt x="833" y="1378"/>
                </a:lnTo>
                <a:lnTo>
                  <a:pt x="833" y="1376"/>
                </a:lnTo>
                <a:lnTo>
                  <a:pt x="833" y="1375"/>
                </a:lnTo>
                <a:lnTo>
                  <a:pt x="833" y="1373"/>
                </a:lnTo>
                <a:lnTo>
                  <a:pt x="834" y="1373"/>
                </a:lnTo>
                <a:lnTo>
                  <a:pt x="833" y="1372"/>
                </a:lnTo>
                <a:lnTo>
                  <a:pt x="831" y="1372"/>
                </a:lnTo>
                <a:lnTo>
                  <a:pt x="831" y="1373"/>
                </a:lnTo>
                <a:lnTo>
                  <a:pt x="830" y="1373"/>
                </a:lnTo>
                <a:lnTo>
                  <a:pt x="830" y="1372"/>
                </a:lnTo>
                <a:lnTo>
                  <a:pt x="830" y="1371"/>
                </a:lnTo>
                <a:lnTo>
                  <a:pt x="829" y="1371"/>
                </a:lnTo>
                <a:lnTo>
                  <a:pt x="828" y="1371"/>
                </a:lnTo>
                <a:lnTo>
                  <a:pt x="828" y="1370"/>
                </a:lnTo>
                <a:lnTo>
                  <a:pt x="829" y="1369"/>
                </a:lnTo>
                <a:lnTo>
                  <a:pt x="830" y="1367"/>
                </a:lnTo>
                <a:lnTo>
                  <a:pt x="830" y="1366"/>
                </a:lnTo>
                <a:lnTo>
                  <a:pt x="831" y="1366"/>
                </a:lnTo>
                <a:lnTo>
                  <a:pt x="833" y="1366"/>
                </a:lnTo>
                <a:lnTo>
                  <a:pt x="831" y="1366"/>
                </a:lnTo>
                <a:lnTo>
                  <a:pt x="831" y="1365"/>
                </a:lnTo>
                <a:lnTo>
                  <a:pt x="831" y="1364"/>
                </a:lnTo>
                <a:lnTo>
                  <a:pt x="831" y="1363"/>
                </a:lnTo>
                <a:lnTo>
                  <a:pt x="831" y="1362"/>
                </a:lnTo>
                <a:lnTo>
                  <a:pt x="831" y="1361"/>
                </a:lnTo>
                <a:lnTo>
                  <a:pt x="830" y="1361"/>
                </a:lnTo>
                <a:lnTo>
                  <a:pt x="830" y="1359"/>
                </a:lnTo>
                <a:lnTo>
                  <a:pt x="830" y="1358"/>
                </a:lnTo>
                <a:lnTo>
                  <a:pt x="829" y="1358"/>
                </a:lnTo>
                <a:lnTo>
                  <a:pt x="829" y="1357"/>
                </a:lnTo>
                <a:lnTo>
                  <a:pt x="830" y="1357"/>
                </a:lnTo>
                <a:lnTo>
                  <a:pt x="831" y="1357"/>
                </a:lnTo>
                <a:lnTo>
                  <a:pt x="833" y="1357"/>
                </a:lnTo>
                <a:lnTo>
                  <a:pt x="833" y="1356"/>
                </a:lnTo>
                <a:lnTo>
                  <a:pt x="833" y="1355"/>
                </a:lnTo>
                <a:lnTo>
                  <a:pt x="834" y="1355"/>
                </a:lnTo>
                <a:lnTo>
                  <a:pt x="834" y="1354"/>
                </a:lnTo>
                <a:lnTo>
                  <a:pt x="834" y="1353"/>
                </a:lnTo>
                <a:lnTo>
                  <a:pt x="835" y="1353"/>
                </a:lnTo>
                <a:lnTo>
                  <a:pt x="835" y="1351"/>
                </a:lnTo>
                <a:lnTo>
                  <a:pt x="834" y="1351"/>
                </a:lnTo>
                <a:lnTo>
                  <a:pt x="834" y="1350"/>
                </a:lnTo>
                <a:lnTo>
                  <a:pt x="835" y="1350"/>
                </a:lnTo>
                <a:lnTo>
                  <a:pt x="836" y="1350"/>
                </a:lnTo>
                <a:lnTo>
                  <a:pt x="836" y="1349"/>
                </a:lnTo>
                <a:lnTo>
                  <a:pt x="836" y="1348"/>
                </a:lnTo>
                <a:lnTo>
                  <a:pt x="837" y="1348"/>
                </a:lnTo>
                <a:lnTo>
                  <a:pt x="837" y="1347"/>
                </a:lnTo>
                <a:lnTo>
                  <a:pt x="837" y="1346"/>
                </a:lnTo>
                <a:lnTo>
                  <a:pt x="838" y="1346"/>
                </a:lnTo>
                <a:lnTo>
                  <a:pt x="838" y="1345"/>
                </a:lnTo>
                <a:lnTo>
                  <a:pt x="839" y="1345"/>
                </a:lnTo>
                <a:lnTo>
                  <a:pt x="839" y="1344"/>
                </a:lnTo>
                <a:lnTo>
                  <a:pt x="838" y="1344"/>
                </a:lnTo>
                <a:lnTo>
                  <a:pt x="838" y="1342"/>
                </a:lnTo>
                <a:lnTo>
                  <a:pt x="839" y="1342"/>
                </a:lnTo>
                <a:lnTo>
                  <a:pt x="838" y="1342"/>
                </a:lnTo>
                <a:lnTo>
                  <a:pt x="839" y="1342"/>
                </a:lnTo>
                <a:lnTo>
                  <a:pt x="840" y="1342"/>
                </a:lnTo>
                <a:lnTo>
                  <a:pt x="842" y="1341"/>
                </a:lnTo>
                <a:lnTo>
                  <a:pt x="842" y="1340"/>
                </a:lnTo>
                <a:lnTo>
                  <a:pt x="843" y="1340"/>
                </a:lnTo>
                <a:lnTo>
                  <a:pt x="843" y="1339"/>
                </a:lnTo>
                <a:lnTo>
                  <a:pt x="843" y="1338"/>
                </a:lnTo>
                <a:lnTo>
                  <a:pt x="844" y="1337"/>
                </a:lnTo>
                <a:lnTo>
                  <a:pt x="843" y="1337"/>
                </a:lnTo>
                <a:lnTo>
                  <a:pt x="843" y="1336"/>
                </a:lnTo>
                <a:lnTo>
                  <a:pt x="842" y="1334"/>
                </a:lnTo>
                <a:lnTo>
                  <a:pt x="842" y="1336"/>
                </a:lnTo>
                <a:lnTo>
                  <a:pt x="840" y="1336"/>
                </a:lnTo>
                <a:lnTo>
                  <a:pt x="842" y="1334"/>
                </a:lnTo>
                <a:lnTo>
                  <a:pt x="840" y="1334"/>
                </a:lnTo>
                <a:lnTo>
                  <a:pt x="840" y="1333"/>
                </a:lnTo>
                <a:lnTo>
                  <a:pt x="840" y="1334"/>
                </a:lnTo>
                <a:lnTo>
                  <a:pt x="843" y="1336"/>
                </a:lnTo>
                <a:lnTo>
                  <a:pt x="844" y="1336"/>
                </a:lnTo>
                <a:lnTo>
                  <a:pt x="844" y="1337"/>
                </a:lnTo>
                <a:lnTo>
                  <a:pt x="844" y="1336"/>
                </a:lnTo>
                <a:lnTo>
                  <a:pt x="843" y="1336"/>
                </a:lnTo>
                <a:lnTo>
                  <a:pt x="843" y="1334"/>
                </a:lnTo>
                <a:lnTo>
                  <a:pt x="844" y="1334"/>
                </a:lnTo>
                <a:lnTo>
                  <a:pt x="843" y="1334"/>
                </a:lnTo>
                <a:lnTo>
                  <a:pt x="843" y="1333"/>
                </a:lnTo>
                <a:lnTo>
                  <a:pt x="843" y="1332"/>
                </a:lnTo>
                <a:lnTo>
                  <a:pt x="843" y="1331"/>
                </a:lnTo>
                <a:lnTo>
                  <a:pt x="842" y="1331"/>
                </a:lnTo>
                <a:lnTo>
                  <a:pt x="840" y="1331"/>
                </a:lnTo>
                <a:lnTo>
                  <a:pt x="839" y="1331"/>
                </a:lnTo>
                <a:lnTo>
                  <a:pt x="838" y="1332"/>
                </a:lnTo>
                <a:lnTo>
                  <a:pt x="838" y="1331"/>
                </a:lnTo>
                <a:lnTo>
                  <a:pt x="839" y="1331"/>
                </a:lnTo>
                <a:lnTo>
                  <a:pt x="840" y="1330"/>
                </a:lnTo>
                <a:lnTo>
                  <a:pt x="839" y="1330"/>
                </a:lnTo>
                <a:lnTo>
                  <a:pt x="839" y="1331"/>
                </a:lnTo>
                <a:lnTo>
                  <a:pt x="838" y="1331"/>
                </a:lnTo>
                <a:lnTo>
                  <a:pt x="839" y="1330"/>
                </a:lnTo>
                <a:lnTo>
                  <a:pt x="838" y="1330"/>
                </a:lnTo>
                <a:lnTo>
                  <a:pt x="838" y="1332"/>
                </a:lnTo>
                <a:lnTo>
                  <a:pt x="839" y="1332"/>
                </a:lnTo>
                <a:lnTo>
                  <a:pt x="839" y="1333"/>
                </a:lnTo>
                <a:lnTo>
                  <a:pt x="838" y="1333"/>
                </a:lnTo>
                <a:lnTo>
                  <a:pt x="838" y="1332"/>
                </a:lnTo>
                <a:lnTo>
                  <a:pt x="838" y="1331"/>
                </a:lnTo>
                <a:lnTo>
                  <a:pt x="838" y="1330"/>
                </a:lnTo>
                <a:lnTo>
                  <a:pt x="838" y="1329"/>
                </a:lnTo>
                <a:lnTo>
                  <a:pt x="838" y="1328"/>
                </a:lnTo>
                <a:lnTo>
                  <a:pt x="838" y="1326"/>
                </a:lnTo>
                <a:lnTo>
                  <a:pt x="837" y="1326"/>
                </a:lnTo>
                <a:lnTo>
                  <a:pt x="837" y="1325"/>
                </a:lnTo>
                <a:lnTo>
                  <a:pt x="836" y="1325"/>
                </a:lnTo>
                <a:lnTo>
                  <a:pt x="835" y="1325"/>
                </a:lnTo>
                <a:lnTo>
                  <a:pt x="834" y="1326"/>
                </a:lnTo>
                <a:lnTo>
                  <a:pt x="833" y="1326"/>
                </a:lnTo>
                <a:lnTo>
                  <a:pt x="831" y="1326"/>
                </a:lnTo>
                <a:lnTo>
                  <a:pt x="831" y="1328"/>
                </a:lnTo>
                <a:lnTo>
                  <a:pt x="831" y="1330"/>
                </a:lnTo>
                <a:lnTo>
                  <a:pt x="831" y="1331"/>
                </a:lnTo>
                <a:lnTo>
                  <a:pt x="833" y="1331"/>
                </a:lnTo>
                <a:lnTo>
                  <a:pt x="833" y="1332"/>
                </a:lnTo>
                <a:lnTo>
                  <a:pt x="833" y="1333"/>
                </a:lnTo>
                <a:lnTo>
                  <a:pt x="834" y="1333"/>
                </a:lnTo>
                <a:lnTo>
                  <a:pt x="835" y="1333"/>
                </a:lnTo>
                <a:lnTo>
                  <a:pt x="835" y="1332"/>
                </a:lnTo>
                <a:lnTo>
                  <a:pt x="835" y="1333"/>
                </a:lnTo>
                <a:lnTo>
                  <a:pt x="836" y="1333"/>
                </a:lnTo>
                <a:lnTo>
                  <a:pt x="836" y="1334"/>
                </a:lnTo>
                <a:lnTo>
                  <a:pt x="836" y="1333"/>
                </a:lnTo>
                <a:lnTo>
                  <a:pt x="836" y="1332"/>
                </a:lnTo>
                <a:lnTo>
                  <a:pt x="837" y="1332"/>
                </a:lnTo>
                <a:lnTo>
                  <a:pt x="837" y="1333"/>
                </a:lnTo>
                <a:lnTo>
                  <a:pt x="837" y="1334"/>
                </a:lnTo>
                <a:lnTo>
                  <a:pt x="836" y="1334"/>
                </a:lnTo>
                <a:lnTo>
                  <a:pt x="836" y="1336"/>
                </a:lnTo>
                <a:lnTo>
                  <a:pt x="836" y="1337"/>
                </a:lnTo>
                <a:lnTo>
                  <a:pt x="835" y="1337"/>
                </a:lnTo>
                <a:lnTo>
                  <a:pt x="834" y="1337"/>
                </a:lnTo>
                <a:lnTo>
                  <a:pt x="834" y="1338"/>
                </a:lnTo>
                <a:lnTo>
                  <a:pt x="835" y="1338"/>
                </a:lnTo>
                <a:lnTo>
                  <a:pt x="835" y="1339"/>
                </a:lnTo>
                <a:lnTo>
                  <a:pt x="835" y="1340"/>
                </a:lnTo>
                <a:lnTo>
                  <a:pt x="834" y="1340"/>
                </a:lnTo>
                <a:lnTo>
                  <a:pt x="834" y="1339"/>
                </a:lnTo>
                <a:lnTo>
                  <a:pt x="833" y="1339"/>
                </a:lnTo>
                <a:lnTo>
                  <a:pt x="833" y="1338"/>
                </a:lnTo>
                <a:lnTo>
                  <a:pt x="833" y="1339"/>
                </a:lnTo>
                <a:lnTo>
                  <a:pt x="831" y="1339"/>
                </a:lnTo>
                <a:lnTo>
                  <a:pt x="831" y="1340"/>
                </a:lnTo>
                <a:lnTo>
                  <a:pt x="831" y="1341"/>
                </a:lnTo>
                <a:lnTo>
                  <a:pt x="833" y="1341"/>
                </a:lnTo>
                <a:lnTo>
                  <a:pt x="833" y="1342"/>
                </a:lnTo>
                <a:lnTo>
                  <a:pt x="834" y="1342"/>
                </a:lnTo>
                <a:lnTo>
                  <a:pt x="834" y="1341"/>
                </a:lnTo>
                <a:lnTo>
                  <a:pt x="834" y="1342"/>
                </a:lnTo>
                <a:lnTo>
                  <a:pt x="836" y="1342"/>
                </a:lnTo>
                <a:lnTo>
                  <a:pt x="837" y="1342"/>
                </a:lnTo>
                <a:lnTo>
                  <a:pt x="837" y="1344"/>
                </a:lnTo>
                <a:lnTo>
                  <a:pt x="835" y="1342"/>
                </a:lnTo>
                <a:lnTo>
                  <a:pt x="834" y="1342"/>
                </a:lnTo>
                <a:lnTo>
                  <a:pt x="831" y="1342"/>
                </a:lnTo>
                <a:lnTo>
                  <a:pt x="830" y="1342"/>
                </a:lnTo>
                <a:lnTo>
                  <a:pt x="830" y="1344"/>
                </a:lnTo>
                <a:lnTo>
                  <a:pt x="829" y="1344"/>
                </a:lnTo>
                <a:lnTo>
                  <a:pt x="829" y="1345"/>
                </a:lnTo>
                <a:lnTo>
                  <a:pt x="828" y="1345"/>
                </a:lnTo>
                <a:lnTo>
                  <a:pt x="828" y="1344"/>
                </a:lnTo>
                <a:lnTo>
                  <a:pt x="828" y="1342"/>
                </a:lnTo>
                <a:lnTo>
                  <a:pt x="828" y="1344"/>
                </a:lnTo>
                <a:lnTo>
                  <a:pt x="828" y="1345"/>
                </a:lnTo>
                <a:lnTo>
                  <a:pt x="828" y="1346"/>
                </a:lnTo>
                <a:lnTo>
                  <a:pt x="828" y="1347"/>
                </a:lnTo>
                <a:lnTo>
                  <a:pt x="829" y="1348"/>
                </a:lnTo>
                <a:lnTo>
                  <a:pt x="829" y="1349"/>
                </a:lnTo>
                <a:lnTo>
                  <a:pt x="829" y="1350"/>
                </a:lnTo>
                <a:lnTo>
                  <a:pt x="828" y="1350"/>
                </a:lnTo>
                <a:lnTo>
                  <a:pt x="828" y="1349"/>
                </a:lnTo>
                <a:lnTo>
                  <a:pt x="827" y="1349"/>
                </a:lnTo>
                <a:lnTo>
                  <a:pt x="827" y="1348"/>
                </a:lnTo>
                <a:lnTo>
                  <a:pt x="827" y="1347"/>
                </a:lnTo>
                <a:lnTo>
                  <a:pt x="826" y="1347"/>
                </a:lnTo>
                <a:lnTo>
                  <a:pt x="825" y="1347"/>
                </a:lnTo>
                <a:lnTo>
                  <a:pt x="823" y="1347"/>
                </a:lnTo>
                <a:lnTo>
                  <a:pt x="823" y="1348"/>
                </a:lnTo>
                <a:lnTo>
                  <a:pt x="822" y="1348"/>
                </a:lnTo>
                <a:lnTo>
                  <a:pt x="822" y="1349"/>
                </a:lnTo>
                <a:lnTo>
                  <a:pt x="822" y="1350"/>
                </a:lnTo>
                <a:lnTo>
                  <a:pt x="823" y="1350"/>
                </a:lnTo>
                <a:lnTo>
                  <a:pt x="823" y="1351"/>
                </a:lnTo>
                <a:lnTo>
                  <a:pt x="822" y="1351"/>
                </a:lnTo>
                <a:lnTo>
                  <a:pt x="821" y="1351"/>
                </a:lnTo>
                <a:lnTo>
                  <a:pt x="821" y="1353"/>
                </a:lnTo>
                <a:lnTo>
                  <a:pt x="820" y="1354"/>
                </a:lnTo>
                <a:lnTo>
                  <a:pt x="820" y="1355"/>
                </a:lnTo>
                <a:lnTo>
                  <a:pt x="820" y="1356"/>
                </a:lnTo>
                <a:lnTo>
                  <a:pt x="821" y="1356"/>
                </a:lnTo>
                <a:lnTo>
                  <a:pt x="822" y="1356"/>
                </a:lnTo>
                <a:lnTo>
                  <a:pt x="822" y="1355"/>
                </a:lnTo>
                <a:lnTo>
                  <a:pt x="822" y="1354"/>
                </a:lnTo>
                <a:lnTo>
                  <a:pt x="822" y="1353"/>
                </a:lnTo>
                <a:lnTo>
                  <a:pt x="821" y="1353"/>
                </a:lnTo>
                <a:lnTo>
                  <a:pt x="822" y="1351"/>
                </a:lnTo>
                <a:lnTo>
                  <a:pt x="822" y="1353"/>
                </a:lnTo>
                <a:lnTo>
                  <a:pt x="823" y="1353"/>
                </a:lnTo>
                <a:lnTo>
                  <a:pt x="823" y="1351"/>
                </a:lnTo>
                <a:lnTo>
                  <a:pt x="825" y="1351"/>
                </a:lnTo>
                <a:lnTo>
                  <a:pt x="825" y="1350"/>
                </a:lnTo>
                <a:lnTo>
                  <a:pt x="825" y="1349"/>
                </a:lnTo>
                <a:lnTo>
                  <a:pt x="825" y="1348"/>
                </a:lnTo>
                <a:lnTo>
                  <a:pt x="825" y="1349"/>
                </a:lnTo>
                <a:lnTo>
                  <a:pt x="826" y="1349"/>
                </a:lnTo>
                <a:lnTo>
                  <a:pt x="827" y="1349"/>
                </a:lnTo>
                <a:lnTo>
                  <a:pt x="828" y="1349"/>
                </a:lnTo>
                <a:lnTo>
                  <a:pt x="827" y="1349"/>
                </a:lnTo>
                <a:lnTo>
                  <a:pt x="826" y="1349"/>
                </a:lnTo>
                <a:lnTo>
                  <a:pt x="826" y="1350"/>
                </a:lnTo>
                <a:lnTo>
                  <a:pt x="826" y="1351"/>
                </a:lnTo>
                <a:lnTo>
                  <a:pt x="826" y="1353"/>
                </a:lnTo>
                <a:lnTo>
                  <a:pt x="825" y="1353"/>
                </a:lnTo>
                <a:lnTo>
                  <a:pt x="826" y="1354"/>
                </a:lnTo>
                <a:lnTo>
                  <a:pt x="826" y="1353"/>
                </a:lnTo>
                <a:lnTo>
                  <a:pt x="826" y="1354"/>
                </a:lnTo>
                <a:lnTo>
                  <a:pt x="827" y="1354"/>
                </a:lnTo>
                <a:lnTo>
                  <a:pt x="827" y="1355"/>
                </a:lnTo>
                <a:lnTo>
                  <a:pt x="828" y="1355"/>
                </a:lnTo>
                <a:lnTo>
                  <a:pt x="828" y="1354"/>
                </a:lnTo>
                <a:lnTo>
                  <a:pt x="829" y="1353"/>
                </a:lnTo>
                <a:lnTo>
                  <a:pt x="829" y="1351"/>
                </a:lnTo>
                <a:lnTo>
                  <a:pt x="830" y="1350"/>
                </a:lnTo>
                <a:lnTo>
                  <a:pt x="831" y="1350"/>
                </a:lnTo>
                <a:lnTo>
                  <a:pt x="831" y="1351"/>
                </a:lnTo>
                <a:lnTo>
                  <a:pt x="830" y="1351"/>
                </a:lnTo>
                <a:lnTo>
                  <a:pt x="830" y="1353"/>
                </a:lnTo>
                <a:lnTo>
                  <a:pt x="831" y="1353"/>
                </a:lnTo>
                <a:lnTo>
                  <a:pt x="831" y="1351"/>
                </a:lnTo>
                <a:lnTo>
                  <a:pt x="833" y="1353"/>
                </a:lnTo>
                <a:lnTo>
                  <a:pt x="831" y="1353"/>
                </a:lnTo>
                <a:lnTo>
                  <a:pt x="831" y="1354"/>
                </a:lnTo>
                <a:lnTo>
                  <a:pt x="830" y="1354"/>
                </a:lnTo>
                <a:lnTo>
                  <a:pt x="830" y="1355"/>
                </a:lnTo>
                <a:lnTo>
                  <a:pt x="831" y="1355"/>
                </a:lnTo>
                <a:lnTo>
                  <a:pt x="831" y="1356"/>
                </a:lnTo>
                <a:lnTo>
                  <a:pt x="830" y="1356"/>
                </a:lnTo>
                <a:lnTo>
                  <a:pt x="830" y="1357"/>
                </a:lnTo>
                <a:lnTo>
                  <a:pt x="829" y="1357"/>
                </a:lnTo>
                <a:lnTo>
                  <a:pt x="829" y="1358"/>
                </a:lnTo>
                <a:lnTo>
                  <a:pt x="828" y="1359"/>
                </a:lnTo>
                <a:lnTo>
                  <a:pt x="827" y="1359"/>
                </a:lnTo>
                <a:lnTo>
                  <a:pt x="827" y="1361"/>
                </a:lnTo>
                <a:lnTo>
                  <a:pt x="828" y="1361"/>
                </a:lnTo>
                <a:lnTo>
                  <a:pt x="828" y="1359"/>
                </a:lnTo>
                <a:lnTo>
                  <a:pt x="829" y="1359"/>
                </a:lnTo>
                <a:lnTo>
                  <a:pt x="829" y="1358"/>
                </a:lnTo>
                <a:lnTo>
                  <a:pt x="829" y="1359"/>
                </a:lnTo>
                <a:lnTo>
                  <a:pt x="830" y="1359"/>
                </a:lnTo>
                <a:lnTo>
                  <a:pt x="830" y="1361"/>
                </a:lnTo>
                <a:lnTo>
                  <a:pt x="829" y="1361"/>
                </a:lnTo>
                <a:lnTo>
                  <a:pt x="830" y="1362"/>
                </a:lnTo>
                <a:lnTo>
                  <a:pt x="830" y="1363"/>
                </a:lnTo>
                <a:lnTo>
                  <a:pt x="829" y="1363"/>
                </a:lnTo>
                <a:lnTo>
                  <a:pt x="828" y="1363"/>
                </a:lnTo>
                <a:lnTo>
                  <a:pt x="828" y="1364"/>
                </a:lnTo>
                <a:lnTo>
                  <a:pt x="828" y="1365"/>
                </a:lnTo>
                <a:lnTo>
                  <a:pt x="828" y="1366"/>
                </a:lnTo>
                <a:lnTo>
                  <a:pt x="828" y="1367"/>
                </a:lnTo>
                <a:lnTo>
                  <a:pt x="827" y="1369"/>
                </a:lnTo>
                <a:lnTo>
                  <a:pt x="828" y="1370"/>
                </a:lnTo>
                <a:lnTo>
                  <a:pt x="827" y="1370"/>
                </a:lnTo>
                <a:lnTo>
                  <a:pt x="827" y="1369"/>
                </a:lnTo>
                <a:lnTo>
                  <a:pt x="827" y="1367"/>
                </a:lnTo>
                <a:lnTo>
                  <a:pt x="827" y="1366"/>
                </a:lnTo>
                <a:lnTo>
                  <a:pt x="827" y="1365"/>
                </a:lnTo>
                <a:lnTo>
                  <a:pt x="827" y="1364"/>
                </a:lnTo>
                <a:lnTo>
                  <a:pt x="827" y="1363"/>
                </a:lnTo>
                <a:lnTo>
                  <a:pt x="827" y="1362"/>
                </a:lnTo>
                <a:lnTo>
                  <a:pt x="826" y="1362"/>
                </a:lnTo>
                <a:lnTo>
                  <a:pt x="825" y="1362"/>
                </a:lnTo>
                <a:lnTo>
                  <a:pt x="826" y="1362"/>
                </a:lnTo>
                <a:lnTo>
                  <a:pt x="825" y="1362"/>
                </a:lnTo>
                <a:lnTo>
                  <a:pt x="825" y="1361"/>
                </a:lnTo>
                <a:lnTo>
                  <a:pt x="825" y="1359"/>
                </a:lnTo>
                <a:lnTo>
                  <a:pt x="823" y="1359"/>
                </a:lnTo>
                <a:lnTo>
                  <a:pt x="823" y="1358"/>
                </a:lnTo>
                <a:lnTo>
                  <a:pt x="823" y="1357"/>
                </a:lnTo>
                <a:lnTo>
                  <a:pt x="822" y="1357"/>
                </a:lnTo>
                <a:lnTo>
                  <a:pt x="822" y="1358"/>
                </a:lnTo>
                <a:lnTo>
                  <a:pt x="823" y="1359"/>
                </a:lnTo>
                <a:lnTo>
                  <a:pt x="823" y="1361"/>
                </a:lnTo>
                <a:lnTo>
                  <a:pt x="823" y="1362"/>
                </a:lnTo>
                <a:lnTo>
                  <a:pt x="825" y="1362"/>
                </a:lnTo>
                <a:lnTo>
                  <a:pt x="825" y="1363"/>
                </a:lnTo>
                <a:lnTo>
                  <a:pt x="826" y="1363"/>
                </a:lnTo>
                <a:lnTo>
                  <a:pt x="826" y="1364"/>
                </a:lnTo>
                <a:lnTo>
                  <a:pt x="826" y="1365"/>
                </a:lnTo>
                <a:lnTo>
                  <a:pt x="825" y="1365"/>
                </a:lnTo>
                <a:lnTo>
                  <a:pt x="823" y="1366"/>
                </a:lnTo>
                <a:lnTo>
                  <a:pt x="822" y="1367"/>
                </a:lnTo>
                <a:lnTo>
                  <a:pt x="822" y="1369"/>
                </a:lnTo>
                <a:lnTo>
                  <a:pt x="822" y="1370"/>
                </a:lnTo>
                <a:lnTo>
                  <a:pt x="823" y="1371"/>
                </a:lnTo>
                <a:lnTo>
                  <a:pt x="822" y="1371"/>
                </a:lnTo>
                <a:lnTo>
                  <a:pt x="822" y="1370"/>
                </a:lnTo>
                <a:lnTo>
                  <a:pt x="821" y="1369"/>
                </a:lnTo>
                <a:lnTo>
                  <a:pt x="821" y="1367"/>
                </a:lnTo>
                <a:lnTo>
                  <a:pt x="820" y="1367"/>
                </a:lnTo>
                <a:lnTo>
                  <a:pt x="820" y="1366"/>
                </a:lnTo>
                <a:lnTo>
                  <a:pt x="819" y="1366"/>
                </a:lnTo>
                <a:lnTo>
                  <a:pt x="818" y="1366"/>
                </a:lnTo>
                <a:lnTo>
                  <a:pt x="817" y="1366"/>
                </a:lnTo>
                <a:lnTo>
                  <a:pt x="817" y="1365"/>
                </a:lnTo>
                <a:lnTo>
                  <a:pt x="816" y="1365"/>
                </a:lnTo>
                <a:lnTo>
                  <a:pt x="816" y="1364"/>
                </a:lnTo>
                <a:lnTo>
                  <a:pt x="816" y="1363"/>
                </a:lnTo>
                <a:lnTo>
                  <a:pt x="814" y="1362"/>
                </a:lnTo>
                <a:lnTo>
                  <a:pt x="813" y="1361"/>
                </a:lnTo>
                <a:lnTo>
                  <a:pt x="813" y="1359"/>
                </a:lnTo>
                <a:lnTo>
                  <a:pt x="814" y="1357"/>
                </a:lnTo>
                <a:lnTo>
                  <a:pt x="814" y="1356"/>
                </a:lnTo>
                <a:lnTo>
                  <a:pt x="816" y="1356"/>
                </a:lnTo>
                <a:lnTo>
                  <a:pt x="816" y="1355"/>
                </a:lnTo>
                <a:lnTo>
                  <a:pt x="816" y="1354"/>
                </a:lnTo>
                <a:lnTo>
                  <a:pt x="817" y="1354"/>
                </a:lnTo>
                <a:lnTo>
                  <a:pt x="817" y="1353"/>
                </a:lnTo>
                <a:lnTo>
                  <a:pt x="817" y="1351"/>
                </a:lnTo>
                <a:lnTo>
                  <a:pt x="817" y="1350"/>
                </a:lnTo>
                <a:lnTo>
                  <a:pt x="818" y="1350"/>
                </a:lnTo>
                <a:lnTo>
                  <a:pt x="818" y="1349"/>
                </a:lnTo>
                <a:lnTo>
                  <a:pt x="819" y="1349"/>
                </a:lnTo>
                <a:lnTo>
                  <a:pt x="819" y="1348"/>
                </a:lnTo>
                <a:lnTo>
                  <a:pt x="820" y="1348"/>
                </a:lnTo>
                <a:lnTo>
                  <a:pt x="820" y="1347"/>
                </a:lnTo>
                <a:lnTo>
                  <a:pt x="821" y="1345"/>
                </a:lnTo>
                <a:lnTo>
                  <a:pt x="822" y="1344"/>
                </a:lnTo>
                <a:lnTo>
                  <a:pt x="822" y="1342"/>
                </a:lnTo>
                <a:lnTo>
                  <a:pt x="822" y="1341"/>
                </a:lnTo>
                <a:lnTo>
                  <a:pt x="822" y="1340"/>
                </a:lnTo>
                <a:lnTo>
                  <a:pt x="822" y="1339"/>
                </a:lnTo>
                <a:lnTo>
                  <a:pt x="822" y="1338"/>
                </a:lnTo>
                <a:lnTo>
                  <a:pt x="822" y="1336"/>
                </a:lnTo>
                <a:lnTo>
                  <a:pt x="822" y="1334"/>
                </a:lnTo>
                <a:lnTo>
                  <a:pt x="822" y="1333"/>
                </a:lnTo>
                <a:lnTo>
                  <a:pt x="822" y="1332"/>
                </a:lnTo>
                <a:lnTo>
                  <a:pt x="822" y="1331"/>
                </a:lnTo>
                <a:lnTo>
                  <a:pt x="823" y="1331"/>
                </a:lnTo>
                <a:lnTo>
                  <a:pt x="825" y="1331"/>
                </a:lnTo>
                <a:lnTo>
                  <a:pt x="825" y="1330"/>
                </a:lnTo>
                <a:lnTo>
                  <a:pt x="825" y="1329"/>
                </a:lnTo>
                <a:lnTo>
                  <a:pt x="826" y="1329"/>
                </a:lnTo>
                <a:lnTo>
                  <a:pt x="826" y="1328"/>
                </a:lnTo>
                <a:lnTo>
                  <a:pt x="826" y="1326"/>
                </a:lnTo>
                <a:lnTo>
                  <a:pt x="825" y="1326"/>
                </a:lnTo>
                <a:lnTo>
                  <a:pt x="823" y="1326"/>
                </a:lnTo>
                <a:lnTo>
                  <a:pt x="823" y="1328"/>
                </a:lnTo>
                <a:lnTo>
                  <a:pt x="822" y="1328"/>
                </a:lnTo>
                <a:lnTo>
                  <a:pt x="822" y="1329"/>
                </a:lnTo>
                <a:lnTo>
                  <a:pt x="821" y="1329"/>
                </a:lnTo>
                <a:lnTo>
                  <a:pt x="820" y="1329"/>
                </a:lnTo>
                <a:lnTo>
                  <a:pt x="820" y="1330"/>
                </a:lnTo>
                <a:lnTo>
                  <a:pt x="821" y="1330"/>
                </a:lnTo>
                <a:lnTo>
                  <a:pt x="821" y="1331"/>
                </a:lnTo>
                <a:lnTo>
                  <a:pt x="820" y="1331"/>
                </a:lnTo>
                <a:lnTo>
                  <a:pt x="819" y="1331"/>
                </a:lnTo>
                <a:lnTo>
                  <a:pt x="818" y="1331"/>
                </a:lnTo>
                <a:lnTo>
                  <a:pt x="817" y="1331"/>
                </a:lnTo>
                <a:lnTo>
                  <a:pt x="816" y="1332"/>
                </a:lnTo>
                <a:lnTo>
                  <a:pt x="813" y="1332"/>
                </a:lnTo>
                <a:lnTo>
                  <a:pt x="812" y="1332"/>
                </a:lnTo>
                <a:lnTo>
                  <a:pt x="811" y="1332"/>
                </a:lnTo>
                <a:lnTo>
                  <a:pt x="810" y="1333"/>
                </a:lnTo>
                <a:lnTo>
                  <a:pt x="809" y="1333"/>
                </a:lnTo>
                <a:lnTo>
                  <a:pt x="808" y="1333"/>
                </a:lnTo>
                <a:lnTo>
                  <a:pt x="808" y="1334"/>
                </a:lnTo>
                <a:lnTo>
                  <a:pt x="806" y="1334"/>
                </a:lnTo>
                <a:lnTo>
                  <a:pt x="806" y="1336"/>
                </a:lnTo>
                <a:lnTo>
                  <a:pt x="808" y="1336"/>
                </a:lnTo>
                <a:lnTo>
                  <a:pt x="808" y="1337"/>
                </a:lnTo>
                <a:lnTo>
                  <a:pt x="808" y="1338"/>
                </a:lnTo>
                <a:lnTo>
                  <a:pt x="806" y="1338"/>
                </a:lnTo>
                <a:lnTo>
                  <a:pt x="806" y="1339"/>
                </a:lnTo>
                <a:lnTo>
                  <a:pt x="806" y="1340"/>
                </a:lnTo>
                <a:lnTo>
                  <a:pt x="806" y="1341"/>
                </a:lnTo>
                <a:lnTo>
                  <a:pt x="805" y="1342"/>
                </a:lnTo>
                <a:lnTo>
                  <a:pt x="805" y="1344"/>
                </a:lnTo>
                <a:lnTo>
                  <a:pt x="806" y="1345"/>
                </a:lnTo>
                <a:lnTo>
                  <a:pt x="806" y="1346"/>
                </a:lnTo>
                <a:lnTo>
                  <a:pt x="805" y="1348"/>
                </a:lnTo>
                <a:lnTo>
                  <a:pt x="805" y="1349"/>
                </a:lnTo>
                <a:lnTo>
                  <a:pt x="804" y="1349"/>
                </a:lnTo>
                <a:lnTo>
                  <a:pt x="804" y="1350"/>
                </a:lnTo>
                <a:lnTo>
                  <a:pt x="803" y="1351"/>
                </a:lnTo>
                <a:lnTo>
                  <a:pt x="803" y="1353"/>
                </a:lnTo>
                <a:lnTo>
                  <a:pt x="802" y="1353"/>
                </a:lnTo>
                <a:lnTo>
                  <a:pt x="802" y="1354"/>
                </a:lnTo>
                <a:lnTo>
                  <a:pt x="801" y="1354"/>
                </a:lnTo>
                <a:lnTo>
                  <a:pt x="800" y="1355"/>
                </a:lnTo>
                <a:lnTo>
                  <a:pt x="799" y="1355"/>
                </a:lnTo>
                <a:lnTo>
                  <a:pt x="799" y="1354"/>
                </a:lnTo>
                <a:lnTo>
                  <a:pt x="797" y="1354"/>
                </a:lnTo>
                <a:lnTo>
                  <a:pt x="796" y="1354"/>
                </a:lnTo>
                <a:lnTo>
                  <a:pt x="795" y="1354"/>
                </a:lnTo>
                <a:lnTo>
                  <a:pt x="794" y="1354"/>
                </a:lnTo>
                <a:lnTo>
                  <a:pt x="792" y="1358"/>
                </a:lnTo>
                <a:lnTo>
                  <a:pt x="793" y="1358"/>
                </a:lnTo>
                <a:lnTo>
                  <a:pt x="794" y="1358"/>
                </a:lnTo>
                <a:lnTo>
                  <a:pt x="794" y="1357"/>
                </a:lnTo>
                <a:lnTo>
                  <a:pt x="795" y="1358"/>
                </a:lnTo>
                <a:lnTo>
                  <a:pt x="796" y="1358"/>
                </a:lnTo>
                <a:lnTo>
                  <a:pt x="796" y="1357"/>
                </a:lnTo>
                <a:lnTo>
                  <a:pt x="795" y="1357"/>
                </a:lnTo>
                <a:lnTo>
                  <a:pt x="795" y="1356"/>
                </a:lnTo>
                <a:lnTo>
                  <a:pt x="795" y="1355"/>
                </a:lnTo>
                <a:lnTo>
                  <a:pt x="795" y="1354"/>
                </a:lnTo>
                <a:lnTo>
                  <a:pt x="796" y="1354"/>
                </a:lnTo>
                <a:lnTo>
                  <a:pt x="797" y="1354"/>
                </a:lnTo>
                <a:lnTo>
                  <a:pt x="799" y="1354"/>
                </a:lnTo>
                <a:lnTo>
                  <a:pt x="799" y="1355"/>
                </a:lnTo>
                <a:lnTo>
                  <a:pt x="800" y="1355"/>
                </a:lnTo>
                <a:lnTo>
                  <a:pt x="800" y="1356"/>
                </a:lnTo>
                <a:lnTo>
                  <a:pt x="800" y="1357"/>
                </a:lnTo>
                <a:lnTo>
                  <a:pt x="800" y="1358"/>
                </a:lnTo>
                <a:lnTo>
                  <a:pt x="800" y="1357"/>
                </a:lnTo>
                <a:lnTo>
                  <a:pt x="800" y="1356"/>
                </a:lnTo>
                <a:lnTo>
                  <a:pt x="800" y="1355"/>
                </a:lnTo>
                <a:lnTo>
                  <a:pt x="801" y="1355"/>
                </a:lnTo>
                <a:lnTo>
                  <a:pt x="802" y="1355"/>
                </a:lnTo>
                <a:lnTo>
                  <a:pt x="802" y="1356"/>
                </a:lnTo>
                <a:lnTo>
                  <a:pt x="803" y="1356"/>
                </a:lnTo>
                <a:lnTo>
                  <a:pt x="802" y="1359"/>
                </a:lnTo>
                <a:lnTo>
                  <a:pt x="800" y="1362"/>
                </a:lnTo>
                <a:lnTo>
                  <a:pt x="800" y="1367"/>
                </a:lnTo>
                <a:lnTo>
                  <a:pt x="799" y="1374"/>
                </a:lnTo>
                <a:lnTo>
                  <a:pt x="799" y="1376"/>
                </a:lnTo>
                <a:lnTo>
                  <a:pt x="796" y="1378"/>
                </a:lnTo>
                <a:lnTo>
                  <a:pt x="795" y="1378"/>
                </a:lnTo>
                <a:lnTo>
                  <a:pt x="794" y="1379"/>
                </a:lnTo>
                <a:lnTo>
                  <a:pt x="793" y="1379"/>
                </a:lnTo>
                <a:lnTo>
                  <a:pt x="792" y="1379"/>
                </a:lnTo>
                <a:lnTo>
                  <a:pt x="791" y="1379"/>
                </a:lnTo>
                <a:lnTo>
                  <a:pt x="791" y="1378"/>
                </a:lnTo>
                <a:lnTo>
                  <a:pt x="790" y="1378"/>
                </a:lnTo>
                <a:lnTo>
                  <a:pt x="790" y="1376"/>
                </a:lnTo>
                <a:lnTo>
                  <a:pt x="788" y="1376"/>
                </a:lnTo>
                <a:lnTo>
                  <a:pt x="788" y="1375"/>
                </a:lnTo>
                <a:lnTo>
                  <a:pt x="790" y="1375"/>
                </a:lnTo>
                <a:lnTo>
                  <a:pt x="788" y="1373"/>
                </a:lnTo>
                <a:lnTo>
                  <a:pt x="788" y="1372"/>
                </a:lnTo>
                <a:lnTo>
                  <a:pt x="788" y="1371"/>
                </a:lnTo>
                <a:lnTo>
                  <a:pt x="788" y="1370"/>
                </a:lnTo>
                <a:lnTo>
                  <a:pt x="788" y="1367"/>
                </a:lnTo>
                <a:lnTo>
                  <a:pt x="788" y="1366"/>
                </a:lnTo>
                <a:lnTo>
                  <a:pt x="788" y="1365"/>
                </a:lnTo>
                <a:lnTo>
                  <a:pt x="790" y="1365"/>
                </a:lnTo>
                <a:lnTo>
                  <a:pt x="790" y="1364"/>
                </a:lnTo>
                <a:lnTo>
                  <a:pt x="790" y="1363"/>
                </a:lnTo>
                <a:lnTo>
                  <a:pt x="790" y="1362"/>
                </a:lnTo>
                <a:lnTo>
                  <a:pt x="791" y="1361"/>
                </a:lnTo>
                <a:lnTo>
                  <a:pt x="791" y="1359"/>
                </a:lnTo>
                <a:lnTo>
                  <a:pt x="791" y="1358"/>
                </a:lnTo>
                <a:lnTo>
                  <a:pt x="792" y="1356"/>
                </a:lnTo>
                <a:lnTo>
                  <a:pt x="792" y="1355"/>
                </a:lnTo>
                <a:lnTo>
                  <a:pt x="793" y="1355"/>
                </a:lnTo>
                <a:lnTo>
                  <a:pt x="794" y="1354"/>
                </a:lnTo>
                <a:lnTo>
                  <a:pt x="794" y="1353"/>
                </a:lnTo>
                <a:lnTo>
                  <a:pt x="795" y="1351"/>
                </a:lnTo>
                <a:lnTo>
                  <a:pt x="795" y="1350"/>
                </a:lnTo>
                <a:lnTo>
                  <a:pt x="796" y="1349"/>
                </a:lnTo>
                <a:lnTo>
                  <a:pt x="796" y="1348"/>
                </a:lnTo>
                <a:lnTo>
                  <a:pt x="796" y="1347"/>
                </a:lnTo>
                <a:lnTo>
                  <a:pt x="797" y="1342"/>
                </a:lnTo>
                <a:lnTo>
                  <a:pt x="799" y="1341"/>
                </a:lnTo>
                <a:lnTo>
                  <a:pt x="799" y="1340"/>
                </a:lnTo>
                <a:lnTo>
                  <a:pt x="800" y="1338"/>
                </a:lnTo>
                <a:lnTo>
                  <a:pt x="800" y="1337"/>
                </a:lnTo>
                <a:lnTo>
                  <a:pt x="800" y="1336"/>
                </a:lnTo>
                <a:lnTo>
                  <a:pt x="799" y="1336"/>
                </a:lnTo>
                <a:lnTo>
                  <a:pt x="799" y="1334"/>
                </a:lnTo>
                <a:lnTo>
                  <a:pt x="797" y="1333"/>
                </a:lnTo>
                <a:lnTo>
                  <a:pt x="797" y="1332"/>
                </a:lnTo>
                <a:lnTo>
                  <a:pt x="797" y="1328"/>
                </a:lnTo>
                <a:lnTo>
                  <a:pt x="797" y="1326"/>
                </a:lnTo>
                <a:lnTo>
                  <a:pt x="797" y="1325"/>
                </a:lnTo>
                <a:lnTo>
                  <a:pt x="797" y="1324"/>
                </a:lnTo>
                <a:lnTo>
                  <a:pt x="797" y="1323"/>
                </a:lnTo>
                <a:lnTo>
                  <a:pt x="799" y="1323"/>
                </a:lnTo>
                <a:lnTo>
                  <a:pt x="799" y="1322"/>
                </a:lnTo>
                <a:lnTo>
                  <a:pt x="800" y="1322"/>
                </a:lnTo>
                <a:lnTo>
                  <a:pt x="801" y="1322"/>
                </a:lnTo>
                <a:lnTo>
                  <a:pt x="802" y="1322"/>
                </a:lnTo>
                <a:lnTo>
                  <a:pt x="803" y="1322"/>
                </a:lnTo>
                <a:lnTo>
                  <a:pt x="805" y="1322"/>
                </a:lnTo>
                <a:lnTo>
                  <a:pt x="806" y="1322"/>
                </a:lnTo>
                <a:lnTo>
                  <a:pt x="809" y="1321"/>
                </a:lnTo>
                <a:lnTo>
                  <a:pt x="811" y="1321"/>
                </a:lnTo>
                <a:lnTo>
                  <a:pt x="813" y="1321"/>
                </a:lnTo>
                <a:lnTo>
                  <a:pt x="814" y="1321"/>
                </a:lnTo>
                <a:lnTo>
                  <a:pt x="816" y="1320"/>
                </a:lnTo>
                <a:lnTo>
                  <a:pt x="817" y="1319"/>
                </a:lnTo>
                <a:lnTo>
                  <a:pt x="822" y="1319"/>
                </a:lnTo>
                <a:lnTo>
                  <a:pt x="830" y="1317"/>
                </a:lnTo>
                <a:lnTo>
                  <a:pt x="836" y="1316"/>
                </a:lnTo>
                <a:lnTo>
                  <a:pt x="836" y="1314"/>
                </a:lnTo>
                <a:lnTo>
                  <a:pt x="828" y="1314"/>
                </a:lnTo>
                <a:lnTo>
                  <a:pt x="821" y="1315"/>
                </a:lnTo>
                <a:lnTo>
                  <a:pt x="808" y="1317"/>
                </a:lnTo>
                <a:lnTo>
                  <a:pt x="802" y="1317"/>
                </a:lnTo>
                <a:lnTo>
                  <a:pt x="800" y="1319"/>
                </a:lnTo>
                <a:lnTo>
                  <a:pt x="797" y="1319"/>
                </a:lnTo>
                <a:lnTo>
                  <a:pt x="797" y="1317"/>
                </a:lnTo>
                <a:lnTo>
                  <a:pt x="795" y="1317"/>
                </a:lnTo>
                <a:lnTo>
                  <a:pt x="795" y="1316"/>
                </a:lnTo>
                <a:lnTo>
                  <a:pt x="796" y="1315"/>
                </a:lnTo>
                <a:lnTo>
                  <a:pt x="797" y="1315"/>
                </a:lnTo>
                <a:lnTo>
                  <a:pt x="799" y="1314"/>
                </a:lnTo>
                <a:lnTo>
                  <a:pt x="800" y="1315"/>
                </a:lnTo>
                <a:lnTo>
                  <a:pt x="801" y="1314"/>
                </a:lnTo>
                <a:lnTo>
                  <a:pt x="802" y="1314"/>
                </a:lnTo>
                <a:lnTo>
                  <a:pt x="802" y="1313"/>
                </a:lnTo>
                <a:lnTo>
                  <a:pt x="803" y="1313"/>
                </a:lnTo>
                <a:lnTo>
                  <a:pt x="804" y="1313"/>
                </a:lnTo>
                <a:lnTo>
                  <a:pt x="804" y="1312"/>
                </a:lnTo>
                <a:lnTo>
                  <a:pt x="805" y="1311"/>
                </a:lnTo>
                <a:lnTo>
                  <a:pt x="806" y="1311"/>
                </a:lnTo>
                <a:lnTo>
                  <a:pt x="808" y="1311"/>
                </a:lnTo>
                <a:lnTo>
                  <a:pt x="809" y="1311"/>
                </a:lnTo>
                <a:lnTo>
                  <a:pt x="810" y="1311"/>
                </a:lnTo>
                <a:lnTo>
                  <a:pt x="811" y="1311"/>
                </a:lnTo>
                <a:lnTo>
                  <a:pt x="812" y="1311"/>
                </a:lnTo>
                <a:lnTo>
                  <a:pt x="813" y="1311"/>
                </a:lnTo>
                <a:lnTo>
                  <a:pt x="814" y="1311"/>
                </a:lnTo>
                <a:lnTo>
                  <a:pt x="816" y="1309"/>
                </a:lnTo>
                <a:lnTo>
                  <a:pt x="817" y="1309"/>
                </a:lnTo>
                <a:lnTo>
                  <a:pt x="817" y="1311"/>
                </a:lnTo>
                <a:lnTo>
                  <a:pt x="818" y="1311"/>
                </a:lnTo>
                <a:lnTo>
                  <a:pt x="819" y="1311"/>
                </a:lnTo>
                <a:lnTo>
                  <a:pt x="820" y="1311"/>
                </a:lnTo>
                <a:lnTo>
                  <a:pt x="821" y="1311"/>
                </a:lnTo>
                <a:lnTo>
                  <a:pt x="822" y="1312"/>
                </a:lnTo>
                <a:lnTo>
                  <a:pt x="826" y="1313"/>
                </a:lnTo>
                <a:lnTo>
                  <a:pt x="828" y="1312"/>
                </a:lnTo>
                <a:lnTo>
                  <a:pt x="833" y="1312"/>
                </a:lnTo>
                <a:lnTo>
                  <a:pt x="835" y="1311"/>
                </a:lnTo>
                <a:lnTo>
                  <a:pt x="836" y="1311"/>
                </a:lnTo>
                <a:lnTo>
                  <a:pt x="837" y="1309"/>
                </a:lnTo>
                <a:lnTo>
                  <a:pt x="838" y="1309"/>
                </a:lnTo>
                <a:lnTo>
                  <a:pt x="840" y="1309"/>
                </a:lnTo>
                <a:lnTo>
                  <a:pt x="842" y="1309"/>
                </a:lnTo>
                <a:lnTo>
                  <a:pt x="843" y="1308"/>
                </a:lnTo>
                <a:lnTo>
                  <a:pt x="844" y="1307"/>
                </a:lnTo>
                <a:lnTo>
                  <a:pt x="845" y="1306"/>
                </a:lnTo>
                <a:lnTo>
                  <a:pt x="846" y="1306"/>
                </a:lnTo>
                <a:lnTo>
                  <a:pt x="846" y="1305"/>
                </a:lnTo>
                <a:lnTo>
                  <a:pt x="847" y="1305"/>
                </a:lnTo>
                <a:lnTo>
                  <a:pt x="848" y="1305"/>
                </a:lnTo>
                <a:lnTo>
                  <a:pt x="848" y="1304"/>
                </a:lnTo>
                <a:lnTo>
                  <a:pt x="849" y="1304"/>
                </a:lnTo>
                <a:lnTo>
                  <a:pt x="849" y="1303"/>
                </a:lnTo>
                <a:lnTo>
                  <a:pt x="851" y="1303"/>
                </a:lnTo>
                <a:lnTo>
                  <a:pt x="851" y="1302"/>
                </a:lnTo>
                <a:lnTo>
                  <a:pt x="852" y="1302"/>
                </a:lnTo>
                <a:lnTo>
                  <a:pt x="852" y="1300"/>
                </a:lnTo>
                <a:lnTo>
                  <a:pt x="853" y="1300"/>
                </a:lnTo>
                <a:lnTo>
                  <a:pt x="853" y="1299"/>
                </a:lnTo>
                <a:lnTo>
                  <a:pt x="854" y="1299"/>
                </a:lnTo>
                <a:lnTo>
                  <a:pt x="855" y="1298"/>
                </a:lnTo>
                <a:lnTo>
                  <a:pt x="854" y="1298"/>
                </a:lnTo>
                <a:lnTo>
                  <a:pt x="854" y="1299"/>
                </a:lnTo>
                <a:lnTo>
                  <a:pt x="853" y="1299"/>
                </a:lnTo>
                <a:lnTo>
                  <a:pt x="852" y="1300"/>
                </a:lnTo>
                <a:lnTo>
                  <a:pt x="851" y="1300"/>
                </a:lnTo>
                <a:lnTo>
                  <a:pt x="849" y="1302"/>
                </a:lnTo>
                <a:lnTo>
                  <a:pt x="848" y="1302"/>
                </a:lnTo>
                <a:lnTo>
                  <a:pt x="848" y="1300"/>
                </a:lnTo>
                <a:lnTo>
                  <a:pt x="849" y="1300"/>
                </a:lnTo>
                <a:lnTo>
                  <a:pt x="849" y="1299"/>
                </a:lnTo>
                <a:lnTo>
                  <a:pt x="851" y="1298"/>
                </a:lnTo>
                <a:lnTo>
                  <a:pt x="852" y="1298"/>
                </a:lnTo>
                <a:lnTo>
                  <a:pt x="853" y="1297"/>
                </a:lnTo>
                <a:lnTo>
                  <a:pt x="853" y="1296"/>
                </a:lnTo>
                <a:lnTo>
                  <a:pt x="851" y="1296"/>
                </a:lnTo>
                <a:lnTo>
                  <a:pt x="851" y="1295"/>
                </a:lnTo>
                <a:lnTo>
                  <a:pt x="851" y="1294"/>
                </a:lnTo>
                <a:lnTo>
                  <a:pt x="853" y="1294"/>
                </a:lnTo>
                <a:lnTo>
                  <a:pt x="854" y="1294"/>
                </a:lnTo>
                <a:lnTo>
                  <a:pt x="855" y="1294"/>
                </a:lnTo>
                <a:lnTo>
                  <a:pt x="856" y="1294"/>
                </a:lnTo>
                <a:lnTo>
                  <a:pt x="856" y="1292"/>
                </a:lnTo>
                <a:lnTo>
                  <a:pt x="857" y="1292"/>
                </a:lnTo>
                <a:lnTo>
                  <a:pt x="859" y="1292"/>
                </a:lnTo>
                <a:lnTo>
                  <a:pt x="860" y="1292"/>
                </a:lnTo>
                <a:lnTo>
                  <a:pt x="861" y="1292"/>
                </a:lnTo>
                <a:lnTo>
                  <a:pt x="861" y="1291"/>
                </a:lnTo>
                <a:lnTo>
                  <a:pt x="862" y="1290"/>
                </a:lnTo>
                <a:lnTo>
                  <a:pt x="863" y="1290"/>
                </a:lnTo>
                <a:lnTo>
                  <a:pt x="863" y="1289"/>
                </a:lnTo>
                <a:lnTo>
                  <a:pt x="863" y="1288"/>
                </a:lnTo>
                <a:lnTo>
                  <a:pt x="863" y="1287"/>
                </a:lnTo>
                <a:lnTo>
                  <a:pt x="862" y="1287"/>
                </a:lnTo>
                <a:lnTo>
                  <a:pt x="863" y="1286"/>
                </a:lnTo>
                <a:lnTo>
                  <a:pt x="863" y="1287"/>
                </a:lnTo>
                <a:lnTo>
                  <a:pt x="864" y="1287"/>
                </a:lnTo>
                <a:lnTo>
                  <a:pt x="864" y="1286"/>
                </a:lnTo>
                <a:lnTo>
                  <a:pt x="864" y="1284"/>
                </a:lnTo>
                <a:lnTo>
                  <a:pt x="865" y="1284"/>
                </a:lnTo>
                <a:lnTo>
                  <a:pt x="866" y="1284"/>
                </a:lnTo>
                <a:lnTo>
                  <a:pt x="866" y="1283"/>
                </a:lnTo>
                <a:lnTo>
                  <a:pt x="868" y="1283"/>
                </a:lnTo>
                <a:lnTo>
                  <a:pt x="866" y="1282"/>
                </a:lnTo>
                <a:lnTo>
                  <a:pt x="868" y="1282"/>
                </a:lnTo>
                <a:lnTo>
                  <a:pt x="868" y="1281"/>
                </a:lnTo>
                <a:lnTo>
                  <a:pt x="869" y="1281"/>
                </a:lnTo>
                <a:lnTo>
                  <a:pt x="869" y="1280"/>
                </a:lnTo>
                <a:lnTo>
                  <a:pt x="870" y="1280"/>
                </a:lnTo>
                <a:lnTo>
                  <a:pt x="871" y="1279"/>
                </a:lnTo>
                <a:lnTo>
                  <a:pt x="872" y="1278"/>
                </a:lnTo>
                <a:lnTo>
                  <a:pt x="873" y="1277"/>
                </a:lnTo>
                <a:lnTo>
                  <a:pt x="873" y="1275"/>
                </a:lnTo>
                <a:lnTo>
                  <a:pt x="874" y="1275"/>
                </a:lnTo>
                <a:lnTo>
                  <a:pt x="874" y="1274"/>
                </a:lnTo>
                <a:lnTo>
                  <a:pt x="874" y="1273"/>
                </a:lnTo>
                <a:lnTo>
                  <a:pt x="875" y="1273"/>
                </a:lnTo>
                <a:lnTo>
                  <a:pt x="875" y="1272"/>
                </a:lnTo>
                <a:lnTo>
                  <a:pt x="875" y="1270"/>
                </a:lnTo>
                <a:lnTo>
                  <a:pt x="875" y="1269"/>
                </a:lnTo>
                <a:lnTo>
                  <a:pt x="875" y="1267"/>
                </a:lnTo>
                <a:lnTo>
                  <a:pt x="877" y="1267"/>
                </a:lnTo>
                <a:lnTo>
                  <a:pt x="877" y="1266"/>
                </a:lnTo>
                <a:lnTo>
                  <a:pt x="878" y="1264"/>
                </a:lnTo>
                <a:lnTo>
                  <a:pt x="878" y="1263"/>
                </a:lnTo>
                <a:lnTo>
                  <a:pt x="878" y="1262"/>
                </a:lnTo>
                <a:lnTo>
                  <a:pt x="879" y="1261"/>
                </a:lnTo>
                <a:lnTo>
                  <a:pt x="879" y="1259"/>
                </a:lnTo>
                <a:lnTo>
                  <a:pt x="879" y="1257"/>
                </a:lnTo>
                <a:lnTo>
                  <a:pt x="878" y="1258"/>
                </a:lnTo>
                <a:lnTo>
                  <a:pt x="878" y="1257"/>
                </a:lnTo>
                <a:lnTo>
                  <a:pt x="878" y="1256"/>
                </a:lnTo>
                <a:lnTo>
                  <a:pt x="878" y="1255"/>
                </a:lnTo>
                <a:lnTo>
                  <a:pt x="879" y="1255"/>
                </a:lnTo>
                <a:lnTo>
                  <a:pt x="880" y="1255"/>
                </a:lnTo>
                <a:lnTo>
                  <a:pt x="881" y="1254"/>
                </a:lnTo>
                <a:lnTo>
                  <a:pt x="881" y="1253"/>
                </a:lnTo>
                <a:lnTo>
                  <a:pt x="881" y="1252"/>
                </a:lnTo>
                <a:lnTo>
                  <a:pt x="881" y="1250"/>
                </a:lnTo>
                <a:lnTo>
                  <a:pt x="881" y="1249"/>
                </a:lnTo>
                <a:lnTo>
                  <a:pt x="881" y="1248"/>
                </a:lnTo>
                <a:lnTo>
                  <a:pt x="882" y="1248"/>
                </a:lnTo>
                <a:lnTo>
                  <a:pt x="881" y="1247"/>
                </a:lnTo>
                <a:lnTo>
                  <a:pt x="881" y="1246"/>
                </a:lnTo>
                <a:lnTo>
                  <a:pt x="880" y="1246"/>
                </a:lnTo>
                <a:lnTo>
                  <a:pt x="879" y="1246"/>
                </a:lnTo>
                <a:lnTo>
                  <a:pt x="878" y="1246"/>
                </a:lnTo>
                <a:lnTo>
                  <a:pt x="877" y="1247"/>
                </a:lnTo>
                <a:lnTo>
                  <a:pt x="875" y="1247"/>
                </a:lnTo>
                <a:lnTo>
                  <a:pt x="874" y="1246"/>
                </a:lnTo>
                <a:lnTo>
                  <a:pt x="873" y="1246"/>
                </a:lnTo>
                <a:lnTo>
                  <a:pt x="873" y="1245"/>
                </a:lnTo>
                <a:lnTo>
                  <a:pt x="872" y="1245"/>
                </a:lnTo>
                <a:lnTo>
                  <a:pt x="872" y="1244"/>
                </a:lnTo>
                <a:lnTo>
                  <a:pt x="872" y="1242"/>
                </a:lnTo>
                <a:lnTo>
                  <a:pt x="873" y="1242"/>
                </a:lnTo>
                <a:lnTo>
                  <a:pt x="873" y="1241"/>
                </a:lnTo>
                <a:lnTo>
                  <a:pt x="873" y="1240"/>
                </a:lnTo>
                <a:lnTo>
                  <a:pt x="874" y="1240"/>
                </a:lnTo>
                <a:lnTo>
                  <a:pt x="874" y="1239"/>
                </a:lnTo>
                <a:lnTo>
                  <a:pt x="873" y="1233"/>
                </a:lnTo>
                <a:lnTo>
                  <a:pt x="874" y="1233"/>
                </a:lnTo>
                <a:lnTo>
                  <a:pt x="874" y="1231"/>
                </a:lnTo>
                <a:lnTo>
                  <a:pt x="874" y="1230"/>
                </a:lnTo>
                <a:lnTo>
                  <a:pt x="874" y="1229"/>
                </a:lnTo>
                <a:lnTo>
                  <a:pt x="875" y="1228"/>
                </a:lnTo>
                <a:lnTo>
                  <a:pt x="877" y="1228"/>
                </a:lnTo>
                <a:lnTo>
                  <a:pt x="877" y="1227"/>
                </a:lnTo>
                <a:lnTo>
                  <a:pt x="878" y="1225"/>
                </a:lnTo>
                <a:lnTo>
                  <a:pt x="878" y="1224"/>
                </a:lnTo>
                <a:lnTo>
                  <a:pt x="878" y="1223"/>
                </a:lnTo>
                <a:lnTo>
                  <a:pt x="879" y="1223"/>
                </a:lnTo>
                <a:lnTo>
                  <a:pt x="879" y="1222"/>
                </a:lnTo>
                <a:lnTo>
                  <a:pt x="880" y="1222"/>
                </a:lnTo>
                <a:lnTo>
                  <a:pt x="879" y="1221"/>
                </a:lnTo>
                <a:lnTo>
                  <a:pt x="879" y="1220"/>
                </a:lnTo>
                <a:lnTo>
                  <a:pt x="879" y="1219"/>
                </a:lnTo>
                <a:lnTo>
                  <a:pt x="879" y="1217"/>
                </a:lnTo>
                <a:lnTo>
                  <a:pt x="879" y="1216"/>
                </a:lnTo>
                <a:lnTo>
                  <a:pt x="879" y="1215"/>
                </a:lnTo>
                <a:lnTo>
                  <a:pt x="878" y="1215"/>
                </a:lnTo>
                <a:lnTo>
                  <a:pt x="878" y="1214"/>
                </a:lnTo>
                <a:lnTo>
                  <a:pt x="878" y="1215"/>
                </a:lnTo>
                <a:lnTo>
                  <a:pt x="877" y="1215"/>
                </a:lnTo>
                <a:lnTo>
                  <a:pt x="875" y="1215"/>
                </a:lnTo>
                <a:lnTo>
                  <a:pt x="875" y="1214"/>
                </a:lnTo>
                <a:lnTo>
                  <a:pt x="874" y="1214"/>
                </a:lnTo>
                <a:lnTo>
                  <a:pt x="873" y="1214"/>
                </a:lnTo>
                <a:lnTo>
                  <a:pt x="873" y="1215"/>
                </a:lnTo>
                <a:lnTo>
                  <a:pt x="872" y="1215"/>
                </a:lnTo>
                <a:lnTo>
                  <a:pt x="872" y="1216"/>
                </a:lnTo>
                <a:lnTo>
                  <a:pt x="871" y="1216"/>
                </a:lnTo>
                <a:lnTo>
                  <a:pt x="870" y="1217"/>
                </a:lnTo>
                <a:lnTo>
                  <a:pt x="869" y="1216"/>
                </a:lnTo>
                <a:lnTo>
                  <a:pt x="866" y="1216"/>
                </a:lnTo>
                <a:lnTo>
                  <a:pt x="865" y="1216"/>
                </a:lnTo>
                <a:lnTo>
                  <a:pt x="865" y="1219"/>
                </a:lnTo>
                <a:lnTo>
                  <a:pt x="861" y="1219"/>
                </a:lnTo>
                <a:lnTo>
                  <a:pt x="855" y="1219"/>
                </a:lnTo>
                <a:lnTo>
                  <a:pt x="854" y="1219"/>
                </a:lnTo>
                <a:lnTo>
                  <a:pt x="852" y="1217"/>
                </a:lnTo>
                <a:lnTo>
                  <a:pt x="849" y="1217"/>
                </a:lnTo>
                <a:lnTo>
                  <a:pt x="847" y="1217"/>
                </a:lnTo>
                <a:lnTo>
                  <a:pt x="846" y="1219"/>
                </a:lnTo>
                <a:lnTo>
                  <a:pt x="846" y="1221"/>
                </a:lnTo>
                <a:lnTo>
                  <a:pt x="846" y="1222"/>
                </a:lnTo>
                <a:lnTo>
                  <a:pt x="843" y="1222"/>
                </a:lnTo>
                <a:lnTo>
                  <a:pt x="840" y="1222"/>
                </a:lnTo>
                <a:lnTo>
                  <a:pt x="837" y="1222"/>
                </a:lnTo>
                <a:lnTo>
                  <a:pt x="837" y="1217"/>
                </a:lnTo>
                <a:lnTo>
                  <a:pt x="837" y="1213"/>
                </a:lnTo>
                <a:lnTo>
                  <a:pt x="838" y="1211"/>
                </a:lnTo>
                <a:lnTo>
                  <a:pt x="838" y="1208"/>
                </a:lnTo>
                <a:lnTo>
                  <a:pt x="839" y="1208"/>
                </a:lnTo>
                <a:lnTo>
                  <a:pt x="839" y="1206"/>
                </a:lnTo>
                <a:lnTo>
                  <a:pt x="839" y="1205"/>
                </a:lnTo>
                <a:lnTo>
                  <a:pt x="839" y="1204"/>
                </a:lnTo>
                <a:lnTo>
                  <a:pt x="840" y="1204"/>
                </a:lnTo>
                <a:lnTo>
                  <a:pt x="840" y="1203"/>
                </a:lnTo>
                <a:lnTo>
                  <a:pt x="843" y="1203"/>
                </a:lnTo>
                <a:lnTo>
                  <a:pt x="845" y="1202"/>
                </a:lnTo>
                <a:lnTo>
                  <a:pt x="851" y="1200"/>
                </a:lnTo>
                <a:lnTo>
                  <a:pt x="852" y="1200"/>
                </a:lnTo>
                <a:lnTo>
                  <a:pt x="853" y="1200"/>
                </a:lnTo>
                <a:lnTo>
                  <a:pt x="854" y="1200"/>
                </a:lnTo>
                <a:lnTo>
                  <a:pt x="855" y="1200"/>
                </a:lnTo>
                <a:lnTo>
                  <a:pt x="855" y="1202"/>
                </a:lnTo>
                <a:lnTo>
                  <a:pt x="856" y="1202"/>
                </a:lnTo>
                <a:lnTo>
                  <a:pt x="857" y="1202"/>
                </a:lnTo>
                <a:lnTo>
                  <a:pt x="859" y="1203"/>
                </a:lnTo>
                <a:lnTo>
                  <a:pt x="864" y="1203"/>
                </a:lnTo>
                <a:lnTo>
                  <a:pt x="864" y="1205"/>
                </a:lnTo>
                <a:lnTo>
                  <a:pt x="872" y="1205"/>
                </a:lnTo>
                <a:lnTo>
                  <a:pt x="872" y="1210"/>
                </a:lnTo>
                <a:lnTo>
                  <a:pt x="872" y="1211"/>
                </a:lnTo>
                <a:lnTo>
                  <a:pt x="873" y="1211"/>
                </a:lnTo>
                <a:lnTo>
                  <a:pt x="877" y="1211"/>
                </a:lnTo>
                <a:lnTo>
                  <a:pt x="877" y="1207"/>
                </a:lnTo>
                <a:lnTo>
                  <a:pt x="877" y="1204"/>
                </a:lnTo>
                <a:lnTo>
                  <a:pt x="877" y="1202"/>
                </a:lnTo>
                <a:lnTo>
                  <a:pt x="878" y="1202"/>
                </a:lnTo>
                <a:lnTo>
                  <a:pt x="878" y="1200"/>
                </a:lnTo>
                <a:lnTo>
                  <a:pt x="873" y="1200"/>
                </a:lnTo>
                <a:lnTo>
                  <a:pt x="865" y="1200"/>
                </a:lnTo>
                <a:lnTo>
                  <a:pt x="864" y="1199"/>
                </a:lnTo>
                <a:lnTo>
                  <a:pt x="864" y="1198"/>
                </a:lnTo>
                <a:lnTo>
                  <a:pt x="864" y="1197"/>
                </a:lnTo>
                <a:lnTo>
                  <a:pt x="864" y="1194"/>
                </a:lnTo>
                <a:lnTo>
                  <a:pt x="865" y="1194"/>
                </a:lnTo>
                <a:lnTo>
                  <a:pt x="865" y="1197"/>
                </a:lnTo>
                <a:lnTo>
                  <a:pt x="868" y="1197"/>
                </a:lnTo>
                <a:lnTo>
                  <a:pt x="877" y="1197"/>
                </a:lnTo>
                <a:lnTo>
                  <a:pt x="877" y="1196"/>
                </a:lnTo>
                <a:lnTo>
                  <a:pt x="874" y="1196"/>
                </a:lnTo>
                <a:lnTo>
                  <a:pt x="866" y="1196"/>
                </a:lnTo>
                <a:lnTo>
                  <a:pt x="866" y="1195"/>
                </a:lnTo>
                <a:lnTo>
                  <a:pt x="872" y="1195"/>
                </a:lnTo>
                <a:lnTo>
                  <a:pt x="877" y="1195"/>
                </a:lnTo>
                <a:lnTo>
                  <a:pt x="877" y="1192"/>
                </a:lnTo>
                <a:lnTo>
                  <a:pt x="877" y="1189"/>
                </a:lnTo>
                <a:lnTo>
                  <a:pt x="877" y="1188"/>
                </a:lnTo>
                <a:lnTo>
                  <a:pt x="877" y="1187"/>
                </a:lnTo>
                <a:lnTo>
                  <a:pt x="875" y="1187"/>
                </a:lnTo>
                <a:lnTo>
                  <a:pt x="874" y="1188"/>
                </a:lnTo>
                <a:lnTo>
                  <a:pt x="873" y="1188"/>
                </a:lnTo>
                <a:lnTo>
                  <a:pt x="872" y="1189"/>
                </a:lnTo>
                <a:lnTo>
                  <a:pt x="870" y="1189"/>
                </a:lnTo>
                <a:lnTo>
                  <a:pt x="869" y="1189"/>
                </a:lnTo>
                <a:lnTo>
                  <a:pt x="868" y="1189"/>
                </a:lnTo>
                <a:lnTo>
                  <a:pt x="868" y="1190"/>
                </a:lnTo>
                <a:lnTo>
                  <a:pt x="866" y="1190"/>
                </a:lnTo>
                <a:lnTo>
                  <a:pt x="865" y="1190"/>
                </a:lnTo>
                <a:lnTo>
                  <a:pt x="864" y="1190"/>
                </a:lnTo>
                <a:lnTo>
                  <a:pt x="864" y="1191"/>
                </a:lnTo>
                <a:lnTo>
                  <a:pt x="862" y="1191"/>
                </a:lnTo>
                <a:lnTo>
                  <a:pt x="860" y="1192"/>
                </a:lnTo>
                <a:lnTo>
                  <a:pt x="856" y="1194"/>
                </a:lnTo>
                <a:lnTo>
                  <a:pt x="851" y="1195"/>
                </a:lnTo>
                <a:lnTo>
                  <a:pt x="845" y="1197"/>
                </a:lnTo>
                <a:lnTo>
                  <a:pt x="839" y="1199"/>
                </a:lnTo>
                <a:lnTo>
                  <a:pt x="838" y="1199"/>
                </a:lnTo>
                <a:lnTo>
                  <a:pt x="837" y="1199"/>
                </a:lnTo>
                <a:lnTo>
                  <a:pt x="836" y="1198"/>
                </a:lnTo>
                <a:lnTo>
                  <a:pt x="836" y="1197"/>
                </a:lnTo>
                <a:lnTo>
                  <a:pt x="835" y="1197"/>
                </a:lnTo>
                <a:lnTo>
                  <a:pt x="834" y="1197"/>
                </a:lnTo>
                <a:lnTo>
                  <a:pt x="834" y="1196"/>
                </a:lnTo>
                <a:lnTo>
                  <a:pt x="833" y="1196"/>
                </a:lnTo>
                <a:lnTo>
                  <a:pt x="834" y="1196"/>
                </a:lnTo>
                <a:lnTo>
                  <a:pt x="834" y="1195"/>
                </a:lnTo>
                <a:lnTo>
                  <a:pt x="834" y="1194"/>
                </a:lnTo>
                <a:lnTo>
                  <a:pt x="835" y="1194"/>
                </a:lnTo>
                <a:lnTo>
                  <a:pt x="835" y="1192"/>
                </a:lnTo>
                <a:lnTo>
                  <a:pt x="835" y="1191"/>
                </a:lnTo>
                <a:lnTo>
                  <a:pt x="835" y="1190"/>
                </a:lnTo>
                <a:lnTo>
                  <a:pt x="835" y="1188"/>
                </a:lnTo>
                <a:lnTo>
                  <a:pt x="835" y="1187"/>
                </a:lnTo>
                <a:lnTo>
                  <a:pt x="835" y="1185"/>
                </a:lnTo>
                <a:lnTo>
                  <a:pt x="835" y="1183"/>
                </a:lnTo>
                <a:lnTo>
                  <a:pt x="836" y="1183"/>
                </a:lnTo>
                <a:lnTo>
                  <a:pt x="839" y="1183"/>
                </a:lnTo>
                <a:lnTo>
                  <a:pt x="846" y="1183"/>
                </a:lnTo>
                <a:lnTo>
                  <a:pt x="847" y="1183"/>
                </a:lnTo>
                <a:lnTo>
                  <a:pt x="849" y="1183"/>
                </a:lnTo>
                <a:lnTo>
                  <a:pt x="852" y="1183"/>
                </a:lnTo>
                <a:lnTo>
                  <a:pt x="853" y="1183"/>
                </a:lnTo>
                <a:lnTo>
                  <a:pt x="855" y="1183"/>
                </a:lnTo>
                <a:lnTo>
                  <a:pt x="861" y="1183"/>
                </a:lnTo>
                <a:lnTo>
                  <a:pt x="863" y="1183"/>
                </a:lnTo>
                <a:lnTo>
                  <a:pt x="865" y="1183"/>
                </a:lnTo>
                <a:lnTo>
                  <a:pt x="866" y="1183"/>
                </a:lnTo>
                <a:lnTo>
                  <a:pt x="868" y="1182"/>
                </a:lnTo>
                <a:lnTo>
                  <a:pt x="869" y="1182"/>
                </a:lnTo>
                <a:lnTo>
                  <a:pt x="870" y="1182"/>
                </a:lnTo>
                <a:lnTo>
                  <a:pt x="871" y="1182"/>
                </a:lnTo>
                <a:lnTo>
                  <a:pt x="872" y="1182"/>
                </a:lnTo>
                <a:lnTo>
                  <a:pt x="873" y="1182"/>
                </a:lnTo>
                <a:lnTo>
                  <a:pt x="874" y="1183"/>
                </a:lnTo>
                <a:lnTo>
                  <a:pt x="875" y="1183"/>
                </a:lnTo>
                <a:lnTo>
                  <a:pt x="877" y="1183"/>
                </a:lnTo>
                <a:lnTo>
                  <a:pt x="877" y="1182"/>
                </a:lnTo>
                <a:lnTo>
                  <a:pt x="875" y="1182"/>
                </a:lnTo>
                <a:lnTo>
                  <a:pt x="875" y="1181"/>
                </a:lnTo>
                <a:lnTo>
                  <a:pt x="866" y="1181"/>
                </a:lnTo>
                <a:lnTo>
                  <a:pt x="863" y="1181"/>
                </a:lnTo>
                <a:lnTo>
                  <a:pt x="863" y="1182"/>
                </a:lnTo>
                <a:lnTo>
                  <a:pt x="863" y="1181"/>
                </a:lnTo>
                <a:lnTo>
                  <a:pt x="863" y="1180"/>
                </a:lnTo>
                <a:lnTo>
                  <a:pt x="864" y="1180"/>
                </a:lnTo>
                <a:lnTo>
                  <a:pt x="865" y="1180"/>
                </a:lnTo>
                <a:lnTo>
                  <a:pt x="865" y="1179"/>
                </a:lnTo>
                <a:lnTo>
                  <a:pt x="866" y="1179"/>
                </a:lnTo>
                <a:lnTo>
                  <a:pt x="865" y="1179"/>
                </a:lnTo>
                <a:lnTo>
                  <a:pt x="864" y="1179"/>
                </a:lnTo>
                <a:lnTo>
                  <a:pt x="864" y="1178"/>
                </a:lnTo>
                <a:lnTo>
                  <a:pt x="863" y="1178"/>
                </a:lnTo>
                <a:lnTo>
                  <a:pt x="864" y="1178"/>
                </a:lnTo>
                <a:lnTo>
                  <a:pt x="868" y="1178"/>
                </a:lnTo>
                <a:lnTo>
                  <a:pt x="869" y="1178"/>
                </a:lnTo>
                <a:lnTo>
                  <a:pt x="871" y="1178"/>
                </a:lnTo>
                <a:lnTo>
                  <a:pt x="872" y="1178"/>
                </a:lnTo>
                <a:lnTo>
                  <a:pt x="874" y="1178"/>
                </a:lnTo>
                <a:lnTo>
                  <a:pt x="879" y="1178"/>
                </a:lnTo>
                <a:lnTo>
                  <a:pt x="881" y="1178"/>
                </a:lnTo>
                <a:lnTo>
                  <a:pt x="881" y="1175"/>
                </a:lnTo>
                <a:lnTo>
                  <a:pt x="877" y="1175"/>
                </a:lnTo>
                <a:lnTo>
                  <a:pt x="875" y="1175"/>
                </a:lnTo>
                <a:lnTo>
                  <a:pt x="874" y="1175"/>
                </a:lnTo>
                <a:lnTo>
                  <a:pt x="872" y="1175"/>
                </a:lnTo>
                <a:lnTo>
                  <a:pt x="871" y="1177"/>
                </a:lnTo>
                <a:lnTo>
                  <a:pt x="870" y="1177"/>
                </a:lnTo>
                <a:lnTo>
                  <a:pt x="866" y="1177"/>
                </a:lnTo>
                <a:lnTo>
                  <a:pt x="865" y="1177"/>
                </a:lnTo>
                <a:lnTo>
                  <a:pt x="864" y="1177"/>
                </a:lnTo>
                <a:lnTo>
                  <a:pt x="865" y="1177"/>
                </a:lnTo>
                <a:lnTo>
                  <a:pt x="866" y="1175"/>
                </a:lnTo>
                <a:lnTo>
                  <a:pt x="869" y="1175"/>
                </a:lnTo>
                <a:lnTo>
                  <a:pt x="870" y="1175"/>
                </a:lnTo>
                <a:lnTo>
                  <a:pt x="871" y="1174"/>
                </a:lnTo>
                <a:lnTo>
                  <a:pt x="872" y="1173"/>
                </a:lnTo>
                <a:lnTo>
                  <a:pt x="872" y="1172"/>
                </a:lnTo>
                <a:lnTo>
                  <a:pt x="872" y="1171"/>
                </a:lnTo>
                <a:lnTo>
                  <a:pt x="872" y="1169"/>
                </a:lnTo>
                <a:lnTo>
                  <a:pt x="872" y="1167"/>
                </a:lnTo>
                <a:lnTo>
                  <a:pt x="873" y="1167"/>
                </a:lnTo>
                <a:lnTo>
                  <a:pt x="873" y="1166"/>
                </a:lnTo>
                <a:lnTo>
                  <a:pt x="874" y="1166"/>
                </a:lnTo>
                <a:lnTo>
                  <a:pt x="875" y="1166"/>
                </a:lnTo>
                <a:lnTo>
                  <a:pt x="889" y="1167"/>
                </a:lnTo>
                <a:lnTo>
                  <a:pt x="889" y="1166"/>
                </a:lnTo>
                <a:lnTo>
                  <a:pt x="889" y="1165"/>
                </a:lnTo>
                <a:lnTo>
                  <a:pt x="889" y="1164"/>
                </a:lnTo>
                <a:lnTo>
                  <a:pt x="882" y="1165"/>
                </a:lnTo>
                <a:lnTo>
                  <a:pt x="880" y="1165"/>
                </a:lnTo>
                <a:lnTo>
                  <a:pt x="879" y="1165"/>
                </a:lnTo>
                <a:lnTo>
                  <a:pt x="877" y="1165"/>
                </a:lnTo>
                <a:lnTo>
                  <a:pt x="874" y="1164"/>
                </a:lnTo>
                <a:lnTo>
                  <a:pt x="872" y="1164"/>
                </a:lnTo>
                <a:lnTo>
                  <a:pt x="873" y="1163"/>
                </a:lnTo>
                <a:lnTo>
                  <a:pt x="874" y="1161"/>
                </a:lnTo>
                <a:lnTo>
                  <a:pt x="874" y="1160"/>
                </a:lnTo>
                <a:lnTo>
                  <a:pt x="874" y="1157"/>
                </a:lnTo>
                <a:lnTo>
                  <a:pt x="874" y="1158"/>
                </a:lnTo>
                <a:lnTo>
                  <a:pt x="873" y="1160"/>
                </a:lnTo>
                <a:lnTo>
                  <a:pt x="873" y="1161"/>
                </a:lnTo>
                <a:lnTo>
                  <a:pt x="873" y="1162"/>
                </a:lnTo>
                <a:lnTo>
                  <a:pt x="872" y="1163"/>
                </a:lnTo>
                <a:lnTo>
                  <a:pt x="872" y="1164"/>
                </a:lnTo>
                <a:lnTo>
                  <a:pt x="871" y="1164"/>
                </a:lnTo>
                <a:lnTo>
                  <a:pt x="869" y="1164"/>
                </a:lnTo>
                <a:lnTo>
                  <a:pt x="865" y="1163"/>
                </a:lnTo>
                <a:lnTo>
                  <a:pt x="863" y="1163"/>
                </a:lnTo>
                <a:lnTo>
                  <a:pt x="862" y="1163"/>
                </a:lnTo>
                <a:lnTo>
                  <a:pt x="861" y="1164"/>
                </a:lnTo>
                <a:lnTo>
                  <a:pt x="860" y="1164"/>
                </a:lnTo>
                <a:lnTo>
                  <a:pt x="859" y="1164"/>
                </a:lnTo>
                <a:lnTo>
                  <a:pt x="860" y="1163"/>
                </a:lnTo>
                <a:lnTo>
                  <a:pt x="860" y="1161"/>
                </a:lnTo>
                <a:lnTo>
                  <a:pt x="860" y="1160"/>
                </a:lnTo>
                <a:lnTo>
                  <a:pt x="860" y="1158"/>
                </a:lnTo>
                <a:lnTo>
                  <a:pt x="860" y="1157"/>
                </a:lnTo>
                <a:lnTo>
                  <a:pt x="861" y="1157"/>
                </a:lnTo>
                <a:lnTo>
                  <a:pt x="861" y="1158"/>
                </a:lnTo>
                <a:lnTo>
                  <a:pt x="862" y="1158"/>
                </a:lnTo>
                <a:lnTo>
                  <a:pt x="864" y="1158"/>
                </a:lnTo>
                <a:lnTo>
                  <a:pt x="865" y="1158"/>
                </a:lnTo>
                <a:lnTo>
                  <a:pt x="866" y="1157"/>
                </a:lnTo>
                <a:lnTo>
                  <a:pt x="866" y="1156"/>
                </a:lnTo>
                <a:lnTo>
                  <a:pt x="868" y="1156"/>
                </a:lnTo>
                <a:lnTo>
                  <a:pt x="868" y="1155"/>
                </a:lnTo>
                <a:lnTo>
                  <a:pt x="868" y="1154"/>
                </a:lnTo>
                <a:lnTo>
                  <a:pt x="868" y="1153"/>
                </a:lnTo>
                <a:lnTo>
                  <a:pt x="868" y="1152"/>
                </a:lnTo>
                <a:lnTo>
                  <a:pt x="866" y="1152"/>
                </a:lnTo>
                <a:lnTo>
                  <a:pt x="865" y="1152"/>
                </a:lnTo>
                <a:lnTo>
                  <a:pt x="865" y="1150"/>
                </a:lnTo>
                <a:lnTo>
                  <a:pt x="864" y="1150"/>
                </a:lnTo>
                <a:lnTo>
                  <a:pt x="863" y="1150"/>
                </a:lnTo>
                <a:lnTo>
                  <a:pt x="862" y="1150"/>
                </a:lnTo>
                <a:lnTo>
                  <a:pt x="860" y="1152"/>
                </a:lnTo>
                <a:lnTo>
                  <a:pt x="859" y="1153"/>
                </a:lnTo>
                <a:lnTo>
                  <a:pt x="859" y="1154"/>
                </a:lnTo>
                <a:lnTo>
                  <a:pt x="859" y="1155"/>
                </a:lnTo>
                <a:lnTo>
                  <a:pt x="860" y="1156"/>
                </a:lnTo>
                <a:lnTo>
                  <a:pt x="859" y="1156"/>
                </a:lnTo>
                <a:lnTo>
                  <a:pt x="859" y="1155"/>
                </a:lnTo>
                <a:lnTo>
                  <a:pt x="859" y="1154"/>
                </a:lnTo>
                <a:lnTo>
                  <a:pt x="857" y="1154"/>
                </a:lnTo>
                <a:lnTo>
                  <a:pt x="857" y="1153"/>
                </a:lnTo>
                <a:lnTo>
                  <a:pt x="857" y="1150"/>
                </a:lnTo>
                <a:lnTo>
                  <a:pt x="857" y="1149"/>
                </a:lnTo>
                <a:lnTo>
                  <a:pt x="857" y="1148"/>
                </a:lnTo>
                <a:lnTo>
                  <a:pt x="857" y="1147"/>
                </a:lnTo>
                <a:lnTo>
                  <a:pt x="859" y="1147"/>
                </a:lnTo>
                <a:lnTo>
                  <a:pt x="859" y="1146"/>
                </a:lnTo>
                <a:lnTo>
                  <a:pt x="859" y="1144"/>
                </a:lnTo>
                <a:lnTo>
                  <a:pt x="861" y="1146"/>
                </a:lnTo>
                <a:lnTo>
                  <a:pt x="860" y="1142"/>
                </a:lnTo>
                <a:lnTo>
                  <a:pt x="861" y="1142"/>
                </a:lnTo>
                <a:lnTo>
                  <a:pt x="861" y="1141"/>
                </a:lnTo>
                <a:lnTo>
                  <a:pt x="862" y="1141"/>
                </a:lnTo>
                <a:lnTo>
                  <a:pt x="864" y="1144"/>
                </a:lnTo>
                <a:lnTo>
                  <a:pt x="864" y="1142"/>
                </a:lnTo>
                <a:lnTo>
                  <a:pt x="863" y="1141"/>
                </a:lnTo>
                <a:lnTo>
                  <a:pt x="864" y="1141"/>
                </a:lnTo>
                <a:lnTo>
                  <a:pt x="868" y="1141"/>
                </a:lnTo>
                <a:lnTo>
                  <a:pt x="869" y="1144"/>
                </a:lnTo>
                <a:lnTo>
                  <a:pt x="870" y="1145"/>
                </a:lnTo>
                <a:lnTo>
                  <a:pt x="868" y="1141"/>
                </a:lnTo>
                <a:lnTo>
                  <a:pt x="871" y="1140"/>
                </a:lnTo>
                <a:lnTo>
                  <a:pt x="873" y="1144"/>
                </a:lnTo>
                <a:lnTo>
                  <a:pt x="874" y="1145"/>
                </a:lnTo>
                <a:lnTo>
                  <a:pt x="874" y="1152"/>
                </a:lnTo>
                <a:lnTo>
                  <a:pt x="874" y="1145"/>
                </a:lnTo>
                <a:lnTo>
                  <a:pt x="872" y="1141"/>
                </a:lnTo>
                <a:lnTo>
                  <a:pt x="872" y="1140"/>
                </a:lnTo>
                <a:lnTo>
                  <a:pt x="873" y="1140"/>
                </a:lnTo>
                <a:lnTo>
                  <a:pt x="874" y="1140"/>
                </a:lnTo>
                <a:lnTo>
                  <a:pt x="878" y="1145"/>
                </a:lnTo>
                <a:lnTo>
                  <a:pt x="878" y="1152"/>
                </a:lnTo>
                <a:lnTo>
                  <a:pt x="879" y="1152"/>
                </a:lnTo>
                <a:lnTo>
                  <a:pt x="879" y="1145"/>
                </a:lnTo>
                <a:lnTo>
                  <a:pt x="877" y="1142"/>
                </a:lnTo>
                <a:lnTo>
                  <a:pt x="875" y="1140"/>
                </a:lnTo>
                <a:lnTo>
                  <a:pt x="878" y="1140"/>
                </a:lnTo>
                <a:lnTo>
                  <a:pt x="879" y="1140"/>
                </a:lnTo>
                <a:lnTo>
                  <a:pt x="880" y="1140"/>
                </a:lnTo>
                <a:lnTo>
                  <a:pt x="882" y="1144"/>
                </a:lnTo>
                <a:lnTo>
                  <a:pt x="882" y="1152"/>
                </a:lnTo>
                <a:lnTo>
                  <a:pt x="882" y="1145"/>
                </a:lnTo>
                <a:lnTo>
                  <a:pt x="882" y="1144"/>
                </a:lnTo>
                <a:lnTo>
                  <a:pt x="880" y="1140"/>
                </a:lnTo>
                <a:lnTo>
                  <a:pt x="882" y="1140"/>
                </a:lnTo>
                <a:lnTo>
                  <a:pt x="883" y="1140"/>
                </a:lnTo>
                <a:lnTo>
                  <a:pt x="885" y="1140"/>
                </a:lnTo>
                <a:lnTo>
                  <a:pt x="886" y="1142"/>
                </a:lnTo>
                <a:lnTo>
                  <a:pt x="886" y="1152"/>
                </a:lnTo>
                <a:lnTo>
                  <a:pt x="887" y="1152"/>
                </a:lnTo>
                <a:lnTo>
                  <a:pt x="887" y="1144"/>
                </a:lnTo>
                <a:lnTo>
                  <a:pt x="886" y="1140"/>
                </a:lnTo>
                <a:lnTo>
                  <a:pt x="887" y="1140"/>
                </a:lnTo>
                <a:lnTo>
                  <a:pt x="889" y="1140"/>
                </a:lnTo>
                <a:lnTo>
                  <a:pt x="889" y="1139"/>
                </a:lnTo>
                <a:lnTo>
                  <a:pt x="885" y="1139"/>
                </a:lnTo>
                <a:lnTo>
                  <a:pt x="878" y="1139"/>
                </a:lnTo>
                <a:lnTo>
                  <a:pt x="877" y="1139"/>
                </a:lnTo>
                <a:lnTo>
                  <a:pt x="875" y="1139"/>
                </a:lnTo>
                <a:lnTo>
                  <a:pt x="874" y="1139"/>
                </a:lnTo>
                <a:lnTo>
                  <a:pt x="874" y="1138"/>
                </a:lnTo>
                <a:lnTo>
                  <a:pt x="874" y="1137"/>
                </a:lnTo>
                <a:lnTo>
                  <a:pt x="875" y="1137"/>
                </a:lnTo>
                <a:lnTo>
                  <a:pt x="875" y="1136"/>
                </a:lnTo>
                <a:lnTo>
                  <a:pt x="877" y="1136"/>
                </a:lnTo>
                <a:lnTo>
                  <a:pt x="877" y="1135"/>
                </a:lnTo>
                <a:lnTo>
                  <a:pt x="877" y="1136"/>
                </a:lnTo>
                <a:lnTo>
                  <a:pt x="877" y="1135"/>
                </a:lnTo>
                <a:lnTo>
                  <a:pt x="875" y="1133"/>
                </a:lnTo>
                <a:lnTo>
                  <a:pt x="875" y="1132"/>
                </a:lnTo>
                <a:lnTo>
                  <a:pt x="875" y="1131"/>
                </a:lnTo>
                <a:lnTo>
                  <a:pt x="875" y="1130"/>
                </a:lnTo>
                <a:lnTo>
                  <a:pt x="877" y="1130"/>
                </a:lnTo>
                <a:lnTo>
                  <a:pt x="878" y="1130"/>
                </a:lnTo>
                <a:lnTo>
                  <a:pt x="879" y="1130"/>
                </a:lnTo>
                <a:lnTo>
                  <a:pt x="880" y="1130"/>
                </a:lnTo>
                <a:lnTo>
                  <a:pt x="881" y="1130"/>
                </a:lnTo>
                <a:lnTo>
                  <a:pt x="880" y="1130"/>
                </a:lnTo>
                <a:lnTo>
                  <a:pt x="880" y="1129"/>
                </a:lnTo>
                <a:lnTo>
                  <a:pt x="879" y="1129"/>
                </a:lnTo>
                <a:lnTo>
                  <a:pt x="878" y="1130"/>
                </a:lnTo>
                <a:lnTo>
                  <a:pt x="877" y="1130"/>
                </a:lnTo>
                <a:lnTo>
                  <a:pt x="877" y="1129"/>
                </a:lnTo>
                <a:lnTo>
                  <a:pt x="875" y="1129"/>
                </a:lnTo>
                <a:lnTo>
                  <a:pt x="874" y="1129"/>
                </a:lnTo>
                <a:lnTo>
                  <a:pt x="874" y="1128"/>
                </a:lnTo>
                <a:lnTo>
                  <a:pt x="873" y="1127"/>
                </a:lnTo>
                <a:lnTo>
                  <a:pt x="873" y="1125"/>
                </a:lnTo>
                <a:lnTo>
                  <a:pt x="873" y="1124"/>
                </a:lnTo>
                <a:lnTo>
                  <a:pt x="873" y="1123"/>
                </a:lnTo>
                <a:lnTo>
                  <a:pt x="873" y="1121"/>
                </a:lnTo>
                <a:lnTo>
                  <a:pt x="877" y="1121"/>
                </a:lnTo>
                <a:lnTo>
                  <a:pt x="878" y="1121"/>
                </a:lnTo>
                <a:lnTo>
                  <a:pt x="883" y="1121"/>
                </a:lnTo>
                <a:lnTo>
                  <a:pt x="890" y="1121"/>
                </a:lnTo>
                <a:lnTo>
                  <a:pt x="889" y="1121"/>
                </a:lnTo>
                <a:lnTo>
                  <a:pt x="882" y="1121"/>
                </a:lnTo>
                <a:lnTo>
                  <a:pt x="879" y="1121"/>
                </a:lnTo>
                <a:lnTo>
                  <a:pt x="873" y="1121"/>
                </a:lnTo>
                <a:lnTo>
                  <a:pt x="873" y="1120"/>
                </a:lnTo>
                <a:lnTo>
                  <a:pt x="873" y="1118"/>
                </a:lnTo>
                <a:lnTo>
                  <a:pt x="873" y="1116"/>
                </a:lnTo>
                <a:lnTo>
                  <a:pt x="873" y="1114"/>
                </a:lnTo>
                <a:lnTo>
                  <a:pt x="873" y="1112"/>
                </a:lnTo>
                <a:lnTo>
                  <a:pt x="873" y="1111"/>
                </a:lnTo>
                <a:lnTo>
                  <a:pt x="873" y="1107"/>
                </a:lnTo>
                <a:lnTo>
                  <a:pt x="873" y="1106"/>
                </a:lnTo>
                <a:lnTo>
                  <a:pt x="873" y="1105"/>
                </a:lnTo>
                <a:lnTo>
                  <a:pt x="873" y="1103"/>
                </a:lnTo>
                <a:lnTo>
                  <a:pt x="873" y="1102"/>
                </a:lnTo>
                <a:lnTo>
                  <a:pt x="873" y="1096"/>
                </a:lnTo>
                <a:lnTo>
                  <a:pt x="875" y="1095"/>
                </a:lnTo>
                <a:lnTo>
                  <a:pt x="878" y="1095"/>
                </a:lnTo>
                <a:lnTo>
                  <a:pt x="880" y="1095"/>
                </a:lnTo>
                <a:lnTo>
                  <a:pt x="882" y="1095"/>
                </a:lnTo>
                <a:lnTo>
                  <a:pt x="883" y="1095"/>
                </a:lnTo>
                <a:lnTo>
                  <a:pt x="885" y="1095"/>
                </a:lnTo>
                <a:lnTo>
                  <a:pt x="885" y="1096"/>
                </a:lnTo>
                <a:lnTo>
                  <a:pt x="886" y="1098"/>
                </a:lnTo>
                <a:lnTo>
                  <a:pt x="887" y="1098"/>
                </a:lnTo>
                <a:lnTo>
                  <a:pt x="889" y="1098"/>
                </a:lnTo>
                <a:lnTo>
                  <a:pt x="892" y="1098"/>
                </a:lnTo>
                <a:lnTo>
                  <a:pt x="892" y="1097"/>
                </a:lnTo>
                <a:lnTo>
                  <a:pt x="891" y="1097"/>
                </a:lnTo>
                <a:lnTo>
                  <a:pt x="890" y="1097"/>
                </a:lnTo>
                <a:lnTo>
                  <a:pt x="889" y="1097"/>
                </a:lnTo>
                <a:lnTo>
                  <a:pt x="887" y="1097"/>
                </a:lnTo>
                <a:lnTo>
                  <a:pt x="887" y="1095"/>
                </a:lnTo>
                <a:lnTo>
                  <a:pt x="886" y="1095"/>
                </a:lnTo>
                <a:lnTo>
                  <a:pt x="886" y="1094"/>
                </a:lnTo>
                <a:lnTo>
                  <a:pt x="885" y="1094"/>
                </a:lnTo>
                <a:lnTo>
                  <a:pt x="882" y="1094"/>
                </a:lnTo>
                <a:lnTo>
                  <a:pt x="881" y="1094"/>
                </a:lnTo>
                <a:lnTo>
                  <a:pt x="880" y="1094"/>
                </a:lnTo>
                <a:lnTo>
                  <a:pt x="879" y="1094"/>
                </a:lnTo>
                <a:lnTo>
                  <a:pt x="878" y="1094"/>
                </a:lnTo>
                <a:lnTo>
                  <a:pt x="877" y="1094"/>
                </a:lnTo>
                <a:lnTo>
                  <a:pt x="875" y="1094"/>
                </a:lnTo>
                <a:lnTo>
                  <a:pt x="875" y="1093"/>
                </a:lnTo>
                <a:lnTo>
                  <a:pt x="875" y="1091"/>
                </a:lnTo>
                <a:lnTo>
                  <a:pt x="874" y="1090"/>
                </a:lnTo>
                <a:lnTo>
                  <a:pt x="874" y="1089"/>
                </a:lnTo>
                <a:lnTo>
                  <a:pt x="873" y="1089"/>
                </a:lnTo>
                <a:lnTo>
                  <a:pt x="869" y="1089"/>
                </a:lnTo>
                <a:lnTo>
                  <a:pt x="866" y="1089"/>
                </a:lnTo>
                <a:lnTo>
                  <a:pt x="864" y="1088"/>
                </a:lnTo>
                <a:lnTo>
                  <a:pt x="863" y="1088"/>
                </a:lnTo>
                <a:lnTo>
                  <a:pt x="862" y="1086"/>
                </a:lnTo>
                <a:lnTo>
                  <a:pt x="861" y="1085"/>
                </a:lnTo>
                <a:lnTo>
                  <a:pt x="860" y="1082"/>
                </a:lnTo>
                <a:lnTo>
                  <a:pt x="860" y="1081"/>
                </a:lnTo>
                <a:lnTo>
                  <a:pt x="860" y="1080"/>
                </a:lnTo>
                <a:lnTo>
                  <a:pt x="861" y="1079"/>
                </a:lnTo>
                <a:lnTo>
                  <a:pt x="862" y="1079"/>
                </a:lnTo>
                <a:lnTo>
                  <a:pt x="863" y="1080"/>
                </a:lnTo>
                <a:lnTo>
                  <a:pt x="863" y="1081"/>
                </a:lnTo>
                <a:lnTo>
                  <a:pt x="863" y="1082"/>
                </a:lnTo>
                <a:lnTo>
                  <a:pt x="864" y="1082"/>
                </a:lnTo>
                <a:lnTo>
                  <a:pt x="864" y="1083"/>
                </a:lnTo>
                <a:lnTo>
                  <a:pt x="865" y="1085"/>
                </a:lnTo>
                <a:lnTo>
                  <a:pt x="866" y="1085"/>
                </a:lnTo>
                <a:lnTo>
                  <a:pt x="868" y="1085"/>
                </a:lnTo>
                <a:lnTo>
                  <a:pt x="873" y="1086"/>
                </a:lnTo>
                <a:lnTo>
                  <a:pt x="874" y="1085"/>
                </a:lnTo>
                <a:lnTo>
                  <a:pt x="874" y="1083"/>
                </a:lnTo>
                <a:lnTo>
                  <a:pt x="874" y="1082"/>
                </a:lnTo>
                <a:lnTo>
                  <a:pt x="873" y="1082"/>
                </a:lnTo>
                <a:lnTo>
                  <a:pt x="872" y="1082"/>
                </a:lnTo>
                <a:lnTo>
                  <a:pt x="871" y="1082"/>
                </a:lnTo>
                <a:lnTo>
                  <a:pt x="869" y="1082"/>
                </a:lnTo>
                <a:lnTo>
                  <a:pt x="866" y="1082"/>
                </a:lnTo>
                <a:lnTo>
                  <a:pt x="865" y="1081"/>
                </a:lnTo>
                <a:lnTo>
                  <a:pt x="865" y="1080"/>
                </a:lnTo>
                <a:lnTo>
                  <a:pt x="866" y="1079"/>
                </a:lnTo>
                <a:lnTo>
                  <a:pt x="868" y="1079"/>
                </a:lnTo>
                <a:lnTo>
                  <a:pt x="871" y="1079"/>
                </a:lnTo>
                <a:lnTo>
                  <a:pt x="873" y="1079"/>
                </a:lnTo>
                <a:lnTo>
                  <a:pt x="874" y="1079"/>
                </a:lnTo>
                <a:lnTo>
                  <a:pt x="874" y="1078"/>
                </a:lnTo>
                <a:lnTo>
                  <a:pt x="874" y="1077"/>
                </a:lnTo>
                <a:lnTo>
                  <a:pt x="873" y="1077"/>
                </a:lnTo>
                <a:lnTo>
                  <a:pt x="869" y="1075"/>
                </a:lnTo>
                <a:lnTo>
                  <a:pt x="865" y="1077"/>
                </a:lnTo>
                <a:lnTo>
                  <a:pt x="865" y="1075"/>
                </a:lnTo>
                <a:lnTo>
                  <a:pt x="864" y="1075"/>
                </a:lnTo>
                <a:lnTo>
                  <a:pt x="864" y="1074"/>
                </a:lnTo>
                <a:lnTo>
                  <a:pt x="864" y="1073"/>
                </a:lnTo>
                <a:lnTo>
                  <a:pt x="864" y="1072"/>
                </a:lnTo>
                <a:lnTo>
                  <a:pt x="865" y="1072"/>
                </a:lnTo>
                <a:lnTo>
                  <a:pt x="869" y="1072"/>
                </a:lnTo>
                <a:lnTo>
                  <a:pt x="873" y="1072"/>
                </a:lnTo>
                <a:lnTo>
                  <a:pt x="874" y="1072"/>
                </a:lnTo>
                <a:lnTo>
                  <a:pt x="874" y="1071"/>
                </a:lnTo>
                <a:lnTo>
                  <a:pt x="874" y="1070"/>
                </a:lnTo>
                <a:lnTo>
                  <a:pt x="873" y="1070"/>
                </a:lnTo>
                <a:lnTo>
                  <a:pt x="871" y="1070"/>
                </a:lnTo>
                <a:lnTo>
                  <a:pt x="868" y="1070"/>
                </a:lnTo>
                <a:lnTo>
                  <a:pt x="866" y="1070"/>
                </a:lnTo>
                <a:lnTo>
                  <a:pt x="866" y="1069"/>
                </a:lnTo>
                <a:lnTo>
                  <a:pt x="865" y="1069"/>
                </a:lnTo>
                <a:lnTo>
                  <a:pt x="865" y="1068"/>
                </a:lnTo>
                <a:lnTo>
                  <a:pt x="866" y="1066"/>
                </a:lnTo>
                <a:lnTo>
                  <a:pt x="868" y="1066"/>
                </a:lnTo>
                <a:lnTo>
                  <a:pt x="873" y="1066"/>
                </a:lnTo>
                <a:lnTo>
                  <a:pt x="874" y="1065"/>
                </a:lnTo>
                <a:lnTo>
                  <a:pt x="875" y="1065"/>
                </a:lnTo>
                <a:lnTo>
                  <a:pt x="877" y="1064"/>
                </a:lnTo>
                <a:lnTo>
                  <a:pt x="879" y="1064"/>
                </a:lnTo>
                <a:lnTo>
                  <a:pt x="880" y="1064"/>
                </a:lnTo>
                <a:lnTo>
                  <a:pt x="881" y="1065"/>
                </a:lnTo>
                <a:lnTo>
                  <a:pt x="882" y="1066"/>
                </a:lnTo>
                <a:lnTo>
                  <a:pt x="883" y="1068"/>
                </a:lnTo>
                <a:lnTo>
                  <a:pt x="883" y="1069"/>
                </a:lnTo>
                <a:lnTo>
                  <a:pt x="885" y="1071"/>
                </a:lnTo>
                <a:lnTo>
                  <a:pt x="886" y="1072"/>
                </a:lnTo>
                <a:lnTo>
                  <a:pt x="886" y="1073"/>
                </a:lnTo>
                <a:lnTo>
                  <a:pt x="886" y="1074"/>
                </a:lnTo>
                <a:lnTo>
                  <a:pt x="887" y="1075"/>
                </a:lnTo>
                <a:lnTo>
                  <a:pt x="887" y="1077"/>
                </a:lnTo>
                <a:lnTo>
                  <a:pt x="888" y="1077"/>
                </a:lnTo>
                <a:lnTo>
                  <a:pt x="891" y="1078"/>
                </a:lnTo>
                <a:lnTo>
                  <a:pt x="892" y="1078"/>
                </a:lnTo>
                <a:lnTo>
                  <a:pt x="895" y="1078"/>
                </a:lnTo>
                <a:lnTo>
                  <a:pt x="897" y="1078"/>
                </a:lnTo>
                <a:lnTo>
                  <a:pt x="898" y="1078"/>
                </a:lnTo>
                <a:lnTo>
                  <a:pt x="899" y="1078"/>
                </a:lnTo>
                <a:lnTo>
                  <a:pt x="900" y="1078"/>
                </a:lnTo>
                <a:lnTo>
                  <a:pt x="900" y="1077"/>
                </a:lnTo>
                <a:lnTo>
                  <a:pt x="900" y="1075"/>
                </a:lnTo>
                <a:lnTo>
                  <a:pt x="900" y="1074"/>
                </a:lnTo>
                <a:lnTo>
                  <a:pt x="899" y="1074"/>
                </a:lnTo>
                <a:lnTo>
                  <a:pt x="899" y="1075"/>
                </a:lnTo>
                <a:lnTo>
                  <a:pt x="898" y="1077"/>
                </a:lnTo>
                <a:lnTo>
                  <a:pt x="897" y="1077"/>
                </a:lnTo>
                <a:lnTo>
                  <a:pt x="896" y="1077"/>
                </a:lnTo>
                <a:lnTo>
                  <a:pt x="894" y="1077"/>
                </a:lnTo>
                <a:lnTo>
                  <a:pt x="892" y="1077"/>
                </a:lnTo>
                <a:lnTo>
                  <a:pt x="891" y="1077"/>
                </a:lnTo>
                <a:lnTo>
                  <a:pt x="890" y="1077"/>
                </a:lnTo>
                <a:lnTo>
                  <a:pt x="889" y="1077"/>
                </a:lnTo>
                <a:lnTo>
                  <a:pt x="888" y="1077"/>
                </a:lnTo>
                <a:lnTo>
                  <a:pt x="887" y="1075"/>
                </a:lnTo>
                <a:lnTo>
                  <a:pt x="887" y="1073"/>
                </a:lnTo>
                <a:lnTo>
                  <a:pt x="886" y="1071"/>
                </a:lnTo>
                <a:lnTo>
                  <a:pt x="886" y="1070"/>
                </a:lnTo>
                <a:lnTo>
                  <a:pt x="885" y="1069"/>
                </a:lnTo>
                <a:lnTo>
                  <a:pt x="883" y="1068"/>
                </a:lnTo>
                <a:lnTo>
                  <a:pt x="883" y="1066"/>
                </a:lnTo>
                <a:lnTo>
                  <a:pt x="882" y="1064"/>
                </a:lnTo>
                <a:lnTo>
                  <a:pt x="882" y="1062"/>
                </a:lnTo>
                <a:lnTo>
                  <a:pt x="882" y="1061"/>
                </a:lnTo>
                <a:lnTo>
                  <a:pt x="882" y="1060"/>
                </a:lnTo>
                <a:lnTo>
                  <a:pt x="882" y="1061"/>
                </a:lnTo>
                <a:lnTo>
                  <a:pt x="881" y="1062"/>
                </a:lnTo>
                <a:lnTo>
                  <a:pt x="881" y="1063"/>
                </a:lnTo>
                <a:lnTo>
                  <a:pt x="880" y="1063"/>
                </a:lnTo>
                <a:lnTo>
                  <a:pt x="879" y="1063"/>
                </a:lnTo>
                <a:lnTo>
                  <a:pt x="870" y="1063"/>
                </a:lnTo>
                <a:lnTo>
                  <a:pt x="866" y="1063"/>
                </a:lnTo>
                <a:lnTo>
                  <a:pt x="865" y="1064"/>
                </a:lnTo>
                <a:lnTo>
                  <a:pt x="864" y="1064"/>
                </a:lnTo>
                <a:lnTo>
                  <a:pt x="864" y="1066"/>
                </a:lnTo>
                <a:lnTo>
                  <a:pt x="863" y="1066"/>
                </a:lnTo>
                <a:lnTo>
                  <a:pt x="863" y="1068"/>
                </a:lnTo>
                <a:lnTo>
                  <a:pt x="863" y="1069"/>
                </a:lnTo>
                <a:lnTo>
                  <a:pt x="862" y="1070"/>
                </a:lnTo>
                <a:lnTo>
                  <a:pt x="861" y="1070"/>
                </a:lnTo>
                <a:lnTo>
                  <a:pt x="860" y="1069"/>
                </a:lnTo>
                <a:lnTo>
                  <a:pt x="860" y="1066"/>
                </a:lnTo>
                <a:lnTo>
                  <a:pt x="860" y="1065"/>
                </a:lnTo>
                <a:lnTo>
                  <a:pt x="861" y="1063"/>
                </a:lnTo>
                <a:lnTo>
                  <a:pt x="862" y="1062"/>
                </a:lnTo>
                <a:lnTo>
                  <a:pt x="863" y="1061"/>
                </a:lnTo>
                <a:lnTo>
                  <a:pt x="864" y="1061"/>
                </a:lnTo>
                <a:lnTo>
                  <a:pt x="865" y="1060"/>
                </a:lnTo>
                <a:lnTo>
                  <a:pt x="868" y="1060"/>
                </a:lnTo>
                <a:lnTo>
                  <a:pt x="870" y="1060"/>
                </a:lnTo>
                <a:lnTo>
                  <a:pt x="875" y="1060"/>
                </a:lnTo>
                <a:lnTo>
                  <a:pt x="879" y="1058"/>
                </a:lnTo>
                <a:lnTo>
                  <a:pt x="880" y="1058"/>
                </a:lnTo>
                <a:lnTo>
                  <a:pt x="881" y="1057"/>
                </a:lnTo>
                <a:lnTo>
                  <a:pt x="881" y="1056"/>
                </a:lnTo>
                <a:lnTo>
                  <a:pt x="881" y="1055"/>
                </a:lnTo>
                <a:lnTo>
                  <a:pt x="881" y="1054"/>
                </a:lnTo>
                <a:lnTo>
                  <a:pt x="881" y="1053"/>
                </a:lnTo>
                <a:lnTo>
                  <a:pt x="882" y="1054"/>
                </a:lnTo>
                <a:lnTo>
                  <a:pt x="883" y="1053"/>
                </a:lnTo>
                <a:lnTo>
                  <a:pt x="883" y="1052"/>
                </a:lnTo>
                <a:lnTo>
                  <a:pt x="881" y="1052"/>
                </a:lnTo>
                <a:lnTo>
                  <a:pt x="878" y="1052"/>
                </a:lnTo>
                <a:lnTo>
                  <a:pt x="874" y="1052"/>
                </a:lnTo>
                <a:lnTo>
                  <a:pt x="873" y="1052"/>
                </a:lnTo>
                <a:lnTo>
                  <a:pt x="872" y="1053"/>
                </a:lnTo>
                <a:lnTo>
                  <a:pt x="871" y="1053"/>
                </a:lnTo>
                <a:lnTo>
                  <a:pt x="869" y="1053"/>
                </a:lnTo>
                <a:lnTo>
                  <a:pt x="868" y="1053"/>
                </a:lnTo>
                <a:lnTo>
                  <a:pt x="868" y="1052"/>
                </a:lnTo>
                <a:lnTo>
                  <a:pt x="868" y="1051"/>
                </a:lnTo>
                <a:lnTo>
                  <a:pt x="871" y="1049"/>
                </a:lnTo>
                <a:lnTo>
                  <a:pt x="872" y="1048"/>
                </a:lnTo>
                <a:lnTo>
                  <a:pt x="877" y="1048"/>
                </a:lnTo>
                <a:lnTo>
                  <a:pt x="881" y="1048"/>
                </a:lnTo>
                <a:lnTo>
                  <a:pt x="883" y="1048"/>
                </a:lnTo>
                <a:lnTo>
                  <a:pt x="885" y="1047"/>
                </a:lnTo>
                <a:lnTo>
                  <a:pt x="890" y="1047"/>
                </a:lnTo>
                <a:lnTo>
                  <a:pt x="892" y="1047"/>
                </a:lnTo>
                <a:lnTo>
                  <a:pt x="894" y="1047"/>
                </a:lnTo>
                <a:lnTo>
                  <a:pt x="896" y="1047"/>
                </a:lnTo>
                <a:lnTo>
                  <a:pt x="897" y="1047"/>
                </a:lnTo>
                <a:lnTo>
                  <a:pt x="898" y="1047"/>
                </a:lnTo>
                <a:lnTo>
                  <a:pt x="898" y="1051"/>
                </a:lnTo>
                <a:lnTo>
                  <a:pt x="899" y="1051"/>
                </a:lnTo>
                <a:lnTo>
                  <a:pt x="899" y="1047"/>
                </a:lnTo>
                <a:lnTo>
                  <a:pt x="899" y="1045"/>
                </a:lnTo>
                <a:lnTo>
                  <a:pt x="898" y="1046"/>
                </a:lnTo>
                <a:lnTo>
                  <a:pt x="898" y="1047"/>
                </a:lnTo>
                <a:lnTo>
                  <a:pt x="896" y="1047"/>
                </a:lnTo>
                <a:lnTo>
                  <a:pt x="895" y="1047"/>
                </a:lnTo>
                <a:lnTo>
                  <a:pt x="894" y="1047"/>
                </a:lnTo>
                <a:lnTo>
                  <a:pt x="890" y="1047"/>
                </a:lnTo>
                <a:lnTo>
                  <a:pt x="883" y="1047"/>
                </a:lnTo>
                <a:lnTo>
                  <a:pt x="877" y="1047"/>
                </a:lnTo>
                <a:lnTo>
                  <a:pt x="877" y="1045"/>
                </a:lnTo>
                <a:lnTo>
                  <a:pt x="877" y="1044"/>
                </a:lnTo>
                <a:lnTo>
                  <a:pt x="892" y="1044"/>
                </a:lnTo>
                <a:lnTo>
                  <a:pt x="892" y="1043"/>
                </a:lnTo>
                <a:lnTo>
                  <a:pt x="877" y="1043"/>
                </a:lnTo>
                <a:lnTo>
                  <a:pt x="877" y="1040"/>
                </a:lnTo>
                <a:lnTo>
                  <a:pt x="877" y="1039"/>
                </a:lnTo>
                <a:lnTo>
                  <a:pt x="881" y="1039"/>
                </a:lnTo>
                <a:lnTo>
                  <a:pt x="891" y="1039"/>
                </a:lnTo>
                <a:lnTo>
                  <a:pt x="883" y="1039"/>
                </a:lnTo>
                <a:lnTo>
                  <a:pt x="877" y="1039"/>
                </a:lnTo>
                <a:lnTo>
                  <a:pt x="877" y="1038"/>
                </a:lnTo>
                <a:lnTo>
                  <a:pt x="877" y="1036"/>
                </a:lnTo>
                <a:lnTo>
                  <a:pt x="885" y="1036"/>
                </a:lnTo>
                <a:lnTo>
                  <a:pt x="890" y="1036"/>
                </a:lnTo>
                <a:lnTo>
                  <a:pt x="891" y="1036"/>
                </a:lnTo>
                <a:lnTo>
                  <a:pt x="891" y="1035"/>
                </a:lnTo>
                <a:lnTo>
                  <a:pt x="890" y="1031"/>
                </a:lnTo>
                <a:lnTo>
                  <a:pt x="890" y="1033"/>
                </a:lnTo>
                <a:lnTo>
                  <a:pt x="890" y="1035"/>
                </a:lnTo>
                <a:lnTo>
                  <a:pt x="889" y="1035"/>
                </a:lnTo>
                <a:lnTo>
                  <a:pt x="887" y="1035"/>
                </a:lnTo>
                <a:lnTo>
                  <a:pt x="886" y="1035"/>
                </a:lnTo>
                <a:lnTo>
                  <a:pt x="883" y="1035"/>
                </a:lnTo>
                <a:lnTo>
                  <a:pt x="873" y="1035"/>
                </a:lnTo>
                <a:lnTo>
                  <a:pt x="871" y="1035"/>
                </a:lnTo>
                <a:lnTo>
                  <a:pt x="870" y="1033"/>
                </a:lnTo>
                <a:lnTo>
                  <a:pt x="869" y="1032"/>
                </a:lnTo>
                <a:lnTo>
                  <a:pt x="868" y="1031"/>
                </a:lnTo>
                <a:lnTo>
                  <a:pt x="866" y="1029"/>
                </a:lnTo>
                <a:lnTo>
                  <a:pt x="866" y="1028"/>
                </a:lnTo>
                <a:lnTo>
                  <a:pt x="866" y="1027"/>
                </a:lnTo>
                <a:lnTo>
                  <a:pt x="869" y="1027"/>
                </a:lnTo>
                <a:lnTo>
                  <a:pt x="872" y="1027"/>
                </a:lnTo>
                <a:lnTo>
                  <a:pt x="879" y="1027"/>
                </a:lnTo>
                <a:lnTo>
                  <a:pt x="886" y="1027"/>
                </a:lnTo>
                <a:lnTo>
                  <a:pt x="888" y="1027"/>
                </a:lnTo>
                <a:lnTo>
                  <a:pt x="889" y="1028"/>
                </a:lnTo>
                <a:lnTo>
                  <a:pt x="889" y="1029"/>
                </a:lnTo>
                <a:lnTo>
                  <a:pt x="890" y="1030"/>
                </a:lnTo>
                <a:lnTo>
                  <a:pt x="891" y="1030"/>
                </a:lnTo>
                <a:lnTo>
                  <a:pt x="891" y="1029"/>
                </a:lnTo>
                <a:lnTo>
                  <a:pt x="890" y="1028"/>
                </a:lnTo>
                <a:lnTo>
                  <a:pt x="890" y="1027"/>
                </a:lnTo>
                <a:lnTo>
                  <a:pt x="891" y="1027"/>
                </a:lnTo>
                <a:lnTo>
                  <a:pt x="892" y="1027"/>
                </a:lnTo>
                <a:lnTo>
                  <a:pt x="895" y="1027"/>
                </a:lnTo>
                <a:lnTo>
                  <a:pt x="897" y="1027"/>
                </a:lnTo>
                <a:lnTo>
                  <a:pt x="898" y="1027"/>
                </a:lnTo>
                <a:lnTo>
                  <a:pt x="898" y="1026"/>
                </a:lnTo>
                <a:lnTo>
                  <a:pt x="897" y="1026"/>
                </a:lnTo>
                <a:lnTo>
                  <a:pt x="894" y="1026"/>
                </a:lnTo>
                <a:lnTo>
                  <a:pt x="892" y="1026"/>
                </a:lnTo>
                <a:lnTo>
                  <a:pt x="890" y="1026"/>
                </a:lnTo>
                <a:lnTo>
                  <a:pt x="889" y="1026"/>
                </a:lnTo>
                <a:lnTo>
                  <a:pt x="889" y="1024"/>
                </a:lnTo>
                <a:lnTo>
                  <a:pt x="889" y="1023"/>
                </a:lnTo>
                <a:lnTo>
                  <a:pt x="889" y="1022"/>
                </a:lnTo>
                <a:lnTo>
                  <a:pt x="888" y="1022"/>
                </a:lnTo>
                <a:lnTo>
                  <a:pt x="888" y="1021"/>
                </a:lnTo>
                <a:lnTo>
                  <a:pt x="888" y="1020"/>
                </a:lnTo>
                <a:lnTo>
                  <a:pt x="888" y="1018"/>
                </a:lnTo>
                <a:lnTo>
                  <a:pt x="888" y="1016"/>
                </a:lnTo>
                <a:lnTo>
                  <a:pt x="887" y="1016"/>
                </a:lnTo>
                <a:lnTo>
                  <a:pt x="886" y="1016"/>
                </a:lnTo>
                <a:lnTo>
                  <a:pt x="885" y="1016"/>
                </a:lnTo>
                <a:lnTo>
                  <a:pt x="875" y="1016"/>
                </a:lnTo>
                <a:lnTo>
                  <a:pt x="869" y="1016"/>
                </a:lnTo>
                <a:lnTo>
                  <a:pt x="866" y="1016"/>
                </a:lnTo>
                <a:lnTo>
                  <a:pt x="865" y="1015"/>
                </a:lnTo>
                <a:lnTo>
                  <a:pt x="865" y="1014"/>
                </a:lnTo>
                <a:lnTo>
                  <a:pt x="866" y="1013"/>
                </a:lnTo>
                <a:lnTo>
                  <a:pt x="866" y="1012"/>
                </a:lnTo>
                <a:lnTo>
                  <a:pt x="868" y="1011"/>
                </a:lnTo>
                <a:lnTo>
                  <a:pt x="869" y="1010"/>
                </a:lnTo>
                <a:lnTo>
                  <a:pt x="870" y="1008"/>
                </a:lnTo>
                <a:lnTo>
                  <a:pt x="871" y="1008"/>
                </a:lnTo>
                <a:lnTo>
                  <a:pt x="872" y="1008"/>
                </a:lnTo>
                <a:lnTo>
                  <a:pt x="873" y="1008"/>
                </a:lnTo>
                <a:lnTo>
                  <a:pt x="879" y="1007"/>
                </a:lnTo>
                <a:lnTo>
                  <a:pt x="881" y="1007"/>
                </a:lnTo>
                <a:lnTo>
                  <a:pt x="882" y="1008"/>
                </a:lnTo>
                <a:lnTo>
                  <a:pt x="883" y="1008"/>
                </a:lnTo>
                <a:lnTo>
                  <a:pt x="885" y="1010"/>
                </a:lnTo>
                <a:lnTo>
                  <a:pt x="886" y="1011"/>
                </a:lnTo>
                <a:lnTo>
                  <a:pt x="889" y="1014"/>
                </a:lnTo>
                <a:lnTo>
                  <a:pt x="890" y="1015"/>
                </a:lnTo>
                <a:lnTo>
                  <a:pt x="890" y="1016"/>
                </a:lnTo>
                <a:lnTo>
                  <a:pt x="891" y="1016"/>
                </a:lnTo>
                <a:lnTo>
                  <a:pt x="891" y="1015"/>
                </a:lnTo>
                <a:lnTo>
                  <a:pt x="891" y="1014"/>
                </a:lnTo>
                <a:lnTo>
                  <a:pt x="890" y="1013"/>
                </a:lnTo>
                <a:lnTo>
                  <a:pt x="889" y="1013"/>
                </a:lnTo>
                <a:lnTo>
                  <a:pt x="888" y="1012"/>
                </a:lnTo>
                <a:lnTo>
                  <a:pt x="888" y="1010"/>
                </a:lnTo>
                <a:lnTo>
                  <a:pt x="888" y="1007"/>
                </a:lnTo>
                <a:lnTo>
                  <a:pt x="888" y="1006"/>
                </a:lnTo>
                <a:lnTo>
                  <a:pt x="889" y="1006"/>
                </a:lnTo>
                <a:lnTo>
                  <a:pt x="890" y="1006"/>
                </a:lnTo>
                <a:lnTo>
                  <a:pt x="890" y="1005"/>
                </a:lnTo>
                <a:lnTo>
                  <a:pt x="890" y="1004"/>
                </a:lnTo>
                <a:lnTo>
                  <a:pt x="891" y="1004"/>
                </a:lnTo>
                <a:lnTo>
                  <a:pt x="892" y="1004"/>
                </a:lnTo>
                <a:lnTo>
                  <a:pt x="892" y="1003"/>
                </a:lnTo>
                <a:lnTo>
                  <a:pt x="894" y="1003"/>
                </a:lnTo>
                <a:lnTo>
                  <a:pt x="894" y="1002"/>
                </a:lnTo>
                <a:lnTo>
                  <a:pt x="895" y="1002"/>
                </a:lnTo>
                <a:lnTo>
                  <a:pt x="895" y="1001"/>
                </a:lnTo>
                <a:lnTo>
                  <a:pt x="895" y="999"/>
                </a:lnTo>
                <a:lnTo>
                  <a:pt x="896" y="999"/>
                </a:lnTo>
                <a:lnTo>
                  <a:pt x="897" y="998"/>
                </a:lnTo>
                <a:lnTo>
                  <a:pt x="896" y="998"/>
                </a:lnTo>
                <a:lnTo>
                  <a:pt x="896" y="997"/>
                </a:lnTo>
                <a:lnTo>
                  <a:pt x="895" y="998"/>
                </a:lnTo>
                <a:lnTo>
                  <a:pt x="894" y="1001"/>
                </a:lnTo>
                <a:lnTo>
                  <a:pt x="894" y="1002"/>
                </a:lnTo>
                <a:lnTo>
                  <a:pt x="892" y="1002"/>
                </a:lnTo>
                <a:lnTo>
                  <a:pt x="891" y="1003"/>
                </a:lnTo>
                <a:lnTo>
                  <a:pt x="890" y="1003"/>
                </a:lnTo>
                <a:lnTo>
                  <a:pt x="889" y="1004"/>
                </a:lnTo>
                <a:lnTo>
                  <a:pt x="888" y="1004"/>
                </a:lnTo>
                <a:lnTo>
                  <a:pt x="887" y="1005"/>
                </a:lnTo>
                <a:lnTo>
                  <a:pt x="886" y="1004"/>
                </a:lnTo>
                <a:lnTo>
                  <a:pt x="885" y="1004"/>
                </a:lnTo>
                <a:lnTo>
                  <a:pt x="885" y="1003"/>
                </a:lnTo>
                <a:lnTo>
                  <a:pt x="883" y="1003"/>
                </a:lnTo>
                <a:lnTo>
                  <a:pt x="883" y="1002"/>
                </a:lnTo>
                <a:lnTo>
                  <a:pt x="881" y="1002"/>
                </a:lnTo>
                <a:lnTo>
                  <a:pt x="879" y="1003"/>
                </a:lnTo>
                <a:lnTo>
                  <a:pt x="877" y="1003"/>
                </a:lnTo>
                <a:lnTo>
                  <a:pt x="874" y="1003"/>
                </a:lnTo>
                <a:lnTo>
                  <a:pt x="873" y="1002"/>
                </a:lnTo>
                <a:lnTo>
                  <a:pt x="873" y="999"/>
                </a:lnTo>
                <a:lnTo>
                  <a:pt x="874" y="998"/>
                </a:lnTo>
                <a:lnTo>
                  <a:pt x="877" y="997"/>
                </a:lnTo>
                <a:lnTo>
                  <a:pt x="878" y="997"/>
                </a:lnTo>
                <a:lnTo>
                  <a:pt x="878" y="996"/>
                </a:lnTo>
                <a:lnTo>
                  <a:pt x="879" y="993"/>
                </a:lnTo>
                <a:lnTo>
                  <a:pt x="878" y="989"/>
                </a:lnTo>
                <a:lnTo>
                  <a:pt x="878" y="995"/>
                </a:lnTo>
                <a:lnTo>
                  <a:pt x="877" y="996"/>
                </a:lnTo>
                <a:lnTo>
                  <a:pt x="877" y="997"/>
                </a:lnTo>
                <a:lnTo>
                  <a:pt x="875" y="997"/>
                </a:lnTo>
                <a:lnTo>
                  <a:pt x="874" y="996"/>
                </a:lnTo>
                <a:lnTo>
                  <a:pt x="874" y="995"/>
                </a:lnTo>
                <a:lnTo>
                  <a:pt x="874" y="993"/>
                </a:lnTo>
                <a:lnTo>
                  <a:pt x="874" y="987"/>
                </a:lnTo>
                <a:lnTo>
                  <a:pt x="873" y="986"/>
                </a:lnTo>
                <a:lnTo>
                  <a:pt x="871" y="985"/>
                </a:lnTo>
                <a:lnTo>
                  <a:pt x="870" y="986"/>
                </a:lnTo>
                <a:lnTo>
                  <a:pt x="869" y="986"/>
                </a:lnTo>
                <a:lnTo>
                  <a:pt x="868" y="987"/>
                </a:lnTo>
                <a:lnTo>
                  <a:pt x="869" y="989"/>
                </a:lnTo>
                <a:lnTo>
                  <a:pt x="871" y="991"/>
                </a:lnTo>
                <a:lnTo>
                  <a:pt x="873" y="993"/>
                </a:lnTo>
                <a:lnTo>
                  <a:pt x="873" y="994"/>
                </a:lnTo>
                <a:lnTo>
                  <a:pt x="872" y="995"/>
                </a:lnTo>
                <a:lnTo>
                  <a:pt x="871" y="995"/>
                </a:lnTo>
                <a:lnTo>
                  <a:pt x="870" y="995"/>
                </a:lnTo>
                <a:lnTo>
                  <a:pt x="868" y="993"/>
                </a:lnTo>
                <a:lnTo>
                  <a:pt x="865" y="990"/>
                </a:lnTo>
                <a:lnTo>
                  <a:pt x="864" y="988"/>
                </a:lnTo>
                <a:lnTo>
                  <a:pt x="864" y="987"/>
                </a:lnTo>
                <a:lnTo>
                  <a:pt x="864" y="985"/>
                </a:lnTo>
                <a:lnTo>
                  <a:pt x="865" y="983"/>
                </a:lnTo>
                <a:lnTo>
                  <a:pt x="868" y="982"/>
                </a:lnTo>
                <a:lnTo>
                  <a:pt x="868" y="981"/>
                </a:lnTo>
                <a:lnTo>
                  <a:pt x="866" y="982"/>
                </a:lnTo>
                <a:lnTo>
                  <a:pt x="864" y="983"/>
                </a:lnTo>
                <a:lnTo>
                  <a:pt x="863" y="985"/>
                </a:lnTo>
                <a:lnTo>
                  <a:pt x="863" y="988"/>
                </a:lnTo>
                <a:lnTo>
                  <a:pt x="861" y="989"/>
                </a:lnTo>
                <a:lnTo>
                  <a:pt x="857" y="994"/>
                </a:lnTo>
                <a:lnTo>
                  <a:pt x="856" y="994"/>
                </a:lnTo>
                <a:lnTo>
                  <a:pt x="855" y="994"/>
                </a:lnTo>
                <a:lnTo>
                  <a:pt x="854" y="989"/>
                </a:lnTo>
                <a:lnTo>
                  <a:pt x="853" y="987"/>
                </a:lnTo>
                <a:lnTo>
                  <a:pt x="853" y="986"/>
                </a:lnTo>
                <a:lnTo>
                  <a:pt x="854" y="986"/>
                </a:lnTo>
                <a:lnTo>
                  <a:pt x="856" y="985"/>
                </a:lnTo>
                <a:lnTo>
                  <a:pt x="860" y="983"/>
                </a:lnTo>
                <a:lnTo>
                  <a:pt x="861" y="983"/>
                </a:lnTo>
                <a:lnTo>
                  <a:pt x="862" y="982"/>
                </a:lnTo>
                <a:lnTo>
                  <a:pt x="863" y="981"/>
                </a:lnTo>
                <a:lnTo>
                  <a:pt x="863" y="978"/>
                </a:lnTo>
                <a:lnTo>
                  <a:pt x="861" y="978"/>
                </a:lnTo>
                <a:lnTo>
                  <a:pt x="861" y="981"/>
                </a:lnTo>
                <a:lnTo>
                  <a:pt x="860" y="982"/>
                </a:lnTo>
                <a:lnTo>
                  <a:pt x="859" y="983"/>
                </a:lnTo>
                <a:lnTo>
                  <a:pt x="856" y="980"/>
                </a:lnTo>
                <a:lnTo>
                  <a:pt x="856" y="976"/>
                </a:lnTo>
                <a:lnTo>
                  <a:pt x="855" y="976"/>
                </a:lnTo>
                <a:lnTo>
                  <a:pt x="854" y="976"/>
                </a:lnTo>
                <a:lnTo>
                  <a:pt x="854" y="978"/>
                </a:lnTo>
                <a:lnTo>
                  <a:pt x="854" y="983"/>
                </a:lnTo>
                <a:lnTo>
                  <a:pt x="853" y="983"/>
                </a:lnTo>
                <a:lnTo>
                  <a:pt x="852" y="983"/>
                </a:lnTo>
                <a:lnTo>
                  <a:pt x="849" y="983"/>
                </a:lnTo>
                <a:lnTo>
                  <a:pt x="846" y="983"/>
                </a:lnTo>
                <a:lnTo>
                  <a:pt x="845" y="982"/>
                </a:lnTo>
                <a:lnTo>
                  <a:pt x="839" y="983"/>
                </a:lnTo>
                <a:lnTo>
                  <a:pt x="838" y="985"/>
                </a:lnTo>
                <a:lnTo>
                  <a:pt x="834" y="985"/>
                </a:lnTo>
                <a:lnTo>
                  <a:pt x="830" y="985"/>
                </a:lnTo>
                <a:lnTo>
                  <a:pt x="829" y="983"/>
                </a:lnTo>
                <a:lnTo>
                  <a:pt x="828" y="983"/>
                </a:lnTo>
                <a:lnTo>
                  <a:pt x="828" y="982"/>
                </a:lnTo>
                <a:lnTo>
                  <a:pt x="828" y="981"/>
                </a:lnTo>
                <a:lnTo>
                  <a:pt x="829" y="981"/>
                </a:lnTo>
                <a:lnTo>
                  <a:pt x="829" y="980"/>
                </a:lnTo>
                <a:lnTo>
                  <a:pt x="830" y="980"/>
                </a:lnTo>
                <a:lnTo>
                  <a:pt x="831" y="980"/>
                </a:lnTo>
                <a:lnTo>
                  <a:pt x="833" y="981"/>
                </a:lnTo>
                <a:lnTo>
                  <a:pt x="838" y="980"/>
                </a:lnTo>
                <a:lnTo>
                  <a:pt x="842" y="980"/>
                </a:lnTo>
                <a:lnTo>
                  <a:pt x="845" y="979"/>
                </a:lnTo>
                <a:lnTo>
                  <a:pt x="848" y="979"/>
                </a:lnTo>
                <a:lnTo>
                  <a:pt x="848" y="978"/>
                </a:lnTo>
                <a:lnTo>
                  <a:pt x="848" y="977"/>
                </a:lnTo>
                <a:lnTo>
                  <a:pt x="846" y="970"/>
                </a:lnTo>
                <a:lnTo>
                  <a:pt x="845" y="970"/>
                </a:lnTo>
                <a:lnTo>
                  <a:pt x="844" y="970"/>
                </a:lnTo>
                <a:lnTo>
                  <a:pt x="840" y="971"/>
                </a:lnTo>
                <a:lnTo>
                  <a:pt x="836" y="973"/>
                </a:lnTo>
                <a:lnTo>
                  <a:pt x="835" y="973"/>
                </a:lnTo>
                <a:lnTo>
                  <a:pt x="831" y="974"/>
                </a:lnTo>
                <a:lnTo>
                  <a:pt x="831" y="976"/>
                </a:lnTo>
                <a:lnTo>
                  <a:pt x="831" y="977"/>
                </a:lnTo>
                <a:lnTo>
                  <a:pt x="831" y="979"/>
                </a:lnTo>
                <a:lnTo>
                  <a:pt x="830" y="978"/>
                </a:lnTo>
                <a:lnTo>
                  <a:pt x="829" y="978"/>
                </a:lnTo>
                <a:lnTo>
                  <a:pt x="828" y="978"/>
                </a:lnTo>
                <a:lnTo>
                  <a:pt x="827" y="977"/>
                </a:lnTo>
                <a:lnTo>
                  <a:pt x="826" y="978"/>
                </a:lnTo>
                <a:lnTo>
                  <a:pt x="825" y="978"/>
                </a:lnTo>
                <a:lnTo>
                  <a:pt x="823" y="978"/>
                </a:lnTo>
                <a:lnTo>
                  <a:pt x="821" y="979"/>
                </a:lnTo>
                <a:lnTo>
                  <a:pt x="819" y="980"/>
                </a:lnTo>
                <a:lnTo>
                  <a:pt x="818" y="980"/>
                </a:lnTo>
                <a:lnTo>
                  <a:pt x="817" y="980"/>
                </a:lnTo>
                <a:lnTo>
                  <a:pt x="816" y="981"/>
                </a:lnTo>
                <a:lnTo>
                  <a:pt x="814" y="981"/>
                </a:lnTo>
                <a:lnTo>
                  <a:pt x="813" y="981"/>
                </a:lnTo>
                <a:lnTo>
                  <a:pt x="813" y="982"/>
                </a:lnTo>
                <a:lnTo>
                  <a:pt x="812" y="982"/>
                </a:lnTo>
                <a:lnTo>
                  <a:pt x="812" y="983"/>
                </a:lnTo>
                <a:lnTo>
                  <a:pt x="811" y="983"/>
                </a:lnTo>
                <a:lnTo>
                  <a:pt x="809" y="985"/>
                </a:lnTo>
                <a:lnTo>
                  <a:pt x="808" y="986"/>
                </a:lnTo>
                <a:lnTo>
                  <a:pt x="805" y="987"/>
                </a:lnTo>
                <a:lnTo>
                  <a:pt x="802" y="988"/>
                </a:lnTo>
                <a:lnTo>
                  <a:pt x="793" y="991"/>
                </a:lnTo>
                <a:lnTo>
                  <a:pt x="773" y="999"/>
                </a:lnTo>
                <a:lnTo>
                  <a:pt x="767" y="1002"/>
                </a:lnTo>
                <a:lnTo>
                  <a:pt x="764" y="1003"/>
                </a:lnTo>
                <a:lnTo>
                  <a:pt x="760" y="1004"/>
                </a:lnTo>
                <a:lnTo>
                  <a:pt x="759" y="1004"/>
                </a:lnTo>
                <a:lnTo>
                  <a:pt x="756" y="1005"/>
                </a:lnTo>
                <a:lnTo>
                  <a:pt x="753" y="1006"/>
                </a:lnTo>
                <a:lnTo>
                  <a:pt x="752" y="1006"/>
                </a:lnTo>
                <a:lnTo>
                  <a:pt x="751" y="1006"/>
                </a:lnTo>
                <a:lnTo>
                  <a:pt x="751" y="1005"/>
                </a:lnTo>
                <a:lnTo>
                  <a:pt x="751" y="1004"/>
                </a:lnTo>
                <a:lnTo>
                  <a:pt x="752" y="1004"/>
                </a:lnTo>
                <a:lnTo>
                  <a:pt x="752" y="1003"/>
                </a:lnTo>
                <a:lnTo>
                  <a:pt x="752" y="1002"/>
                </a:lnTo>
                <a:lnTo>
                  <a:pt x="753" y="1002"/>
                </a:lnTo>
                <a:lnTo>
                  <a:pt x="756" y="1001"/>
                </a:lnTo>
                <a:lnTo>
                  <a:pt x="760" y="999"/>
                </a:lnTo>
                <a:lnTo>
                  <a:pt x="767" y="997"/>
                </a:lnTo>
                <a:lnTo>
                  <a:pt x="792" y="987"/>
                </a:lnTo>
                <a:lnTo>
                  <a:pt x="794" y="986"/>
                </a:lnTo>
                <a:lnTo>
                  <a:pt x="795" y="986"/>
                </a:lnTo>
                <a:lnTo>
                  <a:pt x="799" y="985"/>
                </a:lnTo>
                <a:lnTo>
                  <a:pt x="800" y="985"/>
                </a:lnTo>
                <a:lnTo>
                  <a:pt x="801" y="983"/>
                </a:lnTo>
                <a:lnTo>
                  <a:pt x="802" y="983"/>
                </a:lnTo>
                <a:lnTo>
                  <a:pt x="804" y="982"/>
                </a:lnTo>
                <a:lnTo>
                  <a:pt x="809" y="979"/>
                </a:lnTo>
                <a:lnTo>
                  <a:pt x="811" y="978"/>
                </a:lnTo>
                <a:lnTo>
                  <a:pt x="812" y="978"/>
                </a:lnTo>
                <a:lnTo>
                  <a:pt x="813" y="977"/>
                </a:lnTo>
                <a:lnTo>
                  <a:pt x="814" y="977"/>
                </a:lnTo>
                <a:lnTo>
                  <a:pt x="817" y="977"/>
                </a:lnTo>
                <a:lnTo>
                  <a:pt x="817" y="976"/>
                </a:lnTo>
                <a:lnTo>
                  <a:pt x="819" y="976"/>
                </a:lnTo>
                <a:lnTo>
                  <a:pt x="820" y="974"/>
                </a:lnTo>
                <a:lnTo>
                  <a:pt x="822" y="973"/>
                </a:lnTo>
                <a:lnTo>
                  <a:pt x="823" y="973"/>
                </a:lnTo>
                <a:lnTo>
                  <a:pt x="825" y="972"/>
                </a:lnTo>
                <a:lnTo>
                  <a:pt x="826" y="971"/>
                </a:lnTo>
                <a:lnTo>
                  <a:pt x="828" y="970"/>
                </a:lnTo>
                <a:lnTo>
                  <a:pt x="829" y="969"/>
                </a:lnTo>
                <a:lnTo>
                  <a:pt x="830" y="969"/>
                </a:lnTo>
                <a:lnTo>
                  <a:pt x="831" y="968"/>
                </a:lnTo>
                <a:lnTo>
                  <a:pt x="833" y="966"/>
                </a:lnTo>
                <a:lnTo>
                  <a:pt x="834" y="965"/>
                </a:lnTo>
                <a:lnTo>
                  <a:pt x="835" y="964"/>
                </a:lnTo>
                <a:lnTo>
                  <a:pt x="836" y="964"/>
                </a:lnTo>
                <a:lnTo>
                  <a:pt x="837" y="963"/>
                </a:lnTo>
                <a:lnTo>
                  <a:pt x="838" y="962"/>
                </a:lnTo>
                <a:lnTo>
                  <a:pt x="838" y="961"/>
                </a:lnTo>
                <a:lnTo>
                  <a:pt x="839" y="961"/>
                </a:lnTo>
                <a:lnTo>
                  <a:pt x="839" y="960"/>
                </a:lnTo>
                <a:lnTo>
                  <a:pt x="839" y="959"/>
                </a:lnTo>
                <a:lnTo>
                  <a:pt x="840" y="959"/>
                </a:lnTo>
                <a:lnTo>
                  <a:pt x="842" y="956"/>
                </a:lnTo>
                <a:lnTo>
                  <a:pt x="840" y="956"/>
                </a:lnTo>
                <a:lnTo>
                  <a:pt x="840" y="955"/>
                </a:lnTo>
                <a:lnTo>
                  <a:pt x="839" y="955"/>
                </a:lnTo>
                <a:lnTo>
                  <a:pt x="839" y="953"/>
                </a:lnTo>
                <a:lnTo>
                  <a:pt x="838" y="953"/>
                </a:lnTo>
                <a:lnTo>
                  <a:pt x="838" y="952"/>
                </a:lnTo>
                <a:lnTo>
                  <a:pt x="838" y="951"/>
                </a:lnTo>
                <a:lnTo>
                  <a:pt x="837" y="951"/>
                </a:lnTo>
                <a:lnTo>
                  <a:pt x="837" y="949"/>
                </a:lnTo>
                <a:lnTo>
                  <a:pt x="836" y="949"/>
                </a:lnTo>
                <a:lnTo>
                  <a:pt x="836" y="948"/>
                </a:lnTo>
                <a:lnTo>
                  <a:pt x="835" y="948"/>
                </a:lnTo>
                <a:lnTo>
                  <a:pt x="834" y="948"/>
                </a:lnTo>
                <a:lnTo>
                  <a:pt x="833" y="948"/>
                </a:lnTo>
                <a:lnTo>
                  <a:pt x="834" y="947"/>
                </a:lnTo>
                <a:lnTo>
                  <a:pt x="835" y="947"/>
                </a:lnTo>
                <a:lnTo>
                  <a:pt x="836" y="946"/>
                </a:lnTo>
                <a:lnTo>
                  <a:pt x="837" y="946"/>
                </a:lnTo>
                <a:lnTo>
                  <a:pt x="838" y="946"/>
                </a:lnTo>
                <a:lnTo>
                  <a:pt x="839" y="946"/>
                </a:lnTo>
                <a:lnTo>
                  <a:pt x="840" y="946"/>
                </a:lnTo>
                <a:lnTo>
                  <a:pt x="843" y="946"/>
                </a:lnTo>
                <a:lnTo>
                  <a:pt x="845" y="946"/>
                </a:lnTo>
                <a:lnTo>
                  <a:pt x="847" y="946"/>
                </a:lnTo>
                <a:lnTo>
                  <a:pt x="848" y="946"/>
                </a:lnTo>
                <a:lnTo>
                  <a:pt x="849" y="946"/>
                </a:lnTo>
                <a:lnTo>
                  <a:pt x="851" y="947"/>
                </a:lnTo>
                <a:lnTo>
                  <a:pt x="851" y="949"/>
                </a:lnTo>
                <a:lnTo>
                  <a:pt x="851" y="945"/>
                </a:lnTo>
                <a:lnTo>
                  <a:pt x="851" y="944"/>
                </a:lnTo>
                <a:lnTo>
                  <a:pt x="852" y="944"/>
                </a:lnTo>
                <a:lnTo>
                  <a:pt x="855" y="944"/>
                </a:lnTo>
                <a:lnTo>
                  <a:pt x="853" y="944"/>
                </a:lnTo>
                <a:lnTo>
                  <a:pt x="851" y="944"/>
                </a:lnTo>
                <a:lnTo>
                  <a:pt x="851" y="945"/>
                </a:lnTo>
                <a:lnTo>
                  <a:pt x="851" y="946"/>
                </a:lnTo>
                <a:lnTo>
                  <a:pt x="849" y="946"/>
                </a:lnTo>
                <a:lnTo>
                  <a:pt x="848" y="945"/>
                </a:lnTo>
                <a:lnTo>
                  <a:pt x="847" y="945"/>
                </a:lnTo>
                <a:lnTo>
                  <a:pt x="845" y="945"/>
                </a:lnTo>
                <a:lnTo>
                  <a:pt x="844" y="945"/>
                </a:lnTo>
                <a:lnTo>
                  <a:pt x="843" y="945"/>
                </a:lnTo>
                <a:lnTo>
                  <a:pt x="839" y="946"/>
                </a:lnTo>
                <a:lnTo>
                  <a:pt x="838" y="945"/>
                </a:lnTo>
                <a:lnTo>
                  <a:pt x="837" y="945"/>
                </a:lnTo>
                <a:lnTo>
                  <a:pt x="836" y="946"/>
                </a:lnTo>
                <a:lnTo>
                  <a:pt x="835" y="946"/>
                </a:lnTo>
                <a:lnTo>
                  <a:pt x="834" y="946"/>
                </a:lnTo>
                <a:lnTo>
                  <a:pt x="833" y="946"/>
                </a:lnTo>
                <a:lnTo>
                  <a:pt x="829" y="946"/>
                </a:lnTo>
                <a:lnTo>
                  <a:pt x="828" y="946"/>
                </a:lnTo>
                <a:lnTo>
                  <a:pt x="828" y="947"/>
                </a:lnTo>
                <a:lnTo>
                  <a:pt x="827" y="947"/>
                </a:lnTo>
                <a:lnTo>
                  <a:pt x="823" y="947"/>
                </a:lnTo>
                <a:lnTo>
                  <a:pt x="822" y="947"/>
                </a:lnTo>
                <a:lnTo>
                  <a:pt x="820" y="947"/>
                </a:lnTo>
                <a:lnTo>
                  <a:pt x="818" y="946"/>
                </a:lnTo>
                <a:lnTo>
                  <a:pt x="817" y="945"/>
                </a:lnTo>
                <a:lnTo>
                  <a:pt x="817" y="941"/>
                </a:lnTo>
                <a:lnTo>
                  <a:pt x="816" y="941"/>
                </a:lnTo>
                <a:lnTo>
                  <a:pt x="814" y="938"/>
                </a:lnTo>
                <a:lnTo>
                  <a:pt x="814" y="935"/>
                </a:lnTo>
                <a:lnTo>
                  <a:pt x="813" y="935"/>
                </a:lnTo>
                <a:lnTo>
                  <a:pt x="813" y="934"/>
                </a:lnTo>
                <a:lnTo>
                  <a:pt x="812" y="932"/>
                </a:lnTo>
                <a:lnTo>
                  <a:pt x="813" y="932"/>
                </a:lnTo>
                <a:lnTo>
                  <a:pt x="813" y="931"/>
                </a:lnTo>
                <a:lnTo>
                  <a:pt x="813" y="930"/>
                </a:lnTo>
                <a:lnTo>
                  <a:pt x="814" y="930"/>
                </a:lnTo>
                <a:lnTo>
                  <a:pt x="816" y="930"/>
                </a:lnTo>
                <a:lnTo>
                  <a:pt x="817" y="930"/>
                </a:lnTo>
                <a:lnTo>
                  <a:pt x="818" y="929"/>
                </a:lnTo>
                <a:lnTo>
                  <a:pt x="818" y="928"/>
                </a:lnTo>
                <a:lnTo>
                  <a:pt x="819" y="928"/>
                </a:lnTo>
                <a:lnTo>
                  <a:pt x="820" y="928"/>
                </a:lnTo>
                <a:lnTo>
                  <a:pt x="821" y="928"/>
                </a:lnTo>
                <a:lnTo>
                  <a:pt x="821" y="929"/>
                </a:lnTo>
                <a:lnTo>
                  <a:pt x="822" y="929"/>
                </a:lnTo>
                <a:lnTo>
                  <a:pt x="821" y="929"/>
                </a:lnTo>
                <a:lnTo>
                  <a:pt x="821" y="930"/>
                </a:lnTo>
                <a:lnTo>
                  <a:pt x="820" y="931"/>
                </a:lnTo>
                <a:lnTo>
                  <a:pt x="819" y="931"/>
                </a:lnTo>
                <a:lnTo>
                  <a:pt x="819" y="932"/>
                </a:lnTo>
                <a:lnTo>
                  <a:pt x="818" y="932"/>
                </a:lnTo>
                <a:lnTo>
                  <a:pt x="818" y="934"/>
                </a:lnTo>
                <a:lnTo>
                  <a:pt x="817" y="934"/>
                </a:lnTo>
                <a:lnTo>
                  <a:pt x="818" y="935"/>
                </a:lnTo>
                <a:lnTo>
                  <a:pt x="820" y="935"/>
                </a:lnTo>
                <a:lnTo>
                  <a:pt x="819" y="935"/>
                </a:lnTo>
                <a:lnTo>
                  <a:pt x="819" y="936"/>
                </a:lnTo>
                <a:lnTo>
                  <a:pt x="819" y="937"/>
                </a:lnTo>
                <a:lnTo>
                  <a:pt x="819" y="938"/>
                </a:lnTo>
                <a:lnTo>
                  <a:pt x="820" y="938"/>
                </a:lnTo>
                <a:lnTo>
                  <a:pt x="820" y="937"/>
                </a:lnTo>
                <a:lnTo>
                  <a:pt x="820" y="936"/>
                </a:lnTo>
                <a:lnTo>
                  <a:pt x="820" y="935"/>
                </a:lnTo>
                <a:lnTo>
                  <a:pt x="821" y="934"/>
                </a:lnTo>
                <a:lnTo>
                  <a:pt x="822" y="934"/>
                </a:lnTo>
                <a:lnTo>
                  <a:pt x="823" y="935"/>
                </a:lnTo>
                <a:lnTo>
                  <a:pt x="827" y="935"/>
                </a:lnTo>
                <a:lnTo>
                  <a:pt x="831" y="935"/>
                </a:lnTo>
                <a:lnTo>
                  <a:pt x="831" y="934"/>
                </a:lnTo>
                <a:lnTo>
                  <a:pt x="830" y="934"/>
                </a:lnTo>
                <a:lnTo>
                  <a:pt x="829" y="932"/>
                </a:lnTo>
                <a:lnTo>
                  <a:pt x="829" y="931"/>
                </a:lnTo>
                <a:lnTo>
                  <a:pt x="829" y="930"/>
                </a:lnTo>
                <a:lnTo>
                  <a:pt x="828" y="928"/>
                </a:lnTo>
                <a:lnTo>
                  <a:pt x="828" y="927"/>
                </a:lnTo>
                <a:lnTo>
                  <a:pt x="828" y="926"/>
                </a:lnTo>
                <a:lnTo>
                  <a:pt x="828" y="924"/>
                </a:lnTo>
                <a:lnTo>
                  <a:pt x="827" y="924"/>
                </a:lnTo>
                <a:lnTo>
                  <a:pt x="827" y="922"/>
                </a:lnTo>
                <a:lnTo>
                  <a:pt x="827" y="921"/>
                </a:lnTo>
                <a:lnTo>
                  <a:pt x="826" y="920"/>
                </a:lnTo>
                <a:lnTo>
                  <a:pt x="825" y="920"/>
                </a:lnTo>
                <a:lnTo>
                  <a:pt x="823" y="919"/>
                </a:lnTo>
                <a:lnTo>
                  <a:pt x="822" y="919"/>
                </a:lnTo>
                <a:lnTo>
                  <a:pt x="821" y="918"/>
                </a:lnTo>
                <a:lnTo>
                  <a:pt x="821" y="916"/>
                </a:lnTo>
                <a:lnTo>
                  <a:pt x="821" y="915"/>
                </a:lnTo>
                <a:lnTo>
                  <a:pt x="821" y="914"/>
                </a:lnTo>
                <a:lnTo>
                  <a:pt x="820" y="913"/>
                </a:lnTo>
                <a:lnTo>
                  <a:pt x="820" y="912"/>
                </a:lnTo>
                <a:lnTo>
                  <a:pt x="820" y="911"/>
                </a:lnTo>
                <a:lnTo>
                  <a:pt x="819" y="911"/>
                </a:lnTo>
                <a:lnTo>
                  <a:pt x="818" y="909"/>
                </a:lnTo>
                <a:lnTo>
                  <a:pt x="818" y="907"/>
                </a:lnTo>
                <a:lnTo>
                  <a:pt x="817" y="906"/>
                </a:lnTo>
                <a:lnTo>
                  <a:pt x="816" y="905"/>
                </a:lnTo>
                <a:lnTo>
                  <a:pt x="816" y="904"/>
                </a:lnTo>
                <a:lnTo>
                  <a:pt x="814" y="903"/>
                </a:lnTo>
                <a:lnTo>
                  <a:pt x="814" y="902"/>
                </a:lnTo>
                <a:lnTo>
                  <a:pt x="812" y="898"/>
                </a:lnTo>
                <a:lnTo>
                  <a:pt x="812" y="897"/>
                </a:lnTo>
                <a:lnTo>
                  <a:pt x="811" y="896"/>
                </a:lnTo>
                <a:lnTo>
                  <a:pt x="811" y="897"/>
                </a:lnTo>
                <a:lnTo>
                  <a:pt x="811" y="896"/>
                </a:lnTo>
                <a:lnTo>
                  <a:pt x="810" y="896"/>
                </a:lnTo>
                <a:lnTo>
                  <a:pt x="811" y="896"/>
                </a:lnTo>
                <a:lnTo>
                  <a:pt x="812" y="896"/>
                </a:lnTo>
                <a:lnTo>
                  <a:pt x="813" y="896"/>
                </a:lnTo>
                <a:lnTo>
                  <a:pt x="816" y="896"/>
                </a:lnTo>
                <a:lnTo>
                  <a:pt x="817" y="896"/>
                </a:lnTo>
                <a:lnTo>
                  <a:pt x="818" y="896"/>
                </a:lnTo>
                <a:lnTo>
                  <a:pt x="816" y="896"/>
                </a:lnTo>
                <a:lnTo>
                  <a:pt x="812" y="895"/>
                </a:lnTo>
                <a:lnTo>
                  <a:pt x="809" y="896"/>
                </a:lnTo>
                <a:lnTo>
                  <a:pt x="808" y="896"/>
                </a:lnTo>
                <a:lnTo>
                  <a:pt x="808" y="895"/>
                </a:lnTo>
                <a:lnTo>
                  <a:pt x="808" y="894"/>
                </a:lnTo>
                <a:lnTo>
                  <a:pt x="806" y="894"/>
                </a:lnTo>
                <a:lnTo>
                  <a:pt x="806" y="893"/>
                </a:lnTo>
                <a:lnTo>
                  <a:pt x="806" y="892"/>
                </a:lnTo>
                <a:lnTo>
                  <a:pt x="806" y="890"/>
                </a:lnTo>
                <a:lnTo>
                  <a:pt x="806" y="889"/>
                </a:lnTo>
                <a:lnTo>
                  <a:pt x="805" y="889"/>
                </a:lnTo>
                <a:lnTo>
                  <a:pt x="805" y="888"/>
                </a:lnTo>
                <a:lnTo>
                  <a:pt x="804" y="888"/>
                </a:lnTo>
                <a:lnTo>
                  <a:pt x="804" y="887"/>
                </a:lnTo>
                <a:lnTo>
                  <a:pt x="803" y="886"/>
                </a:lnTo>
                <a:lnTo>
                  <a:pt x="803" y="885"/>
                </a:lnTo>
                <a:lnTo>
                  <a:pt x="802" y="885"/>
                </a:lnTo>
                <a:lnTo>
                  <a:pt x="801" y="885"/>
                </a:lnTo>
                <a:lnTo>
                  <a:pt x="800" y="885"/>
                </a:lnTo>
                <a:lnTo>
                  <a:pt x="800" y="884"/>
                </a:lnTo>
                <a:lnTo>
                  <a:pt x="801" y="882"/>
                </a:lnTo>
                <a:lnTo>
                  <a:pt x="800" y="882"/>
                </a:lnTo>
                <a:lnTo>
                  <a:pt x="800" y="881"/>
                </a:lnTo>
                <a:lnTo>
                  <a:pt x="799" y="881"/>
                </a:lnTo>
                <a:lnTo>
                  <a:pt x="797" y="879"/>
                </a:lnTo>
                <a:lnTo>
                  <a:pt x="796" y="878"/>
                </a:lnTo>
                <a:lnTo>
                  <a:pt x="796" y="877"/>
                </a:lnTo>
                <a:lnTo>
                  <a:pt x="795" y="876"/>
                </a:lnTo>
                <a:lnTo>
                  <a:pt x="794" y="876"/>
                </a:lnTo>
                <a:lnTo>
                  <a:pt x="794" y="874"/>
                </a:lnTo>
                <a:lnTo>
                  <a:pt x="793" y="874"/>
                </a:lnTo>
                <a:lnTo>
                  <a:pt x="793" y="873"/>
                </a:lnTo>
                <a:lnTo>
                  <a:pt x="792" y="873"/>
                </a:lnTo>
                <a:lnTo>
                  <a:pt x="788" y="873"/>
                </a:lnTo>
                <a:lnTo>
                  <a:pt x="782" y="873"/>
                </a:lnTo>
                <a:lnTo>
                  <a:pt x="780" y="873"/>
                </a:lnTo>
                <a:lnTo>
                  <a:pt x="773" y="872"/>
                </a:lnTo>
                <a:lnTo>
                  <a:pt x="773" y="873"/>
                </a:lnTo>
                <a:lnTo>
                  <a:pt x="762" y="873"/>
                </a:lnTo>
                <a:lnTo>
                  <a:pt x="761" y="872"/>
                </a:lnTo>
                <a:lnTo>
                  <a:pt x="760" y="872"/>
                </a:lnTo>
                <a:lnTo>
                  <a:pt x="759" y="872"/>
                </a:lnTo>
                <a:lnTo>
                  <a:pt x="754" y="872"/>
                </a:lnTo>
                <a:lnTo>
                  <a:pt x="752" y="872"/>
                </a:lnTo>
                <a:lnTo>
                  <a:pt x="750" y="872"/>
                </a:lnTo>
                <a:lnTo>
                  <a:pt x="749" y="872"/>
                </a:lnTo>
                <a:lnTo>
                  <a:pt x="748" y="873"/>
                </a:lnTo>
                <a:lnTo>
                  <a:pt x="745" y="878"/>
                </a:lnTo>
                <a:lnTo>
                  <a:pt x="745" y="879"/>
                </a:lnTo>
                <a:lnTo>
                  <a:pt x="744" y="880"/>
                </a:lnTo>
                <a:lnTo>
                  <a:pt x="743" y="881"/>
                </a:lnTo>
                <a:lnTo>
                  <a:pt x="742" y="882"/>
                </a:lnTo>
                <a:lnTo>
                  <a:pt x="742" y="884"/>
                </a:lnTo>
                <a:lnTo>
                  <a:pt x="742" y="885"/>
                </a:lnTo>
                <a:lnTo>
                  <a:pt x="741" y="886"/>
                </a:lnTo>
                <a:lnTo>
                  <a:pt x="741" y="887"/>
                </a:lnTo>
                <a:lnTo>
                  <a:pt x="741" y="886"/>
                </a:lnTo>
                <a:lnTo>
                  <a:pt x="741" y="885"/>
                </a:lnTo>
                <a:lnTo>
                  <a:pt x="739" y="886"/>
                </a:lnTo>
                <a:lnTo>
                  <a:pt x="739" y="887"/>
                </a:lnTo>
                <a:lnTo>
                  <a:pt x="737" y="887"/>
                </a:lnTo>
                <a:lnTo>
                  <a:pt x="737" y="888"/>
                </a:lnTo>
                <a:lnTo>
                  <a:pt x="737" y="889"/>
                </a:lnTo>
                <a:lnTo>
                  <a:pt x="739" y="889"/>
                </a:lnTo>
                <a:lnTo>
                  <a:pt x="737" y="889"/>
                </a:lnTo>
                <a:lnTo>
                  <a:pt x="737" y="890"/>
                </a:lnTo>
                <a:lnTo>
                  <a:pt x="736" y="890"/>
                </a:lnTo>
                <a:lnTo>
                  <a:pt x="736" y="892"/>
                </a:lnTo>
                <a:lnTo>
                  <a:pt x="736" y="893"/>
                </a:lnTo>
                <a:lnTo>
                  <a:pt x="736" y="894"/>
                </a:lnTo>
                <a:lnTo>
                  <a:pt x="735" y="895"/>
                </a:lnTo>
                <a:lnTo>
                  <a:pt x="733" y="895"/>
                </a:lnTo>
                <a:lnTo>
                  <a:pt x="732" y="895"/>
                </a:lnTo>
                <a:lnTo>
                  <a:pt x="731" y="894"/>
                </a:lnTo>
                <a:lnTo>
                  <a:pt x="730" y="894"/>
                </a:lnTo>
                <a:lnTo>
                  <a:pt x="728" y="894"/>
                </a:lnTo>
                <a:lnTo>
                  <a:pt x="728" y="895"/>
                </a:lnTo>
                <a:lnTo>
                  <a:pt x="727" y="895"/>
                </a:lnTo>
                <a:lnTo>
                  <a:pt x="726" y="895"/>
                </a:lnTo>
                <a:lnTo>
                  <a:pt x="726" y="894"/>
                </a:lnTo>
                <a:lnTo>
                  <a:pt x="725" y="893"/>
                </a:lnTo>
                <a:lnTo>
                  <a:pt x="724" y="893"/>
                </a:lnTo>
                <a:lnTo>
                  <a:pt x="724" y="892"/>
                </a:lnTo>
                <a:lnTo>
                  <a:pt x="723" y="892"/>
                </a:lnTo>
                <a:lnTo>
                  <a:pt x="721" y="890"/>
                </a:lnTo>
                <a:lnTo>
                  <a:pt x="721" y="889"/>
                </a:lnTo>
                <a:lnTo>
                  <a:pt x="722" y="887"/>
                </a:lnTo>
                <a:lnTo>
                  <a:pt x="722" y="886"/>
                </a:lnTo>
                <a:lnTo>
                  <a:pt x="723" y="886"/>
                </a:lnTo>
                <a:lnTo>
                  <a:pt x="723" y="885"/>
                </a:lnTo>
                <a:lnTo>
                  <a:pt x="724" y="885"/>
                </a:lnTo>
                <a:lnTo>
                  <a:pt x="726" y="886"/>
                </a:lnTo>
                <a:lnTo>
                  <a:pt x="726" y="885"/>
                </a:lnTo>
                <a:lnTo>
                  <a:pt x="727" y="885"/>
                </a:lnTo>
                <a:lnTo>
                  <a:pt x="728" y="885"/>
                </a:lnTo>
                <a:lnTo>
                  <a:pt x="727" y="885"/>
                </a:lnTo>
                <a:lnTo>
                  <a:pt x="726" y="885"/>
                </a:lnTo>
                <a:lnTo>
                  <a:pt x="725" y="885"/>
                </a:lnTo>
                <a:lnTo>
                  <a:pt x="724" y="884"/>
                </a:lnTo>
                <a:lnTo>
                  <a:pt x="723" y="884"/>
                </a:lnTo>
                <a:lnTo>
                  <a:pt x="722" y="884"/>
                </a:lnTo>
                <a:lnTo>
                  <a:pt x="721" y="884"/>
                </a:lnTo>
                <a:lnTo>
                  <a:pt x="719" y="882"/>
                </a:lnTo>
                <a:lnTo>
                  <a:pt x="718" y="882"/>
                </a:lnTo>
                <a:lnTo>
                  <a:pt x="718" y="881"/>
                </a:lnTo>
                <a:lnTo>
                  <a:pt x="717" y="880"/>
                </a:lnTo>
                <a:lnTo>
                  <a:pt x="717" y="879"/>
                </a:lnTo>
                <a:lnTo>
                  <a:pt x="717" y="878"/>
                </a:lnTo>
                <a:lnTo>
                  <a:pt x="717" y="877"/>
                </a:lnTo>
                <a:lnTo>
                  <a:pt x="718" y="877"/>
                </a:lnTo>
                <a:lnTo>
                  <a:pt x="719" y="876"/>
                </a:lnTo>
                <a:lnTo>
                  <a:pt x="721" y="876"/>
                </a:lnTo>
                <a:lnTo>
                  <a:pt x="722" y="876"/>
                </a:lnTo>
                <a:lnTo>
                  <a:pt x="725" y="877"/>
                </a:lnTo>
                <a:lnTo>
                  <a:pt x="726" y="877"/>
                </a:lnTo>
                <a:lnTo>
                  <a:pt x="726" y="876"/>
                </a:lnTo>
                <a:lnTo>
                  <a:pt x="727" y="876"/>
                </a:lnTo>
                <a:lnTo>
                  <a:pt x="727" y="874"/>
                </a:lnTo>
                <a:lnTo>
                  <a:pt x="728" y="873"/>
                </a:lnTo>
                <a:lnTo>
                  <a:pt x="727" y="872"/>
                </a:lnTo>
                <a:lnTo>
                  <a:pt x="727" y="871"/>
                </a:lnTo>
                <a:lnTo>
                  <a:pt x="727" y="870"/>
                </a:lnTo>
                <a:lnTo>
                  <a:pt x="726" y="870"/>
                </a:lnTo>
                <a:lnTo>
                  <a:pt x="725" y="869"/>
                </a:lnTo>
                <a:lnTo>
                  <a:pt x="724" y="869"/>
                </a:lnTo>
                <a:lnTo>
                  <a:pt x="724" y="870"/>
                </a:lnTo>
                <a:lnTo>
                  <a:pt x="723" y="870"/>
                </a:lnTo>
                <a:lnTo>
                  <a:pt x="722" y="871"/>
                </a:lnTo>
                <a:lnTo>
                  <a:pt x="722" y="872"/>
                </a:lnTo>
                <a:lnTo>
                  <a:pt x="721" y="871"/>
                </a:lnTo>
                <a:lnTo>
                  <a:pt x="719" y="871"/>
                </a:lnTo>
                <a:lnTo>
                  <a:pt x="721" y="868"/>
                </a:lnTo>
                <a:lnTo>
                  <a:pt x="716" y="867"/>
                </a:lnTo>
                <a:lnTo>
                  <a:pt x="706" y="862"/>
                </a:lnTo>
                <a:lnTo>
                  <a:pt x="699" y="860"/>
                </a:lnTo>
                <a:lnTo>
                  <a:pt x="699" y="859"/>
                </a:lnTo>
                <a:lnTo>
                  <a:pt x="695" y="857"/>
                </a:lnTo>
                <a:lnTo>
                  <a:pt x="692" y="856"/>
                </a:lnTo>
                <a:lnTo>
                  <a:pt x="691" y="856"/>
                </a:lnTo>
                <a:lnTo>
                  <a:pt x="690" y="856"/>
                </a:lnTo>
                <a:lnTo>
                  <a:pt x="690" y="855"/>
                </a:lnTo>
                <a:lnTo>
                  <a:pt x="688" y="855"/>
                </a:lnTo>
                <a:lnTo>
                  <a:pt x="682" y="852"/>
                </a:lnTo>
                <a:lnTo>
                  <a:pt x="679" y="851"/>
                </a:lnTo>
                <a:lnTo>
                  <a:pt x="676" y="849"/>
                </a:lnTo>
                <a:lnTo>
                  <a:pt x="671" y="848"/>
                </a:lnTo>
                <a:lnTo>
                  <a:pt x="668" y="848"/>
                </a:lnTo>
                <a:lnTo>
                  <a:pt x="664" y="848"/>
                </a:lnTo>
                <a:lnTo>
                  <a:pt x="659" y="848"/>
                </a:lnTo>
                <a:lnTo>
                  <a:pt x="657" y="848"/>
                </a:lnTo>
                <a:lnTo>
                  <a:pt x="656" y="848"/>
                </a:lnTo>
                <a:lnTo>
                  <a:pt x="655" y="848"/>
                </a:lnTo>
                <a:lnTo>
                  <a:pt x="649" y="848"/>
                </a:lnTo>
                <a:lnTo>
                  <a:pt x="646" y="848"/>
                </a:lnTo>
                <a:lnTo>
                  <a:pt x="639" y="848"/>
                </a:lnTo>
                <a:lnTo>
                  <a:pt x="638" y="848"/>
                </a:lnTo>
                <a:lnTo>
                  <a:pt x="637" y="848"/>
                </a:lnTo>
                <a:lnTo>
                  <a:pt x="629" y="849"/>
                </a:lnTo>
                <a:lnTo>
                  <a:pt x="626" y="849"/>
                </a:lnTo>
                <a:lnTo>
                  <a:pt x="623" y="849"/>
                </a:lnTo>
                <a:lnTo>
                  <a:pt x="620" y="849"/>
                </a:lnTo>
                <a:lnTo>
                  <a:pt x="613" y="851"/>
                </a:lnTo>
                <a:lnTo>
                  <a:pt x="596" y="853"/>
                </a:lnTo>
                <a:lnTo>
                  <a:pt x="585" y="855"/>
                </a:lnTo>
                <a:lnTo>
                  <a:pt x="583" y="855"/>
                </a:lnTo>
                <a:lnTo>
                  <a:pt x="581" y="855"/>
                </a:lnTo>
                <a:lnTo>
                  <a:pt x="580" y="856"/>
                </a:lnTo>
                <a:lnTo>
                  <a:pt x="573" y="856"/>
                </a:lnTo>
                <a:lnTo>
                  <a:pt x="570" y="856"/>
                </a:lnTo>
                <a:lnTo>
                  <a:pt x="567" y="857"/>
                </a:lnTo>
                <a:lnTo>
                  <a:pt x="559" y="857"/>
                </a:lnTo>
                <a:lnTo>
                  <a:pt x="555" y="859"/>
                </a:lnTo>
                <a:lnTo>
                  <a:pt x="551" y="859"/>
                </a:lnTo>
                <a:lnTo>
                  <a:pt x="546" y="860"/>
                </a:lnTo>
                <a:lnTo>
                  <a:pt x="545" y="860"/>
                </a:lnTo>
                <a:lnTo>
                  <a:pt x="545" y="859"/>
                </a:lnTo>
                <a:lnTo>
                  <a:pt x="545" y="857"/>
                </a:lnTo>
                <a:lnTo>
                  <a:pt x="545" y="856"/>
                </a:lnTo>
                <a:lnTo>
                  <a:pt x="549" y="856"/>
                </a:lnTo>
                <a:lnTo>
                  <a:pt x="552" y="856"/>
                </a:lnTo>
                <a:lnTo>
                  <a:pt x="557" y="855"/>
                </a:lnTo>
                <a:lnTo>
                  <a:pt x="561" y="855"/>
                </a:lnTo>
                <a:lnTo>
                  <a:pt x="571" y="854"/>
                </a:lnTo>
                <a:lnTo>
                  <a:pt x="572" y="853"/>
                </a:lnTo>
                <a:lnTo>
                  <a:pt x="575" y="853"/>
                </a:lnTo>
                <a:lnTo>
                  <a:pt x="577" y="852"/>
                </a:lnTo>
                <a:lnTo>
                  <a:pt x="578" y="852"/>
                </a:lnTo>
                <a:lnTo>
                  <a:pt x="581" y="852"/>
                </a:lnTo>
                <a:lnTo>
                  <a:pt x="583" y="852"/>
                </a:lnTo>
                <a:lnTo>
                  <a:pt x="585" y="852"/>
                </a:lnTo>
                <a:lnTo>
                  <a:pt x="586" y="852"/>
                </a:lnTo>
                <a:lnTo>
                  <a:pt x="587" y="852"/>
                </a:lnTo>
                <a:lnTo>
                  <a:pt x="589" y="851"/>
                </a:lnTo>
                <a:lnTo>
                  <a:pt x="590" y="851"/>
                </a:lnTo>
                <a:lnTo>
                  <a:pt x="593" y="851"/>
                </a:lnTo>
                <a:lnTo>
                  <a:pt x="595" y="849"/>
                </a:lnTo>
                <a:lnTo>
                  <a:pt x="596" y="849"/>
                </a:lnTo>
                <a:lnTo>
                  <a:pt x="596" y="848"/>
                </a:lnTo>
                <a:lnTo>
                  <a:pt x="598" y="848"/>
                </a:lnTo>
                <a:lnTo>
                  <a:pt x="600" y="848"/>
                </a:lnTo>
                <a:lnTo>
                  <a:pt x="601" y="848"/>
                </a:lnTo>
                <a:lnTo>
                  <a:pt x="603" y="848"/>
                </a:lnTo>
                <a:lnTo>
                  <a:pt x="604" y="848"/>
                </a:lnTo>
                <a:lnTo>
                  <a:pt x="605" y="848"/>
                </a:lnTo>
                <a:lnTo>
                  <a:pt x="607" y="847"/>
                </a:lnTo>
                <a:lnTo>
                  <a:pt x="611" y="848"/>
                </a:lnTo>
                <a:lnTo>
                  <a:pt x="612" y="847"/>
                </a:lnTo>
                <a:lnTo>
                  <a:pt x="615" y="846"/>
                </a:lnTo>
                <a:lnTo>
                  <a:pt x="616" y="846"/>
                </a:lnTo>
                <a:lnTo>
                  <a:pt x="619" y="846"/>
                </a:lnTo>
                <a:lnTo>
                  <a:pt x="620" y="845"/>
                </a:lnTo>
                <a:lnTo>
                  <a:pt x="621" y="846"/>
                </a:lnTo>
                <a:lnTo>
                  <a:pt x="622" y="845"/>
                </a:lnTo>
                <a:lnTo>
                  <a:pt x="623" y="845"/>
                </a:lnTo>
                <a:lnTo>
                  <a:pt x="624" y="846"/>
                </a:lnTo>
                <a:lnTo>
                  <a:pt x="626" y="846"/>
                </a:lnTo>
                <a:lnTo>
                  <a:pt x="627" y="845"/>
                </a:lnTo>
                <a:lnTo>
                  <a:pt x="629" y="845"/>
                </a:lnTo>
                <a:lnTo>
                  <a:pt x="630" y="845"/>
                </a:lnTo>
                <a:lnTo>
                  <a:pt x="632" y="845"/>
                </a:lnTo>
                <a:lnTo>
                  <a:pt x="633" y="845"/>
                </a:lnTo>
                <a:lnTo>
                  <a:pt x="636" y="845"/>
                </a:lnTo>
                <a:lnTo>
                  <a:pt x="638" y="845"/>
                </a:lnTo>
                <a:lnTo>
                  <a:pt x="639" y="845"/>
                </a:lnTo>
                <a:lnTo>
                  <a:pt x="639" y="846"/>
                </a:lnTo>
                <a:lnTo>
                  <a:pt x="641" y="846"/>
                </a:lnTo>
                <a:lnTo>
                  <a:pt x="648" y="846"/>
                </a:lnTo>
                <a:lnTo>
                  <a:pt x="650" y="846"/>
                </a:lnTo>
                <a:lnTo>
                  <a:pt x="654" y="845"/>
                </a:lnTo>
                <a:lnTo>
                  <a:pt x="655" y="845"/>
                </a:lnTo>
                <a:lnTo>
                  <a:pt x="657" y="846"/>
                </a:lnTo>
                <a:lnTo>
                  <a:pt x="658" y="846"/>
                </a:lnTo>
                <a:lnTo>
                  <a:pt x="659" y="846"/>
                </a:lnTo>
                <a:lnTo>
                  <a:pt x="663" y="846"/>
                </a:lnTo>
                <a:lnTo>
                  <a:pt x="665" y="846"/>
                </a:lnTo>
                <a:lnTo>
                  <a:pt x="667" y="846"/>
                </a:lnTo>
                <a:lnTo>
                  <a:pt x="671" y="846"/>
                </a:lnTo>
                <a:lnTo>
                  <a:pt x="674" y="847"/>
                </a:lnTo>
                <a:lnTo>
                  <a:pt x="678" y="848"/>
                </a:lnTo>
                <a:lnTo>
                  <a:pt x="681" y="849"/>
                </a:lnTo>
                <a:lnTo>
                  <a:pt x="682" y="849"/>
                </a:lnTo>
                <a:lnTo>
                  <a:pt x="685" y="851"/>
                </a:lnTo>
                <a:lnTo>
                  <a:pt x="690" y="852"/>
                </a:lnTo>
                <a:lnTo>
                  <a:pt x="695" y="854"/>
                </a:lnTo>
                <a:lnTo>
                  <a:pt x="699" y="856"/>
                </a:lnTo>
                <a:lnTo>
                  <a:pt x="711" y="861"/>
                </a:lnTo>
                <a:lnTo>
                  <a:pt x="715" y="863"/>
                </a:lnTo>
                <a:lnTo>
                  <a:pt x="717" y="863"/>
                </a:lnTo>
                <a:lnTo>
                  <a:pt x="725" y="867"/>
                </a:lnTo>
                <a:lnTo>
                  <a:pt x="731" y="869"/>
                </a:lnTo>
                <a:lnTo>
                  <a:pt x="731" y="868"/>
                </a:lnTo>
                <a:lnTo>
                  <a:pt x="732" y="868"/>
                </a:lnTo>
                <a:lnTo>
                  <a:pt x="731" y="864"/>
                </a:lnTo>
                <a:lnTo>
                  <a:pt x="731" y="863"/>
                </a:lnTo>
                <a:lnTo>
                  <a:pt x="731" y="861"/>
                </a:lnTo>
                <a:lnTo>
                  <a:pt x="731" y="859"/>
                </a:lnTo>
                <a:lnTo>
                  <a:pt x="731" y="857"/>
                </a:lnTo>
                <a:lnTo>
                  <a:pt x="731" y="856"/>
                </a:lnTo>
                <a:lnTo>
                  <a:pt x="732" y="856"/>
                </a:lnTo>
                <a:lnTo>
                  <a:pt x="733" y="856"/>
                </a:lnTo>
                <a:lnTo>
                  <a:pt x="735" y="856"/>
                </a:lnTo>
                <a:lnTo>
                  <a:pt x="736" y="857"/>
                </a:lnTo>
                <a:lnTo>
                  <a:pt x="737" y="857"/>
                </a:lnTo>
                <a:lnTo>
                  <a:pt x="740" y="862"/>
                </a:lnTo>
                <a:lnTo>
                  <a:pt x="740" y="863"/>
                </a:lnTo>
                <a:lnTo>
                  <a:pt x="740" y="865"/>
                </a:lnTo>
                <a:lnTo>
                  <a:pt x="742" y="865"/>
                </a:lnTo>
                <a:lnTo>
                  <a:pt x="744" y="865"/>
                </a:lnTo>
                <a:lnTo>
                  <a:pt x="745" y="864"/>
                </a:lnTo>
                <a:lnTo>
                  <a:pt x="747" y="862"/>
                </a:lnTo>
                <a:lnTo>
                  <a:pt x="744" y="857"/>
                </a:lnTo>
                <a:lnTo>
                  <a:pt x="743" y="857"/>
                </a:lnTo>
                <a:lnTo>
                  <a:pt x="742" y="857"/>
                </a:lnTo>
                <a:lnTo>
                  <a:pt x="739" y="857"/>
                </a:lnTo>
                <a:lnTo>
                  <a:pt x="739" y="856"/>
                </a:lnTo>
                <a:lnTo>
                  <a:pt x="737" y="855"/>
                </a:lnTo>
                <a:lnTo>
                  <a:pt x="739" y="855"/>
                </a:lnTo>
                <a:lnTo>
                  <a:pt x="739" y="854"/>
                </a:lnTo>
                <a:lnTo>
                  <a:pt x="741" y="853"/>
                </a:lnTo>
                <a:lnTo>
                  <a:pt x="741" y="852"/>
                </a:lnTo>
                <a:lnTo>
                  <a:pt x="740" y="851"/>
                </a:lnTo>
                <a:lnTo>
                  <a:pt x="739" y="849"/>
                </a:lnTo>
                <a:lnTo>
                  <a:pt x="734" y="842"/>
                </a:lnTo>
                <a:lnTo>
                  <a:pt x="734" y="840"/>
                </a:lnTo>
                <a:lnTo>
                  <a:pt x="732" y="838"/>
                </a:lnTo>
                <a:lnTo>
                  <a:pt x="731" y="837"/>
                </a:lnTo>
                <a:lnTo>
                  <a:pt x="730" y="837"/>
                </a:lnTo>
                <a:lnTo>
                  <a:pt x="730" y="836"/>
                </a:lnTo>
                <a:lnTo>
                  <a:pt x="728" y="836"/>
                </a:lnTo>
                <a:lnTo>
                  <a:pt x="727" y="836"/>
                </a:lnTo>
                <a:lnTo>
                  <a:pt x="726" y="836"/>
                </a:lnTo>
                <a:lnTo>
                  <a:pt x="725" y="835"/>
                </a:lnTo>
                <a:lnTo>
                  <a:pt x="725" y="834"/>
                </a:lnTo>
                <a:lnTo>
                  <a:pt x="724" y="834"/>
                </a:lnTo>
                <a:lnTo>
                  <a:pt x="724" y="835"/>
                </a:lnTo>
                <a:lnTo>
                  <a:pt x="723" y="835"/>
                </a:lnTo>
                <a:lnTo>
                  <a:pt x="723" y="836"/>
                </a:lnTo>
                <a:lnTo>
                  <a:pt x="723" y="837"/>
                </a:lnTo>
                <a:lnTo>
                  <a:pt x="722" y="836"/>
                </a:lnTo>
                <a:lnTo>
                  <a:pt x="722" y="835"/>
                </a:lnTo>
                <a:lnTo>
                  <a:pt x="722" y="834"/>
                </a:lnTo>
                <a:lnTo>
                  <a:pt x="721" y="834"/>
                </a:lnTo>
                <a:lnTo>
                  <a:pt x="722" y="835"/>
                </a:lnTo>
                <a:lnTo>
                  <a:pt x="722" y="836"/>
                </a:lnTo>
                <a:lnTo>
                  <a:pt x="722" y="837"/>
                </a:lnTo>
                <a:lnTo>
                  <a:pt x="723" y="837"/>
                </a:lnTo>
                <a:lnTo>
                  <a:pt x="723" y="838"/>
                </a:lnTo>
                <a:lnTo>
                  <a:pt x="722" y="838"/>
                </a:lnTo>
                <a:lnTo>
                  <a:pt x="722" y="839"/>
                </a:lnTo>
                <a:lnTo>
                  <a:pt x="721" y="839"/>
                </a:lnTo>
                <a:lnTo>
                  <a:pt x="721" y="840"/>
                </a:lnTo>
                <a:lnTo>
                  <a:pt x="721" y="839"/>
                </a:lnTo>
                <a:lnTo>
                  <a:pt x="719" y="839"/>
                </a:lnTo>
                <a:lnTo>
                  <a:pt x="719" y="840"/>
                </a:lnTo>
                <a:lnTo>
                  <a:pt x="719" y="839"/>
                </a:lnTo>
                <a:lnTo>
                  <a:pt x="719" y="838"/>
                </a:lnTo>
                <a:lnTo>
                  <a:pt x="718" y="838"/>
                </a:lnTo>
                <a:lnTo>
                  <a:pt x="717" y="837"/>
                </a:lnTo>
                <a:lnTo>
                  <a:pt x="716" y="837"/>
                </a:lnTo>
                <a:lnTo>
                  <a:pt x="716" y="836"/>
                </a:lnTo>
                <a:lnTo>
                  <a:pt x="716" y="837"/>
                </a:lnTo>
                <a:lnTo>
                  <a:pt x="715" y="836"/>
                </a:lnTo>
                <a:lnTo>
                  <a:pt x="714" y="836"/>
                </a:lnTo>
                <a:lnTo>
                  <a:pt x="713" y="836"/>
                </a:lnTo>
                <a:lnTo>
                  <a:pt x="711" y="836"/>
                </a:lnTo>
                <a:lnTo>
                  <a:pt x="710" y="836"/>
                </a:lnTo>
                <a:lnTo>
                  <a:pt x="710" y="835"/>
                </a:lnTo>
                <a:lnTo>
                  <a:pt x="709" y="835"/>
                </a:lnTo>
                <a:lnTo>
                  <a:pt x="708" y="836"/>
                </a:lnTo>
                <a:lnTo>
                  <a:pt x="707" y="836"/>
                </a:lnTo>
                <a:lnTo>
                  <a:pt x="707" y="835"/>
                </a:lnTo>
                <a:lnTo>
                  <a:pt x="706" y="835"/>
                </a:lnTo>
                <a:lnTo>
                  <a:pt x="706" y="834"/>
                </a:lnTo>
                <a:lnTo>
                  <a:pt x="705" y="832"/>
                </a:lnTo>
                <a:lnTo>
                  <a:pt x="702" y="831"/>
                </a:lnTo>
                <a:lnTo>
                  <a:pt x="701" y="831"/>
                </a:lnTo>
                <a:lnTo>
                  <a:pt x="698" y="829"/>
                </a:lnTo>
                <a:lnTo>
                  <a:pt x="697" y="829"/>
                </a:lnTo>
                <a:lnTo>
                  <a:pt x="696" y="829"/>
                </a:lnTo>
                <a:lnTo>
                  <a:pt x="696" y="828"/>
                </a:lnTo>
                <a:lnTo>
                  <a:pt x="695" y="828"/>
                </a:lnTo>
                <a:lnTo>
                  <a:pt x="696" y="828"/>
                </a:lnTo>
                <a:lnTo>
                  <a:pt x="696" y="827"/>
                </a:lnTo>
                <a:lnTo>
                  <a:pt x="699" y="822"/>
                </a:lnTo>
                <a:lnTo>
                  <a:pt x="699" y="821"/>
                </a:lnTo>
                <a:lnTo>
                  <a:pt x="700" y="819"/>
                </a:lnTo>
                <a:lnTo>
                  <a:pt x="701" y="817"/>
                </a:lnTo>
                <a:lnTo>
                  <a:pt x="701" y="814"/>
                </a:lnTo>
                <a:lnTo>
                  <a:pt x="702" y="814"/>
                </a:lnTo>
                <a:lnTo>
                  <a:pt x="702" y="813"/>
                </a:lnTo>
                <a:lnTo>
                  <a:pt x="702" y="812"/>
                </a:lnTo>
                <a:lnTo>
                  <a:pt x="704" y="811"/>
                </a:lnTo>
                <a:lnTo>
                  <a:pt x="702" y="811"/>
                </a:lnTo>
                <a:lnTo>
                  <a:pt x="700" y="814"/>
                </a:lnTo>
                <a:lnTo>
                  <a:pt x="699" y="819"/>
                </a:lnTo>
                <a:lnTo>
                  <a:pt x="698" y="821"/>
                </a:lnTo>
                <a:lnTo>
                  <a:pt x="697" y="822"/>
                </a:lnTo>
                <a:lnTo>
                  <a:pt x="696" y="826"/>
                </a:lnTo>
                <a:lnTo>
                  <a:pt x="695" y="826"/>
                </a:lnTo>
                <a:lnTo>
                  <a:pt x="695" y="827"/>
                </a:lnTo>
                <a:lnTo>
                  <a:pt x="693" y="827"/>
                </a:lnTo>
                <a:lnTo>
                  <a:pt x="692" y="827"/>
                </a:lnTo>
                <a:lnTo>
                  <a:pt x="691" y="827"/>
                </a:lnTo>
                <a:lnTo>
                  <a:pt x="690" y="827"/>
                </a:lnTo>
                <a:lnTo>
                  <a:pt x="689" y="827"/>
                </a:lnTo>
                <a:lnTo>
                  <a:pt x="689" y="828"/>
                </a:lnTo>
                <a:lnTo>
                  <a:pt x="688" y="828"/>
                </a:lnTo>
                <a:lnTo>
                  <a:pt x="688" y="829"/>
                </a:lnTo>
                <a:lnTo>
                  <a:pt x="687" y="832"/>
                </a:lnTo>
                <a:lnTo>
                  <a:pt x="685" y="834"/>
                </a:lnTo>
                <a:lnTo>
                  <a:pt x="684" y="834"/>
                </a:lnTo>
                <a:lnTo>
                  <a:pt x="683" y="834"/>
                </a:lnTo>
                <a:lnTo>
                  <a:pt x="683" y="832"/>
                </a:lnTo>
                <a:lnTo>
                  <a:pt x="683" y="831"/>
                </a:lnTo>
                <a:lnTo>
                  <a:pt x="684" y="829"/>
                </a:lnTo>
                <a:lnTo>
                  <a:pt x="685" y="827"/>
                </a:lnTo>
                <a:lnTo>
                  <a:pt x="685" y="826"/>
                </a:lnTo>
                <a:lnTo>
                  <a:pt x="685" y="824"/>
                </a:lnTo>
                <a:lnTo>
                  <a:pt x="687" y="823"/>
                </a:lnTo>
                <a:lnTo>
                  <a:pt x="687" y="822"/>
                </a:lnTo>
                <a:lnTo>
                  <a:pt x="684" y="823"/>
                </a:lnTo>
                <a:lnTo>
                  <a:pt x="681" y="823"/>
                </a:lnTo>
                <a:lnTo>
                  <a:pt x="680" y="822"/>
                </a:lnTo>
                <a:lnTo>
                  <a:pt x="676" y="822"/>
                </a:lnTo>
                <a:lnTo>
                  <a:pt x="675" y="822"/>
                </a:lnTo>
                <a:lnTo>
                  <a:pt x="654" y="821"/>
                </a:lnTo>
                <a:lnTo>
                  <a:pt x="650" y="821"/>
                </a:lnTo>
                <a:lnTo>
                  <a:pt x="648" y="821"/>
                </a:lnTo>
                <a:lnTo>
                  <a:pt x="647" y="821"/>
                </a:lnTo>
                <a:lnTo>
                  <a:pt x="646" y="821"/>
                </a:lnTo>
                <a:lnTo>
                  <a:pt x="645" y="821"/>
                </a:lnTo>
                <a:lnTo>
                  <a:pt x="645" y="820"/>
                </a:lnTo>
                <a:lnTo>
                  <a:pt x="644" y="820"/>
                </a:lnTo>
                <a:lnTo>
                  <a:pt x="642" y="820"/>
                </a:lnTo>
                <a:lnTo>
                  <a:pt x="641" y="820"/>
                </a:lnTo>
                <a:lnTo>
                  <a:pt x="641" y="819"/>
                </a:lnTo>
                <a:lnTo>
                  <a:pt x="640" y="820"/>
                </a:lnTo>
                <a:lnTo>
                  <a:pt x="639" y="820"/>
                </a:lnTo>
                <a:lnTo>
                  <a:pt x="638" y="819"/>
                </a:lnTo>
                <a:lnTo>
                  <a:pt x="637" y="820"/>
                </a:lnTo>
                <a:lnTo>
                  <a:pt x="636" y="820"/>
                </a:lnTo>
                <a:lnTo>
                  <a:pt x="635" y="819"/>
                </a:lnTo>
                <a:lnTo>
                  <a:pt x="632" y="819"/>
                </a:lnTo>
                <a:lnTo>
                  <a:pt x="631" y="819"/>
                </a:lnTo>
                <a:lnTo>
                  <a:pt x="630" y="819"/>
                </a:lnTo>
                <a:lnTo>
                  <a:pt x="629" y="818"/>
                </a:lnTo>
                <a:lnTo>
                  <a:pt x="628" y="818"/>
                </a:lnTo>
                <a:lnTo>
                  <a:pt x="626" y="818"/>
                </a:lnTo>
                <a:lnTo>
                  <a:pt x="624" y="817"/>
                </a:lnTo>
                <a:lnTo>
                  <a:pt x="622" y="817"/>
                </a:lnTo>
                <a:lnTo>
                  <a:pt x="620" y="817"/>
                </a:lnTo>
                <a:lnTo>
                  <a:pt x="619" y="817"/>
                </a:lnTo>
                <a:lnTo>
                  <a:pt x="619" y="815"/>
                </a:lnTo>
                <a:lnTo>
                  <a:pt x="618" y="815"/>
                </a:lnTo>
                <a:lnTo>
                  <a:pt x="618" y="814"/>
                </a:lnTo>
                <a:lnTo>
                  <a:pt x="618" y="813"/>
                </a:lnTo>
                <a:lnTo>
                  <a:pt x="619" y="813"/>
                </a:lnTo>
                <a:lnTo>
                  <a:pt x="616" y="812"/>
                </a:lnTo>
                <a:lnTo>
                  <a:pt x="615" y="811"/>
                </a:lnTo>
                <a:lnTo>
                  <a:pt x="613" y="809"/>
                </a:lnTo>
                <a:lnTo>
                  <a:pt x="612" y="807"/>
                </a:lnTo>
                <a:lnTo>
                  <a:pt x="612" y="809"/>
                </a:lnTo>
                <a:lnTo>
                  <a:pt x="611" y="809"/>
                </a:lnTo>
                <a:lnTo>
                  <a:pt x="609" y="809"/>
                </a:lnTo>
                <a:lnTo>
                  <a:pt x="607" y="807"/>
                </a:lnTo>
                <a:lnTo>
                  <a:pt x="605" y="807"/>
                </a:lnTo>
                <a:lnTo>
                  <a:pt x="604" y="807"/>
                </a:lnTo>
                <a:lnTo>
                  <a:pt x="604" y="806"/>
                </a:lnTo>
                <a:lnTo>
                  <a:pt x="603" y="805"/>
                </a:lnTo>
                <a:lnTo>
                  <a:pt x="603" y="804"/>
                </a:lnTo>
                <a:lnTo>
                  <a:pt x="602" y="804"/>
                </a:lnTo>
                <a:lnTo>
                  <a:pt x="601" y="802"/>
                </a:lnTo>
                <a:lnTo>
                  <a:pt x="600" y="802"/>
                </a:lnTo>
                <a:lnTo>
                  <a:pt x="600" y="801"/>
                </a:lnTo>
                <a:lnTo>
                  <a:pt x="595" y="800"/>
                </a:lnTo>
                <a:lnTo>
                  <a:pt x="594" y="798"/>
                </a:lnTo>
                <a:lnTo>
                  <a:pt x="594" y="797"/>
                </a:lnTo>
                <a:lnTo>
                  <a:pt x="594" y="796"/>
                </a:lnTo>
                <a:lnTo>
                  <a:pt x="594" y="795"/>
                </a:lnTo>
                <a:lnTo>
                  <a:pt x="594" y="794"/>
                </a:lnTo>
                <a:lnTo>
                  <a:pt x="595" y="793"/>
                </a:lnTo>
                <a:lnTo>
                  <a:pt x="594" y="793"/>
                </a:lnTo>
                <a:lnTo>
                  <a:pt x="594" y="792"/>
                </a:lnTo>
                <a:lnTo>
                  <a:pt x="592" y="789"/>
                </a:lnTo>
                <a:lnTo>
                  <a:pt x="593" y="788"/>
                </a:lnTo>
                <a:lnTo>
                  <a:pt x="592" y="787"/>
                </a:lnTo>
                <a:lnTo>
                  <a:pt x="592" y="786"/>
                </a:lnTo>
                <a:lnTo>
                  <a:pt x="592" y="785"/>
                </a:lnTo>
                <a:lnTo>
                  <a:pt x="590" y="784"/>
                </a:lnTo>
                <a:lnTo>
                  <a:pt x="589" y="782"/>
                </a:lnTo>
                <a:lnTo>
                  <a:pt x="590" y="781"/>
                </a:lnTo>
                <a:lnTo>
                  <a:pt x="589" y="782"/>
                </a:lnTo>
                <a:lnTo>
                  <a:pt x="587" y="784"/>
                </a:lnTo>
                <a:lnTo>
                  <a:pt x="576" y="788"/>
                </a:lnTo>
                <a:lnTo>
                  <a:pt x="559" y="773"/>
                </a:lnTo>
                <a:lnTo>
                  <a:pt x="546" y="764"/>
                </a:lnTo>
                <a:lnTo>
                  <a:pt x="545" y="763"/>
                </a:lnTo>
                <a:lnTo>
                  <a:pt x="544" y="762"/>
                </a:lnTo>
                <a:lnTo>
                  <a:pt x="542" y="760"/>
                </a:lnTo>
                <a:lnTo>
                  <a:pt x="541" y="757"/>
                </a:lnTo>
                <a:lnTo>
                  <a:pt x="540" y="756"/>
                </a:lnTo>
                <a:lnTo>
                  <a:pt x="541" y="755"/>
                </a:lnTo>
                <a:lnTo>
                  <a:pt x="541" y="754"/>
                </a:lnTo>
                <a:lnTo>
                  <a:pt x="542" y="754"/>
                </a:lnTo>
                <a:lnTo>
                  <a:pt x="544" y="752"/>
                </a:lnTo>
                <a:lnTo>
                  <a:pt x="545" y="751"/>
                </a:lnTo>
                <a:lnTo>
                  <a:pt x="543" y="750"/>
                </a:lnTo>
                <a:lnTo>
                  <a:pt x="542" y="750"/>
                </a:lnTo>
                <a:lnTo>
                  <a:pt x="542" y="751"/>
                </a:lnTo>
                <a:lnTo>
                  <a:pt x="538" y="754"/>
                </a:lnTo>
                <a:lnTo>
                  <a:pt x="538" y="755"/>
                </a:lnTo>
                <a:lnTo>
                  <a:pt x="537" y="755"/>
                </a:lnTo>
                <a:lnTo>
                  <a:pt x="537" y="756"/>
                </a:lnTo>
                <a:lnTo>
                  <a:pt x="536" y="757"/>
                </a:lnTo>
                <a:lnTo>
                  <a:pt x="536" y="756"/>
                </a:lnTo>
                <a:lnTo>
                  <a:pt x="535" y="756"/>
                </a:lnTo>
                <a:lnTo>
                  <a:pt x="536" y="755"/>
                </a:lnTo>
                <a:lnTo>
                  <a:pt x="536" y="754"/>
                </a:lnTo>
                <a:lnTo>
                  <a:pt x="537" y="754"/>
                </a:lnTo>
                <a:lnTo>
                  <a:pt x="537" y="753"/>
                </a:lnTo>
                <a:lnTo>
                  <a:pt x="538" y="753"/>
                </a:lnTo>
                <a:lnTo>
                  <a:pt x="538" y="752"/>
                </a:lnTo>
                <a:lnTo>
                  <a:pt x="540" y="752"/>
                </a:lnTo>
                <a:lnTo>
                  <a:pt x="540" y="751"/>
                </a:lnTo>
                <a:lnTo>
                  <a:pt x="541" y="751"/>
                </a:lnTo>
                <a:lnTo>
                  <a:pt x="541" y="750"/>
                </a:lnTo>
                <a:lnTo>
                  <a:pt x="542" y="748"/>
                </a:lnTo>
                <a:lnTo>
                  <a:pt x="543" y="748"/>
                </a:lnTo>
                <a:lnTo>
                  <a:pt x="543" y="747"/>
                </a:lnTo>
                <a:lnTo>
                  <a:pt x="543" y="746"/>
                </a:lnTo>
                <a:lnTo>
                  <a:pt x="544" y="746"/>
                </a:lnTo>
                <a:lnTo>
                  <a:pt x="544" y="745"/>
                </a:lnTo>
                <a:lnTo>
                  <a:pt x="545" y="745"/>
                </a:lnTo>
                <a:lnTo>
                  <a:pt x="546" y="744"/>
                </a:lnTo>
                <a:lnTo>
                  <a:pt x="545" y="744"/>
                </a:lnTo>
                <a:lnTo>
                  <a:pt x="545" y="743"/>
                </a:lnTo>
                <a:lnTo>
                  <a:pt x="546" y="743"/>
                </a:lnTo>
                <a:lnTo>
                  <a:pt x="545" y="743"/>
                </a:lnTo>
                <a:lnTo>
                  <a:pt x="545" y="742"/>
                </a:lnTo>
                <a:lnTo>
                  <a:pt x="545" y="740"/>
                </a:lnTo>
                <a:lnTo>
                  <a:pt x="544" y="740"/>
                </a:lnTo>
                <a:lnTo>
                  <a:pt x="544" y="739"/>
                </a:lnTo>
                <a:lnTo>
                  <a:pt x="544" y="740"/>
                </a:lnTo>
                <a:lnTo>
                  <a:pt x="545" y="740"/>
                </a:lnTo>
                <a:lnTo>
                  <a:pt x="545" y="739"/>
                </a:lnTo>
                <a:lnTo>
                  <a:pt x="544" y="739"/>
                </a:lnTo>
                <a:lnTo>
                  <a:pt x="544" y="738"/>
                </a:lnTo>
                <a:lnTo>
                  <a:pt x="544" y="737"/>
                </a:lnTo>
                <a:lnTo>
                  <a:pt x="544" y="736"/>
                </a:lnTo>
                <a:lnTo>
                  <a:pt x="545" y="736"/>
                </a:lnTo>
                <a:lnTo>
                  <a:pt x="545" y="737"/>
                </a:lnTo>
                <a:lnTo>
                  <a:pt x="545" y="738"/>
                </a:lnTo>
                <a:lnTo>
                  <a:pt x="546" y="738"/>
                </a:lnTo>
                <a:lnTo>
                  <a:pt x="546" y="739"/>
                </a:lnTo>
                <a:lnTo>
                  <a:pt x="546" y="738"/>
                </a:lnTo>
                <a:lnTo>
                  <a:pt x="547" y="737"/>
                </a:lnTo>
                <a:lnTo>
                  <a:pt x="547" y="738"/>
                </a:lnTo>
                <a:lnTo>
                  <a:pt x="547" y="737"/>
                </a:lnTo>
                <a:lnTo>
                  <a:pt x="546" y="737"/>
                </a:lnTo>
                <a:lnTo>
                  <a:pt x="546" y="736"/>
                </a:lnTo>
                <a:lnTo>
                  <a:pt x="547" y="737"/>
                </a:lnTo>
                <a:lnTo>
                  <a:pt x="549" y="737"/>
                </a:lnTo>
                <a:lnTo>
                  <a:pt x="550" y="738"/>
                </a:lnTo>
                <a:lnTo>
                  <a:pt x="550" y="739"/>
                </a:lnTo>
                <a:lnTo>
                  <a:pt x="549" y="739"/>
                </a:lnTo>
                <a:lnTo>
                  <a:pt x="549" y="740"/>
                </a:lnTo>
                <a:lnTo>
                  <a:pt x="547" y="740"/>
                </a:lnTo>
                <a:lnTo>
                  <a:pt x="549" y="740"/>
                </a:lnTo>
                <a:lnTo>
                  <a:pt x="547" y="740"/>
                </a:lnTo>
                <a:lnTo>
                  <a:pt x="547" y="742"/>
                </a:lnTo>
                <a:lnTo>
                  <a:pt x="547" y="743"/>
                </a:lnTo>
                <a:lnTo>
                  <a:pt x="547" y="742"/>
                </a:lnTo>
                <a:lnTo>
                  <a:pt x="549" y="742"/>
                </a:lnTo>
                <a:lnTo>
                  <a:pt x="549" y="740"/>
                </a:lnTo>
                <a:lnTo>
                  <a:pt x="549" y="739"/>
                </a:lnTo>
                <a:lnTo>
                  <a:pt x="550" y="739"/>
                </a:lnTo>
                <a:lnTo>
                  <a:pt x="550" y="740"/>
                </a:lnTo>
                <a:lnTo>
                  <a:pt x="550" y="739"/>
                </a:lnTo>
                <a:lnTo>
                  <a:pt x="551" y="738"/>
                </a:lnTo>
                <a:lnTo>
                  <a:pt x="551" y="737"/>
                </a:lnTo>
                <a:lnTo>
                  <a:pt x="551" y="736"/>
                </a:lnTo>
                <a:lnTo>
                  <a:pt x="552" y="736"/>
                </a:lnTo>
                <a:lnTo>
                  <a:pt x="552" y="737"/>
                </a:lnTo>
                <a:lnTo>
                  <a:pt x="553" y="736"/>
                </a:lnTo>
                <a:lnTo>
                  <a:pt x="554" y="735"/>
                </a:lnTo>
                <a:lnTo>
                  <a:pt x="554" y="734"/>
                </a:lnTo>
                <a:lnTo>
                  <a:pt x="555" y="734"/>
                </a:lnTo>
                <a:lnTo>
                  <a:pt x="555" y="732"/>
                </a:lnTo>
                <a:lnTo>
                  <a:pt x="558" y="731"/>
                </a:lnTo>
                <a:lnTo>
                  <a:pt x="558" y="730"/>
                </a:lnTo>
                <a:lnTo>
                  <a:pt x="559" y="730"/>
                </a:lnTo>
                <a:lnTo>
                  <a:pt x="559" y="729"/>
                </a:lnTo>
                <a:lnTo>
                  <a:pt x="559" y="728"/>
                </a:lnTo>
                <a:lnTo>
                  <a:pt x="559" y="727"/>
                </a:lnTo>
                <a:lnTo>
                  <a:pt x="558" y="727"/>
                </a:lnTo>
                <a:lnTo>
                  <a:pt x="558" y="726"/>
                </a:lnTo>
                <a:lnTo>
                  <a:pt x="558" y="725"/>
                </a:lnTo>
                <a:lnTo>
                  <a:pt x="558" y="723"/>
                </a:lnTo>
                <a:lnTo>
                  <a:pt x="557" y="723"/>
                </a:lnTo>
                <a:lnTo>
                  <a:pt x="557" y="722"/>
                </a:lnTo>
                <a:lnTo>
                  <a:pt x="557" y="721"/>
                </a:lnTo>
                <a:lnTo>
                  <a:pt x="555" y="721"/>
                </a:lnTo>
                <a:lnTo>
                  <a:pt x="554" y="721"/>
                </a:lnTo>
                <a:lnTo>
                  <a:pt x="554" y="720"/>
                </a:lnTo>
                <a:lnTo>
                  <a:pt x="554" y="719"/>
                </a:lnTo>
                <a:lnTo>
                  <a:pt x="553" y="719"/>
                </a:lnTo>
                <a:lnTo>
                  <a:pt x="553" y="718"/>
                </a:lnTo>
                <a:lnTo>
                  <a:pt x="554" y="718"/>
                </a:lnTo>
                <a:lnTo>
                  <a:pt x="554" y="717"/>
                </a:lnTo>
                <a:lnTo>
                  <a:pt x="554" y="718"/>
                </a:lnTo>
                <a:lnTo>
                  <a:pt x="554" y="719"/>
                </a:lnTo>
                <a:lnTo>
                  <a:pt x="555" y="719"/>
                </a:lnTo>
                <a:lnTo>
                  <a:pt x="555" y="720"/>
                </a:lnTo>
                <a:lnTo>
                  <a:pt x="557" y="720"/>
                </a:lnTo>
                <a:lnTo>
                  <a:pt x="558" y="720"/>
                </a:lnTo>
                <a:lnTo>
                  <a:pt x="559" y="720"/>
                </a:lnTo>
                <a:lnTo>
                  <a:pt x="560" y="720"/>
                </a:lnTo>
                <a:lnTo>
                  <a:pt x="560" y="721"/>
                </a:lnTo>
                <a:lnTo>
                  <a:pt x="561" y="722"/>
                </a:lnTo>
                <a:lnTo>
                  <a:pt x="561" y="723"/>
                </a:lnTo>
                <a:lnTo>
                  <a:pt x="562" y="725"/>
                </a:lnTo>
                <a:lnTo>
                  <a:pt x="561" y="725"/>
                </a:lnTo>
                <a:lnTo>
                  <a:pt x="560" y="725"/>
                </a:lnTo>
                <a:lnTo>
                  <a:pt x="561" y="725"/>
                </a:lnTo>
                <a:lnTo>
                  <a:pt x="562" y="725"/>
                </a:lnTo>
                <a:lnTo>
                  <a:pt x="562" y="723"/>
                </a:lnTo>
                <a:lnTo>
                  <a:pt x="563" y="723"/>
                </a:lnTo>
                <a:lnTo>
                  <a:pt x="564" y="723"/>
                </a:lnTo>
                <a:lnTo>
                  <a:pt x="564" y="722"/>
                </a:lnTo>
                <a:lnTo>
                  <a:pt x="563" y="722"/>
                </a:lnTo>
                <a:lnTo>
                  <a:pt x="563" y="721"/>
                </a:lnTo>
                <a:lnTo>
                  <a:pt x="562" y="721"/>
                </a:lnTo>
                <a:lnTo>
                  <a:pt x="563" y="721"/>
                </a:lnTo>
                <a:lnTo>
                  <a:pt x="563" y="720"/>
                </a:lnTo>
                <a:lnTo>
                  <a:pt x="564" y="720"/>
                </a:lnTo>
                <a:lnTo>
                  <a:pt x="563" y="720"/>
                </a:lnTo>
                <a:lnTo>
                  <a:pt x="562" y="720"/>
                </a:lnTo>
                <a:lnTo>
                  <a:pt x="563" y="720"/>
                </a:lnTo>
                <a:lnTo>
                  <a:pt x="563" y="719"/>
                </a:lnTo>
                <a:lnTo>
                  <a:pt x="564" y="719"/>
                </a:lnTo>
                <a:lnTo>
                  <a:pt x="564" y="718"/>
                </a:lnTo>
                <a:lnTo>
                  <a:pt x="564" y="717"/>
                </a:lnTo>
                <a:lnTo>
                  <a:pt x="566" y="717"/>
                </a:lnTo>
                <a:lnTo>
                  <a:pt x="566" y="715"/>
                </a:lnTo>
                <a:lnTo>
                  <a:pt x="564" y="715"/>
                </a:lnTo>
                <a:lnTo>
                  <a:pt x="564" y="714"/>
                </a:lnTo>
                <a:lnTo>
                  <a:pt x="564" y="713"/>
                </a:lnTo>
                <a:lnTo>
                  <a:pt x="563" y="713"/>
                </a:lnTo>
                <a:lnTo>
                  <a:pt x="562" y="713"/>
                </a:lnTo>
                <a:lnTo>
                  <a:pt x="562" y="712"/>
                </a:lnTo>
                <a:lnTo>
                  <a:pt x="561" y="712"/>
                </a:lnTo>
                <a:lnTo>
                  <a:pt x="561" y="711"/>
                </a:lnTo>
                <a:lnTo>
                  <a:pt x="560" y="711"/>
                </a:lnTo>
                <a:lnTo>
                  <a:pt x="560" y="710"/>
                </a:lnTo>
                <a:lnTo>
                  <a:pt x="560" y="709"/>
                </a:lnTo>
                <a:lnTo>
                  <a:pt x="560" y="708"/>
                </a:lnTo>
                <a:lnTo>
                  <a:pt x="561" y="708"/>
                </a:lnTo>
                <a:lnTo>
                  <a:pt x="561" y="706"/>
                </a:lnTo>
                <a:lnTo>
                  <a:pt x="561" y="705"/>
                </a:lnTo>
                <a:lnTo>
                  <a:pt x="560" y="705"/>
                </a:lnTo>
                <a:lnTo>
                  <a:pt x="559" y="705"/>
                </a:lnTo>
                <a:lnTo>
                  <a:pt x="559" y="704"/>
                </a:lnTo>
                <a:lnTo>
                  <a:pt x="558" y="704"/>
                </a:lnTo>
                <a:lnTo>
                  <a:pt x="557" y="703"/>
                </a:lnTo>
                <a:lnTo>
                  <a:pt x="555" y="703"/>
                </a:lnTo>
                <a:lnTo>
                  <a:pt x="554" y="703"/>
                </a:lnTo>
                <a:lnTo>
                  <a:pt x="553" y="702"/>
                </a:lnTo>
                <a:lnTo>
                  <a:pt x="553" y="701"/>
                </a:lnTo>
                <a:lnTo>
                  <a:pt x="552" y="701"/>
                </a:lnTo>
                <a:lnTo>
                  <a:pt x="552" y="700"/>
                </a:lnTo>
                <a:lnTo>
                  <a:pt x="551" y="700"/>
                </a:lnTo>
                <a:lnTo>
                  <a:pt x="551" y="698"/>
                </a:lnTo>
                <a:lnTo>
                  <a:pt x="551" y="697"/>
                </a:lnTo>
                <a:lnTo>
                  <a:pt x="551" y="696"/>
                </a:lnTo>
                <a:lnTo>
                  <a:pt x="550" y="695"/>
                </a:lnTo>
                <a:lnTo>
                  <a:pt x="550" y="694"/>
                </a:lnTo>
                <a:lnTo>
                  <a:pt x="549" y="694"/>
                </a:lnTo>
                <a:lnTo>
                  <a:pt x="547" y="693"/>
                </a:lnTo>
                <a:lnTo>
                  <a:pt x="546" y="693"/>
                </a:lnTo>
                <a:lnTo>
                  <a:pt x="545" y="693"/>
                </a:lnTo>
                <a:lnTo>
                  <a:pt x="545" y="694"/>
                </a:lnTo>
                <a:lnTo>
                  <a:pt x="544" y="694"/>
                </a:lnTo>
                <a:lnTo>
                  <a:pt x="545" y="693"/>
                </a:lnTo>
                <a:lnTo>
                  <a:pt x="545" y="692"/>
                </a:lnTo>
                <a:lnTo>
                  <a:pt x="544" y="690"/>
                </a:lnTo>
                <a:lnTo>
                  <a:pt x="544" y="689"/>
                </a:lnTo>
                <a:lnTo>
                  <a:pt x="543" y="689"/>
                </a:lnTo>
                <a:lnTo>
                  <a:pt x="543" y="688"/>
                </a:lnTo>
                <a:lnTo>
                  <a:pt x="544" y="688"/>
                </a:lnTo>
                <a:lnTo>
                  <a:pt x="544" y="687"/>
                </a:lnTo>
                <a:lnTo>
                  <a:pt x="543" y="687"/>
                </a:lnTo>
                <a:lnTo>
                  <a:pt x="543" y="686"/>
                </a:lnTo>
                <a:lnTo>
                  <a:pt x="543" y="687"/>
                </a:lnTo>
                <a:lnTo>
                  <a:pt x="543" y="686"/>
                </a:lnTo>
                <a:lnTo>
                  <a:pt x="542" y="686"/>
                </a:lnTo>
                <a:lnTo>
                  <a:pt x="542" y="685"/>
                </a:lnTo>
                <a:lnTo>
                  <a:pt x="543" y="685"/>
                </a:lnTo>
                <a:lnTo>
                  <a:pt x="543" y="684"/>
                </a:lnTo>
                <a:lnTo>
                  <a:pt x="543" y="683"/>
                </a:lnTo>
                <a:lnTo>
                  <a:pt x="542" y="683"/>
                </a:lnTo>
                <a:lnTo>
                  <a:pt x="541" y="680"/>
                </a:lnTo>
                <a:lnTo>
                  <a:pt x="540" y="680"/>
                </a:lnTo>
                <a:lnTo>
                  <a:pt x="537" y="680"/>
                </a:lnTo>
                <a:lnTo>
                  <a:pt x="536" y="680"/>
                </a:lnTo>
                <a:lnTo>
                  <a:pt x="535" y="681"/>
                </a:lnTo>
                <a:lnTo>
                  <a:pt x="534" y="681"/>
                </a:lnTo>
                <a:lnTo>
                  <a:pt x="533" y="680"/>
                </a:lnTo>
                <a:lnTo>
                  <a:pt x="532" y="680"/>
                </a:lnTo>
                <a:lnTo>
                  <a:pt x="531" y="679"/>
                </a:lnTo>
                <a:lnTo>
                  <a:pt x="529" y="679"/>
                </a:lnTo>
                <a:lnTo>
                  <a:pt x="528" y="679"/>
                </a:lnTo>
                <a:lnTo>
                  <a:pt x="528" y="678"/>
                </a:lnTo>
                <a:lnTo>
                  <a:pt x="527" y="678"/>
                </a:lnTo>
                <a:lnTo>
                  <a:pt x="527" y="679"/>
                </a:lnTo>
                <a:lnTo>
                  <a:pt x="528" y="679"/>
                </a:lnTo>
                <a:lnTo>
                  <a:pt x="528" y="680"/>
                </a:lnTo>
                <a:lnTo>
                  <a:pt x="528" y="681"/>
                </a:lnTo>
                <a:lnTo>
                  <a:pt x="528" y="683"/>
                </a:lnTo>
                <a:lnTo>
                  <a:pt x="529" y="683"/>
                </a:lnTo>
                <a:lnTo>
                  <a:pt x="529" y="684"/>
                </a:lnTo>
                <a:lnTo>
                  <a:pt x="529" y="685"/>
                </a:lnTo>
                <a:lnTo>
                  <a:pt x="528" y="685"/>
                </a:lnTo>
                <a:lnTo>
                  <a:pt x="528" y="686"/>
                </a:lnTo>
                <a:lnTo>
                  <a:pt x="527" y="686"/>
                </a:lnTo>
                <a:lnTo>
                  <a:pt x="527" y="687"/>
                </a:lnTo>
                <a:lnTo>
                  <a:pt x="526" y="688"/>
                </a:lnTo>
                <a:lnTo>
                  <a:pt x="527" y="688"/>
                </a:lnTo>
                <a:lnTo>
                  <a:pt x="527" y="689"/>
                </a:lnTo>
                <a:lnTo>
                  <a:pt x="526" y="689"/>
                </a:lnTo>
                <a:lnTo>
                  <a:pt x="526" y="690"/>
                </a:lnTo>
                <a:lnTo>
                  <a:pt x="526" y="692"/>
                </a:lnTo>
                <a:lnTo>
                  <a:pt x="526" y="693"/>
                </a:lnTo>
                <a:lnTo>
                  <a:pt x="526" y="694"/>
                </a:lnTo>
                <a:lnTo>
                  <a:pt x="527" y="695"/>
                </a:lnTo>
                <a:lnTo>
                  <a:pt x="527" y="696"/>
                </a:lnTo>
                <a:lnTo>
                  <a:pt x="527" y="697"/>
                </a:lnTo>
                <a:lnTo>
                  <a:pt x="527" y="698"/>
                </a:lnTo>
                <a:lnTo>
                  <a:pt x="527" y="697"/>
                </a:lnTo>
                <a:lnTo>
                  <a:pt x="526" y="697"/>
                </a:lnTo>
                <a:lnTo>
                  <a:pt x="526" y="696"/>
                </a:lnTo>
                <a:lnTo>
                  <a:pt x="525" y="696"/>
                </a:lnTo>
                <a:lnTo>
                  <a:pt x="526" y="696"/>
                </a:lnTo>
                <a:lnTo>
                  <a:pt x="526" y="697"/>
                </a:lnTo>
                <a:lnTo>
                  <a:pt x="525" y="697"/>
                </a:lnTo>
                <a:lnTo>
                  <a:pt x="526" y="697"/>
                </a:lnTo>
                <a:lnTo>
                  <a:pt x="525" y="697"/>
                </a:lnTo>
                <a:lnTo>
                  <a:pt x="524" y="700"/>
                </a:lnTo>
                <a:lnTo>
                  <a:pt x="524" y="703"/>
                </a:lnTo>
                <a:lnTo>
                  <a:pt x="523" y="705"/>
                </a:lnTo>
                <a:lnTo>
                  <a:pt x="523" y="708"/>
                </a:lnTo>
                <a:lnTo>
                  <a:pt x="523" y="709"/>
                </a:lnTo>
                <a:lnTo>
                  <a:pt x="520" y="715"/>
                </a:lnTo>
                <a:lnTo>
                  <a:pt x="521" y="715"/>
                </a:lnTo>
                <a:lnTo>
                  <a:pt x="521" y="717"/>
                </a:lnTo>
                <a:lnTo>
                  <a:pt x="521" y="718"/>
                </a:lnTo>
                <a:lnTo>
                  <a:pt x="521" y="719"/>
                </a:lnTo>
                <a:lnTo>
                  <a:pt x="521" y="720"/>
                </a:lnTo>
                <a:lnTo>
                  <a:pt x="520" y="720"/>
                </a:lnTo>
                <a:lnTo>
                  <a:pt x="519" y="720"/>
                </a:lnTo>
                <a:lnTo>
                  <a:pt x="520" y="719"/>
                </a:lnTo>
                <a:lnTo>
                  <a:pt x="520" y="718"/>
                </a:lnTo>
                <a:lnTo>
                  <a:pt x="519" y="718"/>
                </a:lnTo>
                <a:lnTo>
                  <a:pt x="519" y="717"/>
                </a:lnTo>
                <a:lnTo>
                  <a:pt x="519" y="718"/>
                </a:lnTo>
                <a:lnTo>
                  <a:pt x="519" y="719"/>
                </a:lnTo>
                <a:lnTo>
                  <a:pt x="519" y="720"/>
                </a:lnTo>
                <a:lnTo>
                  <a:pt x="520" y="721"/>
                </a:lnTo>
                <a:lnTo>
                  <a:pt x="519" y="722"/>
                </a:lnTo>
                <a:lnTo>
                  <a:pt x="518" y="722"/>
                </a:lnTo>
                <a:lnTo>
                  <a:pt x="517" y="722"/>
                </a:lnTo>
                <a:lnTo>
                  <a:pt x="516" y="721"/>
                </a:lnTo>
                <a:lnTo>
                  <a:pt x="515" y="721"/>
                </a:lnTo>
                <a:lnTo>
                  <a:pt x="514" y="720"/>
                </a:lnTo>
                <a:lnTo>
                  <a:pt x="512" y="720"/>
                </a:lnTo>
                <a:lnTo>
                  <a:pt x="511" y="720"/>
                </a:lnTo>
                <a:lnTo>
                  <a:pt x="510" y="720"/>
                </a:lnTo>
                <a:lnTo>
                  <a:pt x="509" y="720"/>
                </a:lnTo>
                <a:lnTo>
                  <a:pt x="509" y="719"/>
                </a:lnTo>
                <a:lnTo>
                  <a:pt x="508" y="719"/>
                </a:lnTo>
                <a:lnTo>
                  <a:pt x="507" y="719"/>
                </a:lnTo>
                <a:lnTo>
                  <a:pt x="506" y="719"/>
                </a:lnTo>
                <a:lnTo>
                  <a:pt x="507" y="719"/>
                </a:lnTo>
                <a:lnTo>
                  <a:pt x="508" y="720"/>
                </a:lnTo>
                <a:lnTo>
                  <a:pt x="509" y="720"/>
                </a:lnTo>
                <a:lnTo>
                  <a:pt x="509" y="721"/>
                </a:lnTo>
                <a:lnTo>
                  <a:pt x="508" y="721"/>
                </a:lnTo>
                <a:lnTo>
                  <a:pt x="507" y="721"/>
                </a:lnTo>
                <a:lnTo>
                  <a:pt x="506" y="722"/>
                </a:lnTo>
                <a:lnTo>
                  <a:pt x="504" y="722"/>
                </a:lnTo>
                <a:lnTo>
                  <a:pt x="504" y="723"/>
                </a:lnTo>
                <a:lnTo>
                  <a:pt x="503" y="723"/>
                </a:lnTo>
                <a:lnTo>
                  <a:pt x="502" y="723"/>
                </a:lnTo>
                <a:lnTo>
                  <a:pt x="501" y="723"/>
                </a:lnTo>
                <a:lnTo>
                  <a:pt x="499" y="722"/>
                </a:lnTo>
                <a:lnTo>
                  <a:pt x="499" y="721"/>
                </a:lnTo>
                <a:lnTo>
                  <a:pt x="498" y="721"/>
                </a:lnTo>
                <a:lnTo>
                  <a:pt x="498" y="720"/>
                </a:lnTo>
                <a:lnTo>
                  <a:pt x="497" y="720"/>
                </a:lnTo>
                <a:lnTo>
                  <a:pt x="495" y="719"/>
                </a:lnTo>
                <a:lnTo>
                  <a:pt x="495" y="718"/>
                </a:lnTo>
                <a:lnTo>
                  <a:pt x="494" y="718"/>
                </a:lnTo>
                <a:lnTo>
                  <a:pt x="493" y="718"/>
                </a:lnTo>
                <a:lnTo>
                  <a:pt x="493" y="717"/>
                </a:lnTo>
                <a:lnTo>
                  <a:pt x="492" y="717"/>
                </a:lnTo>
                <a:lnTo>
                  <a:pt x="492" y="715"/>
                </a:lnTo>
                <a:lnTo>
                  <a:pt x="491" y="715"/>
                </a:lnTo>
                <a:lnTo>
                  <a:pt x="491" y="714"/>
                </a:lnTo>
                <a:lnTo>
                  <a:pt x="490" y="714"/>
                </a:lnTo>
                <a:lnTo>
                  <a:pt x="489" y="714"/>
                </a:lnTo>
                <a:lnTo>
                  <a:pt x="489" y="713"/>
                </a:lnTo>
                <a:lnTo>
                  <a:pt x="488" y="713"/>
                </a:lnTo>
                <a:lnTo>
                  <a:pt x="488" y="712"/>
                </a:lnTo>
                <a:lnTo>
                  <a:pt x="486" y="712"/>
                </a:lnTo>
                <a:lnTo>
                  <a:pt x="486" y="711"/>
                </a:lnTo>
                <a:lnTo>
                  <a:pt x="485" y="711"/>
                </a:lnTo>
                <a:lnTo>
                  <a:pt x="484" y="711"/>
                </a:lnTo>
                <a:lnTo>
                  <a:pt x="484" y="710"/>
                </a:lnTo>
                <a:lnTo>
                  <a:pt x="484" y="709"/>
                </a:lnTo>
                <a:lnTo>
                  <a:pt x="483" y="709"/>
                </a:lnTo>
                <a:lnTo>
                  <a:pt x="483" y="708"/>
                </a:lnTo>
                <a:lnTo>
                  <a:pt x="483" y="706"/>
                </a:lnTo>
                <a:lnTo>
                  <a:pt x="482" y="706"/>
                </a:lnTo>
                <a:lnTo>
                  <a:pt x="481" y="705"/>
                </a:lnTo>
                <a:lnTo>
                  <a:pt x="480" y="704"/>
                </a:lnTo>
                <a:lnTo>
                  <a:pt x="480" y="703"/>
                </a:lnTo>
                <a:lnTo>
                  <a:pt x="478" y="703"/>
                </a:lnTo>
                <a:lnTo>
                  <a:pt x="478" y="702"/>
                </a:lnTo>
                <a:lnTo>
                  <a:pt x="478" y="701"/>
                </a:lnTo>
                <a:lnTo>
                  <a:pt x="477" y="700"/>
                </a:lnTo>
                <a:lnTo>
                  <a:pt x="477" y="698"/>
                </a:lnTo>
                <a:lnTo>
                  <a:pt x="477" y="697"/>
                </a:lnTo>
                <a:lnTo>
                  <a:pt x="476" y="696"/>
                </a:lnTo>
                <a:lnTo>
                  <a:pt x="476" y="695"/>
                </a:lnTo>
                <a:lnTo>
                  <a:pt x="476" y="694"/>
                </a:lnTo>
                <a:lnTo>
                  <a:pt x="475" y="694"/>
                </a:lnTo>
                <a:lnTo>
                  <a:pt x="475" y="693"/>
                </a:lnTo>
                <a:lnTo>
                  <a:pt x="474" y="693"/>
                </a:lnTo>
                <a:lnTo>
                  <a:pt x="474" y="692"/>
                </a:lnTo>
                <a:lnTo>
                  <a:pt x="473" y="692"/>
                </a:lnTo>
                <a:lnTo>
                  <a:pt x="473" y="690"/>
                </a:lnTo>
                <a:lnTo>
                  <a:pt x="474" y="689"/>
                </a:lnTo>
                <a:lnTo>
                  <a:pt x="474" y="688"/>
                </a:lnTo>
                <a:lnTo>
                  <a:pt x="474" y="687"/>
                </a:lnTo>
                <a:lnTo>
                  <a:pt x="473" y="687"/>
                </a:lnTo>
                <a:lnTo>
                  <a:pt x="473" y="686"/>
                </a:lnTo>
                <a:lnTo>
                  <a:pt x="473" y="685"/>
                </a:lnTo>
                <a:lnTo>
                  <a:pt x="474" y="685"/>
                </a:lnTo>
                <a:lnTo>
                  <a:pt x="474" y="684"/>
                </a:lnTo>
                <a:lnTo>
                  <a:pt x="473" y="684"/>
                </a:lnTo>
                <a:lnTo>
                  <a:pt x="473" y="683"/>
                </a:lnTo>
                <a:lnTo>
                  <a:pt x="473" y="681"/>
                </a:lnTo>
                <a:lnTo>
                  <a:pt x="473" y="680"/>
                </a:lnTo>
                <a:lnTo>
                  <a:pt x="473" y="679"/>
                </a:lnTo>
                <a:lnTo>
                  <a:pt x="473" y="678"/>
                </a:lnTo>
                <a:lnTo>
                  <a:pt x="473" y="677"/>
                </a:lnTo>
                <a:lnTo>
                  <a:pt x="473" y="676"/>
                </a:lnTo>
                <a:lnTo>
                  <a:pt x="473" y="675"/>
                </a:lnTo>
                <a:lnTo>
                  <a:pt x="473" y="673"/>
                </a:lnTo>
                <a:lnTo>
                  <a:pt x="472" y="673"/>
                </a:lnTo>
                <a:lnTo>
                  <a:pt x="472" y="672"/>
                </a:lnTo>
                <a:lnTo>
                  <a:pt x="471" y="672"/>
                </a:lnTo>
                <a:lnTo>
                  <a:pt x="471" y="671"/>
                </a:lnTo>
                <a:lnTo>
                  <a:pt x="471" y="670"/>
                </a:lnTo>
                <a:lnTo>
                  <a:pt x="471" y="669"/>
                </a:lnTo>
                <a:lnTo>
                  <a:pt x="471" y="668"/>
                </a:lnTo>
                <a:lnTo>
                  <a:pt x="471" y="667"/>
                </a:lnTo>
                <a:lnTo>
                  <a:pt x="471" y="665"/>
                </a:lnTo>
                <a:lnTo>
                  <a:pt x="469" y="665"/>
                </a:lnTo>
                <a:lnTo>
                  <a:pt x="469" y="664"/>
                </a:lnTo>
                <a:lnTo>
                  <a:pt x="469" y="663"/>
                </a:lnTo>
                <a:lnTo>
                  <a:pt x="469" y="662"/>
                </a:lnTo>
                <a:lnTo>
                  <a:pt x="468" y="662"/>
                </a:lnTo>
                <a:lnTo>
                  <a:pt x="468" y="661"/>
                </a:lnTo>
                <a:lnTo>
                  <a:pt x="467" y="660"/>
                </a:lnTo>
                <a:lnTo>
                  <a:pt x="466" y="660"/>
                </a:lnTo>
                <a:lnTo>
                  <a:pt x="466" y="659"/>
                </a:lnTo>
                <a:lnTo>
                  <a:pt x="467" y="659"/>
                </a:lnTo>
                <a:lnTo>
                  <a:pt x="466" y="659"/>
                </a:lnTo>
                <a:lnTo>
                  <a:pt x="466" y="658"/>
                </a:lnTo>
                <a:lnTo>
                  <a:pt x="466" y="656"/>
                </a:lnTo>
                <a:lnTo>
                  <a:pt x="467" y="656"/>
                </a:lnTo>
                <a:lnTo>
                  <a:pt x="467" y="655"/>
                </a:lnTo>
                <a:lnTo>
                  <a:pt x="467" y="656"/>
                </a:lnTo>
                <a:lnTo>
                  <a:pt x="468" y="656"/>
                </a:lnTo>
                <a:lnTo>
                  <a:pt x="468" y="655"/>
                </a:lnTo>
                <a:lnTo>
                  <a:pt x="469" y="655"/>
                </a:lnTo>
                <a:lnTo>
                  <a:pt x="469" y="654"/>
                </a:lnTo>
                <a:lnTo>
                  <a:pt x="471" y="653"/>
                </a:lnTo>
                <a:lnTo>
                  <a:pt x="471" y="652"/>
                </a:lnTo>
                <a:lnTo>
                  <a:pt x="469" y="652"/>
                </a:lnTo>
                <a:lnTo>
                  <a:pt x="469" y="651"/>
                </a:lnTo>
                <a:lnTo>
                  <a:pt x="468" y="651"/>
                </a:lnTo>
                <a:lnTo>
                  <a:pt x="468" y="650"/>
                </a:lnTo>
                <a:lnTo>
                  <a:pt x="468" y="648"/>
                </a:lnTo>
                <a:lnTo>
                  <a:pt x="467" y="648"/>
                </a:lnTo>
                <a:lnTo>
                  <a:pt x="467" y="647"/>
                </a:lnTo>
                <a:lnTo>
                  <a:pt x="467" y="646"/>
                </a:lnTo>
                <a:lnTo>
                  <a:pt x="467" y="645"/>
                </a:lnTo>
                <a:lnTo>
                  <a:pt x="467" y="644"/>
                </a:lnTo>
                <a:lnTo>
                  <a:pt x="466" y="644"/>
                </a:lnTo>
                <a:lnTo>
                  <a:pt x="466" y="643"/>
                </a:lnTo>
                <a:lnTo>
                  <a:pt x="467" y="642"/>
                </a:lnTo>
                <a:lnTo>
                  <a:pt x="466" y="642"/>
                </a:lnTo>
                <a:lnTo>
                  <a:pt x="466" y="641"/>
                </a:lnTo>
                <a:lnTo>
                  <a:pt x="466" y="639"/>
                </a:lnTo>
                <a:lnTo>
                  <a:pt x="466" y="638"/>
                </a:lnTo>
                <a:lnTo>
                  <a:pt x="465" y="638"/>
                </a:lnTo>
                <a:lnTo>
                  <a:pt x="465" y="637"/>
                </a:lnTo>
                <a:lnTo>
                  <a:pt x="465" y="636"/>
                </a:lnTo>
                <a:lnTo>
                  <a:pt x="466" y="636"/>
                </a:lnTo>
                <a:lnTo>
                  <a:pt x="467" y="635"/>
                </a:lnTo>
                <a:lnTo>
                  <a:pt x="467" y="634"/>
                </a:lnTo>
                <a:lnTo>
                  <a:pt x="466" y="634"/>
                </a:lnTo>
                <a:lnTo>
                  <a:pt x="465" y="633"/>
                </a:lnTo>
                <a:lnTo>
                  <a:pt x="464" y="633"/>
                </a:lnTo>
                <a:lnTo>
                  <a:pt x="463" y="633"/>
                </a:lnTo>
                <a:lnTo>
                  <a:pt x="463" y="634"/>
                </a:lnTo>
                <a:lnTo>
                  <a:pt x="462" y="634"/>
                </a:lnTo>
                <a:lnTo>
                  <a:pt x="462" y="633"/>
                </a:lnTo>
                <a:lnTo>
                  <a:pt x="462" y="631"/>
                </a:lnTo>
                <a:lnTo>
                  <a:pt x="462" y="630"/>
                </a:lnTo>
                <a:lnTo>
                  <a:pt x="460" y="630"/>
                </a:lnTo>
                <a:lnTo>
                  <a:pt x="460" y="629"/>
                </a:lnTo>
                <a:lnTo>
                  <a:pt x="459" y="629"/>
                </a:lnTo>
                <a:lnTo>
                  <a:pt x="460" y="628"/>
                </a:lnTo>
                <a:lnTo>
                  <a:pt x="459" y="628"/>
                </a:lnTo>
                <a:lnTo>
                  <a:pt x="459" y="627"/>
                </a:lnTo>
                <a:lnTo>
                  <a:pt x="459" y="626"/>
                </a:lnTo>
                <a:lnTo>
                  <a:pt x="459" y="625"/>
                </a:lnTo>
                <a:lnTo>
                  <a:pt x="459" y="626"/>
                </a:lnTo>
                <a:lnTo>
                  <a:pt x="459" y="627"/>
                </a:lnTo>
                <a:lnTo>
                  <a:pt x="458" y="627"/>
                </a:lnTo>
                <a:lnTo>
                  <a:pt x="458" y="626"/>
                </a:lnTo>
                <a:lnTo>
                  <a:pt x="458" y="627"/>
                </a:lnTo>
                <a:lnTo>
                  <a:pt x="458" y="626"/>
                </a:lnTo>
                <a:lnTo>
                  <a:pt x="458" y="625"/>
                </a:lnTo>
                <a:lnTo>
                  <a:pt x="458" y="626"/>
                </a:lnTo>
                <a:lnTo>
                  <a:pt x="457" y="626"/>
                </a:lnTo>
                <a:lnTo>
                  <a:pt x="457" y="627"/>
                </a:lnTo>
                <a:lnTo>
                  <a:pt x="458" y="627"/>
                </a:lnTo>
                <a:lnTo>
                  <a:pt x="458" y="628"/>
                </a:lnTo>
                <a:lnTo>
                  <a:pt x="457" y="628"/>
                </a:lnTo>
                <a:lnTo>
                  <a:pt x="458" y="628"/>
                </a:lnTo>
                <a:lnTo>
                  <a:pt x="458" y="629"/>
                </a:lnTo>
                <a:lnTo>
                  <a:pt x="458" y="630"/>
                </a:lnTo>
                <a:lnTo>
                  <a:pt x="458" y="631"/>
                </a:lnTo>
                <a:lnTo>
                  <a:pt x="458" y="633"/>
                </a:lnTo>
                <a:lnTo>
                  <a:pt x="457" y="633"/>
                </a:lnTo>
                <a:lnTo>
                  <a:pt x="457" y="634"/>
                </a:lnTo>
                <a:lnTo>
                  <a:pt x="458" y="634"/>
                </a:lnTo>
                <a:lnTo>
                  <a:pt x="458" y="635"/>
                </a:lnTo>
                <a:lnTo>
                  <a:pt x="459" y="635"/>
                </a:lnTo>
                <a:lnTo>
                  <a:pt x="459" y="636"/>
                </a:lnTo>
                <a:lnTo>
                  <a:pt x="460" y="636"/>
                </a:lnTo>
                <a:lnTo>
                  <a:pt x="459" y="637"/>
                </a:lnTo>
                <a:lnTo>
                  <a:pt x="460" y="637"/>
                </a:lnTo>
                <a:lnTo>
                  <a:pt x="462" y="637"/>
                </a:lnTo>
                <a:lnTo>
                  <a:pt x="460" y="637"/>
                </a:lnTo>
                <a:lnTo>
                  <a:pt x="459" y="637"/>
                </a:lnTo>
                <a:lnTo>
                  <a:pt x="458" y="637"/>
                </a:lnTo>
                <a:lnTo>
                  <a:pt x="457" y="637"/>
                </a:lnTo>
                <a:lnTo>
                  <a:pt x="456" y="637"/>
                </a:lnTo>
                <a:lnTo>
                  <a:pt x="456" y="638"/>
                </a:lnTo>
                <a:lnTo>
                  <a:pt x="457" y="638"/>
                </a:lnTo>
                <a:lnTo>
                  <a:pt x="457" y="637"/>
                </a:lnTo>
                <a:lnTo>
                  <a:pt x="458" y="637"/>
                </a:lnTo>
                <a:lnTo>
                  <a:pt x="458" y="638"/>
                </a:lnTo>
                <a:lnTo>
                  <a:pt x="458" y="637"/>
                </a:lnTo>
                <a:lnTo>
                  <a:pt x="459" y="637"/>
                </a:lnTo>
                <a:lnTo>
                  <a:pt x="462" y="637"/>
                </a:lnTo>
                <a:lnTo>
                  <a:pt x="462" y="638"/>
                </a:lnTo>
                <a:lnTo>
                  <a:pt x="460" y="638"/>
                </a:lnTo>
                <a:lnTo>
                  <a:pt x="459" y="638"/>
                </a:lnTo>
                <a:lnTo>
                  <a:pt x="459" y="639"/>
                </a:lnTo>
                <a:lnTo>
                  <a:pt x="460" y="638"/>
                </a:lnTo>
                <a:lnTo>
                  <a:pt x="460" y="639"/>
                </a:lnTo>
                <a:lnTo>
                  <a:pt x="459" y="639"/>
                </a:lnTo>
                <a:lnTo>
                  <a:pt x="459" y="641"/>
                </a:lnTo>
                <a:lnTo>
                  <a:pt x="458" y="641"/>
                </a:lnTo>
                <a:lnTo>
                  <a:pt x="458" y="642"/>
                </a:lnTo>
                <a:lnTo>
                  <a:pt x="458" y="643"/>
                </a:lnTo>
                <a:lnTo>
                  <a:pt x="459" y="643"/>
                </a:lnTo>
                <a:lnTo>
                  <a:pt x="459" y="644"/>
                </a:lnTo>
                <a:lnTo>
                  <a:pt x="459" y="645"/>
                </a:lnTo>
                <a:lnTo>
                  <a:pt x="460" y="645"/>
                </a:lnTo>
                <a:lnTo>
                  <a:pt x="460" y="646"/>
                </a:lnTo>
                <a:lnTo>
                  <a:pt x="462" y="646"/>
                </a:lnTo>
                <a:lnTo>
                  <a:pt x="462" y="647"/>
                </a:lnTo>
                <a:lnTo>
                  <a:pt x="462" y="648"/>
                </a:lnTo>
                <a:lnTo>
                  <a:pt x="463" y="648"/>
                </a:lnTo>
                <a:lnTo>
                  <a:pt x="462" y="648"/>
                </a:lnTo>
                <a:lnTo>
                  <a:pt x="460" y="648"/>
                </a:lnTo>
                <a:lnTo>
                  <a:pt x="460" y="650"/>
                </a:lnTo>
                <a:lnTo>
                  <a:pt x="462" y="650"/>
                </a:lnTo>
                <a:lnTo>
                  <a:pt x="463" y="650"/>
                </a:lnTo>
                <a:lnTo>
                  <a:pt x="464" y="650"/>
                </a:lnTo>
                <a:lnTo>
                  <a:pt x="464" y="651"/>
                </a:lnTo>
                <a:lnTo>
                  <a:pt x="464" y="652"/>
                </a:lnTo>
                <a:lnTo>
                  <a:pt x="464" y="653"/>
                </a:lnTo>
                <a:lnTo>
                  <a:pt x="463" y="653"/>
                </a:lnTo>
                <a:lnTo>
                  <a:pt x="462" y="653"/>
                </a:lnTo>
                <a:lnTo>
                  <a:pt x="460" y="653"/>
                </a:lnTo>
                <a:lnTo>
                  <a:pt x="459" y="653"/>
                </a:lnTo>
                <a:lnTo>
                  <a:pt x="459" y="654"/>
                </a:lnTo>
                <a:lnTo>
                  <a:pt x="459" y="655"/>
                </a:lnTo>
                <a:lnTo>
                  <a:pt x="458" y="655"/>
                </a:lnTo>
                <a:lnTo>
                  <a:pt x="458" y="656"/>
                </a:lnTo>
                <a:lnTo>
                  <a:pt x="458" y="658"/>
                </a:lnTo>
                <a:lnTo>
                  <a:pt x="458" y="659"/>
                </a:lnTo>
                <a:lnTo>
                  <a:pt x="458" y="660"/>
                </a:lnTo>
                <a:lnTo>
                  <a:pt x="458" y="661"/>
                </a:lnTo>
                <a:lnTo>
                  <a:pt x="457" y="662"/>
                </a:lnTo>
                <a:lnTo>
                  <a:pt x="456" y="662"/>
                </a:lnTo>
                <a:lnTo>
                  <a:pt x="455" y="662"/>
                </a:lnTo>
                <a:lnTo>
                  <a:pt x="454" y="662"/>
                </a:lnTo>
                <a:lnTo>
                  <a:pt x="454" y="661"/>
                </a:lnTo>
                <a:lnTo>
                  <a:pt x="454" y="660"/>
                </a:lnTo>
                <a:lnTo>
                  <a:pt x="454" y="659"/>
                </a:lnTo>
                <a:lnTo>
                  <a:pt x="454" y="658"/>
                </a:lnTo>
                <a:lnTo>
                  <a:pt x="454" y="656"/>
                </a:lnTo>
                <a:lnTo>
                  <a:pt x="454" y="655"/>
                </a:lnTo>
                <a:lnTo>
                  <a:pt x="452" y="655"/>
                </a:lnTo>
                <a:lnTo>
                  <a:pt x="452" y="656"/>
                </a:lnTo>
                <a:lnTo>
                  <a:pt x="452" y="658"/>
                </a:lnTo>
                <a:lnTo>
                  <a:pt x="452" y="659"/>
                </a:lnTo>
                <a:lnTo>
                  <a:pt x="452" y="660"/>
                </a:lnTo>
                <a:lnTo>
                  <a:pt x="452" y="661"/>
                </a:lnTo>
                <a:lnTo>
                  <a:pt x="452" y="662"/>
                </a:lnTo>
                <a:lnTo>
                  <a:pt x="451" y="662"/>
                </a:lnTo>
                <a:lnTo>
                  <a:pt x="451" y="663"/>
                </a:lnTo>
                <a:lnTo>
                  <a:pt x="450" y="663"/>
                </a:lnTo>
                <a:lnTo>
                  <a:pt x="449" y="663"/>
                </a:lnTo>
                <a:lnTo>
                  <a:pt x="449" y="662"/>
                </a:lnTo>
                <a:lnTo>
                  <a:pt x="449" y="661"/>
                </a:lnTo>
                <a:lnTo>
                  <a:pt x="449" y="659"/>
                </a:lnTo>
                <a:lnTo>
                  <a:pt x="449" y="656"/>
                </a:lnTo>
                <a:lnTo>
                  <a:pt x="449" y="655"/>
                </a:lnTo>
                <a:lnTo>
                  <a:pt x="449" y="659"/>
                </a:lnTo>
                <a:lnTo>
                  <a:pt x="449" y="660"/>
                </a:lnTo>
                <a:lnTo>
                  <a:pt x="449" y="661"/>
                </a:lnTo>
                <a:lnTo>
                  <a:pt x="449" y="662"/>
                </a:lnTo>
                <a:lnTo>
                  <a:pt x="448" y="662"/>
                </a:lnTo>
                <a:lnTo>
                  <a:pt x="447" y="662"/>
                </a:lnTo>
                <a:lnTo>
                  <a:pt x="446" y="661"/>
                </a:lnTo>
                <a:lnTo>
                  <a:pt x="445" y="661"/>
                </a:lnTo>
                <a:lnTo>
                  <a:pt x="443" y="661"/>
                </a:lnTo>
                <a:lnTo>
                  <a:pt x="443" y="660"/>
                </a:lnTo>
                <a:lnTo>
                  <a:pt x="442" y="660"/>
                </a:lnTo>
                <a:lnTo>
                  <a:pt x="441" y="660"/>
                </a:lnTo>
                <a:lnTo>
                  <a:pt x="441" y="659"/>
                </a:lnTo>
                <a:lnTo>
                  <a:pt x="440" y="659"/>
                </a:lnTo>
                <a:lnTo>
                  <a:pt x="440" y="658"/>
                </a:lnTo>
                <a:lnTo>
                  <a:pt x="439" y="658"/>
                </a:lnTo>
                <a:lnTo>
                  <a:pt x="439" y="656"/>
                </a:lnTo>
                <a:lnTo>
                  <a:pt x="439" y="654"/>
                </a:lnTo>
                <a:lnTo>
                  <a:pt x="439" y="645"/>
                </a:lnTo>
                <a:lnTo>
                  <a:pt x="439" y="643"/>
                </a:lnTo>
                <a:lnTo>
                  <a:pt x="439" y="642"/>
                </a:lnTo>
                <a:lnTo>
                  <a:pt x="439" y="639"/>
                </a:lnTo>
                <a:lnTo>
                  <a:pt x="439" y="638"/>
                </a:lnTo>
                <a:lnTo>
                  <a:pt x="439" y="636"/>
                </a:lnTo>
                <a:lnTo>
                  <a:pt x="439" y="635"/>
                </a:lnTo>
                <a:lnTo>
                  <a:pt x="439" y="631"/>
                </a:lnTo>
                <a:lnTo>
                  <a:pt x="439" y="626"/>
                </a:lnTo>
                <a:lnTo>
                  <a:pt x="439" y="625"/>
                </a:lnTo>
                <a:lnTo>
                  <a:pt x="439" y="622"/>
                </a:lnTo>
                <a:lnTo>
                  <a:pt x="439" y="621"/>
                </a:lnTo>
                <a:lnTo>
                  <a:pt x="439" y="617"/>
                </a:lnTo>
                <a:lnTo>
                  <a:pt x="439" y="612"/>
                </a:lnTo>
                <a:lnTo>
                  <a:pt x="439" y="608"/>
                </a:lnTo>
                <a:lnTo>
                  <a:pt x="439" y="606"/>
                </a:lnTo>
                <a:lnTo>
                  <a:pt x="439" y="605"/>
                </a:lnTo>
                <a:lnTo>
                  <a:pt x="439" y="602"/>
                </a:lnTo>
                <a:lnTo>
                  <a:pt x="439" y="601"/>
                </a:lnTo>
                <a:lnTo>
                  <a:pt x="439" y="598"/>
                </a:lnTo>
                <a:lnTo>
                  <a:pt x="439" y="597"/>
                </a:lnTo>
                <a:lnTo>
                  <a:pt x="439" y="594"/>
                </a:lnTo>
                <a:lnTo>
                  <a:pt x="439" y="593"/>
                </a:lnTo>
                <a:lnTo>
                  <a:pt x="439" y="592"/>
                </a:lnTo>
                <a:lnTo>
                  <a:pt x="439" y="575"/>
                </a:lnTo>
                <a:lnTo>
                  <a:pt x="439" y="572"/>
                </a:lnTo>
                <a:lnTo>
                  <a:pt x="439" y="571"/>
                </a:lnTo>
                <a:lnTo>
                  <a:pt x="439" y="570"/>
                </a:lnTo>
                <a:lnTo>
                  <a:pt x="439" y="566"/>
                </a:lnTo>
                <a:lnTo>
                  <a:pt x="439" y="561"/>
                </a:lnTo>
                <a:lnTo>
                  <a:pt x="439" y="558"/>
                </a:lnTo>
                <a:lnTo>
                  <a:pt x="439" y="555"/>
                </a:lnTo>
                <a:lnTo>
                  <a:pt x="439" y="546"/>
                </a:lnTo>
                <a:lnTo>
                  <a:pt x="439" y="544"/>
                </a:lnTo>
                <a:lnTo>
                  <a:pt x="439" y="543"/>
                </a:lnTo>
                <a:lnTo>
                  <a:pt x="439" y="539"/>
                </a:lnTo>
                <a:lnTo>
                  <a:pt x="439" y="538"/>
                </a:lnTo>
                <a:lnTo>
                  <a:pt x="439" y="536"/>
                </a:lnTo>
                <a:lnTo>
                  <a:pt x="440" y="504"/>
                </a:lnTo>
                <a:lnTo>
                  <a:pt x="440" y="502"/>
                </a:lnTo>
                <a:lnTo>
                  <a:pt x="440" y="500"/>
                </a:lnTo>
                <a:lnTo>
                  <a:pt x="440" y="499"/>
                </a:lnTo>
                <a:lnTo>
                  <a:pt x="440" y="496"/>
                </a:lnTo>
                <a:lnTo>
                  <a:pt x="440" y="495"/>
                </a:lnTo>
                <a:lnTo>
                  <a:pt x="440" y="491"/>
                </a:lnTo>
                <a:lnTo>
                  <a:pt x="440" y="489"/>
                </a:lnTo>
                <a:lnTo>
                  <a:pt x="439" y="484"/>
                </a:lnTo>
                <a:lnTo>
                  <a:pt x="439" y="482"/>
                </a:lnTo>
                <a:lnTo>
                  <a:pt x="439" y="480"/>
                </a:lnTo>
                <a:lnTo>
                  <a:pt x="439" y="478"/>
                </a:lnTo>
                <a:lnTo>
                  <a:pt x="439" y="477"/>
                </a:lnTo>
                <a:lnTo>
                  <a:pt x="439" y="474"/>
                </a:lnTo>
                <a:lnTo>
                  <a:pt x="439" y="472"/>
                </a:lnTo>
                <a:lnTo>
                  <a:pt x="439" y="471"/>
                </a:lnTo>
                <a:lnTo>
                  <a:pt x="438" y="466"/>
                </a:lnTo>
                <a:lnTo>
                  <a:pt x="438" y="464"/>
                </a:lnTo>
                <a:lnTo>
                  <a:pt x="438" y="402"/>
                </a:lnTo>
                <a:lnTo>
                  <a:pt x="438" y="396"/>
                </a:lnTo>
                <a:lnTo>
                  <a:pt x="438" y="383"/>
                </a:lnTo>
                <a:lnTo>
                  <a:pt x="438" y="382"/>
                </a:lnTo>
                <a:lnTo>
                  <a:pt x="437" y="370"/>
                </a:lnTo>
                <a:lnTo>
                  <a:pt x="437" y="349"/>
                </a:lnTo>
                <a:lnTo>
                  <a:pt x="437" y="337"/>
                </a:lnTo>
                <a:lnTo>
                  <a:pt x="437" y="335"/>
                </a:lnTo>
                <a:lnTo>
                  <a:pt x="437" y="329"/>
                </a:lnTo>
                <a:lnTo>
                  <a:pt x="437" y="316"/>
                </a:lnTo>
                <a:lnTo>
                  <a:pt x="437" y="315"/>
                </a:lnTo>
                <a:lnTo>
                  <a:pt x="437" y="313"/>
                </a:lnTo>
                <a:lnTo>
                  <a:pt x="435" y="261"/>
                </a:lnTo>
                <a:lnTo>
                  <a:pt x="434" y="245"/>
                </a:lnTo>
                <a:lnTo>
                  <a:pt x="434" y="243"/>
                </a:lnTo>
                <a:lnTo>
                  <a:pt x="434" y="242"/>
                </a:lnTo>
                <a:lnTo>
                  <a:pt x="434" y="240"/>
                </a:lnTo>
                <a:lnTo>
                  <a:pt x="434" y="236"/>
                </a:lnTo>
                <a:lnTo>
                  <a:pt x="434" y="235"/>
                </a:lnTo>
                <a:lnTo>
                  <a:pt x="434" y="234"/>
                </a:lnTo>
                <a:lnTo>
                  <a:pt x="434" y="233"/>
                </a:lnTo>
                <a:lnTo>
                  <a:pt x="434" y="232"/>
                </a:lnTo>
                <a:lnTo>
                  <a:pt x="434" y="231"/>
                </a:lnTo>
                <a:lnTo>
                  <a:pt x="434" y="229"/>
                </a:lnTo>
                <a:lnTo>
                  <a:pt x="434" y="228"/>
                </a:lnTo>
                <a:lnTo>
                  <a:pt x="434" y="226"/>
                </a:lnTo>
                <a:lnTo>
                  <a:pt x="434" y="223"/>
                </a:lnTo>
                <a:lnTo>
                  <a:pt x="434" y="221"/>
                </a:lnTo>
                <a:lnTo>
                  <a:pt x="434" y="219"/>
                </a:lnTo>
                <a:lnTo>
                  <a:pt x="434" y="218"/>
                </a:lnTo>
                <a:lnTo>
                  <a:pt x="434" y="213"/>
                </a:lnTo>
                <a:lnTo>
                  <a:pt x="432" y="169"/>
                </a:lnTo>
                <a:lnTo>
                  <a:pt x="432" y="156"/>
                </a:lnTo>
                <a:lnTo>
                  <a:pt x="431" y="124"/>
                </a:lnTo>
                <a:lnTo>
                  <a:pt x="431" y="120"/>
                </a:lnTo>
                <a:lnTo>
                  <a:pt x="430" y="82"/>
                </a:lnTo>
                <a:lnTo>
                  <a:pt x="430" y="51"/>
                </a:lnTo>
                <a:lnTo>
                  <a:pt x="430" y="19"/>
                </a:lnTo>
                <a:lnTo>
                  <a:pt x="430" y="10"/>
                </a:lnTo>
                <a:lnTo>
                  <a:pt x="430" y="1"/>
                </a:lnTo>
                <a:lnTo>
                  <a:pt x="434" y="0"/>
                </a:lnTo>
                <a:lnTo>
                  <a:pt x="450" y="1"/>
                </a:lnTo>
                <a:lnTo>
                  <a:pt x="456" y="1"/>
                </a:lnTo>
                <a:lnTo>
                  <a:pt x="471" y="1"/>
                </a:lnTo>
                <a:lnTo>
                  <a:pt x="514" y="1"/>
                </a:lnTo>
                <a:lnTo>
                  <a:pt x="527" y="1"/>
                </a:lnTo>
                <a:lnTo>
                  <a:pt x="531" y="1"/>
                </a:lnTo>
                <a:lnTo>
                  <a:pt x="538" y="0"/>
                </a:lnTo>
                <a:lnTo>
                  <a:pt x="542" y="0"/>
                </a:lnTo>
                <a:lnTo>
                  <a:pt x="547" y="0"/>
                </a:lnTo>
                <a:lnTo>
                  <a:pt x="550" y="0"/>
                </a:lnTo>
                <a:lnTo>
                  <a:pt x="551" y="0"/>
                </a:lnTo>
                <a:lnTo>
                  <a:pt x="564" y="0"/>
                </a:lnTo>
                <a:lnTo>
                  <a:pt x="615" y="1"/>
                </a:lnTo>
                <a:lnTo>
                  <a:pt x="618" y="1"/>
                </a:lnTo>
                <a:lnTo>
                  <a:pt x="619" y="1"/>
                </a:lnTo>
                <a:lnTo>
                  <a:pt x="629" y="1"/>
                </a:lnTo>
                <a:lnTo>
                  <a:pt x="632" y="1"/>
                </a:lnTo>
                <a:lnTo>
                  <a:pt x="633" y="1"/>
                </a:lnTo>
                <a:lnTo>
                  <a:pt x="635" y="1"/>
                </a:lnTo>
                <a:lnTo>
                  <a:pt x="637" y="1"/>
                </a:lnTo>
                <a:lnTo>
                  <a:pt x="640" y="1"/>
                </a:lnTo>
                <a:lnTo>
                  <a:pt x="641" y="1"/>
                </a:lnTo>
                <a:lnTo>
                  <a:pt x="642" y="1"/>
                </a:lnTo>
                <a:lnTo>
                  <a:pt x="644" y="1"/>
                </a:lnTo>
                <a:lnTo>
                  <a:pt x="645" y="1"/>
                </a:lnTo>
                <a:lnTo>
                  <a:pt x="646" y="1"/>
                </a:lnTo>
                <a:lnTo>
                  <a:pt x="649" y="1"/>
                </a:lnTo>
                <a:lnTo>
                  <a:pt x="650" y="1"/>
                </a:lnTo>
                <a:lnTo>
                  <a:pt x="655" y="1"/>
                </a:lnTo>
                <a:lnTo>
                  <a:pt x="657" y="1"/>
                </a:lnTo>
                <a:lnTo>
                  <a:pt x="661" y="1"/>
                </a:lnTo>
                <a:lnTo>
                  <a:pt x="667" y="1"/>
                </a:lnTo>
                <a:lnTo>
                  <a:pt x="672" y="2"/>
                </a:lnTo>
                <a:lnTo>
                  <a:pt x="682" y="2"/>
                </a:lnTo>
                <a:lnTo>
                  <a:pt x="685" y="2"/>
                </a:lnTo>
                <a:lnTo>
                  <a:pt x="689" y="2"/>
                </a:lnTo>
                <a:lnTo>
                  <a:pt x="695" y="2"/>
                </a:lnTo>
                <a:lnTo>
                  <a:pt x="701" y="2"/>
                </a:lnTo>
                <a:lnTo>
                  <a:pt x="705" y="2"/>
                </a:lnTo>
                <a:lnTo>
                  <a:pt x="709" y="2"/>
                </a:lnTo>
                <a:lnTo>
                  <a:pt x="721" y="2"/>
                </a:lnTo>
                <a:lnTo>
                  <a:pt x="724" y="2"/>
                </a:lnTo>
                <a:lnTo>
                  <a:pt x="725" y="2"/>
                </a:lnTo>
                <a:lnTo>
                  <a:pt x="739" y="2"/>
                </a:lnTo>
                <a:lnTo>
                  <a:pt x="740" y="2"/>
                </a:lnTo>
                <a:lnTo>
                  <a:pt x="741" y="2"/>
                </a:lnTo>
                <a:lnTo>
                  <a:pt x="748" y="2"/>
                </a:lnTo>
                <a:lnTo>
                  <a:pt x="752" y="2"/>
                </a:lnTo>
                <a:lnTo>
                  <a:pt x="756" y="2"/>
                </a:lnTo>
                <a:lnTo>
                  <a:pt x="757" y="2"/>
                </a:lnTo>
                <a:lnTo>
                  <a:pt x="758" y="2"/>
                </a:lnTo>
                <a:lnTo>
                  <a:pt x="768" y="2"/>
                </a:lnTo>
                <a:lnTo>
                  <a:pt x="784" y="2"/>
                </a:lnTo>
                <a:lnTo>
                  <a:pt x="785" y="2"/>
                </a:lnTo>
                <a:lnTo>
                  <a:pt x="857" y="3"/>
                </a:lnTo>
                <a:lnTo>
                  <a:pt x="857" y="2"/>
                </a:lnTo>
                <a:lnTo>
                  <a:pt x="859" y="2"/>
                </a:lnTo>
                <a:lnTo>
                  <a:pt x="860" y="2"/>
                </a:lnTo>
                <a:lnTo>
                  <a:pt x="865" y="2"/>
                </a:lnTo>
                <a:lnTo>
                  <a:pt x="872" y="2"/>
                </a:lnTo>
                <a:lnTo>
                  <a:pt x="923" y="3"/>
                </a:lnTo>
                <a:lnTo>
                  <a:pt x="924" y="3"/>
                </a:lnTo>
                <a:lnTo>
                  <a:pt x="925" y="3"/>
                </a:lnTo>
                <a:lnTo>
                  <a:pt x="930" y="3"/>
                </a:lnTo>
                <a:lnTo>
                  <a:pt x="931" y="3"/>
                </a:lnTo>
                <a:lnTo>
                  <a:pt x="957" y="4"/>
                </a:lnTo>
                <a:lnTo>
                  <a:pt x="966" y="4"/>
                </a:lnTo>
                <a:lnTo>
                  <a:pt x="968" y="4"/>
                </a:lnTo>
                <a:lnTo>
                  <a:pt x="977" y="4"/>
                </a:lnTo>
                <a:lnTo>
                  <a:pt x="978" y="4"/>
                </a:lnTo>
                <a:lnTo>
                  <a:pt x="980" y="4"/>
                </a:lnTo>
                <a:lnTo>
                  <a:pt x="981" y="6"/>
                </a:lnTo>
                <a:lnTo>
                  <a:pt x="983" y="6"/>
                </a:lnTo>
                <a:lnTo>
                  <a:pt x="984" y="6"/>
                </a:lnTo>
                <a:lnTo>
                  <a:pt x="985" y="6"/>
                </a:lnTo>
                <a:lnTo>
                  <a:pt x="987" y="4"/>
                </a:lnTo>
                <a:lnTo>
                  <a:pt x="989" y="4"/>
                </a:lnTo>
                <a:lnTo>
                  <a:pt x="990" y="4"/>
                </a:lnTo>
                <a:lnTo>
                  <a:pt x="992" y="4"/>
                </a:lnTo>
                <a:lnTo>
                  <a:pt x="993" y="4"/>
                </a:lnTo>
                <a:lnTo>
                  <a:pt x="995" y="4"/>
                </a:lnTo>
                <a:lnTo>
                  <a:pt x="997" y="4"/>
                </a:lnTo>
                <a:lnTo>
                  <a:pt x="998" y="4"/>
                </a:lnTo>
                <a:lnTo>
                  <a:pt x="999" y="4"/>
                </a:lnTo>
                <a:lnTo>
                  <a:pt x="1001" y="4"/>
                </a:lnTo>
                <a:lnTo>
                  <a:pt x="1007" y="4"/>
                </a:lnTo>
                <a:lnTo>
                  <a:pt x="1009" y="4"/>
                </a:lnTo>
                <a:lnTo>
                  <a:pt x="1011" y="4"/>
                </a:lnTo>
                <a:lnTo>
                  <a:pt x="1017" y="4"/>
                </a:lnTo>
                <a:lnTo>
                  <a:pt x="1018" y="4"/>
                </a:lnTo>
                <a:lnTo>
                  <a:pt x="1019" y="4"/>
                </a:lnTo>
                <a:lnTo>
                  <a:pt x="1020" y="4"/>
                </a:lnTo>
                <a:lnTo>
                  <a:pt x="1021" y="4"/>
                </a:lnTo>
                <a:lnTo>
                  <a:pt x="1023" y="4"/>
                </a:lnTo>
                <a:lnTo>
                  <a:pt x="1024" y="4"/>
                </a:lnTo>
                <a:lnTo>
                  <a:pt x="1025" y="4"/>
                </a:lnTo>
                <a:lnTo>
                  <a:pt x="1039" y="4"/>
                </a:lnTo>
                <a:lnTo>
                  <a:pt x="1047" y="6"/>
                </a:lnTo>
                <a:lnTo>
                  <a:pt x="1049" y="6"/>
                </a:lnTo>
                <a:lnTo>
                  <a:pt x="1052" y="6"/>
                </a:lnTo>
                <a:lnTo>
                  <a:pt x="1056" y="6"/>
                </a:lnTo>
                <a:lnTo>
                  <a:pt x="1058" y="6"/>
                </a:lnTo>
                <a:lnTo>
                  <a:pt x="1060" y="6"/>
                </a:lnTo>
                <a:lnTo>
                  <a:pt x="1066" y="6"/>
                </a:lnTo>
                <a:lnTo>
                  <a:pt x="1068" y="6"/>
                </a:lnTo>
                <a:lnTo>
                  <a:pt x="1070" y="6"/>
                </a:lnTo>
                <a:lnTo>
                  <a:pt x="1071" y="6"/>
                </a:lnTo>
                <a:lnTo>
                  <a:pt x="1077" y="6"/>
                </a:lnTo>
                <a:lnTo>
                  <a:pt x="1081" y="7"/>
                </a:lnTo>
                <a:lnTo>
                  <a:pt x="1082" y="7"/>
                </a:lnTo>
                <a:lnTo>
                  <a:pt x="1087" y="7"/>
                </a:lnTo>
                <a:lnTo>
                  <a:pt x="1088" y="7"/>
                </a:lnTo>
                <a:lnTo>
                  <a:pt x="1105" y="7"/>
                </a:lnTo>
                <a:lnTo>
                  <a:pt x="1112" y="7"/>
                </a:lnTo>
                <a:lnTo>
                  <a:pt x="1114" y="7"/>
                </a:lnTo>
                <a:lnTo>
                  <a:pt x="1115" y="7"/>
                </a:lnTo>
                <a:lnTo>
                  <a:pt x="1116" y="7"/>
                </a:lnTo>
                <a:lnTo>
                  <a:pt x="1124" y="7"/>
                </a:lnTo>
                <a:lnTo>
                  <a:pt x="1127" y="7"/>
                </a:lnTo>
                <a:lnTo>
                  <a:pt x="1133" y="7"/>
                </a:lnTo>
                <a:lnTo>
                  <a:pt x="1135" y="7"/>
                </a:lnTo>
                <a:lnTo>
                  <a:pt x="1136" y="7"/>
                </a:lnTo>
                <a:lnTo>
                  <a:pt x="1137" y="7"/>
                </a:lnTo>
                <a:lnTo>
                  <a:pt x="1146" y="7"/>
                </a:lnTo>
                <a:lnTo>
                  <a:pt x="1148" y="7"/>
                </a:lnTo>
                <a:lnTo>
                  <a:pt x="1150" y="7"/>
                </a:lnTo>
                <a:lnTo>
                  <a:pt x="1155" y="7"/>
                </a:lnTo>
                <a:lnTo>
                  <a:pt x="1161" y="7"/>
                </a:lnTo>
                <a:lnTo>
                  <a:pt x="1181" y="7"/>
                </a:lnTo>
                <a:lnTo>
                  <a:pt x="1197" y="7"/>
                </a:lnTo>
                <a:lnTo>
                  <a:pt x="1201" y="8"/>
                </a:lnTo>
                <a:lnTo>
                  <a:pt x="1202" y="8"/>
                </a:lnTo>
                <a:lnTo>
                  <a:pt x="1204" y="8"/>
                </a:lnTo>
                <a:lnTo>
                  <a:pt x="1205" y="8"/>
                </a:lnTo>
                <a:lnTo>
                  <a:pt x="1207" y="8"/>
                </a:lnTo>
                <a:lnTo>
                  <a:pt x="1215" y="8"/>
                </a:lnTo>
                <a:lnTo>
                  <a:pt x="1217" y="8"/>
                </a:lnTo>
                <a:lnTo>
                  <a:pt x="1219" y="8"/>
                </a:lnTo>
                <a:lnTo>
                  <a:pt x="1220" y="8"/>
                </a:lnTo>
                <a:lnTo>
                  <a:pt x="1223" y="8"/>
                </a:lnTo>
                <a:lnTo>
                  <a:pt x="1230" y="8"/>
                </a:lnTo>
                <a:lnTo>
                  <a:pt x="1231" y="8"/>
                </a:lnTo>
                <a:lnTo>
                  <a:pt x="1235" y="9"/>
                </a:lnTo>
                <a:lnTo>
                  <a:pt x="1236" y="9"/>
                </a:lnTo>
                <a:lnTo>
                  <a:pt x="1239" y="10"/>
                </a:lnTo>
                <a:lnTo>
                  <a:pt x="1241" y="10"/>
                </a:lnTo>
                <a:lnTo>
                  <a:pt x="1243" y="10"/>
                </a:lnTo>
                <a:lnTo>
                  <a:pt x="1244" y="10"/>
                </a:lnTo>
                <a:lnTo>
                  <a:pt x="1251" y="9"/>
                </a:lnTo>
                <a:lnTo>
                  <a:pt x="1254" y="9"/>
                </a:lnTo>
                <a:lnTo>
                  <a:pt x="1259" y="9"/>
                </a:lnTo>
                <a:lnTo>
                  <a:pt x="1260" y="9"/>
                </a:lnTo>
                <a:lnTo>
                  <a:pt x="1269" y="9"/>
                </a:lnTo>
                <a:lnTo>
                  <a:pt x="1271" y="9"/>
                </a:lnTo>
                <a:lnTo>
                  <a:pt x="1279" y="9"/>
                </a:lnTo>
                <a:lnTo>
                  <a:pt x="1280" y="9"/>
                </a:lnTo>
                <a:lnTo>
                  <a:pt x="1282" y="9"/>
                </a:lnTo>
                <a:lnTo>
                  <a:pt x="1283" y="9"/>
                </a:lnTo>
                <a:lnTo>
                  <a:pt x="1286" y="9"/>
                </a:lnTo>
                <a:lnTo>
                  <a:pt x="1288" y="9"/>
                </a:lnTo>
                <a:lnTo>
                  <a:pt x="1295" y="9"/>
                </a:lnTo>
                <a:lnTo>
                  <a:pt x="1297" y="9"/>
                </a:lnTo>
                <a:lnTo>
                  <a:pt x="1300" y="9"/>
                </a:lnTo>
                <a:lnTo>
                  <a:pt x="1311" y="9"/>
                </a:lnTo>
                <a:lnTo>
                  <a:pt x="1317" y="9"/>
                </a:lnTo>
                <a:lnTo>
                  <a:pt x="1325" y="9"/>
                </a:lnTo>
                <a:lnTo>
                  <a:pt x="1351" y="9"/>
                </a:lnTo>
                <a:lnTo>
                  <a:pt x="1379" y="9"/>
                </a:lnTo>
                <a:lnTo>
                  <a:pt x="1383" y="9"/>
                </a:lnTo>
                <a:lnTo>
                  <a:pt x="1386" y="9"/>
                </a:lnTo>
                <a:lnTo>
                  <a:pt x="1387" y="9"/>
                </a:lnTo>
                <a:lnTo>
                  <a:pt x="1391" y="9"/>
                </a:lnTo>
                <a:lnTo>
                  <a:pt x="1392" y="9"/>
                </a:lnTo>
                <a:lnTo>
                  <a:pt x="1394" y="9"/>
                </a:lnTo>
                <a:lnTo>
                  <a:pt x="1401" y="9"/>
                </a:lnTo>
                <a:lnTo>
                  <a:pt x="1405" y="9"/>
                </a:lnTo>
                <a:lnTo>
                  <a:pt x="1406" y="9"/>
                </a:lnTo>
                <a:lnTo>
                  <a:pt x="1416" y="9"/>
                </a:lnTo>
                <a:lnTo>
                  <a:pt x="1417" y="9"/>
                </a:lnTo>
                <a:lnTo>
                  <a:pt x="1422" y="9"/>
                </a:lnTo>
                <a:lnTo>
                  <a:pt x="1424" y="9"/>
                </a:lnTo>
                <a:lnTo>
                  <a:pt x="1426" y="9"/>
                </a:lnTo>
                <a:lnTo>
                  <a:pt x="1427" y="9"/>
                </a:lnTo>
                <a:lnTo>
                  <a:pt x="1429" y="10"/>
                </a:lnTo>
                <a:lnTo>
                  <a:pt x="1430" y="10"/>
                </a:lnTo>
                <a:lnTo>
                  <a:pt x="1431" y="10"/>
                </a:lnTo>
                <a:lnTo>
                  <a:pt x="1495" y="9"/>
                </a:lnTo>
                <a:lnTo>
                  <a:pt x="1496" y="9"/>
                </a:lnTo>
                <a:lnTo>
                  <a:pt x="1498" y="9"/>
                </a:lnTo>
                <a:lnTo>
                  <a:pt x="1500" y="9"/>
                </a:lnTo>
                <a:lnTo>
                  <a:pt x="1503" y="9"/>
                </a:lnTo>
                <a:lnTo>
                  <a:pt x="1504" y="9"/>
                </a:lnTo>
                <a:lnTo>
                  <a:pt x="1506" y="9"/>
                </a:lnTo>
                <a:lnTo>
                  <a:pt x="1510" y="9"/>
                </a:lnTo>
                <a:lnTo>
                  <a:pt x="1512" y="9"/>
                </a:lnTo>
                <a:lnTo>
                  <a:pt x="1518" y="9"/>
                </a:lnTo>
                <a:lnTo>
                  <a:pt x="1522" y="9"/>
                </a:lnTo>
                <a:lnTo>
                  <a:pt x="1524" y="9"/>
                </a:lnTo>
                <a:lnTo>
                  <a:pt x="1527" y="9"/>
                </a:lnTo>
                <a:lnTo>
                  <a:pt x="1528" y="9"/>
                </a:lnTo>
                <a:lnTo>
                  <a:pt x="1535" y="9"/>
                </a:lnTo>
                <a:lnTo>
                  <a:pt x="1537" y="9"/>
                </a:lnTo>
                <a:lnTo>
                  <a:pt x="1542" y="9"/>
                </a:lnTo>
                <a:lnTo>
                  <a:pt x="1548" y="9"/>
                </a:lnTo>
                <a:lnTo>
                  <a:pt x="1568" y="9"/>
                </a:lnTo>
                <a:lnTo>
                  <a:pt x="1575" y="9"/>
                </a:lnTo>
                <a:lnTo>
                  <a:pt x="1586" y="9"/>
                </a:lnTo>
                <a:lnTo>
                  <a:pt x="1597" y="9"/>
                </a:lnTo>
                <a:lnTo>
                  <a:pt x="1599" y="9"/>
                </a:lnTo>
                <a:lnTo>
                  <a:pt x="1606" y="9"/>
                </a:lnTo>
                <a:lnTo>
                  <a:pt x="1612" y="9"/>
                </a:lnTo>
                <a:lnTo>
                  <a:pt x="1634" y="9"/>
                </a:lnTo>
                <a:lnTo>
                  <a:pt x="1637" y="9"/>
                </a:lnTo>
                <a:lnTo>
                  <a:pt x="1644" y="9"/>
                </a:lnTo>
                <a:lnTo>
                  <a:pt x="1659" y="9"/>
                </a:lnTo>
                <a:lnTo>
                  <a:pt x="1660" y="9"/>
                </a:lnTo>
                <a:lnTo>
                  <a:pt x="1662" y="9"/>
                </a:lnTo>
                <a:lnTo>
                  <a:pt x="1666" y="9"/>
                </a:lnTo>
                <a:lnTo>
                  <a:pt x="1682" y="9"/>
                </a:lnTo>
                <a:lnTo>
                  <a:pt x="1685" y="9"/>
                </a:lnTo>
                <a:lnTo>
                  <a:pt x="1688" y="9"/>
                </a:lnTo>
                <a:lnTo>
                  <a:pt x="1694" y="9"/>
                </a:lnTo>
                <a:lnTo>
                  <a:pt x="1697" y="9"/>
                </a:lnTo>
                <a:lnTo>
                  <a:pt x="1705" y="9"/>
                </a:lnTo>
                <a:lnTo>
                  <a:pt x="1708" y="9"/>
                </a:lnTo>
                <a:lnTo>
                  <a:pt x="1709" y="9"/>
                </a:lnTo>
                <a:lnTo>
                  <a:pt x="1710" y="9"/>
                </a:lnTo>
                <a:lnTo>
                  <a:pt x="1717" y="8"/>
                </a:lnTo>
                <a:lnTo>
                  <a:pt x="1719" y="8"/>
                </a:lnTo>
                <a:lnTo>
                  <a:pt x="1720" y="8"/>
                </a:lnTo>
                <a:lnTo>
                  <a:pt x="1725" y="8"/>
                </a:lnTo>
                <a:lnTo>
                  <a:pt x="1726" y="8"/>
                </a:lnTo>
                <a:lnTo>
                  <a:pt x="1736" y="8"/>
                </a:lnTo>
                <a:lnTo>
                  <a:pt x="1745" y="8"/>
                </a:lnTo>
                <a:lnTo>
                  <a:pt x="1755" y="8"/>
                </a:lnTo>
                <a:lnTo>
                  <a:pt x="1763" y="8"/>
                </a:lnTo>
                <a:lnTo>
                  <a:pt x="1771" y="8"/>
                </a:lnTo>
                <a:lnTo>
                  <a:pt x="1772" y="8"/>
                </a:lnTo>
                <a:lnTo>
                  <a:pt x="1775" y="8"/>
                </a:lnTo>
                <a:lnTo>
                  <a:pt x="1779" y="8"/>
                </a:lnTo>
                <a:lnTo>
                  <a:pt x="1783" y="8"/>
                </a:lnTo>
                <a:lnTo>
                  <a:pt x="1785" y="8"/>
                </a:lnTo>
                <a:lnTo>
                  <a:pt x="1844" y="8"/>
                </a:lnTo>
                <a:lnTo>
                  <a:pt x="1849" y="8"/>
                </a:lnTo>
                <a:lnTo>
                  <a:pt x="1850" y="8"/>
                </a:lnTo>
                <a:lnTo>
                  <a:pt x="1884" y="8"/>
                </a:lnTo>
                <a:lnTo>
                  <a:pt x="1891" y="8"/>
                </a:lnTo>
                <a:lnTo>
                  <a:pt x="1905" y="8"/>
                </a:lnTo>
                <a:lnTo>
                  <a:pt x="1912" y="8"/>
                </a:lnTo>
                <a:lnTo>
                  <a:pt x="1922" y="8"/>
                </a:lnTo>
                <a:lnTo>
                  <a:pt x="1933" y="8"/>
                </a:lnTo>
                <a:lnTo>
                  <a:pt x="1940" y="8"/>
                </a:lnTo>
                <a:lnTo>
                  <a:pt x="1952" y="8"/>
                </a:lnTo>
                <a:lnTo>
                  <a:pt x="1967" y="8"/>
                </a:lnTo>
                <a:lnTo>
                  <a:pt x="1990" y="8"/>
                </a:lnTo>
                <a:lnTo>
                  <a:pt x="2001" y="8"/>
                </a:lnTo>
                <a:lnTo>
                  <a:pt x="2037" y="7"/>
                </a:lnTo>
                <a:lnTo>
                  <a:pt x="2062" y="7"/>
                </a:lnTo>
                <a:lnTo>
                  <a:pt x="2063" y="7"/>
                </a:lnTo>
                <a:lnTo>
                  <a:pt x="2126" y="7"/>
                </a:lnTo>
                <a:lnTo>
                  <a:pt x="2150" y="7"/>
                </a:lnTo>
                <a:lnTo>
                  <a:pt x="2166" y="8"/>
                </a:lnTo>
                <a:lnTo>
                  <a:pt x="2174" y="8"/>
                </a:lnTo>
                <a:lnTo>
                  <a:pt x="2176" y="8"/>
                </a:lnTo>
                <a:lnTo>
                  <a:pt x="2181" y="8"/>
                </a:lnTo>
                <a:lnTo>
                  <a:pt x="2197" y="8"/>
                </a:lnTo>
                <a:lnTo>
                  <a:pt x="2197" y="7"/>
                </a:lnTo>
                <a:lnTo>
                  <a:pt x="2198" y="7"/>
                </a:lnTo>
                <a:lnTo>
                  <a:pt x="2199" y="7"/>
                </a:lnTo>
                <a:lnTo>
                  <a:pt x="2202" y="7"/>
                </a:lnTo>
                <a:lnTo>
                  <a:pt x="2211" y="7"/>
                </a:lnTo>
                <a:lnTo>
                  <a:pt x="2220" y="7"/>
                </a:lnTo>
                <a:lnTo>
                  <a:pt x="2221" y="7"/>
                </a:lnTo>
                <a:lnTo>
                  <a:pt x="2226" y="7"/>
                </a:lnTo>
                <a:lnTo>
                  <a:pt x="2227" y="7"/>
                </a:lnTo>
                <a:lnTo>
                  <a:pt x="2237" y="7"/>
                </a:lnTo>
                <a:lnTo>
                  <a:pt x="2238" y="7"/>
                </a:lnTo>
                <a:lnTo>
                  <a:pt x="2242" y="8"/>
                </a:lnTo>
                <a:lnTo>
                  <a:pt x="2249" y="8"/>
                </a:lnTo>
                <a:lnTo>
                  <a:pt x="2251" y="8"/>
                </a:lnTo>
                <a:lnTo>
                  <a:pt x="2252" y="8"/>
                </a:lnTo>
                <a:lnTo>
                  <a:pt x="2258" y="8"/>
                </a:lnTo>
                <a:lnTo>
                  <a:pt x="2260" y="8"/>
                </a:lnTo>
                <a:lnTo>
                  <a:pt x="2264" y="8"/>
                </a:lnTo>
                <a:lnTo>
                  <a:pt x="2270" y="8"/>
                </a:lnTo>
                <a:lnTo>
                  <a:pt x="2271" y="8"/>
                </a:lnTo>
                <a:lnTo>
                  <a:pt x="2272" y="8"/>
                </a:lnTo>
                <a:lnTo>
                  <a:pt x="2288" y="8"/>
                </a:lnTo>
                <a:lnTo>
                  <a:pt x="2318" y="8"/>
                </a:lnTo>
                <a:lnTo>
                  <a:pt x="2332" y="8"/>
                </a:lnTo>
                <a:lnTo>
                  <a:pt x="2333" y="8"/>
                </a:lnTo>
                <a:lnTo>
                  <a:pt x="2335" y="7"/>
                </a:lnTo>
                <a:lnTo>
                  <a:pt x="2387" y="6"/>
                </a:lnTo>
                <a:lnTo>
                  <a:pt x="2457" y="8"/>
                </a:lnTo>
                <a:lnTo>
                  <a:pt x="2510" y="8"/>
                </a:lnTo>
                <a:lnTo>
                  <a:pt x="2531" y="8"/>
                </a:lnTo>
                <a:lnTo>
                  <a:pt x="2562" y="8"/>
                </a:lnTo>
                <a:lnTo>
                  <a:pt x="2569" y="8"/>
                </a:lnTo>
                <a:lnTo>
                  <a:pt x="2576" y="8"/>
                </a:lnTo>
                <a:lnTo>
                  <a:pt x="2591" y="8"/>
                </a:lnTo>
                <a:lnTo>
                  <a:pt x="2608" y="8"/>
                </a:lnTo>
                <a:lnTo>
                  <a:pt x="2609" y="8"/>
                </a:lnTo>
                <a:lnTo>
                  <a:pt x="2612" y="8"/>
                </a:lnTo>
                <a:lnTo>
                  <a:pt x="2624" y="8"/>
                </a:lnTo>
                <a:lnTo>
                  <a:pt x="2641" y="8"/>
                </a:lnTo>
                <a:lnTo>
                  <a:pt x="2641" y="12"/>
                </a:lnTo>
                <a:lnTo>
                  <a:pt x="2641" y="20"/>
                </a:lnTo>
                <a:lnTo>
                  <a:pt x="2641" y="34"/>
                </a:lnTo>
                <a:lnTo>
                  <a:pt x="2641" y="56"/>
                </a:lnTo>
                <a:lnTo>
                  <a:pt x="2641" y="57"/>
                </a:lnTo>
                <a:lnTo>
                  <a:pt x="2641" y="59"/>
                </a:lnTo>
                <a:lnTo>
                  <a:pt x="2641" y="61"/>
                </a:lnTo>
                <a:lnTo>
                  <a:pt x="2641" y="76"/>
                </a:lnTo>
                <a:lnTo>
                  <a:pt x="2641" y="92"/>
                </a:lnTo>
                <a:lnTo>
                  <a:pt x="2641" y="109"/>
                </a:lnTo>
                <a:lnTo>
                  <a:pt x="2641" y="115"/>
                </a:lnTo>
                <a:lnTo>
                  <a:pt x="2641" y="126"/>
                </a:lnTo>
                <a:lnTo>
                  <a:pt x="2641" y="127"/>
                </a:lnTo>
                <a:lnTo>
                  <a:pt x="2641" y="128"/>
                </a:lnTo>
                <a:lnTo>
                  <a:pt x="2641" y="136"/>
                </a:lnTo>
                <a:lnTo>
                  <a:pt x="2641" y="144"/>
                </a:lnTo>
                <a:lnTo>
                  <a:pt x="2641" y="148"/>
                </a:lnTo>
                <a:lnTo>
                  <a:pt x="2641" y="150"/>
                </a:lnTo>
                <a:lnTo>
                  <a:pt x="2641" y="151"/>
                </a:lnTo>
                <a:lnTo>
                  <a:pt x="2641" y="165"/>
                </a:lnTo>
                <a:lnTo>
                  <a:pt x="2641" y="179"/>
                </a:lnTo>
                <a:lnTo>
                  <a:pt x="2641" y="192"/>
                </a:lnTo>
                <a:lnTo>
                  <a:pt x="2641" y="204"/>
                </a:lnTo>
                <a:lnTo>
                  <a:pt x="2640" y="225"/>
                </a:lnTo>
                <a:lnTo>
                  <a:pt x="2640" y="232"/>
                </a:lnTo>
                <a:lnTo>
                  <a:pt x="2640" y="237"/>
                </a:lnTo>
                <a:lnTo>
                  <a:pt x="2640" y="238"/>
                </a:lnTo>
                <a:lnTo>
                  <a:pt x="2640" y="243"/>
                </a:lnTo>
                <a:lnTo>
                  <a:pt x="2640" y="254"/>
                </a:lnTo>
                <a:lnTo>
                  <a:pt x="2640" y="257"/>
                </a:lnTo>
                <a:lnTo>
                  <a:pt x="2640" y="262"/>
                </a:lnTo>
                <a:lnTo>
                  <a:pt x="2640" y="263"/>
                </a:lnTo>
                <a:lnTo>
                  <a:pt x="2640" y="265"/>
                </a:lnTo>
                <a:lnTo>
                  <a:pt x="2640" y="270"/>
                </a:lnTo>
                <a:lnTo>
                  <a:pt x="2640" y="274"/>
                </a:lnTo>
                <a:lnTo>
                  <a:pt x="2640" y="287"/>
                </a:lnTo>
                <a:lnTo>
                  <a:pt x="2640" y="311"/>
                </a:lnTo>
                <a:lnTo>
                  <a:pt x="2640" y="312"/>
                </a:lnTo>
                <a:lnTo>
                  <a:pt x="2641" y="317"/>
                </a:lnTo>
                <a:lnTo>
                  <a:pt x="2641" y="324"/>
                </a:lnTo>
                <a:lnTo>
                  <a:pt x="2641" y="326"/>
                </a:lnTo>
                <a:lnTo>
                  <a:pt x="2641" y="328"/>
                </a:lnTo>
                <a:lnTo>
                  <a:pt x="2641" y="357"/>
                </a:lnTo>
                <a:lnTo>
                  <a:pt x="2641" y="363"/>
                </a:lnTo>
                <a:lnTo>
                  <a:pt x="2641" y="365"/>
                </a:lnTo>
                <a:lnTo>
                  <a:pt x="2641" y="366"/>
                </a:lnTo>
                <a:lnTo>
                  <a:pt x="2641" y="367"/>
                </a:lnTo>
                <a:lnTo>
                  <a:pt x="2641" y="368"/>
                </a:lnTo>
                <a:lnTo>
                  <a:pt x="2641" y="369"/>
                </a:lnTo>
                <a:lnTo>
                  <a:pt x="2641" y="371"/>
                </a:lnTo>
                <a:lnTo>
                  <a:pt x="2641" y="383"/>
                </a:lnTo>
                <a:lnTo>
                  <a:pt x="2641" y="384"/>
                </a:lnTo>
                <a:lnTo>
                  <a:pt x="2641" y="385"/>
                </a:lnTo>
                <a:lnTo>
                  <a:pt x="2641" y="392"/>
                </a:lnTo>
                <a:lnTo>
                  <a:pt x="2641" y="393"/>
                </a:lnTo>
                <a:lnTo>
                  <a:pt x="2641" y="394"/>
                </a:lnTo>
                <a:lnTo>
                  <a:pt x="2641" y="395"/>
                </a:lnTo>
                <a:lnTo>
                  <a:pt x="2641" y="402"/>
                </a:lnTo>
                <a:lnTo>
                  <a:pt x="2641" y="408"/>
                </a:lnTo>
                <a:lnTo>
                  <a:pt x="2641" y="411"/>
                </a:lnTo>
                <a:lnTo>
                  <a:pt x="2641" y="416"/>
                </a:lnTo>
                <a:lnTo>
                  <a:pt x="2641" y="420"/>
                </a:lnTo>
                <a:lnTo>
                  <a:pt x="2641" y="426"/>
                </a:lnTo>
                <a:lnTo>
                  <a:pt x="2641" y="427"/>
                </a:lnTo>
                <a:lnTo>
                  <a:pt x="2641" y="434"/>
                </a:lnTo>
                <a:lnTo>
                  <a:pt x="2641" y="435"/>
                </a:lnTo>
                <a:lnTo>
                  <a:pt x="2641" y="436"/>
                </a:lnTo>
                <a:lnTo>
                  <a:pt x="2641" y="438"/>
                </a:lnTo>
                <a:lnTo>
                  <a:pt x="2641" y="442"/>
                </a:lnTo>
                <a:lnTo>
                  <a:pt x="2641" y="445"/>
                </a:lnTo>
                <a:lnTo>
                  <a:pt x="2641" y="446"/>
                </a:lnTo>
                <a:lnTo>
                  <a:pt x="2641" y="447"/>
                </a:lnTo>
                <a:lnTo>
                  <a:pt x="2641" y="449"/>
                </a:lnTo>
                <a:lnTo>
                  <a:pt x="2641" y="450"/>
                </a:lnTo>
                <a:lnTo>
                  <a:pt x="2641" y="451"/>
                </a:lnTo>
                <a:lnTo>
                  <a:pt x="2641" y="452"/>
                </a:lnTo>
                <a:lnTo>
                  <a:pt x="2641" y="453"/>
                </a:lnTo>
                <a:lnTo>
                  <a:pt x="2641" y="455"/>
                </a:lnTo>
                <a:lnTo>
                  <a:pt x="2641" y="457"/>
                </a:lnTo>
                <a:lnTo>
                  <a:pt x="2641" y="470"/>
                </a:lnTo>
                <a:lnTo>
                  <a:pt x="2641" y="479"/>
                </a:lnTo>
                <a:lnTo>
                  <a:pt x="2641" y="482"/>
                </a:lnTo>
                <a:lnTo>
                  <a:pt x="2641" y="483"/>
                </a:lnTo>
                <a:lnTo>
                  <a:pt x="2641" y="489"/>
                </a:lnTo>
                <a:lnTo>
                  <a:pt x="2641" y="491"/>
                </a:lnTo>
                <a:lnTo>
                  <a:pt x="2641" y="492"/>
                </a:lnTo>
                <a:lnTo>
                  <a:pt x="2641" y="496"/>
                </a:lnTo>
                <a:lnTo>
                  <a:pt x="2641" y="499"/>
                </a:lnTo>
                <a:lnTo>
                  <a:pt x="2641" y="505"/>
                </a:lnTo>
                <a:lnTo>
                  <a:pt x="2641" y="510"/>
                </a:lnTo>
                <a:lnTo>
                  <a:pt x="2641" y="512"/>
                </a:lnTo>
                <a:lnTo>
                  <a:pt x="2641" y="513"/>
                </a:lnTo>
                <a:lnTo>
                  <a:pt x="2641" y="517"/>
                </a:lnTo>
                <a:lnTo>
                  <a:pt x="2641" y="520"/>
                </a:lnTo>
                <a:lnTo>
                  <a:pt x="2641" y="526"/>
                </a:lnTo>
                <a:lnTo>
                  <a:pt x="2641" y="527"/>
                </a:lnTo>
                <a:lnTo>
                  <a:pt x="2641" y="528"/>
                </a:lnTo>
                <a:lnTo>
                  <a:pt x="2641" y="529"/>
                </a:lnTo>
                <a:lnTo>
                  <a:pt x="2641" y="531"/>
                </a:lnTo>
                <a:lnTo>
                  <a:pt x="2641" y="533"/>
                </a:lnTo>
                <a:lnTo>
                  <a:pt x="2642" y="555"/>
                </a:lnTo>
                <a:lnTo>
                  <a:pt x="2642" y="556"/>
                </a:lnTo>
                <a:lnTo>
                  <a:pt x="2642" y="558"/>
                </a:lnTo>
                <a:lnTo>
                  <a:pt x="2642" y="559"/>
                </a:lnTo>
                <a:lnTo>
                  <a:pt x="2642" y="561"/>
                </a:lnTo>
                <a:lnTo>
                  <a:pt x="2642" y="563"/>
                </a:lnTo>
                <a:lnTo>
                  <a:pt x="2642" y="570"/>
                </a:lnTo>
                <a:lnTo>
                  <a:pt x="2642" y="577"/>
                </a:lnTo>
                <a:lnTo>
                  <a:pt x="2642" y="578"/>
                </a:lnTo>
                <a:lnTo>
                  <a:pt x="2642" y="580"/>
                </a:lnTo>
                <a:lnTo>
                  <a:pt x="2642" y="587"/>
                </a:lnTo>
                <a:lnTo>
                  <a:pt x="2642" y="593"/>
                </a:lnTo>
                <a:lnTo>
                  <a:pt x="2642" y="594"/>
                </a:lnTo>
                <a:lnTo>
                  <a:pt x="2642" y="600"/>
                </a:lnTo>
                <a:lnTo>
                  <a:pt x="2642" y="610"/>
                </a:lnTo>
                <a:lnTo>
                  <a:pt x="2643" y="613"/>
                </a:lnTo>
                <a:lnTo>
                  <a:pt x="2643" y="616"/>
                </a:lnTo>
                <a:lnTo>
                  <a:pt x="2643" y="617"/>
                </a:lnTo>
                <a:lnTo>
                  <a:pt x="2643" y="618"/>
                </a:lnTo>
                <a:lnTo>
                  <a:pt x="2643" y="619"/>
                </a:lnTo>
                <a:lnTo>
                  <a:pt x="2643" y="620"/>
                </a:lnTo>
                <a:lnTo>
                  <a:pt x="2643" y="621"/>
                </a:lnTo>
                <a:lnTo>
                  <a:pt x="2643" y="622"/>
                </a:lnTo>
                <a:lnTo>
                  <a:pt x="2643" y="623"/>
                </a:lnTo>
                <a:lnTo>
                  <a:pt x="2643" y="625"/>
                </a:lnTo>
                <a:lnTo>
                  <a:pt x="2643" y="626"/>
                </a:lnTo>
                <a:lnTo>
                  <a:pt x="2643" y="627"/>
                </a:lnTo>
                <a:lnTo>
                  <a:pt x="2643" y="628"/>
                </a:lnTo>
                <a:lnTo>
                  <a:pt x="2643" y="630"/>
                </a:lnTo>
                <a:lnTo>
                  <a:pt x="2643" y="631"/>
                </a:lnTo>
                <a:lnTo>
                  <a:pt x="2643" y="633"/>
                </a:lnTo>
                <a:lnTo>
                  <a:pt x="2643" y="639"/>
                </a:lnTo>
                <a:lnTo>
                  <a:pt x="2643" y="644"/>
                </a:lnTo>
                <a:lnTo>
                  <a:pt x="2643" y="645"/>
                </a:lnTo>
                <a:lnTo>
                  <a:pt x="2643" y="647"/>
                </a:lnTo>
                <a:lnTo>
                  <a:pt x="2643" y="650"/>
                </a:lnTo>
                <a:lnTo>
                  <a:pt x="2643" y="651"/>
                </a:lnTo>
                <a:lnTo>
                  <a:pt x="2643" y="652"/>
                </a:lnTo>
                <a:lnTo>
                  <a:pt x="2643" y="653"/>
                </a:lnTo>
                <a:lnTo>
                  <a:pt x="2643" y="656"/>
                </a:lnTo>
                <a:lnTo>
                  <a:pt x="2643" y="661"/>
                </a:lnTo>
                <a:lnTo>
                  <a:pt x="2643" y="662"/>
                </a:lnTo>
                <a:lnTo>
                  <a:pt x="2643" y="663"/>
                </a:lnTo>
                <a:lnTo>
                  <a:pt x="2643" y="664"/>
                </a:lnTo>
                <a:lnTo>
                  <a:pt x="2643" y="668"/>
                </a:lnTo>
                <a:lnTo>
                  <a:pt x="2643" y="669"/>
                </a:lnTo>
                <a:lnTo>
                  <a:pt x="2643" y="675"/>
                </a:lnTo>
                <a:lnTo>
                  <a:pt x="2643" y="676"/>
                </a:lnTo>
                <a:lnTo>
                  <a:pt x="2643" y="678"/>
                </a:lnTo>
                <a:lnTo>
                  <a:pt x="2643" y="679"/>
                </a:lnTo>
                <a:lnTo>
                  <a:pt x="2643" y="683"/>
                </a:lnTo>
                <a:lnTo>
                  <a:pt x="2643" y="687"/>
                </a:lnTo>
                <a:lnTo>
                  <a:pt x="2643" y="689"/>
                </a:lnTo>
                <a:lnTo>
                  <a:pt x="2643" y="694"/>
                </a:lnTo>
                <a:lnTo>
                  <a:pt x="2643" y="697"/>
                </a:lnTo>
                <a:lnTo>
                  <a:pt x="2643" y="698"/>
                </a:lnTo>
                <a:lnTo>
                  <a:pt x="2643" y="701"/>
                </a:lnTo>
                <a:lnTo>
                  <a:pt x="2643" y="702"/>
                </a:lnTo>
                <a:lnTo>
                  <a:pt x="2643" y="705"/>
                </a:lnTo>
                <a:lnTo>
                  <a:pt x="2643" y="706"/>
                </a:lnTo>
                <a:lnTo>
                  <a:pt x="2643" y="708"/>
                </a:lnTo>
                <a:lnTo>
                  <a:pt x="2643" y="709"/>
                </a:lnTo>
                <a:lnTo>
                  <a:pt x="2643" y="710"/>
                </a:lnTo>
                <a:lnTo>
                  <a:pt x="2643" y="713"/>
                </a:lnTo>
                <a:lnTo>
                  <a:pt x="2643" y="714"/>
                </a:lnTo>
                <a:lnTo>
                  <a:pt x="2643" y="717"/>
                </a:lnTo>
                <a:lnTo>
                  <a:pt x="2643" y="718"/>
                </a:lnTo>
                <a:lnTo>
                  <a:pt x="2643" y="719"/>
                </a:lnTo>
                <a:lnTo>
                  <a:pt x="2643" y="720"/>
                </a:lnTo>
                <a:lnTo>
                  <a:pt x="2643" y="721"/>
                </a:lnTo>
                <a:lnTo>
                  <a:pt x="2642" y="721"/>
                </a:lnTo>
                <a:lnTo>
                  <a:pt x="2642" y="722"/>
                </a:lnTo>
                <a:lnTo>
                  <a:pt x="2642" y="723"/>
                </a:lnTo>
                <a:lnTo>
                  <a:pt x="2642" y="725"/>
                </a:lnTo>
                <a:lnTo>
                  <a:pt x="2642" y="726"/>
                </a:lnTo>
                <a:lnTo>
                  <a:pt x="2642" y="727"/>
                </a:lnTo>
                <a:lnTo>
                  <a:pt x="2642" y="728"/>
                </a:lnTo>
                <a:lnTo>
                  <a:pt x="2642" y="730"/>
                </a:lnTo>
                <a:lnTo>
                  <a:pt x="2642" y="735"/>
                </a:lnTo>
                <a:lnTo>
                  <a:pt x="2642" y="739"/>
                </a:lnTo>
                <a:lnTo>
                  <a:pt x="2642" y="744"/>
                </a:lnTo>
                <a:lnTo>
                  <a:pt x="2643" y="745"/>
                </a:lnTo>
                <a:lnTo>
                  <a:pt x="2643" y="747"/>
                </a:lnTo>
                <a:lnTo>
                  <a:pt x="2642" y="748"/>
                </a:lnTo>
                <a:lnTo>
                  <a:pt x="2642" y="750"/>
                </a:lnTo>
                <a:lnTo>
                  <a:pt x="2642" y="752"/>
                </a:lnTo>
                <a:lnTo>
                  <a:pt x="2643" y="754"/>
                </a:lnTo>
                <a:lnTo>
                  <a:pt x="2642" y="754"/>
                </a:lnTo>
                <a:lnTo>
                  <a:pt x="2643" y="757"/>
                </a:lnTo>
                <a:lnTo>
                  <a:pt x="2643" y="760"/>
                </a:lnTo>
                <a:lnTo>
                  <a:pt x="2643" y="762"/>
                </a:lnTo>
                <a:lnTo>
                  <a:pt x="2643" y="763"/>
                </a:lnTo>
                <a:lnTo>
                  <a:pt x="2643" y="764"/>
                </a:lnTo>
                <a:lnTo>
                  <a:pt x="2645" y="764"/>
                </a:lnTo>
                <a:lnTo>
                  <a:pt x="2645" y="767"/>
                </a:lnTo>
                <a:lnTo>
                  <a:pt x="2643" y="768"/>
                </a:lnTo>
                <a:lnTo>
                  <a:pt x="2643" y="769"/>
                </a:lnTo>
                <a:lnTo>
                  <a:pt x="2643" y="771"/>
                </a:lnTo>
                <a:lnTo>
                  <a:pt x="2643" y="772"/>
                </a:lnTo>
                <a:lnTo>
                  <a:pt x="2643" y="775"/>
                </a:lnTo>
                <a:lnTo>
                  <a:pt x="2643" y="777"/>
                </a:lnTo>
                <a:lnTo>
                  <a:pt x="2642" y="778"/>
                </a:lnTo>
                <a:lnTo>
                  <a:pt x="2642" y="780"/>
                </a:lnTo>
                <a:lnTo>
                  <a:pt x="2642" y="787"/>
                </a:lnTo>
                <a:lnTo>
                  <a:pt x="2642" y="794"/>
                </a:lnTo>
                <a:lnTo>
                  <a:pt x="2642" y="795"/>
                </a:lnTo>
                <a:lnTo>
                  <a:pt x="2642" y="796"/>
                </a:lnTo>
                <a:lnTo>
                  <a:pt x="2642" y="802"/>
                </a:lnTo>
                <a:lnTo>
                  <a:pt x="2642" y="803"/>
                </a:lnTo>
                <a:lnTo>
                  <a:pt x="2642" y="804"/>
                </a:lnTo>
                <a:lnTo>
                  <a:pt x="2642" y="805"/>
                </a:lnTo>
                <a:lnTo>
                  <a:pt x="2642" y="806"/>
                </a:lnTo>
                <a:lnTo>
                  <a:pt x="2642" y="807"/>
                </a:lnTo>
                <a:lnTo>
                  <a:pt x="2642" y="810"/>
                </a:lnTo>
                <a:lnTo>
                  <a:pt x="2642" y="811"/>
                </a:lnTo>
                <a:lnTo>
                  <a:pt x="2642" y="814"/>
                </a:lnTo>
                <a:lnTo>
                  <a:pt x="2642" y="815"/>
                </a:lnTo>
                <a:lnTo>
                  <a:pt x="2642" y="822"/>
                </a:lnTo>
                <a:lnTo>
                  <a:pt x="2642" y="823"/>
                </a:lnTo>
                <a:lnTo>
                  <a:pt x="2642" y="824"/>
                </a:lnTo>
                <a:lnTo>
                  <a:pt x="2642" y="826"/>
                </a:lnTo>
                <a:lnTo>
                  <a:pt x="2642" y="827"/>
                </a:lnTo>
                <a:lnTo>
                  <a:pt x="2643" y="829"/>
                </a:lnTo>
                <a:lnTo>
                  <a:pt x="2643" y="832"/>
                </a:lnTo>
                <a:lnTo>
                  <a:pt x="2643" y="834"/>
                </a:lnTo>
                <a:lnTo>
                  <a:pt x="2643" y="836"/>
                </a:lnTo>
                <a:lnTo>
                  <a:pt x="2643" y="840"/>
                </a:lnTo>
                <a:lnTo>
                  <a:pt x="2643" y="843"/>
                </a:lnTo>
                <a:lnTo>
                  <a:pt x="2643" y="846"/>
                </a:lnTo>
                <a:lnTo>
                  <a:pt x="2643" y="847"/>
                </a:lnTo>
                <a:lnTo>
                  <a:pt x="2643" y="853"/>
                </a:lnTo>
                <a:lnTo>
                  <a:pt x="2643" y="854"/>
                </a:lnTo>
                <a:lnTo>
                  <a:pt x="2643" y="856"/>
                </a:lnTo>
                <a:lnTo>
                  <a:pt x="2643" y="857"/>
                </a:lnTo>
                <a:lnTo>
                  <a:pt x="2643" y="859"/>
                </a:lnTo>
                <a:lnTo>
                  <a:pt x="2643" y="861"/>
                </a:lnTo>
                <a:lnTo>
                  <a:pt x="2643" y="863"/>
                </a:lnTo>
                <a:lnTo>
                  <a:pt x="2643" y="867"/>
                </a:lnTo>
                <a:lnTo>
                  <a:pt x="2643" y="872"/>
                </a:lnTo>
                <a:lnTo>
                  <a:pt x="2643" y="873"/>
                </a:lnTo>
                <a:lnTo>
                  <a:pt x="2643" y="877"/>
                </a:lnTo>
                <a:lnTo>
                  <a:pt x="2643" y="878"/>
                </a:lnTo>
                <a:lnTo>
                  <a:pt x="2643" y="881"/>
                </a:lnTo>
                <a:lnTo>
                  <a:pt x="2643" y="887"/>
                </a:lnTo>
                <a:lnTo>
                  <a:pt x="2643" y="892"/>
                </a:lnTo>
                <a:lnTo>
                  <a:pt x="2643" y="895"/>
                </a:lnTo>
                <a:lnTo>
                  <a:pt x="2645" y="898"/>
                </a:lnTo>
                <a:lnTo>
                  <a:pt x="2645" y="901"/>
                </a:lnTo>
                <a:lnTo>
                  <a:pt x="2645" y="902"/>
                </a:lnTo>
                <a:lnTo>
                  <a:pt x="2645" y="907"/>
                </a:lnTo>
                <a:lnTo>
                  <a:pt x="2645" y="909"/>
                </a:lnTo>
                <a:lnTo>
                  <a:pt x="2645" y="911"/>
                </a:lnTo>
                <a:lnTo>
                  <a:pt x="2645" y="912"/>
                </a:lnTo>
                <a:lnTo>
                  <a:pt x="2645" y="915"/>
                </a:lnTo>
                <a:lnTo>
                  <a:pt x="2645" y="921"/>
                </a:lnTo>
                <a:lnTo>
                  <a:pt x="2645" y="923"/>
                </a:lnTo>
                <a:lnTo>
                  <a:pt x="2645" y="927"/>
                </a:lnTo>
                <a:lnTo>
                  <a:pt x="2645" y="930"/>
                </a:lnTo>
                <a:lnTo>
                  <a:pt x="2645" y="934"/>
                </a:lnTo>
                <a:lnTo>
                  <a:pt x="2645" y="938"/>
                </a:lnTo>
                <a:lnTo>
                  <a:pt x="2645" y="944"/>
                </a:lnTo>
                <a:lnTo>
                  <a:pt x="2645" y="945"/>
                </a:lnTo>
                <a:lnTo>
                  <a:pt x="2645" y="948"/>
                </a:lnTo>
                <a:lnTo>
                  <a:pt x="2645" y="949"/>
                </a:lnTo>
                <a:lnTo>
                  <a:pt x="2645" y="951"/>
                </a:lnTo>
                <a:lnTo>
                  <a:pt x="2645" y="957"/>
                </a:lnTo>
                <a:lnTo>
                  <a:pt x="2645" y="959"/>
                </a:lnTo>
                <a:lnTo>
                  <a:pt x="2645" y="962"/>
                </a:lnTo>
                <a:lnTo>
                  <a:pt x="2645" y="965"/>
                </a:lnTo>
                <a:lnTo>
                  <a:pt x="2645" y="970"/>
                </a:lnTo>
                <a:lnTo>
                  <a:pt x="2645" y="971"/>
                </a:lnTo>
                <a:lnTo>
                  <a:pt x="2645" y="974"/>
                </a:lnTo>
                <a:lnTo>
                  <a:pt x="2645" y="981"/>
                </a:lnTo>
                <a:lnTo>
                  <a:pt x="2645" y="985"/>
                </a:lnTo>
                <a:lnTo>
                  <a:pt x="2645" y="988"/>
                </a:lnTo>
                <a:lnTo>
                  <a:pt x="2645" y="989"/>
                </a:lnTo>
                <a:lnTo>
                  <a:pt x="2645" y="993"/>
                </a:lnTo>
                <a:lnTo>
                  <a:pt x="2645" y="995"/>
                </a:lnTo>
                <a:lnTo>
                  <a:pt x="2645" y="996"/>
                </a:lnTo>
                <a:lnTo>
                  <a:pt x="2645" y="997"/>
                </a:lnTo>
                <a:lnTo>
                  <a:pt x="2645" y="1001"/>
                </a:lnTo>
                <a:lnTo>
                  <a:pt x="2645" y="1003"/>
                </a:lnTo>
                <a:lnTo>
                  <a:pt x="2645" y="1008"/>
                </a:lnTo>
                <a:lnTo>
                  <a:pt x="2645" y="1011"/>
                </a:lnTo>
                <a:lnTo>
                  <a:pt x="2645" y="1012"/>
                </a:lnTo>
                <a:lnTo>
                  <a:pt x="2645" y="1013"/>
                </a:lnTo>
                <a:lnTo>
                  <a:pt x="2645" y="1014"/>
                </a:lnTo>
                <a:lnTo>
                  <a:pt x="2645" y="1016"/>
                </a:lnTo>
                <a:lnTo>
                  <a:pt x="2645" y="1018"/>
                </a:lnTo>
                <a:lnTo>
                  <a:pt x="2645" y="1019"/>
                </a:lnTo>
                <a:lnTo>
                  <a:pt x="2645" y="1020"/>
                </a:lnTo>
                <a:lnTo>
                  <a:pt x="2645" y="1021"/>
                </a:lnTo>
                <a:lnTo>
                  <a:pt x="2645" y="1022"/>
                </a:lnTo>
                <a:lnTo>
                  <a:pt x="2645" y="1024"/>
                </a:lnTo>
                <a:lnTo>
                  <a:pt x="2645" y="1031"/>
                </a:lnTo>
                <a:lnTo>
                  <a:pt x="2645" y="1032"/>
                </a:lnTo>
                <a:lnTo>
                  <a:pt x="2645" y="1036"/>
                </a:lnTo>
                <a:lnTo>
                  <a:pt x="2645" y="1039"/>
                </a:lnTo>
                <a:lnTo>
                  <a:pt x="2645" y="1040"/>
                </a:lnTo>
                <a:lnTo>
                  <a:pt x="2645" y="1041"/>
                </a:lnTo>
                <a:lnTo>
                  <a:pt x="2645" y="1043"/>
                </a:lnTo>
                <a:lnTo>
                  <a:pt x="2646" y="1048"/>
                </a:lnTo>
                <a:lnTo>
                  <a:pt x="2646" y="1103"/>
                </a:lnTo>
                <a:lnTo>
                  <a:pt x="2647" y="1121"/>
                </a:lnTo>
                <a:lnTo>
                  <a:pt x="2647" y="1124"/>
                </a:lnTo>
                <a:lnTo>
                  <a:pt x="2647" y="1125"/>
                </a:lnTo>
                <a:lnTo>
                  <a:pt x="2647" y="1131"/>
                </a:lnTo>
                <a:lnTo>
                  <a:pt x="2646" y="1180"/>
                </a:lnTo>
                <a:lnTo>
                  <a:pt x="2646" y="1182"/>
                </a:lnTo>
                <a:lnTo>
                  <a:pt x="2646" y="1205"/>
                </a:lnTo>
                <a:lnTo>
                  <a:pt x="2645" y="1222"/>
                </a:lnTo>
                <a:lnTo>
                  <a:pt x="2645" y="1225"/>
                </a:lnTo>
                <a:lnTo>
                  <a:pt x="2645" y="1227"/>
                </a:lnTo>
                <a:lnTo>
                  <a:pt x="2645" y="1229"/>
                </a:lnTo>
                <a:lnTo>
                  <a:pt x="2646" y="1234"/>
                </a:lnTo>
                <a:lnTo>
                  <a:pt x="2646" y="1237"/>
                </a:lnTo>
                <a:lnTo>
                  <a:pt x="2646" y="1241"/>
                </a:lnTo>
                <a:lnTo>
                  <a:pt x="2645" y="1249"/>
                </a:lnTo>
                <a:lnTo>
                  <a:pt x="2645" y="1255"/>
                </a:lnTo>
                <a:lnTo>
                  <a:pt x="2645" y="1258"/>
                </a:lnTo>
                <a:lnTo>
                  <a:pt x="2645" y="1262"/>
                </a:lnTo>
                <a:lnTo>
                  <a:pt x="2645" y="1263"/>
                </a:lnTo>
                <a:lnTo>
                  <a:pt x="2645" y="1265"/>
                </a:lnTo>
                <a:lnTo>
                  <a:pt x="2645" y="1269"/>
                </a:lnTo>
                <a:lnTo>
                  <a:pt x="2645" y="1274"/>
                </a:lnTo>
                <a:lnTo>
                  <a:pt x="2645" y="1279"/>
                </a:lnTo>
                <a:lnTo>
                  <a:pt x="2645" y="1280"/>
                </a:lnTo>
                <a:lnTo>
                  <a:pt x="2645" y="1282"/>
                </a:lnTo>
                <a:lnTo>
                  <a:pt x="2645" y="1284"/>
                </a:lnTo>
                <a:lnTo>
                  <a:pt x="2645" y="1286"/>
                </a:lnTo>
                <a:lnTo>
                  <a:pt x="2645" y="1287"/>
                </a:lnTo>
                <a:lnTo>
                  <a:pt x="2645" y="1289"/>
                </a:lnTo>
                <a:lnTo>
                  <a:pt x="2645" y="1290"/>
                </a:lnTo>
                <a:lnTo>
                  <a:pt x="2645" y="1291"/>
                </a:lnTo>
                <a:lnTo>
                  <a:pt x="2645" y="1292"/>
                </a:lnTo>
                <a:lnTo>
                  <a:pt x="2645" y="1294"/>
                </a:lnTo>
                <a:lnTo>
                  <a:pt x="2645" y="1295"/>
                </a:lnTo>
                <a:lnTo>
                  <a:pt x="2646" y="1297"/>
                </a:lnTo>
                <a:lnTo>
                  <a:pt x="2646" y="1299"/>
                </a:lnTo>
                <a:lnTo>
                  <a:pt x="2646" y="1302"/>
                </a:lnTo>
                <a:lnTo>
                  <a:pt x="2646" y="1303"/>
                </a:lnTo>
                <a:lnTo>
                  <a:pt x="2646" y="1304"/>
                </a:lnTo>
                <a:lnTo>
                  <a:pt x="2646" y="1305"/>
                </a:lnTo>
                <a:lnTo>
                  <a:pt x="2647" y="1324"/>
                </a:lnTo>
                <a:lnTo>
                  <a:pt x="2648" y="1328"/>
                </a:lnTo>
                <a:lnTo>
                  <a:pt x="2649" y="1348"/>
                </a:lnTo>
                <a:lnTo>
                  <a:pt x="2649" y="1365"/>
                </a:lnTo>
                <a:lnTo>
                  <a:pt x="2649" y="1391"/>
                </a:lnTo>
                <a:lnTo>
                  <a:pt x="2649" y="1416"/>
                </a:lnTo>
                <a:lnTo>
                  <a:pt x="2649" y="1417"/>
                </a:lnTo>
                <a:lnTo>
                  <a:pt x="2649" y="1418"/>
                </a:lnTo>
                <a:lnTo>
                  <a:pt x="2649" y="1422"/>
                </a:lnTo>
                <a:lnTo>
                  <a:pt x="2649" y="1426"/>
                </a:lnTo>
                <a:lnTo>
                  <a:pt x="2649" y="1442"/>
                </a:lnTo>
                <a:lnTo>
                  <a:pt x="2650" y="1457"/>
                </a:lnTo>
                <a:lnTo>
                  <a:pt x="2650" y="1482"/>
                </a:lnTo>
                <a:lnTo>
                  <a:pt x="2650" y="1506"/>
                </a:lnTo>
                <a:lnTo>
                  <a:pt x="2650" y="1512"/>
                </a:lnTo>
                <a:lnTo>
                  <a:pt x="2649" y="1515"/>
                </a:lnTo>
                <a:lnTo>
                  <a:pt x="2649" y="1517"/>
                </a:lnTo>
                <a:lnTo>
                  <a:pt x="2649" y="1518"/>
                </a:lnTo>
                <a:lnTo>
                  <a:pt x="2649" y="1520"/>
                </a:lnTo>
                <a:lnTo>
                  <a:pt x="2649" y="1548"/>
                </a:lnTo>
                <a:lnTo>
                  <a:pt x="2648" y="1577"/>
                </a:lnTo>
                <a:lnTo>
                  <a:pt x="2648" y="1579"/>
                </a:lnTo>
                <a:lnTo>
                  <a:pt x="2648" y="1580"/>
                </a:lnTo>
                <a:lnTo>
                  <a:pt x="2648" y="1581"/>
                </a:lnTo>
                <a:lnTo>
                  <a:pt x="2648" y="1583"/>
                </a:lnTo>
                <a:lnTo>
                  <a:pt x="2648" y="1584"/>
                </a:lnTo>
                <a:lnTo>
                  <a:pt x="2648" y="1585"/>
                </a:lnTo>
                <a:lnTo>
                  <a:pt x="2648" y="1588"/>
                </a:lnTo>
                <a:lnTo>
                  <a:pt x="2648" y="1590"/>
                </a:lnTo>
                <a:lnTo>
                  <a:pt x="2648" y="1593"/>
                </a:lnTo>
                <a:lnTo>
                  <a:pt x="2648" y="1596"/>
                </a:lnTo>
                <a:lnTo>
                  <a:pt x="2648" y="1607"/>
                </a:lnTo>
                <a:lnTo>
                  <a:pt x="2647" y="1623"/>
                </a:lnTo>
                <a:lnTo>
                  <a:pt x="2647" y="1639"/>
                </a:lnTo>
                <a:lnTo>
                  <a:pt x="2647" y="1641"/>
                </a:lnTo>
                <a:lnTo>
                  <a:pt x="2647" y="1642"/>
                </a:lnTo>
                <a:lnTo>
                  <a:pt x="2647" y="1646"/>
                </a:lnTo>
                <a:lnTo>
                  <a:pt x="2647" y="1651"/>
                </a:lnTo>
                <a:lnTo>
                  <a:pt x="2647" y="1652"/>
                </a:lnTo>
                <a:lnTo>
                  <a:pt x="2647" y="1654"/>
                </a:lnTo>
                <a:lnTo>
                  <a:pt x="2647" y="1655"/>
                </a:lnTo>
                <a:lnTo>
                  <a:pt x="2647" y="1656"/>
                </a:lnTo>
                <a:lnTo>
                  <a:pt x="2647" y="1657"/>
                </a:lnTo>
                <a:lnTo>
                  <a:pt x="2647" y="1658"/>
                </a:lnTo>
                <a:lnTo>
                  <a:pt x="2647" y="1659"/>
                </a:lnTo>
                <a:lnTo>
                  <a:pt x="2647" y="1660"/>
                </a:lnTo>
                <a:lnTo>
                  <a:pt x="2647" y="1662"/>
                </a:lnTo>
                <a:lnTo>
                  <a:pt x="2647" y="1663"/>
                </a:lnTo>
                <a:lnTo>
                  <a:pt x="2647" y="1664"/>
                </a:lnTo>
                <a:lnTo>
                  <a:pt x="2647" y="1665"/>
                </a:lnTo>
                <a:lnTo>
                  <a:pt x="2647" y="1667"/>
                </a:lnTo>
                <a:lnTo>
                  <a:pt x="2647" y="1668"/>
                </a:lnTo>
                <a:lnTo>
                  <a:pt x="2647" y="1669"/>
                </a:lnTo>
                <a:lnTo>
                  <a:pt x="2647" y="1671"/>
                </a:lnTo>
                <a:lnTo>
                  <a:pt x="2647" y="1672"/>
                </a:lnTo>
                <a:lnTo>
                  <a:pt x="2647" y="1673"/>
                </a:lnTo>
                <a:lnTo>
                  <a:pt x="2647" y="1675"/>
                </a:lnTo>
                <a:lnTo>
                  <a:pt x="2647" y="1677"/>
                </a:lnTo>
                <a:lnTo>
                  <a:pt x="2647" y="1679"/>
                </a:lnTo>
                <a:lnTo>
                  <a:pt x="2647" y="1681"/>
                </a:lnTo>
                <a:lnTo>
                  <a:pt x="2647" y="1682"/>
                </a:lnTo>
                <a:lnTo>
                  <a:pt x="2647" y="1683"/>
                </a:lnTo>
                <a:lnTo>
                  <a:pt x="2647" y="1687"/>
                </a:lnTo>
                <a:lnTo>
                  <a:pt x="2647" y="1688"/>
                </a:lnTo>
                <a:lnTo>
                  <a:pt x="2647" y="1689"/>
                </a:lnTo>
                <a:lnTo>
                  <a:pt x="2647" y="1691"/>
                </a:lnTo>
                <a:lnTo>
                  <a:pt x="2647" y="1692"/>
                </a:lnTo>
                <a:lnTo>
                  <a:pt x="2647" y="1693"/>
                </a:lnTo>
                <a:lnTo>
                  <a:pt x="2647" y="1694"/>
                </a:lnTo>
                <a:lnTo>
                  <a:pt x="2647" y="1722"/>
                </a:lnTo>
                <a:lnTo>
                  <a:pt x="2647" y="1724"/>
                </a:lnTo>
                <a:lnTo>
                  <a:pt x="2647" y="1732"/>
                </a:lnTo>
                <a:lnTo>
                  <a:pt x="2647" y="1733"/>
                </a:lnTo>
                <a:lnTo>
                  <a:pt x="2647" y="1735"/>
                </a:lnTo>
                <a:lnTo>
                  <a:pt x="2647" y="1736"/>
                </a:lnTo>
                <a:lnTo>
                  <a:pt x="2647" y="1748"/>
                </a:lnTo>
                <a:lnTo>
                  <a:pt x="2647" y="1755"/>
                </a:lnTo>
                <a:lnTo>
                  <a:pt x="2647" y="1756"/>
                </a:lnTo>
                <a:lnTo>
                  <a:pt x="2647" y="1760"/>
                </a:lnTo>
                <a:lnTo>
                  <a:pt x="2647" y="1764"/>
                </a:lnTo>
                <a:lnTo>
                  <a:pt x="2647" y="1776"/>
                </a:lnTo>
                <a:lnTo>
                  <a:pt x="2647" y="1789"/>
                </a:lnTo>
                <a:lnTo>
                  <a:pt x="2647" y="1813"/>
                </a:lnTo>
                <a:lnTo>
                  <a:pt x="2647" y="1836"/>
                </a:lnTo>
                <a:lnTo>
                  <a:pt x="2647" y="1863"/>
                </a:lnTo>
                <a:lnTo>
                  <a:pt x="2647" y="1880"/>
                </a:lnTo>
                <a:lnTo>
                  <a:pt x="2647" y="1881"/>
                </a:lnTo>
                <a:lnTo>
                  <a:pt x="2647" y="1882"/>
                </a:lnTo>
                <a:lnTo>
                  <a:pt x="2647" y="1889"/>
                </a:lnTo>
                <a:lnTo>
                  <a:pt x="2647" y="1903"/>
                </a:lnTo>
                <a:lnTo>
                  <a:pt x="2647" y="1905"/>
                </a:lnTo>
                <a:lnTo>
                  <a:pt x="2647" y="1906"/>
                </a:lnTo>
                <a:lnTo>
                  <a:pt x="2647" y="1907"/>
                </a:lnTo>
                <a:lnTo>
                  <a:pt x="2647" y="1913"/>
                </a:lnTo>
                <a:lnTo>
                  <a:pt x="2647" y="1919"/>
                </a:lnTo>
                <a:lnTo>
                  <a:pt x="2647" y="1949"/>
                </a:lnTo>
                <a:lnTo>
                  <a:pt x="2647" y="1959"/>
                </a:lnTo>
                <a:lnTo>
                  <a:pt x="2647" y="1962"/>
                </a:lnTo>
                <a:lnTo>
                  <a:pt x="2647" y="1964"/>
                </a:lnTo>
                <a:lnTo>
                  <a:pt x="2647" y="1966"/>
                </a:lnTo>
                <a:lnTo>
                  <a:pt x="2647" y="1981"/>
                </a:lnTo>
                <a:lnTo>
                  <a:pt x="2647" y="1997"/>
                </a:lnTo>
                <a:lnTo>
                  <a:pt x="2647" y="1998"/>
                </a:lnTo>
                <a:lnTo>
                  <a:pt x="2647" y="2033"/>
                </a:lnTo>
                <a:lnTo>
                  <a:pt x="2647" y="2042"/>
                </a:lnTo>
                <a:lnTo>
                  <a:pt x="2647" y="2100"/>
                </a:lnTo>
                <a:lnTo>
                  <a:pt x="2647" y="2101"/>
                </a:lnTo>
                <a:lnTo>
                  <a:pt x="2647" y="2102"/>
                </a:lnTo>
                <a:lnTo>
                  <a:pt x="2647" y="2103"/>
                </a:lnTo>
                <a:lnTo>
                  <a:pt x="2647" y="2107"/>
                </a:lnTo>
                <a:lnTo>
                  <a:pt x="2647" y="2109"/>
                </a:lnTo>
                <a:lnTo>
                  <a:pt x="2647" y="2110"/>
                </a:lnTo>
                <a:lnTo>
                  <a:pt x="2647" y="2111"/>
                </a:lnTo>
                <a:lnTo>
                  <a:pt x="2647" y="2112"/>
                </a:lnTo>
                <a:lnTo>
                  <a:pt x="2647" y="2115"/>
                </a:lnTo>
                <a:lnTo>
                  <a:pt x="2647" y="2116"/>
                </a:lnTo>
                <a:lnTo>
                  <a:pt x="2647" y="2117"/>
                </a:lnTo>
                <a:lnTo>
                  <a:pt x="2648" y="2119"/>
                </a:lnTo>
                <a:lnTo>
                  <a:pt x="2648" y="2135"/>
                </a:lnTo>
                <a:lnTo>
                  <a:pt x="2648" y="2141"/>
                </a:lnTo>
                <a:lnTo>
                  <a:pt x="2648" y="2145"/>
                </a:lnTo>
                <a:lnTo>
                  <a:pt x="2648" y="2148"/>
                </a:lnTo>
                <a:lnTo>
                  <a:pt x="2648" y="2150"/>
                </a:lnTo>
                <a:lnTo>
                  <a:pt x="2648" y="2162"/>
                </a:lnTo>
                <a:lnTo>
                  <a:pt x="2648" y="2171"/>
                </a:lnTo>
                <a:lnTo>
                  <a:pt x="2648" y="2173"/>
                </a:lnTo>
                <a:lnTo>
                  <a:pt x="2648" y="2174"/>
                </a:lnTo>
                <a:lnTo>
                  <a:pt x="2648" y="2175"/>
                </a:lnTo>
                <a:lnTo>
                  <a:pt x="2648" y="2176"/>
                </a:lnTo>
                <a:lnTo>
                  <a:pt x="2648" y="2178"/>
                </a:lnTo>
                <a:lnTo>
                  <a:pt x="2648" y="2182"/>
                </a:lnTo>
                <a:lnTo>
                  <a:pt x="2648" y="2183"/>
                </a:lnTo>
                <a:lnTo>
                  <a:pt x="2648" y="2184"/>
                </a:lnTo>
                <a:lnTo>
                  <a:pt x="2648" y="2185"/>
                </a:lnTo>
                <a:lnTo>
                  <a:pt x="2648" y="2186"/>
                </a:lnTo>
                <a:lnTo>
                  <a:pt x="2648" y="2187"/>
                </a:lnTo>
                <a:lnTo>
                  <a:pt x="2648" y="2190"/>
                </a:lnTo>
                <a:lnTo>
                  <a:pt x="2648" y="2191"/>
                </a:lnTo>
                <a:lnTo>
                  <a:pt x="2648" y="2193"/>
                </a:lnTo>
                <a:lnTo>
                  <a:pt x="2648" y="2194"/>
                </a:lnTo>
                <a:lnTo>
                  <a:pt x="2648" y="2195"/>
                </a:lnTo>
                <a:lnTo>
                  <a:pt x="2648" y="2196"/>
                </a:lnTo>
                <a:lnTo>
                  <a:pt x="2648" y="2203"/>
                </a:lnTo>
                <a:lnTo>
                  <a:pt x="2648" y="2209"/>
                </a:lnTo>
                <a:lnTo>
                  <a:pt x="2648" y="2210"/>
                </a:lnTo>
                <a:lnTo>
                  <a:pt x="2648" y="2217"/>
                </a:lnTo>
                <a:lnTo>
                  <a:pt x="2648" y="2220"/>
                </a:lnTo>
                <a:lnTo>
                  <a:pt x="2648" y="2221"/>
                </a:lnTo>
                <a:lnTo>
                  <a:pt x="2648" y="2225"/>
                </a:lnTo>
                <a:lnTo>
                  <a:pt x="2648" y="2226"/>
                </a:lnTo>
                <a:lnTo>
                  <a:pt x="2648" y="2227"/>
                </a:lnTo>
                <a:lnTo>
                  <a:pt x="2647" y="2227"/>
                </a:lnTo>
                <a:lnTo>
                  <a:pt x="2643" y="2227"/>
                </a:lnTo>
                <a:lnTo>
                  <a:pt x="2641" y="2227"/>
                </a:lnTo>
                <a:lnTo>
                  <a:pt x="2640" y="2227"/>
                </a:lnTo>
                <a:lnTo>
                  <a:pt x="2638" y="2227"/>
                </a:lnTo>
                <a:lnTo>
                  <a:pt x="2632" y="2227"/>
                </a:lnTo>
                <a:lnTo>
                  <a:pt x="2631" y="2227"/>
                </a:lnTo>
                <a:lnTo>
                  <a:pt x="2620" y="2227"/>
                </a:lnTo>
                <a:lnTo>
                  <a:pt x="2619" y="2227"/>
                </a:lnTo>
                <a:lnTo>
                  <a:pt x="2599" y="2227"/>
                </a:lnTo>
                <a:lnTo>
                  <a:pt x="2572" y="2228"/>
                </a:lnTo>
                <a:lnTo>
                  <a:pt x="2563" y="2228"/>
                </a:lnTo>
                <a:lnTo>
                  <a:pt x="2538" y="2228"/>
                </a:lnTo>
                <a:lnTo>
                  <a:pt x="2533" y="2228"/>
                </a:lnTo>
                <a:lnTo>
                  <a:pt x="2531" y="2228"/>
                </a:lnTo>
                <a:lnTo>
                  <a:pt x="2528" y="2228"/>
                </a:lnTo>
                <a:lnTo>
                  <a:pt x="2519" y="2227"/>
                </a:lnTo>
                <a:lnTo>
                  <a:pt x="2516" y="2227"/>
                </a:lnTo>
                <a:lnTo>
                  <a:pt x="2511" y="2227"/>
                </a:lnTo>
                <a:lnTo>
                  <a:pt x="2509" y="2227"/>
                </a:lnTo>
                <a:lnTo>
                  <a:pt x="2507" y="2227"/>
                </a:lnTo>
                <a:lnTo>
                  <a:pt x="2500" y="2228"/>
                </a:lnTo>
                <a:lnTo>
                  <a:pt x="2484" y="2228"/>
                </a:lnTo>
                <a:lnTo>
                  <a:pt x="2464" y="2228"/>
                </a:lnTo>
                <a:lnTo>
                  <a:pt x="2462" y="2228"/>
                </a:lnTo>
                <a:lnTo>
                  <a:pt x="2461" y="2228"/>
                </a:lnTo>
                <a:lnTo>
                  <a:pt x="2412" y="2228"/>
                </a:lnTo>
                <a:lnTo>
                  <a:pt x="2405" y="2228"/>
                </a:lnTo>
                <a:lnTo>
                  <a:pt x="2401" y="2228"/>
                </a:lnTo>
                <a:lnTo>
                  <a:pt x="2400" y="2228"/>
                </a:lnTo>
                <a:lnTo>
                  <a:pt x="2386" y="2228"/>
                </a:lnTo>
                <a:lnTo>
                  <a:pt x="2350" y="2227"/>
                </a:lnTo>
                <a:lnTo>
                  <a:pt x="2321" y="2227"/>
                </a:lnTo>
                <a:lnTo>
                  <a:pt x="2306" y="2227"/>
                </a:lnTo>
                <a:lnTo>
                  <a:pt x="2304" y="2227"/>
                </a:lnTo>
                <a:lnTo>
                  <a:pt x="2257" y="2227"/>
                </a:lnTo>
                <a:lnTo>
                  <a:pt x="2131" y="2226"/>
                </a:lnTo>
                <a:lnTo>
                  <a:pt x="2125" y="2226"/>
                </a:lnTo>
                <a:lnTo>
                  <a:pt x="2102" y="2226"/>
                </a:lnTo>
                <a:lnTo>
                  <a:pt x="2087" y="2226"/>
                </a:lnTo>
                <a:lnTo>
                  <a:pt x="2077" y="2226"/>
                </a:lnTo>
                <a:lnTo>
                  <a:pt x="2068" y="2226"/>
                </a:lnTo>
                <a:lnTo>
                  <a:pt x="2045" y="2226"/>
                </a:lnTo>
                <a:lnTo>
                  <a:pt x="2043" y="2226"/>
                </a:lnTo>
                <a:lnTo>
                  <a:pt x="2042" y="2226"/>
                </a:lnTo>
                <a:lnTo>
                  <a:pt x="2031" y="2226"/>
                </a:lnTo>
                <a:lnTo>
                  <a:pt x="2012" y="2226"/>
                </a:lnTo>
                <a:lnTo>
                  <a:pt x="2000" y="2226"/>
                </a:lnTo>
                <a:lnTo>
                  <a:pt x="1922" y="2226"/>
                </a:lnTo>
                <a:lnTo>
                  <a:pt x="1908" y="2226"/>
                </a:lnTo>
                <a:lnTo>
                  <a:pt x="1906" y="2226"/>
                </a:lnTo>
                <a:lnTo>
                  <a:pt x="1904" y="2226"/>
                </a:lnTo>
                <a:lnTo>
                  <a:pt x="1883" y="2226"/>
                </a:lnTo>
                <a:lnTo>
                  <a:pt x="1872" y="2226"/>
                </a:lnTo>
                <a:lnTo>
                  <a:pt x="1871" y="2226"/>
                </a:lnTo>
                <a:lnTo>
                  <a:pt x="1854" y="2227"/>
                </a:lnTo>
                <a:lnTo>
                  <a:pt x="1830" y="2226"/>
                </a:lnTo>
                <a:lnTo>
                  <a:pt x="1802" y="2226"/>
                </a:lnTo>
                <a:lnTo>
                  <a:pt x="1798" y="2226"/>
                </a:lnTo>
                <a:lnTo>
                  <a:pt x="1788" y="2226"/>
                </a:lnTo>
                <a:lnTo>
                  <a:pt x="1776" y="2226"/>
                </a:lnTo>
                <a:lnTo>
                  <a:pt x="1770" y="2226"/>
                </a:lnTo>
                <a:lnTo>
                  <a:pt x="1765" y="2226"/>
                </a:lnTo>
                <a:lnTo>
                  <a:pt x="1762" y="2226"/>
                </a:lnTo>
                <a:lnTo>
                  <a:pt x="1760" y="2226"/>
                </a:lnTo>
                <a:lnTo>
                  <a:pt x="1748" y="2226"/>
                </a:lnTo>
                <a:lnTo>
                  <a:pt x="1741" y="2226"/>
                </a:lnTo>
                <a:lnTo>
                  <a:pt x="1717" y="2226"/>
                </a:lnTo>
                <a:lnTo>
                  <a:pt x="1686" y="2226"/>
                </a:lnTo>
                <a:lnTo>
                  <a:pt x="1683" y="2226"/>
                </a:lnTo>
                <a:lnTo>
                  <a:pt x="1672" y="2226"/>
                </a:lnTo>
                <a:lnTo>
                  <a:pt x="1668" y="2226"/>
                </a:lnTo>
                <a:lnTo>
                  <a:pt x="1667" y="2226"/>
                </a:lnTo>
                <a:lnTo>
                  <a:pt x="1653" y="2226"/>
                </a:lnTo>
                <a:lnTo>
                  <a:pt x="1608" y="2226"/>
                </a:lnTo>
                <a:lnTo>
                  <a:pt x="1602" y="2226"/>
                </a:lnTo>
                <a:lnTo>
                  <a:pt x="1601" y="2226"/>
                </a:lnTo>
                <a:lnTo>
                  <a:pt x="1599" y="2226"/>
                </a:lnTo>
                <a:lnTo>
                  <a:pt x="1593" y="2226"/>
                </a:lnTo>
                <a:lnTo>
                  <a:pt x="1578" y="2227"/>
                </a:lnTo>
                <a:lnTo>
                  <a:pt x="1570" y="2227"/>
                </a:lnTo>
                <a:lnTo>
                  <a:pt x="1568" y="2227"/>
                </a:lnTo>
                <a:lnTo>
                  <a:pt x="1558" y="2227"/>
                </a:lnTo>
                <a:lnTo>
                  <a:pt x="1538" y="2227"/>
                </a:lnTo>
                <a:lnTo>
                  <a:pt x="1518" y="2227"/>
                </a:lnTo>
                <a:lnTo>
                  <a:pt x="1485" y="2227"/>
                </a:lnTo>
                <a:lnTo>
                  <a:pt x="1479" y="2227"/>
                </a:lnTo>
                <a:lnTo>
                  <a:pt x="1478" y="2227"/>
                </a:lnTo>
                <a:lnTo>
                  <a:pt x="1457" y="2227"/>
                </a:lnTo>
                <a:lnTo>
                  <a:pt x="1453" y="2227"/>
                </a:lnTo>
                <a:lnTo>
                  <a:pt x="1448" y="2227"/>
                </a:lnTo>
                <a:lnTo>
                  <a:pt x="1434" y="2227"/>
                </a:lnTo>
                <a:lnTo>
                  <a:pt x="1433" y="2227"/>
                </a:lnTo>
                <a:lnTo>
                  <a:pt x="1426" y="2227"/>
                </a:lnTo>
                <a:lnTo>
                  <a:pt x="1420" y="2227"/>
                </a:lnTo>
                <a:lnTo>
                  <a:pt x="1414" y="2227"/>
                </a:lnTo>
                <a:lnTo>
                  <a:pt x="1383" y="2227"/>
                </a:lnTo>
                <a:lnTo>
                  <a:pt x="1382" y="2227"/>
                </a:lnTo>
                <a:lnTo>
                  <a:pt x="1362" y="2227"/>
                </a:lnTo>
                <a:lnTo>
                  <a:pt x="1349" y="2227"/>
                </a:lnTo>
                <a:lnTo>
                  <a:pt x="1269" y="2228"/>
                </a:lnTo>
                <a:lnTo>
                  <a:pt x="1239" y="2228"/>
                </a:lnTo>
                <a:lnTo>
                  <a:pt x="1237" y="2228"/>
                </a:lnTo>
                <a:lnTo>
                  <a:pt x="1223" y="2228"/>
                </a:lnTo>
                <a:lnTo>
                  <a:pt x="1199" y="2228"/>
                </a:lnTo>
                <a:lnTo>
                  <a:pt x="1183" y="2228"/>
                </a:lnTo>
                <a:lnTo>
                  <a:pt x="1182" y="2228"/>
                </a:lnTo>
                <a:lnTo>
                  <a:pt x="1176" y="2228"/>
                </a:lnTo>
                <a:lnTo>
                  <a:pt x="1168" y="2228"/>
                </a:lnTo>
                <a:lnTo>
                  <a:pt x="1164" y="2228"/>
                </a:lnTo>
                <a:lnTo>
                  <a:pt x="1163" y="2228"/>
                </a:lnTo>
                <a:lnTo>
                  <a:pt x="1136" y="2229"/>
                </a:lnTo>
                <a:lnTo>
                  <a:pt x="1125" y="2229"/>
                </a:lnTo>
                <a:lnTo>
                  <a:pt x="1124" y="2229"/>
                </a:lnTo>
                <a:lnTo>
                  <a:pt x="1110" y="2229"/>
                </a:lnTo>
                <a:lnTo>
                  <a:pt x="1108" y="2229"/>
                </a:lnTo>
                <a:lnTo>
                  <a:pt x="1105" y="2229"/>
                </a:lnTo>
                <a:lnTo>
                  <a:pt x="1084" y="2229"/>
                </a:lnTo>
                <a:lnTo>
                  <a:pt x="1035" y="2231"/>
                </a:lnTo>
                <a:lnTo>
                  <a:pt x="1034" y="2231"/>
                </a:lnTo>
                <a:lnTo>
                  <a:pt x="1003" y="2231"/>
                </a:lnTo>
                <a:lnTo>
                  <a:pt x="1002" y="2231"/>
                </a:lnTo>
                <a:lnTo>
                  <a:pt x="997" y="2231"/>
                </a:lnTo>
                <a:lnTo>
                  <a:pt x="992" y="2231"/>
                </a:lnTo>
                <a:lnTo>
                  <a:pt x="923" y="2231"/>
                </a:lnTo>
                <a:lnTo>
                  <a:pt x="899" y="2231"/>
                </a:lnTo>
                <a:lnTo>
                  <a:pt x="898" y="2231"/>
                </a:lnTo>
                <a:lnTo>
                  <a:pt x="896" y="2231"/>
                </a:lnTo>
                <a:lnTo>
                  <a:pt x="873" y="2231"/>
                </a:lnTo>
                <a:lnTo>
                  <a:pt x="870" y="2231"/>
                </a:lnTo>
                <a:lnTo>
                  <a:pt x="864" y="2231"/>
                </a:lnTo>
                <a:lnTo>
                  <a:pt x="856" y="2231"/>
                </a:lnTo>
                <a:lnTo>
                  <a:pt x="853" y="2231"/>
                </a:lnTo>
                <a:lnTo>
                  <a:pt x="852" y="2231"/>
                </a:lnTo>
                <a:lnTo>
                  <a:pt x="844" y="2231"/>
                </a:lnTo>
                <a:lnTo>
                  <a:pt x="843" y="2231"/>
                </a:lnTo>
                <a:lnTo>
                  <a:pt x="840" y="2231"/>
                </a:lnTo>
                <a:lnTo>
                  <a:pt x="812" y="2231"/>
                </a:lnTo>
                <a:lnTo>
                  <a:pt x="809" y="2231"/>
                </a:lnTo>
                <a:lnTo>
                  <a:pt x="808" y="2231"/>
                </a:lnTo>
                <a:lnTo>
                  <a:pt x="805" y="2231"/>
                </a:lnTo>
                <a:lnTo>
                  <a:pt x="801" y="2231"/>
                </a:lnTo>
                <a:lnTo>
                  <a:pt x="794" y="2231"/>
                </a:lnTo>
                <a:lnTo>
                  <a:pt x="793" y="2231"/>
                </a:lnTo>
                <a:lnTo>
                  <a:pt x="792" y="2231"/>
                </a:lnTo>
                <a:lnTo>
                  <a:pt x="795" y="2226"/>
                </a:lnTo>
                <a:lnTo>
                  <a:pt x="795" y="2225"/>
                </a:lnTo>
                <a:lnTo>
                  <a:pt x="796" y="2225"/>
                </a:lnTo>
                <a:lnTo>
                  <a:pt x="796" y="2223"/>
                </a:lnTo>
                <a:lnTo>
                  <a:pt x="797" y="2221"/>
                </a:lnTo>
                <a:lnTo>
                  <a:pt x="799" y="2220"/>
                </a:lnTo>
                <a:lnTo>
                  <a:pt x="799" y="2219"/>
                </a:lnTo>
                <a:lnTo>
                  <a:pt x="800" y="2218"/>
                </a:lnTo>
                <a:lnTo>
                  <a:pt x="800" y="2217"/>
                </a:lnTo>
                <a:lnTo>
                  <a:pt x="801" y="2216"/>
                </a:lnTo>
                <a:lnTo>
                  <a:pt x="801" y="2215"/>
                </a:lnTo>
                <a:lnTo>
                  <a:pt x="801" y="2213"/>
                </a:lnTo>
                <a:lnTo>
                  <a:pt x="802" y="2212"/>
                </a:lnTo>
                <a:lnTo>
                  <a:pt x="802" y="2211"/>
                </a:lnTo>
                <a:lnTo>
                  <a:pt x="803" y="2211"/>
                </a:lnTo>
                <a:lnTo>
                  <a:pt x="803" y="2210"/>
                </a:lnTo>
                <a:lnTo>
                  <a:pt x="803" y="2209"/>
                </a:lnTo>
                <a:lnTo>
                  <a:pt x="804" y="2209"/>
                </a:lnTo>
                <a:lnTo>
                  <a:pt x="804" y="2207"/>
                </a:lnTo>
                <a:lnTo>
                  <a:pt x="805" y="2206"/>
                </a:lnTo>
                <a:lnTo>
                  <a:pt x="806" y="2203"/>
                </a:lnTo>
                <a:lnTo>
                  <a:pt x="806" y="2202"/>
                </a:lnTo>
                <a:lnTo>
                  <a:pt x="806" y="2201"/>
                </a:lnTo>
                <a:lnTo>
                  <a:pt x="808" y="2199"/>
                </a:lnTo>
                <a:lnTo>
                  <a:pt x="809" y="2198"/>
                </a:lnTo>
                <a:lnTo>
                  <a:pt x="810" y="2195"/>
                </a:lnTo>
                <a:lnTo>
                  <a:pt x="811" y="2194"/>
                </a:lnTo>
                <a:lnTo>
                  <a:pt x="811" y="2193"/>
                </a:lnTo>
                <a:lnTo>
                  <a:pt x="811" y="2192"/>
                </a:lnTo>
                <a:lnTo>
                  <a:pt x="812" y="2190"/>
                </a:lnTo>
                <a:lnTo>
                  <a:pt x="814" y="2187"/>
                </a:lnTo>
                <a:lnTo>
                  <a:pt x="814" y="2186"/>
                </a:lnTo>
                <a:lnTo>
                  <a:pt x="816" y="2186"/>
                </a:lnTo>
                <a:lnTo>
                  <a:pt x="816" y="2185"/>
                </a:lnTo>
                <a:lnTo>
                  <a:pt x="816" y="2184"/>
                </a:lnTo>
                <a:lnTo>
                  <a:pt x="817" y="2183"/>
                </a:lnTo>
                <a:lnTo>
                  <a:pt x="818" y="2182"/>
                </a:lnTo>
                <a:lnTo>
                  <a:pt x="819" y="2181"/>
                </a:lnTo>
                <a:lnTo>
                  <a:pt x="819" y="2179"/>
                </a:lnTo>
                <a:lnTo>
                  <a:pt x="820" y="2178"/>
                </a:lnTo>
                <a:lnTo>
                  <a:pt x="820" y="2177"/>
                </a:lnTo>
                <a:lnTo>
                  <a:pt x="821" y="2176"/>
                </a:lnTo>
                <a:lnTo>
                  <a:pt x="821" y="2175"/>
                </a:lnTo>
                <a:lnTo>
                  <a:pt x="822" y="2175"/>
                </a:lnTo>
                <a:lnTo>
                  <a:pt x="822" y="2174"/>
                </a:lnTo>
                <a:lnTo>
                  <a:pt x="823" y="2173"/>
                </a:lnTo>
                <a:lnTo>
                  <a:pt x="823" y="2171"/>
                </a:lnTo>
                <a:lnTo>
                  <a:pt x="825" y="2171"/>
                </a:lnTo>
                <a:lnTo>
                  <a:pt x="825" y="2170"/>
                </a:lnTo>
                <a:lnTo>
                  <a:pt x="826" y="2168"/>
                </a:lnTo>
                <a:lnTo>
                  <a:pt x="827" y="2167"/>
                </a:lnTo>
                <a:lnTo>
                  <a:pt x="827" y="2166"/>
                </a:lnTo>
                <a:lnTo>
                  <a:pt x="828" y="2165"/>
                </a:lnTo>
                <a:lnTo>
                  <a:pt x="828" y="2164"/>
                </a:lnTo>
                <a:lnTo>
                  <a:pt x="829" y="2164"/>
                </a:lnTo>
                <a:lnTo>
                  <a:pt x="829" y="2162"/>
                </a:lnTo>
                <a:lnTo>
                  <a:pt x="830" y="2161"/>
                </a:lnTo>
                <a:lnTo>
                  <a:pt x="831" y="2160"/>
                </a:lnTo>
                <a:lnTo>
                  <a:pt x="831" y="2159"/>
                </a:lnTo>
                <a:lnTo>
                  <a:pt x="831" y="2158"/>
                </a:lnTo>
                <a:lnTo>
                  <a:pt x="831" y="2157"/>
                </a:lnTo>
                <a:lnTo>
                  <a:pt x="833" y="2156"/>
                </a:lnTo>
                <a:lnTo>
                  <a:pt x="833" y="2154"/>
                </a:lnTo>
                <a:lnTo>
                  <a:pt x="834" y="2154"/>
                </a:lnTo>
                <a:lnTo>
                  <a:pt x="834" y="2153"/>
                </a:lnTo>
                <a:lnTo>
                  <a:pt x="834" y="2152"/>
                </a:lnTo>
                <a:lnTo>
                  <a:pt x="835" y="2151"/>
                </a:lnTo>
                <a:lnTo>
                  <a:pt x="835" y="2150"/>
                </a:lnTo>
                <a:lnTo>
                  <a:pt x="837" y="2148"/>
                </a:lnTo>
                <a:lnTo>
                  <a:pt x="837" y="2146"/>
                </a:lnTo>
                <a:lnTo>
                  <a:pt x="838" y="2146"/>
                </a:lnTo>
                <a:lnTo>
                  <a:pt x="838" y="2145"/>
                </a:lnTo>
                <a:lnTo>
                  <a:pt x="839" y="2144"/>
                </a:lnTo>
                <a:lnTo>
                  <a:pt x="839" y="2143"/>
                </a:lnTo>
                <a:lnTo>
                  <a:pt x="840" y="2142"/>
                </a:lnTo>
                <a:lnTo>
                  <a:pt x="840" y="2141"/>
                </a:lnTo>
                <a:lnTo>
                  <a:pt x="842" y="2141"/>
                </a:lnTo>
                <a:lnTo>
                  <a:pt x="843" y="2140"/>
                </a:lnTo>
                <a:lnTo>
                  <a:pt x="843" y="2139"/>
                </a:lnTo>
                <a:lnTo>
                  <a:pt x="842" y="2139"/>
                </a:lnTo>
                <a:lnTo>
                  <a:pt x="842" y="2137"/>
                </a:lnTo>
                <a:lnTo>
                  <a:pt x="843" y="2137"/>
                </a:lnTo>
                <a:lnTo>
                  <a:pt x="844" y="2139"/>
                </a:lnTo>
                <a:lnTo>
                  <a:pt x="845" y="2139"/>
                </a:lnTo>
                <a:lnTo>
                  <a:pt x="845" y="2137"/>
                </a:lnTo>
                <a:lnTo>
                  <a:pt x="846" y="2137"/>
                </a:lnTo>
                <a:lnTo>
                  <a:pt x="846" y="2136"/>
                </a:lnTo>
                <a:lnTo>
                  <a:pt x="846" y="2134"/>
                </a:lnTo>
                <a:lnTo>
                  <a:pt x="846" y="2133"/>
                </a:lnTo>
                <a:lnTo>
                  <a:pt x="847" y="2132"/>
                </a:lnTo>
                <a:lnTo>
                  <a:pt x="846" y="2132"/>
                </a:lnTo>
                <a:lnTo>
                  <a:pt x="847" y="2132"/>
                </a:lnTo>
                <a:lnTo>
                  <a:pt x="847" y="2131"/>
                </a:lnTo>
                <a:lnTo>
                  <a:pt x="848" y="2129"/>
                </a:lnTo>
                <a:lnTo>
                  <a:pt x="849" y="2128"/>
                </a:lnTo>
                <a:lnTo>
                  <a:pt x="849" y="2127"/>
                </a:lnTo>
                <a:lnTo>
                  <a:pt x="849" y="2126"/>
                </a:lnTo>
                <a:lnTo>
                  <a:pt x="851" y="2126"/>
                </a:lnTo>
                <a:lnTo>
                  <a:pt x="849" y="2125"/>
                </a:lnTo>
                <a:lnTo>
                  <a:pt x="851" y="2125"/>
                </a:lnTo>
                <a:lnTo>
                  <a:pt x="851" y="2124"/>
                </a:lnTo>
                <a:lnTo>
                  <a:pt x="852" y="2120"/>
                </a:lnTo>
                <a:lnTo>
                  <a:pt x="853" y="2120"/>
                </a:lnTo>
                <a:lnTo>
                  <a:pt x="853" y="2118"/>
                </a:lnTo>
                <a:lnTo>
                  <a:pt x="853" y="2117"/>
                </a:lnTo>
                <a:lnTo>
                  <a:pt x="854" y="2116"/>
                </a:lnTo>
                <a:lnTo>
                  <a:pt x="854" y="2115"/>
                </a:lnTo>
                <a:lnTo>
                  <a:pt x="854" y="2114"/>
                </a:lnTo>
                <a:lnTo>
                  <a:pt x="855" y="2114"/>
                </a:lnTo>
                <a:lnTo>
                  <a:pt x="855" y="2112"/>
                </a:lnTo>
                <a:lnTo>
                  <a:pt x="856" y="2112"/>
                </a:lnTo>
                <a:lnTo>
                  <a:pt x="856" y="2111"/>
                </a:lnTo>
                <a:lnTo>
                  <a:pt x="857" y="2110"/>
                </a:lnTo>
                <a:lnTo>
                  <a:pt x="857" y="2109"/>
                </a:lnTo>
                <a:lnTo>
                  <a:pt x="857" y="2108"/>
                </a:lnTo>
                <a:lnTo>
                  <a:pt x="859" y="2107"/>
                </a:lnTo>
                <a:lnTo>
                  <a:pt x="859" y="2106"/>
                </a:lnTo>
                <a:lnTo>
                  <a:pt x="860" y="2106"/>
                </a:lnTo>
                <a:lnTo>
                  <a:pt x="860" y="2104"/>
                </a:lnTo>
                <a:lnTo>
                  <a:pt x="861" y="2103"/>
                </a:lnTo>
                <a:lnTo>
                  <a:pt x="862" y="2101"/>
                </a:lnTo>
                <a:lnTo>
                  <a:pt x="863" y="2101"/>
                </a:lnTo>
                <a:lnTo>
                  <a:pt x="863" y="2100"/>
                </a:lnTo>
                <a:lnTo>
                  <a:pt x="864" y="2100"/>
                </a:lnTo>
                <a:lnTo>
                  <a:pt x="864" y="2099"/>
                </a:lnTo>
                <a:lnTo>
                  <a:pt x="865" y="2098"/>
                </a:lnTo>
                <a:lnTo>
                  <a:pt x="866" y="2097"/>
                </a:lnTo>
                <a:lnTo>
                  <a:pt x="868" y="2097"/>
                </a:lnTo>
                <a:lnTo>
                  <a:pt x="868" y="2095"/>
                </a:lnTo>
                <a:lnTo>
                  <a:pt x="869" y="2095"/>
                </a:lnTo>
                <a:lnTo>
                  <a:pt x="870" y="2095"/>
                </a:lnTo>
                <a:lnTo>
                  <a:pt x="871" y="2095"/>
                </a:lnTo>
                <a:lnTo>
                  <a:pt x="871" y="2097"/>
                </a:lnTo>
                <a:lnTo>
                  <a:pt x="870" y="2097"/>
                </a:lnTo>
                <a:lnTo>
                  <a:pt x="870" y="2098"/>
                </a:lnTo>
                <a:lnTo>
                  <a:pt x="870" y="2099"/>
                </a:lnTo>
                <a:lnTo>
                  <a:pt x="870" y="2100"/>
                </a:lnTo>
                <a:lnTo>
                  <a:pt x="869" y="2100"/>
                </a:lnTo>
                <a:lnTo>
                  <a:pt x="868" y="2100"/>
                </a:lnTo>
                <a:lnTo>
                  <a:pt x="866" y="2100"/>
                </a:lnTo>
                <a:lnTo>
                  <a:pt x="865" y="2100"/>
                </a:lnTo>
                <a:lnTo>
                  <a:pt x="865" y="2101"/>
                </a:lnTo>
                <a:lnTo>
                  <a:pt x="864" y="2101"/>
                </a:lnTo>
                <a:lnTo>
                  <a:pt x="864" y="2102"/>
                </a:lnTo>
                <a:lnTo>
                  <a:pt x="863" y="2103"/>
                </a:lnTo>
                <a:lnTo>
                  <a:pt x="863" y="2104"/>
                </a:lnTo>
                <a:lnTo>
                  <a:pt x="862" y="2104"/>
                </a:lnTo>
                <a:lnTo>
                  <a:pt x="862" y="2106"/>
                </a:lnTo>
                <a:lnTo>
                  <a:pt x="862" y="2107"/>
                </a:lnTo>
                <a:lnTo>
                  <a:pt x="862" y="2108"/>
                </a:lnTo>
                <a:lnTo>
                  <a:pt x="861" y="2109"/>
                </a:lnTo>
                <a:lnTo>
                  <a:pt x="861" y="2110"/>
                </a:lnTo>
                <a:lnTo>
                  <a:pt x="862" y="2110"/>
                </a:lnTo>
                <a:lnTo>
                  <a:pt x="862" y="2111"/>
                </a:lnTo>
                <a:lnTo>
                  <a:pt x="862" y="2112"/>
                </a:lnTo>
                <a:lnTo>
                  <a:pt x="861" y="2112"/>
                </a:lnTo>
                <a:lnTo>
                  <a:pt x="861" y="2114"/>
                </a:lnTo>
                <a:lnTo>
                  <a:pt x="860" y="2114"/>
                </a:lnTo>
                <a:lnTo>
                  <a:pt x="860" y="2112"/>
                </a:lnTo>
                <a:lnTo>
                  <a:pt x="860" y="2114"/>
                </a:lnTo>
                <a:lnTo>
                  <a:pt x="861" y="2114"/>
                </a:lnTo>
                <a:lnTo>
                  <a:pt x="862" y="2114"/>
                </a:lnTo>
                <a:lnTo>
                  <a:pt x="862" y="2115"/>
                </a:lnTo>
                <a:lnTo>
                  <a:pt x="862" y="2114"/>
                </a:lnTo>
                <a:lnTo>
                  <a:pt x="863" y="2114"/>
                </a:lnTo>
                <a:lnTo>
                  <a:pt x="863" y="2115"/>
                </a:lnTo>
                <a:lnTo>
                  <a:pt x="863" y="2116"/>
                </a:lnTo>
                <a:lnTo>
                  <a:pt x="864" y="2116"/>
                </a:lnTo>
                <a:lnTo>
                  <a:pt x="864" y="2115"/>
                </a:lnTo>
                <a:lnTo>
                  <a:pt x="864" y="2116"/>
                </a:lnTo>
                <a:lnTo>
                  <a:pt x="864" y="2115"/>
                </a:lnTo>
                <a:lnTo>
                  <a:pt x="864" y="2114"/>
                </a:lnTo>
                <a:lnTo>
                  <a:pt x="865" y="2114"/>
                </a:lnTo>
                <a:lnTo>
                  <a:pt x="865" y="2115"/>
                </a:lnTo>
                <a:lnTo>
                  <a:pt x="865" y="2114"/>
                </a:lnTo>
                <a:lnTo>
                  <a:pt x="866" y="2114"/>
                </a:lnTo>
                <a:lnTo>
                  <a:pt x="865" y="2114"/>
                </a:lnTo>
                <a:lnTo>
                  <a:pt x="864" y="2114"/>
                </a:lnTo>
                <a:lnTo>
                  <a:pt x="863" y="2114"/>
                </a:lnTo>
                <a:lnTo>
                  <a:pt x="863" y="2112"/>
                </a:lnTo>
                <a:lnTo>
                  <a:pt x="863" y="2114"/>
                </a:lnTo>
                <a:lnTo>
                  <a:pt x="862" y="2114"/>
                </a:lnTo>
                <a:lnTo>
                  <a:pt x="861" y="2114"/>
                </a:lnTo>
                <a:lnTo>
                  <a:pt x="861" y="2112"/>
                </a:lnTo>
                <a:lnTo>
                  <a:pt x="862" y="2112"/>
                </a:lnTo>
                <a:lnTo>
                  <a:pt x="862" y="2111"/>
                </a:lnTo>
                <a:lnTo>
                  <a:pt x="863" y="2111"/>
                </a:lnTo>
                <a:lnTo>
                  <a:pt x="863" y="2110"/>
                </a:lnTo>
                <a:lnTo>
                  <a:pt x="864" y="2110"/>
                </a:lnTo>
                <a:lnTo>
                  <a:pt x="864" y="2111"/>
                </a:lnTo>
                <a:lnTo>
                  <a:pt x="865" y="2110"/>
                </a:lnTo>
                <a:lnTo>
                  <a:pt x="864" y="2110"/>
                </a:lnTo>
                <a:lnTo>
                  <a:pt x="864" y="2109"/>
                </a:lnTo>
                <a:lnTo>
                  <a:pt x="865" y="2109"/>
                </a:lnTo>
                <a:lnTo>
                  <a:pt x="866" y="2109"/>
                </a:lnTo>
                <a:lnTo>
                  <a:pt x="868" y="2109"/>
                </a:lnTo>
                <a:lnTo>
                  <a:pt x="868" y="2108"/>
                </a:lnTo>
                <a:lnTo>
                  <a:pt x="869" y="2108"/>
                </a:lnTo>
                <a:lnTo>
                  <a:pt x="869" y="2107"/>
                </a:lnTo>
                <a:lnTo>
                  <a:pt x="870" y="2107"/>
                </a:lnTo>
                <a:lnTo>
                  <a:pt x="870" y="2108"/>
                </a:lnTo>
                <a:lnTo>
                  <a:pt x="870" y="2107"/>
                </a:lnTo>
                <a:lnTo>
                  <a:pt x="871" y="2107"/>
                </a:lnTo>
                <a:lnTo>
                  <a:pt x="871" y="2108"/>
                </a:lnTo>
                <a:lnTo>
                  <a:pt x="871" y="2107"/>
                </a:lnTo>
                <a:lnTo>
                  <a:pt x="872" y="2107"/>
                </a:lnTo>
                <a:lnTo>
                  <a:pt x="872" y="2106"/>
                </a:lnTo>
                <a:lnTo>
                  <a:pt x="872" y="2104"/>
                </a:lnTo>
                <a:lnTo>
                  <a:pt x="873" y="2104"/>
                </a:lnTo>
                <a:lnTo>
                  <a:pt x="873" y="2103"/>
                </a:lnTo>
                <a:lnTo>
                  <a:pt x="874" y="2103"/>
                </a:lnTo>
                <a:lnTo>
                  <a:pt x="874" y="2102"/>
                </a:lnTo>
                <a:lnTo>
                  <a:pt x="875" y="2102"/>
                </a:lnTo>
                <a:lnTo>
                  <a:pt x="875" y="2101"/>
                </a:lnTo>
                <a:lnTo>
                  <a:pt x="875" y="2100"/>
                </a:lnTo>
                <a:lnTo>
                  <a:pt x="877" y="2100"/>
                </a:lnTo>
                <a:lnTo>
                  <a:pt x="878" y="2100"/>
                </a:lnTo>
                <a:lnTo>
                  <a:pt x="878" y="2101"/>
                </a:lnTo>
                <a:lnTo>
                  <a:pt x="878" y="2102"/>
                </a:lnTo>
                <a:lnTo>
                  <a:pt x="878" y="2103"/>
                </a:lnTo>
                <a:lnTo>
                  <a:pt x="879" y="2103"/>
                </a:lnTo>
                <a:lnTo>
                  <a:pt x="879" y="2104"/>
                </a:lnTo>
                <a:lnTo>
                  <a:pt x="879" y="2106"/>
                </a:lnTo>
                <a:lnTo>
                  <a:pt x="879" y="2107"/>
                </a:lnTo>
                <a:lnTo>
                  <a:pt x="879" y="2106"/>
                </a:lnTo>
                <a:lnTo>
                  <a:pt x="879" y="2104"/>
                </a:lnTo>
                <a:lnTo>
                  <a:pt x="880" y="2104"/>
                </a:lnTo>
                <a:lnTo>
                  <a:pt x="881" y="2104"/>
                </a:lnTo>
                <a:lnTo>
                  <a:pt x="881" y="2106"/>
                </a:lnTo>
                <a:lnTo>
                  <a:pt x="880" y="2106"/>
                </a:lnTo>
                <a:lnTo>
                  <a:pt x="881" y="2107"/>
                </a:lnTo>
                <a:lnTo>
                  <a:pt x="881" y="2106"/>
                </a:lnTo>
                <a:lnTo>
                  <a:pt x="882" y="2106"/>
                </a:lnTo>
                <a:lnTo>
                  <a:pt x="882" y="2107"/>
                </a:lnTo>
                <a:lnTo>
                  <a:pt x="883" y="2107"/>
                </a:lnTo>
                <a:lnTo>
                  <a:pt x="883" y="2108"/>
                </a:lnTo>
                <a:lnTo>
                  <a:pt x="883" y="2109"/>
                </a:lnTo>
                <a:lnTo>
                  <a:pt x="885" y="2109"/>
                </a:lnTo>
                <a:lnTo>
                  <a:pt x="886" y="2109"/>
                </a:lnTo>
                <a:lnTo>
                  <a:pt x="886" y="2110"/>
                </a:lnTo>
                <a:lnTo>
                  <a:pt x="887" y="2110"/>
                </a:lnTo>
                <a:lnTo>
                  <a:pt x="888" y="2110"/>
                </a:lnTo>
                <a:lnTo>
                  <a:pt x="888" y="2109"/>
                </a:lnTo>
                <a:lnTo>
                  <a:pt x="887" y="2109"/>
                </a:lnTo>
                <a:lnTo>
                  <a:pt x="887" y="2108"/>
                </a:lnTo>
                <a:lnTo>
                  <a:pt x="888" y="2108"/>
                </a:lnTo>
                <a:lnTo>
                  <a:pt x="888" y="2107"/>
                </a:lnTo>
                <a:lnTo>
                  <a:pt x="889" y="2107"/>
                </a:lnTo>
                <a:lnTo>
                  <a:pt x="889" y="2106"/>
                </a:lnTo>
                <a:lnTo>
                  <a:pt x="890" y="2106"/>
                </a:lnTo>
                <a:lnTo>
                  <a:pt x="890" y="2107"/>
                </a:lnTo>
                <a:lnTo>
                  <a:pt x="890" y="2108"/>
                </a:lnTo>
                <a:lnTo>
                  <a:pt x="891" y="2108"/>
                </a:lnTo>
                <a:lnTo>
                  <a:pt x="890" y="2108"/>
                </a:lnTo>
                <a:lnTo>
                  <a:pt x="891" y="2108"/>
                </a:lnTo>
                <a:lnTo>
                  <a:pt x="891" y="2109"/>
                </a:lnTo>
                <a:lnTo>
                  <a:pt x="890" y="2109"/>
                </a:lnTo>
                <a:lnTo>
                  <a:pt x="891" y="2109"/>
                </a:lnTo>
                <a:lnTo>
                  <a:pt x="891" y="2110"/>
                </a:lnTo>
                <a:lnTo>
                  <a:pt x="892" y="2110"/>
                </a:lnTo>
                <a:lnTo>
                  <a:pt x="894" y="2110"/>
                </a:lnTo>
                <a:lnTo>
                  <a:pt x="894" y="2109"/>
                </a:lnTo>
                <a:lnTo>
                  <a:pt x="895" y="2108"/>
                </a:lnTo>
                <a:lnTo>
                  <a:pt x="895" y="2107"/>
                </a:lnTo>
                <a:lnTo>
                  <a:pt x="896" y="2107"/>
                </a:lnTo>
                <a:lnTo>
                  <a:pt x="896" y="2106"/>
                </a:lnTo>
                <a:lnTo>
                  <a:pt x="896" y="2104"/>
                </a:lnTo>
                <a:lnTo>
                  <a:pt x="896" y="2103"/>
                </a:lnTo>
                <a:lnTo>
                  <a:pt x="895" y="2103"/>
                </a:lnTo>
                <a:lnTo>
                  <a:pt x="895" y="2102"/>
                </a:lnTo>
                <a:lnTo>
                  <a:pt x="895" y="2101"/>
                </a:lnTo>
                <a:lnTo>
                  <a:pt x="894" y="2101"/>
                </a:lnTo>
                <a:lnTo>
                  <a:pt x="895" y="2100"/>
                </a:lnTo>
                <a:lnTo>
                  <a:pt x="895" y="2099"/>
                </a:lnTo>
                <a:lnTo>
                  <a:pt x="895" y="2098"/>
                </a:lnTo>
                <a:lnTo>
                  <a:pt x="894" y="2097"/>
                </a:lnTo>
                <a:lnTo>
                  <a:pt x="895" y="2097"/>
                </a:lnTo>
                <a:lnTo>
                  <a:pt x="894" y="2097"/>
                </a:lnTo>
                <a:lnTo>
                  <a:pt x="894" y="2095"/>
                </a:lnTo>
                <a:lnTo>
                  <a:pt x="892" y="2095"/>
                </a:lnTo>
                <a:lnTo>
                  <a:pt x="892" y="2097"/>
                </a:lnTo>
                <a:lnTo>
                  <a:pt x="892" y="2098"/>
                </a:lnTo>
                <a:lnTo>
                  <a:pt x="891" y="2098"/>
                </a:lnTo>
                <a:lnTo>
                  <a:pt x="892" y="2098"/>
                </a:lnTo>
                <a:lnTo>
                  <a:pt x="892" y="2099"/>
                </a:lnTo>
                <a:lnTo>
                  <a:pt x="891" y="2099"/>
                </a:lnTo>
                <a:lnTo>
                  <a:pt x="892" y="2099"/>
                </a:lnTo>
                <a:lnTo>
                  <a:pt x="892" y="2100"/>
                </a:lnTo>
                <a:lnTo>
                  <a:pt x="891" y="2100"/>
                </a:lnTo>
                <a:lnTo>
                  <a:pt x="890" y="2100"/>
                </a:lnTo>
                <a:lnTo>
                  <a:pt x="890" y="2099"/>
                </a:lnTo>
                <a:lnTo>
                  <a:pt x="891" y="2099"/>
                </a:lnTo>
                <a:lnTo>
                  <a:pt x="890" y="2098"/>
                </a:lnTo>
                <a:lnTo>
                  <a:pt x="890" y="2097"/>
                </a:lnTo>
                <a:lnTo>
                  <a:pt x="890" y="2095"/>
                </a:lnTo>
                <a:lnTo>
                  <a:pt x="889" y="2094"/>
                </a:lnTo>
                <a:lnTo>
                  <a:pt x="889" y="2093"/>
                </a:lnTo>
                <a:lnTo>
                  <a:pt x="889" y="2092"/>
                </a:lnTo>
                <a:lnTo>
                  <a:pt x="888" y="2092"/>
                </a:lnTo>
                <a:lnTo>
                  <a:pt x="888" y="2093"/>
                </a:lnTo>
                <a:lnTo>
                  <a:pt x="888" y="2094"/>
                </a:lnTo>
                <a:lnTo>
                  <a:pt x="887" y="2094"/>
                </a:lnTo>
                <a:lnTo>
                  <a:pt x="886" y="2094"/>
                </a:lnTo>
                <a:lnTo>
                  <a:pt x="885" y="2094"/>
                </a:lnTo>
                <a:lnTo>
                  <a:pt x="885" y="2093"/>
                </a:lnTo>
                <a:lnTo>
                  <a:pt x="883" y="2093"/>
                </a:lnTo>
                <a:lnTo>
                  <a:pt x="883" y="2092"/>
                </a:lnTo>
                <a:lnTo>
                  <a:pt x="885" y="2092"/>
                </a:lnTo>
                <a:lnTo>
                  <a:pt x="883" y="2092"/>
                </a:lnTo>
                <a:lnTo>
                  <a:pt x="885" y="2092"/>
                </a:lnTo>
                <a:lnTo>
                  <a:pt x="885" y="2091"/>
                </a:lnTo>
                <a:lnTo>
                  <a:pt x="885" y="2090"/>
                </a:lnTo>
                <a:lnTo>
                  <a:pt x="883" y="2090"/>
                </a:lnTo>
                <a:lnTo>
                  <a:pt x="883" y="2089"/>
                </a:lnTo>
                <a:lnTo>
                  <a:pt x="883" y="2087"/>
                </a:lnTo>
                <a:lnTo>
                  <a:pt x="883" y="2086"/>
                </a:lnTo>
                <a:lnTo>
                  <a:pt x="883" y="2085"/>
                </a:lnTo>
                <a:lnTo>
                  <a:pt x="883" y="2084"/>
                </a:lnTo>
                <a:lnTo>
                  <a:pt x="883" y="2083"/>
                </a:lnTo>
                <a:lnTo>
                  <a:pt x="882" y="2083"/>
                </a:lnTo>
                <a:lnTo>
                  <a:pt x="882" y="2082"/>
                </a:lnTo>
                <a:lnTo>
                  <a:pt x="882" y="2081"/>
                </a:lnTo>
                <a:lnTo>
                  <a:pt x="883" y="2081"/>
                </a:lnTo>
                <a:lnTo>
                  <a:pt x="883" y="2079"/>
                </a:lnTo>
                <a:lnTo>
                  <a:pt x="885" y="2079"/>
                </a:lnTo>
                <a:lnTo>
                  <a:pt x="885" y="2078"/>
                </a:lnTo>
                <a:lnTo>
                  <a:pt x="886" y="2078"/>
                </a:lnTo>
                <a:lnTo>
                  <a:pt x="887" y="2078"/>
                </a:lnTo>
                <a:lnTo>
                  <a:pt x="888" y="2078"/>
                </a:lnTo>
                <a:lnTo>
                  <a:pt x="888" y="2079"/>
                </a:lnTo>
                <a:lnTo>
                  <a:pt x="888" y="2081"/>
                </a:lnTo>
                <a:lnTo>
                  <a:pt x="887" y="2081"/>
                </a:lnTo>
                <a:lnTo>
                  <a:pt x="887" y="2082"/>
                </a:lnTo>
                <a:lnTo>
                  <a:pt x="888" y="2083"/>
                </a:lnTo>
                <a:lnTo>
                  <a:pt x="888" y="2084"/>
                </a:lnTo>
                <a:lnTo>
                  <a:pt x="888" y="2085"/>
                </a:lnTo>
                <a:lnTo>
                  <a:pt x="887" y="2085"/>
                </a:lnTo>
                <a:lnTo>
                  <a:pt x="887" y="2086"/>
                </a:lnTo>
                <a:lnTo>
                  <a:pt x="888" y="2086"/>
                </a:lnTo>
                <a:lnTo>
                  <a:pt x="889" y="2086"/>
                </a:lnTo>
                <a:lnTo>
                  <a:pt x="889" y="2087"/>
                </a:lnTo>
                <a:lnTo>
                  <a:pt x="890" y="2087"/>
                </a:lnTo>
                <a:lnTo>
                  <a:pt x="890" y="2089"/>
                </a:lnTo>
                <a:lnTo>
                  <a:pt x="890" y="2087"/>
                </a:lnTo>
                <a:lnTo>
                  <a:pt x="891" y="2087"/>
                </a:lnTo>
                <a:lnTo>
                  <a:pt x="891" y="2089"/>
                </a:lnTo>
                <a:lnTo>
                  <a:pt x="891" y="2090"/>
                </a:lnTo>
                <a:lnTo>
                  <a:pt x="890" y="2090"/>
                </a:lnTo>
                <a:lnTo>
                  <a:pt x="890" y="2091"/>
                </a:lnTo>
                <a:lnTo>
                  <a:pt x="890" y="2092"/>
                </a:lnTo>
                <a:lnTo>
                  <a:pt x="890" y="2091"/>
                </a:lnTo>
                <a:lnTo>
                  <a:pt x="891" y="2091"/>
                </a:lnTo>
                <a:lnTo>
                  <a:pt x="892" y="2091"/>
                </a:lnTo>
                <a:lnTo>
                  <a:pt x="891" y="2091"/>
                </a:lnTo>
                <a:lnTo>
                  <a:pt x="891" y="2092"/>
                </a:lnTo>
                <a:lnTo>
                  <a:pt x="892" y="2092"/>
                </a:lnTo>
                <a:lnTo>
                  <a:pt x="894" y="2092"/>
                </a:lnTo>
                <a:lnTo>
                  <a:pt x="892" y="2092"/>
                </a:lnTo>
                <a:lnTo>
                  <a:pt x="892" y="2091"/>
                </a:lnTo>
                <a:lnTo>
                  <a:pt x="892" y="2090"/>
                </a:lnTo>
                <a:lnTo>
                  <a:pt x="891" y="2090"/>
                </a:lnTo>
                <a:lnTo>
                  <a:pt x="891" y="2089"/>
                </a:lnTo>
                <a:lnTo>
                  <a:pt x="892" y="2089"/>
                </a:lnTo>
                <a:lnTo>
                  <a:pt x="894" y="2089"/>
                </a:lnTo>
                <a:lnTo>
                  <a:pt x="894" y="2090"/>
                </a:lnTo>
                <a:lnTo>
                  <a:pt x="895" y="2090"/>
                </a:lnTo>
                <a:lnTo>
                  <a:pt x="895" y="2089"/>
                </a:lnTo>
                <a:lnTo>
                  <a:pt x="895" y="2087"/>
                </a:lnTo>
                <a:lnTo>
                  <a:pt x="894" y="2087"/>
                </a:lnTo>
                <a:lnTo>
                  <a:pt x="892" y="2087"/>
                </a:lnTo>
                <a:lnTo>
                  <a:pt x="892" y="2086"/>
                </a:lnTo>
                <a:lnTo>
                  <a:pt x="894" y="2086"/>
                </a:lnTo>
                <a:lnTo>
                  <a:pt x="894" y="2085"/>
                </a:lnTo>
                <a:lnTo>
                  <a:pt x="895" y="2085"/>
                </a:lnTo>
                <a:lnTo>
                  <a:pt x="896" y="2085"/>
                </a:lnTo>
                <a:lnTo>
                  <a:pt x="896" y="2086"/>
                </a:lnTo>
                <a:lnTo>
                  <a:pt x="895" y="2086"/>
                </a:lnTo>
                <a:lnTo>
                  <a:pt x="895" y="2087"/>
                </a:lnTo>
                <a:lnTo>
                  <a:pt x="896" y="2087"/>
                </a:lnTo>
                <a:lnTo>
                  <a:pt x="896" y="2086"/>
                </a:lnTo>
                <a:lnTo>
                  <a:pt x="896" y="2085"/>
                </a:lnTo>
                <a:lnTo>
                  <a:pt x="896" y="2084"/>
                </a:lnTo>
                <a:lnTo>
                  <a:pt x="897" y="2084"/>
                </a:lnTo>
                <a:lnTo>
                  <a:pt x="897" y="2085"/>
                </a:lnTo>
                <a:lnTo>
                  <a:pt x="896" y="2085"/>
                </a:lnTo>
                <a:lnTo>
                  <a:pt x="897" y="2085"/>
                </a:lnTo>
                <a:lnTo>
                  <a:pt x="898" y="2085"/>
                </a:lnTo>
                <a:lnTo>
                  <a:pt x="898" y="2084"/>
                </a:lnTo>
                <a:lnTo>
                  <a:pt x="898" y="2085"/>
                </a:lnTo>
                <a:lnTo>
                  <a:pt x="899" y="2085"/>
                </a:lnTo>
                <a:lnTo>
                  <a:pt x="899" y="2086"/>
                </a:lnTo>
                <a:lnTo>
                  <a:pt x="900" y="2086"/>
                </a:lnTo>
                <a:lnTo>
                  <a:pt x="902" y="2086"/>
                </a:lnTo>
                <a:lnTo>
                  <a:pt x="902" y="2087"/>
                </a:lnTo>
                <a:lnTo>
                  <a:pt x="902" y="2086"/>
                </a:lnTo>
                <a:lnTo>
                  <a:pt x="903" y="2086"/>
                </a:lnTo>
                <a:lnTo>
                  <a:pt x="903" y="2087"/>
                </a:lnTo>
                <a:lnTo>
                  <a:pt x="904" y="2087"/>
                </a:lnTo>
                <a:lnTo>
                  <a:pt x="905" y="2087"/>
                </a:lnTo>
                <a:lnTo>
                  <a:pt x="906" y="2087"/>
                </a:lnTo>
                <a:lnTo>
                  <a:pt x="906" y="2089"/>
                </a:lnTo>
                <a:lnTo>
                  <a:pt x="906" y="2090"/>
                </a:lnTo>
                <a:lnTo>
                  <a:pt x="907" y="2090"/>
                </a:lnTo>
                <a:lnTo>
                  <a:pt x="907" y="2089"/>
                </a:lnTo>
                <a:lnTo>
                  <a:pt x="908" y="2089"/>
                </a:lnTo>
                <a:lnTo>
                  <a:pt x="909" y="2089"/>
                </a:lnTo>
                <a:lnTo>
                  <a:pt x="909" y="2090"/>
                </a:lnTo>
                <a:lnTo>
                  <a:pt x="909" y="2091"/>
                </a:lnTo>
                <a:lnTo>
                  <a:pt x="908" y="2091"/>
                </a:lnTo>
                <a:lnTo>
                  <a:pt x="908" y="2092"/>
                </a:lnTo>
                <a:lnTo>
                  <a:pt x="908" y="2093"/>
                </a:lnTo>
                <a:lnTo>
                  <a:pt x="908" y="2094"/>
                </a:lnTo>
                <a:lnTo>
                  <a:pt x="909" y="2094"/>
                </a:lnTo>
                <a:lnTo>
                  <a:pt x="909" y="2095"/>
                </a:lnTo>
                <a:lnTo>
                  <a:pt x="911" y="2095"/>
                </a:lnTo>
                <a:lnTo>
                  <a:pt x="912" y="2095"/>
                </a:lnTo>
                <a:lnTo>
                  <a:pt x="913" y="2095"/>
                </a:lnTo>
                <a:lnTo>
                  <a:pt x="913" y="2097"/>
                </a:lnTo>
                <a:lnTo>
                  <a:pt x="913" y="2098"/>
                </a:lnTo>
                <a:lnTo>
                  <a:pt x="914" y="2098"/>
                </a:lnTo>
                <a:lnTo>
                  <a:pt x="915" y="2098"/>
                </a:lnTo>
                <a:lnTo>
                  <a:pt x="915" y="2099"/>
                </a:lnTo>
                <a:lnTo>
                  <a:pt x="915" y="2100"/>
                </a:lnTo>
                <a:lnTo>
                  <a:pt x="915" y="2101"/>
                </a:lnTo>
                <a:lnTo>
                  <a:pt x="916" y="2102"/>
                </a:lnTo>
                <a:lnTo>
                  <a:pt x="915" y="2102"/>
                </a:lnTo>
                <a:lnTo>
                  <a:pt x="916" y="2102"/>
                </a:lnTo>
                <a:lnTo>
                  <a:pt x="917" y="2102"/>
                </a:lnTo>
                <a:lnTo>
                  <a:pt x="917" y="2103"/>
                </a:lnTo>
                <a:lnTo>
                  <a:pt x="917" y="2104"/>
                </a:lnTo>
                <a:lnTo>
                  <a:pt x="916" y="2104"/>
                </a:lnTo>
                <a:lnTo>
                  <a:pt x="917" y="2104"/>
                </a:lnTo>
                <a:lnTo>
                  <a:pt x="917" y="2103"/>
                </a:lnTo>
                <a:lnTo>
                  <a:pt x="918" y="2103"/>
                </a:lnTo>
                <a:lnTo>
                  <a:pt x="920" y="2103"/>
                </a:lnTo>
                <a:lnTo>
                  <a:pt x="921" y="2103"/>
                </a:lnTo>
                <a:lnTo>
                  <a:pt x="921" y="2102"/>
                </a:lnTo>
                <a:lnTo>
                  <a:pt x="922" y="2102"/>
                </a:lnTo>
                <a:lnTo>
                  <a:pt x="922" y="2103"/>
                </a:lnTo>
                <a:lnTo>
                  <a:pt x="922" y="2104"/>
                </a:lnTo>
                <a:lnTo>
                  <a:pt x="921" y="2104"/>
                </a:lnTo>
                <a:lnTo>
                  <a:pt x="920" y="2104"/>
                </a:lnTo>
                <a:lnTo>
                  <a:pt x="920" y="2106"/>
                </a:lnTo>
                <a:lnTo>
                  <a:pt x="920" y="2107"/>
                </a:lnTo>
                <a:lnTo>
                  <a:pt x="921" y="2107"/>
                </a:lnTo>
                <a:lnTo>
                  <a:pt x="922" y="2107"/>
                </a:lnTo>
                <a:lnTo>
                  <a:pt x="923" y="2107"/>
                </a:lnTo>
                <a:lnTo>
                  <a:pt x="923" y="2108"/>
                </a:lnTo>
                <a:lnTo>
                  <a:pt x="922" y="2108"/>
                </a:lnTo>
                <a:lnTo>
                  <a:pt x="922" y="2109"/>
                </a:lnTo>
                <a:lnTo>
                  <a:pt x="922" y="2110"/>
                </a:lnTo>
                <a:lnTo>
                  <a:pt x="922" y="2111"/>
                </a:lnTo>
                <a:lnTo>
                  <a:pt x="923" y="2111"/>
                </a:lnTo>
                <a:lnTo>
                  <a:pt x="923" y="2112"/>
                </a:lnTo>
                <a:lnTo>
                  <a:pt x="923" y="2114"/>
                </a:lnTo>
                <a:lnTo>
                  <a:pt x="924" y="2114"/>
                </a:lnTo>
                <a:lnTo>
                  <a:pt x="924" y="2115"/>
                </a:lnTo>
                <a:lnTo>
                  <a:pt x="924" y="2116"/>
                </a:lnTo>
                <a:lnTo>
                  <a:pt x="925" y="2116"/>
                </a:lnTo>
                <a:lnTo>
                  <a:pt x="925" y="2117"/>
                </a:lnTo>
                <a:lnTo>
                  <a:pt x="926" y="2117"/>
                </a:lnTo>
                <a:lnTo>
                  <a:pt x="928" y="2118"/>
                </a:lnTo>
                <a:lnTo>
                  <a:pt x="929" y="2118"/>
                </a:lnTo>
                <a:lnTo>
                  <a:pt x="929" y="2119"/>
                </a:lnTo>
                <a:lnTo>
                  <a:pt x="930" y="2119"/>
                </a:lnTo>
                <a:lnTo>
                  <a:pt x="930" y="2120"/>
                </a:lnTo>
                <a:lnTo>
                  <a:pt x="929" y="2120"/>
                </a:lnTo>
                <a:lnTo>
                  <a:pt x="929" y="2122"/>
                </a:lnTo>
                <a:lnTo>
                  <a:pt x="930" y="2122"/>
                </a:lnTo>
                <a:lnTo>
                  <a:pt x="931" y="2122"/>
                </a:lnTo>
                <a:lnTo>
                  <a:pt x="932" y="2122"/>
                </a:lnTo>
                <a:lnTo>
                  <a:pt x="933" y="2122"/>
                </a:lnTo>
                <a:lnTo>
                  <a:pt x="932" y="2122"/>
                </a:lnTo>
                <a:lnTo>
                  <a:pt x="932" y="2123"/>
                </a:lnTo>
                <a:lnTo>
                  <a:pt x="931" y="2123"/>
                </a:lnTo>
                <a:lnTo>
                  <a:pt x="930" y="2124"/>
                </a:lnTo>
                <a:lnTo>
                  <a:pt x="931" y="2124"/>
                </a:lnTo>
                <a:lnTo>
                  <a:pt x="932" y="2124"/>
                </a:lnTo>
                <a:lnTo>
                  <a:pt x="933" y="2125"/>
                </a:lnTo>
                <a:lnTo>
                  <a:pt x="932" y="2126"/>
                </a:lnTo>
                <a:lnTo>
                  <a:pt x="931" y="2126"/>
                </a:lnTo>
                <a:lnTo>
                  <a:pt x="931" y="2125"/>
                </a:lnTo>
                <a:lnTo>
                  <a:pt x="930" y="2125"/>
                </a:lnTo>
                <a:lnTo>
                  <a:pt x="930" y="2126"/>
                </a:lnTo>
                <a:lnTo>
                  <a:pt x="929" y="2126"/>
                </a:lnTo>
                <a:lnTo>
                  <a:pt x="930" y="2126"/>
                </a:lnTo>
                <a:lnTo>
                  <a:pt x="930" y="2127"/>
                </a:lnTo>
                <a:lnTo>
                  <a:pt x="930" y="2126"/>
                </a:lnTo>
                <a:lnTo>
                  <a:pt x="929" y="2126"/>
                </a:lnTo>
                <a:lnTo>
                  <a:pt x="929" y="2127"/>
                </a:lnTo>
                <a:lnTo>
                  <a:pt x="929" y="2128"/>
                </a:lnTo>
                <a:lnTo>
                  <a:pt x="930" y="2128"/>
                </a:lnTo>
                <a:lnTo>
                  <a:pt x="931" y="2128"/>
                </a:lnTo>
                <a:lnTo>
                  <a:pt x="932" y="2128"/>
                </a:lnTo>
                <a:lnTo>
                  <a:pt x="932" y="2129"/>
                </a:lnTo>
                <a:lnTo>
                  <a:pt x="931" y="2129"/>
                </a:lnTo>
                <a:lnTo>
                  <a:pt x="932" y="2129"/>
                </a:lnTo>
                <a:lnTo>
                  <a:pt x="932" y="2128"/>
                </a:lnTo>
                <a:lnTo>
                  <a:pt x="932" y="2127"/>
                </a:lnTo>
                <a:lnTo>
                  <a:pt x="933" y="2127"/>
                </a:lnTo>
                <a:lnTo>
                  <a:pt x="933" y="2128"/>
                </a:lnTo>
                <a:lnTo>
                  <a:pt x="933" y="2127"/>
                </a:lnTo>
                <a:lnTo>
                  <a:pt x="934" y="2127"/>
                </a:lnTo>
                <a:lnTo>
                  <a:pt x="934" y="2126"/>
                </a:lnTo>
                <a:lnTo>
                  <a:pt x="935" y="2127"/>
                </a:lnTo>
                <a:lnTo>
                  <a:pt x="937" y="2127"/>
                </a:lnTo>
                <a:lnTo>
                  <a:pt x="938" y="2127"/>
                </a:lnTo>
                <a:lnTo>
                  <a:pt x="938" y="2128"/>
                </a:lnTo>
                <a:lnTo>
                  <a:pt x="939" y="2128"/>
                </a:lnTo>
                <a:lnTo>
                  <a:pt x="939" y="2127"/>
                </a:lnTo>
                <a:lnTo>
                  <a:pt x="938" y="2127"/>
                </a:lnTo>
                <a:lnTo>
                  <a:pt x="938" y="2126"/>
                </a:lnTo>
                <a:lnTo>
                  <a:pt x="938" y="2125"/>
                </a:lnTo>
                <a:lnTo>
                  <a:pt x="939" y="2125"/>
                </a:lnTo>
                <a:lnTo>
                  <a:pt x="939" y="2124"/>
                </a:lnTo>
                <a:lnTo>
                  <a:pt x="940" y="2124"/>
                </a:lnTo>
                <a:lnTo>
                  <a:pt x="940" y="2125"/>
                </a:lnTo>
                <a:lnTo>
                  <a:pt x="940" y="2124"/>
                </a:lnTo>
                <a:lnTo>
                  <a:pt x="941" y="2124"/>
                </a:lnTo>
                <a:lnTo>
                  <a:pt x="941" y="2123"/>
                </a:lnTo>
                <a:lnTo>
                  <a:pt x="942" y="2123"/>
                </a:lnTo>
                <a:lnTo>
                  <a:pt x="942" y="2124"/>
                </a:lnTo>
                <a:lnTo>
                  <a:pt x="942" y="2125"/>
                </a:lnTo>
                <a:lnTo>
                  <a:pt x="942" y="2124"/>
                </a:lnTo>
                <a:lnTo>
                  <a:pt x="943" y="2124"/>
                </a:lnTo>
                <a:lnTo>
                  <a:pt x="943" y="2123"/>
                </a:lnTo>
                <a:lnTo>
                  <a:pt x="942" y="2123"/>
                </a:lnTo>
                <a:lnTo>
                  <a:pt x="942" y="2122"/>
                </a:lnTo>
                <a:lnTo>
                  <a:pt x="941" y="2122"/>
                </a:lnTo>
                <a:lnTo>
                  <a:pt x="941" y="2120"/>
                </a:lnTo>
                <a:lnTo>
                  <a:pt x="940" y="2120"/>
                </a:lnTo>
                <a:lnTo>
                  <a:pt x="941" y="2119"/>
                </a:lnTo>
                <a:lnTo>
                  <a:pt x="940" y="2119"/>
                </a:lnTo>
                <a:lnTo>
                  <a:pt x="940" y="2118"/>
                </a:lnTo>
                <a:lnTo>
                  <a:pt x="941" y="2118"/>
                </a:lnTo>
                <a:lnTo>
                  <a:pt x="942" y="2118"/>
                </a:lnTo>
                <a:lnTo>
                  <a:pt x="942" y="2119"/>
                </a:lnTo>
                <a:lnTo>
                  <a:pt x="942" y="2118"/>
                </a:lnTo>
                <a:lnTo>
                  <a:pt x="943" y="2118"/>
                </a:lnTo>
                <a:lnTo>
                  <a:pt x="943" y="2119"/>
                </a:lnTo>
                <a:lnTo>
                  <a:pt x="944" y="2119"/>
                </a:lnTo>
                <a:lnTo>
                  <a:pt x="946" y="2120"/>
                </a:lnTo>
                <a:lnTo>
                  <a:pt x="944" y="2120"/>
                </a:lnTo>
                <a:lnTo>
                  <a:pt x="943" y="2120"/>
                </a:lnTo>
                <a:lnTo>
                  <a:pt x="943" y="2119"/>
                </a:lnTo>
                <a:lnTo>
                  <a:pt x="942" y="2119"/>
                </a:lnTo>
                <a:lnTo>
                  <a:pt x="942" y="2120"/>
                </a:lnTo>
                <a:lnTo>
                  <a:pt x="942" y="2122"/>
                </a:lnTo>
                <a:lnTo>
                  <a:pt x="943" y="2122"/>
                </a:lnTo>
                <a:lnTo>
                  <a:pt x="944" y="2123"/>
                </a:lnTo>
                <a:lnTo>
                  <a:pt x="944" y="2122"/>
                </a:lnTo>
                <a:lnTo>
                  <a:pt x="946" y="2122"/>
                </a:lnTo>
                <a:lnTo>
                  <a:pt x="946" y="2123"/>
                </a:lnTo>
                <a:lnTo>
                  <a:pt x="944" y="2123"/>
                </a:lnTo>
                <a:lnTo>
                  <a:pt x="944" y="2124"/>
                </a:lnTo>
                <a:lnTo>
                  <a:pt x="946" y="2124"/>
                </a:lnTo>
                <a:lnTo>
                  <a:pt x="944" y="2125"/>
                </a:lnTo>
                <a:lnTo>
                  <a:pt x="944" y="2124"/>
                </a:lnTo>
                <a:lnTo>
                  <a:pt x="943" y="2124"/>
                </a:lnTo>
                <a:lnTo>
                  <a:pt x="943" y="2125"/>
                </a:lnTo>
                <a:lnTo>
                  <a:pt x="942" y="2125"/>
                </a:lnTo>
                <a:lnTo>
                  <a:pt x="942" y="2126"/>
                </a:lnTo>
                <a:lnTo>
                  <a:pt x="941" y="2126"/>
                </a:lnTo>
                <a:lnTo>
                  <a:pt x="940" y="2126"/>
                </a:lnTo>
                <a:lnTo>
                  <a:pt x="939" y="2126"/>
                </a:lnTo>
                <a:lnTo>
                  <a:pt x="940" y="2126"/>
                </a:lnTo>
                <a:lnTo>
                  <a:pt x="940" y="2127"/>
                </a:lnTo>
                <a:lnTo>
                  <a:pt x="940" y="2128"/>
                </a:lnTo>
                <a:lnTo>
                  <a:pt x="941" y="2128"/>
                </a:lnTo>
                <a:lnTo>
                  <a:pt x="942" y="2128"/>
                </a:lnTo>
                <a:lnTo>
                  <a:pt x="942" y="2129"/>
                </a:lnTo>
                <a:lnTo>
                  <a:pt x="942" y="2128"/>
                </a:lnTo>
                <a:lnTo>
                  <a:pt x="943" y="2128"/>
                </a:lnTo>
                <a:lnTo>
                  <a:pt x="943" y="2127"/>
                </a:lnTo>
                <a:lnTo>
                  <a:pt x="944" y="2127"/>
                </a:lnTo>
                <a:lnTo>
                  <a:pt x="944" y="2126"/>
                </a:lnTo>
                <a:lnTo>
                  <a:pt x="944" y="2125"/>
                </a:lnTo>
                <a:lnTo>
                  <a:pt x="946" y="2125"/>
                </a:lnTo>
                <a:lnTo>
                  <a:pt x="946" y="2124"/>
                </a:lnTo>
                <a:lnTo>
                  <a:pt x="946" y="2123"/>
                </a:lnTo>
                <a:lnTo>
                  <a:pt x="947" y="2123"/>
                </a:lnTo>
                <a:lnTo>
                  <a:pt x="947" y="2122"/>
                </a:lnTo>
                <a:lnTo>
                  <a:pt x="948" y="2120"/>
                </a:lnTo>
                <a:lnTo>
                  <a:pt x="948" y="2119"/>
                </a:lnTo>
                <a:lnTo>
                  <a:pt x="949" y="2119"/>
                </a:lnTo>
                <a:lnTo>
                  <a:pt x="949" y="2118"/>
                </a:lnTo>
                <a:lnTo>
                  <a:pt x="950" y="2118"/>
                </a:lnTo>
                <a:lnTo>
                  <a:pt x="950" y="2117"/>
                </a:lnTo>
                <a:lnTo>
                  <a:pt x="950" y="2116"/>
                </a:lnTo>
                <a:lnTo>
                  <a:pt x="951" y="2116"/>
                </a:lnTo>
                <a:lnTo>
                  <a:pt x="950" y="2116"/>
                </a:lnTo>
                <a:lnTo>
                  <a:pt x="950" y="2115"/>
                </a:lnTo>
                <a:lnTo>
                  <a:pt x="951" y="2115"/>
                </a:lnTo>
                <a:lnTo>
                  <a:pt x="952" y="2115"/>
                </a:lnTo>
                <a:lnTo>
                  <a:pt x="952" y="2114"/>
                </a:lnTo>
                <a:lnTo>
                  <a:pt x="951" y="2114"/>
                </a:lnTo>
                <a:lnTo>
                  <a:pt x="950" y="2114"/>
                </a:lnTo>
                <a:lnTo>
                  <a:pt x="950" y="2115"/>
                </a:lnTo>
                <a:lnTo>
                  <a:pt x="950" y="2116"/>
                </a:lnTo>
                <a:lnTo>
                  <a:pt x="950" y="2117"/>
                </a:lnTo>
                <a:lnTo>
                  <a:pt x="949" y="2117"/>
                </a:lnTo>
                <a:lnTo>
                  <a:pt x="949" y="2116"/>
                </a:lnTo>
                <a:lnTo>
                  <a:pt x="948" y="2116"/>
                </a:lnTo>
                <a:lnTo>
                  <a:pt x="948" y="2115"/>
                </a:lnTo>
                <a:lnTo>
                  <a:pt x="949" y="2116"/>
                </a:lnTo>
                <a:lnTo>
                  <a:pt x="949" y="2115"/>
                </a:lnTo>
                <a:lnTo>
                  <a:pt x="948" y="2115"/>
                </a:lnTo>
                <a:lnTo>
                  <a:pt x="948" y="2114"/>
                </a:lnTo>
                <a:lnTo>
                  <a:pt x="948" y="2112"/>
                </a:lnTo>
                <a:lnTo>
                  <a:pt x="949" y="2114"/>
                </a:lnTo>
                <a:lnTo>
                  <a:pt x="949" y="2112"/>
                </a:lnTo>
                <a:lnTo>
                  <a:pt x="950" y="2112"/>
                </a:lnTo>
                <a:lnTo>
                  <a:pt x="950" y="2114"/>
                </a:lnTo>
                <a:lnTo>
                  <a:pt x="950" y="2112"/>
                </a:lnTo>
                <a:lnTo>
                  <a:pt x="951" y="2112"/>
                </a:lnTo>
                <a:lnTo>
                  <a:pt x="950" y="2112"/>
                </a:lnTo>
                <a:lnTo>
                  <a:pt x="949" y="2112"/>
                </a:lnTo>
                <a:lnTo>
                  <a:pt x="949" y="2111"/>
                </a:lnTo>
                <a:lnTo>
                  <a:pt x="948" y="2111"/>
                </a:lnTo>
                <a:lnTo>
                  <a:pt x="947" y="2111"/>
                </a:lnTo>
                <a:lnTo>
                  <a:pt x="947" y="2112"/>
                </a:lnTo>
                <a:lnTo>
                  <a:pt x="948" y="2112"/>
                </a:lnTo>
                <a:lnTo>
                  <a:pt x="948" y="2114"/>
                </a:lnTo>
                <a:lnTo>
                  <a:pt x="948" y="2115"/>
                </a:lnTo>
                <a:lnTo>
                  <a:pt x="947" y="2115"/>
                </a:lnTo>
                <a:lnTo>
                  <a:pt x="946" y="2115"/>
                </a:lnTo>
                <a:lnTo>
                  <a:pt x="944" y="2115"/>
                </a:lnTo>
                <a:lnTo>
                  <a:pt x="944" y="2114"/>
                </a:lnTo>
                <a:lnTo>
                  <a:pt x="943" y="2114"/>
                </a:lnTo>
                <a:lnTo>
                  <a:pt x="943" y="2112"/>
                </a:lnTo>
                <a:lnTo>
                  <a:pt x="944" y="2112"/>
                </a:lnTo>
                <a:lnTo>
                  <a:pt x="944" y="2114"/>
                </a:lnTo>
                <a:lnTo>
                  <a:pt x="944" y="2112"/>
                </a:lnTo>
                <a:lnTo>
                  <a:pt x="946" y="2112"/>
                </a:lnTo>
                <a:lnTo>
                  <a:pt x="946" y="2111"/>
                </a:lnTo>
                <a:lnTo>
                  <a:pt x="947" y="2111"/>
                </a:lnTo>
                <a:lnTo>
                  <a:pt x="946" y="2111"/>
                </a:lnTo>
                <a:lnTo>
                  <a:pt x="946" y="2110"/>
                </a:lnTo>
                <a:lnTo>
                  <a:pt x="946" y="2109"/>
                </a:lnTo>
                <a:lnTo>
                  <a:pt x="946" y="2108"/>
                </a:lnTo>
                <a:lnTo>
                  <a:pt x="947" y="2108"/>
                </a:lnTo>
                <a:lnTo>
                  <a:pt x="948" y="2108"/>
                </a:lnTo>
                <a:lnTo>
                  <a:pt x="947" y="2108"/>
                </a:lnTo>
                <a:lnTo>
                  <a:pt x="947" y="2107"/>
                </a:lnTo>
                <a:lnTo>
                  <a:pt x="946" y="2107"/>
                </a:lnTo>
                <a:lnTo>
                  <a:pt x="946" y="2106"/>
                </a:lnTo>
                <a:lnTo>
                  <a:pt x="947" y="2106"/>
                </a:lnTo>
                <a:lnTo>
                  <a:pt x="947" y="2104"/>
                </a:lnTo>
                <a:lnTo>
                  <a:pt x="947" y="2106"/>
                </a:lnTo>
                <a:lnTo>
                  <a:pt x="948" y="2104"/>
                </a:lnTo>
                <a:lnTo>
                  <a:pt x="947" y="2104"/>
                </a:lnTo>
                <a:lnTo>
                  <a:pt x="948" y="2104"/>
                </a:lnTo>
                <a:lnTo>
                  <a:pt x="949" y="2104"/>
                </a:lnTo>
                <a:lnTo>
                  <a:pt x="949" y="2106"/>
                </a:lnTo>
                <a:lnTo>
                  <a:pt x="950" y="2106"/>
                </a:lnTo>
                <a:lnTo>
                  <a:pt x="951" y="2106"/>
                </a:lnTo>
                <a:lnTo>
                  <a:pt x="952" y="2106"/>
                </a:lnTo>
                <a:lnTo>
                  <a:pt x="952" y="2107"/>
                </a:lnTo>
                <a:lnTo>
                  <a:pt x="951" y="2107"/>
                </a:lnTo>
                <a:lnTo>
                  <a:pt x="950" y="2108"/>
                </a:lnTo>
                <a:lnTo>
                  <a:pt x="950" y="2107"/>
                </a:lnTo>
                <a:lnTo>
                  <a:pt x="949" y="2107"/>
                </a:lnTo>
                <a:lnTo>
                  <a:pt x="950" y="2107"/>
                </a:lnTo>
                <a:lnTo>
                  <a:pt x="950" y="2108"/>
                </a:lnTo>
                <a:lnTo>
                  <a:pt x="951" y="2108"/>
                </a:lnTo>
                <a:lnTo>
                  <a:pt x="952" y="2108"/>
                </a:lnTo>
                <a:lnTo>
                  <a:pt x="952" y="2107"/>
                </a:lnTo>
                <a:lnTo>
                  <a:pt x="952" y="2108"/>
                </a:lnTo>
                <a:lnTo>
                  <a:pt x="954" y="2108"/>
                </a:lnTo>
                <a:lnTo>
                  <a:pt x="954" y="2109"/>
                </a:lnTo>
                <a:lnTo>
                  <a:pt x="954" y="2108"/>
                </a:lnTo>
                <a:lnTo>
                  <a:pt x="954" y="2107"/>
                </a:lnTo>
                <a:lnTo>
                  <a:pt x="954" y="2106"/>
                </a:lnTo>
                <a:lnTo>
                  <a:pt x="955" y="2107"/>
                </a:lnTo>
                <a:lnTo>
                  <a:pt x="955" y="2108"/>
                </a:lnTo>
                <a:lnTo>
                  <a:pt x="955" y="2109"/>
                </a:lnTo>
                <a:lnTo>
                  <a:pt x="956" y="2108"/>
                </a:lnTo>
                <a:lnTo>
                  <a:pt x="957" y="2108"/>
                </a:lnTo>
                <a:lnTo>
                  <a:pt x="958" y="2108"/>
                </a:lnTo>
                <a:lnTo>
                  <a:pt x="958" y="2107"/>
                </a:lnTo>
                <a:lnTo>
                  <a:pt x="959" y="2107"/>
                </a:lnTo>
                <a:lnTo>
                  <a:pt x="960" y="2107"/>
                </a:lnTo>
                <a:lnTo>
                  <a:pt x="960" y="2106"/>
                </a:lnTo>
                <a:lnTo>
                  <a:pt x="960" y="2104"/>
                </a:lnTo>
                <a:lnTo>
                  <a:pt x="960" y="2103"/>
                </a:lnTo>
                <a:lnTo>
                  <a:pt x="960" y="2102"/>
                </a:lnTo>
                <a:lnTo>
                  <a:pt x="961" y="2102"/>
                </a:lnTo>
                <a:lnTo>
                  <a:pt x="961" y="2103"/>
                </a:lnTo>
                <a:lnTo>
                  <a:pt x="963" y="2103"/>
                </a:lnTo>
                <a:lnTo>
                  <a:pt x="963" y="2102"/>
                </a:lnTo>
                <a:lnTo>
                  <a:pt x="963" y="2101"/>
                </a:lnTo>
                <a:lnTo>
                  <a:pt x="963" y="2100"/>
                </a:lnTo>
                <a:lnTo>
                  <a:pt x="964" y="2100"/>
                </a:lnTo>
                <a:lnTo>
                  <a:pt x="964" y="2101"/>
                </a:lnTo>
                <a:lnTo>
                  <a:pt x="965" y="2101"/>
                </a:lnTo>
                <a:lnTo>
                  <a:pt x="965" y="2102"/>
                </a:lnTo>
                <a:lnTo>
                  <a:pt x="966" y="2102"/>
                </a:lnTo>
                <a:lnTo>
                  <a:pt x="967" y="2102"/>
                </a:lnTo>
                <a:lnTo>
                  <a:pt x="967" y="2101"/>
                </a:lnTo>
                <a:lnTo>
                  <a:pt x="967" y="2102"/>
                </a:lnTo>
                <a:lnTo>
                  <a:pt x="967" y="2101"/>
                </a:lnTo>
                <a:lnTo>
                  <a:pt x="968" y="2101"/>
                </a:lnTo>
                <a:lnTo>
                  <a:pt x="969" y="2101"/>
                </a:lnTo>
                <a:lnTo>
                  <a:pt x="969" y="2102"/>
                </a:lnTo>
                <a:lnTo>
                  <a:pt x="969" y="2101"/>
                </a:lnTo>
                <a:lnTo>
                  <a:pt x="971" y="2101"/>
                </a:lnTo>
                <a:lnTo>
                  <a:pt x="971" y="2102"/>
                </a:lnTo>
                <a:lnTo>
                  <a:pt x="972" y="2102"/>
                </a:lnTo>
                <a:lnTo>
                  <a:pt x="973" y="2102"/>
                </a:lnTo>
                <a:lnTo>
                  <a:pt x="974" y="2102"/>
                </a:lnTo>
                <a:lnTo>
                  <a:pt x="975" y="2102"/>
                </a:lnTo>
                <a:lnTo>
                  <a:pt x="976" y="2102"/>
                </a:lnTo>
                <a:lnTo>
                  <a:pt x="977" y="2102"/>
                </a:lnTo>
                <a:lnTo>
                  <a:pt x="978" y="2102"/>
                </a:lnTo>
                <a:lnTo>
                  <a:pt x="978" y="2101"/>
                </a:lnTo>
                <a:lnTo>
                  <a:pt x="977" y="2101"/>
                </a:lnTo>
                <a:lnTo>
                  <a:pt x="977" y="2100"/>
                </a:lnTo>
                <a:lnTo>
                  <a:pt x="978" y="2100"/>
                </a:lnTo>
                <a:lnTo>
                  <a:pt x="978" y="2101"/>
                </a:lnTo>
                <a:lnTo>
                  <a:pt x="980" y="2101"/>
                </a:lnTo>
                <a:lnTo>
                  <a:pt x="980" y="2102"/>
                </a:lnTo>
                <a:lnTo>
                  <a:pt x="981" y="2102"/>
                </a:lnTo>
                <a:lnTo>
                  <a:pt x="982" y="2102"/>
                </a:lnTo>
                <a:lnTo>
                  <a:pt x="984" y="2102"/>
                </a:lnTo>
                <a:lnTo>
                  <a:pt x="985" y="2102"/>
                </a:lnTo>
                <a:lnTo>
                  <a:pt x="986" y="2102"/>
                </a:lnTo>
                <a:lnTo>
                  <a:pt x="986" y="2103"/>
                </a:lnTo>
                <a:lnTo>
                  <a:pt x="986" y="2102"/>
                </a:lnTo>
                <a:lnTo>
                  <a:pt x="985" y="2102"/>
                </a:lnTo>
                <a:lnTo>
                  <a:pt x="984" y="2102"/>
                </a:lnTo>
                <a:lnTo>
                  <a:pt x="983" y="2102"/>
                </a:lnTo>
                <a:lnTo>
                  <a:pt x="982" y="2102"/>
                </a:lnTo>
                <a:lnTo>
                  <a:pt x="981" y="2102"/>
                </a:lnTo>
                <a:lnTo>
                  <a:pt x="980" y="2102"/>
                </a:lnTo>
                <a:lnTo>
                  <a:pt x="980" y="2101"/>
                </a:lnTo>
                <a:lnTo>
                  <a:pt x="980" y="2100"/>
                </a:lnTo>
                <a:lnTo>
                  <a:pt x="980" y="2099"/>
                </a:lnTo>
                <a:lnTo>
                  <a:pt x="981" y="2099"/>
                </a:lnTo>
                <a:lnTo>
                  <a:pt x="981" y="2098"/>
                </a:lnTo>
                <a:lnTo>
                  <a:pt x="981" y="2099"/>
                </a:lnTo>
                <a:lnTo>
                  <a:pt x="980" y="2100"/>
                </a:lnTo>
                <a:lnTo>
                  <a:pt x="980" y="2099"/>
                </a:lnTo>
                <a:lnTo>
                  <a:pt x="980" y="2100"/>
                </a:lnTo>
                <a:lnTo>
                  <a:pt x="980" y="2101"/>
                </a:lnTo>
                <a:lnTo>
                  <a:pt x="978" y="2101"/>
                </a:lnTo>
                <a:lnTo>
                  <a:pt x="978" y="2100"/>
                </a:lnTo>
                <a:lnTo>
                  <a:pt x="978" y="2099"/>
                </a:lnTo>
                <a:lnTo>
                  <a:pt x="980" y="2098"/>
                </a:lnTo>
                <a:lnTo>
                  <a:pt x="980" y="2097"/>
                </a:lnTo>
                <a:lnTo>
                  <a:pt x="981" y="2097"/>
                </a:lnTo>
                <a:lnTo>
                  <a:pt x="982" y="2097"/>
                </a:lnTo>
                <a:lnTo>
                  <a:pt x="981" y="2097"/>
                </a:lnTo>
                <a:lnTo>
                  <a:pt x="980" y="2097"/>
                </a:lnTo>
                <a:lnTo>
                  <a:pt x="981" y="2095"/>
                </a:lnTo>
                <a:lnTo>
                  <a:pt x="981" y="2094"/>
                </a:lnTo>
                <a:lnTo>
                  <a:pt x="982" y="2094"/>
                </a:lnTo>
                <a:lnTo>
                  <a:pt x="983" y="2094"/>
                </a:lnTo>
                <a:lnTo>
                  <a:pt x="983" y="2093"/>
                </a:lnTo>
                <a:lnTo>
                  <a:pt x="984" y="2093"/>
                </a:lnTo>
                <a:lnTo>
                  <a:pt x="984" y="2092"/>
                </a:lnTo>
                <a:lnTo>
                  <a:pt x="984" y="2091"/>
                </a:lnTo>
                <a:lnTo>
                  <a:pt x="985" y="2091"/>
                </a:lnTo>
                <a:lnTo>
                  <a:pt x="986" y="2091"/>
                </a:lnTo>
                <a:lnTo>
                  <a:pt x="986" y="2090"/>
                </a:lnTo>
                <a:lnTo>
                  <a:pt x="987" y="2090"/>
                </a:lnTo>
                <a:lnTo>
                  <a:pt x="987" y="2091"/>
                </a:lnTo>
                <a:lnTo>
                  <a:pt x="989" y="2091"/>
                </a:lnTo>
                <a:lnTo>
                  <a:pt x="989" y="2090"/>
                </a:lnTo>
                <a:lnTo>
                  <a:pt x="989" y="2091"/>
                </a:lnTo>
                <a:lnTo>
                  <a:pt x="990" y="2091"/>
                </a:lnTo>
                <a:lnTo>
                  <a:pt x="990" y="2090"/>
                </a:lnTo>
                <a:lnTo>
                  <a:pt x="990" y="2091"/>
                </a:lnTo>
                <a:lnTo>
                  <a:pt x="990" y="2090"/>
                </a:lnTo>
                <a:lnTo>
                  <a:pt x="990" y="2089"/>
                </a:lnTo>
                <a:lnTo>
                  <a:pt x="991" y="2087"/>
                </a:lnTo>
                <a:lnTo>
                  <a:pt x="991" y="2089"/>
                </a:lnTo>
                <a:lnTo>
                  <a:pt x="992" y="2089"/>
                </a:lnTo>
                <a:lnTo>
                  <a:pt x="992" y="2087"/>
                </a:lnTo>
                <a:lnTo>
                  <a:pt x="992" y="2089"/>
                </a:lnTo>
                <a:lnTo>
                  <a:pt x="991" y="2087"/>
                </a:lnTo>
                <a:lnTo>
                  <a:pt x="992" y="2087"/>
                </a:lnTo>
                <a:lnTo>
                  <a:pt x="992" y="2086"/>
                </a:lnTo>
                <a:lnTo>
                  <a:pt x="993" y="2086"/>
                </a:lnTo>
                <a:lnTo>
                  <a:pt x="994" y="2087"/>
                </a:lnTo>
                <a:lnTo>
                  <a:pt x="993" y="2087"/>
                </a:lnTo>
                <a:lnTo>
                  <a:pt x="994" y="2087"/>
                </a:lnTo>
                <a:lnTo>
                  <a:pt x="995" y="2087"/>
                </a:lnTo>
                <a:lnTo>
                  <a:pt x="994" y="2087"/>
                </a:lnTo>
                <a:lnTo>
                  <a:pt x="995" y="2086"/>
                </a:lnTo>
                <a:lnTo>
                  <a:pt x="994" y="2085"/>
                </a:lnTo>
                <a:lnTo>
                  <a:pt x="993" y="2085"/>
                </a:lnTo>
                <a:lnTo>
                  <a:pt x="994" y="2085"/>
                </a:lnTo>
                <a:lnTo>
                  <a:pt x="994" y="2086"/>
                </a:lnTo>
                <a:lnTo>
                  <a:pt x="994" y="2085"/>
                </a:lnTo>
                <a:lnTo>
                  <a:pt x="995" y="2085"/>
                </a:lnTo>
                <a:lnTo>
                  <a:pt x="995" y="2086"/>
                </a:lnTo>
                <a:lnTo>
                  <a:pt x="997" y="2085"/>
                </a:lnTo>
                <a:lnTo>
                  <a:pt x="997" y="2084"/>
                </a:lnTo>
                <a:lnTo>
                  <a:pt x="995" y="2084"/>
                </a:lnTo>
                <a:lnTo>
                  <a:pt x="995" y="2083"/>
                </a:lnTo>
                <a:lnTo>
                  <a:pt x="997" y="2083"/>
                </a:lnTo>
                <a:lnTo>
                  <a:pt x="997" y="2082"/>
                </a:lnTo>
                <a:lnTo>
                  <a:pt x="998" y="2082"/>
                </a:lnTo>
                <a:lnTo>
                  <a:pt x="998" y="2083"/>
                </a:lnTo>
                <a:lnTo>
                  <a:pt x="998" y="2084"/>
                </a:lnTo>
                <a:lnTo>
                  <a:pt x="999" y="2084"/>
                </a:lnTo>
                <a:lnTo>
                  <a:pt x="1000" y="2084"/>
                </a:lnTo>
                <a:lnTo>
                  <a:pt x="999" y="2084"/>
                </a:lnTo>
                <a:lnTo>
                  <a:pt x="999" y="2083"/>
                </a:lnTo>
                <a:lnTo>
                  <a:pt x="1000" y="2083"/>
                </a:lnTo>
                <a:lnTo>
                  <a:pt x="1000" y="2082"/>
                </a:lnTo>
                <a:lnTo>
                  <a:pt x="1000" y="2083"/>
                </a:lnTo>
                <a:lnTo>
                  <a:pt x="1000" y="2082"/>
                </a:lnTo>
                <a:lnTo>
                  <a:pt x="1001" y="2082"/>
                </a:lnTo>
                <a:lnTo>
                  <a:pt x="1001" y="2083"/>
                </a:lnTo>
                <a:lnTo>
                  <a:pt x="1000" y="2083"/>
                </a:lnTo>
                <a:lnTo>
                  <a:pt x="1001" y="2083"/>
                </a:lnTo>
                <a:lnTo>
                  <a:pt x="1001" y="2082"/>
                </a:lnTo>
                <a:lnTo>
                  <a:pt x="1001" y="2081"/>
                </a:lnTo>
                <a:lnTo>
                  <a:pt x="1002" y="2081"/>
                </a:lnTo>
                <a:lnTo>
                  <a:pt x="1002" y="2079"/>
                </a:lnTo>
                <a:lnTo>
                  <a:pt x="1003" y="2081"/>
                </a:lnTo>
                <a:lnTo>
                  <a:pt x="1003" y="2082"/>
                </a:lnTo>
                <a:lnTo>
                  <a:pt x="1003" y="2081"/>
                </a:lnTo>
                <a:lnTo>
                  <a:pt x="1004" y="2081"/>
                </a:lnTo>
                <a:lnTo>
                  <a:pt x="1004" y="2079"/>
                </a:lnTo>
                <a:lnTo>
                  <a:pt x="1006" y="2079"/>
                </a:lnTo>
                <a:lnTo>
                  <a:pt x="1007" y="2079"/>
                </a:lnTo>
                <a:lnTo>
                  <a:pt x="1007" y="2081"/>
                </a:lnTo>
                <a:lnTo>
                  <a:pt x="1008" y="2081"/>
                </a:lnTo>
                <a:lnTo>
                  <a:pt x="1009" y="2081"/>
                </a:lnTo>
                <a:lnTo>
                  <a:pt x="1010" y="2081"/>
                </a:lnTo>
                <a:lnTo>
                  <a:pt x="1010" y="2079"/>
                </a:lnTo>
                <a:lnTo>
                  <a:pt x="1009" y="2079"/>
                </a:lnTo>
                <a:lnTo>
                  <a:pt x="1009" y="2081"/>
                </a:lnTo>
                <a:lnTo>
                  <a:pt x="1008" y="2081"/>
                </a:lnTo>
                <a:lnTo>
                  <a:pt x="1007" y="2081"/>
                </a:lnTo>
                <a:lnTo>
                  <a:pt x="1007" y="2079"/>
                </a:lnTo>
                <a:lnTo>
                  <a:pt x="1006" y="2079"/>
                </a:lnTo>
                <a:lnTo>
                  <a:pt x="1006" y="2078"/>
                </a:lnTo>
                <a:lnTo>
                  <a:pt x="1004" y="2078"/>
                </a:lnTo>
                <a:lnTo>
                  <a:pt x="1004" y="2077"/>
                </a:lnTo>
                <a:lnTo>
                  <a:pt x="1004" y="2076"/>
                </a:lnTo>
                <a:lnTo>
                  <a:pt x="1004" y="2075"/>
                </a:lnTo>
                <a:lnTo>
                  <a:pt x="1004" y="2074"/>
                </a:lnTo>
                <a:lnTo>
                  <a:pt x="1003" y="2074"/>
                </a:lnTo>
                <a:lnTo>
                  <a:pt x="1003" y="2075"/>
                </a:lnTo>
                <a:lnTo>
                  <a:pt x="1003" y="2074"/>
                </a:lnTo>
                <a:lnTo>
                  <a:pt x="1004" y="2074"/>
                </a:lnTo>
                <a:lnTo>
                  <a:pt x="1003" y="2074"/>
                </a:lnTo>
                <a:lnTo>
                  <a:pt x="1003" y="2073"/>
                </a:lnTo>
                <a:lnTo>
                  <a:pt x="1002" y="2073"/>
                </a:lnTo>
                <a:lnTo>
                  <a:pt x="1001" y="2073"/>
                </a:lnTo>
                <a:lnTo>
                  <a:pt x="1000" y="2073"/>
                </a:lnTo>
                <a:lnTo>
                  <a:pt x="1000" y="2072"/>
                </a:lnTo>
                <a:lnTo>
                  <a:pt x="999" y="2072"/>
                </a:lnTo>
                <a:lnTo>
                  <a:pt x="998" y="2072"/>
                </a:lnTo>
                <a:lnTo>
                  <a:pt x="998" y="2070"/>
                </a:lnTo>
                <a:lnTo>
                  <a:pt x="997" y="2070"/>
                </a:lnTo>
                <a:lnTo>
                  <a:pt x="995" y="2070"/>
                </a:lnTo>
                <a:lnTo>
                  <a:pt x="995" y="2069"/>
                </a:lnTo>
                <a:lnTo>
                  <a:pt x="994" y="2069"/>
                </a:lnTo>
                <a:lnTo>
                  <a:pt x="994" y="2068"/>
                </a:lnTo>
                <a:lnTo>
                  <a:pt x="994" y="2067"/>
                </a:lnTo>
                <a:lnTo>
                  <a:pt x="995" y="2067"/>
                </a:lnTo>
                <a:lnTo>
                  <a:pt x="995" y="2066"/>
                </a:lnTo>
                <a:lnTo>
                  <a:pt x="997" y="2066"/>
                </a:lnTo>
                <a:lnTo>
                  <a:pt x="997" y="2067"/>
                </a:lnTo>
                <a:lnTo>
                  <a:pt x="998" y="2066"/>
                </a:lnTo>
                <a:lnTo>
                  <a:pt x="998" y="2065"/>
                </a:lnTo>
                <a:lnTo>
                  <a:pt x="999" y="2065"/>
                </a:lnTo>
                <a:lnTo>
                  <a:pt x="999" y="2066"/>
                </a:lnTo>
                <a:lnTo>
                  <a:pt x="1000" y="2066"/>
                </a:lnTo>
                <a:lnTo>
                  <a:pt x="1000" y="2065"/>
                </a:lnTo>
                <a:lnTo>
                  <a:pt x="999" y="2064"/>
                </a:lnTo>
                <a:lnTo>
                  <a:pt x="1000" y="2064"/>
                </a:lnTo>
                <a:lnTo>
                  <a:pt x="999" y="2064"/>
                </a:lnTo>
                <a:lnTo>
                  <a:pt x="998" y="2064"/>
                </a:lnTo>
                <a:lnTo>
                  <a:pt x="997" y="2064"/>
                </a:lnTo>
                <a:lnTo>
                  <a:pt x="995" y="2064"/>
                </a:lnTo>
                <a:lnTo>
                  <a:pt x="995" y="2065"/>
                </a:lnTo>
                <a:lnTo>
                  <a:pt x="995" y="2066"/>
                </a:lnTo>
                <a:lnTo>
                  <a:pt x="995" y="2065"/>
                </a:lnTo>
                <a:lnTo>
                  <a:pt x="994" y="2065"/>
                </a:lnTo>
                <a:lnTo>
                  <a:pt x="993" y="2065"/>
                </a:lnTo>
                <a:lnTo>
                  <a:pt x="992" y="2066"/>
                </a:lnTo>
                <a:lnTo>
                  <a:pt x="991" y="2066"/>
                </a:lnTo>
                <a:lnTo>
                  <a:pt x="991" y="2065"/>
                </a:lnTo>
                <a:lnTo>
                  <a:pt x="990" y="2065"/>
                </a:lnTo>
                <a:lnTo>
                  <a:pt x="989" y="2065"/>
                </a:lnTo>
                <a:lnTo>
                  <a:pt x="989" y="2066"/>
                </a:lnTo>
                <a:lnTo>
                  <a:pt x="989" y="2067"/>
                </a:lnTo>
                <a:lnTo>
                  <a:pt x="987" y="2067"/>
                </a:lnTo>
                <a:lnTo>
                  <a:pt x="987" y="2066"/>
                </a:lnTo>
                <a:lnTo>
                  <a:pt x="987" y="2065"/>
                </a:lnTo>
                <a:lnTo>
                  <a:pt x="986" y="2065"/>
                </a:lnTo>
                <a:lnTo>
                  <a:pt x="987" y="2064"/>
                </a:lnTo>
                <a:lnTo>
                  <a:pt x="987" y="2062"/>
                </a:lnTo>
                <a:lnTo>
                  <a:pt x="987" y="2064"/>
                </a:lnTo>
                <a:lnTo>
                  <a:pt x="986" y="2064"/>
                </a:lnTo>
                <a:lnTo>
                  <a:pt x="986" y="2065"/>
                </a:lnTo>
                <a:lnTo>
                  <a:pt x="986" y="2066"/>
                </a:lnTo>
                <a:lnTo>
                  <a:pt x="987" y="2066"/>
                </a:lnTo>
                <a:lnTo>
                  <a:pt x="987" y="2067"/>
                </a:lnTo>
                <a:lnTo>
                  <a:pt x="989" y="2067"/>
                </a:lnTo>
                <a:lnTo>
                  <a:pt x="989" y="2066"/>
                </a:lnTo>
                <a:lnTo>
                  <a:pt x="989" y="2065"/>
                </a:lnTo>
                <a:lnTo>
                  <a:pt x="990" y="2065"/>
                </a:lnTo>
                <a:lnTo>
                  <a:pt x="991" y="2065"/>
                </a:lnTo>
                <a:lnTo>
                  <a:pt x="991" y="2066"/>
                </a:lnTo>
                <a:lnTo>
                  <a:pt x="991" y="2067"/>
                </a:lnTo>
                <a:lnTo>
                  <a:pt x="992" y="2067"/>
                </a:lnTo>
                <a:lnTo>
                  <a:pt x="992" y="2066"/>
                </a:lnTo>
                <a:lnTo>
                  <a:pt x="993" y="2066"/>
                </a:lnTo>
                <a:lnTo>
                  <a:pt x="993" y="2065"/>
                </a:lnTo>
                <a:lnTo>
                  <a:pt x="994" y="2065"/>
                </a:lnTo>
                <a:lnTo>
                  <a:pt x="994" y="2066"/>
                </a:lnTo>
                <a:lnTo>
                  <a:pt x="994" y="2067"/>
                </a:lnTo>
                <a:lnTo>
                  <a:pt x="993" y="2067"/>
                </a:lnTo>
                <a:lnTo>
                  <a:pt x="993" y="2068"/>
                </a:lnTo>
                <a:lnTo>
                  <a:pt x="993" y="2069"/>
                </a:lnTo>
                <a:lnTo>
                  <a:pt x="993" y="2070"/>
                </a:lnTo>
                <a:lnTo>
                  <a:pt x="992" y="2070"/>
                </a:lnTo>
                <a:lnTo>
                  <a:pt x="991" y="2070"/>
                </a:lnTo>
                <a:lnTo>
                  <a:pt x="990" y="2070"/>
                </a:lnTo>
                <a:lnTo>
                  <a:pt x="990" y="2072"/>
                </a:lnTo>
                <a:lnTo>
                  <a:pt x="989" y="2072"/>
                </a:lnTo>
                <a:lnTo>
                  <a:pt x="987" y="2072"/>
                </a:lnTo>
                <a:lnTo>
                  <a:pt x="987" y="2073"/>
                </a:lnTo>
                <a:lnTo>
                  <a:pt x="987" y="2074"/>
                </a:lnTo>
                <a:lnTo>
                  <a:pt x="986" y="2075"/>
                </a:lnTo>
                <a:lnTo>
                  <a:pt x="985" y="2075"/>
                </a:lnTo>
                <a:lnTo>
                  <a:pt x="984" y="2074"/>
                </a:lnTo>
                <a:lnTo>
                  <a:pt x="984" y="2075"/>
                </a:lnTo>
                <a:lnTo>
                  <a:pt x="983" y="2075"/>
                </a:lnTo>
                <a:lnTo>
                  <a:pt x="983" y="2074"/>
                </a:lnTo>
                <a:lnTo>
                  <a:pt x="982" y="2074"/>
                </a:lnTo>
                <a:lnTo>
                  <a:pt x="982" y="2075"/>
                </a:lnTo>
                <a:lnTo>
                  <a:pt x="981" y="2075"/>
                </a:lnTo>
                <a:lnTo>
                  <a:pt x="980" y="2075"/>
                </a:lnTo>
                <a:lnTo>
                  <a:pt x="978" y="2075"/>
                </a:lnTo>
                <a:lnTo>
                  <a:pt x="977" y="2075"/>
                </a:lnTo>
                <a:lnTo>
                  <a:pt x="977" y="2076"/>
                </a:lnTo>
                <a:lnTo>
                  <a:pt x="976" y="2076"/>
                </a:lnTo>
                <a:lnTo>
                  <a:pt x="976" y="2077"/>
                </a:lnTo>
                <a:lnTo>
                  <a:pt x="975" y="2077"/>
                </a:lnTo>
                <a:lnTo>
                  <a:pt x="975" y="2078"/>
                </a:lnTo>
                <a:lnTo>
                  <a:pt x="974" y="2078"/>
                </a:lnTo>
                <a:lnTo>
                  <a:pt x="973" y="2078"/>
                </a:lnTo>
                <a:lnTo>
                  <a:pt x="973" y="2079"/>
                </a:lnTo>
                <a:lnTo>
                  <a:pt x="973" y="2081"/>
                </a:lnTo>
                <a:lnTo>
                  <a:pt x="973" y="2082"/>
                </a:lnTo>
                <a:lnTo>
                  <a:pt x="973" y="2083"/>
                </a:lnTo>
                <a:lnTo>
                  <a:pt x="972" y="2083"/>
                </a:lnTo>
                <a:lnTo>
                  <a:pt x="971" y="2083"/>
                </a:lnTo>
                <a:lnTo>
                  <a:pt x="969" y="2083"/>
                </a:lnTo>
                <a:lnTo>
                  <a:pt x="968" y="2083"/>
                </a:lnTo>
                <a:lnTo>
                  <a:pt x="967" y="2083"/>
                </a:lnTo>
                <a:lnTo>
                  <a:pt x="966" y="2083"/>
                </a:lnTo>
                <a:lnTo>
                  <a:pt x="965" y="2083"/>
                </a:lnTo>
                <a:lnTo>
                  <a:pt x="964" y="2084"/>
                </a:lnTo>
                <a:lnTo>
                  <a:pt x="963" y="2084"/>
                </a:lnTo>
                <a:lnTo>
                  <a:pt x="961" y="2084"/>
                </a:lnTo>
                <a:lnTo>
                  <a:pt x="960" y="2085"/>
                </a:lnTo>
                <a:lnTo>
                  <a:pt x="959" y="2085"/>
                </a:lnTo>
                <a:lnTo>
                  <a:pt x="958" y="2085"/>
                </a:lnTo>
                <a:lnTo>
                  <a:pt x="957" y="2085"/>
                </a:lnTo>
                <a:lnTo>
                  <a:pt x="956" y="2085"/>
                </a:lnTo>
                <a:lnTo>
                  <a:pt x="955" y="2085"/>
                </a:lnTo>
                <a:lnTo>
                  <a:pt x="954" y="2085"/>
                </a:lnTo>
                <a:lnTo>
                  <a:pt x="952" y="2085"/>
                </a:lnTo>
                <a:lnTo>
                  <a:pt x="951" y="2085"/>
                </a:lnTo>
                <a:lnTo>
                  <a:pt x="950" y="2085"/>
                </a:lnTo>
                <a:lnTo>
                  <a:pt x="950" y="2086"/>
                </a:lnTo>
                <a:lnTo>
                  <a:pt x="949" y="2086"/>
                </a:lnTo>
                <a:lnTo>
                  <a:pt x="948" y="2086"/>
                </a:lnTo>
                <a:lnTo>
                  <a:pt x="948" y="2087"/>
                </a:lnTo>
                <a:lnTo>
                  <a:pt x="947" y="2089"/>
                </a:lnTo>
                <a:lnTo>
                  <a:pt x="947" y="2090"/>
                </a:lnTo>
                <a:lnTo>
                  <a:pt x="947" y="2091"/>
                </a:lnTo>
                <a:lnTo>
                  <a:pt x="946" y="2091"/>
                </a:lnTo>
                <a:lnTo>
                  <a:pt x="946" y="2090"/>
                </a:lnTo>
                <a:lnTo>
                  <a:pt x="946" y="2089"/>
                </a:lnTo>
                <a:lnTo>
                  <a:pt x="946" y="2087"/>
                </a:lnTo>
                <a:lnTo>
                  <a:pt x="944" y="2087"/>
                </a:lnTo>
                <a:lnTo>
                  <a:pt x="944" y="2086"/>
                </a:lnTo>
                <a:lnTo>
                  <a:pt x="943" y="2086"/>
                </a:lnTo>
                <a:lnTo>
                  <a:pt x="942" y="2086"/>
                </a:lnTo>
                <a:lnTo>
                  <a:pt x="942" y="2085"/>
                </a:lnTo>
                <a:lnTo>
                  <a:pt x="941" y="2085"/>
                </a:lnTo>
                <a:lnTo>
                  <a:pt x="941" y="2084"/>
                </a:lnTo>
                <a:lnTo>
                  <a:pt x="940" y="2084"/>
                </a:lnTo>
                <a:lnTo>
                  <a:pt x="939" y="2084"/>
                </a:lnTo>
                <a:lnTo>
                  <a:pt x="939" y="2083"/>
                </a:lnTo>
                <a:lnTo>
                  <a:pt x="940" y="2083"/>
                </a:lnTo>
                <a:lnTo>
                  <a:pt x="940" y="2082"/>
                </a:lnTo>
                <a:lnTo>
                  <a:pt x="940" y="2081"/>
                </a:lnTo>
                <a:lnTo>
                  <a:pt x="939" y="2081"/>
                </a:lnTo>
                <a:lnTo>
                  <a:pt x="938" y="2081"/>
                </a:lnTo>
                <a:lnTo>
                  <a:pt x="938" y="2079"/>
                </a:lnTo>
                <a:lnTo>
                  <a:pt x="938" y="2078"/>
                </a:lnTo>
                <a:lnTo>
                  <a:pt x="937" y="2078"/>
                </a:lnTo>
                <a:lnTo>
                  <a:pt x="935" y="2078"/>
                </a:lnTo>
                <a:lnTo>
                  <a:pt x="934" y="2078"/>
                </a:lnTo>
                <a:lnTo>
                  <a:pt x="933" y="2078"/>
                </a:lnTo>
                <a:lnTo>
                  <a:pt x="933" y="2079"/>
                </a:lnTo>
                <a:lnTo>
                  <a:pt x="933" y="2078"/>
                </a:lnTo>
                <a:lnTo>
                  <a:pt x="933" y="2079"/>
                </a:lnTo>
                <a:lnTo>
                  <a:pt x="934" y="2079"/>
                </a:lnTo>
                <a:lnTo>
                  <a:pt x="935" y="2079"/>
                </a:lnTo>
                <a:lnTo>
                  <a:pt x="937" y="2078"/>
                </a:lnTo>
                <a:lnTo>
                  <a:pt x="937" y="2079"/>
                </a:lnTo>
                <a:lnTo>
                  <a:pt x="937" y="2081"/>
                </a:lnTo>
                <a:lnTo>
                  <a:pt x="938" y="2081"/>
                </a:lnTo>
                <a:lnTo>
                  <a:pt x="938" y="2082"/>
                </a:lnTo>
                <a:lnTo>
                  <a:pt x="938" y="2083"/>
                </a:lnTo>
                <a:lnTo>
                  <a:pt x="938" y="2084"/>
                </a:lnTo>
                <a:lnTo>
                  <a:pt x="938" y="2085"/>
                </a:lnTo>
                <a:lnTo>
                  <a:pt x="939" y="2086"/>
                </a:lnTo>
                <a:lnTo>
                  <a:pt x="938" y="2086"/>
                </a:lnTo>
                <a:lnTo>
                  <a:pt x="938" y="2087"/>
                </a:lnTo>
                <a:lnTo>
                  <a:pt x="937" y="2087"/>
                </a:lnTo>
                <a:lnTo>
                  <a:pt x="937" y="2089"/>
                </a:lnTo>
                <a:lnTo>
                  <a:pt x="935" y="2090"/>
                </a:lnTo>
                <a:lnTo>
                  <a:pt x="935" y="2089"/>
                </a:lnTo>
                <a:lnTo>
                  <a:pt x="934" y="2089"/>
                </a:lnTo>
                <a:lnTo>
                  <a:pt x="933" y="2089"/>
                </a:lnTo>
                <a:lnTo>
                  <a:pt x="933" y="2087"/>
                </a:lnTo>
                <a:lnTo>
                  <a:pt x="934" y="2087"/>
                </a:lnTo>
                <a:lnTo>
                  <a:pt x="935" y="2087"/>
                </a:lnTo>
                <a:lnTo>
                  <a:pt x="935" y="2086"/>
                </a:lnTo>
                <a:lnTo>
                  <a:pt x="934" y="2086"/>
                </a:lnTo>
                <a:lnTo>
                  <a:pt x="935" y="2086"/>
                </a:lnTo>
                <a:lnTo>
                  <a:pt x="935" y="2085"/>
                </a:lnTo>
                <a:lnTo>
                  <a:pt x="937" y="2085"/>
                </a:lnTo>
                <a:lnTo>
                  <a:pt x="935" y="2085"/>
                </a:lnTo>
                <a:lnTo>
                  <a:pt x="937" y="2085"/>
                </a:lnTo>
                <a:lnTo>
                  <a:pt x="937" y="2084"/>
                </a:lnTo>
                <a:lnTo>
                  <a:pt x="937" y="2083"/>
                </a:lnTo>
                <a:lnTo>
                  <a:pt x="935" y="2082"/>
                </a:lnTo>
                <a:lnTo>
                  <a:pt x="935" y="2081"/>
                </a:lnTo>
                <a:lnTo>
                  <a:pt x="934" y="2081"/>
                </a:lnTo>
                <a:lnTo>
                  <a:pt x="934" y="2082"/>
                </a:lnTo>
                <a:lnTo>
                  <a:pt x="934" y="2081"/>
                </a:lnTo>
                <a:lnTo>
                  <a:pt x="933" y="2081"/>
                </a:lnTo>
                <a:lnTo>
                  <a:pt x="932" y="2081"/>
                </a:lnTo>
                <a:lnTo>
                  <a:pt x="931" y="2081"/>
                </a:lnTo>
                <a:lnTo>
                  <a:pt x="930" y="2081"/>
                </a:lnTo>
                <a:lnTo>
                  <a:pt x="930" y="2082"/>
                </a:lnTo>
                <a:lnTo>
                  <a:pt x="929" y="2082"/>
                </a:lnTo>
                <a:lnTo>
                  <a:pt x="928" y="2082"/>
                </a:lnTo>
                <a:lnTo>
                  <a:pt x="928" y="2081"/>
                </a:lnTo>
                <a:lnTo>
                  <a:pt x="929" y="2079"/>
                </a:lnTo>
                <a:lnTo>
                  <a:pt x="929" y="2081"/>
                </a:lnTo>
                <a:lnTo>
                  <a:pt x="930" y="2081"/>
                </a:lnTo>
                <a:lnTo>
                  <a:pt x="930" y="2079"/>
                </a:lnTo>
                <a:lnTo>
                  <a:pt x="931" y="2079"/>
                </a:lnTo>
                <a:lnTo>
                  <a:pt x="932" y="2079"/>
                </a:lnTo>
                <a:lnTo>
                  <a:pt x="932" y="2078"/>
                </a:lnTo>
                <a:lnTo>
                  <a:pt x="931" y="2078"/>
                </a:lnTo>
                <a:lnTo>
                  <a:pt x="930" y="2078"/>
                </a:lnTo>
                <a:lnTo>
                  <a:pt x="930" y="2077"/>
                </a:lnTo>
                <a:lnTo>
                  <a:pt x="931" y="2077"/>
                </a:lnTo>
                <a:lnTo>
                  <a:pt x="932" y="2076"/>
                </a:lnTo>
                <a:lnTo>
                  <a:pt x="932" y="2075"/>
                </a:lnTo>
                <a:lnTo>
                  <a:pt x="931" y="2075"/>
                </a:lnTo>
                <a:lnTo>
                  <a:pt x="930" y="2076"/>
                </a:lnTo>
                <a:lnTo>
                  <a:pt x="930" y="2075"/>
                </a:lnTo>
                <a:lnTo>
                  <a:pt x="930" y="2074"/>
                </a:lnTo>
                <a:lnTo>
                  <a:pt x="929" y="2074"/>
                </a:lnTo>
                <a:lnTo>
                  <a:pt x="928" y="2074"/>
                </a:lnTo>
                <a:lnTo>
                  <a:pt x="928" y="2073"/>
                </a:lnTo>
                <a:lnTo>
                  <a:pt x="928" y="2074"/>
                </a:lnTo>
                <a:lnTo>
                  <a:pt x="926" y="2073"/>
                </a:lnTo>
                <a:lnTo>
                  <a:pt x="925" y="2073"/>
                </a:lnTo>
                <a:lnTo>
                  <a:pt x="925" y="2072"/>
                </a:lnTo>
                <a:lnTo>
                  <a:pt x="926" y="2072"/>
                </a:lnTo>
                <a:lnTo>
                  <a:pt x="928" y="2070"/>
                </a:lnTo>
                <a:lnTo>
                  <a:pt x="929" y="2070"/>
                </a:lnTo>
                <a:lnTo>
                  <a:pt x="929" y="2069"/>
                </a:lnTo>
                <a:lnTo>
                  <a:pt x="928" y="2069"/>
                </a:lnTo>
                <a:lnTo>
                  <a:pt x="926" y="2069"/>
                </a:lnTo>
                <a:lnTo>
                  <a:pt x="926" y="2068"/>
                </a:lnTo>
                <a:lnTo>
                  <a:pt x="925" y="2067"/>
                </a:lnTo>
                <a:lnTo>
                  <a:pt x="925" y="2068"/>
                </a:lnTo>
                <a:lnTo>
                  <a:pt x="925" y="2069"/>
                </a:lnTo>
                <a:lnTo>
                  <a:pt x="926" y="2069"/>
                </a:lnTo>
                <a:lnTo>
                  <a:pt x="925" y="2070"/>
                </a:lnTo>
                <a:lnTo>
                  <a:pt x="925" y="2069"/>
                </a:lnTo>
                <a:lnTo>
                  <a:pt x="924" y="2069"/>
                </a:lnTo>
                <a:lnTo>
                  <a:pt x="924" y="2068"/>
                </a:lnTo>
                <a:lnTo>
                  <a:pt x="924" y="2067"/>
                </a:lnTo>
                <a:lnTo>
                  <a:pt x="925" y="2067"/>
                </a:lnTo>
                <a:lnTo>
                  <a:pt x="925" y="2066"/>
                </a:lnTo>
                <a:lnTo>
                  <a:pt x="925" y="2065"/>
                </a:lnTo>
                <a:lnTo>
                  <a:pt x="924" y="2065"/>
                </a:lnTo>
                <a:lnTo>
                  <a:pt x="924" y="2064"/>
                </a:lnTo>
                <a:lnTo>
                  <a:pt x="925" y="2064"/>
                </a:lnTo>
                <a:lnTo>
                  <a:pt x="925" y="2062"/>
                </a:lnTo>
                <a:lnTo>
                  <a:pt x="924" y="2062"/>
                </a:lnTo>
                <a:lnTo>
                  <a:pt x="924" y="2061"/>
                </a:lnTo>
                <a:lnTo>
                  <a:pt x="925" y="2061"/>
                </a:lnTo>
                <a:lnTo>
                  <a:pt x="925" y="2060"/>
                </a:lnTo>
                <a:lnTo>
                  <a:pt x="925" y="2059"/>
                </a:lnTo>
                <a:lnTo>
                  <a:pt x="924" y="2059"/>
                </a:lnTo>
                <a:lnTo>
                  <a:pt x="924" y="2058"/>
                </a:lnTo>
                <a:lnTo>
                  <a:pt x="924" y="2057"/>
                </a:lnTo>
                <a:lnTo>
                  <a:pt x="924" y="2056"/>
                </a:lnTo>
                <a:lnTo>
                  <a:pt x="925" y="2056"/>
                </a:lnTo>
                <a:lnTo>
                  <a:pt x="926" y="2056"/>
                </a:lnTo>
                <a:lnTo>
                  <a:pt x="929" y="2056"/>
                </a:lnTo>
                <a:lnTo>
                  <a:pt x="930" y="2056"/>
                </a:lnTo>
                <a:lnTo>
                  <a:pt x="931" y="2056"/>
                </a:lnTo>
                <a:lnTo>
                  <a:pt x="932" y="2056"/>
                </a:lnTo>
                <a:lnTo>
                  <a:pt x="933" y="2056"/>
                </a:lnTo>
                <a:lnTo>
                  <a:pt x="934" y="2056"/>
                </a:lnTo>
                <a:lnTo>
                  <a:pt x="933" y="2056"/>
                </a:lnTo>
                <a:lnTo>
                  <a:pt x="932" y="2056"/>
                </a:lnTo>
                <a:lnTo>
                  <a:pt x="931" y="2056"/>
                </a:lnTo>
                <a:lnTo>
                  <a:pt x="930" y="2056"/>
                </a:lnTo>
                <a:lnTo>
                  <a:pt x="925" y="2056"/>
                </a:lnTo>
                <a:lnTo>
                  <a:pt x="921" y="2056"/>
                </a:lnTo>
                <a:lnTo>
                  <a:pt x="918" y="2056"/>
                </a:lnTo>
                <a:lnTo>
                  <a:pt x="917" y="2056"/>
                </a:lnTo>
                <a:lnTo>
                  <a:pt x="916" y="2056"/>
                </a:lnTo>
                <a:lnTo>
                  <a:pt x="917" y="2056"/>
                </a:lnTo>
                <a:lnTo>
                  <a:pt x="917" y="2057"/>
                </a:lnTo>
                <a:lnTo>
                  <a:pt x="916" y="2057"/>
                </a:lnTo>
                <a:lnTo>
                  <a:pt x="915" y="2056"/>
                </a:lnTo>
                <a:lnTo>
                  <a:pt x="916" y="2056"/>
                </a:lnTo>
                <a:lnTo>
                  <a:pt x="915" y="2056"/>
                </a:lnTo>
                <a:lnTo>
                  <a:pt x="914" y="2054"/>
                </a:lnTo>
                <a:lnTo>
                  <a:pt x="915" y="2053"/>
                </a:lnTo>
                <a:lnTo>
                  <a:pt x="914" y="2053"/>
                </a:lnTo>
                <a:lnTo>
                  <a:pt x="914" y="2052"/>
                </a:lnTo>
                <a:lnTo>
                  <a:pt x="915" y="2052"/>
                </a:lnTo>
                <a:lnTo>
                  <a:pt x="915" y="2051"/>
                </a:lnTo>
                <a:lnTo>
                  <a:pt x="916" y="2051"/>
                </a:lnTo>
                <a:lnTo>
                  <a:pt x="916" y="2052"/>
                </a:lnTo>
                <a:lnTo>
                  <a:pt x="916" y="2053"/>
                </a:lnTo>
                <a:lnTo>
                  <a:pt x="915" y="2053"/>
                </a:lnTo>
                <a:lnTo>
                  <a:pt x="915" y="2054"/>
                </a:lnTo>
                <a:lnTo>
                  <a:pt x="916" y="2054"/>
                </a:lnTo>
                <a:lnTo>
                  <a:pt x="917" y="2054"/>
                </a:lnTo>
                <a:lnTo>
                  <a:pt x="920" y="2054"/>
                </a:lnTo>
                <a:lnTo>
                  <a:pt x="921" y="2054"/>
                </a:lnTo>
                <a:lnTo>
                  <a:pt x="923" y="2054"/>
                </a:lnTo>
                <a:lnTo>
                  <a:pt x="924" y="2054"/>
                </a:lnTo>
                <a:lnTo>
                  <a:pt x="925" y="2054"/>
                </a:lnTo>
                <a:lnTo>
                  <a:pt x="928" y="2054"/>
                </a:lnTo>
                <a:lnTo>
                  <a:pt x="929" y="2054"/>
                </a:lnTo>
                <a:lnTo>
                  <a:pt x="930" y="2054"/>
                </a:lnTo>
                <a:lnTo>
                  <a:pt x="931" y="2054"/>
                </a:lnTo>
                <a:lnTo>
                  <a:pt x="932" y="2054"/>
                </a:lnTo>
                <a:lnTo>
                  <a:pt x="933" y="2054"/>
                </a:lnTo>
                <a:lnTo>
                  <a:pt x="934" y="2054"/>
                </a:lnTo>
                <a:lnTo>
                  <a:pt x="933" y="2054"/>
                </a:lnTo>
                <a:lnTo>
                  <a:pt x="932" y="2054"/>
                </a:lnTo>
                <a:lnTo>
                  <a:pt x="931" y="2054"/>
                </a:lnTo>
                <a:lnTo>
                  <a:pt x="930" y="2054"/>
                </a:lnTo>
                <a:lnTo>
                  <a:pt x="929" y="2054"/>
                </a:lnTo>
                <a:lnTo>
                  <a:pt x="928" y="2054"/>
                </a:lnTo>
                <a:lnTo>
                  <a:pt x="925" y="2054"/>
                </a:lnTo>
                <a:lnTo>
                  <a:pt x="924" y="2054"/>
                </a:lnTo>
                <a:lnTo>
                  <a:pt x="924" y="2053"/>
                </a:lnTo>
                <a:lnTo>
                  <a:pt x="923" y="2053"/>
                </a:lnTo>
                <a:lnTo>
                  <a:pt x="923" y="2054"/>
                </a:lnTo>
                <a:lnTo>
                  <a:pt x="922" y="2054"/>
                </a:lnTo>
                <a:lnTo>
                  <a:pt x="922" y="2053"/>
                </a:lnTo>
                <a:lnTo>
                  <a:pt x="922" y="2052"/>
                </a:lnTo>
                <a:lnTo>
                  <a:pt x="922" y="2051"/>
                </a:lnTo>
                <a:lnTo>
                  <a:pt x="921" y="2050"/>
                </a:lnTo>
                <a:lnTo>
                  <a:pt x="921" y="2049"/>
                </a:lnTo>
                <a:lnTo>
                  <a:pt x="920" y="2049"/>
                </a:lnTo>
                <a:lnTo>
                  <a:pt x="918" y="2049"/>
                </a:lnTo>
                <a:lnTo>
                  <a:pt x="918" y="2048"/>
                </a:lnTo>
                <a:lnTo>
                  <a:pt x="918" y="2047"/>
                </a:lnTo>
                <a:lnTo>
                  <a:pt x="918" y="2045"/>
                </a:lnTo>
                <a:lnTo>
                  <a:pt x="917" y="2045"/>
                </a:lnTo>
                <a:lnTo>
                  <a:pt x="916" y="2044"/>
                </a:lnTo>
                <a:lnTo>
                  <a:pt x="916" y="2043"/>
                </a:lnTo>
                <a:lnTo>
                  <a:pt x="916" y="2042"/>
                </a:lnTo>
                <a:lnTo>
                  <a:pt x="916" y="2041"/>
                </a:lnTo>
                <a:lnTo>
                  <a:pt x="915" y="2041"/>
                </a:lnTo>
                <a:lnTo>
                  <a:pt x="915" y="2042"/>
                </a:lnTo>
                <a:lnTo>
                  <a:pt x="914" y="2042"/>
                </a:lnTo>
                <a:lnTo>
                  <a:pt x="914" y="2043"/>
                </a:lnTo>
                <a:lnTo>
                  <a:pt x="914" y="2044"/>
                </a:lnTo>
                <a:lnTo>
                  <a:pt x="914" y="2045"/>
                </a:lnTo>
                <a:lnTo>
                  <a:pt x="915" y="2045"/>
                </a:lnTo>
                <a:lnTo>
                  <a:pt x="915" y="2044"/>
                </a:lnTo>
                <a:lnTo>
                  <a:pt x="916" y="2044"/>
                </a:lnTo>
                <a:lnTo>
                  <a:pt x="916" y="2045"/>
                </a:lnTo>
                <a:lnTo>
                  <a:pt x="917" y="2045"/>
                </a:lnTo>
                <a:lnTo>
                  <a:pt x="916" y="2045"/>
                </a:lnTo>
                <a:lnTo>
                  <a:pt x="916" y="2047"/>
                </a:lnTo>
                <a:lnTo>
                  <a:pt x="917" y="2047"/>
                </a:lnTo>
                <a:lnTo>
                  <a:pt x="917" y="2048"/>
                </a:lnTo>
                <a:lnTo>
                  <a:pt x="917" y="2049"/>
                </a:lnTo>
                <a:lnTo>
                  <a:pt x="916" y="2050"/>
                </a:lnTo>
                <a:lnTo>
                  <a:pt x="915" y="2050"/>
                </a:lnTo>
                <a:lnTo>
                  <a:pt x="916" y="2050"/>
                </a:lnTo>
                <a:lnTo>
                  <a:pt x="915" y="2049"/>
                </a:lnTo>
                <a:lnTo>
                  <a:pt x="916" y="2048"/>
                </a:lnTo>
                <a:lnTo>
                  <a:pt x="915" y="2048"/>
                </a:lnTo>
                <a:lnTo>
                  <a:pt x="915" y="2047"/>
                </a:lnTo>
                <a:lnTo>
                  <a:pt x="914" y="2047"/>
                </a:lnTo>
                <a:lnTo>
                  <a:pt x="914" y="2048"/>
                </a:lnTo>
                <a:lnTo>
                  <a:pt x="913" y="2048"/>
                </a:lnTo>
                <a:lnTo>
                  <a:pt x="913" y="2049"/>
                </a:lnTo>
                <a:lnTo>
                  <a:pt x="914" y="2050"/>
                </a:lnTo>
                <a:lnTo>
                  <a:pt x="913" y="2050"/>
                </a:lnTo>
                <a:lnTo>
                  <a:pt x="912" y="2050"/>
                </a:lnTo>
                <a:lnTo>
                  <a:pt x="912" y="2049"/>
                </a:lnTo>
                <a:lnTo>
                  <a:pt x="912" y="2050"/>
                </a:lnTo>
                <a:lnTo>
                  <a:pt x="912" y="2049"/>
                </a:lnTo>
                <a:lnTo>
                  <a:pt x="912" y="2048"/>
                </a:lnTo>
                <a:lnTo>
                  <a:pt x="913" y="2048"/>
                </a:lnTo>
                <a:lnTo>
                  <a:pt x="913" y="2047"/>
                </a:lnTo>
                <a:lnTo>
                  <a:pt x="913" y="2045"/>
                </a:lnTo>
                <a:lnTo>
                  <a:pt x="913" y="2047"/>
                </a:lnTo>
                <a:lnTo>
                  <a:pt x="912" y="2048"/>
                </a:lnTo>
                <a:lnTo>
                  <a:pt x="911" y="2049"/>
                </a:lnTo>
                <a:lnTo>
                  <a:pt x="911" y="2050"/>
                </a:lnTo>
                <a:lnTo>
                  <a:pt x="911" y="2051"/>
                </a:lnTo>
                <a:lnTo>
                  <a:pt x="911" y="2052"/>
                </a:lnTo>
                <a:lnTo>
                  <a:pt x="911" y="2053"/>
                </a:lnTo>
                <a:lnTo>
                  <a:pt x="911" y="2054"/>
                </a:lnTo>
                <a:lnTo>
                  <a:pt x="912" y="2054"/>
                </a:lnTo>
                <a:lnTo>
                  <a:pt x="912" y="2053"/>
                </a:lnTo>
                <a:lnTo>
                  <a:pt x="911" y="2053"/>
                </a:lnTo>
                <a:lnTo>
                  <a:pt x="911" y="2052"/>
                </a:lnTo>
                <a:lnTo>
                  <a:pt x="912" y="2052"/>
                </a:lnTo>
                <a:lnTo>
                  <a:pt x="911" y="2051"/>
                </a:lnTo>
                <a:lnTo>
                  <a:pt x="912" y="2051"/>
                </a:lnTo>
                <a:lnTo>
                  <a:pt x="912" y="2050"/>
                </a:lnTo>
                <a:lnTo>
                  <a:pt x="912" y="2051"/>
                </a:lnTo>
                <a:lnTo>
                  <a:pt x="913" y="2051"/>
                </a:lnTo>
                <a:lnTo>
                  <a:pt x="913" y="2052"/>
                </a:lnTo>
                <a:lnTo>
                  <a:pt x="913" y="2053"/>
                </a:lnTo>
                <a:lnTo>
                  <a:pt x="913" y="2054"/>
                </a:lnTo>
                <a:lnTo>
                  <a:pt x="912" y="2054"/>
                </a:lnTo>
                <a:lnTo>
                  <a:pt x="911" y="2056"/>
                </a:lnTo>
                <a:lnTo>
                  <a:pt x="909" y="2056"/>
                </a:lnTo>
                <a:lnTo>
                  <a:pt x="908" y="2056"/>
                </a:lnTo>
                <a:lnTo>
                  <a:pt x="907" y="2056"/>
                </a:lnTo>
                <a:lnTo>
                  <a:pt x="906" y="2056"/>
                </a:lnTo>
                <a:lnTo>
                  <a:pt x="906" y="2057"/>
                </a:lnTo>
                <a:lnTo>
                  <a:pt x="906" y="2056"/>
                </a:lnTo>
                <a:lnTo>
                  <a:pt x="906" y="2054"/>
                </a:lnTo>
                <a:lnTo>
                  <a:pt x="907" y="2054"/>
                </a:lnTo>
                <a:lnTo>
                  <a:pt x="907" y="2053"/>
                </a:lnTo>
                <a:lnTo>
                  <a:pt x="907" y="2052"/>
                </a:lnTo>
                <a:lnTo>
                  <a:pt x="907" y="2051"/>
                </a:lnTo>
                <a:lnTo>
                  <a:pt x="907" y="2050"/>
                </a:lnTo>
                <a:lnTo>
                  <a:pt x="908" y="2050"/>
                </a:lnTo>
                <a:lnTo>
                  <a:pt x="908" y="2049"/>
                </a:lnTo>
                <a:lnTo>
                  <a:pt x="907" y="2049"/>
                </a:lnTo>
                <a:lnTo>
                  <a:pt x="907" y="2048"/>
                </a:lnTo>
                <a:lnTo>
                  <a:pt x="906" y="2048"/>
                </a:lnTo>
                <a:lnTo>
                  <a:pt x="905" y="2048"/>
                </a:lnTo>
                <a:lnTo>
                  <a:pt x="905" y="2049"/>
                </a:lnTo>
                <a:lnTo>
                  <a:pt x="904" y="2049"/>
                </a:lnTo>
                <a:lnTo>
                  <a:pt x="904" y="2048"/>
                </a:lnTo>
                <a:lnTo>
                  <a:pt x="905" y="2048"/>
                </a:lnTo>
                <a:lnTo>
                  <a:pt x="905" y="2047"/>
                </a:lnTo>
                <a:lnTo>
                  <a:pt x="906" y="2047"/>
                </a:lnTo>
                <a:lnTo>
                  <a:pt x="907" y="2047"/>
                </a:lnTo>
                <a:lnTo>
                  <a:pt x="907" y="2045"/>
                </a:lnTo>
                <a:lnTo>
                  <a:pt x="908" y="2045"/>
                </a:lnTo>
                <a:lnTo>
                  <a:pt x="908" y="2044"/>
                </a:lnTo>
                <a:lnTo>
                  <a:pt x="909" y="2044"/>
                </a:lnTo>
                <a:lnTo>
                  <a:pt x="909" y="2043"/>
                </a:lnTo>
                <a:lnTo>
                  <a:pt x="909" y="2042"/>
                </a:lnTo>
                <a:lnTo>
                  <a:pt x="911" y="2042"/>
                </a:lnTo>
                <a:lnTo>
                  <a:pt x="911" y="2041"/>
                </a:lnTo>
                <a:lnTo>
                  <a:pt x="911" y="2040"/>
                </a:lnTo>
                <a:lnTo>
                  <a:pt x="911" y="2039"/>
                </a:lnTo>
                <a:lnTo>
                  <a:pt x="912" y="2039"/>
                </a:lnTo>
                <a:lnTo>
                  <a:pt x="911" y="2037"/>
                </a:lnTo>
                <a:lnTo>
                  <a:pt x="912" y="2037"/>
                </a:lnTo>
                <a:lnTo>
                  <a:pt x="912" y="2036"/>
                </a:lnTo>
                <a:lnTo>
                  <a:pt x="912" y="2035"/>
                </a:lnTo>
                <a:lnTo>
                  <a:pt x="913" y="2035"/>
                </a:lnTo>
                <a:lnTo>
                  <a:pt x="913" y="2034"/>
                </a:lnTo>
                <a:lnTo>
                  <a:pt x="913" y="2033"/>
                </a:lnTo>
                <a:lnTo>
                  <a:pt x="914" y="2033"/>
                </a:lnTo>
                <a:lnTo>
                  <a:pt x="914" y="2032"/>
                </a:lnTo>
                <a:lnTo>
                  <a:pt x="915" y="2032"/>
                </a:lnTo>
                <a:lnTo>
                  <a:pt x="916" y="2032"/>
                </a:lnTo>
                <a:lnTo>
                  <a:pt x="916" y="2031"/>
                </a:lnTo>
                <a:lnTo>
                  <a:pt x="916" y="2030"/>
                </a:lnTo>
                <a:lnTo>
                  <a:pt x="917" y="2030"/>
                </a:lnTo>
                <a:lnTo>
                  <a:pt x="917" y="2028"/>
                </a:lnTo>
                <a:lnTo>
                  <a:pt x="917" y="2027"/>
                </a:lnTo>
                <a:lnTo>
                  <a:pt x="918" y="2027"/>
                </a:lnTo>
                <a:lnTo>
                  <a:pt x="918" y="2026"/>
                </a:lnTo>
                <a:lnTo>
                  <a:pt x="918" y="2025"/>
                </a:lnTo>
                <a:lnTo>
                  <a:pt x="918" y="2024"/>
                </a:lnTo>
                <a:lnTo>
                  <a:pt x="920" y="2024"/>
                </a:lnTo>
                <a:lnTo>
                  <a:pt x="920" y="2023"/>
                </a:lnTo>
                <a:lnTo>
                  <a:pt x="921" y="2023"/>
                </a:lnTo>
                <a:lnTo>
                  <a:pt x="921" y="2022"/>
                </a:lnTo>
                <a:lnTo>
                  <a:pt x="922" y="2020"/>
                </a:lnTo>
                <a:lnTo>
                  <a:pt x="923" y="2020"/>
                </a:lnTo>
                <a:lnTo>
                  <a:pt x="923" y="2019"/>
                </a:lnTo>
                <a:lnTo>
                  <a:pt x="923" y="2018"/>
                </a:lnTo>
                <a:lnTo>
                  <a:pt x="924" y="2018"/>
                </a:lnTo>
                <a:lnTo>
                  <a:pt x="925" y="2018"/>
                </a:lnTo>
                <a:lnTo>
                  <a:pt x="926" y="2018"/>
                </a:lnTo>
                <a:lnTo>
                  <a:pt x="928" y="2017"/>
                </a:lnTo>
                <a:lnTo>
                  <a:pt x="928" y="2018"/>
                </a:lnTo>
                <a:lnTo>
                  <a:pt x="929" y="2018"/>
                </a:lnTo>
                <a:lnTo>
                  <a:pt x="930" y="2017"/>
                </a:lnTo>
                <a:lnTo>
                  <a:pt x="931" y="2017"/>
                </a:lnTo>
                <a:lnTo>
                  <a:pt x="932" y="2017"/>
                </a:lnTo>
                <a:lnTo>
                  <a:pt x="933" y="2018"/>
                </a:lnTo>
                <a:lnTo>
                  <a:pt x="933" y="2019"/>
                </a:lnTo>
                <a:lnTo>
                  <a:pt x="932" y="2020"/>
                </a:lnTo>
                <a:lnTo>
                  <a:pt x="932" y="2022"/>
                </a:lnTo>
                <a:lnTo>
                  <a:pt x="932" y="2023"/>
                </a:lnTo>
                <a:lnTo>
                  <a:pt x="931" y="2023"/>
                </a:lnTo>
                <a:lnTo>
                  <a:pt x="931" y="2022"/>
                </a:lnTo>
                <a:lnTo>
                  <a:pt x="930" y="2022"/>
                </a:lnTo>
                <a:lnTo>
                  <a:pt x="930" y="2023"/>
                </a:lnTo>
                <a:lnTo>
                  <a:pt x="929" y="2023"/>
                </a:lnTo>
                <a:lnTo>
                  <a:pt x="928" y="2023"/>
                </a:lnTo>
                <a:lnTo>
                  <a:pt x="928" y="2024"/>
                </a:lnTo>
                <a:lnTo>
                  <a:pt x="926" y="2024"/>
                </a:lnTo>
                <a:lnTo>
                  <a:pt x="926" y="2025"/>
                </a:lnTo>
                <a:lnTo>
                  <a:pt x="925" y="2025"/>
                </a:lnTo>
                <a:lnTo>
                  <a:pt x="925" y="2026"/>
                </a:lnTo>
                <a:lnTo>
                  <a:pt x="924" y="2026"/>
                </a:lnTo>
                <a:lnTo>
                  <a:pt x="923" y="2026"/>
                </a:lnTo>
                <a:lnTo>
                  <a:pt x="923" y="2027"/>
                </a:lnTo>
                <a:lnTo>
                  <a:pt x="922" y="2027"/>
                </a:lnTo>
                <a:lnTo>
                  <a:pt x="921" y="2027"/>
                </a:lnTo>
                <a:lnTo>
                  <a:pt x="921" y="2026"/>
                </a:lnTo>
                <a:lnTo>
                  <a:pt x="920" y="2026"/>
                </a:lnTo>
                <a:lnTo>
                  <a:pt x="920" y="2027"/>
                </a:lnTo>
                <a:lnTo>
                  <a:pt x="921" y="2028"/>
                </a:lnTo>
                <a:lnTo>
                  <a:pt x="921" y="2030"/>
                </a:lnTo>
                <a:lnTo>
                  <a:pt x="921" y="2031"/>
                </a:lnTo>
                <a:lnTo>
                  <a:pt x="921" y="2032"/>
                </a:lnTo>
                <a:lnTo>
                  <a:pt x="922" y="2032"/>
                </a:lnTo>
                <a:lnTo>
                  <a:pt x="922" y="2031"/>
                </a:lnTo>
                <a:lnTo>
                  <a:pt x="923" y="2031"/>
                </a:lnTo>
                <a:lnTo>
                  <a:pt x="923" y="2030"/>
                </a:lnTo>
                <a:lnTo>
                  <a:pt x="923" y="2031"/>
                </a:lnTo>
                <a:lnTo>
                  <a:pt x="923" y="2030"/>
                </a:lnTo>
                <a:lnTo>
                  <a:pt x="924" y="2030"/>
                </a:lnTo>
                <a:lnTo>
                  <a:pt x="925" y="2030"/>
                </a:lnTo>
                <a:lnTo>
                  <a:pt x="926" y="2030"/>
                </a:lnTo>
                <a:lnTo>
                  <a:pt x="926" y="2031"/>
                </a:lnTo>
                <a:lnTo>
                  <a:pt x="926" y="2030"/>
                </a:lnTo>
                <a:lnTo>
                  <a:pt x="928" y="2030"/>
                </a:lnTo>
                <a:lnTo>
                  <a:pt x="928" y="2028"/>
                </a:lnTo>
                <a:lnTo>
                  <a:pt x="928" y="2030"/>
                </a:lnTo>
                <a:lnTo>
                  <a:pt x="929" y="2030"/>
                </a:lnTo>
                <a:lnTo>
                  <a:pt x="930" y="2030"/>
                </a:lnTo>
                <a:lnTo>
                  <a:pt x="930" y="2028"/>
                </a:lnTo>
                <a:lnTo>
                  <a:pt x="931" y="2028"/>
                </a:lnTo>
                <a:lnTo>
                  <a:pt x="930" y="2028"/>
                </a:lnTo>
                <a:lnTo>
                  <a:pt x="929" y="2027"/>
                </a:lnTo>
                <a:lnTo>
                  <a:pt x="929" y="2028"/>
                </a:lnTo>
                <a:lnTo>
                  <a:pt x="929" y="2027"/>
                </a:lnTo>
                <a:lnTo>
                  <a:pt x="928" y="2027"/>
                </a:lnTo>
                <a:lnTo>
                  <a:pt x="928" y="2026"/>
                </a:lnTo>
                <a:lnTo>
                  <a:pt x="929" y="2026"/>
                </a:lnTo>
                <a:lnTo>
                  <a:pt x="929" y="2025"/>
                </a:lnTo>
                <a:lnTo>
                  <a:pt x="930" y="2025"/>
                </a:lnTo>
                <a:lnTo>
                  <a:pt x="931" y="2026"/>
                </a:lnTo>
                <a:lnTo>
                  <a:pt x="931" y="2025"/>
                </a:lnTo>
                <a:lnTo>
                  <a:pt x="930" y="2025"/>
                </a:lnTo>
                <a:lnTo>
                  <a:pt x="930" y="2024"/>
                </a:lnTo>
                <a:lnTo>
                  <a:pt x="931" y="2024"/>
                </a:lnTo>
                <a:lnTo>
                  <a:pt x="931" y="2023"/>
                </a:lnTo>
                <a:lnTo>
                  <a:pt x="932" y="2023"/>
                </a:lnTo>
                <a:lnTo>
                  <a:pt x="933" y="2023"/>
                </a:lnTo>
                <a:lnTo>
                  <a:pt x="933" y="2024"/>
                </a:lnTo>
                <a:lnTo>
                  <a:pt x="934" y="2024"/>
                </a:lnTo>
                <a:lnTo>
                  <a:pt x="935" y="2024"/>
                </a:lnTo>
                <a:lnTo>
                  <a:pt x="935" y="2025"/>
                </a:lnTo>
                <a:lnTo>
                  <a:pt x="937" y="2025"/>
                </a:lnTo>
                <a:lnTo>
                  <a:pt x="937" y="2026"/>
                </a:lnTo>
                <a:lnTo>
                  <a:pt x="938" y="2026"/>
                </a:lnTo>
                <a:lnTo>
                  <a:pt x="939" y="2026"/>
                </a:lnTo>
                <a:lnTo>
                  <a:pt x="939" y="2027"/>
                </a:lnTo>
                <a:lnTo>
                  <a:pt x="939" y="2028"/>
                </a:lnTo>
                <a:lnTo>
                  <a:pt x="938" y="2028"/>
                </a:lnTo>
                <a:lnTo>
                  <a:pt x="937" y="2030"/>
                </a:lnTo>
                <a:lnTo>
                  <a:pt x="935" y="2028"/>
                </a:lnTo>
                <a:lnTo>
                  <a:pt x="937" y="2028"/>
                </a:lnTo>
                <a:lnTo>
                  <a:pt x="935" y="2028"/>
                </a:lnTo>
                <a:lnTo>
                  <a:pt x="935" y="2027"/>
                </a:lnTo>
                <a:lnTo>
                  <a:pt x="937" y="2027"/>
                </a:lnTo>
                <a:lnTo>
                  <a:pt x="937" y="2026"/>
                </a:lnTo>
                <a:lnTo>
                  <a:pt x="935" y="2026"/>
                </a:lnTo>
                <a:lnTo>
                  <a:pt x="934" y="2026"/>
                </a:lnTo>
                <a:lnTo>
                  <a:pt x="934" y="2025"/>
                </a:lnTo>
                <a:lnTo>
                  <a:pt x="933" y="2025"/>
                </a:lnTo>
                <a:lnTo>
                  <a:pt x="932" y="2025"/>
                </a:lnTo>
                <a:lnTo>
                  <a:pt x="932" y="2026"/>
                </a:lnTo>
                <a:lnTo>
                  <a:pt x="933" y="2026"/>
                </a:lnTo>
                <a:lnTo>
                  <a:pt x="933" y="2027"/>
                </a:lnTo>
                <a:lnTo>
                  <a:pt x="932" y="2027"/>
                </a:lnTo>
                <a:lnTo>
                  <a:pt x="932" y="2026"/>
                </a:lnTo>
                <a:lnTo>
                  <a:pt x="931" y="2026"/>
                </a:lnTo>
                <a:lnTo>
                  <a:pt x="931" y="2027"/>
                </a:lnTo>
                <a:lnTo>
                  <a:pt x="932" y="2027"/>
                </a:lnTo>
                <a:lnTo>
                  <a:pt x="932" y="2028"/>
                </a:lnTo>
                <a:lnTo>
                  <a:pt x="933" y="2028"/>
                </a:lnTo>
                <a:lnTo>
                  <a:pt x="934" y="2030"/>
                </a:lnTo>
                <a:lnTo>
                  <a:pt x="934" y="2031"/>
                </a:lnTo>
                <a:lnTo>
                  <a:pt x="933" y="2032"/>
                </a:lnTo>
                <a:lnTo>
                  <a:pt x="933" y="2031"/>
                </a:lnTo>
                <a:lnTo>
                  <a:pt x="932" y="2031"/>
                </a:lnTo>
                <a:lnTo>
                  <a:pt x="932" y="2030"/>
                </a:lnTo>
                <a:lnTo>
                  <a:pt x="932" y="2031"/>
                </a:lnTo>
                <a:lnTo>
                  <a:pt x="931" y="2031"/>
                </a:lnTo>
                <a:lnTo>
                  <a:pt x="930" y="2031"/>
                </a:lnTo>
                <a:lnTo>
                  <a:pt x="930" y="2030"/>
                </a:lnTo>
                <a:lnTo>
                  <a:pt x="930" y="2031"/>
                </a:lnTo>
                <a:lnTo>
                  <a:pt x="930" y="2032"/>
                </a:lnTo>
                <a:lnTo>
                  <a:pt x="929" y="2032"/>
                </a:lnTo>
                <a:lnTo>
                  <a:pt x="928" y="2032"/>
                </a:lnTo>
                <a:lnTo>
                  <a:pt x="928" y="2033"/>
                </a:lnTo>
                <a:lnTo>
                  <a:pt x="926" y="2033"/>
                </a:lnTo>
                <a:lnTo>
                  <a:pt x="926" y="2032"/>
                </a:lnTo>
                <a:lnTo>
                  <a:pt x="926" y="2031"/>
                </a:lnTo>
                <a:lnTo>
                  <a:pt x="925" y="2031"/>
                </a:lnTo>
                <a:lnTo>
                  <a:pt x="924" y="2031"/>
                </a:lnTo>
                <a:lnTo>
                  <a:pt x="924" y="2032"/>
                </a:lnTo>
                <a:lnTo>
                  <a:pt x="924" y="2033"/>
                </a:lnTo>
                <a:lnTo>
                  <a:pt x="925" y="2033"/>
                </a:lnTo>
                <a:lnTo>
                  <a:pt x="925" y="2034"/>
                </a:lnTo>
                <a:lnTo>
                  <a:pt x="924" y="2034"/>
                </a:lnTo>
                <a:lnTo>
                  <a:pt x="924" y="2033"/>
                </a:lnTo>
                <a:lnTo>
                  <a:pt x="923" y="2033"/>
                </a:lnTo>
                <a:lnTo>
                  <a:pt x="922" y="2033"/>
                </a:lnTo>
                <a:lnTo>
                  <a:pt x="922" y="2034"/>
                </a:lnTo>
                <a:lnTo>
                  <a:pt x="922" y="2035"/>
                </a:lnTo>
                <a:lnTo>
                  <a:pt x="921" y="2035"/>
                </a:lnTo>
                <a:lnTo>
                  <a:pt x="921" y="2034"/>
                </a:lnTo>
                <a:lnTo>
                  <a:pt x="920" y="2035"/>
                </a:lnTo>
                <a:lnTo>
                  <a:pt x="921" y="2035"/>
                </a:lnTo>
                <a:lnTo>
                  <a:pt x="921" y="2036"/>
                </a:lnTo>
                <a:lnTo>
                  <a:pt x="921" y="2037"/>
                </a:lnTo>
                <a:lnTo>
                  <a:pt x="922" y="2037"/>
                </a:lnTo>
                <a:lnTo>
                  <a:pt x="922" y="2036"/>
                </a:lnTo>
                <a:lnTo>
                  <a:pt x="923" y="2036"/>
                </a:lnTo>
                <a:lnTo>
                  <a:pt x="923" y="2035"/>
                </a:lnTo>
                <a:lnTo>
                  <a:pt x="924" y="2035"/>
                </a:lnTo>
                <a:lnTo>
                  <a:pt x="925" y="2035"/>
                </a:lnTo>
                <a:lnTo>
                  <a:pt x="925" y="2034"/>
                </a:lnTo>
                <a:lnTo>
                  <a:pt x="926" y="2034"/>
                </a:lnTo>
                <a:lnTo>
                  <a:pt x="928" y="2034"/>
                </a:lnTo>
                <a:lnTo>
                  <a:pt x="929" y="2034"/>
                </a:lnTo>
                <a:lnTo>
                  <a:pt x="929" y="2033"/>
                </a:lnTo>
                <a:lnTo>
                  <a:pt x="930" y="2034"/>
                </a:lnTo>
                <a:lnTo>
                  <a:pt x="930" y="2033"/>
                </a:lnTo>
                <a:lnTo>
                  <a:pt x="931" y="2033"/>
                </a:lnTo>
                <a:lnTo>
                  <a:pt x="932" y="2033"/>
                </a:lnTo>
                <a:lnTo>
                  <a:pt x="932" y="2032"/>
                </a:lnTo>
                <a:lnTo>
                  <a:pt x="933" y="2032"/>
                </a:lnTo>
                <a:lnTo>
                  <a:pt x="934" y="2032"/>
                </a:lnTo>
                <a:lnTo>
                  <a:pt x="934" y="2031"/>
                </a:lnTo>
                <a:lnTo>
                  <a:pt x="935" y="2030"/>
                </a:lnTo>
                <a:lnTo>
                  <a:pt x="934" y="2030"/>
                </a:lnTo>
                <a:lnTo>
                  <a:pt x="934" y="2028"/>
                </a:lnTo>
                <a:lnTo>
                  <a:pt x="933" y="2028"/>
                </a:lnTo>
                <a:lnTo>
                  <a:pt x="933" y="2027"/>
                </a:lnTo>
                <a:lnTo>
                  <a:pt x="934" y="2027"/>
                </a:lnTo>
                <a:lnTo>
                  <a:pt x="935" y="2028"/>
                </a:lnTo>
                <a:lnTo>
                  <a:pt x="935" y="2030"/>
                </a:lnTo>
                <a:lnTo>
                  <a:pt x="937" y="2030"/>
                </a:lnTo>
                <a:lnTo>
                  <a:pt x="938" y="2030"/>
                </a:lnTo>
                <a:lnTo>
                  <a:pt x="938" y="2028"/>
                </a:lnTo>
                <a:lnTo>
                  <a:pt x="939" y="2028"/>
                </a:lnTo>
                <a:lnTo>
                  <a:pt x="940" y="2028"/>
                </a:lnTo>
                <a:lnTo>
                  <a:pt x="941" y="2028"/>
                </a:lnTo>
                <a:lnTo>
                  <a:pt x="941" y="2027"/>
                </a:lnTo>
                <a:lnTo>
                  <a:pt x="940" y="2027"/>
                </a:lnTo>
                <a:lnTo>
                  <a:pt x="940" y="2026"/>
                </a:lnTo>
                <a:lnTo>
                  <a:pt x="941" y="2026"/>
                </a:lnTo>
                <a:lnTo>
                  <a:pt x="942" y="2026"/>
                </a:lnTo>
                <a:lnTo>
                  <a:pt x="942" y="2025"/>
                </a:lnTo>
                <a:lnTo>
                  <a:pt x="941" y="2025"/>
                </a:lnTo>
                <a:lnTo>
                  <a:pt x="941" y="2024"/>
                </a:lnTo>
                <a:lnTo>
                  <a:pt x="940" y="2024"/>
                </a:lnTo>
                <a:lnTo>
                  <a:pt x="940" y="2023"/>
                </a:lnTo>
                <a:lnTo>
                  <a:pt x="940" y="2022"/>
                </a:lnTo>
                <a:lnTo>
                  <a:pt x="941" y="2022"/>
                </a:lnTo>
                <a:lnTo>
                  <a:pt x="941" y="2023"/>
                </a:lnTo>
                <a:lnTo>
                  <a:pt x="942" y="2023"/>
                </a:lnTo>
                <a:lnTo>
                  <a:pt x="943" y="2023"/>
                </a:lnTo>
                <a:lnTo>
                  <a:pt x="943" y="2024"/>
                </a:lnTo>
                <a:lnTo>
                  <a:pt x="944" y="2024"/>
                </a:lnTo>
                <a:lnTo>
                  <a:pt x="944" y="2023"/>
                </a:lnTo>
                <a:lnTo>
                  <a:pt x="944" y="2022"/>
                </a:lnTo>
                <a:lnTo>
                  <a:pt x="946" y="2022"/>
                </a:lnTo>
                <a:lnTo>
                  <a:pt x="946" y="2020"/>
                </a:lnTo>
                <a:lnTo>
                  <a:pt x="947" y="2020"/>
                </a:lnTo>
                <a:lnTo>
                  <a:pt x="948" y="2019"/>
                </a:lnTo>
                <a:lnTo>
                  <a:pt x="948" y="2018"/>
                </a:lnTo>
                <a:lnTo>
                  <a:pt x="949" y="2018"/>
                </a:lnTo>
                <a:lnTo>
                  <a:pt x="950" y="2017"/>
                </a:lnTo>
                <a:lnTo>
                  <a:pt x="949" y="2017"/>
                </a:lnTo>
                <a:lnTo>
                  <a:pt x="948" y="2017"/>
                </a:lnTo>
                <a:lnTo>
                  <a:pt x="948" y="2016"/>
                </a:lnTo>
                <a:lnTo>
                  <a:pt x="949" y="2016"/>
                </a:lnTo>
                <a:lnTo>
                  <a:pt x="949" y="2015"/>
                </a:lnTo>
                <a:lnTo>
                  <a:pt x="950" y="2014"/>
                </a:lnTo>
                <a:lnTo>
                  <a:pt x="949" y="2014"/>
                </a:lnTo>
                <a:lnTo>
                  <a:pt x="949" y="2012"/>
                </a:lnTo>
                <a:lnTo>
                  <a:pt x="950" y="2012"/>
                </a:lnTo>
                <a:lnTo>
                  <a:pt x="950" y="2014"/>
                </a:lnTo>
                <a:lnTo>
                  <a:pt x="950" y="2012"/>
                </a:lnTo>
                <a:lnTo>
                  <a:pt x="951" y="2012"/>
                </a:lnTo>
                <a:lnTo>
                  <a:pt x="951" y="2011"/>
                </a:lnTo>
                <a:lnTo>
                  <a:pt x="951" y="2010"/>
                </a:lnTo>
                <a:lnTo>
                  <a:pt x="952" y="2010"/>
                </a:lnTo>
                <a:lnTo>
                  <a:pt x="952" y="2009"/>
                </a:lnTo>
                <a:lnTo>
                  <a:pt x="954" y="2009"/>
                </a:lnTo>
                <a:lnTo>
                  <a:pt x="954" y="2010"/>
                </a:lnTo>
                <a:lnTo>
                  <a:pt x="955" y="2010"/>
                </a:lnTo>
                <a:lnTo>
                  <a:pt x="955" y="2009"/>
                </a:lnTo>
                <a:lnTo>
                  <a:pt x="956" y="2009"/>
                </a:lnTo>
                <a:lnTo>
                  <a:pt x="956" y="2008"/>
                </a:lnTo>
                <a:lnTo>
                  <a:pt x="956" y="2007"/>
                </a:lnTo>
                <a:lnTo>
                  <a:pt x="956" y="2006"/>
                </a:lnTo>
                <a:lnTo>
                  <a:pt x="956" y="2005"/>
                </a:lnTo>
                <a:lnTo>
                  <a:pt x="957" y="2005"/>
                </a:lnTo>
                <a:lnTo>
                  <a:pt x="957" y="2003"/>
                </a:lnTo>
                <a:lnTo>
                  <a:pt x="958" y="2003"/>
                </a:lnTo>
                <a:lnTo>
                  <a:pt x="958" y="2002"/>
                </a:lnTo>
                <a:lnTo>
                  <a:pt x="959" y="2002"/>
                </a:lnTo>
                <a:lnTo>
                  <a:pt x="959" y="2001"/>
                </a:lnTo>
                <a:lnTo>
                  <a:pt x="959" y="2002"/>
                </a:lnTo>
                <a:lnTo>
                  <a:pt x="959" y="2001"/>
                </a:lnTo>
                <a:lnTo>
                  <a:pt x="960" y="2001"/>
                </a:lnTo>
                <a:lnTo>
                  <a:pt x="960" y="2000"/>
                </a:lnTo>
                <a:lnTo>
                  <a:pt x="960" y="2001"/>
                </a:lnTo>
                <a:lnTo>
                  <a:pt x="960" y="2000"/>
                </a:lnTo>
                <a:lnTo>
                  <a:pt x="959" y="2000"/>
                </a:lnTo>
                <a:lnTo>
                  <a:pt x="959" y="1999"/>
                </a:lnTo>
                <a:lnTo>
                  <a:pt x="960" y="1998"/>
                </a:lnTo>
                <a:lnTo>
                  <a:pt x="961" y="1998"/>
                </a:lnTo>
                <a:lnTo>
                  <a:pt x="961" y="1999"/>
                </a:lnTo>
                <a:lnTo>
                  <a:pt x="961" y="1998"/>
                </a:lnTo>
                <a:lnTo>
                  <a:pt x="963" y="1998"/>
                </a:lnTo>
                <a:lnTo>
                  <a:pt x="963" y="1999"/>
                </a:lnTo>
                <a:lnTo>
                  <a:pt x="963" y="1998"/>
                </a:lnTo>
                <a:lnTo>
                  <a:pt x="964" y="1997"/>
                </a:lnTo>
                <a:lnTo>
                  <a:pt x="964" y="1995"/>
                </a:lnTo>
                <a:lnTo>
                  <a:pt x="964" y="1994"/>
                </a:lnTo>
                <a:lnTo>
                  <a:pt x="965" y="1994"/>
                </a:lnTo>
                <a:lnTo>
                  <a:pt x="965" y="1995"/>
                </a:lnTo>
                <a:lnTo>
                  <a:pt x="965" y="1997"/>
                </a:lnTo>
                <a:lnTo>
                  <a:pt x="966" y="1995"/>
                </a:lnTo>
                <a:lnTo>
                  <a:pt x="967" y="1995"/>
                </a:lnTo>
                <a:lnTo>
                  <a:pt x="967" y="1994"/>
                </a:lnTo>
                <a:lnTo>
                  <a:pt x="968" y="1994"/>
                </a:lnTo>
                <a:lnTo>
                  <a:pt x="969" y="1993"/>
                </a:lnTo>
                <a:lnTo>
                  <a:pt x="971" y="1993"/>
                </a:lnTo>
                <a:lnTo>
                  <a:pt x="971" y="1992"/>
                </a:lnTo>
                <a:lnTo>
                  <a:pt x="972" y="1992"/>
                </a:lnTo>
                <a:lnTo>
                  <a:pt x="973" y="1992"/>
                </a:lnTo>
                <a:lnTo>
                  <a:pt x="974" y="1991"/>
                </a:lnTo>
                <a:lnTo>
                  <a:pt x="974" y="1990"/>
                </a:lnTo>
                <a:lnTo>
                  <a:pt x="975" y="1990"/>
                </a:lnTo>
                <a:lnTo>
                  <a:pt x="975" y="1989"/>
                </a:lnTo>
                <a:lnTo>
                  <a:pt x="974" y="1989"/>
                </a:lnTo>
                <a:lnTo>
                  <a:pt x="973" y="1990"/>
                </a:lnTo>
                <a:lnTo>
                  <a:pt x="972" y="1990"/>
                </a:lnTo>
                <a:lnTo>
                  <a:pt x="972" y="1989"/>
                </a:lnTo>
                <a:lnTo>
                  <a:pt x="972" y="1987"/>
                </a:lnTo>
                <a:lnTo>
                  <a:pt x="973" y="1987"/>
                </a:lnTo>
                <a:lnTo>
                  <a:pt x="973" y="1989"/>
                </a:lnTo>
                <a:lnTo>
                  <a:pt x="973" y="1987"/>
                </a:lnTo>
                <a:lnTo>
                  <a:pt x="974" y="1987"/>
                </a:lnTo>
                <a:lnTo>
                  <a:pt x="974" y="1986"/>
                </a:lnTo>
                <a:lnTo>
                  <a:pt x="975" y="1986"/>
                </a:lnTo>
                <a:lnTo>
                  <a:pt x="975" y="1985"/>
                </a:lnTo>
                <a:lnTo>
                  <a:pt x="976" y="1985"/>
                </a:lnTo>
                <a:lnTo>
                  <a:pt x="976" y="1986"/>
                </a:lnTo>
                <a:lnTo>
                  <a:pt x="977" y="1986"/>
                </a:lnTo>
                <a:lnTo>
                  <a:pt x="978" y="1985"/>
                </a:lnTo>
                <a:lnTo>
                  <a:pt x="980" y="1985"/>
                </a:lnTo>
                <a:lnTo>
                  <a:pt x="980" y="1986"/>
                </a:lnTo>
                <a:lnTo>
                  <a:pt x="980" y="1985"/>
                </a:lnTo>
                <a:lnTo>
                  <a:pt x="980" y="1986"/>
                </a:lnTo>
                <a:lnTo>
                  <a:pt x="981" y="1986"/>
                </a:lnTo>
                <a:lnTo>
                  <a:pt x="981" y="1985"/>
                </a:lnTo>
                <a:lnTo>
                  <a:pt x="982" y="1985"/>
                </a:lnTo>
                <a:lnTo>
                  <a:pt x="983" y="1985"/>
                </a:lnTo>
                <a:lnTo>
                  <a:pt x="983" y="1984"/>
                </a:lnTo>
                <a:lnTo>
                  <a:pt x="983" y="1985"/>
                </a:lnTo>
                <a:lnTo>
                  <a:pt x="983" y="1984"/>
                </a:lnTo>
                <a:lnTo>
                  <a:pt x="984" y="1984"/>
                </a:lnTo>
                <a:lnTo>
                  <a:pt x="984" y="1983"/>
                </a:lnTo>
                <a:lnTo>
                  <a:pt x="985" y="1983"/>
                </a:lnTo>
                <a:lnTo>
                  <a:pt x="986" y="1983"/>
                </a:lnTo>
                <a:lnTo>
                  <a:pt x="987" y="1982"/>
                </a:lnTo>
                <a:lnTo>
                  <a:pt x="987" y="1981"/>
                </a:lnTo>
                <a:lnTo>
                  <a:pt x="987" y="1982"/>
                </a:lnTo>
                <a:lnTo>
                  <a:pt x="989" y="1982"/>
                </a:lnTo>
                <a:lnTo>
                  <a:pt x="989" y="1981"/>
                </a:lnTo>
                <a:lnTo>
                  <a:pt x="990" y="1982"/>
                </a:lnTo>
                <a:lnTo>
                  <a:pt x="990" y="1981"/>
                </a:lnTo>
                <a:lnTo>
                  <a:pt x="991" y="1981"/>
                </a:lnTo>
                <a:lnTo>
                  <a:pt x="992" y="1981"/>
                </a:lnTo>
                <a:lnTo>
                  <a:pt x="992" y="1980"/>
                </a:lnTo>
                <a:lnTo>
                  <a:pt x="991" y="1980"/>
                </a:lnTo>
                <a:lnTo>
                  <a:pt x="991" y="1978"/>
                </a:lnTo>
                <a:lnTo>
                  <a:pt x="991" y="1980"/>
                </a:lnTo>
                <a:lnTo>
                  <a:pt x="992" y="1980"/>
                </a:lnTo>
                <a:lnTo>
                  <a:pt x="993" y="1980"/>
                </a:lnTo>
                <a:lnTo>
                  <a:pt x="993" y="1978"/>
                </a:lnTo>
                <a:lnTo>
                  <a:pt x="994" y="1978"/>
                </a:lnTo>
                <a:lnTo>
                  <a:pt x="995" y="1978"/>
                </a:lnTo>
                <a:lnTo>
                  <a:pt x="995" y="1977"/>
                </a:lnTo>
                <a:lnTo>
                  <a:pt x="995" y="1976"/>
                </a:lnTo>
                <a:lnTo>
                  <a:pt x="995" y="1975"/>
                </a:lnTo>
                <a:lnTo>
                  <a:pt x="997" y="1975"/>
                </a:lnTo>
                <a:lnTo>
                  <a:pt x="997" y="1976"/>
                </a:lnTo>
                <a:lnTo>
                  <a:pt x="997" y="1975"/>
                </a:lnTo>
                <a:lnTo>
                  <a:pt x="998" y="1975"/>
                </a:lnTo>
                <a:lnTo>
                  <a:pt x="998" y="1974"/>
                </a:lnTo>
                <a:lnTo>
                  <a:pt x="999" y="1974"/>
                </a:lnTo>
                <a:lnTo>
                  <a:pt x="999" y="1973"/>
                </a:lnTo>
                <a:lnTo>
                  <a:pt x="1000" y="1973"/>
                </a:lnTo>
                <a:lnTo>
                  <a:pt x="1001" y="1973"/>
                </a:lnTo>
                <a:lnTo>
                  <a:pt x="1002" y="1973"/>
                </a:lnTo>
                <a:lnTo>
                  <a:pt x="1002" y="1972"/>
                </a:lnTo>
                <a:lnTo>
                  <a:pt x="1003" y="1972"/>
                </a:lnTo>
                <a:lnTo>
                  <a:pt x="1004" y="1972"/>
                </a:lnTo>
                <a:lnTo>
                  <a:pt x="1004" y="1970"/>
                </a:lnTo>
                <a:lnTo>
                  <a:pt x="1006" y="1970"/>
                </a:lnTo>
                <a:lnTo>
                  <a:pt x="1006" y="1969"/>
                </a:lnTo>
                <a:lnTo>
                  <a:pt x="1007" y="1969"/>
                </a:lnTo>
                <a:lnTo>
                  <a:pt x="1006" y="1969"/>
                </a:lnTo>
                <a:lnTo>
                  <a:pt x="1006" y="1968"/>
                </a:lnTo>
                <a:lnTo>
                  <a:pt x="1006" y="1967"/>
                </a:lnTo>
                <a:lnTo>
                  <a:pt x="1004" y="1968"/>
                </a:lnTo>
                <a:lnTo>
                  <a:pt x="1004" y="1967"/>
                </a:lnTo>
                <a:lnTo>
                  <a:pt x="1004" y="1966"/>
                </a:lnTo>
                <a:lnTo>
                  <a:pt x="1006" y="1966"/>
                </a:lnTo>
                <a:lnTo>
                  <a:pt x="1007" y="1966"/>
                </a:lnTo>
                <a:lnTo>
                  <a:pt x="1007" y="1967"/>
                </a:lnTo>
                <a:lnTo>
                  <a:pt x="1008" y="1967"/>
                </a:lnTo>
                <a:lnTo>
                  <a:pt x="1008" y="1966"/>
                </a:lnTo>
                <a:lnTo>
                  <a:pt x="1007" y="1966"/>
                </a:lnTo>
                <a:lnTo>
                  <a:pt x="1008" y="1966"/>
                </a:lnTo>
                <a:lnTo>
                  <a:pt x="1009" y="1966"/>
                </a:lnTo>
                <a:lnTo>
                  <a:pt x="1009" y="1967"/>
                </a:lnTo>
                <a:lnTo>
                  <a:pt x="1010" y="1967"/>
                </a:lnTo>
                <a:lnTo>
                  <a:pt x="1010" y="1966"/>
                </a:lnTo>
                <a:lnTo>
                  <a:pt x="1010" y="1967"/>
                </a:lnTo>
                <a:lnTo>
                  <a:pt x="1011" y="1967"/>
                </a:lnTo>
                <a:lnTo>
                  <a:pt x="1011" y="1966"/>
                </a:lnTo>
                <a:lnTo>
                  <a:pt x="1012" y="1965"/>
                </a:lnTo>
                <a:lnTo>
                  <a:pt x="1013" y="1965"/>
                </a:lnTo>
                <a:lnTo>
                  <a:pt x="1013" y="1964"/>
                </a:lnTo>
                <a:lnTo>
                  <a:pt x="1015" y="1964"/>
                </a:lnTo>
                <a:lnTo>
                  <a:pt x="1013" y="1964"/>
                </a:lnTo>
                <a:lnTo>
                  <a:pt x="1015" y="1962"/>
                </a:lnTo>
                <a:lnTo>
                  <a:pt x="1016" y="1962"/>
                </a:lnTo>
                <a:lnTo>
                  <a:pt x="1016" y="1961"/>
                </a:lnTo>
                <a:lnTo>
                  <a:pt x="1015" y="1961"/>
                </a:lnTo>
                <a:lnTo>
                  <a:pt x="1016" y="1961"/>
                </a:lnTo>
                <a:lnTo>
                  <a:pt x="1016" y="1962"/>
                </a:lnTo>
                <a:lnTo>
                  <a:pt x="1017" y="1962"/>
                </a:lnTo>
                <a:lnTo>
                  <a:pt x="1017" y="1964"/>
                </a:lnTo>
                <a:lnTo>
                  <a:pt x="1018" y="1962"/>
                </a:lnTo>
                <a:lnTo>
                  <a:pt x="1018" y="1961"/>
                </a:lnTo>
                <a:lnTo>
                  <a:pt x="1018" y="1962"/>
                </a:lnTo>
                <a:lnTo>
                  <a:pt x="1019" y="1962"/>
                </a:lnTo>
                <a:lnTo>
                  <a:pt x="1020" y="1962"/>
                </a:lnTo>
                <a:lnTo>
                  <a:pt x="1020" y="1961"/>
                </a:lnTo>
                <a:lnTo>
                  <a:pt x="1021" y="1961"/>
                </a:lnTo>
                <a:lnTo>
                  <a:pt x="1023" y="1961"/>
                </a:lnTo>
                <a:lnTo>
                  <a:pt x="1023" y="1960"/>
                </a:lnTo>
                <a:lnTo>
                  <a:pt x="1024" y="1960"/>
                </a:lnTo>
                <a:lnTo>
                  <a:pt x="1024" y="1959"/>
                </a:lnTo>
                <a:lnTo>
                  <a:pt x="1024" y="1958"/>
                </a:lnTo>
                <a:lnTo>
                  <a:pt x="1023" y="1958"/>
                </a:lnTo>
                <a:lnTo>
                  <a:pt x="1023" y="1959"/>
                </a:lnTo>
                <a:lnTo>
                  <a:pt x="1023" y="1958"/>
                </a:lnTo>
                <a:lnTo>
                  <a:pt x="1024" y="1958"/>
                </a:lnTo>
                <a:lnTo>
                  <a:pt x="1024" y="1957"/>
                </a:lnTo>
                <a:lnTo>
                  <a:pt x="1023" y="1957"/>
                </a:lnTo>
                <a:lnTo>
                  <a:pt x="1021" y="1957"/>
                </a:lnTo>
                <a:lnTo>
                  <a:pt x="1021" y="1956"/>
                </a:lnTo>
                <a:lnTo>
                  <a:pt x="1021" y="1955"/>
                </a:lnTo>
                <a:lnTo>
                  <a:pt x="1020" y="1955"/>
                </a:lnTo>
                <a:lnTo>
                  <a:pt x="1020" y="1953"/>
                </a:lnTo>
                <a:lnTo>
                  <a:pt x="1020" y="1952"/>
                </a:lnTo>
                <a:lnTo>
                  <a:pt x="1021" y="1952"/>
                </a:lnTo>
                <a:lnTo>
                  <a:pt x="1021" y="1953"/>
                </a:lnTo>
                <a:lnTo>
                  <a:pt x="1023" y="1953"/>
                </a:lnTo>
                <a:lnTo>
                  <a:pt x="1023" y="1955"/>
                </a:lnTo>
                <a:lnTo>
                  <a:pt x="1024" y="1955"/>
                </a:lnTo>
                <a:lnTo>
                  <a:pt x="1024" y="1953"/>
                </a:lnTo>
                <a:lnTo>
                  <a:pt x="1024" y="1952"/>
                </a:lnTo>
                <a:lnTo>
                  <a:pt x="1024" y="1951"/>
                </a:lnTo>
                <a:lnTo>
                  <a:pt x="1024" y="1952"/>
                </a:lnTo>
                <a:lnTo>
                  <a:pt x="1025" y="1952"/>
                </a:lnTo>
                <a:lnTo>
                  <a:pt x="1026" y="1953"/>
                </a:lnTo>
                <a:lnTo>
                  <a:pt x="1026" y="1955"/>
                </a:lnTo>
                <a:lnTo>
                  <a:pt x="1026" y="1956"/>
                </a:lnTo>
                <a:lnTo>
                  <a:pt x="1026" y="1957"/>
                </a:lnTo>
                <a:lnTo>
                  <a:pt x="1027" y="1958"/>
                </a:lnTo>
                <a:lnTo>
                  <a:pt x="1027" y="1959"/>
                </a:lnTo>
                <a:lnTo>
                  <a:pt x="1027" y="1960"/>
                </a:lnTo>
                <a:lnTo>
                  <a:pt x="1027" y="1961"/>
                </a:lnTo>
                <a:lnTo>
                  <a:pt x="1027" y="1962"/>
                </a:lnTo>
                <a:lnTo>
                  <a:pt x="1027" y="1964"/>
                </a:lnTo>
                <a:lnTo>
                  <a:pt x="1027" y="1965"/>
                </a:lnTo>
                <a:lnTo>
                  <a:pt x="1027" y="1966"/>
                </a:lnTo>
                <a:lnTo>
                  <a:pt x="1027" y="1965"/>
                </a:lnTo>
                <a:lnTo>
                  <a:pt x="1027" y="1964"/>
                </a:lnTo>
                <a:lnTo>
                  <a:pt x="1027" y="1962"/>
                </a:lnTo>
                <a:lnTo>
                  <a:pt x="1027" y="1960"/>
                </a:lnTo>
                <a:lnTo>
                  <a:pt x="1027" y="1959"/>
                </a:lnTo>
                <a:lnTo>
                  <a:pt x="1027" y="1957"/>
                </a:lnTo>
                <a:lnTo>
                  <a:pt x="1027" y="1955"/>
                </a:lnTo>
                <a:lnTo>
                  <a:pt x="1028" y="1955"/>
                </a:lnTo>
                <a:lnTo>
                  <a:pt x="1029" y="1955"/>
                </a:lnTo>
                <a:lnTo>
                  <a:pt x="1030" y="1956"/>
                </a:lnTo>
                <a:lnTo>
                  <a:pt x="1030" y="1957"/>
                </a:lnTo>
                <a:lnTo>
                  <a:pt x="1030" y="1959"/>
                </a:lnTo>
                <a:lnTo>
                  <a:pt x="1030" y="1960"/>
                </a:lnTo>
                <a:lnTo>
                  <a:pt x="1030" y="1961"/>
                </a:lnTo>
                <a:lnTo>
                  <a:pt x="1030" y="1962"/>
                </a:lnTo>
                <a:lnTo>
                  <a:pt x="1030" y="1964"/>
                </a:lnTo>
                <a:lnTo>
                  <a:pt x="1030" y="1965"/>
                </a:lnTo>
                <a:lnTo>
                  <a:pt x="1030" y="1966"/>
                </a:lnTo>
                <a:lnTo>
                  <a:pt x="1030" y="1967"/>
                </a:lnTo>
                <a:lnTo>
                  <a:pt x="1032" y="1967"/>
                </a:lnTo>
                <a:lnTo>
                  <a:pt x="1032" y="1965"/>
                </a:lnTo>
                <a:lnTo>
                  <a:pt x="1032" y="1964"/>
                </a:lnTo>
                <a:lnTo>
                  <a:pt x="1032" y="1961"/>
                </a:lnTo>
                <a:lnTo>
                  <a:pt x="1030" y="1961"/>
                </a:lnTo>
                <a:lnTo>
                  <a:pt x="1030" y="1960"/>
                </a:lnTo>
                <a:lnTo>
                  <a:pt x="1030" y="1959"/>
                </a:lnTo>
                <a:lnTo>
                  <a:pt x="1030" y="1958"/>
                </a:lnTo>
                <a:lnTo>
                  <a:pt x="1030" y="1957"/>
                </a:lnTo>
                <a:lnTo>
                  <a:pt x="1030" y="1956"/>
                </a:lnTo>
                <a:lnTo>
                  <a:pt x="1032" y="1956"/>
                </a:lnTo>
                <a:lnTo>
                  <a:pt x="1033" y="1956"/>
                </a:lnTo>
                <a:lnTo>
                  <a:pt x="1034" y="1956"/>
                </a:lnTo>
                <a:lnTo>
                  <a:pt x="1033" y="1956"/>
                </a:lnTo>
                <a:lnTo>
                  <a:pt x="1034" y="1957"/>
                </a:lnTo>
                <a:lnTo>
                  <a:pt x="1034" y="1958"/>
                </a:lnTo>
                <a:lnTo>
                  <a:pt x="1034" y="1959"/>
                </a:lnTo>
                <a:lnTo>
                  <a:pt x="1034" y="1960"/>
                </a:lnTo>
                <a:lnTo>
                  <a:pt x="1034" y="1961"/>
                </a:lnTo>
                <a:lnTo>
                  <a:pt x="1035" y="1962"/>
                </a:lnTo>
                <a:lnTo>
                  <a:pt x="1035" y="1964"/>
                </a:lnTo>
                <a:lnTo>
                  <a:pt x="1035" y="1965"/>
                </a:lnTo>
                <a:lnTo>
                  <a:pt x="1035" y="1966"/>
                </a:lnTo>
                <a:lnTo>
                  <a:pt x="1035" y="1967"/>
                </a:lnTo>
                <a:lnTo>
                  <a:pt x="1036" y="1967"/>
                </a:lnTo>
                <a:lnTo>
                  <a:pt x="1035" y="1966"/>
                </a:lnTo>
                <a:lnTo>
                  <a:pt x="1035" y="1965"/>
                </a:lnTo>
                <a:lnTo>
                  <a:pt x="1035" y="1964"/>
                </a:lnTo>
                <a:lnTo>
                  <a:pt x="1035" y="1962"/>
                </a:lnTo>
                <a:lnTo>
                  <a:pt x="1035" y="1961"/>
                </a:lnTo>
                <a:lnTo>
                  <a:pt x="1035" y="1960"/>
                </a:lnTo>
                <a:lnTo>
                  <a:pt x="1036" y="1960"/>
                </a:lnTo>
                <a:lnTo>
                  <a:pt x="1037" y="1960"/>
                </a:lnTo>
                <a:lnTo>
                  <a:pt x="1038" y="1960"/>
                </a:lnTo>
                <a:lnTo>
                  <a:pt x="1039" y="1960"/>
                </a:lnTo>
                <a:lnTo>
                  <a:pt x="1041" y="1960"/>
                </a:lnTo>
                <a:lnTo>
                  <a:pt x="1039" y="1960"/>
                </a:lnTo>
                <a:lnTo>
                  <a:pt x="1041" y="1960"/>
                </a:lnTo>
                <a:lnTo>
                  <a:pt x="1042" y="1960"/>
                </a:lnTo>
                <a:lnTo>
                  <a:pt x="1043" y="1960"/>
                </a:lnTo>
                <a:lnTo>
                  <a:pt x="1044" y="1960"/>
                </a:lnTo>
                <a:lnTo>
                  <a:pt x="1045" y="1960"/>
                </a:lnTo>
                <a:lnTo>
                  <a:pt x="1046" y="1960"/>
                </a:lnTo>
                <a:lnTo>
                  <a:pt x="1047" y="1960"/>
                </a:lnTo>
                <a:lnTo>
                  <a:pt x="1047" y="1961"/>
                </a:lnTo>
                <a:lnTo>
                  <a:pt x="1047" y="1962"/>
                </a:lnTo>
                <a:lnTo>
                  <a:pt x="1047" y="1961"/>
                </a:lnTo>
                <a:lnTo>
                  <a:pt x="1047" y="1960"/>
                </a:lnTo>
                <a:lnTo>
                  <a:pt x="1049" y="1960"/>
                </a:lnTo>
                <a:lnTo>
                  <a:pt x="1050" y="1960"/>
                </a:lnTo>
                <a:lnTo>
                  <a:pt x="1051" y="1960"/>
                </a:lnTo>
                <a:lnTo>
                  <a:pt x="1052" y="1960"/>
                </a:lnTo>
                <a:lnTo>
                  <a:pt x="1052" y="1961"/>
                </a:lnTo>
                <a:lnTo>
                  <a:pt x="1052" y="1960"/>
                </a:lnTo>
                <a:lnTo>
                  <a:pt x="1053" y="1960"/>
                </a:lnTo>
                <a:lnTo>
                  <a:pt x="1054" y="1960"/>
                </a:lnTo>
                <a:lnTo>
                  <a:pt x="1055" y="1960"/>
                </a:lnTo>
                <a:lnTo>
                  <a:pt x="1056" y="1960"/>
                </a:lnTo>
                <a:lnTo>
                  <a:pt x="1058" y="1960"/>
                </a:lnTo>
                <a:lnTo>
                  <a:pt x="1060" y="1960"/>
                </a:lnTo>
                <a:lnTo>
                  <a:pt x="1061" y="1960"/>
                </a:lnTo>
                <a:lnTo>
                  <a:pt x="1061" y="1959"/>
                </a:lnTo>
                <a:lnTo>
                  <a:pt x="1062" y="1959"/>
                </a:lnTo>
                <a:lnTo>
                  <a:pt x="1062" y="1960"/>
                </a:lnTo>
                <a:lnTo>
                  <a:pt x="1062" y="1959"/>
                </a:lnTo>
                <a:lnTo>
                  <a:pt x="1063" y="1959"/>
                </a:lnTo>
                <a:lnTo>
                  <a:pt x="1064" y="1959"/>
                </a:lnTo>
                <a:lnTo>
                  <a:pt x="1066" y="1959"/>
                </a:lnTo>
                <a:lnTo>
                  <a:pt x="1067" y="1959"/>
                </a:lnTo>
                <a:lnTo>
                  <a:pt x="1068" y="1959"/>
                </a:lnTo>
                <a:lnTo>
                  <a:pt x="1069" y="1959"/>
                </a:lnTo>
                <a:lnTo>
                  <a:pt x="1069" y="1960"/>
                </a:lnTo>
                <a:lnTo>
                  <a:pt x="1070" y="1960"/>
                </a:lnTo>
                <a:lnTo>
                  <a:pt x="1070" y="1959"/>
                </a:lnTo>
                <a:lnTo>
                  <a:pt x="1069" y="1959"/>
                </a:lnTo>
                <a:lnTo>
                  <a:pt x="1069" y="1958"/>
                </a:lnTo>
                <a:lnTo>
                  <a:pt x="1070" y="1958"/>
                </a:lnTo>
                <a:lnTo>
                  <a:pt x="1069" y="1958"/>
                </a:lnTo>
                <a:lnTo>
                  <a:pt x="1069" y="1957"/>
                </a:lnTo>
                <a:lnTo>
                  <a:pt x="1070" y="1957"/>
                </a:lnTo>
                <a:lnTo>
                  <a:pt x="1070" y="1958"/>
                </a:lnTo>
                <a:lnTo>
                  <a:pt x="1071" y="1958"/>
                </a:lnTo>
                <a:lnTo>
                  <a:pt x="1072" y="1958"/>
                </a:lnTo>
                <a:lnTo>
                  <a:pt x="1073" y="1958"/>
                </a:lnTo>
                <a:lnTo>
                  <a:pt x="1073" y="1957"/>
                </a:lnTo>
                <a:lnTo>
                  <a:pt x="1075" y="1957"/>
                </a:lnTo>
                <a:lnTo>
                  <a:pt x="1076" y="1956"/>
                </a:lnTo>
                <a:lnTo>
                  <a:pt x="1076" y="1955"/>
                </a:lnTo>
                <a:lnTo>
                  <a:pt x="1077" y="1956"/>
                </a:lnTo>
                <a:lnTo>
                  <a:pt x="1076" y="1956"/>
                </a:lnTo>
                <a:lnTo>
                  <a:pt x="1076" y="1957"/>
                </a:lnTo>
                <a:lnTo>
                  <a:pt x="1075" y="1957"/>
                </a:lnTo>
                <a:lnTo>
                  <a:pt x="1075" y="1958"/>
                </a:lnTo>
                <a:lnTo>
                  <a:pt x="1075" y="1959"/>
                </a:lnTo>
                <a:lnTo>
                  <a:pt x="1075" y="1960"/>
                </a:lnTo>
                <a:lnTo>
                  <a:pt x="1076" y="1960"/>
                </a:lnTo>
                <a:lnTo>
                  <a:pt x="1077" y="1961"/>
                </a:lnTo>
                <a:lnTo>
                  <a:pt x="1078" y="1961"/>
                </a:lnTo>
                <a:lnTo>
                  <a:pt x="1079" y="1961"/>
                </a:lnTo>
                <a:lnTo>
                  <a:pt x="1079" y="1962"/>
                </a:lnTo>
                <a:lnTo>
                  <a:pt x="1080" y="1962"/>
                </a:lnTo>
                <a:lnTo>
                  <a:pt x="1080" y="1961"/>
                </a:lnTo>
                <a:lnTo>
                  <a:pt x="1080" y="1960"/>
                </a:lnTo>
                <a:lnTo>
                  <a:pt x="1081" y="1960"/>
                </a:lnTo>
                <a:lnTo>
                  <a:pt x="1081" y="1959"/>
                </a:lnTo>
                <a:lnTo>
                  <a:pt x="1082" y="1959"/>
                </a:lnTo>
                <a:lnTo>
                  <a:pt x="1084" y="1959"/>
                </a:lnTo>
                <a:lnTo>
                  <a:pt x="1085" y="1959"/>
                </a:lnTo>
                <a:lnTo>
                  <a:pt x="1085" y="1958"/>
                </a:lnTo>
                <a:lnTo>
                  <a:pt x="1086" y="1958"/>
                </a:lnTo>
                <a:lnTo>
                  <a:pt x="1087" y="1957"/>
                </a:lnTo>
                <a:lnTo>
                  <a:pt x="1088" y="1956"/>
                </a:lnTo>
                <a:lnTo>
                  <a:pt x="1089" y="1956"/>
                </a:lnTo>
                <a:lnTo>
                  <a:pt x="1089" y="1957"/>
                </a:lnTo>
                <a:lnTo>
                  <a:pt x="1090" y="1957"/>
                </a:lnTo>
                <a:lnTo>
                  <a:pt x="1090" y="1956"/>
                </a:lnTo>
                <a:lnTo>
                  <a:pt x="1092" y="1956"/>
                </a:lnTo>
                <a:lnTo>
                  <a:pt x="1092" y="1955"/>
                </a:lnTo>
                <a:lnTo>
                  <a:pt x="1093" y="1955"/>
                </a:lnTo>
                <a:lnTo>
                  <a:pt x="1094" y="1955"/>
                </a:lnTo>
                <a:lnTo>
                  <a:pt x="1094" y="1953"/>
                </a:lnTo>
                <a:lnTo>
                  <a:pt x="1095" y="1953"/>
                </a:lnTo>
                <a:lnTo>
                  <a:pt x="1095" y="1955"/>
                </a:lnTo>
                <a:lnTo>
                  <a:pt x="1095" y="1956"/>
                </a:lnTo>
                <a:lnTo>
                  <a:pt x="1096" y="1956"/>
                </a:lnTo>
                <a:lnTo>
                  <a:pt x="1097" y="1956"/>
                </a:lnTo>
                <a:lnTo>
                  <a:pt x="1098" y="1956"/>
                </a:lnTo>
                <a:lnTo>
                  <a:pt x="1097" y="1956"/>
                </a:lnTo>
                <a:lnTo>
                  <a:pt x="1098" y="1957"/>
                </a:lnTo>
                <a:lnTo>
                  <a:pt x="1098" y="1956"/>
                </a:lnTo>
                <a:lnTo>
                  <a:pt x="1098" y="1957"/>
                </a:lnTo>
                <a:lnTo>
                  <a:pt x="1099" y="1957"/>
                </a:lnTo>
                <a:lnTo>
                  <a:pt x="1099" y="1958"/>
                </a:lnTo>
                <a:lnTo>
                  <a:pt x="1099" y="1957"/>
                </a:lnTo>
                <a:lnTo>
                  <a:pt x="1101" y="1957"/>
                </a:lnTo>
                <a:lnTo>
                  <a:pt x="1102" y="1957"/>
                </a:lnTo>
                <a:lnTo>
                  <a:pt x="1103" y="1957"/>
                </a:lnTo>
                <a:lnTo>
                  <a:pt x="1104" y="1958"/>
                </a:lnTo>
                <a:lnTo>
                  <a:pt x="1104" y="1957"/>
                </a:lnTo>
                <a:lnTo>
                  <a:pt x="1105" y="1957"/>
                </a:lnTo>
                <a:lnTo>
                  <a:pt x="1105" y="1958"/>
                </a:lnTo>
                <a:lnTo>
                  <a:pt x="1106" y="1958"/>
                </a:lnTo>
                <a:lnTo>
                  <a:pt x="1106" y="1959"/>
                </a:lnTo>
                <a:lnTo>
                  <a:pt x="1107" y="1959"/>
                </a:lnTo>
                <a:lnTo>
                  <a:pt x="1108" y="1959"/>
                </a:lnTo>
                <a:lnTo>
                  <a:pt x="1110" y="1959"/>
                </a:lnTo>
                <a:lnTo>
                  <a:pt x="1111" y="1959"/>
                </a:lnTo>
                <a:lnTo>
                  <a:pt x="1111" y="1960"/>
                </a:lnTo>
                <a:lnTo>
                  <a:pt x="1112" y="1961"/>
                </a:lnTo>
                <a:lnTo>
                  <a:pt x="1112" y="1962"/>
                </a:lnTo>
                <a:lnTo>
                  <a:pt x="1111" y="1962"/>
                </a:lnTo>
                <a:lnTo>
                  <a:pt x="1112" y="1962"/>
                </a:lnTo>
                <a:lnTo>
                  <a:pt x="1111" y="1964"/>
                </a:lnTo>
                <a:lnTo>
                  <a:pt x="1111" y="1965"/>
                </a:lnTo>
                <a:lnTo>
                  <a:pt x="1114" y="1968"/>
                </a:lnTo>
                <a:lnTo>
                  <a:pt x="1111" y="1972"/>
                </a:lnTo>
                <a:lnTo>
                  <a:pt x="1112" y="1972"/>
                </a:lnTo>
                <a:lnTo>
                  <a:pt x="1112" y="1970"/>
                </a:lnTo>
                <a:lnTo>
                  <a:pt x="1113" y="1970"/>
                </a:lnTo>
                <a:lnTo>
                  <a:pt x="1113" y="1969"/>
                </a:lnTo>
                <a:lnTo>
                  <a:pt x="1114" y="1969"/>
                </a:lnTo>
                <a:lnTo>
                  <a:pt x="1114" y="1968"/>
                </a:lnTo>
                <a:lnTo>
                  <a:pt x="1115" y="1968"/>
                </a:lnTo>
                <a:lnTo>
                  <a:pt x="1115" y="1967"/>
                </a:lnTo>
                <a:lnTo>
                  <a:pt x="1115" y="1968"/>
                </a:lnTo>
                <a:lnTo>
                  <a:pt x="1116" y="1967"/>
                </a:lnTo>
                <a:lnTo>
                  <a:pt x="1118" y="1967"/>
                </a:lnTo>
                <a:lnTo>
                  <a:pt x="1118" y="1968"/>
                </a:lnTo>
                <a:lnTo>
                  <a:pt x="1119" y="1968"/>
                </a:lnTo>
                <a:lnTo>
                  <a:pt x="1119" y="1967"/>
                </a:lnTo>
                <a:lnTo>
                  <a:pt x="1118" y="1967"/>
                </a:lnTo>
                <a:lnTo>
                  <a:pt x="1116" y="1967"/>
                </a:lnTo>
                <a:lnTo>
                  <a:pt x="1116" y="1966"/>
                </a:lnTo>
                <a:lnTo>
                  <a:pt x="1115" y="1967"/>
                </a:lnTo>
                <a:lnTo>
                  <a:pt x="1115" y="1966"/>
                </a:lnTo>
                <a:lnTo>
                  <a:pt x="1116" y="1966"/>
                </a:lnTo>
                <a:lnTo>
                  <a:pt x="1118" y="1966"/>
                </a:lnTo>
                <a:lnTo>
                  <a:pt x="1119" y="1966"/>
                </a:lnTo>
                <a:lnTo>
                  <a:pt x="1120" y="1966"/>
                </a:lnTo>
                <a:lnTo>
                  <a:pt x="1120" y="1967"/>
                </a:lnTo>
                <a:lnTo>
                  <a:pt x="1120" y="1968"/>
                </a:lnTo>
                <a:lnTo>
                  <a:pt x="1121" y="1968"/>
                </a:lnTo>
                <a:lnTo>
                  <a:pt x="1121" y="1967"/>
                </a:lnTo>
                <a:lnTo>
                  <a:pt x="1122" y="1967"/>
                </a:lnTo>
                <a:lnTo>
                  <a:pt x="1122" y="1968"/>
                </a:lnTo>
                <a:lnTo>
                  <a:pt x="1122" y="1970"/>
                </a:lnTo>
                <a:lnTo>
                  <a:pt x="1122" y="1974"/>
                </a:lnTo>
                <a:lnTo>
                  <a:pt x="1122" y="1973"/>
                </a:lnTo>
                <a:lnTo>
                  <a:pt x="1123" y="1972"/>
                </a:lnTo>
                <a:lnTo>
                  <a:pt x="1122" y="1970"/>
                </a:lnTo>
                <a:lnTo>
                  <a:pt x="1123" y="1967"/>
                </a:lnTo>
                <a:lnTo>
                  <a:pt x="1124" y="1967"/>
                </a:lnTo>
                <a:lnTo>
                  <a:pt x="1124" y="1969"/>
                </a:lnTo>
                <a:lnTo>
                  <a:pt x="1125" y="1970"/>
                </a:lnTo>
                <a:lnTo>
                  <a:pt x="1125" y="1972"/>
                </a:lnTo>
                <a:lnTo>
                  <a:pt x="1127" y="1973"/>
                </a:lnTo>
                <a:lnTo>
                  <a:pt x="1127" y="1974"/>
                </a:lnTo>
                <a:lnTo>
                  <a:pt x="1127" y="1973"/>
                </a:lnTo>
                <a:lnTo>
                  <a:pt x="1127" y="1972"/>
                </a:lnTo>
                <a:lnTo>
                  <a:pt x="1127" y="1970"/>
                </a:lnTo>
                <a:lnTo>
                  <a:pt x="1127" y="1969"/>
                </a:lnTo>
                <a:lnTo>
                  <a:pt x="1128" y="1968"/>
                </a:lnTo>
                <a:lnTo>
                  <a:pt x="1128" y="1967"/>
                </a:lnTo>
                <a:lnTo>
                  <a:pt x="1129" y="1966"/>
                </a:lnTo>
                <a:lnTo>
                  <a:pt x="1130" y="1966"/>
                </a:lnTo>
                <a:lnTo>
                  <a:pt x="1130" y="1967"/>
                </a:lnTo>
                <a:lnTo>
                  <a:pt x="1130" y="1968"/>
                </a:lnTo>
                <a:lnTo>
                  <a:pt x="1130" y="1967"/>
                </a:lnTo>
                <a:lnTo>
                  <a:pt x="1131" y="1967"/>
                </a:lnTo>
                <a:lnTo>
                  <a:pt x="1131" y="1968"/>
                </a:lnTo>
                <a:lnTo>
                  <a:pt x="1132" y="1968"/>
                </a:lnTo>
                <a:lnTo>
                  <a:pt x="1132" y="1969"/>
                </a:lnTo>
                <a:lnTo>
                  <a:pt x="1133" y="1970"/>
                </a:lnTo>
                <a:lnTo>
                  <a:pt x="1135" y="1972"/>
                </a:lnTo>
                <a:lnTo>
                  <a:pt x="1136" y="1972"/>
                </a:lnTo>
                <a:lnTo>
                  <a:pt x="1136" y="1973"/>
                </a:lnTo>
                <a:lnTo>
                  <a:pt x="1137" y="1973"/>
                </a:lnTo>
                <a:lnTo>
                  <a:pt x="1137" y="1974"/>
                </a:lnTo>
                <a:lnTo>
                  <a:pt x="1138" y="1974"/>
                </a:lnTo>
                <a:lnTo>
                  <a:pt x="1139" y="1974"/>
                </a:lnTo>
                <a:lnTo>
                  <a:pt x="1139" y="1975"/>
                </a:lnTo>
                <a:lnTo>
                  <a:pt x="1140" y="1975"/>
                </a:lnTo>
                <a:lnTo>
                  <a:pt x="1141" y="1975"/>
                </a:lnTo>
                <a:lnTo>
                  <a:pt x="1142" y="1975"/>
                </a:lnTo>
                <a:lnTo>
                  <a:pt x="1142" y="1976"/>
                </a:lnTo>
                <a:lnTo>
                  <a:pt x="1144" y="1976"/>
                </a:lnTo>
                <a:lnTo>
                  <a:pt x="1144" y="1977"/>
                </a:lnTo>
                <a:lnTo>
                  <a:pt x="1145" y="1977"/>
                </a:lnTo>
                <a:lnTo>
                  <a:pt x="1145" y="1978"/>
                </a:lnTo>
                <a:lnTo>
                  <a:pt x="1145" y="1980"/>
                </a:lnTo>
                <a:lnTo>
                  <a:pt x="1145" y="1981"/>
                </a:lnTo>
                <a:lnTo>
                  <a:pt x="1145" y="1982"/>
                </a:lnTo>
                <a:lnTo>
                  <a:pt x="1146" y="1984"/>
                </a:lnTo>
                <a:lnTo>
                  <a:pt x="1146" y="1985"/>
                </a:lnTo>
                <a:lnTo>
                  <a:pt x="1147" y="1985"/>
                </a:lnTo>
                <a:lnTo>
                  <a:pt x="1148" y="1985"/>
                </a:lnTo>
                <a:lnTo>
                  <a:pt x="1148" y="1986"/>
                </a:lnTo>
                <a:lnTo>
                  <a:pt x="1148" y="1987"/>
                </a:lnTo>
                <a:lnTo>
                  <a:pt x="1149" y="1987"/>
                </a:lnTo>
                <a:lnTo>
                  <a:pt x="1149" y="1989"/>
                </a:lnTo>
                <a:lnTo>
                  <a:pt x="1149" y="1991"/>
                </a:lnTo>
                <a:lnTo>
                  <a:pt x="1150" y="1991"/>
                </a:lnTo>
                <a:lnTo>
                  <a:pt x="1150" y="1990"/>
                </a:lnTo>
                <a:lnTo>
                  <a:pt x="1150" y="1989"/>
                </a:lnTo>
                <a:lnTo>
                  <a:pt x="1151" y="1989"/>
                </a:lnTo>
                <a:lnTo>
                  <a:pt x="1151" y="1990"/>
                </a:lnTo>
                <a:lnTo>
                  <a:pt x="1150" y="1991"/>
                </a:lnTo>
                <a:lnTo>
                  <a:pt x="1151" y="1991"/>
                </a:lnTo>
                <a:lnTo>
                  <a:pt x="1151" y="1992"/>
                </a:lnTo>
                <a:lnTo>
                  <a:pt x="1151" y="1991"/>
                </a:lnTo>
                <a:lnTo>
                  <a:pt x="1151" y="1990"/>
                </a:lnTo>
                <a:lnTo>
                  <a:pt x="1151" y="1989"/>
                </a:lnTo>
                <a:lnTo>
                  <a:pt x="1151" y="1987"/>
                </a:lnTo>
                <a:lnTo>
                  <a:pt x="1151" y="1986"/>
                </a:lnTo>
                <a:lnTo>
                  <a:pt x="1151" y="1985"/>
                </a:lnTo>
                <a:lnTo>
                  <a:pt x="1153" y="1985"/>
                </a:lnTo>
                <a:lnTo>
                  <a:pt x="1153" y="1986"/>
                </a:lnTo>
                <a:lnTo>
                  <a:pt x="1153" y="1987"/>
                </a:lnTo>
                <a:lnTo>
                  <a:pt x="1153" y="1989"/>
                </a:lnTo>
                <a:lnTo>
                  <a:pt x="1154" y="1989"/>
                </a:lnTo>
                <a:lnTo>
                  <a:pt x="1154" y="1987"/>
                </a:lnTo>
                <a:lnTo>
                  <a:pt x="1154" y="1989"/>
                </a:lnTo>
                <a:lnTo>
                  <a:pt x="1154" y="1987"/>
                </a:lnTo>
                <a:lnTo>
                  <a:pt x="1155" y="1987"/>
                </a:lnTo>
                <a:lnTo>
                  <a:pt x="1155" y="1989"/>
                </a:lnTo>
                <a:lnTo>
                  <a:pt x="1154" y="1989"/>
                </a:lnTo>
                <a:lnTo>
                  <a:pt x="1154" y="1990"/>
                </a:lnTo>
                <a:lnTo>
                  <a:pt x="1155" y="1990"/>
                </a:lnTo>
                <a:lnTo>
                  <a:pt x="1156" y="1990"/>
                </a:lnTo>
                <a:lnTo>
                  <a:pt x="1155" y="1990"/>
                </a:lnTo>
                <a:lnTo>
                  <a:pt x="1154" y="1990"/>
                </a:lnTo>
                <a:lnTo>
                  <a:pt x="1154" y="1989"/>
                </a:lnTo>
                <a:lnTo>
                  <a:pt x="1155" y="1989"/>
                </a:lnTo>
                <a:lnTo>
                  <a:pt x="1155" y="1987"/>
                </a:lnTo>
                <a:lnTo>
                  <a:pt x="1155" y="1986"/>
                </a:lnTo>
                <a:lnTo>
                  <a:pt x="1155" y="1987"/>
                </a:lnTo>
                <a:lnTo>
                  <a:pt x="1155" y="1986"/>
                </a:lnTo>
                <a:lnTo>
                  <a:pt x="1154" y="1986"/>
                </a:lnTo>
                <a:lnTo>
                  <a:pt x="1154" y="1987"/>
                </a:lnTo>
                <a:lnTo>
                  <a:pt x="1153" y="1986"/>
                </a:lnTo>
                <a:lnTo>
                  <a:pt x="1154" y="1986"/>
                </a:lnTo>
                <a:lnTo>
                  <a:pt x="1154" y="1985"/>
                </a:lnTo>
                <a:lnTo>
                  <a:pt x="1155" y="1984"/>
                </a:lnTo>
                <a:lnTo>
                  <a:pt x="1154" y="1984"/>
                </a:lnTo>
                <a:lnTo>
                  <a:pt x="1154" y="1983"/>
                </a:lnTo>
                <a:lnTo>
                  <a:pt x="1153" y="1983"/>
                </a:lnTo>
                <a:lnTo>
                  <a:pt x="1154" y="1983"/>
                </a:lnTo>
                <a:lnTo>
                  <a:pt x="1154" y="1982"/>
                </a:lnTo>
                <a:lnTo>
                  <a:pt x="1154" y="1983"/>
                </a:lnTo>
                <a:lnTo>
                  <a:pt x="1155" y="1983"/>
                </a:lnTo>
                <a:lnTo>
                  <a:pt x="1156" y="1983"/>
                </a:lnTo>
                <a:lnTo>
                  <a:pt x="1156" y="1984"/>
                </a:lnTo>
                <a:lnTo>
                  <a:pt x="1157" y="1984"/>
                </a:lnTo>
                <a:lnTo>
                  <a:pt x="1157" y="1985"/>
                </a:lnTo>
                <a:lnTo>
                  <a:pt x="1158" y="1986"/>
                </a:lnTo>
                <a:lnTo>
                  <a:pt x="1159" y="1987"/>
                </a:lnTo>
                <a:lnTo>
                  <a:pt x="1159" y="1986"/>
                </a:lnTo>
                <a:lnTo>
                  <a:pt x="1159" y="1987"/>
                </a:lnTo>
                <a:lnTo>
                  <a:pt x="1161" y="1987"/>
                </a:lnTo>
                <a:lnTo>
                  <a:pt x="1161" y="1989"/>
                </a:lnTo>
                <a:lnTo>
                  <a:pt x="1162" y="1989"/>
                </a:lnTo>
                <a:lnTo>
                  <a:pt x="1163" y="1989"/>
                </a:lnTo>
                <a:lnTo>
                  <a:pt x="1163" y="1987"/>
                </a:lnTo>
                <a:lnTo>
                  <a:pt x="1164" y="1987"/>
                </a:lnTo>
                <a:lnTo>
                  <a:pt x="1163" y="1987"/>
                </a:lnTo>
                <a:lnTo>
                  <a:pt x="1163" y="1989"/>
                </a:lnTo>
                <a:lnTo>
                  <a:pt x="1162" y="1989"/>
                </a:lnTo>
                <a:lnTo>
                  <a:pt x="1162" y="1987"/>
                </a:lnTo>
                <a:lnTo>
                  <a:pt x="1163" y="1986"/>
                </a:lnTo>
                <a:lnTo>
                  <a:pt x="1163" y="1985"/>
                </a:lnTo>
                <a:lnTo>
                  <a:pt x="1163" y="1984"/>
                </a:lnTo>
                <a:lnTo>
                  <a:pt x="1164" y="1984"/>
                </a:lnTo>
                <a:lnTo>
                  <a:pt x="1165" y="1984"/>
                </a:lnTo>
                <a:lnTo>
                  <a:pt x="1166" y="1984"/>
                </a:lnTo>
                <a:lnTo>
                  <a:pt x="1165" y="1984"/>
                </a:lnTo>
                <a:lnTo>
                  <a:pt x="1164" y="1984"/>
                </a:lnTo>
                <a:lnTo>
                  <a:pt x="1163" y="1984"/>
                </a:lnTo>
                <a:lnTo>
                  <a:pt x="1162" y="1984"/>
                </a:lnTo>
                <a:lnTo>
                  <a:pt x="1162" y="1983"/>
                </a:lnTo>
                <a:lnTo>
                  <a:pt x="1162" y="1982"/>
                </a:lnTo>
                <a:lnTo>
                  <a:pt x="1162" y="1981"/>
                </a:lnTo>
                <a:lnTo>
                  <a:pt x="1163" y="1981"/>
                </a:lnTo>
                <a:lnTo>
                  <a:pt x="1164" y="1981"/>
                </a:lnTo>
                <a:lnTo>
                  <a:pt x="1164" y="1982"/>
                </a:lnTo>
                <a:lnTo>
                  <a:pt x="1165" y="1981"/>
                </a:lnTo>
                <a:lnTo>
                  <a:pt x="1166" y="1981"/>
                </a:lnTo>
                <a:lnTo>
                  <a:pt x="1165" y="1981"/>
                </a:lnTo>
                <a:lnTo>
                  <a:pt x="1164" y="1981"/>
                </a:lnTo>
                <a:lnTo>
                  <a:pt x="1163" y="1981"/>
                </a:lnTo>
                <a:lnTo>
                  <a:pt x="1162" y="1981"/>
                </a:lnTo>
                <a:lnTo>
                  <a:pt x="1162" y="1980"/>
                </a:lnTo>
                <a:lnTo>
                  <a:pt x="1162" y="1978"/>
                </a:lnTo>
                <a:lnTo>
                  <a:pt x="1161" y="1978"/>
                </a:lnTo>
                <a:lnTo>
                  <a:pt x="1161" y="1977"/>
                </a:lnTo>
                <a:lnTo>
                  <a:pt x="1159" y="1977"/>
                </a:lnTo>
                <a:lnTo>
                  <a:pt x="1159" y="1976"/>
                </a:lnTo>
                <a:lnTo>
                  <a:pt x="1158" y="1976"/>
                </a:lnTo>
                <a:lnTo>
                  <a:pt x="1157" y="1976"/>
                </a:lnTo>
                <a:lnTo>
                  <a:pt x="1157" y="1975"/>
                </a:lnTo>
                <a:lnTo>
                  <a:pt x="1156" y="1975"/>
                </a:lnTo>
                <a:lnTo>
                  <a:pt x="1156" y="1976"/>
                </a:lnTo>
                <a:lnTo>
                  <a:pt x="1155" y="1976"/>
                </a:lnTo>
                <a:lnTo>
                  <a:pt x="1155" y="1975"/>
                </a:lnTo>
                <a:lnTo>
                  <a:pt x="1155" y="1976"/>
                </a:lnTo>
                <a:lnTo>
                  <a:pt x="1155" y="1975"/>
                </a:lnTo>
                <a:lnTo>
                  <a:pt x="1154" y="1975"/>
                </a:lnTo>
                <a:lnTo>
                  <a:pt x="1154" y="1974"/>
                </a:lnTo>
                <a:lnTo>
                  <a:pt x="1155" y="1974"/>
                </a:lnTo>
                <a:lnTo>
                  <a:pt x="1156" y="1974"/>
                </a:lnTo>
                <a:lnTo>
                  <a:pt x="1156" y="1973"/>
                </a:lnTo>
                <a:lnTo>
                  <a:pt x="1157" y="1973"/>
                </a:lnTo>
                <a:lnTo>
                  <a:pt x="1158" y="1973"/>
                </a:lnTo>
                <a:lnTo>
                  <a:pt x="1159" y="1973"/>
                </a:lnTo>
                <a:lnTo>
                  <a:pt x="1161" y="1974"/>
                </a:lnTo>
                <a:lnTo>
                  <a:pt x="1162" y="1974"/>
                </a:lnTo>
                <a:lnTo>
                  <a:pt x="1163" y="1974"/>
                </a:lnTo>
                <a:lnTo>
                  <a:pt x="1164" y="1975"/>
                </a:lnTo>
                <a:lnTo>
                  <a:pt x="1165" y="1975"/>
                </a:lnTo>
                <a:lnTo>
                  <a:pt x="1165" y="1976"/>
                </a:lnTo>
                <a:lnTo>
                  <a:pt x="1166" y="1976"/>
                </a:lnTo>
                <a:lnTo>
                  <a:pt x="1167" y="1977"/>
                </a:lnTo>
                <a:lnTo>
                  <a:pt x="1168" y="1978"/>
                </a:lnTo>
                <a:lnTo>
                  <a:pt x="1168" y="1980"/>
                </a:lnTo>
                <a:lnTo>
                  <a:pt x="1170" y="1980"/>
                </a:lnTo>
                <a:lnTo>
                  <a:pt x="1171" y="1982"/>
                </a:lnTo>
                <a:lnTo>
                  <a:pt x="1172" y="1982"/>
                </a:lnTo>
                <a:lnTo>
                  <a:pt x="1171" y="1981"/>
                </a:lnTo>
                <a:lnTo>
                  <a:pt x="1171" y="1980"/>
                </a:lnTo>
                <a:lnTo>
                  <a:pt x="1170" y="1978"/>
                </a:lnTo>
                <a:lnTo>
                  <a:pt x="1170" y="1977"/>
                </a:lnTo>
                <a:lnTo>
                  <a:pt x="1168" y="1976"/>
                </a:lnTo>
                <a:lnTo>
                  <a:pt x="1167" y="1976"/>
                </a:lnTo>
                <a:lnTo>
                  <a:pt x="1166" y="1975"/>
                </a:lnTo>
                <a:lnTo>
                  <a:pt x="1165" y="1975"/>
                </a:lnTo>
                <a:lnTo>
                  <a:pt x="1164" y="1974"/>
                </a:lnTo>
                <a:lnTo>
                  <a:pt x="1163" y="1973"/>
                </a:lnTo>
                <a:lnTo>
                  <a:pt x="1162" y="1973"/>
                </a:lnTo>
                <a:lnTo>
                  <a:pt x="1161" y="1973"/>
                </a:lnTo>
                <a:lnTo>
                  <a:pt x="1159" y="1973"/>
                </a:lnTo>
                <a:lnTo>
                  <a:pt x="1158" y="1972"/>
                </a:lnTo>
                <a:lnTo>
                  <a:pt x="1158" y="1973"/>
                </a:lnTo>
                <a:lnTo>
                  <a:pt x="1157" y="1973"/>
                </a:lnTo>
                <a:lnTo>
                  <a:pt x="1157" y="1972"/>
                </a:lnTo>
                <a:lnTo>
                  <a:pt x="1158" y="1970"/>
                </a:lnTo>
                <a:lnTo>
                  <a:pt x="1159" y="1970"/>
                </a:lnTo>
                <a:lnTo>
                  <a:pt x="1159" y="1972"/>
                </a:lnTo>
                <a:lnTo>
                  <a:pt x="1161" y="1972"/>
                </a:lnTo>
                <a:lnTo>
                  <a:pt x="1162" y="1972"/>
                </a:lnTo>
                <a:lnTo>
                  <a:pt x="1163" y="1972"/>
                </a:lnTo>
                <a:lnTo>
                  <a:pt x="1164" y="1970"/>
                </a:lnTo>
                <a:lnTo>
                  <a:pt x="1165" y="1972"/>
                </a:lnTo>
                <a:lnTo>
                  <a:pt x="1166" y="1972"/>
                </a:lnTo>
                <a:lnTo>
                  <a:pt x="1167" y="1972"/>
                </a:lnTo>
                <a:lnTo>
                  <a:pt x="1168" y="1972"/>
                </a:lnTo>
                <a:lnTo>
                  <a:pt x="1170" y="1972"/>
                </a:lnTo>
                <a:lnTo>
                  <a:pt x="1171" y="1972"/>
                </a:lnTo>
                <a:lnTo>
                  <a:pt x="1172" y="1972"/>
                </a:lnTo>
                <a:lnTo>
                  <a:pt x="1172" y="1970"/>
                </a:lnTo>
                <a:lnTo>
                  <a:pt x="1171" y="1970"/>
                </a:lnTo>
                <a:lnTo>
                  <a:pt x="1170" y="1970"/>
                </a:lnTo>
                <a:lnTo>
                  <a:pt x="1168" y="1970"/>
                </a:lnTo>
                <a:lnTo>
                  <a:pt x="1167" y="1970"/>
                </a:lnTo>
                <a:lnTo>
                  <a:pt x="1166" y="1970"/>
                </a:lnTo>
                <a:lnTo>
                  <a:pt x="1166" y="1969"/>
                </a:lnTo>
                <a:lnTo>
                  <a:pt x="1166" y="1968"/>
                </a:lnTo>
                <a:lnTo>
                  <a:pt x="1165" y="1968"/>
                </a:lnTo>
                <a:lnTo>
                  <a:pt x="1165" y="1967"/>
                </a:lnTo>
                <a:lnTo>
                  <a:pt x="1164" y="1967"/>
                </a:lnTo>
                <a:lnTo>
                  <a:pt x="1163" y="1968"/>
                </a:lnTo>
                <a:lnTo>
                  <a:pt x="1162" y="1969"/>
                </a:lnTo>
                <a:lnTo>
                  <a:pt x="1161" y="1969"/>
                </a:lnTo>
                <a:lnTo>
                  <a:pt x="1159" y="1969"/>
                </a:lnTo>
                <a:lnTo>
                  <a:pt x="1161" y="1969"/>
                </a:lnTo>
                <a:lnTo>
                  <a:pt x="1161" y="1968"/>
                </a:lnTo>
                <a:lnTo>
                  <a:pt x="1161" y="1967"/>
                </a:lnTo>
                <a:lnTo>
                  <a:pt x="1162" y="1967"/>
                </a:lnTo>
                <a:lnTo>
                  <a:pt x="1162" y="1966"/>
                </a:lnTo>
                <a:lnTo>
                  <a:pt x="1161" y="1966"/>
                </a:lnTo>
                <a:lnTo>
                  <a:pt x="1162" y="1966"/>
                </a:lnTo>
                <a:lnTo>
                  <a:pt x="1162" y="1965"/>
                </a:lnTo>
                <a:lnTo>
                  <a:pt x="1162" y="1964"/>
                </a:lnTo>
                <a:lnTo>
                  <a:pt x="1163" y="1964"/>
                </a:lnTo>
                <a:lnTo>
                  <a:pt x="1163" y="1962"/>
                </a:lnTo>
                <a:lnTo>
                  <a:pt x="1163" y="1964"/>
                </a:lnTo>
                <a:lnTo>
                  <a:pt x="1163" y="1962"/>
                </a:lnTo>
                <a:lnTo>
                  <a:pt x="1162" y="1962"/>
                </a:lnTo>
                <a:lnTo>
                  <a:pt x="1162" y="1961"/>
                </a:lnTo>
                <a:lnTo>
                  <a:pt x="1163" y="1961"/>
                </a:lnTo>
                <a:lnTo>
                  <a:pt x="1163" y="1960"/>
                </a:lnTo>
                <a:lnTo>
                  <a:pt x="1163" y="1959"/>
                </a:lnTo>
                <a:lnTo>
                  <a:pt x="1164" y="1958"/>
                </a:lnTo>
                <a:lnTo>
                  <a:pt x="1164" y="1959"/>
                </a:lnTo>
                <a:lnTo>
                  <a:pt x="1164" y="1952"/>
                </a:lnTo>
                <a:lnTo>
                  <a:pt x="1163" y="1952"/>
                </a:lnTo>
                <a:lnTo>
                  <a:pt x="1163" y="1951"/>
                </a:lnTo>
                <a:lnTo>
                  <a:pt x="1162" y="1951"/>
                </a:lnTo>
                <a:lnTo>
                  <a:pt x="1163" y="1951"/>
                </a:lnTo>
                <a:lnTo>
                  <a:pt x="1162" y="1951"/>
                </a:lnTo>
                <a:lnTo>
                  <a:pt x="1162" y="1950"/>
                </a:lnTo>
                <a:lnTo>
                  <a:pt x="1161" y="1950"/>
                </a:lnTo>
                <a:lnTo>
                  <a:pt x="1162" y="1950"/>
                </a:lnTo>
                <a:lnTo>
                  <a:pt x="1161" y="1950"/>
                </a:lnTo>
                <a:lnTo>
                  <a:pt x="1162" y="1950"/>
                </a:lnTo>
                <a:lnTo>
                  <a:pt x="1162" y="1949"/>
                </a:lnTo>
                <a:lnTo>
                  <a:pt x="1161" y="1949"/>
                </a:lnTo>
                <a:lnTo>
                  <a:pt x="1159" y="1949"/>
                </a:lnTo>
                <a:lnTo>
                  <a:pt x="1161" y="1948"/>
                </a:lnTo>
                <a:lnTo>
                  <a:pt x="1159" y="1948"/>
                </a:lnTo>
                <a:lnTo>
                  <a:pt x="1159" y="1947"/>
                </a:lnTo>
                <a:lnTo>
                  <a:pt x="1158" y="1947"/>
                </a:lnTo>
                <a:lnTo>
                  <a:pt x="1157" y="1945"/>
                </a:lnTo>
                <a:lnTo>
                  <a:pt x="1157" y="1944"/>
                </a:lnTo>
                <a:lnTo>
                  <a:pt x="1157" y="1943"/>
                </a:lnTo>
                <a:lnTo>
                  <a:pt x="1157" y="1942"/>
                </a:lnTo>
                <a:lnTo>
                  <a:pt x="1157" y="1941"/>
                </a:lnTo>
                <a:lnTo>
                  <a:pt x="1158" y="1940"/>
                </a:lnTo>
                <a:lnTo>
                  <a:pt x="1158" y="1941"/>
                </a:lnTo>
                <a:lnTo>
                  <a:pt x="1159" y="1942"/>
                </a:lnTo>
                <a:lnTo>
                  <a:pt x="1159" y="1943"/>
                </a:lnTo>
                <a:lnTo>
                  <a:pt x="1161" y="1943"/>
                </a:lnTo>
                <a:lnTo>
                  <a:pt x="1161" y="1944"/>
                </a:lnTo>
                <a:lnTo>
                  <a:pt x="1162" y="1944"/>
                </a:lnTo>
                <a:lnTo>
                  <a:pt x="1163" y="1944"/>
                </a:lnTo>
                <a:lnTo>
                  <a:pt x="1163" y="1945"/>
                </a:lnTo>
                <a:lnTo>
                  <a:pt x="1164" y="1945"/>
                </a:lnTo>
                <a:lnTo>
                  <a:pt x="1163" y="1945"/>
                </a:lnTo>
                <a:lnTo>
                  <a:pt x="1164" y="1945"/>
                </a:lnTo>
                <a:lnTo>
                  <a:pt x="1164" y="1947"/>
                </a:lnTo>
                <a:lnTo>
                  <a:pt x="1164" y="1948"/>
                </a:lnTo>
                <a:lnTo>
                  <a:pt x="1165" y="1948"/>
                </a:lnTo>
                <a:lnTo>
                  <a:pt x="1165" y="1949"/>
                </a:lnTo>
                <a:lnTo>
                  <a:pt x="1166" y="1949"/>
                </a:lnTo>
                <a:lnTo>
                  <a:pt x="1166" y="1950"/>
                </a:lnTo>
                <a:lnTo>
                  <a:pt x="1167" y="1950"/>
                </a:lnTo>
                <a:lnTo>
                  <a:pt x="1167" y="1949"/>
                </a:lnTo>
                <a:lnTo>
                  <a:pt x="1166" y="1949"/>
                </a:lnTo>
                <a:lnTo>
                  <a:pt x="1166" y="1948"/>
                </a:lnTo>
                <a:lnTo>
                  <a:pt x="1166" y="1947"/>
                </a:lnTo>
                <a:lnTo>
                  <a:pt x="1165" y="1947"/>
                </a:lnTo>
                <a:lnTo>
                  <a:pt x="1165" y="1945"/>
                </a:lnTo>
                <a:lnTo>
                  <a:pt x="1164" y="1945"/>
                </a:lnTo>
                <a:lnTo>
                  <a:pt x="1164" y="1944"/>
                </a:lnTo>
                <a:lnTo>
                  <a:pt x="1163" y="1944"/>
                </a:lnTo>
                <a:lnTo>
                  <a:pt x="1163" y="1943"/>
                </a:lnTo>
                <a:lnTo>
                  <a:pt x="1162" y="1943"/>
                </a:lnTo>
                <a:lnTo>
                  <a:pt x="1161" y="1943"/>
                </a:lnTo>
                <a:lnTo>
                  <a:pt x="1159" y="1942"/>
                </a:lnTo>
                <a:lnTo>
                  <a:pt x="1159" y="1941"/>
                </a:lnTo>
                <a:lnTo>
                  <a:pt x="1158" y="1940"/>
                </a:lnTo>
                <a:lnTo>
                  <a:pt x="1158" y="1939"/>
                </a:lnTo>
                <a:lnTo>
                  <a:pt x="1159" y="1939"/>
                </a:lnTo>
                <a:lnTo>
                  <a:pt x="1161" y="1939"/>
                </a:lnTo>
                <a:lnTo>
                  <a:pt x="1162" y="1939"/>
                </a:lnTo>
                <a:lnTo>
                  <a:pt x="1163" y="1939"/>
                </a:lnTo>
                <a:lnTo>
                  <a:pt x="1163" y="1938"/>
                </a:lnTo>
                <a:lnTo>
                  <a:pt x="1163" y="1939"/>
                </a:lnTo>
                <a:lnTo>
                  <a:pt x="1163" y="1938"/>
                </a:lnTo>
                <a:lnTo>
                  <a:pt x="1164" y="1938"/>
                </a:lnTo>
                <a:lnTo>
                  <a:pt x="1165" y="1938"/>
                </a:lnTo>
                <a:lnTo>
                  <a:pt x="1166" y="1936"/>
                </a:lnTo>
                <a:lnTo>
                  <a:pt x="1167" y="1936"/>
                </a:lnTo>
                <a:lnTo>
                  <a:pt x="1168" y="1936"/>
                </a:lnTo>
                <a:lnTo>
                  <a:pt x="1168" y="1938"/>
                </a:lnTo>
                <a:lnTo>
                  <a:pt x="1168" y="1936"/>
                </a:lnTo>
                <a:lnTo>
                  <a:pt x="1170" y="1936"/>
                </a:lnTo>
                <a:lnTo>
                  <a:pt x="1171" y="1938"/>
                </a:lnTo>
                <a:lnTo>
                  <a:pt x="1171" y="1936"/>
                </a:lnTo>
                <a:lnTo>
                  <a:pt x="1170" y="1936"/>
                </a:lnTo>
                <a:lnTo>
                  <a:pt x="1168" y="1935"/>
                </a:lnTo>
                <a:lnTo>
                  <a:pt x="1168" y="1934"/>
                </a:lnTo>
                <a:lnTo>
                  <a:pt x="1168" y="1933"/>
                </a:lnTo>
                <a:lnTo>
                  <a:pt x="1167" y="1933"/>
                </a:lnTo>
                <a:lnTo>
                  <a:pt x="1166" y="1933"/>
                </a:lnTo>
                <a:lnTo>
                  <a:pt x="1164" y="1934"/>
                </a:lnTo>
                <a:lnTo>
                  <a:pt x="1163" y="1935"/>
                </a:lnTo>
                <a:lnTo>
                  <a:pt x="1162" y="1935"/>
                </a:lnTo>
                <a:lnTo>
                  <a:pt x="1161" y="1935"/>
                </a:lnTo>
                <a:lnTo>
                  <a:pt x="1159" y="1935"/>
                </a:lnTo>
                <a:lnTo>
                  <a:pt x="1159" y="1936"/>
                </a:lnTo>
                <a:lnTo>
                  <a:pt x="1158" y="1936"/>
                </a:lnTo>
                <a:lnTo>
                  <a:pt x="1157" y="1936"/>
                </a:lnTo>
                <a:lnTo>
                  <a:pt x="1157" y="1938"/>
                </a:lnTo>
                <a:lnTo>
                  <a:pt x="1157" y="1936"/>
                </a:lnTo>
                <a:lnTo>
                  <a:pt x="1156" y="1936"/>
                </a:lnTo>
                <a:lnTo>
                  <a:pt x="1156" y="1935"/>
                </a:lnTo>
                <a:lnTo>
                  <a:pt x="1156" y="1934"/>
                </a:lnTo>
                <a:lnTo>
                  <a:pt x="1157" y="1933"/>
                </a:lnTo>
                <a:lnTo>
                  <a:pt x="1156" y="1933"/>
                </a:lnTo>
                <a:lnTo>
                  <a:pt x="1155" y="1931"/>
                </a:lnTo>
                <a:lnTo>
                  <a:pt x="1154" y="1930"/>
                </a:lnTo>
                <a:lnTo>
                  <a:pt x="1153" y="1930"/>
                </a:lnTo>
                <a:lnTo>
                  <a:pt x="1151" y="1930"/>
                </a:lnTo>
                <a:lnTo>
                  <a:pt x="1150" y="1930"/>
                </a:lnTo>
                <a:lnTo>
                  <a:pt x="1151" y="1930"/>
                </a:lnTo>
                <a:lnTo>
                  <a:pt x="1150" y="1928"/>
                </a:lnTo>
                <a:lnTo>
                  <a:pt x="1149" y="1928"/>
                </a:lnTo>
                <a:lnTo>
                  <a:pt x="1149" y="1927"/>
                </a:lnTo>
                <a:lnTo>
                  <a:pt x="1148" y="1928"/>
                </a:lnTo>
                <a:lnTo>
                  <a:pt x="1148" y="1927"/>
                </a:lnTo>
                <a:lnTo>
                  <a:pt x="1147" y="1927"/>
                </a:lnTo>
                <a:lnTo>
                  <a:pt x="1146" y="1926"/>
                </a:lnTo>
                <a:lnTo>
                  <a:pt x="1145" y="1926"/>
                </a:lnTo>
                <a:lnTo>
                  <a:pt x="1144" y="1926"/>
                </a:lnTo>
                <a:lnTo>
                  <a:pt x="1145" y="1926"/>
                </a:lnTo>
                <a:lnTo>
                  <a:pt x="1144" y="1925"/>
                </a:lnTo>
                <a:lnTo>
                  <a:pt x="1144" y="1926"/>
                </a:lnTo>
                <a:lnTo>
                  <a:pt x="1144" y="1925"/>
                </a:lnTo>
                <a:lnTo>
                  <a:pt x="1144" y="1924"/>
                </a:lnTo>
                <a:lnTo>
                  <a:pt x="1142" y="1924"/>
                </a:lnTo>
                <a:lnTo>
                  <a:pt x="1142" y="1923"/>
                </a:lnTo>
                <a:lnTo>
                  <a:pt x="1141" y="1923"/>
                </a:lnTo>
                <a:lnTo>
                  <a:pt x="1142" y="1923"/>
                </a:lnTo>
                <a:lnTo>
                  <a:pt x="1142" y="1924"/>
                </a:lnTo>
                <a:lnTo>
                  <a:pt x="1142" y="1925"/>
                </a:lnTo>
                <a:lnTo>
                  <a:pt x="1141" y="1925"/>
                </a:lnTo>
                <a:lnTo>
                  <a:pt x="1140" y="1925"/>
                </a:lnTo>
                <a:lnTo>
                  <a:pt x="1139" y="1925"/>
                </a:lnTo>
                <a:lnTo>
                  <a:pt x="1139" y="1926"/>
                </a:lnTo>
                <a:lnTo>
                  <a:pt x="1138" y="1926"/>
                </a:lnTo>
                <a:lnTo>
                  <a:pt x="1137" y="1926"/>
                </a:lnTo>
                <a:lnTo>
                  <a:pt x="1136" y="1926"/>
                </a:lnTo>
                <a:lnTo>
                  <a:pt x="1135" y="1926"/>
                </a:lnTo>
                <a:lnTo>
                  <a:pt x="1133" y="1926"/>
                </a:lnTo>
                <a:lnTo>
                  <a:pt x="1133" y="1927"/>
                </a:lnTo>
                <a:lnTo>
                  <a:pt x="1132" y="1927"/>
                </a:lnTo>
                <a:lnTo>
                  <a:pt x="1131" y="1927"/>
                </a:lnTo>
                <a:lnTo>
                  <a:pt x="1130" y="1927"/>
                </a:lnTo>
                <a:lnTo>
                  <a:pt x="1130" y="1928"/>
                </a:lnTo>
                <a:lnTo>
                  <a:pt x="1129" y="1928"/>
                </a:lnTo>
                <a:lnTo>
                  <a:pt x="1128" y="1928"/>
                </a:lnTo>
                <a:lnTo>
                  <a:pt x="1127" y="1928"/>
                </a:lnTo>
                <a:lnTo>
                  <a:pt x="1127" y="1930"/>
                </a:lnTo>
                <a:lnTo>
                  <a:pt x="1125" y="1930"/>
                </a:lnTo>
                <a:lnTo>
                  <a:pt x="1124" y="1930"/>
                </a:lnTo>
                <a:lnTo>
                  <a:pt x="1124" y="1931"/>
                </a:lnTo>
                <a:lnTo>
                  <a:pt x="1123" y="1931"/>
                </a:lnTo>
                <a:lnTo>
                  <a:pt x="1122" y="1931"/>
                </a:lnTo>
                <a:lnTo>
                  <a:pt x="1122" y="1932"/>
                </a:lnTo>
                <a:lnTo>
                  <a:pt x="1121" y="1932"/>
                </a:lnTo>
                <a:lnTo>
                  <a:pt x="1121" y="1933"/>
                </a:lnTo>
                <a:lnTo>
                  <a:pt x="1120" y="1933"/>
                </a:lnTo>
                <a:lnTo>
                  <a:pt x="1120" y="1934"/>
                </a:lnTo>
                <a:lnTo>
                  <a:pt x="1119" y="1934"/>
                </a:lnTo>
                <a:lnTo>
                  <a:pt x="1118" y="1934"/>
                </a:lnTo>
                <a:lnTo>
                  <a:pt x="1119" y="1934"/>
                </a:lnTo>
                <a:lnTo>
                  <a:pt x="1119" y="1933"/>
                </a:lnTo>
                <a:lnTo>
                  <a:pt x="1119" y="1932"/>
                </a:lnTo>
                <a:lnTo>
                  <a:pt x="1118" y="1932"/>
                </a:lnTo>
                <a:lnTo>
                  <a:pt x="1118" y="1931"/>
                </a:lnTo>
                <a:lnTo>
                  <a:pt x="1116" y="1931"/>
                </a:lnTo>
                <a:lnTo>
                  <a:pt x="1116" y="1932"/>
                </a:lnTo>
                <a:lnTo>
                  <a:pt x="1115" y="1932"/>
                </a:lnTo>
                <a:lnTo>
                  <a:pt x="1115" y="1933"/>
                </a:lnTo>
                <a:lnTo>
                  <a:pt x="1114" y="1933"/>
                </a:lnTo>
                <a:lnTo>
                  <a:pt x="1113" y="1933"/>
                </a:lnTo>
                <a:lnTo>
                  <a:pt x="1112" y="1933"/>
                </a:lnTo>
                <a:lnTo>
                  <a:pt x="1112" y="1934"/>
                </a:lnTo>
                <a:lnTo>
                  <a:pt x="1111" y="1934"/>
                </a:lnTo>
                <a:lnTo>
                  <a:pt x="1110" y="1934"/>
                </a:lnTo>
                <a:lnTo>
                  <a:pt x="1108" y="1934"/>
                </a:lnTo>
                <a:lnTo>
                  <a:pt x="1108" y="1933"/>
                </a:lnTo>
                <a:lnTo>
                  <a:pt x="1108" y="1932"/>
                </a:lnTo>
                <a:lnTo>
                  <a:pt x="1107" y="1932"/>
                </a:lnTo>
                <a:lnTo>
                  <a:pt x="1107" y="1931"/>
                </a:lnTo>
                <a:lnTo>
                  <a:pt x="1107" y="1932"/>
                </a:lnTo>
                <a:lnTo>
                  <a:pt x="1106" y="1932"/>
                </a:lnTo>
                <a:lnTo>
                  <a:pt x="1106" y="1933"/>
                </a:lnTo>
                <a:lnTo>
                  <a:pt x="1107" y="1933"/>
                </a:lnTo>
                <a:lnTo>
                  <a:pt x="1107" y="1934"/>
                </a:lnTo>
                <a:lnTo>
                  <a:pt x="1107" y="1935"/>
                </a:lnTo>
                <a:lnTo>
                  <a:pt x="1108" y="1935"/>
                </a:lnTo>
                <a:lnTo>
                  <a:pt x="1108" y="1936"/>
                </a:lnTo>
                <a:lnTo>
                  <a:pt x="1107" y="1936"/>
                </a:lnTo>
                <a:lnTo>
                  <a:pt x="1107" y="1935"/>
                </a:lnTo>
                <a:lnTo>
                  <a:pt x="1106" y="1935"/>
                </a:lnTo>
                <a:lnTo>
                  <a:pt x="1105" y="1934"/>
                </a:lnTo>
                <a:lnTo>
                  <a:pt x="1105" y="1933"/>
                </a:lnTo>
                <a:lnTo>
                  <a:pt x="1105" y="1934"/>
                </a:lnTo>
                <a:lnTo>
                  <a:pt x="1104" y="1934"/>
                </a:lnTo>
                <a:lnTo>
                  <a:pt x="1105" y="1933"/>
                </a:lnTo>
                <a:lnTo>
                  <a:pt x="1104" y="1933"/>
                </a:lnTo>
                <a:lnTo>
                  <a:pt x="1103" y="1933"/>
                </a:lnTo>
                <a:lnTo>
                  <a:pt x="1102" y="1932"/>
                </a:lnTo>
                <a:lnTo>
                  <a:pt x="1101" y="1932"/>
                </a:lnTo>
                <a:lnTo>
                  <a:pt x="1101" y="1931"/>
                </a:lnTo>
                <a:lnTo>
                  <a:pt x="1099" y="1931"/>
                </a:lnTo>
                <a:lnTo>
                  <a:pt x="1101" y="1931"/>
                </a:lnTo>
                <a:lnTo>
                  <a:pt x="1101" y="1930"/>
                </a:lnTo>
                <a:lnTo>
                  <a:pt x="1101" y="1928"/>
                </a:lnTo>
                <a:lnTo>
                  <a:pt x="1101" y="1927"/>
                </a:lnTo>
                <a:lnTo>
                  <a:pt x="1099" y="1926"/>
                </a:lnTo>
                <a:lnTo>
                  <a:pt x="1099" y="1927"/>
                </a:lnTo>
                <a:lnTo>
                  <a:pt x="1099" y="1926"/>
                </a:lnTo>
                <a:lnTo>
                  <a:pt x="1099" y="1927"/>
                </a:lnTo>
                <a:lnTo>
                  <a:pt x="1098" y="1926"/>
                </a:lnTo>
                <a:lnTo>
                  <a:pt x="1099" y="1926"/>
                </a:lnTo>
                <a:lnTo>
                  <a:pt x="1098" y="1926"/>
                </a:lnTo>
                <a:lnTo>
                  <a:pt x="1099" y="1926"/>
                </a:lnTo>
                <a:lnTo>
                  <a:pt x="1098" y="1926"/>
                </a:lnTo>
                <a:lnTo>
                  <a:pt x="1098" y="1925"/>
                </a:lnTo>
                <a:lnTo>
                  <a:pt x="1097" y="1925"/>
                </a:lnTo>
                <a:lnTo>
                  <a:pt x="1097" y="1924"/>
                </a:lnTo>
                <a:lnTo>
                  <a:pt x="1096" y="1924"/>
                </a:lnTo>
                <a:lnTo>
                  <a:pt x="1096" y="1923"/>
                </a:lnTo>
                <a:lnTo>
                  <a:pt x="1095" y="1923"/>
                </a:lnTo>
                <a:lnTo>
                  <a:pt x="1095" y="1922"/>
                </a:lnTo>
                <a:lnTo>
                  <a:pt x="1095" y="1923"/>
                </a:lnTo>
                <a:lnTo>
                  <a:pt x="1095" y="1922"/>
                </a:lnTo>
                <a:lnTo>
                  <a:pt x="1094" y="1922"/>
                </a:lnTo>
                <a:lnTo>
                  <a:pt x="1095" y="1922"/>
                </a:lnTo>
                <a:lnTo>
                  <a:pt x="1094" y="1922"/>
                </a:lnTo>
                <a:lnTo>
                  <a:pt x="1094" y="1920"/>
                </a:lnTo>
                <a:lnTo>
                  <a:pt x="1094" y="1919"/>
                </a:lnTo>
                <a:lnTo>
                  <a:pt x="1095" y="1919"/>
                </a:lnTo>
                <a:lnTo>
                  <a:pt x="1095" y="1918"/>
                </a:lnTo>
                <a:lnTo>
                  <a:pt x="1094" y="1918"/>
                </a:lnTo>
                <a:lnTo>
                  <a:pt x="1094" y="1917"/>
                </a:lnTo>
                <a:lnTo>
                  <a:pt x="1095" y="1917"/>
                </a:lnTo>
                <a:lnTo>
                  <a:pt x="1095" y="1916"/>
                </a:lnTo>
                <a:lnTo>
                  <a:pt x="1094" y="1916"/>
                </a:lnTo>
                <a:lnTo>
                  <a:pt x="1095" y="1916"/>
                </a:lnTo>
                <a:lnTo>
                  <a:pt x="1094" y="1916"/>
                </a:lnTo>
                <a:lnTo>
                  <a:pt x="1094" y="1915"/>
                </a:lnTo>
                <a:lnTo>
                  <a:pt x="1094" y="1916"/>
                </a:lnTo>
                <a:lnTo>
                  <a:pt x="1094" y="1917"/>
                </a:lnTo>
                <a:lnTo>
                  <a:pt x="1094" y="1918"/>
                </a:lnTo>
                <a:lnTo>
                  <a:pt x="1094" y="1919"/>
                </a:lnTo>
                <a:lnTo>
                  <a:pt x="1093" y="1918"/>
                </a:lnTo>
                <a:lnTo>
                  <a:pt x="1092" y="1918"/>
                </a:lnTo>
                <a:lnTo>
                  <a:pt x="1092" y="1919"/>
                </a:lnTo>
                <a:lnTo>
                  <a:pt x="1090" y="1919"/>
                </a:lnTo>
                <a:lnTo>
                  <a:pt x="1090" y="1918"/>
                </a:lnTo>
                <a:lnTo>
                  <a:pt x="1089" y="1917"/>
                </a:lnTo>
                <a:lnTo>
                  <a:pt x="1090" y="1917"/>
                </a:lnTo>
                <a:lnTo>
                  <a:pt x="1089" y="1917"/>
                </a:lnTo>
                <a:lnTo>
                  <a:pt x="1090" y="1917"/>
                </a:lnTo>
                <a:lnTo>
                  <a:pt x="1089" y="1917"/>
                </a:lnTo>
                <a:lnTo>
                  <a:pt x="1089" y="1916"/>
                </a:lnTo>
                <a:lnTo>
                  <a:pt x="1090" y="1916"/>
                </a:lnTo>
                <a:lnTo>
                  <a:pt x="1089" y="1916"/>
                </a:lnTo>
                <a:lnTo>
                  <a:pt x="1089" y="1917"/>
                </a:lnTo>
                <a:lnTo>
                  <a:pt x="1089" y="1918"/>
                </a:lnTo>
                <a:lnTo>
                  <a:pt x="1089" y="1919"/>
                </a:lnTo>
                <a:lnTo>
                  <a:pt x="1089" y="1918"/>
                </a:lnTo>
                <a:lnTo>
                  <a:pt x="1089" y="1919"/>
                </a:lnTo>
                <a:lnTo>
                  <a:pt x="1088" y="1919"/>
                </a:lnTo>
                <a:lnTo>
                  <a:pt x="1088" y="1920"/>
                </a:lnTo>
                <a:lnTo>
                  <a:pt x="1087" y="1920"/>
                </a:lnTo>
                <a:lnTo>
                  <a:pt x="1087" y="1922"/>
                </a:lnTo>
                <a:lnTo>
                  <a:pt x="1086" y="1922"/>
                </a:lnTo>
                <a:lnTo>
                  <a:pt x="1085" y="1922"/>
                </a:lnTo>
                <a:lnTo>
                  <a:pt x="1085" y="1920"/>
                </a:lnTo>
                <a:lnTo>
                  <a:pt x="1085" y="1919"/>
                </a:lnTo>
                <a:lnTo>
                  <a:pt x="1085" y="1918"/>
                </a:lnTo>
                <a:lnTo>
                  <a:pt x="1085" y="1919"/>
                </a:lnTo>
                <a:lnTo>
                  <a:pt x="1085" y="1920"/>
                </a:lnTo>
                <a:lnTo>
                  <a:pt x="1085" y="1922"/>
                </a:lnTo>
                <a:lnTo>
                  <a:pt x="1084" y="1922"/>
                </a:lnTo>
                <a:lnTo>
                  <a:pt x="1084" y="1923"/>
                </a:lnTo>
                <a:lnTo>
                  <a:pt x="1084" y="1922"/>
                </a:lnTo>
                <a:lnTo>
                  <a:pt x="1082" y="1922"/>
                </a:lnTo>
                <a:lnTo>
                  <a:pt x="1082" y="1923"/>
                </a:lnTo>
                <a:lnTo>
                  <a:pt x="1081" y="1923"/>
                </a:lnTo>
                <a:lnTo>
                  <a:pt x="1082" y="1922"/>
                </a:lnTo>
                <a:lnTo>
                  <a:pt x="1081" y="1922"/>
                </a:lnTo>
                <a:lnTo>
                  <a:pt x="1080" y="1922"/>
                </a:lnTo>
                <a:lnTo>
                  <a:pt x="1080" y="1923"/>
                </a:lnTo>
                <a:lnTo>
                  <a:pt x="1080" y="1922"/>
                </a:lnTo>
                <a:lnTo>
                  <a:pt x="1080" y="1920"/>
                </a:lnTo>
                <a:lnTo>
                  <a:pt x="1080" y="1919"/>
                </a:lnTo>
                <a:lnTo>
                  <a:pt x="1080" y="1920"/>
                </a:lnTo>
                <a:lnTo>
                  <a:pt x="1079" y="1920"/>
                </a:lnTo>
                <a:lnTo>
                  <a:pt x="1080" y="1920"/>
                </a:lnTo>
                <a:lnTo>
                  <a:pt x="1080" y="1922"/>
                </a:lnTo>
                <a:lnTo>
                  <a:pt x="1079" y="1922"/>
                </a:lnTo>
                <a:lnTo>
                  <a:pt x="1079" y="1923"/>
                </a:lnTo>
                <a:lnTo>
                  <a:pt x="1079" y="1922"/>
                </a:lnTo>
                <a:lnTo>
                  <a:pt x="1079" y="1923"/>
                </a:lnTo>
                <a:lnTo>
                  <a:pt x="1078" y="1923"/>
                </a:lnTo>
                <a:lnTo>
                  <a:pt x="1077" y="1923"/>
                </a:lnTo>
                <a:lnTo>
                  <a:pt x="1076" y="1923"/>
                </a:lnTo>
                <a:lnTo>
                  <a:pt x="1075" y="1923"/>
                </a:lnTo>
                <a:lnTo>
                  <a:pt x="1075" y="1924"/>
                </a:lnTo>
                <a:lnTo>
                  <a:pt x="1073" y="1924"/>
                </a:lnTo>
                <a:lnTo>
                  <a:pt x="1073" y="1923"/>
                </a:lnTo>
                <a:lnTo>
                  <a:pt x="1073" y="1924"/>
                </a:lnTo>
                <a:lnTo>
                  <a:pt x="1073" y="1923"/>
                </a:lnTo>
                <a:lnTo>
                  <a:pt x="1072" y="1923"/>
                </a:lnTo>
                <a:lnTo>
                  <a:pt x="1071" y="1923"/>
                </a:lnTo>
                <a:lnTo>
                  <a:pt x="1070" y="1923"/>
                </a:lnTo>
                <a:lnTo>
                  <a:pt x="1070" y="1924"/>
                </a:lnTo>
                <a:lnTo>
                  <a:pt x="1069" y="1924"/>
                </a:lnTo>
                <a:lnTo>
                  <a:pt x="1070" y="1924"/>
                </a:lnTo>
                <a:lnTo>
                  <a:pt x="1070" y="1923"/>
                </a:lnTo>
                <a:lnTo>
                  <a:pt x="1069" y="1923"/>
                </a:lnTo>
                <a:lnTo>
                  <a:pt x="1069" y="1924"/>
                </a:lnTo>
                <a:lnTo>
                  <a:pt x="1069" y="1923"/>
                </a:lnTo>
                <a:lnTo>
                  <a:pt x="1068" y="1922"/>
                </a:lnTo>
                <a:lnTo>
                  <a:pt x="1068" y="1923"/>
                </a:lnTo>
                <a:lnTo>
                  <a:pt x="1068" y="1924"/>
                </a:lnTo>
                <a:lnTo>
                  <a:pt x="1067" y="1923"/>
                </a:lnTo>
                <a:lnTo>
                  <a:pt x="1068" y="1922"/>
                </a:lnTo>
                <a:lnTo>
                  <a:pt x="1067" y="1922"/>
                </a:lnTo>
                <a:lnTo>
                  <a:pt x="1067" y="1923"/>
                </a:lnTo>
                <a:lnTo>
                  <a:pt x="1066" y="1923"/>
                </a:lnTo>
                <a:lnTo>
                  <a:pt x="1067" y="1922"/>
                </a:lnTo>
                <a:lnTo>
                  <a:pt x="1066" y="1922"/>
                </a:lnTo>
                <a:lnTo>
                  <a:pt x="1066" y="1920"/>
                </a:lnTo>
                <a:lnTo>
                  <a:pt x="1064" y="1920"/>
                </a:lnTo>
                <a:lnTo>
                  <a:pt x="1063" y="1920"/>
                </a:lnTo>
                <a:lnTo>
                  <a:pt x="1063" y="1922"/>
                </a:lnTo>
                <a:lnTo>
                  <a:pt x="1063" y="1920"/>
                </a:lnTo>
                <a:lnTo>
                  <a:pt x="1062" y="1920"/>
                </a:lnTo>
                <a:lnTo>
                  <a:pt x="1063" y="1920"/>
                </a:lnTo>
                <a:lnTo>
                  <a:pt x="1062" y="1920"/>
                </a:lnTo>
                <a:lnTo>
                  <a:pt x="1061" y="1920"/>
                </a:lnTo>
                <a:lnTo>
                  <a:pt x="1061" y="1919"/>
                </a:lnTo>
                <a:lnTo>
                  <a:pt x="1061" y="1920"/>
                </a:lnTo>
                <a:lnTo>
                  <a:pt x="1061" y="1919"/>
                </a:lnTo>
                <a:lnTo>
                  <a:pt x="1061" y="1920"/>
                </a:lnTo>
                <a:lnTo>
                  <a:pt x="1061" y="1919"/>
                </a:lnTo>
                <a:lnTo>
                  <a:pt x="1060" y="1919"/>
                </a:lnTo>
                <a:lnTo>
                  <a:pt x="1059" y="1919"/>
                </a:lnTo>
                <a:lnTo>
                  <a:pt x="1058" y="1919"/>
                </a:lnTo>
                <a:lnTo>
                  <a:pt x="1056" y="1918"/>
                </a:lnTo>
                <a:lnTo>
                  <a:pt x="1056" y="1917"/>
                </a:lnTo>
                <a:lnTo>
                  <a:pt x="1058" y="1917"/>
                </a:lnTo>
                <a:lnTo>
                  <a:pt x="1058" y="1916"/>
                </a:lnTo>
                <a:lnTo>
                  <a:pt x="1059" y="1915"/>
                </a:lnTo>
                <a:lnTo>
                  <a:pt x="1059" y="1914"/>
                </a:lnTo>
                <a:lnTo>
                  <a:pt x="1060" y="1914"/>
                </a:lnTo>
                <a:lnTo>
                  <a:pt x="1061" y="1914"/>
                </a:lnTo>
                <a:lnTo>
                  <a:pt x="1061" y="1913"/>
                </a:lnTo>
                <a:lnTo>
                  <a:pt x="1062" y="1913"/>
                </a:lnTo>
                <a:lnTo>
                  <a:pt x="1062" y="1911"/>
                </a:lnTo>
                <a:lnTo>
                  <a:pt x="1063" y="1911"/>
                </a:lnTo>
                <a:lnTo>
                  <a:pt x="1063" y="1910"/>
                </a:lnTo>
                <a:lnTo>
                  <a:pt x="1064" y="1910"/>
                </a:lnTo>
                <a:lnTo>
                  <a:pt x="1064" y="1909"/>
                </a:lnTo>
                <a:lnTo>
                  <a:pt x="1066" y="1909"/>
                </a:lnTo>
                <a:lnTo>
                  <a:pt x="1066" y="1908"/>
                </a:lnTo>
                <a:lnTo>
                  <a:pt x="1067" y="1908"/>
                </a:lnTo>
                <a:lnTo>
                  <a:pt x="1068" y="1907"/>
                </a:lnTo>
                <a:lnTo>
                  <a:pt x="1068" y="1908"/>
                </a:lnTo>
                <a:lnTo>
                  <a:pt x="1069" y="1909"/>
                </a:lnTo>
                <a:lnTo>
                  <a:pt x="1069" y="1910"/>
                </a:lnTo>
                <a:lnTo>
                  <a:pt x="1070" y="1911"/>
                </a:lnTo>
                <a:lnTo>
                  <a:pt x="1070" y="1913"/>
                </a:lnTo>
                <a:lnTo>
                  <a:pt x="1070" y="1914"/>
                </a:lnTo>
                <a:lnTo>
                  <a:pt x="1069" y="1914"/>
                </a:lnTo>
                <a:lnTo>
                  <a:pt x="1068" y="1914"/>
                </a:lnTo>
                <a:lnTo>
                  <a:pt x="1067" y="1914"/>
                </a:lnTo>
                <a:lnTo>
                  <a:pt x="1067" y="1915"/>
                </a:lnTo>
                <a:lnTo>
                  <a:pt x="1066" y="1915"/>
                </a:lnTo>
                <a:lnTo>
                  <a:pt x="1064" y="1916"/>
                </a:lnTo>
                <a:lnTo>
                  <a:pt x="1063" y="1916"/>
                </a:lnTo>
                <a:lnTo>
                  <a:pt x="1062" y="1916"/>
                </a:lnTo>
                <a:lnTo>
                  <a:pt x="1062" y="1917"/>
                </a:lnTo>
                <a:lnTo>
                  <a:pt x="1063" y="1917"/>
                </a:lnTo>
                <a:lnTo>
                  <a:pt x="1063" y="1916"/>
                </a:lnTo>
                <a:lnTo>
                  <a:pt x="1064" y="1916"/>
                </a:lnTo>
                <a:lnTo>
                  <a:pt x="1066" y="1916"/>
                </a:lnTo>
                <a:lnTo>
                  <a:pt x="1066" y="1915"/>
                </a:lnTo>
                <a:lnTo>
                  <a:pt x="1067" y="1915"/>
                </a:lnTo>
                <a:lnTo>
                  <a:pt x="1068" y="1915"/>
                </a:lnTo>
                <a:lnTo>
                  <a:pt x="1069" y="1914"/>
                </a:lnTo>
                <a:lnTo>
                  <a:pt x="1070" y="1914"/>
                </a:lnTo>
                <a:lnTo>
                  <a:pt x="1071" y="1914"/>
                </a:lnTo>
                <a:lnTo>
                  <a:pt x="1071" y="1915"/>
                </a:lnTo>
                <a:lnTo>
                  <a:pt x="1071" y="1916"/>
                </a:lnTo>
                <a:lnTo>
                  <a:pt x="1071" y="1917"/>
                </a:lnTo>
                <a:lnTo>
                  <a:pt x="1072" y="1917"/>
                </a:lnTo>
                <a:lnTo>
                  <a:pt x="1071" y="1917"/>
                </a:lnTo>
                <a:lnTo>
                  <a:pt x="1072" y="1917"/>
                </a:lnTo>
                <a:lnTo>
                  <a:pt x="1072" y="1918"/>
                </a:lnTo>
                <a:lnTo>
                  <a:pt x="1072" y="1919"/>
                </a:lnTo>
                <a:lnTo>
                  <a:pt x="1072" y="1918"/>
                </a:lnTo>
                <a:lnTo>
                  <a:pt x="1073" y="1918"/>
                </a:lnTo>
                <a:lnTo>
                  <a:pt x="1075" y="1918"/>
                </a:lnTo>
                <a:lnTo>
                  <a:pt x="1076" y="1918"/>
                </a:lnTo>
                <a:lnTo>
                  <a:pt x="1077" y="1918"/>
                </a:lnTo>
                <a:lnTo>
                  <a:pt x="1078" y="1918"/>
                </a:lnTo>
                <a:lnTo>
                  <a:pt x="1078" y="1917"/>
                </a:lnTo>
                <a:lnTo>
                  <a:pt x="1079" y="1917"/>
                </a:lnTo>
                <a:lnTo>
                  <a:pt x="1080" y="1917"/>
                </a:lnTo>
                <a:lnTo>
                  <a:pt x="1081" y="1917"/>
                </a:lnTo>
                <a:lnTo>
                  <a:pt x="1081" y="1916"/>
                </a:lnTo>
                <a:lnTo>
                  <a:pt x="1082" y="1916"/>
                </a:lnTo>
                <a:lnTo>
                  <a:pt x="1084" y="1916"/>
                </a:lnTo>
                <a:lnTo>
                  <a:pt x="1085" y="1916"/>
                </a:lnTo>
                <a:lnTo>
                  <a:pt x="1085" y="1915"/>
                </a:lnTo>
                <a:lnTo>
                  <a:pt x="1086" y="1915"/>
                </a:lnTo>
                <a:lnTo>
                  <a:pt x="1087" y="1915"/>
                </a:lnTo>
                <a:lnTo>
                  <a:pt x="1088" y="1915"/>
                </a:lnTo>
                <a:lnTo>
                  <a:pt x="1088" y="1914"/>
                </a:lnTo>
                <a:lnTo>
                  <a:pt x="1088" y="1915"/>
                </a:lnTo>
                <a:lnTo>
                  <a:pt x="1088" y="1914"/>
                </a:lnTo>
                <a:lnTo>
                  <a:pt x="1089" y="1914"/>
                </a:lnTo>
                <a:lnTo>
                  <a:pt x="1090" y="1914"/>
                </a:lnTo>
                <a:lnTo>
                  <a:pt x="1092" y="1914"/>
                </a:lnTo>
                <a:lnTo>
                  <a:pt x="1092" y="1913"/>
                </a:lnTo>
                <a:lnTo>
                  <a:pt x="1093" y="1913"/>
                </a:lnTo>
                <a:lnTo>
                  <a:pt x="1093" y="1911"/>
                </a:lnTo>
                <a:lnTo>
                  <a:pt x="1092" y="1911"/>
                </a:lnTo>
                <a:lnTo>
                  <a:pt x="1092" y="1913"/>
                </a:lnTo>
                <a:lnTo>
                  <a:pt x="1090" y="1913"/>
                </a:lnTo>
                <a:lnTo>
                  <a:pt x="1089" y="1913"/>
                </a:lnTo>
                <a:lnTo>
                  <a:pt x="1088" y="1914"/>
                </a:lnTo>
                <a:lnTo>
                  <a:pt x="1087" y="1914"/>
                </a:lnTo>
                <a:lnTo>
                  <a:pt x="1086" y="1914"/>
                </a:lnTo>
                <a:lnTo>
                  <a:pt x="1085" y="1915"/>
                </a:lnTo>
                <a:lnTo>
                  <a:pt x="1084" y="1915"/>
                </a:lnTo>
                <a:lnTo>
                  <a:pt x="1082" y="1915"/>
                </a:lnTo>
                <a:lnTo>
                  <a:pt x="1082" y="1916"/>
                </a:lnTo>
                <a:lnTo>
                  <a:pt x="1081" y="1916"/>
                </a:lnTo>
                <a:lnTo>
                  <a:pt x="1080" y="1916"/>
                </a:lnTo>
                <a:lnTo>
                  <a:pt x="1079" y="1916"/>
                </a:lnTo>
                <a:lnTo>
                  <a:pt x="1078" y="1916"/>
                </a:lnTo>
                <a:lnTo>
                  <a:pt x="1078" y="1917"/>
                </a:lnTo>
                <a:lnTo>
                  <a:pt x="1077" y="1917"/>
                </a:lnTo>
                <a:lnTo>
                  <a:pt x="1076" y="1917"/>
                </a:lnTo>
                <a:lnTo>
                  <a:pt x="1075" y="1918"/>
                </a:lnTo>
                <a:lnTo>
                  <a:pt x="1073" y="1918"/>
                </a:lnTo>
                <a:lnTo>
                  <a:pt x="1072" y="1917"/>
                </a:lnTo>
                <a:lnTo>
                  <a:pt x="1072" y="1916"/>
                </a:lnTo>
                <a:lnTo>
                  <a:pt x="1072" y="1915"/>
                </a:lnTo>
                <a:lnTo>
                  <a:pt x="1071" y="1914"/>
                </a:lnTo>
                <a:lnTo>
                  <a:pt x="1071" y="1913"/>
                </a:lnTo>
                <a:lnTo>
                  <a:pt x="1071" y="1911"/>
                </a:lnTo>
                <a:lnTo>
                  <a:pt x="1070" y="1911"/>
                </a:lnTo>
                <a:lnTo>
                  <a:pt x="1070" y="1910"/>
                </a:lnTo>
                <a:lnTo>
                  <a:pt x="1069" y="1910"/>
                </a:lnTo>
                <a:lnTo>
                  <a:pt x="1069" y="1909"/>
                </a:lnTo>
                <a:lnTo>
                  <a:pt x="1069" y="1908"/>
                </a:lnTo>
                <a:lnTo>
                  <a:pt x="1069" y="1907"/>
                </a:lnTo>
                <a:lnTo>
                  <a:pt x="1070" y="1907"/>
                </a:lnTo>
                <a:lnTo>
                  <a:pt x="1071" y="1907"/>
                </a:lnTo>
                <a:lnTo>
                  <a:pt x="1071" y="1908"/>
                </a:lnTo>
                <a:lnTo>
                  <a:pt x="1072" y="1908"/>
                </a:lnTo>
                <a:lnTo>
                  <a:pt x="1072" y="1907"/>
                </a:lnTo>
                <a:lnTo>
                  <a:pt x="1073" y="1907"/>
                </a:lnTo>
                <a:lnTo>
                  <a:pt x="1073" y="1906"/>
                </a:lnTo>
                <a:lnTo>
                  <a:pt x="1073" y="1905"/>
                </a:lnTo>
                <a:lnTo>
                  <a:pt x="1075" y="1905"/>
                </a:lnTo>
                <a:lnTo>
                  <a:pt x="1075" y="1903"/>
                </a:lnTo>
                <a:lnTo>
                  <a:pt x="1076" y="1903"/>
                </a:lnTo>
                <a:lnTo>
                  <a:pt x="1077" y="1903"/>
                </a:lnTo>
                <a:lnTo>
                  <a:pt x="1077" y="1902"/>
                </a:lnTo>
                <a:lnTo>
                  <a:pt x="1077" y="1901"/>
                </a:lnTo>
                <a:lnTo>
                  <a:pt x="1078" y="1901"/>
                </a:lnTo>
                <a:lnTo>
                  <a:pt x="1077" y="1901"/>
                </a:lnTo>
                <a:lnTo>
                  <a:pt x="1078" y="1901"/>
                </a:lnTo>
                <a:lnTo>
                  <a:pt x="1078" y="1900"/>
                </a:lnTo>
                <a:lnTo>
                  <a:pt x="1079" y="1900"/>
                </a:lnTo>
                <a:lnTo>
                  <a:pt x="1079" y="1899"/>
                </a:lnTo>
                <a:lnTo>
                  <a:pt x="1079" y="1898"/>
                </a:lnTo>
                <a:lnTo>
                  <a:pt x="1080" y="1898"/>
                </a:lnTo>
                <a:lnTo>
                  <a:pt x="1081" y="1898"/>
                </a:lnTo>
                <a:lnTo>
                  <a:pt x="1082" y="1898"/>
                </a:lnTo>
                <a:lnTo>
                  <a:pt x="1089" y="1898"/>
                </a:lnTo>
                <a:lnTo>
                  <a:pt x="1090" y="1898"/>
                </a:lnTo>
                <a:lnTo>
                  <a:pt x="1090" y="1899"/>
                </a:lnTo>
                <a:lnTo>
                  <a:pt x="1090" y="1900"/>
                </a:lnTo>
                <a:lnTo>
                  <a:pt x="1092" y="1900"/>
                </a:lnTo>
                <a:lnTo>
                  <a:pt x="1092" y="1899"/>
                </a:lnTo>
                <a:lnTo>
                  <a:pt x="1092" y="1900"/>
                </a:lnTo>
                <a:lnTo>
                  <a:pt x="1090" y="1900"/>
                </a:lnTo>
                <a:lnTo>
                  <a:pt x="1090" y="1899"/>
                </a:lnTo>
                <a:lnTo>
                  <a:pt x="1090" y="1898"/>
                </a:lnTo>
                <a:lnTo>
                  <a:pt x="1094" y="1898"/>
                </a:lnTo>
                <a:lnTo>
                  <a:pt x="1093" y="1898"/>
                </a:lnTo>
                <a:lnTo>
                  <a:pt x="1093" y="1897"/>
                </a:lnTo>
                <a:lnTo>
                  <a:pt x="1092" y="1897"/>
                </a:lnTo>
                <a:lnTo>
                  <a:pt x="1090" y="1897"/>
                </a:lnTo>
                <a:lnTo>
                  <a:pt x="1089" y="1897"/>
                </a:lnTo>
                <a:lnTo>
                  <a:pt x="1088" y="1897"/>
                </a:lnTo>
                <a:lnTo>
                  <a:pt x="1087" y="1897"/>
                </a:lnTo>
                <a:lnTo>
                  <a:pt x="1086" y="1897"/>
                </a:lnTo>
                <a:lnTo>
                  <a:pt x="1084" y="1897"/>
                </a:lnTo>
                <a:lnTo>
                  <a:pt x="1082" y="1897"/>
                </a:lnTo>
                <a:lnTo>
                  <a:pt x="1082" y="1898"/>
                </a:lnTo>
                <a:lnTo>
                  <a:pt x="1081" y="1898"/>
                </a:lnTo>
                <a:lnTo>
                  <a:pt x="1081" y="1897"/>
                </a:lnTo>
                <a:lnTo>
                  <a:pt x="1081" y="1895"/>
                </a:lnTo>
                <a:lnTo>
                  <a:pt x="1081" y="1894"/>
                </a:lnTo>
                <a:lnTo>
                  <a:pt x="1082" y="1893"/>
                </a:lnTo>
                <a:lnTo>
                  <a:pt x="1082" y="1892"/>
                </a:lnTo>
                <a:lnTo>
                  <a:pt x="1084" y="1892"/>
                </a:lnTo>
                <a:lnTo>
                  <a:pt x="1084" y="1891"/>
                </a:lnTo>
                <a:lnTo>
                  <a:pt x="1084" y="1890"/>
                </a:lnTo>
                <a:lnTo>
                  <a:pt x="1085" y="1890"/>
                </a:lnTo>
                <a:lnTo>
                  <a:pt x="1085" y="1889"/>
                </a:lnTo>
                <a:lnTo>
                  <a:pt x="1086" y="1889"/>
                </a:lnTo>
                <a:lnTo>
                  <a:pt x="1086" y="1890"/>
                </a:lnTo>
                <a:lnTo>
                  <a:pt x="1087" y="1892"/>
                </a:lnTo>
                <a:lnTo>
                  <a:pt x="1087" y="1893"/>
                </a:lnTo>
                <a:lnTo>
                  <a:pt x="1088" y="1893"/>
                </a:lnTo>
                <a:lnTo>
                  <a:pt x="1088" y="1892"/>
                </a:lnTo>
                <a:lnTo>
                  <a:pt x="1088" y="1891"/>
                </a:lnTo>
                <a:lnTo>
                  <a:pt x="1087" y="1891"/>
                </a:lnTo>
                <a:lnTo>
                  <a:pt x="1087" y="1890"/>
                </a:lnTo>
                <a:lnTo>
                  <a:pt x="1087" y="1889"/>
                </a:lnTo>
                <a:lnTo>
                  <a:pt x="1087" y="1888"/>
                </a:lnTo>
                <a:lnTo>
                  <a:pt x="1086" y="1888"/>
                </a:lnTo>
                <a:lnTo>
                  <a:pt x="1086" y="1886"/>
                </a:lnTo>
                <a:lnTo>
                  <a:pt x="1088" y="1881"/>
                </a:lnTo>
                <a:lnTo>
                  <a:pt x="1088" y="1880"/>
                </a:lnTo>
                <a:lnTo>
                  <a:pt x="1088" y="1878"/>
                </a:lnTo>
                <a:lnTo>
                  <a:pt x="1085" y="1878"/>
                </a:lnTo>
                <a:lnTo>
                  <a:pt x="1084" y="1878"/>
                </a:lnTo>
                <a:lnTo>
                  <a:pt x="1084" y="1880"/>
                </a:lnTo>
                <a:lnTo>
                  <a:pt x="1084" y="1878"/>
                </a:lnTo>
                <a:lnTo>
                  <a:pt x="1084" y="1880"/>
                </a:lnTo>
                <a:lnTo>
                  <a:pt x="1084" y="1881"/>
                </a:lnTo>
                <a:lnTo>
                  <a:pt x="1084" y="1882"/>
                </a:lnTo>
                <a:lnTo>
                  <a:pt x="1082" y="1882"/>
                </a:lnTo>
                <a:lnTo>
                  <a:pt x="1082" y="1883"/>
                </a:lnTo>
                <a:lnTo>
                  <a:pt x="1082" y="1884"/>
                </a:lnTo>
                <a:lnTo>
                  <a:pt x="1080" y="1888"/>
                </a:lnTo>
                <a:lnTo>
                  <a:pt x="1080" y="1889"/>
                </a:lnTo>
                <a:lnTo>
                  <a:pt x="1079" y="1891"/>
                </a:lnTo>
                <a:lnTo>
                  <a:pt x="1078" y="1892"/>
                </a:lnTo>
                <a:lnTo>
                  <a:pt x="1078" y="1893"/>
                </a:lnTo>
                <a:lnTo>
                  <a:pt x="1077" y="1894"/>
                </a:lnTo>
                <a:lnTo>
                  <a:pt x="1076" y="1894"/>
                </a:lnTo>
                <a:lnTo>
                  <a:pt x="1075" y="1894"/>
                </a:lnTo>
                <a:lnTo>
                  <a:pt x="1075" y="1893"/>
                </a:lnTo>
                <a:lnTo>
                  <a:pt x="1073" y="1893"/>
                </a:lnTo>
                <a:lnTo>
                  <a:pt x="1072" y="1893"/>
                </a:lnTo>
                <a:lnTo>
                  <a:pt x="1072" y="1892"/>
                </a:lnTo>
                <a:lnTo>
                  <a:pt x="1072" y="1891"/>
                </a:lnTo>
                <a:lnTo>
                  <a:pt x="1073" y="1891"/>
                </a:lnTo>
                <a:lnTo>
                  <a:pt x="1073" y="1890"/>
                </a:lnTo>
                <a:lnTo>
                  <a:pt x="1075" y="1889"/>
                </a:lnTo>
                <a:lnTo>
                  <a:pt x="1076" y="1888"/>
                </a:lnTo>
                <a:lnTo>
                  <a:pt x="1076" y="1886"/>
                </a:lnTo>
                <a:lnTo>
                  <a:pt x="1076" y="1885"/>
                </a:lnTo>
                <a:lnTo>
                  <a:pt x="1077" y="1884"/>
                </a:lnTo>
                <a:lnTo>
                  <a:pt x="1077" y="1883"/>
                </a:lnTo>
                <a:lnTo>
                  <a:pt x="1078" y="1882"/>
                </a:lnTo>
                <a:lnTo>
                  <a:pt x="1078" y="1881"/>
                </a:lnTo>
                <a:lnTo>
                  <a:pt x="1078" y="1880"/>
                </a:lnTo>
                <a:lnTo>
                  <a:pt x="1079" y="1878"/>
                </a:lnTo>
                <a:lnTo>
                  <a:pt x="1079" y="1877"/>
                </a:lnTo>
                <a:lnTo>
                  <a:pt x="1080" y="1875"/>
                </a:lnTo>
                <a:lnTo>
                  <a:pt x="1079" y="1875"/>
                </a:lnTo>
                <a:lnTo>
                  <a:pt x="1079" y="1873"/>
                </a:lnTo>
                <a:lnTo>
                  <a:pt x="1078" y="1873"/>
                </a:lnTo>
                <a:lnTo>
                  <a:pt x="1077" y="1873"/>
                </a:lnTo>
                <a:lnTo>
                  <a:pt x="1076" y="1873"/>
                </a:lnTo>
                <a:lnTo>
                  <a:pt x="1077" y="1873"/>
                </a:lnTo>
                <a:lnTo>
                  <a:pt x="1079" y="1873"/>
                </a:lnTo>
                <a:lnTo>
                  <a:pt x="1079" y="1872"/>
                </a:lnTo>
                <a:lnTo>
                  <a:pt x="1079" y="1871"/>
                </a:lnTo>
                <a:lnTo>
                  <a:pt x="1080" y="1871"/>
                </a:lnTo>
                <a:lnTo>
                  <a:pt x="1080" y="1869"/>
                </a:lnTo>
                <a:lnTo>
                  <a:pt x="1080" y="1868"/>
                </a:lnTo>
                <a:lnTo>
                  <a:pt x="1079" y="1868"/>
                </a:lnTo>
                <a:lnTo>
                  <a:pt x="1079" y="1867"/>
                </a:lnTo>
                <a:lnTo>
                  <a:pt x="1079" y="1866"/>
                </a:lnTo>
                <a:lnTo>
                  <a:pt x="1079" y="1865"/>
                </a:lnTo>
                <a:lnTo>
                  <a:pt x="1079" y="1864"/>
                </a:lnTo>
                <a:lnTo>
                  <a:pt x="1079" y="1863"/>
                </a:lnTo>
                <a:lnTo>
                  <a:pt x="1078" y="1861"/>
                </a:lnTo>
                <a:lnTo>
                  <a:pt x="1078" y="1860"/>
                </a:lnTo>
                <a:lnTo>
                  <a:pt x="1078" y="1859"/>
                </a:lnTo>
                <a:lnTo>
                  <a:pt x="1077" y="1858"/>
                </a:lnTo>
                <a:lnTo>
                  <a:pt x="1077" y="1857"/>
                </a:lnTo>
                <a:lnTo>
                  <a:pt x="1078" y="1857"/>
                </a:lnTo>
                <a:lnTo>
                  <a:pt x="1079" y="1857"/>
                </a:lnTo>
                <a:lnTo>
                  <a:pt x="1080" y="1857"/>
                </a:lnTo>
                <a:lnTo>
                  <a:pt x="1081" y="1857"/>
                </a:lnTo>
                <a:lnTo>
                  <a:pt x="1082" y="1860"/>
                </a:lnTo>
                <a:lnTo>
                  <a:pt x="1082" y="1861"/>
                </a:lnTo>
                <a:lnTo>
                  <a:pt x="1084" y="1863"/>
                </a:lnTo>
                <a:lnTo>
                  <a:pt x="1084" y="1864"/>
                </a:lnTo>
                <a:lnTo>
                  <a:pt x="1084" y="1865"/>
                </a:lnTo>
                <a:lnTo>
                  <a:pt x="1084" y="1866"/>
                </a:lnTo>
                <a:lnTo>
                  <a:pt x="1085" y="1871"/>
                </a:lnTo>
                <a:lnTo>
                  <a:pt x="1087" y="1874"/>
                </a:lnTo>
                <a:lnTo>
                  <a:pt x="1088" y="1874"/>
                </a:lnTo>
                <a:lnTo>
                  <a:pt x="1093" y="1874"/>
                </a:lnTo>
                <a:lnTo>
                  <a:pt x="1094" y="1874"/>
                </a:lnTo>
                <a:lnTo>
                  <a:pt x="1095" y="1875"/>
                </a:lnTo>
                <a:lnTo>
                  <a:pt x="1094" y="1875"/>
                </a:lnTo>
                <a:lnTo>
                  <a:pt x="1094" y="1876"/>
                </a:lnTo>
                <a:lnTo>
                  <a:pt x="1094" y="1877"/>
                </a:lnTo>
                <a:lnTo>
                  <a:pt x="1094" y="1878"/>
                </a:lnTo>
                <a:lnTo>
                  <a:pt x="1094" y="1880"/>
                </a:lnTo>
                <a:lnTo>
                  <a:pt x="1093" y="1883"/>
                </a:lnTo>
                <a:lnTo>
                  <a:pt x="1092" y="1885"/>
                </a:lnTo>
                <a:lnTo>
                  <a:pt x="1092" y="1886"/>
                </a:lnTo>
                <a:lnTo>
                  <a:pt x="1090" y="1886"/>
                </a:lnTo>
                <a:lnTo>
                  <a:pt x="1090" y="1888"/>
                </a:lnTo>
                <a:lnTo>
                  <a:pt x="1090" y="1889"/>
                </a:lnTo>
                <a:lnTo>
                  <a:pt x="1092" y="1890"/>
                </a:lnTo>
                <a:lnTo>
                  <a:pt x="1093" y="1892"/>
                </a:lnTo>
                <a:lnTo>
                  <a:pt x="1093" y="1893"/>
                </a:lnTo>
                <a:lnTo>
                  <a:pt x="1099" y="1893"/>
                </a:lnTo>
                <a:lnTo>
                  <a:pt x="1101" y="1893"/>
                </a:lnTo>
                <a:lnTo>
                  <a:pt x="1104" y="1893"/>
                </a:lnTo>
                <a:lnTo>
                  <a:pt x="1106" y="1893"/>
                </a:lnTo>
                <a:lnTo>
                  <a:pt x="1106" y="1892"/>
                </a:lnTo>
                <a:lnTo>
                  <a:pt x="1103" y="1892"/>
                </a:lnTo>
                <a:lnTo>
                  <a:pt x="1103" y="1891"/>
                </a:lnTo>
                <a:lnTo>
                  <a:pt x="1106" y="1891"/>
                </a:lnTo>
                <a:lnTo>
                  <a:pt x="1106" y="1890"/>
                </a:lnTo>
                <a:lnTo>
                  <a:pt x="1105" y="1890"/>
                </a:lnTo>
                <a:lnTo>
                  <a:pt x="1106" y="1890"/>
                </a:lnTo>
                <a:lnTo>
                  <a:pt x="1104" y="1890"/>
                </a:lnTo>
                <a:lnTo>
                  <a:pt x="1105" y="1889"/>
                </a:lnTo>
                <a:lnTo>
                  <a:pt x="1101" y="1889"/>
                </a:lnTo>
                <a:lnTo>
                  <a:pt x="1101" y="1890"/>
                </a:lnTo>
                <a:lnTo>
                  <a:pt x="1099" y="1890"/>
                </a:lnTo>
                <a:lnTo>
                  <a:pt x="1098" y="1890"/>
                </a:lnTo>
                <a:lnTo>
                  <a:pt x="1095" y="1890"/>
                </a:lnTo>
                <a:lnTo>
                  <a:pt x="1094" y="1890"/>
                </a:lnTo>
                <a:lnTo>
                  <a:pt x="1094" y="1889"/>
                </a:lnTo>
                <a:lnTo>
                  <a:pt x="1093" y="1889"/>
                </a:lnTo>
                <a:lnTo>
                  <a:pt x="1093" y="1888"/>
                </a:lnTo>
                <a:lnTo>
                  <a:pt x="1093" y="1886"/>
                </a:lnTo>
                <a:lnTo>
                  <a:pt x="1094" y="1885"/>
                </a:lnTo>
                <a:lnTo>
                  <a:pt x="1094" y="1884"/>
                </a:lnTo>
                <a:lnTo>
                  <a:pt x="1095" y="1883"/>
                </a:lnTo>
                <a:lnTo>
                  <a:pt x="1095" y="1882"/>
                </a:lnTo>
                <a:lnTo>
                  <a:pt x="1095" y="1881"/>
                </a:lnTo>
                <a:lnTo>
                  <a:pt x="1096" y="1880"/>
                </a:lnTo>
                <a:lnTo>
                  <a:pt x="1096" y="1878"/>
                </a:lnTo>
                <a:lnTo>
                  <a:pt x="1096" y="1875"/>
                </a:lnTo>
                <a:lnTo>
                  <a:pt x="1096" y="1874"/>
                </a:lnTo>
                <a:lnTo>
                  <a:pt x="1097" y="1874"/>
                </a:lnTo>
                <a:lnTo>
                  <a:pt x="1098" y="1874"/>
                </a:lnTo>
                <a:lnTo>
                  <a:pt x="1099" y="1874"/>
                </a:lnTo>
                <a:lnTo>
                  <a:pt x="1099" y="1875"/>
                </a:lnTo>
                <a:lnTo>
                  <a:pt x="1101" y="1875"/>
                </a:lnTo>
                <a:lnTo>
                  <a:pt x="1101" y="1876"/>
                </a:lnTo>
                <a:lnTo>
                  <a:pt x="1101" y="1878"/>
                </a:lnTo>
                <a:lnTo>
                  <a:pt x="1099" y="1880"/>
                </a:lnTo>
                <a:lnTo>
                  <a:pt x="1098" y="1883"/>
                </a:lnTo>
                <a:lnTo>
                  <a:pt x="1098" y="1884"/>
                </a:lnTo>
                <a:lnTo>
                  <a:pt x="1097" y="1885"/>
                </a:lnTo>
                <a:lnTo>
                  <a:pt x="1097" y="1886"/>
                </a:lnTo>
                <a:lnTo>
                  <a:pt x="1098" y="1886"/>
                </a:lnTo>
                <a:lnTo>
                  <a:pt x="1099" y="1886"/>
                </a:lnTo>
                <a:lnTo>
                  <a:pt x="1101" y="1886"/>
                </a:lnTo>
                <a:lnTo>
                  <a:pt x="1102" y="1886"/>
                </a:lnTo>
                <a:lnTo>
                  <a:pt x="1103" y="1886"/>
                </a:lnTo>
                <a:lnTo>
                  <a:pt x="1104" y="1885"/>
                </a:lnTo>
                <a:lnTo>
                  <a:pt x="1105" y="1885"/>
                </a:lnTo>
                <a:lnTo>
                  <a:pt x="1106" y="1885"/>
                </a:lnTo>
                <a:lnTo>
                  <a:pt x="1106" y="1884"/>
                </a:lnTo>
                <a:lnTo>
                  <a:pt x="1106" y="1883"/>
                </a:lnTo>
                <a:lnTo>
                  <a:pt x="1106" y="1882"/>
                </a:lnTo>
                <a:lnTo>
                  <a:pt x="1106" y="1881"/>
                </a:lnTo>
                <a:lnTo>
                  <a:pt x="1106" y="1880"/>
                </a:lnTo>
                <a:lnTo>
                  <a:pt x="1107" y="1878"/>
                </a:lnTo>
                <a:lnTo>
                  <a:pt x="1110" y="1878"/>
                </a:lnTo>
                <a:lnTo>
                  <a:pt x="1110" y="1880"/>
                </a:lnTo>
                <a:lnTo>
                  <a:pt x="1110" y="1878"/>
                </a:lnTo>
                <a:lnTo>
                  <a:pt x="1111" y="1878"/>
                </a:lnTo>
                <a:lnTo>
                  <a:pt x="1112" y="1878"/>
                </a:lnTo>
                <a:lnTo>
                  <a:pt x="1113" y="1878"/>
                </a:lnTo>
                <a:lnTo>
                  <a:pt x="1114" y="1878"/>
                </a:lnTo>
                <a:lnTo>
                  <a:pt x="1114" y="1880"/>
                </a:lnTo>
                <a:lnTo>
                  <a:pt x="1115" y="1880"/>
                </a:lnTo>
                <a:lnTo>
                  <a:pt x="1116" y="1880"/>
                </a:lnTo>
                <a:lnTo>
                  <a:pt x="1118" y="1880"/>
                </a:lnTo>
                <a:lnTo>
                  <a:pt x="1118" y="1878"/>
                </a:lnTo>
                <a:lnTo>
                  <a:pt x="1119" y="1878"/>
                </a:lnTo>
                <a:lnTo>
                  <a:pt x="1119" y="1877"/>
                </a:lnTo>
                <a:lnTo>
                  <a:pt x="1120" y="1876"/>
                </a:lnTo>
                <a:lnTo>
                  <a:pt x="1119" y="1875"/>
                </a:lnTo>
                <a:lnTo>
                  <a:pt x="1119" y="1873"/>
                </a:lnTo>
                <a:lnTo>
                  <a:pt x="1119" y="1872"/>
                </a:lnTo>
                <a:lnTo>
                  <a:pt x="1118" y="1871"/>
                </a:lnTo>
                <a:lnTo>
                  <a:pt x="1116" y="1871"/>
                </a:lnTo>
                <a:lnTo>
                  <a:pt x="1115" y="1871"/>
                </a:lnTo>
                <a:lnTo>
                  <a:pt x="1114" y="1871"/>
                </a:lnTo>
                <a:lnTo>
                  <a:pt x="1113" y="1871"/>
                </a:lnTo>
                <a:lnTo>
                  <a:pt x="1113" y="1872"/>
                </a:lnTo>
                <a:lnTo>
                  <a:pt x="1113" y="1873"/>
                </a:lnTo>
                <a:lnTo>
                  <a:pt x="1113" y="1874"/>
                </a:lnTo>
                <a:lnTo>
                  <a:pt x="1113" y="1875"/>
                </a:lnTo>
                <a:lnTo>
                  <a:pt x="1113" y="1876"/>
                </a:lnTo>
                <a:lnTo>
                  <a:pt x="1113" y="1877"/>
                </a:lnTo>
                <a:lnTo>
                  <a:pt x="1112" y="1877"/>
                </a:lnTo>
                <a:lnTo>
                  <a:pt x="1111" y="1877"/>
                </a:lnTo>
                <a:lnTo>
                  <a:pt x="1110" y="1877"/>
                </a:lnTo>
                <a:lnTo>
                  <a:pt x="1108" y="1877"/>
                </a:lnTo>
                <a:lnTo>
                  <a:pt x="1107" y="1877"/>
                </a:lnTo>
                <a:lnTo>
                  <a:pt x="1106" y="1877"/>
                </a:lnTo>
                <a:lnTo>
                  <a:pt x="1106" y="1878"/>
                </a:lnTo>
                <a:lnTo>
                  <a:pt x="1105" y="1878"/>
                </a:lnTo>
                <a:lnTo>
                  <a:pt x="1105" y="1880"/>
                </a:lnTo>
                <a:lnTo>
                  <a:pt x="1104" y="1880"/>
                </a:lnTo>
                <a:lnTo>
                  <a:pt x="1104" y="1881"/>
                </a:lnTo>
                <a:lnTo>
                  <a:pt x="1104" y="1882"/>
                </a:lnTo>
                <a:lnTo>
                  <a:pt x="1104" y="1884"/>
                </a:lnTo>
                <a:lnTo>
                  <a:pt x="1103" y="1884"/>
                </a:lnTo>
                <a:lnTo>
                  <a:pt x="1102" y="1884"/>
                </a:lnTo>
                <a:lnTo>
                  <a:pt x="1102" y="1885"/>
                </a:lnTo>
                <a:lnTo>
                  <a:pt x="1101" y="1885"/>
                </a:lnTo>
                <a:lnTo>
                  <a:pt x="1099" y="1885"/>
                </a:lnTo>
                <a:lnTo>
                  <a:pt x="1099" y="1884"/>
                </a:lnTo>
                <a:lnTo>
                  <a:pt x="1101" y="1882"/>
                </a:lnTo>
                <a:lnTo>
                  <a:pt x="1101" y="1881"/>
                </a:lnTo>
                <a:lnTo>
                  <a:pt x="1102" y="1880"/>
                </a:lnTo>
                <a:lnTo>
                  <a:pt x="1102" y="1878"/>
                </a:lnTo>
                <a:lnTo>
                  <a:pt x="1102" y="1877"/>
                </a:lnTo>
                <a:lnTo>
                  <a:pt x="1102" y="1876"/>
                </a:lnTo>
                <a:lnTo>
                  <a:pt x="1102" y="1875"/>
                </a:lnTo>
                <a:lnTo>
                  <a:pt x="1101" y="1874"/>
                </a:lnTo>
                <a:lnTo>
                  <a:pt x="1101" y="1873"/>
                </a:lnTo>
                <a:lnTo>
                  <a:pt x="1099" y="1873"/>
                </a:lnTo>
                <a:lnTo>
                  <a:pt x="1098" y="1873"/>
                </a:lnTo>
                <a:lnTo>
                  <a:pt x="1096" y="1873"/>
                </a:lnTo>
                <a:lnTo>
                  <a:pt x="1095" y="1873"/>
                </a:lnTo>
                <a:lnTo>
                  <a:pt x="1095" y="1872"/>
                </a:lnTo>
                <a:lnTo>
                  <a:pt x="1095" y="1873"/>
                </a:lnTo>
                <a:lnTo>
                  <a:pt x="1095" y="1872"/>
                </a:lnTo>
                <a:lnTo>
                  <a:pt x="1094" y="1873"/>
                </a:lnTo>
                <a:lnTo>
                  <a:pt x="1093" y="1873"/>
                </a:lnTo>
                <a:lnTo>
                  <a:pt x="1093" y="1872"/>
                </a:lnTo>
                <a:lnTo>
                  <a:pt x="1093" y="1871"/>
                </a:lnTo>
                <a:lnTo>
                  <a:pt x="1093" y="1869"/>
                </a:lnTo>
                <a:lnTo>
                  <a:pt x="1094" y="1869"/>
                </a:lnTo>
                <a:lnTo>
                  <a:pt x="1094" y="1871"/>
                </a:lnTo>
                <a:lnTo>
                  <a:pt x="1094" y="1872"/>
                </a:lnTo>
                <a:lnTo>
                  <a:pt x="1095" y="1872"/>
                </a:lnTo>
                <a:lnTo>
                  <a:pt x="1096" y="1872"/>
                </a:lnTo>
                <a:lnTo>
                  <a:pt x="1095" y="1872"/>
                </a:lnTo>
                <a:lnTo>
                  <a:pt x="1095" y="1871"/>
                </a:lnTo>
                <a:lnTo>
                  <a:pt x="1095" y="1869"/>
                </a:lnTo>
                <a:lnTo>
                  <a:pt x="1095" y="1871"/>
                </a:lnTo>
                <a:lnTo>
                  <a:pt x="1095" y="1869"/>
                </a:lnTo>
                <a:lnTo>
                  <a:pt x="1095" y="1868"/>
                </a:lnTo>
                <a:lnTo>
                  <a:pt x="1096" y="1868"/>
                </a:lnTo>
                <a:lnTo>
                  <a:pt x="1096" y="1867"/>
                </a:lnTo>
                <a:lnTo>
                  <a:pt x="1095" y="1867"/>
                </a:lnTo>
                <a:lnTo>
                  <a:pt x="1095" y="1866"/>
                </a:lnTo>
                <a:lnTo>
                  <a:pt x="1096" y="1866"/>
                </a:lnTo>
                <a:lnTo>
                  <a:pt x="1097" y="1866"/>
                </a:lnTo>
                <a:lnTo>
                  <a:pt x="1097" y="1867"/>
                </a:lnTo>
                <a:lnTo>
                  <a:pt x="1097" y="1866"/>
                </a:lnTo>
                <a:lnTo>
                  <a:pt x="1097" y="1867"/>
                </a:lnTo>
                <a:lnTo>
                  <a:pt x="1098" y="1867"/>
                </a:lnTo>
                <a:lnTo>
                  <a:pt x="1098" y="1868"/>
                </a:lnTo>
                <a:lnTo>
                  <a:pt x="1097" y="1868"/>
                </a:lnTo>
                <a:lnTo>
                  <a:pt x="1097" y="1869"/>
                </a:lnTo>
                <a:lnTo>
                  <a:pt x="1096" y="1869"/>
                </a:lnTo>
                <a:lnTo>
                  <a:pt x="1097" y="1869"/>
                </a:lnTo>
                <a:lnTo>
                  <a:pt x="1096" y="1869"/>
                </a:lnTo>
                <a:lnTo>
                  <a:pt x="1096" y="1871"/>
                </a:lnTo>
                <a:lnTo>
                  <a:pt x="1097" y="1872"/>
                </a:lnTo>
                <a:lnTo>
                  <a:pt x="1098" y="1872"/>
                </a:lnTo>
                <a:lnTo>
                  <a:pt x="1098" y="1871"/>
                </a:lnTo>
                <a:lnTo>
                  <a:pt x="1098" y="1869"/>
                </a:lnTo>
                <a:lnTo>
                  <a:pt x="1097" y="1869"/>
                </a:lnTo>
                <a:lnTo>
                  <a:pt x="1098" y="1869"/>
                </a:lnTo>
                <a:lnTo>
                  <a:pt x="1098" y="1868"/>
                </a:lnTo>
                <a:lnTo>
                  <a:pt x="1098" y="1867"/>
                </a:lnTo>
                <a:lnTo>
                  <a:pt x="1097" y="1866"/>
                </a:lnTo>
                <a:lnTo>
                  <a:pt x="1096" y="1865"/>
                </a:lnTo>
                <a:lnTo>
                  <a:pt x="1096" y="1866"/>
                </a:lnTo>
                <a:lnTo>
                  <a:pt x="1095" y="1866"/>
                </a:lnTo>
                <a:lnTo>
                  <a:pt x="1094" y="1866"/>
                </a:lnTo>
                <a:lnTo>
                  <a:pt x="1094" y="1865"/>
                </a:lnTo>
                <a:lnTo>
                  <a:pt x="1095" y="1865"/>
                </a:lnTo>
                <a:lnTo>
                  <a:pt x="1095" y="1864"/>
                </a:lnTo>
                <a:lnTo>
                  <a:pt x="1096" y="1864"/>
                </a:lnTo>
                <a:lnTo>
                  <a:pt x="1096" y="1865"/>
                </a:lnTo>
                <a:lnTo>
                  <a:pt x="1096" y="1864"/>
                </a:lnTo>
                <a:lnTo>
                  <a:pt x="1096" y="1865"/>
                </a:lnTo>
                <a:lnTo>
                  <a:pt x="1097" y="1864"/>
                </a:lnTo>
                <a:lnTo>
                  <a:pt x="1096" y="1864"/>
                </a:lnTo>
                <a:lnTo>
                  <a:pt x="1096" y="1863"/>
                </a:lnTo>
                <a:lnTo>
                  <a:pt x="1096" y="1864"/>
                </a:lnTo>
                <a:lnTo>
                  <a:pt x="1097" y="1864"/>
                </a:lnTo>
                <a:lnTo>
                  <a:pt x="1097" y="1863"/>
                </a:lnTo>
                <a:lnTo>
                  <a:pt x="1098" y="1864"/>
                </a:lnTo>
                <a:lnTo>
                  <a:pt x="1098" y="1865"/>
                </a:lnTo>
                <a:lnTo>
                  <a:pt x="1099" y="1865"/>
                </a:lnTo>
                <a:lnTo>
                  <a:pt x="1099" y="1866"/>
                </a:lnTo>
                <a:lnTo>
                  <a:pt x="1099" y="1867"/>
                </a:lnTo>
                <a:lnTo>
                  <a:pt x="1099" y="1868"/>
                </a:lnTo>
                <a:lnTo>
                  <a:pt x="1098" y="1868"/>
                </a:lnTo>
                <a:lnTo>
                  <a:pt x="1099" y="1868"/>
                </a:lnTo>
                <a:lnTo>
                  <a:pt x="1099" y="1869"/>
                </a:lnTo>
                <a:lnTo>
                  <a:pt x="1101" y="1869"/>
                </a:lnTo>
                <a:lnTo>
                  <a:pt x="1101" y="1868"/>
                </a:lnTo>
                <a:lnTo>
                  <a:pt x="1101" y="1867"/>
                </a:lnTo>
                <a:lnTo>
                  <a:pt x="1102" y="1867"/>
                </a:lnTo>
                <a:lnTo>
                  <a:pt x="1103" y="1867"/>
                </a:lnTo>
                <a:lnTo>
                  <a:pt x="1103" y="1866"/>
                </a:lnTo>
                <a:lnTo>
                  <a:pt x="1103" y="1865"/>
                </a:lnTo>
                <a:lnTo>
                  <a:pt x="1104" y="1865"/>
                </a:lnTo>
                <a:lnTo>
                  <a:pt x="1105" y="1865"/>
                </a:lnTo>
                <a:lnTo>
                  <a:pt x="1105" y="1864"/>
                </a:lnTo>
                <a:lnTo>
                  <a:pt x="1104" y="1864"/>
                </a:lnTo>
                <a:lnTo>
                  <a:pt x="1104" y="1863"/>
                </a:lnTo>
                <a:lnTo>
                  <a:pt x="1105" y="1863"/>
                </a:lnTo>
                <a:lnTo>
                  <a:pt x="1106" y="1863"/>
                </a:lnTo>
                <a:lnTo>
                  <a:pt x="1106" y="1861"/>
                </a:lnTo>
                <a:lnTo>
                  <a:pt x="1106" y="1863"/>
                </a:lnTo>
                <a:lnTo>
                  <a:pt x="1106" y="1864"/>
                </a:lnTo>
                <a:lnTo>
                  <a:pt x="1107" y="1864"/>
                </a:lnTo>
                <a:lnTo>
                  <a:pt x="1107" y="1863"/>
                </a:lnTo>
                <a:lnTo>
                  <a:pt x="1107" y="1864"/>
                </a:lnTo>
                <a:lnTo>
                  <a:pt x="1108" y="1864"/>
                </a:lnTo>
                <a:lnTo>
                  <a:pt x="1108" y="1865"/>
                </a:lnTo>
                <a:lnTo>
                  <a:pt x="1108" y="1864"/>
                </a:lnTo>
                <a:lnTo>
                  <a:pt x="1108" y="1863"/>
                </a:lnTo>
                <a:lnTo>
                  <a:pt x="1108" y="1861"/>
                </a:lnTo>
                <a:lnTo>
                  <a:pt x="1107" y="1861"/>
                </a:lnTo>
                <a:lnTo>
                  <a:pt x="1107" y="1863"/>
                </a:lnTo>
                <a:lnTo>
                  <a:pt x="1106" y="1863"/>
                </a:lnTo>
                <a:lnTo>
                  <a:pt x="1106" y="1861"/>
                </a:lnTo>
                <a:lnTo>
                  <a:pt x="1105" y="1861"/>
                </a:lnTo>
                <a:lnTo>
                  <a:pt x="1105" y="1860"/>
                </a:lnTo>
                <a:lnTo>
                  <a:pt x="1104" y="1860"/>
                </a:lnTo>
                <a:lnTo>
                  <a:pt x="1103" y="1860"/>
                </a:lnTo>
                <a:lnTo>
                  <a:pt x="1103" y="1861"/>
                </a:lnTo>
                <a:lnTo>
                  <a:pt x="1102" y="1861"/>
                </a:lnTo>
                <a:lnTo>
                  <a:pt x="1102" y="1860"/>
                </a:lnTo>
                <a:lnTo>
                  <a:pt x="1102" y="1861"/>
                </a:lnTo>
                <a:lnTo>
                  <a:pt x="1101" y="1861"/>
                </a:lnTo>
                <a:lnTo>
                  <a:pt x="1102" y="1861"/>
                </a:lnTo>
                <a:lnTo>
                  <a:pt x="1101" y="1861"/>
                </a:lnTo>
                <a:lnTo>
                  <a:pt x="1102" y="1863"/>
                </a:lnTo>
                <a:lnTo>
                  <a:pt x="1102" y="1861"/>
                </a:lnTo>
                <a:lnTo>
                  <a:pt x="1103" y="1861"/>
                </a:lnTo>
                <a:lnTo>
                  <a:pt x="1103" y="1863"/>
                </a:lnTo>
                <a:lnTo>
                  <a:pt x="1103" y="1864"/>
                </a:lnTo>
                <a:lnTo>
                  <a:pt x="1102" y="1864"/>
                </a:lnTo>
                <a:lnTo>
                  <a:pt x="1102" y="1865"/>
                </a:lnTo>
                <a:lnTo>
                  <a:pt x="1102" y="1866"/>
                </a:lnTo>
                <a:lnTo>
                  <a:pt x="1103" y="1866"/>
                </a:lnTo>
                <a:lnTo>
                  <a:pt x="1103" y="1867"/>
                </a:lnTo>
                <a:lnTo>
                  <a:pt x="1102" y="1867"/>
                </a:lnTo>
                <a:lnTo>
                  <a:pt x="1102" y="1866"/>
                </a:lnTo>
                <a:lnTo>
                  <a:pt x="1101" y="1866"/>
                </a:lnTo>
                <a:lnTo>
                  <a:pt x="1101" y="1865"/>
                </a:lnTo>
                <a:lnTo>
                  <a:pt x="1101" y="1864"/>
                </a:lnTo>
                <a:lnTo>
                  <a:pt x="1102" y="1864"/>
                </a:lnTo>
                <a:lnTo>
                  <a:pt x="1102" y="1863"/>
                </a:lnTo>
                <a:lnTo>
                  <a:pt x="1101" y="1863"/>
                </a:lnTo>
                <a:lnTo>
                  <a:pt x="1101" y="1864"/>
                </a:lnTo>
                <a:lnTo>
                  <a:pt x="1101" y="1865"/>
                </a:lnTo>
                <a:lnTo>
                  <a:pt x="1099" y="1865"/>
                </a:lnTo>
                <a:lnTo>
                  <a:pt x="1099" y="1864"/>
                </a:lnTo>
                <a:lnTo>
                  <a:pt x="1098" y="1864"/>
                </a:lnTo>
                <a:lnTo>
                  <a:pt x="1098" y="1863"/>
                </a:lnTo>
                <a:lnTo>
                  <a:pt x="1098" y="1861"/>
                </a:lnTo>
                <a:lnTo>
                  <a:pt x="1099" y="1861"/>
                </a:lnTo>
                <a:lnTo>
                  <a:pt x="1099" y="1863"/>
                </a:lnTo>
                <a:lnTo>
                  <a:pt x="1099" y="1861"/>
                </a:lnTo>
                <a:lnTo>
                  <a:pt x="1099" y="1860"/>
                </a:lnTo>
                <a:lnTo>
                  <a:pt x="1101" y="1860"/>
                </a:lnTo>
                <a:lnTo>
                  <a:pt x="1102" y="1860"/>
                </a:lnTo>
                <a:lnTo>
                  <a:pt x="1101" y="1860"/>
                </a:lnTo>
                <a:lnTo>
                  <a:pt x="1099" y="1860"/>
                </a:lnTo>
                <a:lnTo>
                  <a:pt x="1099" y="1859"/>
                </a:lnTo>
                <a:lnTo>
                  <a:pt x="1098" y="1859"/>
                </a:lnTo>
                <a:lnTo>
                  <a:pt x="1098" y="1860"/>
                </a:lnTo>
                <a:lnTo>
                  <a:pt x="1098" y="1861"/>
                </a:lnTo>
                <a:lnTo>
                  <a:pt x="1098" y="1863"/>
                </a:lnTo>
                <a:lnTo>
                  <a:pt x="1098" y="1861"/>
                </a:lnTo>
                <a:lnTo>
                  <a:pt x="1097" y="1860"/>
                </a:lnTo>
                <a:lnTo>
                  <a:pt x="1097" y="1861"/>
                </a:lnTo>
                <a:lnTo>
                  <a:pt x="1096" y="1861"/>
                </a:lnTo>
                <a:lnTo>
                  <a:pt x="1097" y="1861"/>
                </a:lnTo>
                <a:lnTo>
                  <a:pt x="1097" y="1863"/>
                </a:lnTo>
                <a:lnTo>
                  <a:pt x="1096" y="1863"/>
                </a:lnTo>
                <a:lnTo>
                  <a:pt x="1095" y="1863"/>
                </a:lnTo>
                <a:lnTo>
                  <a:pt x="1096" y="1861"/>
                </a:lnTo>
                <a:lnTo>
                  <a:pt x="1095" y="1861"/>
                </a:lnTo>
                <a:lnTo>
                  <a:pt x="1095" y="1863"/>
                </a:lnTo>
                <a:lnTo>
                  <a:pt x="1094" y="1863"/>
                </a:lnTo>
                <a:lnTo>
                  <a:pt x="1095" y="1863"/>
                </a:lnTo>
                <a:lnTo>
                  <a:pt x="1095" y="1864"/>
                </a:lnTo>
                <a:lnTo>
                  <a:pt x="1094" y="1864"/>
                </a:lnTo>
                <a:lnTo>
                  <a:pt x="1093" y="1864"/>
                </a:lnTo>
                <a:lnTo>
                  <a:pt x="1093" y="1865"/>
                </a:lnTo>
                <a:lnTo>
                  <a:pt x="1093" y="1866"/>
                </a:lnTo>
                <a:lnTo>
                  <a:pt x="1093" y="1867"/>
                </a:lnTo>
                <a:lnTo>
                  <a:pt x="1092" y="1867"/>
                </a:lnTo>
                <a:lnTo>
                  <a:pt x="1090" y="1867"/>
                </a:lnTo>
                <a:lnTo>
                  <a:pt x="1089" y="1867"/>
                </a:lnTo>
                <a:lnTo>
                  <a:pt x="1089" y="1866"/>
                </a:lnTo>
                <a:lnTo>
                  <a:pt x="1089" y="1865"/>
                </a:lnTo>
                <a:lnTo>
                  <a:pt x="1089" y="1864"/>
                </a:lnTo>
                <a:lnTo>
                  <a:pt x="1088" y="1864"/>
                </a:lnTo>
                <a:lnTo>
                  <a:pt x="1088" y="1863"/>
                </a:lnTo>
                <a:lnTo>
                  <a:pt x="1088" y="1861"/>
                </a:lnTo>
                <a:lnTo>
                  <a:pt x="1088" y="1860"/>
                </a:lnTo>
                <a:lnTo>
                  <a:pt x="1088" y="1859"/>
                </a:lnTo>
                <a:lnTo>
                  <a:pt x="1088" y="1858"/>
                </a:lnTo>
                <a:lnTo>
                  <a:pt x="1088" y="1855"/>
                </a:lnTo>
                <a:lnTo>
                  <a:pt x="1088" y="1853"/>
                </a:lnTo>
                <a:lnTo>
                  <a:pt x="1088" y="1852"/>
                </a:lnTo>
                <a:lnTo>
                  <a:pt x="1087" y="1852"/>
                </a:lnTo>
                <a:lnTo>
                  <a:pt x="1087" y="1851"/>
                </a:lnTo>
                <a:lnTo>
                  <a:pt x="1087" y="1850"/>
                </a:lnTo>
                <a:lnTo>
                  <a:pt x="1087" y="1849"/>
                </a:lnTo>
                <a:lnTo>
                  <a:pt x="1088" y="1850"/>
                </a:lnTo>
                <a:lnTo>
                  <a:pt x="1088" y="1849"/>
                </a:lnTo>
                <a:lnTo>
                  <a:pt x="1088" y="1848"/>
                </a:lnTo>
                <a:lnTo>
                  <a:pt x="1089" y="1848"/>
                </a:lnTo>
                <a:lnTo>
                  <a:pt x="1090" y="1848"/>
                </a:lnTo>
                <a:lnTo>
                  <a:pt x="1090" y="1849"/>
                </a:lnTo>
                <a:lnTo>
                  <a:pt x="1092" y="1850"/>
                </a:lnTo>
                <a:lnTo>
                  <a:pt x="1092" y="1849"/>
                </a:lnTo>
                <a:lnTo>
                  <a:pt x="1092" y="1848"/>
                </a:lnTo>
                <a:lnTo>
                  <a:pt x="1093" y="1849"/>
                </a:lnTo>
                <a:lnTo>
                  <a:pt x="1093" y="1848"/>
                </a:lnTo>
                <a:lnTo>
                  <a:pt x="1094" y="1848"/>
                </a:lnTo>
                <a:lnTo>
                  <a:pt x="1094" y="1849"/>
                </a:lnTo>
                <a:lnTo>
                  <a:pt x="1095" y="1849"/>
                </a:lnTo>
                <a:lnTo>
                  <a:pt x="1096" y="1849"/>
                </a:lnTo>
                <a:lnTo>
                  <a:pt x="1097" y="1849"/>
                </a:lnTo>
                <a:lnTo>
                  <a:pt x="1097" y="1850"/>
                </a:lnTo>
                <a:lnTo>
                  <a:pt x="1096" y="1850"/>
                </a:lnTo>
                <a:lnTo>
                  <a:pt x="1096" y="1851"/>
                </a:lnTo>
                <a:lnTo>
                  <a:pt x="1096" y="1852"/>
                </a:lnTo>
                <a:lnTo>
                  <a:pt x="1097" y="1852"/>
                </a:lnTo>
                <a:lnTo>
                  <a:pt x="1096" y="1852"/>
                </a:lnTo>
                <a:lnTo>
                  <a:pt x="1097" y="1853"/>
                </a:lnTo>
                <a:lnTo>
                  <a:pt x="1097" y="1852"/>
                </a:lnTo>
                <a:lnTo>
                  <a:pt x="1097" y="1853"/>
                </a:lnTo>
                <a:lnTo>
                  <a:pt x="1097" y="1855"/>
                </a:lnTo>
                <a:lnTo>
                  <a:pt x="1098" y="1855"/>
                </a:lnTo>
                <a:lnTo>
                  <a:pt x="1098" y="1853"/>
                </a:lnTo>
                <a:lnTo>
                  <a:pt x="1099" y="1853"/>
                </a:lnTo>
                <a:lnTo>
                  <a:pt x="1099" y="1855"/>
                </a:lnTo>
                <a:lnTo>
                  <a:pt x="1099" y="1853"/>
                </a:lnTo>
                <a:lnTo>
                  <a:pt x="1101" y="1853"/>
                </a:lnTo>
                <a:lnTo>
                  <a:pt x="1099" y="1853"/>
                </a:lnTo>
                <a:lnTo>
                  <a:pt x="1099" y="1852"/>
                </a:lnTo>
                <a:lnTo>
                  <a:pt x="1098" y="1852"/>
                </a:lnTo>
                <a:lnTo>
                  <a:pt x="1097" y="1853"/>
                </a:lnTo>
                <a:lnTo>
                  <a:pt x="1097" y="1852"/>
                </a:lnTo>
                <a:lnTo>
                  <a:pt x="1097" y="1851"/>
                </a:lnTo>
                <a:lnTo>
                  <a:pt x="1096" y="1851"/>
                </a:lnTo>
                <a:lnTo>
                  <a:pt x="1097" y="1851"/>
                </a:lnTo>
                <a:lnTo>
                  <a:pt x="1097" y="1850"/>
                </a:lnTo>
                <a:lnTo>
                  <a:pt x="1098" y="1850"/>
                </a:lnTo>
                <a:lnTo>
                  <a:pt x="1098" y="1849"/>
                </a:lnTo>
                <a:lnTo>
                  <a:pt x="1097" y="1849"/>
                </a:lnTo>
                <a:lnTo>
                  <a:pt x="1096" y="1849"/>
                </a:lnTo>
                <a:lnTo>
                  <a:pt x="1096" y="1848"/>
                </a:lnTo>
                <a:lnTo>
                  <a:pt x="1096" y="1847"/>
                </a:lnTo>
                <a:lnTo>
                  <a:pt x="1095" y="1847"/>
                </a:lnTo>
                <a:lnTo>
                  <a:pt x="1096" y="1846"/>
                </a:lnTo>
                <a:lnTo>
                  <a:pt x="1095" y="1846"/>
                </a:lnTo>
                <a:lnTo>
                  <a:pt x="1095" y="1847"/>
                </a:lnTo>
                <a:lnTo>
                  <a:pt x="1094" y="1847"/>
                </a:lnTo>
                <a:lnTo>
                  <a:pt x="1093" y="1847"/>
                </a:lnTo>
                <a:lnTo>
                  <a:pt x="1093" y="1848"/>
                </a:lnTo>
                <a:lnTo>
                  <a:pt x="1092" y="1848"/>
                </a:lnTo>
                <a:lnTo>
                  <a:pt x="1092" y="1847"/>
                </a:lnTo>
                <a:lnTo>
                  <a:pt x="1092" y="1848"/>
                </a:lnTo>
                <a:lnTo>
                  <a:pt x="1090" y="1848"/>
                </a:lnTo>
                <a:lnTo>
                  <a:pt x="1090" y="1847"/>
                </a:lnTo>
                <a:lnTo>
                  <a:pt x="1089" y="1847"/>
                </a:lnTo>
                <a:lnTo>
                  <a:pt x="1088" y="1847"/>
                </a:lnTo>
                <a:lnTo>
                  <a:pt x="1088" y="1846"/>
                </a:lnTo>
                <a:lnTo>
                  <a:pt x="1088" y="1847"/>
                </a:lnTo>
                <a:lnTo>
                  <a:pt x="1087" y="1847"/>
                </a:lnTo>
                <a:lnTo>
                  <a:pt x="1087" y="1848"/>
                </a:lnTo>
                <a:lnTo>
                  <a:pt x="1086" y="1848"/>
                </a:lnTo>
                <a:lnTo>
                  <a:pt x="1086" y="1847"/>
                </a:lnTo>
                <a:lnTo>
                  <a:pt x="1086" y="1846"/>
                </a:lnTo>
                <a:lnTo>
                  <a:pt x="1086" y="1844"/>
                </a:lnTo>
                <a:lnTo>
                  <a:pt x="1085" y="1842"/>
                </a:lnTo>
                <a:lnTo>
                  <a:pt x="1085" y="1840"/>
                </a:lnTo>
                <a:lnTo>
                  <a:pt x="1085" y="1839"/>
                </a:lnTo>
                <a:lnTo>
                  <a:pt x="1085" y="1838"/>
                </a:lnTo>
                <a:lnTo>
                  <a:pt x="1085" y="1836"/>
                </a:lnTo>
                <a:lnTo>
                  <a:pt x="1086" y="1836"/>
                </a:lnTo>
                <a:lnTo>
                  <a:pt x="1087" y="1838"/>
                </a:lnTo>
                <a:lnTo>
                  <a:pt x="1088" y="1838"/>
                </a:lnTo>
                <a:lnTo>
                  <a:pt x="1088" y="1839"/>
                </a:lnTo>
                <a:lnTo>
                  <a:pt x="1089" y="1839"/>
                </a:lnTo>
                <a:lnTo>
                  <a:pt x="1089" y="1836"/>
                </a:lnTo>
                <a:lnTo>
                  <a:pt x="1088" y="1836"/>
                </a:lnTo>
                <a:lnTo>
                  <a:pt x="1088" y="1835"/>
                </a:lnTo>
                <a:lnTo>
                  <a:pt x="1088" y="1834"/>
                </a:lnTo>
                <a:lnTo>
                  <a:pt x="1088" y="1833"/>
                </a:lnTo>
                <a:lnTo>
                  <a:pt x="1089" y="1833"/>
                </a:lnTo>
                <a:lnTo>
                  <a:pt x="1088" y="1833"/>
                </a:lnTo>
                <a:lnTo>
                  <a:pt x="1089" y="1833"/>
                </a:lnTo>
                <a:lnTo>
                  <a:pt x="1089" y="1832"/>
                </a:lnTo>
                <a:lnTo>
                  <a:pt x="1089" y="1831"/>
                </a:lnTo>
                <a:lnTo>
                  <a:pt x="1088" y="1831"/>
                </a:lnTo>
                <a:lnTo>
                  <a:pt x="1088" y="1830"/>
                </a:lnTo>
                <a:lnTo>
                  <a:pt x="1089" y="1828"/>
                </a:lnTo>
                <a:lnTo>
                  <a:pt x="1089" y="1827"/>
                </a:lnTo>
                <a:lnTo>
                  <a:pt x="1090" y="1827"/>
                </a:lnTo>
                <a:lnTo>
                  <a:pt x="1090" y="1826"/>
                </a:lnTo>
                <a:lnTo>
                  <a:pt x="1090" y="1825"/>
                </a:lnTo>
                <a:lnTo>
                  <a:pt x="1089" y="1824"/>
                </a:lnTo>
                <a:lnTo>
                  <a:pt x="1089" y="1825"/>
                </a:lnTo>
                <a:lnTo>
                  <a:pt x="1088" y="1825"/>
                </a:lnTo>
                <a:lnTo>
                  <a:pt x="1088" y="1827"/>
                </a:lnTo>
                <a:lnTo>
                  <a:pt x="1087" y="1828"/>
                </a:lnTo>
                <a:lnTo>
                  <a:pt x="1086" y="1830"/>
                </a:lnTo>
                <a:lnTo>
                  <a:pt x="1085" y="1831"/>
                </a:lnTo>
                <a:lnTo>
                  <a:pt x="1084" y="1833"/>
                </a:lnTo>
                <a:lnTo>
                  <a:pt x="1082" y="1834"/>
                </a:lnTo>
                <a:lnTo>
                  <a:pt x="1081" y="1835"/>
                </a:lnTo>
                <a:lnTo>
                  <a:pt x="1080" y="1836"/>
                </a:lnTo>
                <a:lnTo>
                  <a:pt x="1079" y="1836"/>
                </a:lnTo>
                <a:lnTo>
                  <a:pt x="1077" y="1838"/>
                </a:lnTo>
                <a:lnTo>
                  <a:pt x="1077" y="1839"/>
                </a:lnTo>
                <a:lnTo>
                  <a:pt x="1077" y="1840"/>
                </a:lnTo>
                <a:lnTo>
                  <a:pt x="1078" y="1841"/>
                </a:lnTo>
                <a:lnTo>
                  <a:pt x="1078" y="1842"/>
                </a:lnTo>
                <a:lnTo>
                  <a:pt x="1079" y="1844"/>
                </a:lnTo>
                <a:lnTo>
                  <a:pt x="1079" y="1846"/>
                </a:lnTo>
                <a:lnTo>
                  <a:pt x="1079" y="1847"/>
                </a:lnTo>
                <a:lnTo>
                  <a:pt x="1080" y="1848"/>
                </a:lnTo>
                <a:lnTo>
                  <a:pt x="1080" y="1849"/>
                </a:lnTo>
                <a:lnTo>
                  <a:pt x="1081" y="1850"/>
                </a:lnTo>
                <a:lnTo>
                  <a:pt x="1081" y="1851"/>
                </a:lnTo>
                <a:lnTo>
                  <a:pt x="1080" y="1852"/>
                </a:lnTo>
                <a:lnTo>
                  <a:pt x="1081" y="1852"/>
                </a:lnTo>
                <a:lnTo>
                  <a:pt x="1082" y="1852"/>
                </a:lnTo>
                <a:lnTo>
                  <a:pt x="1082" y="1853"/>
                </a:lnTo>
                <a:lnTo>
                  <a:pt x="1081" y="1853"/>
                </a:lnTo>
                <a:lnTo>
                  <a:pt x="1080" y="1853"/>
                </a:lnTo>
                <a:lnTo>
                  <a:pt x="1079" y="1853"/>
                </a:lnTo>
                <a:lnTo>
                  <a:pt x="1079" y="1852"/>
                </a:lnTo>
                <a:lnTo>
                  <a:pt x="1078" y="1852"/>
                </a:lnTo>
                <a:lnTo>
                  <a:pt x="1077" y="1852"/>
                </a:lnTo>
                <a:lnTo>
                  <a:pt x="1077" y="1851"/>
                </a:lnTo>
                <a:lnTo>
                  <a:pt x="1077" y="1850"/>
                </a:lnTo>
                <a:lnTo>
                  <a:pt x="1076" y="1848"/>
                </a:lnTo>
                <a:lnTo>
                  <a:pt x="1076" y="1847"/>
                </a:lnTo>
                <a:lnTo>
                  <a:pt x="1075" y="1846"/>
                </a:lnTo>
                <a:lnTo>
                  <a:pt x="1073" y="1844"/>
                </a:lnTo>
                <a:lnTo>
                  <a:pt x="1072" y="1841"/>
                </a:lnTo>
                <a:lnTo>
                  <a:pt x="1071" y="1838"/>
                </a:lnTo>
                <a:lnTo>
                  <a:pt x="1070" y="1834"/>
                </a:lnTo>
                <a:lnTo>
                  <a:pt x="1069" y="1833"/>
                </a:lnTo>
                <a:lnTo>
                  <a:pt x="1069" y="1832"/>
                </a:lnTo>
                <a:lnTo>
                  <a:pt x="1069" y="1831"/>
                </a:lnTo>
                <a:lnTo>
                  <a:pt x="1068" y="1831"/>
                </a:lnTo>
                <a:lnTo>
                  <a:pt x="1068" y="1830"/>
                </a:lnTo>
                <a:lnTo>
                  <a:pt x="1067" y="1828"/>
                </a:lnTo>
                <a:lnTo>
                  <a:pt x="1067" y="1827"/>
                </a:lnTo>
                <a:lnTo>
                  <a:pt x="1066" y="1826"/>
                </a:lnTo>
                <a:lnTo>
                  <a:pt x="1066" y="1825"/>
                </a:lnTo>
                <a:lnTo>
                  <a:pt x="1066" y="1826"/>
                </a:lnTo>
                <a:lnTo>
                  <a:pt x="1067" y="1826"/>
                </a:lnTo>
                <a:lnTo>
                  <a:pt x="1068" y="1826"/>
                </a:lnTo>
                <a:lnTo>
                  <a:pt x="1068" y="1827"/>
                </a:lnTo>
                <a:lnTo>
                  <a:pt x="1068" y="1828"/>
                </a:lnTo>
                <a:lnTo>
                  <a:pt x="1069" y="1828"/>
                </a:lnTo>
                <a:lnTo>
                  <a:pt x="1070" y="1828"/>
                </a:lnTo>
                <a:lnTo>
                  <a:pt x="1070" y="1827"/>
                </a:lnTo>
                <a:lnTo>
                  <a:pt x="1070" y="1826"/>
                </a:lnTo>
                <a:lnTo>
                  <a:pt x="1069" y="1826"/>
                </a:lnTo>
                <a:lnTo>
                  <a:pt x="1069" y="1825"/>
                </a:lnTo>
                <a:lnTo>
                  <a:pt x="1068" y="1825"/>
                </a:lnTo>
                <a:lnTo>
                  <a:pt x="1068" y="1824"/>
                </a:lnTo>
                <a:lnTo>
                  <a:pt x="1067" y="1824"/>
                </a:lnTo>
                <a:lnTo>
                  <a:pt x="1067" y="1823"/>
                </a:lnTo>
                <a:lnTo>
                  <a:pt x="1066" y="1823"/>
                </a:lnTo>
                <a:lnTo>
                  <a:pt x="1064" y="1823"/>
                </a:lnTo>
                <a:lnTo>
                  <a:pt x="1063" y="1823"/>
                </a:lnTo>
                <a:lnTo>
                  <a:pt x="1062" y="1823"/>
                </a:lnTo>
                <a:lnTo>
                  <a:pt x="1061" y="1823"/>
                </a:lnTo>
                <a:lnTo>
                  <a:pt x="1061" y="1822"/>
                </a:lnTo>
                <a:lnTo>
                  <a:pt x="1060" y="1821"/>
                </a:lnTo>
                <a:lnTo>
                  <a:pt x="1060" y="1819"/>
                </a:lnTo>
                <a:lnTo>
                  <a:pt x="1060" y="1818"/>
                </a:lnTo>
                <a:lnTo>
                  <a:pt x="1061" y="1817"/>
                </a:lnTo>
                <a:lnTo>
                  <a:pt x="1061" y="1816"/>
                </a:lnTo>
                <a:lnTo>
                  <a:pt x="1062" y="1816"/>
                </a:lnTo>
                <a:lnTo>
                  <a:pt x="1062" y="1817"/>
                </a:lnTo>
                <a:lnTo>
                  <a:pt x="1063" y="1817"/>
                </a:lnTo>
                <a:lnTo>
                  <a:pt x="1064" y="1818"/>
                </a:lnTo>
                <a:lnTo>
                  <a:pt x="1064" y="1819"/>
                </a:lnTo>
                <a:lnTo>
                  <a:pt x="1067" y="1822"/>
                </a:lnTo>
                <a:lnTo>
                  <a:pt x="1068" y="1822"/>
                </a:lnTo>
                <a:lnTo>
                  <a:pt x="1068" y="1823"/>
                </a:lnTo>
                <a:lnTo>
                  <a:pt x="1069" y="1824"/>
                </a:lnTo>
                <a:lnTo>
                  <a:pt x="1070" y="1824"/>
                </a:lnTo>
                <a:lnTo>
                  <a:pt x="1070" y="1825"/>
                </a:lnTo>
                <a:lnTo>
                  <a:pt x="1071" y="1826"/>
                </a:lnTo>
                <a:lnTo>
                  <a:pt x="1072" y="1826"/>
                </a:lnTo>
                <a:lnTo>
                  <a:pt x="1072" y="1827"/>
                </a:lnTo>
                <a:lnTo>
                  <a:pt x="1073" y="1830"/>
                </a:lnTo>
                <a:lnTo>
                  <a:pt x="1073" y="1831"/>
                </a:lnTo>
                <a:lnTo>
                  <a:pt x="1075" y="1832"/>
                </a:lnTo>
                <a:lnTo>
                  <a:pt x="1076" y="1832"/>
                </a:lnTo>
                <a:lnTo>
                  <a:pt x="1076" y="1833"/>
                </a:lnTo>
                <a:lnTo>
                  <a:pt x="1075" y="1833"/>
                </a:lnTo>
                <a:lnTo>
                  <a:pt x="1075" y="1834"/>
                </a:lnTo>
                <a:lnTo>
                  <a:pt x="1073" y="1834"/>
                </a:lnTo>
                <a:lnTo>
                  <a:pt x="1072" y="1834"/>
                </a:lnTo>
                <a:lnTo>
                  <a:pt x="1072" y="1833"/>
                </a:lnTo>
                <a:lnTo>
                  <a:pt x="1072" y="1832"/>
                </a:lnTo>
                <a:lnTo>
                  <a:pt x="1071" y="1832"/>
                </a:lnTo>
                <a:lnTo>
                  <a:pt x="1071" y="1831"/>
                </a:lnTo>
                <a:lnTo>
                  <a:pt x="1070" y="1832"/>
                </a:lnTo>
                <a:lnTo>
                  <a:pt x="1071" y="1832"/>
                </a:lnTo>
                <a:lnTo>
                  <a:pt x="1071" y="1833"/>
                </a:lnTo>
                <a:lnTo>
                  <a:pt x="1071" y="1834"/>
                </a:lnTo>
                <a:lnTo>
                  <a:pt x="1071" y="1835"/>
                </a:lnTo>
                <a:lnTo>
                  <a:pt x="1072" y="1835"/>
                </a:lnTo>
                <a:lnTo>
                  <a:pt x="1072" y="1836"/>
                </a:lnTo>
                <a:lnTo>
                  <a:pt x="1072" y="1838"/>
                </a:lnTo>
                <a:lnTo>
                  <a:pt x="1072" y="1839"/>
                </a:lnTo>
                <a:lnTo>
                  <a:pt x="1073" y="1839"/>
                </a:lnTo>
                <a:lnTo>
                  <a:pt x="1073" y="1840"/>
                </a:lnTo>
                <a:lnTo>
                  <a:pt x="1073" y="1841"/>
                </a:lnTo>
                <a:lnTo>
                  <a:pt x="1075" y="1842"/>
                </a:lnTo>
                <a:lnTo>
                  <a:pt x="1076" y="1842"/>
                </a:lnTo>
                <a:lnTo>
                  <a:pt x="1076" y="1843"/>
                </a:lnTo>
                <a:lnTo>
                  <a:pt x="1077" y="1844"/>
                </a:lnTo>
                <a:lnTo>
                  <a:pt x="1077" y="1843"/>
                </a:lnTo>
                <a:lnTo>
                  <a:pt x="1076" y="1842"/>
                </a:lnTo>
                <a:lnTo>
                  <a:pt x="1076" y="1841"/>
                </a:lnTo>
                <a:lnTo>
                  <a:pt x="1076" y="1840"/>
                </a:lnTo>
                <a:lnTo>
                  <a:pt x="1076" y="1839"/>
                </a:lnTo>
                <a:lnTo>
                  <a:pt x="1076" y="1838"/>
                </a:lnTo>
                <a:lnTo>
                  <a:pt x="1076" y="1836"/>
                </a:lnTo>
                <a:lnTo>
                  <a:pt x="1077" y="1836"/>
                </a:lnTo>
                <a:lnTo>
                  <a:pt x="1078" y="1836"/>
                </a:lnTo>
                <a:lnTo>
                  <a:pt x="1078" y="1835"/>
                </a:lnTo>
                <a:lnTo>
                  <a:pt x="1078" y="1834"/>
                </a:lnTo>
                <a:lnTo>
                  <a:pt x="1079" y="1834"/>
                </a:lnTo>
                <a:lnTo>
                  <a:pt x="1079" y="1833"/>
                </a:lnTo>
                <a:lnTo>
                  <a:pt x="1080" y="1832"/>
                </a:lnTo>
                <a:lnTo>
                  <a:pt x="1081" y="1832"/>
                </a:lnTo>
                <a:lnTo>
                  <a:pt x="1081" y="1831"/>
                </a:lnTo>
                <a:lnTo>
                  <a:pt x="1082" y="1831"/>
                </a:lnTo>
                <a:lnTo>
                  <a:pt x="1082" y="1830"/>
                </a:lnTo>
                <a:lnTo>
                  <a:pt x="1082" y="1828"/>
                </a:lnTo>
                <a:lnTo>
                  <a:pt x="1082" y="1827"/>
                </a:lnTo>
                <a:lnTo>
                  <a:pt x="1082" y="1826"/>
                </a:lnTo>
                <a:lnTo>
                  <a:pt x="1082" y="1825"/>
                </a:lnTo>
                <a:lnTo>
                  <a:pt x="1082" y="1824"/>
                </a:lnTo>
                <a:lnTo>
                  <a:pt x="1081" y="1824"/>
                </a:lnTo>
                <a:lnTo>
                  <a:pt x="1081" y="1823"/>
                </a:lnTo>
                <a:lnTo>
                  <a:pt x="1080" y="1822"/>
                </a:lnTo>
                <a:lnTo>
                  <a:pt x="1079" y="1822"/>
                </a:lnTo>
                <a:lnTo>
                  <a:pt x="1078" y="1822"/>
                </a:lnTo>
                <a:lnTo>
                  <a:pt x="1077" y="1822"/>
                </a:lnTo>
                <a:lnTo>
                  <a:pt x="1076" y="1821"/>
                </a:lnTo>
                <a:lnTo>
                  <a:pt x="1075" y="1819"/>
                </a:lnTo>
                <a:lnTo>
                  <a:pt x="1075" y="1818"/>
                </a:lnTo>
                <a:lnTo>
                  <a:pt x="1073" y="1818"/>
                </a:lnTo>
                <a:lnTo>
                  <a:pt x="1072" y="1818"/>
                </a:lnTo>
                <a:lnTo>
                  <a:pt x="1072" y="1817"/>
                </a:lnTo>
                <a:lnTo>
                  <a:pt x="1071" y="1817"/>
                </a:lnTo>
                <a:lnTo>
                  <a:pt x="1070" y="1816"/>
                </a:lnTo>
                <a:lnTo>
                  <a:pt x="1069" y="1816"/>
                </a:lnTo>
                <a:lnTo>
                  <a:pt x="1069" y="1817"/>
                </a:lnTo>
                <a:lnTo>
                  <a:pt x="1070" y="1817"/>
                </a:lnTo>
                <a:lnTo>
                  <a:pt x="1070" y="1818"/>
                </a:lnTo>
                <a:lnTo>
                  <a:pt x="1069" y="1818"/>
                </a:lnTo>
                <a:lnTo>
                  <a:pt x="1070" y="1818"/>
                </a:lnTo>
                <a:lnTo>
                  <a:pt x="1070" y="1819"/>
                </a:lnTo>
                <a:lnTo>
                  <a:pt x="1071" y="1819"/>
                </a:lnTo>
                <a:lnTo>
                  <a:pt x="1071" y="1821"/>
                </a:lnTo>
                <a:lnTo>
                  <a:pt x="1070" y="1821"/>
                </a:lnTo>
                <a:lnTo>
                  <a:pt x="1070" y="1819"/>
                </a:lnTo>
                <a:lnTo>
                  <a:pt x="1069" y="1819"/>
                </a:lnTo>
                <a:lnTo>
                  <a:pt x="1069" y="1818"/>
                </a:lnTo>
                <a:lnTo>
                  <a:pt x="1069" y="1817"/>
                </a:lnTo>
                <a:lnTo>
                  <a:pt x="1068" y="1817"/>
                </a:lnTo>
                <a:lnTo>
                  <a:pt x="1069" y="1816"/>
                </a:lnTo>
                <a:lnTo>
                  <a:pt x="1068" y="1816"/>
                </a:lnTo>
                <a:lnTo>
                  <a:pt x="1068" y="1815"/>
                </a:lnTo>
                <a:lnTo>
                  <a:pt x="1068" y="1814"/>
                </a:lnTo>
                <a:lnTo>
                  <a:pt x="1068" y="1813"/>
                </a:lnTo>
                <a:lnTo>
                  <a:pt x="1068" y="1811"/>
                </a:lnTo>
                <a:lnTo>
                  <a:pt x="1068" y="1810"/>
                </a:lnTo>
                <a:lnTo>
                  <a:pt x="1069" y="1810"/>
                </a:lnTo>
                <a:lnTo>
                  <a:pt x="1069" y="1809"/>
                </a:lnTo>
                <a:lnTo>
                  <a:pt x="1070" y="1808"/>
                </a:lnTo>
                <a:lnTo>
                  <a:pt x="1070" y="1807"/>
                </a:lnTo>
                <a:lnTo>
                  <a:pt x="1071" y="1807"/>
                </a:lnTo>
                <a:lnTo>
                  <a:pt x="1071" y="1806"/>
                </a:lnTo>
                <a:lnTo>
                  <a:pt x="1072" y="1806"/>
                </a:lnTo>
                <a:lnTo>
                  <a:pt x="1073" y="1806"/>
                </a:lnTo>
                <a:lnTo>
                  <a:pt x="1075" y="1805"/>
                </a:lnTo>
                <a:lnTo>
                  <a:pt x="1076" y="1805"/>
                </a:lnTo>
                <a:lnTo>
                  <a:pt x="1077" y="1803"/>
                </a:lnTo>
                <a:lnTo>
                  <a:pt x="1078" y="1803"/>
                </a:lnTo>
                <a:lnTo>
                  <a:pt x="1079" y="1803"/>
                </a:lnTo>
                <a:lnTo>
                  <a:pt x="1080" y="1802"/>
                </a:lnTo>
                <a:lnTo>
                  <a:pt x="1081" y="1802"/>
                </a:lnTo>
                <a:lnTo>
                  <a:pt x="1082" y="1802"/>
                </a:lnTo>
                <a:lnTo>
                  <a:pt x="1084" y="1802"/>
                </a:lnTo>
                <a:lnTo>
                  <a:pt x="1086" y="1801"/>
                </a:lnTo>
                <a:lnTo>
                  <a:pt x="1086" y="1800"/>
                </a:lnTo>
                <a:lnTo>
                  <a:pt x="1087" y="1800"/>
                </a:lnTo>
                <a:lnTo>
                  <a:pt x="1088" y="1800"/>
                </a:lnTo>
                <a:lnTo>
                  <a:pt x="1089" y="1799"/>
                </a:lnTo>
                <a:lnTo>
                  <a:pt x="1090" y="1799"/>
                </a:lnTo>
                <a:lnTo>
                  <a:pt x="1092" y="1799"/>
                </a:lnTo>
                <a:lnTo>
                  <a:pt x="1093" y="1799"/>
                </a:lnTo>
                <a:lnTo>
                  <a:pt x="1094" y="1798"/>
                </a:lnTo>
                <a:lnTo>
                  <a:pt x="1095" y="1798"/>
                </a:lnTo>
                <a:lnTo>
                  <a:pt x="1096" y="1798"/>
                </a:lnTo>
                <a:lnTo>
                  <a:pt x="1097" y="1797"/>
                </a:lnTo>
                <a:lnTo>
                  <a:pt x="1098" y="1797"/>
                </a:lnTo>
                <a:lnTo>
                  <a:pt x="1099" y="1797"/>
                </a:lnTo>
                <a:lnTo>
                  <a:pt x="1101" y="1797"/>
                </a:lnTo>
                <a:lnTo>
                  <a:pt x="1102" y="1797"/>
                </a:lnTo>
                <a:lnTo>
                  <a:pt x="1104" y="1797"/>
                </a:lnTo>
                <a:lnTo>
                  <a:pt x="1105" y="1797"/>
                </a:lnTo>
                <a:lnTo>
                  <a:pt x="1106" y="1797"/>
                </a:lnTo>
                <a:lnTo>
                  <a:pt x="1106" y="1798"/>
                </a:lnTo>
                <a:lnTo>
                  <a:pt x="1107" y="1798"/>
                </a:lnTo>
                <a:lnTo>
                  <a:pt x="1107" y="1799"/>
                </a:lnTo>
                <a:lnTo>
                  <a:pt x="1108" y="1799"/>
                </a:lnTo>
                <a:lnTo>
                  <a:pt x="1108" y="1800"/>
                </a:lnTo>
                <a:lnTo>
                  <a:pt x="1110" y="1801"/>
                </a:lnTo>
                <a:lnTo>
                  <a:pt x="1111" y="1802"/>
                </a:lnTo>
                <a:lnTo>
                  <a:pt x="1112" y="1802"/>
                </a:lnTo>
                <a:lnTo>
                  <a:pt x="1112" y="1803"/>
                </a:lnTo>
                <a:lnTo>
                  <a:pt x="1111" y="1803"/>
                </a:lnTo>
                <a:lnTo>
                  <a:pt x="1111" y="1802"/>
                </a:lnTo>
                <a:lnTo>
                  <a:pt x="1110" y="1802"/>
                </a:lnTo>
                <a:lnTo>
                  <a:pt x="1108" y="1802"/>
                </a:lnTo>
                <a:lnTo>
                  <a:pt x="1108" y="1803"/>
                </a:lnTo>
                <a:lnTo>
                  <a:pt x="1107" y="1805"/>
                </a:lnTo>
                <a:lnTo>
                  <a:pt x="1106" y="1805"/>
                </a:lnTo>
                <a:lnTo>
                  <a:pt x="1105" y="1806"/>
                </a:lnTo>
                <a:lnTo>
                  <a:pt x="1104" y="1807"/>
                </a:lnTo>
                <a:lnTo>
                  <a:pt x="1103" y="1808"/>
                </a:lnTo>
                <a:lnTo>
                  <a:pt x="1102" y="1809"/>
                </a:lnTo>
                <a:lnTo>
                  <a:pt x="1099" y="1810"/>
                </a:lnTo>
                <a:lnTo>
                  <a:pt x="1099" y="1811"/>
                </a:lnTo>
                <a:lnTo>
                  <a:pt x="1098" y="1813"/>
                </a:lnTo>
                <a:lnTo>
                  <a:pt x="1097" y="1813"/>
                </a:lnTo>
                <a:lnTo>
                  <a:pt x="1097" y="1814"/>
                </a:lnTo>
                <a:lnTo>
                  <a:pt x="1096" y="1814"/>
                </a:lnTo>
                <a:lnTo>
                  <a:pt x="1096" y="1815"/>
                </a:lnTo>
                <a:lnTo>
                  <a:pt x="1095" y="1815"/>
                </a:lnTo>
                <a:lnTo>
                  <a:pt x="1095" y="1816"/>
                </a:lnTo>
                <a:lnTo>
                  <a:pt x="1094" y="1816"/>
                </a:lnTo>
                <a:lnTo>
                  <a:pt x="1094" y="1817"/>
                </a:lnTo>
                <a:lnTo>
                  <a:pt x="1095" y="1818"/>
                </a:lnTo>
                <a:lnTo>
                  <a:pt x="1095" y="1819"/>
                </a:lnTo>
                <a:lnTo>
                  <a:pt x="1096" y="1819"/>
                </a:lnTo>
                <a:lnTo>
                  <a:pt x="1096" y="1821"/>
                </a:lnTo>
                <a:lnTo>
                  <a:pt x="1097" y="1821"/>
                </a:lnTo>
                <a:lnTo>
                  <a:pt x="1098" y="1821"/>
                </a:lnTo>
                <a:lnTo>
                  <a:pt x="1099" y="1821"/>
                </a:lnTo>
                <a:lnTo>
                  <a:pt x="1101" y="1821"/>
                </a:lnTo>
                <a:lnTo>
                  <a:pt x="1102" y="1821"/>
                </a:lnTo>
                <a:lnTo>
                  <a:pt x="1103" y="1821"/>
                </a:lnTo>
                <a:lnTo>
                  <a:pt x="1104" y="1821"/>
                </a:lnTo>
                <a:lnTo>
                  <a:pt x="1105" y="1821"/>
                </a:lnTo>
                <a:lnTo>
                  <a:pt x="1106" y="1822"/>
                </a:lnTo>
                <a:lnTo>
                  <a:pt x="1107" y="1822"/>
                </a:lnTo>
                <a:lnTo>
                  <a:pt x="1108" y="1822"/>
                </a:lnTo>
                <a:lnTo>
                  <a:pt x="1110" y="1823"/>
                </a:lnTo>
                <a:lnTo>
                  <a:pt x="1111" y="1823"/>
                </a:lnTo>
                <a:lnTo>
                  <a:pt x="1111" y="1822"/>
                </a:lnTo>
                <a:lnTo>
                  <a:pt x="1110" y="1822"/>
                </a:lnTo>
                <a:lnTo>
                  <a:pt x="1108" y="1822"/>
                </a:lnTo>
                <a:lnTo>
                  <a:pt x="1108" y="1821"/>
                </a:lnTo>
                <a:lnTo>
                  <a:pt x="1110" y="1821"/>
                </a:lnTo>
                <a:lnTo>
                  <a:pt x="1108" y="1821"/>
                </a:lnTo>
                <a:lnTo>
                  <a:pt x="1108" y="1822"/>
                </a:lnTo>
                <a:lnTo>
                  <a:pt x="1107" y="1822"/>
                </a:lnTo>
                <a:lnTo>
                  <a:pt x="1107" y="1821"/>
                </a:lnTo>
                <a:lnTo>
                  <a:pt x="1106" y="1821"/>
                </a:lnTo>
                <a:lnTo>
                  <a:pt x="1106" y="1819"/>
                </a:lnTo>
                <a:lnTo>
                  <a:pt x="1106" y="1818"/>
                </a:lnTo>
                <a:lnTo>
                  <a:pt x="1106" y="1817"/>
                </a:lnTo>
                <a:lnTo>
                  <a:pt x="1105" y="1816"/>
                </a:lnTo>
                <a:lnTo>
                  <a:pt x="1105" y="1815"/>
                </a:lnTo>
                <a:lnTo>
                  <a:pt x="1105" y="1814"/>
                </a:lnTo>
                <a:lnTo>
                  <a:pt x="1105" y="1813"/>
                </a:lnTo>
                <a:lnTo>
                  <a:pt x="1106" y="1813"/>
                </a:lnTo>
                <a:lnTo>
                  <a:pt x="1107" y="1814"/>
                </a:lnTo>
                <a:lnTo>
                  <a:pt x="1108" y="1814"/>
                </a:lnTo>
                <a:lnTo>
                  <a:pt x="1110" y="1815"/>
                </a:lnTo>
                <a:lnTo>
                  <a:pt x="1111" y="1816"/>
                </a:lnTo>
                <a:lnTo>
                  <a:pt x="1112" y="1817"/>
                </a:lnTo>
                <a:lnTo>
                  <a:pt x="1113" y="1817"/>
                </a:lnTo>
                <a:lnTo>
                  <a:pt x="1114" y="1817"/>
                </a:lnTo>
                <a:lnTo>
                  <a:pt x="1114" y="1818"/>
                </a:lnTo>
                <a:lnTo>
                  <a:pt x="1115" y="1819"/>
                </a:lnTo>
                <a:lnTo>
                  <a:pt x="1116" y="1819"/>
                </a:lnTo>
                <a:lnTo>
                  <a:pt x="1116" y="1821"/>
                </a:lnTo>
                <a:lnTo>
                  <a:pt x="1118" y="1821"/>
                </a:lnTo>
                <a:lnTo>
                  <a:pt x="1118" y="1822"/>
                </a:lnTo>
                <a:lnTo>
                  <a:pt x="1118" y="1823"/>
                </a:lnTo>
                <a:lnTo>
                  <a:pt x="1118" y="1824"/>
                </a:lnTo>
                <a:lnTo>
                  <a:pt x="1118" y="1825"/>
                </a:lnTo>
                <a:lnTo>
                  <a:pt x="1118" y="1826"/>
                </a:lnTo>
                <a:lnTo>
                  <a:pt x="1116" y="1827"/>
                </a:lnTo>
                <a:lnTo>
                  <a:pt x="1116" y="1828"/>
                </a:lnTo>
                <a:lnTo>
                  <a:pt x="1118" y="1828"/>
                </a:lnTo>
                <a:lnTo>
                  <a:pt x="1118" y="1830"/>
                </a:lnTo>
                <a:lnTo>
                  <a:pt x="1119" y="1831"/>
                </a:lnTo>
                <a:lnTo>
                  <a:pt x="1119" y="1832"/>
                </a:lnTo>
                <a:lnTo>
                  <a:pt x="1118" y="1833"/>
                </a:lnTo>
                <a:lnTo>
                  <a:pt x="1119" y="1833"/>
                </a:lnTo>
                <a:lnTo>
                  <a:pt x="1120" y="1833"/>
                </a:lnTo>
                <a:lnTo>
                  <a:pt x="1120" y="1832"/>
                </a:lnTo>
                <a:lnTo>
                  <a:pt x="1120" y="1831"/>
                </a:lnTo>
                <a:lnTo>
                  <a:pt x="1120" y="1830"/>
                </a:lnTo>
                <a:lnTo>
                  <a:pt x="1120" y="1828"/>
                </a:lnTo>
                <a:lnTo>
                  <a:pt x="1120" y="1826"/>
                </a:lnTo>
                <a:lnTo>
                  <a:pt x="1120" y="1825"/>
                </a:lnTo>
                <a:lnTo>
                  <a:pt x="1120" y="1823"/>
                </a:lnTo>
                <a:lnTo>
                  <a:pt x="1121" y="1823"/>
                </a:lnTo>
                <a:lnTo>
                  <a:pt x="1121" y="1821"/>
                </a:lnTo>
                <a:lnTo>
                  <a:pt x="1121" y="1818"/>
                </a:lnTo>
                <a:lnTo>
                  <a:pt x="1121" y="1817"/>
                </a:lnTo>
                <a:lnTo>
                  <a:pt x="1122" y="1816"/>
                </a:lnTo>
                <a:lnTo>
                  <a:pt x="1122" y="1815"/>
                </a:lnTo>
                <a:lnTo>
                  <a:pt x="1121" y="1813"/>
                </a:lnTo>
                <a:lnTo>
                  <a:pt x="1120" y="1811"/>
                </a:lnTo>
                <a:lnTo>
                  <a:pt x="1120" y="1810"/>
                </a:lnTo>
                <a:lnTo>
                  <a:pt x="1119" y="1809"/>
                </a:lnTo>
                <a:lnTo>
                  <a:pt x="1118" y="1809"/>
                </a:lnTo>
                <a:lnTo>
                  <a:pt x="1116" y="1809"/>
                </a:lnTo>
                <a:lnTo>
                  <a:pt x="1116" y="1810"/>
                </a:lnTo>
                <a:lnTo>
                  <a:pt x="1114" y="1810"/>
                </a:lnTo>
                <a:lnTo>
                  <a:pt x="1113" y="1810"/>
                </a:lnTo>
                <a:lnTo>
                  <a:pt x="1113" y="1809"/>
                </a:lnTo>
                <a:lnTo>
                  <a:pt x="1112" y="1809"/>
                </a:lnTo>
                <a:lnTo>
                  <a:pt x="1112" y="1808"/>
                </a:lnTo>
                <a:lnTo>
                  <a:pt x="1113" y="1807"/>
                </a:lnTo>
                <a:lnTo>
                  <a:pt x="1114" y="1806"/>
                </a:lnTo>
                <a:lnTo>
                  <a:pt x="1115" y="1806"/>
                </a:lnTo>
                <a:lnTo>
                  <a:pt x="1116" y="1806"/>
                </a:lnTo>
                <a:lnTo>
                  <a:pt x="1116" y="1807"/>
                </a:lnTo>
                <a:lnTo>
                  <a:pt x="1116" y="1806"/>
                </a:lnTo>
                <a:lnTo>
                  <a:pt x="1118" y="1806"/>
                </a:lnTo>
                <a:lnTo>
                  <a:pt x="1118" y="1805"/>
                </a:lnTo>
                <a:lnTo>
                  <a:pt x="1116" y="1803"/>
                </a:lnTo>
                <a:lnTo>
                  <a:pt x="1116" y="1802"/>
                </a:lnTo>
                <a:lnTo>
                  <a:pt x="1116" y="1801"/>
                </a:lnTo>
                <a:lnTo>
                  <a:pt x="1115" y="1801"/>
                </a:lnTo>
                <a:lnTo>
                  <a:pt x="1115" y="1800"/>
                </a:lnTo>
                <a:lnTo>
                  <a:pt x="1115" y="1799"/>
                </a:lnTo>
                <a:lnTo>
                  <a:pt x="1115" y="1798"/>
                </a:lnTo>
                <a:lnTo>
                  <a:pt x="1114" y="1798"/>
                </a:lnTo>
                <a:lnTo>
                  <a:pt x="1114" y="1799"/>
                </a:lnTo>
                <a:lnTo>
                  <a:pt x="1113" y="1799"/>
                </a:lnTo>
                <a:lnTo>
                  <a:pt x="1113" y="1800"/>
                </a:lnTo>
                <a:lnTo>
                  <a:pt x="1112" y="1801"/>
                </a:lnTo>
                <a:lnTo>
                  <a:pt x="1111" y="1800"/>
                </a:lnTo>
                <a:lnTo>
                  <a:pt x="1111" y="1799"/>
                </a:lnTo>
                <a:lnTo>
                  <a:pt x="1112" y="1798"/>
                </a:lnTo>
                <a:lnTo>
                  <a:pt x="1112" y="1797"/>
                </a:lnTo>
                <a:lnTo>
                  <a:pt x="1112" y="1796"/>
                </a:lnTo>
                <a:lnTo>
                  <a:pt x="1113" y="1796"/>
                </a:lnTo>
                <a:lnTo>
                  <a:pt x="1113" y="1794"/>
                </a:lnTo>
                <a:lnTo>
                  <a:pt x="1114" y="1794"/>
                </a:lnTo>
                <a:lnTo>
                  <a:pt x="1115" y="1794"/>
                </a:lnTo>
                <a:lnTo>
                  <a:pt x="1115" y="1796"/>
                </a:lnTo>
                <a:lnTo>
                  <a:pt x="1115" y="1797"/>
                </a:lnTo>
                <a:lnTo>
                  <a:pt x="1115" y="1798"/>
                </a:lnTo>
                <a:lnTo>
                  <a:pt x="1116" y="1798"/>
                </a:lnTo>
                <a:lnTo>
                  <a:pt x="1116" y="1800"/>
                </a:lnTo>
                <a:lnTo>
                  <a:pt x="1118" y="1803"/>
                </a:lnTo>
                <a:lnTo>
                  <a:pt x="1119" y="1805"/>
                </a:lnTo>
                <a:lnTo>
                  <a:pt x="1119" y="1806"/>
                </a:lnTo>
                <a:lnTo>
                  <a:pt x="1120" y="1807"/>
                </a:lnTo>
                <a:lnTo>
                  <a:pt x="1120" y="1808"/>
                </a:lnTo>
                <a:lnTo>
                  <a:pt x="1121" y="1810"/>
                </a:lnTo>
                <a:lnTo>
                  <a:pt x="1122" y="1811"/>
                </a:lnTo>
                <a:lnTo>
                  <a:pt x="1122" y="1813"/>
                </a:lnTo>
                <a:lnTo>
                  <a:pt x="1123" y="1815"/>
                </a:lnTo>
                <a:lnTo>
                  <a:pt x="1124" y="1816"/>
                </a:lnTo>
                <a:lnTo>
                  <a:pt x="1124" y="1817"/>
                </a:lnTo>
                <a:lnTo>
                  <a:pt x="1124" y="1818"/>
                </a:lnTo>
                <a:lnTo>
                  <a:pt x="1125" y="1818"/>
                </a:lnTo>
                <a:lnTo>
                  <a:pt x="1125" y="1819"/>
                </a:lnTo>
                <a:lnTo>
                  <a:pt x="1125" y="1821"/>
                </a:lnTo>
                <a:lnTo>
                  <a:pt x="1125" y="1822"/>
                </a:lnTo>
                <a:lnTo>
                  <a:pt x="1127" y="1823"/>
                </a:lnTo>
                <a:lnTo>
                  <a:pt x="1128" y="1824"/>
                </a:lnTo>
                <a:lnTo>
                  <a:pt x="1128" y="1825"/>
                </a:lnTo>
                <a:lnTo>
                  <a:pt x="1128" y="1826"/>
                </a:lnTo>
                <a:lnTo>
                  <a:pt x="1129" y="1830"/>
                </a:lnTo>
                <a:lnTo>
                  <a:pt x="1130" y="1831"/>
                </a:lnTo>
                <a:lnTo>
                  <a:pt x="1130" y="1832"/>
                </a:lnTo>
                <a:lnTo>
                  <a:pt x="1130" y="1833"/>
                </a:lnTo>
                <a:lnTo>
                  <a:pt x="1130" y="1834"/>
                </a:lnTo>
                <a:lnTo>
                  <a:pt x="1129" y="1834"/>
                </a:lnTo>
                <a:lnTo>
                  <a:pt x="1125" y="1834"/>
                </a:lnTo>
                <a:lnTo>
                  <a:pt x="1122" y="1834"/>
                </a:lnTo>
                <a:lnTo>
                  <a:pt x="1121" y="1834"/>
                </a:lnTo>
                <a:lnTo>
                  <a:pt x="1120" y="1835"/>
                </a:lnTo>
                <a:lnTo>
                  <a:pt x="1121" y="1835"/>
                </a:lnTo>
                <a:lnTo>
                  <a:pt x="1125" y="1835"/>
                </a:lnTo>
                <a:lnTo>
                  <a:pt x="1128" y="1835"/>
                </a:lnTo>
                <a:lnTo>
                  <a:pt x="1130" y="1835"/>
                </a:lnTo>
                <a:lnTo>
                  <a:pt x="1132" y="1835"/>
                </a:lnTo>
                <a:lnTo>
                  <a:pt x="1133" y="1835"/>
                </a:lnTo>
                <a:lnTo>
                  <a:pt x="1132" y="1834"/>
                </a:lnTo>
                <a:lnTo>
                  <a:pt x="1132" y="1832"/>
                </a:lnTo>
                <a:lnTo>
                  <a:pt x="1131" y="1831"/>
                </a:lnTo>
                <a:lnTo>
                  <a:pt x="1131" y="1830"/>
                </a:lnTo>
                <a:lnTo>
                  <a:pt x="1128" y="1823"/>
                </a:lnTo>
                <a:lnTo>
                  <a:pt x="1128" y="1822"/>
                </a:lnTo>
                <a:lnTo>
                  <a:pt x="1128" y="1821"/>
                </a:lnTo>
                <a:lnTo>
                  <a:pt x="1128" y="1819"/>
                </a:lnTo>
                <a:lnTo>
                  <a:pt x="1129" y="1819"/>
                </a:lnTo>
                <a:lnTo>
                  <a:pt x="1129" y="1821"/>
                </a:lnTo>
                <a:lnTo>
                  <a:pt x="1129" y="1822"/>
                </a:lnTo>
                <a:lnTo>
                  <a:pt x="1130" y="1822"/>
                </a:lnTo>
                <a:lnTo>
                  <a:pt x="1129" y="1822"/>
                </a:lnTo>
                <a:lnTo>
                  <a:pt x="1129" y="1821"/>
                </a:lnTo>
                <a:lnTo>
                  <a:pt x="1130" y="1821"/>
                </a:lnTo>
                <a:lnTo>
                  <a:pt x="1131" y="1821"/>
                </a:lnTo>
                <a:lnTo>
                  <a:pt x="1131" y="1822"/>
                </a:lnTo>
                <a:lnTo>
                  <a:pt x="1130" y="1822"/>
                </a:lnTo>
                <a:lnTo>
                  <a:pt x="1130" y="1823"/>
                </a:lnTo>
                <a:lnTo>
                  <a:pt x="1131" y="1823"/>
                </a:lnTo>
                <a:lnTo>
                  <a:pt x="1131" y="1824"/>
                </a:lnTo>
                <a:lnTo>
                  <a:pt x="1130" y="1824"/>
                </a:lnTo>
                <a:lnTo>
                  <a:pt x="1131" y="1824"/>
                </a:lnTo>
                <a:lnTo>
                  <a:pt x="1131" y="1825"/>
                </a:lnTo>
                <a:lnTo>
                  <a:pt x="1132" y="1825"/>
                </a:lnTo>
                <a:lnTo>
                  <a:pt x="1132" y="1824"/>
                </a:lnTo>
                <a:lnTo>
                  <a:pt x="1133" y="1824"/>
                </a:lnTo>
                <a:lnTo>
                  <a:pt x="1135" y="1824"/>
                </a:lnTo>
                <a:lnTo>
                  <a:pt x="1133" y="1824"/>
                </a:lnTo>
                <a:lnTo>
                  <a:pt x="1133" y="1823"/>
                </a:lnTo>
                <a:lnTo>
                  <a:pt x="1132" y="1823"/>
                </a:lnTo>
                <a:lnTo>
                  <a:pt x="1131" y="1823"/>
                </a:lnTo>
                <a:lnTo>
                  <a:pt x="1131" y="1822"/>
                </a:lnTo>
                <a:lnTo>
                  <a:pt x="1132" y="1822"/>
                </a:lnTo>
                <a:lnTo>
                  <a:pt x="1132" y="1821"/>
                </a:lnTo>
                <a:lnTo>
                  <a:pt x="1131" y="1821"/>
                </a:lnTo>
                <a:lnTo>
                  <a:pt x="1131" y="1819"/>
                </a:lnTo>
                <a:lnTo>
                  <a:pt x="1130" y="1819"/>
                </a:lnTo>
                <a:lnTo>
                  <a:pt x="1130" y="1821"/>
                </a:lnTo>
                <a:lnTo>
                  <a:pt x="1130" y="1819"/>
                </a:lnTo>
                <a:lnTo>
                  <a:pt x="1130" y="1818"/>
                </a:lnTo>
                <a:lnTo>
                  <a:pt x="1129" y="1817"/>
                </a:lnTo>
                <a:lnTo>
                  <a:pt x="1128" y="1817"/>
                </a:lnTo>
                <a:lnTo>
                  <a:pt x="1128" y="1816"/>
                </a:lnTo>
                <a:lnTo>
                  <a:pt x="1129" y="1816"/>
                </a:lnTo>
                <a:lnTo>
                  <a:pt x="1129" y="1817"/>
                </a:lnTo>
                <a:lnTo>
                  <a:pt x="1130" y="1817"/>
                </a:lnTo>
                <a:lnTo>
                  <a:pt x="1130" y="1818"/>
                </a:lnTo>
                <a:lnTo>
                  <a:pt x="1131" y="1818"/>
                </a:lnTo>
                <a:lnTo>
                  <a:pt x="1132" y="1818"/>
                </a:lnTo>
                <a:lnTo>
                  <a:pt x="1132" y="1817"/>
                </a:lnTo>
                <a:lnTo>
                  <a:pt x="1132" y="1818"/>
                </a:lnTo>
                <a:lnTo>
                  <a:pt x="1132" y="1819"/>
                </a:lnTo>
                <a:lnTo>
                  <a:pt x="1133" y="1819"/>
                </a:lnTo>
                <a:lnTo>
                  <a:pt x="1133" y="1821"/>
                </a:lnTo>
                <a:lnTo>
                  <a:pt x="1132" y="1821"/>
                </a:lnTo>
                <a:lnTo>
                  <a:pt x="1133" y="1821"/>
                </a:lnTo>
                <a:lnTo>
                  <a:pt x="1135" y="1821"/>
                </a:lnTo>
                <a:lnTo>
                  <a:pt x="1135" y="1822"/>
                </a:lnTo>
                <a:lnTo>
                  <a:pt x="1133" y="1822"/>
                </a:lnTo>
                <a:lnTo>
                  <a:pt x="1132" y="1822"/>
                </a:lnTo>
                <a:lnTo>
                  <a:pt x="1133" y="1823"/>
                </a:lnTo>
                <a:lnTo>
                  <a:pt x="1133" y="1822"/>
                </a:lnTo>
                <a:lnTo>
                  <a:pt x="1133" y="1823"/>
                </a:lnTo>
                <a:lnTo>
                  <a:pt x="1135" y="1823"/>
                </a:lnTo>
                <a:lnTo>
                  <a:pt x="1135" y="1822"/>
                </a:lnTo>
                <a:lnTo>
                  <a:pt x="1136" y="1822"/>
                </a:lnTo>
                <a:lnTo>
                  <a:pt x="1136" y="1823"/>
                </a:lnTo>
                <a:lnTo>
                  <a:pt x="1136" y="1822"/>
                </a:lnTo>
                <a:lnTo>
                  <a:pt x="1137" y="1822"/>
                </a:lnTo>
                <a:lnTo>
                  <a:pt x="1138" y="1822"/>
                </a:lnTo>
                <a:lnTo>
                  <a:pt x="1138" y="1821"/>
                </a:lnTo>
                <a:lnTo>
                  <a:pt x="1137" y="1821"/>
                </a:lnTo>
                <a:lnTo>
                  <a:pt x="1136" y="1821"/>
                </a:lnTo>
                <a:lnTo>
                  <a:pt x="1135" y="1821"/>
                </a:lnTo>
                <a:lnTo>
                  <a:pt x="1133" y="1819"/>
                </a:lnTo>
                <a:lnTo>
                  <a:pt x="1135" y="1819"/>
                </a:lnTo>
                <a:lnTo>
                  <a:pt x="1135" y="1818"/>
                </a:lnTo>
                <a:lnTo>
                  <a:pt x="1136" y="1818"/>
                </a:lnTo>
                <a:lnTo>
                  <a:pt x="1136" y="1817"/>
                </a:lnTo>
                <a:lnTo>
                  <a:pt x="1136" y="1816"/>
                </a:lnTo>
                <a:lnTo>
                  <a:pt x="1135" y="1816"/>
                </a:lnTo>
                <a:lnTo>
                  <a:pt x="1133" y="1816"/>
                </a:lnTo>
                <a:lnTo>
                  <a:pt x="1132" y="1816"/>
                </a:lnTo>
                <a:lnTo>
                  <a:pt x="1131" y="1816"/>
                </a:lnTo>
                <a:lnTo>
                  <a:pt x="1131" y="1815"/>
                </a:lnTo>
                <a:lnTo>
                  <a:pt x="1132" y="1815"/>
                </a:lnTo>
                <a:lnTo>
                  <a:pt x="1132" y="1814"/>
                </a:lnTo>
                <a:lnTo>
                  <a:pt x="1132" y="1813"/>
                </a:lnTo>
                <a:lnTo>
                  <a:pt x="1131" y="1813"/>
                </a:lnTo>
                <a:lnTo>
                  <a:pt x="1132" y="1813"/>
                </a:lnTo>
                <a:lnTo>
                  <a:pt x="1133" y="1811"/>
                </a:lnTo>
                <a:lnTo>
                  <a:pt x="1133" y="1810"/>
                </a:lnTo>
                <a:lnTo>
                  <a:pt x="1133" y="1809"/>
                </a:lnTo>
                <a:lnTo>
                  <a:pt x="1135" y="1808"/>
                </a:lnTo>
                <a:lnTo>
                  <a:pt x="1133" y="1808"/>
                </a:lnTo>
                <a:lnTo>
                  <a:pt x="1132" y="1808"/>
                </a:lnTo>
                <a:lnTo>
                  <a:pt x="1132" y="1807"/>
                </a:lnTo>
                <a:lnTo>
                  <a:pt x="1132" y="1806"/>
                </a:lnTo>
                <a:lnTo>
                  <a:pt x="1133" y="1806"/>
                </a:lnTo>
                <a:lnTo>
                  <a:pt x="1132" y="1806"/>
                </a:lnTo>
                <a:lnTo>
                  <a:pt x="1132" y="1805"/>
                </a:lnTo>
                <a:lnTo>
                  <a:pt x="1131" y="1805"/>
                </a:lnTo>
                <a:lnTo>
                  <a:pt x="1130" y="1805"/>
                </a:lnTo>
                <a:lnTo>
                  <a:pt x="1130" y="1803"/>
                </a:lnTo>
                <a:lnTo>
                  <a:pt x="1131" y="1803"/>
                </a:lnTo>
                <a:lnTo>
                  <a:pt x="1132" y="1803"/>
                </a:lnTo>
                <a:lnTo>
                  <a:pt x="1133" y="1803"/>
                </a:lnTo>
                <a:lnTo>
                  <a:pt x="1133" y="1805"/>
                </a:lnTo>
                <a:lnTo>
                  <a:pt x="1135" y="1805"/>
                </a:lnTo>
                <a:lnTo>
                  <a:pt x="1135" y="1806"/>
                </a:lnTo>
                <a:lnTo>
                  <a:pt x="1135" y="1807"/>
                </a:lnTo>
                <a:lnTo>
                  <a:pt x="1136" y="1806"/>
                </a:lnTo>
                <a:lnTo>
                  <a:pt x="1136" y="1807"/>
                </a:lnTo>
                <a:lnTo>
                  <a:pt x="1136" y="1808"/>
                </a:lnTo>
                <a:lnTo>
                  <a:pt x="1136" y="1809"/>
                </a:lnTo>
                <a:lnTo>
                  <a:pt x="1137" y="1809"/>
                </a:lnTo>
                <a:lnTo>
                  <a:pt x="1138" y="1808"/>
                </a:lnTo>
                <a:lnTo>
                  <a:pt x="1139" y="1808"/>
                </a:lnTo>
                <a:lnTo>
                  <a:pt x="1139" y="1807"/>
                </a:lnTo>
                <a:lnTo>
                  <a:pt x="1140" y="1807"/>
                </a:lnTo>
                <a:lnTo>
                  <a:pt x="1141" y="1806"/>
                </a:lnTo>
                <a:lnTo>
                  <a:pt x="1142" y="1805"/>
                </a:lnTo>
                <a:lnTo>
                  <a:pt x="1142" y="1803"/>
                </a:lnTo>
                <a:lnTo>
                  <a:pt x="1144" y="1803"/>
                </a:lnTo>
                <a:lnTo>
                  <a:pt x="1144" y="1805"/>
                </a:lnTo>
                <a:lnTo>
                  <a:pt x="1144" y="1806"/>
                </a:lnTo>
                <a:lnTo>
                  <a:pt x="1144" y="1805"/>
                </a:lnTo>
                <a:lnTo>
                  <a:pt x="1144" y="1803"/>
                </a:lnTo>
                <a:lnTo>
                  <a:pt x="1142" y="1803"/>
                </a:lnTo>
                <a:lnTo>
                  <a:pt x="1142" y="1802"/>
                </a:lnTo>
                <a:lnTo>
                  <a:pt x="1141" y="1802"/>
                </a:lnTo>
                <a:lnTo>
                  <a:pt x="1140" y="1802"/>
                </a:lnTo>
                <a:lnTo>
                  <a:pt x="1139" y="1802"/>
                </a:lnTo>
                <a:lnTo>
                  <a:pt x="1138" y="1802"/>
                </a:lnTo>
                <a:lnTo>
                  <a:pt x="1138" y="1801"/>
                </a:lnTo>
                <a:lnTo>
                  <a:pt x="1139" y="1800"/>
                </a:lnTo>
                <a:lnTo>
                  <a:pt x="1140" y="1800"/>
                </a:lnTo>
                <a:lnTo>
                  <a:pt x="1141" y="1800"/>
                </a:lnTo>
                <a:lnTo>
                  <a:pt x="1142" y="1800"/>
                </a:lnTo>
                <a:lnTo>
                  <a:pt x="1144" y="1800"/>
                </a:lnTo>
                <a:lnTo>
                  <a:pt x="1144" y="1799"/>
                </a:lnTo>
                <a:lnTo>
                  <a:pt x="1142" y="1798"/>
                </a:lnTo>
                <a:lnTo>
                  <a:pt x="1142" y="1797"/>
                </a:lnTo>
                <a:lnTo>
                  <a:pt x="1141" y="1797"/>
                </a:lnTo>
                <a:lnTo>
                  <a:pt x="1140" y="1797"/>
                </a:lnTo>
                <a:lnTo>
                  <a:pt x="1140" y="1796"/>
                </a:lnTo>
                <a:lnTo>
                  <a:pt x="1140" y="1794"/>
                </a:lnTo>
                <a:lnTo>
                  <a:pt x="1141" y="1794"/>
                </a:lnTo>
                <a:lnTo>
                  <a:pt x="1141" y="1793"/>
                </a:lnTo>
                <a:lnTo>
                  <a:pt x="1142" y="1793"/>
                </a:lnTo>
                <a:lnTo>
                  <a:pt x="1142" y="1794"/>
                </a:lnTo>
                <a:lnTo>
                  <a:pt x="1144" y="1794"/>
                </a:lnTo>
                <a:lnTo>
                  <a:pt x="1144" y="1793"/>
                </a:lnTo>
                <a:lnTo>
                  <a:pt x="1142" y="1793"/>
                </a:lnTo>
                <a:lnTo>
                  <a:pt x="1144" y="1793"/>
                </a:lnTo>
                <a:lnTo>
                  <a:pt x="1145" y="1793"/>
                </a:lnTo>
                <a:lnTo>
                  <a:pt x="1145" y="1792"/>
                </a:lnTo>
                <a:lnTo>
                  <a:pt x="1144" y="1792"/>
                </a:lnTo>
                <a:lnTo>
                  <a:pt x="1142" y="1791"/>
                </a:lnTo>
                <a:lnTo>
                  <a:pt x="1141" y="1791"/>
                </a:lnTo>
                <a:lnTo>
                  <a:pt x="1140" y="1791"/>
                </a:lnTo>
                <a:lnTo>
                  <a:pt x="1140" y="1790"/>
                </a:lnTo>
                <a:lnTo>
                  <a:pt x="1141" y="1790"/>
                </a:lnTo>
                <a:lnTo>
                  <a:pt x="1141" y="1789"/>
                </a:lnTo>
                <a:lnTo>
                  <a:pt x="1142" y="1789"/>
                </a:lnTo>
                <a:lnTo>
                  <a:pt x="1144" y="1789"/>
                </a:lnTo>
                <a:lnTo>
                  <a:pt x="1144" y="1790"/>
                </a:lnTo>
                <a:lnTo>
                  <a:pt x="1145" y="1790"/>
                </a:lnTo>
                <a:lnTo>
                  <a:pt x="1145" y="1789"/>
                </a:lnTo>
                <a:lnTo>
                  <a:pt x="1146" y="1788"/>
                </a:lnTo>
                <a:lnTo>
                  <a:pt x="1147" y="1786"/>
                </a:lnTo>
                <a:lnTo>
                  <a:pt x="1147" y="1785"/>
                </a:lnTo>
                <a:lnTo>
                  <a:pt x="1147" y="1784"/>
                </a:lnTo>
                <a:lnTo>
                  <a:pt x="1148" y="1784"/>
                </a:lnTo>
                <a:lnTo>
                  <a:pt x="1149" y="1785"/>
                </a:lnTo>
                <a:lnTo>
                  <a:pt x="1149" y="1786"/>
                </a:lnTo>
                <a:lnTo>
                  <a:pt x="1149" y="1785"/>
                </a:lnTo>
                <a:lnTo>
                  <a:pt x="1149" y="1784"/>
                </a:lnTo>
                <a:lnTo>
                  <a:pt x="1150" y="1784"/>
                </a:lnTo>
                <a:lnTo>
                  <a:pt x="1150" y="1785"/>
                </a:lnTo>
                <a:lnTo>
                  <a:pt x="1151" y="1785"/>
                </a:lnTo>
                <a:lnTo>
                  <a:pt x="1153" y="1785"/>
                </a:lnTo>
                <a:lnTo>
                  <a:pt x="1153" y="1786"/>
                </a:lnTo>
                <a:lnTo>
                  <a:pt x="1153" y="1788"/>
                </a:lnTo>
                <a:lnTo>
                  <a:pt x="1153" y="1789"/>
                </a:lnTo>
                <a:lnTo>
                  <a:pt x="1154" y="1789"/>
                </a:lnTo>
                <a:lnTo>
                  <a:pt x="1154" y="1790"/>
                </a:lnTo>
                <a:lnTo>
                  <a:pt x="1155" y="1789"/>
                </a:lnTo>
                <a:lnTo>
                  <a:pt x="1156" y="1790"/>
                </a:lnTo>
                <a:lnTo>
                  <a:pt x="1155" y="1790"/>
                </a:lnTo>
                <a:lnTo>
                  <a:pt x="1154" y="1790"/>
                </a:lnTo>
                <a:lnTo>
                  <a:pt x="1154" y="1791"/>
                </a:lnTo>
                <a:lnTo>
                  <a:pt x="1153" y="1791"/>
                </a:lnTo>
                <a:lnTo>
                  <a:pt x="1153" y="1792"/>
                </a:lnTo>
                <a:lnTo>
                  <a:pt x="1154" y="1792"/>
                </a:lnTo>
                <a:lnTo>
                  <a:pt x="1155" y="1792"/>
                </a:lnTo>
                <a:lnTo>
                  <a:pt x="1156" y="1792"/>
                </a:lnTo>
                <a:lnTo>
                  <a:pt x="1155" y="1791"/>
                </a:lnTo>
                <a:lnTo>
                  <a:pt x="1155" y="1790"/>
                </a:lnTo>
                <a:lnTo>
                  <a:pt x="1156" y="1791"/>
                </a:lnTo>
                <a:lnTo>
                  <a:pt x="1157" y="1791"/>
                </a:lnTo>
                <a:lnTo>
                  <a:pt x="1157" y="1792"/>
                </a:lnTo>
                <a:lnTo>
                  <a:pt x="1157" y="1793"/>
                </a:lnTo>
                <a:lnTo>
                  <a:pt x="1157" y="1792"/>
                </a:lnTo>
                <a:lnTo>
                  <a:pt x="1156" y="1792"/>
                </a:lnTo>
                <a:lnTo>
                  <a:pt x="1156" y="1793"/>
                </a:lnTo>
                <a:lnTo>
                  <a:pt x="1155" y="1793"/>
                </a:lnTo>
                <a:lnTo>
                  <a:pt x="1155" y="1794"/>
                </a:lnTo>
                <a:lnTo>
                  <a:pt x="1154" y="1794"/>
                </a:lnTo>
                <a:lnTo>
                  <a:pt x="1154" y="1796"/>
                </a:lnTo>
                <a:lnTo>
                  <a:pt x="1153" y="1796"/>
                </a:lnTo>
                <a:lnTo>
                  <a:pt x="1154" y="1797"/>
                </a:lnTo>
                <a:lnTo>
                  <a:pt x="1155" y="1796"/>
                </a:lnTo>
                <a:lnTo>
                  <a:pt x="1156" y="1796"/>
                </a:lnTo>
                <a:lnTo>
                  <a:pt x="1156" y="1797"/>
                </a:lnTo>
                <a:lnTo>
                  <a:pt x="1157" y="1797"/>
                </a:lnTo>
                <a:lnTo>
                  <a:pt x="1156" y="1797"/>
                </a:lnTo>
                <a:lnTo>
                  <a:pt x="1156" y="1796"/>
                </a:lnTo>
                <a:lnTo>
                  <a:pt x="1157" y="1796"/>
                </a:lnTo>
                <a:lnTo>
                  <a:pt x="1157" y="1794"/>
                </a:lnTo>
                <a:lnTo>
                  <a:pt x="1158" y="1794"/>
                </a:lnTo>
                <a:lnTo>
                  <a:pt x="1158" y="1793"/>
                </a:lnTo>
                <a:lnTo>
                  <a:pt x="1158" y="1792"/>
                </a:lnTo>
                <a:lnTo>
                  <a:pt x="1158" y="1791"/>
                </a:lnTo>
                <a:lnTo>
                  <a:pt x="1158" y="1790"/>
                </a:lnTo>
                <a:lnTo>
                  <a:pt x="1159" y="1789"/>
                </a:lnTo>
                <a:lnTo>
                  <a:pt x="1159" y="1788"/>
                </a:lnTo>
                <a:lnTo>
                  <a:pt x="1158" y="1788"/>
                </a:lnTo>
                <a:lnTo>
                  <a:pt x="1158" y="1786"/>
                </a:lnTo>
                <a:lnTo>
                  <a:pt x="1157" y="1786"/>
                </a:lnTo>
                <a:lnTo>
                  <a:pt x="1157" y="1788"/>
                </a:lnTo>
                <a:lnTo>
                  <a:pt x="1156" y="1788"/>
                </a:lnTo>
                <a:lnTo>
                  <a:pt x="1155" y="1788"/>
                </a:lnTo>
                <a:lnTo>
                  <a:pt x="1155" y="1789"/>
                </a:lnTo>
                <a:lnTo>
                  <a:pt x="1154" y="1789"/>
                </a:lnTo>
                <a:lnTo>
                  <a:pt x="1153" y="1789"/>
                </a:lnTo>
                <a:lnTo>
                  <a:pt x="1153" y="1788"/>
                </a:lnTo>
                <a:lnTo>
                  <a:pt x="1154" y="1788"/>
                </a:lnTo>
                <a:lnTo>
                  <a:pt x="1154" y="1786"/>
                </a:lnTo>
                <a:lnTo>
                  <a:pt x="1155" y="1786"/>
                </a:lnTo>
                <a:lnTo>
                  <a:pt x="1156" y="1786"/>
                </a:lnTo>
                <a:lnTo>
                  <a:pt x="1156" y="1785"/>
                </a:lnTo>
                <a:lnTo>
                  <a:pt x="1155" y="1785"/>
                </a:lnTo>
                <a:lnTo>
                  <a:pt x="1154" y="1785"/>
                </a:lnTo>
                <a:lnTo>
                  <a:pt x="1153" y="1785"/>
                </a:lnTo>
                <a:lnTo>
                  <a:pt x="1151" y="1784"/>
                </a:lnTo>
                <a:lnTo>
                  <a:pt x="1150" y="1784"/>
                </a:lnTo>
                <a:lnTo>
                  <a:pt x="1151" y="1783"/>
                </a:lnTo>
                <a:lnTo>
                  <a:pt x="1150" y="1783"/>
                </a:lnTo>
                <a:lnTo>
                  <a:pt x="1150" y="1784"/>
                </a:lnTo>
                <a:lnTo>
                  <a:pt x="1149" y="1784"/>
                </a:lnTo>
                <a:lnTo>
                  <a:pt x="1149" y="1783"/>
                </a:lnTo>
                <a:lnTo>
                  <a:pt x="1148" y="1783"/>
                </a:lnTo>
                <a:lnTo>
                  <a:pt x="1147" y="1783"/>
                </a:lnTo>
                <a:lnTo>
                  <a:pt x="1146" y="1783"/>
                </a:lnTo>
                <a:lnTo>
                  <a:pt x="1145" y="1783"/>
                </a:lnTo>
                <a:lnTo>
                  <a:pt x="1144" y="1784"/>
                </a:lnTo>
                <a:lnTo>
                  <a:pt x="1144" y="1783"/>
                </a:lnTo>
                <a:lnTo>
                  <a:pt x="1145" y="1783"/>
                </a:lnTo>
                <a:lnTo>
                  <a:pt x="1146" y="1783"/>
                </a:lnTo>
                <a:lnTo>
                  <a:pt x="1146" y="1782"/>
                </a:lnTo>
                <a:lnTo>
                  <a:pt x="1147" y="1782"/>
                </a:lnTo>
                <a:lnTo>
                  <a:pt x="1148" y="1782"/>
                </a:lnTo>
                <a:lnTo>
                  <a:pt x="1148" y="1781"/>
                </a:lnTo>
                <a:lnTo>
                  <a:pt x="1149" y="1781"/>
                </a:lnTo>
                <a:lnTo>
                  <a:pt x="1149" y="1780"/>
                </a:lnTo>
                <a:lnTo>
                  <a:pt x="1150" y="1780"/>
                </a:lnTo>
                <a:lnTo>
                  <a:pt x="1151" y="1780"/>
                </a:lnTo>
                <a:lnTo>
                  <a:pt x="1151" y="1779"/>
                </a:lnTo>
                <a:lnTo>
                  <a:pt x="1153" y="1777"/>
                </a:lnTo>
                <a:lnTo>
                  <a:pt x="1154" y="1777"/>
                </a:lnTo>
                <a:lnTo>
                  <a:pt x="1154" y="1776"/>
                </a:lnTo>
                <a:lnTo>
                  <a:pt x="1154" y="1775"/>
                </a:lnTo>
                <a:lnTo>
                  <a:pt x="1155" y="1775"/>
                </a:lnTo>
                <a:lnTo>
                  <a:pt x="1155" y="1776"/>
                </a:lnTo>
                <a:lnTo>
                  <a:pt x="1156" y="1776"/>
                </a:lnTo>
                <a:lnTo>
                  <a:pt x="1156" y="1777"/>
                </a:lnTo>
                <a:lnTo>
                  <a:pt x="1156" y="1779"/>
                </a:lnTo>
                <a:lnTo>
                  <a:pt x="1155" y="1779"/>
                </a:lnTo>
                <a:lnTo>
                  <a:pt x="1155" y="1780"/>
                </a:lnTo>
                <a:lnTo>
                  <a:pt x="1156" y="1780"/>
                </a:lnTo>
                <a:lnTo>
                  <a:pt x="1155" y="1780"/>
                </a:lnTo>
                <a:lnTo>
                  <a:pt x="1155" y="1781"/>
                </a:lnTo>
                <a:lnTo>
                  <a:pt x="1156" y="1780"/>
                </a:lnTo>
                <a:lnTo>
                  <a:pt x="1157" y="1780"/>
                </a:lnTo>
                <a:lnTo>
                  <a:pt x="1158" y="1780"/>
                </a:lnTo>
                <a:lnTo>
                  <a:pt x="1158" y="1779"/>
                </a:lnTo>
                <a:lnTo>
                  <a:pt x="1159" y="1780"/>
                </a:lnTo>
                <a:lnTo>
                  <a:pt x="1158" y="1780"/>
                </a:lnTo>
                <a:lnTo>
                  <a:pt x="1158" y="1781"/>
                </a:lnTo>
                <a:lnTo>
                  <a:pt x="1159" y="1781"/>
                </a:lnTo>
                <a:lnTo>
                  <a:pt x="1159" y="1780"/>
                </a:lnTo>
                <a:lnTo>
                  <a:pt x="1161" y="1780"/>
                </a:lnTo>
                <a:lnTo>
                  <a:pt x="1161" y="1779"/>
                </a:lnTo>
                <a:lnTo>
                  <a:pt x="1161" y="1777"/>
                </a:lnTo>
                <a:lnTo>
                  <a:pt x="1159" y="1777"/>
                </a:lnTo>
                <a:lnTo>
                  <a:pt x="1158" y="1776"/>
                </a:lnTo>
                <a:lnTo>
                  <a:pt x="1158" y="1775"/>
                </a:lnTo>
                <a:lnTo>
                  <a:pt x="1157" y="1775"/>
                </a:lnTo>
                <a:lnTo>
                  <a:pt x="1156" y="1774"/>
                </a:lnTo>
                <a:lnTo>
                  <a:pt x="1156" y="1773"/>
                </a:lnTo>
                <a:lnTo>
                  <a:pt x="1157" y="1773"/>
                </a:lnTo>
                <a:lnTo>
                  <a:pt x="1157" y="1774"/>
                </a:lnTo>
                <a:lnTo>
                  <a:pt x="1158" y="1774"/>
                </a:lnTo>
                <a:lnTo>
                  <a:pt x="1159" y="1774"/>
                </a:lnTo>
                <a:lnTo>
                  <a:pt x="1161" y="1774"/>
                </a:lnTo>
                <a:lnTo>
                  <a:pt x="1161" y="1775"/>
                </a:lnTo>
                <a:lnTo>
                  <a:pt x="1161" y="1776"/>
                </a:lnTo>
                <a:lnTo>
                  <a:pt x="1162" y="1777"/>
                </a:lnTo>
                <a:lnTo>
                  <a:pt x="1163" y="1777"/>
                </a:lnTo>
                <a:lnTo>
                  <a:pt x="1162" y="1779"/>
                </a:lnTo>
                <a:lnTo>
                  <a:pt x="1163" y="1779"/>
                </a:lnTo>
                <a:lnTo>
                  <a:pt x="1164" y="1779"/>
                </a:lnTo>
                <a:lnTo>
                  <a:pt x="1165" y="1779"/>
                </a:lnTo>
                <a:lnTo>
                  <a:pt x="1166" y="1779"/>
                </a:lnTo>
                <a:lnTo>
                  <a:pt x="1166" y="1777"/>
                </a:lnTo>
                <a:lnTo>
                  <a:pt x="1167" y="1777"/>
                </a:lnTo>
                <a:lnTo>
                  <a:pt x="1167" y="1776"/>
                </a:lnTo>
                <a:lnTo>
                  <a:pt x="1168" y="1776"/>
                </a:lnTo>
                <a:lnTo>
                  <a:pt x="1170" y="1776"/>
                </a:lnTo>
                <a:lnTo>
                  <a:pt x="1170" y="1777"/>
                </a:lnTo>
                <a:lnTo>
                  <a:pt x="1170" y="1776"/>
                </a:lnTo>
                <a:lnTo>
                  <a:pt x="1171" y="1776"/>
                </a:lnTo>
                <a:lnTo>
                  <a:pt x="1171" y="1777"/>
                </a:lnTo>
                <a:lnTo>
                  <a:pt x="1171" y="1776"/>
                </a:lnTo>
                <a:lnTo>
                  <a:pt x="1170" y="1776"/>
                </a:lnTo>
                <a:lnTo>
                  <a:pt x="1170" y="1775"/>
                </a:lnTo>
                <a:lnTo>
                  <a:pt x="1168" y="1775"/>
                </a:lnTo>
                <a:lnTo>
                  <a:pt x="1167" y="1775"/>
                </a:lnTo>
                <a:lnTo>
                  <a:pt x="1167" y="1774"/>
                </a:lnTo>
                <a:lnTo>
                  <a:pt x="1168" y="1774"/>
                </a:lnTo>
                <a:lnTo>
                  <a:pt x="1168" y="1773"/>
                </a:lnTo>
                <a:lnTo>
                  <a:pt x="1168" y="1774"/>
                </a:lnTo>
                <a:lnTo>
                  <a:pt x="1168" y="1773"/>
                </a:lnTo>
                <a:lnTo>
                  <a:pt x="1170" y="1773"/>
                </a:lnTo>
                <a:lnTo>
                  <a:pt x="1170" y="1772"/>
                </a:lnTo>
                <a:lnTo>
                  <a:pt x="1171" y="1772"/>
                </a:lnTo>
                <a:lnTo>
                  <a:pt x="1172" y="1772"/>
                </a:lnTo>
                <a:lnTo>
                  <a:pt x="1172" y="1771"/>
                </a:lnTo>
                <a:lnTo>
                  <a:pt x="1171" y="1771"/>
                </a:lnTo>
                <a:lnTo>
                  <a:pt x="1172" y="1769"/>
                </a:lnTo>
                <a:lnTo>
                  <a:pt x="1172" y="1771"/>
                </a:lnTo>
                <a:lnTo>
                  <a:pt x="1173" y="1771"/>
                </a:lnTo>
                <a:lnTo>
                  <a:pt x="1173" y="1772"/>
                </a:lnTo>
                <a:lnTo>
                  <a:pt x="1172" y="1772"/>
                </a:lnTo>
                <a:lnTo>
                  <a:pt x="1172" y="1773"/>
                </a:lnTo>
                <a:lnTo>
                  <a:pt x="1172" y="1774"/>
                </a:lnTo>
                <a:lnTo>
                  <a:pt x="1172" y="1775"/>
                </a:lnTo>
                <a:lnTo>
                  <a:pt x="1171" y="1775"/>
                </a:lnTo>
                <a:lnTo>
                  <a:pt x="1172" y="1775"/>
                </a:lnTo>
                <a:lnTo>
                  <a:pt x="1172" y="1776"/>
                </a:lnTo>
                <a:lnTo>
                  <a:pt x="1173" y="1776"/>
                </a:lnTo>
                <a:lnTo>
                  <a:pt x="1174" y="1777"/>
                </a:lnTo>
                <a:lnTo>
                  <a:pt x="1174" y="1776"/>
                </a:lnTo>
                <a:lnTo>
                  <a:pt x="1175" y="1776"/>
                </a:lnTo>
                <a:lnTo>
                  <a:pt x="1175" y="1775"/>
                </a:lnTo>
                <a:lnTo>
                  <a:pt x="1176" y="1775"/>
                </a:lnTo>
                <a:lnTo>
                  <a:pt x="1176" y="1774"/>
                </a:lnTo>
                <a:lnTo>
                  <a:pt x="1176" y="1773"/>
                </a:lnTo>
                <a:lnTo>
                  <a:pt x="1175" y="1773"/>
                </a:lnTo>
                <a:lnTo>
                  <a:pt x="1174" y="1774"/>
                </a:lnTo>
                <a:lnTo>
                  <a:pt x="1173" y="1774"/>
                </a:lnTo>
                <a:lnTo>
                  <a:pt x="1173" y="1775"/>
                </a:lnTo>
                <a:lnTo>
                  <a:pt x="1173" y="1774"/>
                </a:lnTo>
                <a:lnTo>
                  <a:pt x="1172" y="1774"/>
                </a:lnTo>
                <a:lnTo>
                  <a:pt x="1173" y="1774"/>
                </a:lnTo>
                <a:lnTo>
                  <a:pt x="1173" y="1773"/>
                </a:lnTo>
                <a:lnTo>
                  <a:pt x="1172" y="1773"/>
                </a:lnTo>
                <a:lnTo>
                  <a:pt x="1173" y="1773"/>
                </a:lnTo>
                <a:lnTo>
                  <a:pt x="1173" y="1772"/>
                </a:lnTo>
                <a:lnTo>
                  <a:pt x="1174" y="1772"/>
                </a:lnTo>
                <a:lnTo>
                  <a:pt x="1175" y="1772"/>
                </a:lnTo>
                <a:lnTo>
                  <a:pt x="1176" y="1772"/>
                </a:lnTo>
                <a:lnTo>
                  <a:pt x="1176" y="1771"/>
                </a:lnTo>
                <a:lnTo>
                  <a:pt x="1176" y="1769"/>
                </a:lnTo>
                <a:lnTo>
                  <a:pt x="1177" y="1769"/>
                </a:lnTo>
                <a:lnTo>
                  <a:pt x="1177" y="1768"/>
                </a:lnTo>
                <a:lnTo>
                  <a:pt x="1176" y="1768"/>
                </a:lnTo>
                <a:lnTo>
                  <a:pt x="1175" y="1768"/>
                </a:lnTo>
                <a:lnTo>
                  <a:pt x="1174" y="1768"/>
                </a:lnTo>
                <a:lnTo>
                  <a:pt x="1174" y="1769"/>
                </a:lnTo>
                <a:lnTo>
                  <a:pt x="1173" y="1769"/>
                </a:lnTo>
                <a:lnTo>
                  <a:pt x="1172" y="1769"/>
                </a:lnTo>
                <a:lnTo>
                  <a:pt x="1171" y="1769"/>
                </a:lnTo>
                <a:lnTo>
                  <a:pt x="1171" y="1768"/>
                </a:lnTo>
                <a:lnTo>
                  <a:pt x="1171" y="1767"/>
                </a:lnTo>
                <a:lnTo>
                  <a:pt x="1172" y="1767"/>
                </a:lnTo>
                <a:lnTo>
                  <a:pt x="1173" y="1766"/>
                </a:lnTo>
                <a:lnTo>
                  <a:pt x="1174" y="1766"/>
                </a:lnTo>
                <a:lnTo>
                  <a:pt x="1175" y="1766"/>
                </a:lnTo>
                <a:lnTo>
                  <a:pt x="1175" y="1765"/>
                </a:lnTo>
                <a:lnTo>
                  <a:pt x="1176" y="1765"/>
                </a:lnTo>
                <a:lnTo>
                  <a:pt x="1177" y="1764"/>
                </a:lnTo>
                <a:lnTo>
                  <a:pt x="1179" y="1764"/>
                </a:lnTo>
                <a:lnTo>
                  <a:pt x="1181" y="1763"/>
                </a:lnTo>
                <a:lnTo>
                  <a:pt x="1182" y="1763"/>
                </a:lnTo>
                <a:lnTo>
                  <a:pt x="1183" y="1763"/>
                </a:lnTo>
                <a:lnTo>
                  <a:pt x="1184" y="1763"/>
                </a:lnTo>
                <a:lnTo>
                  <a:pt x="1184" y="1761"/>
                </a:lnTo>
                <a:lnTo>
                  <a:pt x="1184" y="1763"/>
                </a:lnTo>
                <a:lnTo>
                  <a:pt x="1184" y="1761"/>
                </a:lnTo>
                <a:lnTo>
                  <a:pt x="1185" y="1761"/>
                </a:lnTo>
                <a:lnTo>
                  <a:pt x="1187" y="1761"/>
                </a:lnTo>
                <a:lnTo>
                  <a:pt x="1187" y="1763"/>
                </a:lnTo>
                <a:lnTo>
                  <a:pt x="1188" y="1763"/>
                </a:lnTo>
                <a:lnTo>
                  <a:pt x="1188" y="1764"/>
                </a:lnTo>
                <a:lnTo>
                  <a:pt x="1188" y="1765"/>
                </a:lnTo>
                <a:lnTo>
                  <a:pt x="1187" y="1766"/>
                </a:lnTo>
                <a:lnTo>
                  <a:pt x="1188" y="1766"/>
                </a:lnTo>
                <a:lnTo>
                  <a:pt x="1188" y="1767"/>
                </a:lnTo>
                <a:lnTo>
                  <a:pt x="1188" y="1766"/>
                </a:lnTo>
                <a:lnTo>
                  <a:pt x="1189" y="1766"/>
                </a:lnTo>
                <a:lnTo>
                  <a:pt x="1189" y="1767"/>
                </a:lnTo>
                <a:lnTo>
                  <a:pt x="1189" y="1768"/>
                </a:lnTo>
                <a:lnTo>
                  <a:pt x="1188" y="1768"/>
                </a:lnTo>
                <a:lnTo>
                  <a:pt x="1188" y="1769"/>
                </a:lnTo>
                <a:lnTo>
                  <a:pt x="1189" y="1769"/>
                </a:lnTo>
                <a:lnTo>
                  <a:pt x="1189" y="1771"/>
                </a:lnTo>
                <a:lnTo>
                  <a:pt x="1190" y="1771"/>
                </a:lnTo>
                <a:lnTo>
                  <a:pt x="1190" y="1772"/>
                </a:lnTo>
                <a:lnTo>
                  <a:pt x="1191" y="1772"/>
                </a:lnTo>
                <a:lnTo>
                  <a:pt x="1192" y="1772"/>
                </a:lnTo>
                <a:lnTo>
                  <a:pt x="1193" y="1772"/>
                </a:lnTo>
                <a:lnTo>
                  <a:pt x="1193" y="1771"/>
                </a:lnTo>
                <a:lnTo>
                  <a:pt x="1193" y="1772"/>
                </a:lnTo>
                <a:lnTo>
                  <a:pt x="1193" y="1773"/>
                </a:lnTo>
                <a:lnTo>
                  <a:pt x="1193" y="1772"/>
                </a:lnTo>
                <a:lnTo>
                  <a:pt x="1192" y="1772"/>
                </a:lnTo>
                <a:lnTo>
                  <a:pt x="1192" y="1773"/>
                </a:lnTo>
                <a:lnTo>
                  <a:pt x="1193" y="1773"/>
                </a:lnTo>
                <a:lnTo>
                  <a:pt x="1194" y="1773"/>
                </a:lnTo>
                <a:lnTo>
                  <a:pt x="1196" y="1773"/>
                </a:lnTo>
                <a:lnTo>
                  <a:pt x="1196" y="1772"/>
                </a:lnTo>
                <a:lnTo>
                  <a:pt x="1194" y="1772"/>
                </a:lnTo>
                <a:lnTo>
                  <a:pt x="1194" y="1771"/>
                </a:lnTo>
                <a:lnTo>
                  <a:pt x="1193" y="1771"/>
                </a:lnTo>
                <a:lnTo>
                  <a:pt x="1192" y="1771"/>
                </a:lnTo>
                <a:lnTo>
                  <a:pt x="1191" y="1771"/>
                </a:lnTo>
                <a:lnTo>
                  <a:pt x="1191" y="1772"/>
                </a:lnTo>
                <a:lnTo>
                  <a:pt x="1191" y="1771"/>
                </a:lnTo>
                <a:lnTo>
                  <a:pt x="1190" y="1771"/>
                </a:lnTo>
                <a:lnTo>
                  <a:pt x="1190" y="1769"/>
                </a:lnTo>
                <a:lnTo>
                  <a:pt x="1189" y="1769"/>
                </a:lnTo>
                <a:lnTo>
                  <a:pt x="1189" y="1768"/>
                </a:lnTo>
                <a:lnTo>
                  <a:pt x="1190" y="1768"/>
                </a:lnTo>
                <a:lnTo>
                  <a:pt x="1190" y="1767"/>
                </a:lnTo>
                <a:lnTo>
                  <a:pt x="1190" y="1766"/>
                </a:lnTo>
                <a:lnTo>
                  <a:pt x="1189" y="1766"/>
                </a:lnTo>
                <a:lnTo>
                  <a:pt x="1189" y="1765"/>
                </a:lnTo>
                <a:lnTo>
                  <a:pt x="1189" y="1764"/>
                </a:lnTo>
                <a:lnTo>
                  <a:pt x="1189" y="1763"/>
                </a:lnTo>
                <a:lnTo>
                  <a:pt x="1190" y="1763"/>
                </a:lnTo>
                <a:lnTo>
                  <a:pt x="1191" y="1763"/>
                </a:lnTo>
                <a:lnTo>
                  <a:pt x="1192" y="1763"/>
                </a:lnTo>
                <a:lnTo>
                  <a:pt x="1192" y="1761"/>
                </a:lnTo>
                <a:lnTo>
                  <a:pt x="1193" y="1761"/>
                </a:lnTo>
                <a:lnTo>
                  <a:pt x="1193" y="1760"/>
                </a:lnTo>
                <a:lnTo>
                  <a:pt x="1193" y="1761"/>
                </a:lnTo>
                <a:lnTo>
                  <a:pt x="1193" y="1763"/>
                </a:lnTo>
                <a:lnTo>
                  <a:pt x="1194" y="1763"/>
                </a:lnTo>
                <a:lnTo>
                  <a:pt x="1194" y="1761"/>
                </a:lnTo>
                <a:lnTo>
                  <a:pt x="1194" y="1760"/>
                </a:lnTo>
                <a:lnTo>
                  <a:pt x="1194" y="1759"/>
                </a:lnTo>
                <a:lnTo>
                  <a:pt x="1194" y="1758"/>
                </a:lnTo>
                <a:lnTo>
                  <a:pt x="1194" y="1757"/>
                </a:lnTo>
                <a:lnTo>
                  <a:pt x="1196" y="1757"/>
                </a:lnTo>
                <a:lnTo>
                  <a:pt x="1196" y="1758"/>
                </a:lnTo>
                <a:lnTo>
                  <a:pt x="1196" y="1759"/>
                </a:lnTo>
                <a:lnTo>
                  <a:pt x="1197" y="1759"/>
                </a:lnTo>
                <a:lnTo>
                  <a:pt x="1197" y="1758"/>
                </a:lnTo>
                <a:lnTo>
                  <a:pt x="1196" y="1758"/>
                </a:lnTo>
                <a:lnTo>
                  <a:pt x="1197" y="1757"/>
                </a:lnTo>
                <a:lnTo>
                  <a:pt x="1196" y="1757"/>
                </a:lnTo>
                <a:lnTo>
                  <a:pt x="1196" y="1756"/>
                </a:lnTo>
                <a:lnTo>
                  <a:pt x="1194" y="1756"/>
                </a:lnTo>
                <a:lnTo>
                  <a:pt x="1194" y="1757"/>
                </a:lnTo>
                <a:lnTo>
                  <a:pt x="1193" y="1757"/>
                </a:lnTo>
                <a:lnTo>
                  <a:pt x="1193" y="1758"/>
                </a:lnTo>
                <a:lnTo>
                  <a:pt x="1193" y="1759"/>
                </a:lnTo>
                <a:lnTo>
                  <a:pt x="1193" y="1760"/>
                </a:lnTo>
                <a:lnTo>
                  <a:pt x="1192" y="1760"/>
                </a:lnTo>
                <a:lnTo>
                  <a:pt x="1191" y="1760"/>
                </a:lnTo>
                <a:lnTo>
                  <a:pt x="1191" y="1759"/>
                </a:lnTo>
                <a:lnTo>
                  <a:pt x="1191" y="1758"/>
                </a:lnTo>
                <a:lnTo>
                  <a:pt x="1192" y="1758"/>
                </a:lnTo>
                <a:lnTo>
                  <a:pt x="1193" y="1758"/>
                </a:lnTo>
                <a:lnTo>
                  <a:pt x="1193" y="1757"/>
                </a:lnTo>
                <a:lnTo>
                  <a:pt x="1193" y="1756"/>
                </a:lnTo>
                <a:lnTo>
                  <a:pt x="1194" y="1755"/>
                </a:lnTo>
                <a:lnTo>
                  <a:pt x="1196" y="1755"/>
                </a:lnTo>
                <a:lnTo>
                  <a:pt x="1196" y="1756"/>
                </a:lnTo>
                <a:lnTo>
                  <a:pt x="1197" y="1756"/>
                </a:lnTo>
                <a:lnTo>
                  <a:pt x="1198" y="1756"/>
                </a:lnTo>
                <a:lnTo>
                  <a:pt x="1198" y="1757"/>
                </a:lnTo>
                <a:lnTo>
                  <a:pt x="1199" y="1757"/>
                </a:lnTo>
                <a:lnTo>
                  <a:pt x="1199" y="1756"/>
                </a:lnTo>
                <a:lnTo>
                  <a:pt x="1200" y="1756"/>
                </a:lnTo>
                <a:lnTo>
                  <a:pt x="1200" y="1757"/>
                </a:lnTo>
                <a:lnTo>
                  <a:pt x="1200" y="1756"/>
                </a:lnTo>
                <a:lnTo>
                  <a:pt x="1200" y="1757"/>
                </a:lnTo>
                <a:lnTo>
                  <a:pt x="1201" y="1757"/>
                </a:lnTo>
                <a:lnTo>
                  <a:pt x="1201" y="1758"/>
                </a:lnTo>
                <a:lnTo>
                  <a:pt x="1200" y="1758"/>
                </a:lnTo>
                <a:lnTo>
                  <a:pt x="1200" y="1759"/>
                </a:lnTo>
                <a:lnTo>
                  <a:pt x="1200" y="1760"/>
                </a:lnTo>
                <a:lnTo>
                  <a:pt x="1201" y="1760"/>
                </a:lnTo>
                <a:lnTo>
                  <a:pt x="1201" y="1759"/>
                </a:lnTo>
                <a:lnTo>
                  <a:pt x="1202" y="1759"/>
                </a:lnTo>
                <a:lnTo>
                  <a:pt x="1201" y="1758"/>
                </a:lnTo>
                <a:lnTo>
                  <a:pt x="1201" y="1757"/>
                </a:lnTo>
                <a:lnTo>
                  <a:pt x="1202" y="1757"/>
                </a:lnTo>
                <a:lnTo>
                  <a:pt x="1204" y="1757"/>
                </a:lnTo>
                <a:lnTo>
                  <a:pt x="1204" y="1758"/>
                </a:lnTo>
                <a:lnTo>
                  <a:pt x="1204" y="1759"/>
                </a:lnTo>
                <a:lnTo>
                  <a:pt x="1205" y="1759"/>
                </a:lnTo>
                <a:lnTo>
                  <a:pt x="1205" y="1760"/>
                </a:lnTo>
                <a:lnTo>
                  <a:pt x="1204" y="1760"/>
                </a:lnTo>
                <a:lnTo>
                  <a:pt x="1202" y="1760"/>
                </a:lnTo>
                <a:lnTo>
                  <a:pt x="1202" y="1761"/>
                </a:lnTo>
                <a:lnTo>
                  <a:pt x="1204" y="1761"/>
                </a:lnTo>
                <a:lnTo>
                  <a:pt x="1205" y="1761"/>
                </a:lnTo>
                <a:lnTo>
                  <a:pt x="1204" y="1763"/>
                </a:lnTo>
                <a:lnTo>
                  <a:pt x="1202" y="1763"/>
                </a:lnTo>
                <a:lnTo>
                  <a:pt x="1202" y="1764"/>
                </a:lnTo>
                <a:lnTo>
                  <a:pt x="1202" y="1765"/>
                </a:lnTo>
                <a:lnTo>
                  <a:pt x="1201" y="1765"/>
                </a:lnTo>
                <a:lnTo>
                  <a:pt x="1201" y="1766"/>
                </a:lnTo>
                <a:lnTo>
                  <a:pt x="1201" y="1767"/>
                </a:lnTo>
                <a:lnTo>
                  <a:pt x="1201" y="1768"/>
                </a:lnTo>
                <a:lnTo>
                  <a:pt x="1202" y="1767"/>
                </a:lnTo>
                <a:lnTo>
                  <a:pt x="1204" y="1767"/>
                </a:lnTo>
                <a:lnTo>
                  <a:pt x="1204" y="1766"/>
                </a:lnTo>
                <a:lnTo>
                  <a:pt x="1204" y="1765"/>
                </a:lnTo>
                <a:lnTo>
                  <a:pt x="1205" y="1764"/>
                </a:lnTo>
                <a:lnTo>
                  <a:pt x="1206" y="1764"/>
                </a:lnTo>
                <a:lnTo>
                  <a:pt x="1206" y="1763"/>
                </a:lnTo>
                <a:lnTo>
                  <a:pt x="1205" y="1763"/>
                </a:lnTo>
                <a:lnTo>
                  <a:pt x="1205" y="1761"/>
                </a:lnTo>
                <a:lnTo>
                  <a:pt x="1206" y="1761"/>
                </a:lnTo>
                <a:lnTo>
                  <a:pt x="1206" y="1760"/>
                </a:lnTo>
                <a:lnTo>
                  <a:pt x="1205" y="1759"/>
                </a:lnTo>
                <a:lnTo>
                  <a:pt x="1205" y="1758"/>
                </a:lnTo>
                <a:lnTo>
                  <a:pt x="1206" y="1757"/>
                </a:lnTo>
                <a:lnTo>
                  <a:pt x="1206" y="1758"/>
                </a:lnTo>
                <a:lnTo>
                  <a:pt x="1206" y="1757"/>
                </a:lnTo>
                <a:lnTo>
                  <a:pt x="1206" y="1756"/>
                </a:lnTo>
                <a:lnTo>
                  <a:pt x="1206" y="1757"/>
                </a:lnTo>
                <a:lnTo>
                  <a:pt x="1207" y="1757"/>
                </a:lnTo>
                <a:lnTo>
                  <a:pt x="1207" y="1756"/>
                </a:lnTo>
                <a:lnTo>
                  <a:pt x="1208" y="1756"/>
                </a:lnTo>
                <a:lnTo>
                  <a:pt x="1207" y="1756"/>
                </a:lnTo>
                <a:lnTo>
                  <a:pt x="1207" y="1757"/>
                </a:lnTo>
                <a:lnTo>
                  <a:pt x="1208" y="1757"/>
                </a:lnTo>
                <a:lnTo>
                  <a:pt x="1208" y="1756"/>
                </a:lnTo>
                <a:lnTo>
                  <a:pt x="1209" y="1756"/>
                </a:lnTo>
                <a:lnTo>
                  <a:pt x="1209" y="1755"/>
                </a:lnTo>
                <a:lnTo>
                  <a:pt x="1209" y="1754"/>
                </a:lnTo>
                <a:lnTo>
                  <a:pt x="1210" y="1754"/>
                </a:lnTo>
                <a:lnTo>
                  <a:pt x="1211" y="1754"/>
                </a:lnTo>
                <a:lnTo>
                  <a:pt x="1211" y="1752"/>
                </a:lnTo>
                <a:lnTo>
                  <a:pt x="1210" y="1752"/>
                </a:lnTo>
                <a:lnTo>
                  <a:pt x="1211" y="1752"/>
                </a:lnTo>
                <a:lnTo>
                  <a:pt x="1211" y="1751"/>
                </a:lnTo>
                <a:lnTo>
                  <a:pt x="1210" y="1751"/>
                </a:lnTo>
                <a:lnTo>
                  <a:pt x="1210" y="1750"/>
                </a:lnTo>
                <a:lnTo>
                  <a:pt x="1211" y="1750"/>
                </a:lnTo>
                <a:lnTo>
                  <a:pt x="1211" y="1749"/>
                </a:lnTo>
                <a:lnTo>
                  <a:pt x="1213" y="1749"/>
                </a:lnTo>
                <a:lnTo>
                  <a:pt x="1213" y="1750"/>
                </a:lnTo>
                <a:lnTo>
                  <a:pt x="1213" y="1751"/>
                </a:lnTo>
                <a:lnTo>
                  <a:pt x="1213" y="1752"/>
                </a:lnTo>
                <a:lnTo>
                  <a:pt x="1214" y="1752"/>
                </a:lnTo>
                <a:lnTo>
                  <a:pt x="1215" y="1752"/>
                </a:lnTo>
                <a:lnTo>
                  <a:pt x="1215" y="1751"/>
                </a:lnTo>
                <a:lnTo>
                  <a:pt x="1214" y="1750"/>
                </a:lnTo>
                <a:lnTo>
                  <a:pt x="1214" y="1749"/>
                </a:lnTo>
                <a:lnTo>
                  <a:pt x="1215" y="1749"/>
                </a:lnTo>
                <a:lnTo>
                  <a:pt x="1216" y="1748"/>
                </a:lnTo>
                <a:lnTo>
                  <a:pt x="1215" y="1747"/>
                </a:lnTo>
                <a:lnTo>
                  <a:pt x="1214" y="1747"/>
                </a:lnTo>
                <a:lnTo>
                  <a:pt x="1214" y="1746"/>
                </a:lnTo>
                <a:lnTo>
                  <a:pt x="1215" y="1746"/>
                </a:lnTo>
                <a:lnTo>
                  <a:pt x="1214" y="1744"/>
                </a:lnTo>
                <a:lnTo>
                  <a:pt x="1213" y="1744"/>
                </a:lnTo>
                <a:lnTo>
                  <a:pt x="1214" y="1744"/>
                </a:lnTo>
                <a:lnTo>
                  <a:pt x="1214" y="1743"/>
                </a:lnTo>
                <a:lnTo>
                  <a:pt x="1215" y="1744"/>
                </a:lnTo>
                <a:lnTo>
                  <a:pt x="1215" y="1743"/>
                </a:lnTo>
                <a:lnTo>
                  <a:pt x="1216" y="1743"/>
                </a:lnTo>
                <a:lnTo>
                  <a:pt x="1217" y="1743"/>
                </a:lnTo>
                <a:lnTo>
                  <a:pt x="1217" y="1744"/>
                </a:lnTo>
                <a:lnTo>
                  <a:pt x="1218" y="1744"/>
                </a:lnTo>
                <a:lnTo>
                  <a:pt x="1219" y="1744"/>
                </a:lnTo>
                <a:lnTo>
                  <a:pt x="1219" y="1743"/>
                </a:lnTo>
                <a:lnTo>
                  <a:pt x="1220" y="1744"/>
                </a:lnTo>
                <a:lnTo>
                  <a:pt x="1222" y="1744"/>
                </a:lnTo>
                <a:lnTo>
                  <a:pt x="1222" y="1746"/>
                </a:lnTo>
                <a:lnTo>
                  <a:pt x="1223" y="1747"/>
                </a:lnTo>
                <a:lnTo>
                  <a:pt x="1223" y="1746"/>
                </a:lnTo>
                <a:lnTo>
                  <a:pt x="1224" y="1746"/>
                </a:lnTo>
                <a:lnTo>
                  <a:pt x="1224" y="1747"/>
                </a:lnTo>
                <a:lnTo>
                  <a:pt x="1224" y="1748"/>
                </a:lnTo>
                <a:lnTo>
                  <a:pt x="1225" y="1748"/>
                </a:lnTo>
                <a:lnTo>
                  <a:pt x="1225" y="1749"/>
                </a:lnTo>
                <a:lnTo>
                  <a:pt x="1226" y="1749"/>
                </a:lnTo>
                <a:lnTo>
                  <a:pt x="1227" y="1749"/>
                </a:lnTo>
                <a:lnTo>
                  <a:pt x="1228" y="1749"/>
                </a:lnTo>
                <a:lnTo>
                  <a:pt x="1230" y="1748"/>
                </a:lnTo>
                <a:lnTo>
                  <a:pt x="1231" y="1748"/>
                </a:lnTo>
                <a:lnTo>
                  <a:pt x="1231" y="1749"/>
                </a:lnTo>
                <a:lnTo>
                  <a:pt x="1231" y="1750"/>
                </a:lnTo>
                <a:lnTo>
                  <a:pt x="1232" y="1750"/>
                </a:lnTo>
                <a:lnTo>
                  <a:pt x="1233" y="1750"/>
                </a:lnTo>
                <a:lnTo>
                  <a:pt x="1232" y="1750"/>
                </a:lnTo>
                <a:lnTo>
                  <a:pt x="1232" y="1749"/>
                </a:lnTo>
                <a:lnTo>
                  <a:pt x="1232" y="1748"/>
                </a:lnTo>
                <a:lnTo>
                  <a:pt x="1233" y="1748"/>
                </a:lnTo>
                <a:lnTo>
                  <a:pt x="1234" y="1748"/>
                </a:lnTo>
                <a:lnTo>
                  <a:pt x="1234" y="1747"/>
                </a:lnTo>
                <a:lnTo>
                  <a:pt x="1233" y="1747"/>
                </a:lnTo>
                <a:lnTo>
                  <a:pt x="1233" y="1746"/>
                </a:lnTo>
                <a:lnTo>
                  <a:pt x="1233" y="1744"/>
                </a:lnTo>
                <a:lnTo>
                  <a:pt x="1233" y="1743"/>
                </a:lnTo>
                <a:lnTo>
                  <a:pt x="1232" y="1743"/>
                </a:lnTo>
                <a:lnTo>
                  <a:pt x="1231" y="1743"/>
                </a:lnTo>
                <a:lnTo>
                  <a:pt x="1231" y="1742"/>
                </a:lnTo>
                <a:lnTo>
                  <a:pt x="1232" y="1742"/>
                </a:lnTo>
                <a:lnTo>
                  <a:pt x="1232" y="1741"/>
                </a:lnTo>
                <a:lnTo>
                  <a:pt x="1232" y="1740"/>
                </a:lnTo>
                <a:lnTo>
                  <a:pt x="1232" y="1739"/>
                </a:lnTo>
                <a:lnTo>
                  <a:pt x="1231" y="1739"/>
                </a:lnTo>
                <a:lnTo>
                  <a:pt x="1231" y="1740"/>
                </a:lnTo>
                <a:lnTo>
                  <a:pt x="1231" y="1741"/>
                </a:lnTo>
                <a:lnTo>
                  <a:pt x="1230" y="1741"/>
                </a:lnTo>
                <a:lnTo>
                  <a:pt x="1228" y="1741"/>
                </a:lnTo>
                <a:lnTo>
                  <a:pt x="1227" y="1741"/>
                </a:lnTo>
                <a:lnTo>
                  <a:pt x="1227" y="1742"/>
                </a:lnTo>
                <a:lnTo>
                  <a:pt x="1227" y="1741"/>
                </a:lnTo>
                <a:lnTo>
                  <a:pt x="1228" y="1740"/>
                </a:lnTo>
                <a:lnTo>
                  <a:pt x="1227" y="1740"/>
                </a:lnTo>
                <a:lnTo>
                  <a:pt x="1226" y="1740"/>
                </a:lnTo>
                <a:lnTo>
                  <a:pt x="1226" y="1741"/>
                </a:lnTo>
                <a:lnTo>
                  <a:pt x="1226" y="1742"/>
                </a:lnTo>
                <a:lnTo>
                  <a:pt x="1225" y="1742"/>
                </a:lnTo>
                <a:lnTo>
                  <a:pt x="1225" y="1743"/>
                </a:lnTo>
                <a:lnTo>
                  <a:pt x="1224" y="1743"/>
                </a:lnTo>
                <a:lnTo>
                  <a:pt x="1225" y="1743"/>
                </a:lnTo>
                <a:lnTo>
                  <a:pt x="1225" y="1744"/>
                </a:lnTo>
                <a:lnTo>
                  <a:pt x="1226" y="1743"/>
                </a:lnTo>
                <a:lnTo>
                  <a:pt x="1225" y="1744"/>
                </a:lnTo>
                <a:lnTo>
                  <a:pt x="1225" y="1746"/>
                </a:lnTo>
                <a:lnTo>
                  <a:pt x="1226" y="1746"/>
                </a:lnTo>
                <a:lnTo>
                  <a:pt x="1226" y="1744"/>
                </a:lnTo>
                <a:lnTo>
                  <a:pt x="1226" y="1746"/>
                </a:lnTo>
                <a:lnTo>
                  <a:pt x="1226" y="1747"/>
                </a:lnTo>
                <a:lnTo>
                  <a:pt x="1225" y="1747"/>
                </a:lnTo>
                <a:lnTo>
                  <a:pt x="1224" y="1746"/>
                </a:lnTo>
                <a:lnTo>
                  <a:pt x="1224" y="1744"/>
                </a:lnTo>
                <a:lnTo>
                  <a:pt x="1224" y="1743"/>
                </a:lnTo>
                <a:lnTo>
                  <a:pt x="1224" y="1742"/>
                </a:lnTo>
                <a:lnTo>
                  <a:pt x="1224" y="1741"/>
                </a:lnTo>
                <a:lnTo>
                  <a:pt x="1224" y="1740"/>
                </a:lnTo>
                <a:lnTo>
                  <a:pt x="1223" y="1740"/>
                </a:lnTo>
                <a:lnTo>
                  <a:pt x="1223" y="1739"/>
                </a:lnTo>
                <a:lnTo>
                  <a:pt x="1224" y="1739"/>
                </a:lnTo>
                <a:lnTo>
                  <a:pt x="1224" y="1738"/>
                </a:lnTo>
                <a:lnTo>
                  <a:pt x="1224" y="1736"/>
                </a:lnTo>
                <a:lnTo>
                  <a:pt x="1225" y="1736"/>
                </a:lnTo>
                <a:lnTo>
                  <a:pt x="1226" y="1738"/>
                </a:lnTo>
                <a:lnTo>
                  <a:pt x="1225" y="1738"/>
                </a:lnTo>
                <a:lnTo>
                  <a:pt x="1226" y="1739"/>
                </a:lnTo>
                <a:lnTo>
                  <a:pt x="1226" y="1738"/>
                </a:lnTo>
                <a:lnTo>
                  <a:pt x="1227" y="1738"/>
                </a:lnTo>
                <a:lnTo>
                  <a:pt x="1227" y="1736"/>
                </a:lnTo>
                <a:lnTo>
                  <a:pt x="1228" y="1735"/>
                </a:lnTo>
                <a:lnTo>
                  <a:pt x="1230" y="1735"/>
                </a:lnTo>
                <a:lnTo>
                  <a:pt x="1230" y="1734"/>
                </a:lnTo>
                <a:lnTo>
                  <a:pt x="1230" y="1735"/>
                </a:lnTo>
                <a:lnTo>
                  <a:pt x="1230" y="1736"/>
                </a:lnTo>
                <a:lnTo>
                  <a:pt x="1231" y="1736"/>
                </a:lnTo>
                <a:lnTo>
                  <a:pt x="1231" y="1735"/>
                </a:lnTo>
                <a:lnTo>
                  <a:pt x="1231" y="1734"/>
                </a:lnTo>
                <a:lnTo>
                  <a:pt x="1232" y="1734"/>
                </a:lnTo>
                <a:lnTo>
                  <a:pt x="1232" y="1735"/>
                </a:lnTo>
                <a:lnTo>
                  <a:pt x="1233" y="1735"/>
                </a:lnTo>
                <a:lnTo>
                  <a:pt x="1232" y="1734"/>
                </a:lnTo>
                <a:lnTo>
                  <a:pt x="1232" y="1733"/>
                </a:lnTo>
                <a:lnTo>
                  <a:pt x="1232" y="1732"/>
                </a:lnTo>
                <a:lnTo>
                  <a:pt x="1232" y="1731"/>
                </a:lnTo>
                <a:lnTo>
                  <a:pt x="1233" y="1731"/>
                </a:lnTo>
                <a:lnTo>
                  <a:pt x="1234" y="1731"/>
                </a:lnTo>
                <a:lnTo>
                  <a:pt x="1235" y="1730"/>
                </a:lnTo>
                <a:lnTo>
                  <a:pt x="1235" y="1729"/>
                </a:lnTo>
                <a:lnTo>
                  <a:pt x="1236" y="1729"/>
                </a:lnTo>
                <a:lnTo>
                  <a:pt x="1236" y="1727"/>
                </a:lnTo>
                <a:lnTo>
                  <a:pt x="1237" y="1726"/>
                </a:lnTo>
                <a:lnTo>
                  <a:pt x="1239" y="1725"/>
                </a:lnTo>
                <a:lnTo>
                  <a:pt x="1240" y="1725"/>
                </a:lnTo>
                <a:lnTo>
                  <a:pt x="1240" y="1724"/>
                </a:lnTo>
                <a:lnTo>
                  <a:pt x="1241" y="1724"/>
                </a:lnTo>
                <a:lnTo>
                  <a:pt x="1242" y="1724"/>
                </a:lnTo>
                <a:lnTo>
                  <a:pt x="1243" y="1724"/>
                </a:lnTo>
                <a:lnTo>
                  <a:pt x="1244" y="1725"/>
                </a:lnTo>
                <a:lnTo>
                  <a:pt x="1246" y="1726"/>
                </a:lnTo>
                <a:lnTo>
                  <a:pt x="1248" y="1727"/>
                </a:lnTo>
                <a:lnTo>
                  <a:pt x="1249" y="1727"/>
                </a:lnTo>
                <a:lnTo>
                  <a:pt x="1249" y="1729"/>
                </a:lnTo>
                <a:lnTo>
                  <a:pt x="1248" y="1729"/>
                </a:lnTo>
                <a:lnTo>
                  <a:pt x="1248" y="1730"/>
                </a:lnTo>
                <a:lnTo>
                  <a:pt x="1248" y="1731"/>
                </a:lnTo>
                <a:lnTo>
                  <a:pt x="1249" y="1731"/>
                </a:lnTo>
                <a:lnTo>
                  <a:pt x="1249" y="1730"/>
                </a:lnTo>
                <a:lnTo>
                  <a:pt x="1250" y="1729"/>
                </a:lnTo>
                <a:lnTo>
                  <a:pt x="1250" y="1730"/>
                </a:lnTo>
                <a:lnTo>
                  <a:pt x="1251" y="1730"/>
                </a:lnTo>
                <a:lnTo>
                  <a:pt x="1251" y="1731"/>
                </a:lnTo>
                <a:lnTo>
                  <a:pt x="1251" y="1732"/>
                </a:lnTo>
                <a:lnTo>
                  <a:pt x="1252" y="1732"/>
                </a:lnTo>
                <a:lnTo>
                  <a:pt x="1252" y="1733"/>
                </a:lnTo>
                <a:lnTo>
                  <a:pt x="1252" y="1734"/>
                </a:lnTo>
                <a:lnTo>
                  <a:pt x="1252" y="1738"/>
                </a:lnTo>
                <a:lnTo>
                  <a:pt x="1252" y="1741"/>
                </a:lnTo>
                <a:lnTo>
                  <a:pt x="1252" y="1743"/>
                </a:lnTo>
                <a:lnTo>
                  <a:pt x="1253" y="1743"/>
                </a:lnTo>
                <a:lnTo>
                  <a:pt x="1253" y="1742"/>
                </a:lnTo>
                <a:lnTo>
                  <a:pt x="1253" y="1734"/>
                </a:lnTo>
                <a:lnTo>
                  <a:pt x="1253" y="1733"/>
                </a:lnTo>
                <a:lnTo>
                  <a:pt x="1253" y="1732"/>
                </a:lnTo>
                <a:lnTo>
                  <a:pt x="1253" y="1731"/>
                </a:lnTo>
                <a:lnTo>
                  <a:pt x="1252" y="1730"/>
                </a:lnTo>
                <a:lnTo>
                  <a:pt x="1252" y="1729"/>
                </a:lnTo>
                <a:lnTo>
                  <a:pt x="1251" y="1729"/>
                </a:lnTo>
                <a:lnTo>
                  <a:pt x="1251" y="1727"/>
                </a:lnTo>
                <a:lnTo>
                  <a:pt x="1250" y="1727"/>
                </a:lnTo>
                <a:lnTo>
                  <a:pt x="1250" y="1726"/>
                </a:lnTo>
                <a:lnTo>
                  <a:pt x="1249" y="1726"/>
                </a:lnTo>
                <a:lnTo>
                  <a:pt x="1248" y="1725"/>
                </a:lnTo>
                <a:lnTo>
                  <a:pt x="1246" y="1725"/>
                </a:lnTo>
                <a:lnTo>
                  <a:pt x="1245" y="1724"/>
                </a:lnTo>
                <a:lnTo>
                  <a:pt x="1244" y="1724"/>
                </a:lnTo>
                <a:lnTo>
                  <a:pt x="1244" y="1723"/>
                </a:lnTo>
                <a:lnTo>
                  <a:pt x="1243" y="1723"/>
                </a:lnTo>
                <a:lnTo>
                  <a:pt x="1243" y="1722"/>
                </a:lnTo>
                <a:lnTo>
                  <a:pt x="1242" y="1722"/>
                </a:lnTo>
                <a:lnTo>
                  <a:pt x="1242" y="1721"/>
                </a:lnTo>
                <a:lnTo>
                  <a:pt x="1243" y="1719"/>
                </a:lnTo>
                <a:lnTo>
                  <a:pt x="1243" y="1718"/>
                </a:lnTo>
                <a:lnTo>
                  <a:pt x="1244" y="1717"/>
                </a:lnTo>
                <a:lnTo>
                  <a:pt x="1245" y="1717"/>
                </a:lnTo>
                <a:lnTo>
                  <a:pt x="1246" y="1717"/>
                </a:lnTo>
                <a:lnTo>
                  <a:pt x="1246" y="1718"/>
                </a:lnTo>
                <a:lnTo>
                  <a:pt x="1249" y="1719"/>
                </a:lnTo>
                <a:lnTo>
                  <a:pt x="1250" y="1721"/>
                </a:lnTo>
                <a:lnTo>
                  <a:pt x="1251" y="1721"/>
                </a:lnTo>
                <a:lnTo>
                  <a:pt x="1252" y="1722"/>
                </a:lnTo>
                <a:lnTo>
                  <a:pt x="1253" y="1722"/>
                </a:lnTo>
                <a:lnTo>
                  <a:pt x="1253" y="1723"/>
                </a:lnTo>
                <a:lnTo>
                  <a:pt x="1254" y="1723"/>
                </a:lnTo>
                <a:lnTo>
                  <a:pt x="1254" y="1724"/>
                </a:lnTo>
                <a:lnTo>
                  <a:pt x="1254" y="1725"/>
                </a:lnTo>
                <a:lnTo>
                  <a:pt x="1256" y="1726"/>
                </a:lnTo>
                <a:lnTo>
                  <a:pt x="1257" y="1726"/>
                </a:lnTo>
                <a:lnTo>
                  <a:pt x="1257" y="1727"/>
                </a:lnTo>
                <a:lnTo>
                  <a:pt x="1258" y="1729"/>
                </a:lnTo>
                <a:lnTo>
                  <a:pt x="1258" y="1730"/>
                </a:lnTo>
                <a:lnTo>
                  <a:pt x="1258" y="1731"/>
                </a:lnTo>
                <a:lnTo>
                  <a:pt x="1258" y="1732"/>
                </a:lnTo>
                <a:lnTo>
                  <a:pt x="1259" y="1732"/>
                </a:lnTo>
                <a:lnTo>
                  <a:pt x="1260" y="1732"/>
                </a:lnTo>
                <a:lnTo>
                  <a:pt x="1261" y="1732"/>
                </a:lnTo>
                <a:lnTo>
                  <a:pt x="1262" y="1731"/>
                </a:lnTo>
                <a:lnTo>
                  <a:pt x="1263" y="1731"/>
                </a:lnTo>
                <a:lnTo>
                  <a:pt x="1263" y="1730"/>
                </a:lnTo>
                <a:lnTo>
                  <a:pt x="1265" y="1730"/>
                </a:lnTo>
                <a:lnTo>
                  <a:pt x="1265" y="1731"/>
                </a:lnTo>
                <a:lnTo>
                  <a:pt x="1266" y="1732"/>
                </a:lnTo>
                <a:lnTo>
                  <a:pt x="1267" y="1732"/>
                </a:lnTo>
                <a:lnTo>
                  <a:pt x="1268" y="1733"/>
                </a:lnTo>
                <a:lnTo>
                  <a:pt x="1269" y="1734"/>
                </a:lnTo>
                <a:lnTo>
                  <a:pt x="1270" y="1734"/>
                </a:lnTo>
                <a:lnTo>
                  <a:pt x="1270" y="1735"/>
                </a:lnTo>
                <a:lnTo>
                  <a:pt x="1271" y="1736"/>
                </a:lnTo>
                <a:lnTo>
                  <a:pt x="1271" y="1738"/>
                </a:lnTo>
                <a:lnTo>
                  <a:pt x="1273" y="1738"/>
                </a:lnTo>
                <a:lnTo>
                  <a:pt x="1276" y="1742"/>
                </a:lnTo>
                <a:lnTo>
                  <a:pt x="1277" y="1743"/>
                </a:lnTo>
                <a:lnTo>
                  <a:pt x="1278" y="1743"/>
                </a:lnTo>
                <a:lnTo>
                  <a:pt x="1279" y="1743"/>
                </a:lnTo>
                <a:lnTo>
                  <a:pt x="1280" y="1742"/>
                </a:lnTo>
                <a:lnTo>
                  <a:pt x="1283" y="1740"/>
                </a:lnTo>
                <a:lnTo>
                  <a:pt x="1286" y="1738"/>
                </a:lnTo>
                <a:lnTo>
                  <a:pt x="1287" y="1735"/>
                </a:lnTo>
                <a:lnTo>
                  <a:pt x="1291" y="1733"/>
                </a:lnTo>
                <a:lnTo>
                  <a:pt x="1296" y="1729"/>
                </a:lnTo>
                <a:lnTo>
                  <a:pt x="1299" y="1726"/>
                </a:lnTo>
                <a:lnTo>
                  <a:pt x="1301" y="1724"/>
                </a:lnTo>
                <a:lnTo>
                  <a:pt x="1302" y="1722"/>
                </a:lnTo>
                <a:lnTo>
                  <a:pt x="1303" y="1722"/>
                </a:lnTo>
                <a:lnTo>
                  <a:pt x="1304" y="1723"/>
                </a:lnTo>
                <a:lnTo>
                  <a:pt x="1305" y="1723"/>
                </a:lnTo>
                <a:lnTo>
                  <a:pt x="1305" y="1724"/>
                </a:lnTo>
                <a:lnTo>
                  <a:pt x="1306" y="1724"/>
                </a:lnTo>
                <a:lnTo>
                  <a:pt x="1306" y="1725"/>
                </a:lnTo>
                <a:lnTo>
                  <a:pt x="1308" y="1725"/>
                </a:lnTo>
                <a:lnTo>
                  <a:pt x="1308" y="1726"/>
                </a:lnTo>
                <a:lnTo>
                  <a:pt x="1308" y="1727"/>
                </a:lnTo>
                <a:lnTo>
                  <a:pt x="1306" y="1729"/>
                </a:lnTo>
                <a:lnTo>
                  <a:pt x="1306" y="1730"/>
                </a:lnTo>
                <a:lnTo>
                  <a:pt x="1306" y="1731"/>
                </a:lnTo>
                <a:lnTo>
                  <a:pt x="1306" y="1732"/>
                </a:lnTo>
                <a:lnTo>
                  <a:pt x="1308" y="1732"/>
                </a:lnTo>
                <a:lnTo>
                  <a:pt x="1309" y="1732"/>
                </a:lnTo>
                <a:lnTo>
                  <a:pt x="1308" y="1732"/>
                </a:lnTo>
                <a:lnTo>
                  <a:pt x="1308" y="1731"/>
                </a:lnTo>
                <a:lnTo>
                  <a:pt x="1308" y="1729"/>
                </a:lnTo>
                <a:lnTo>
                  <a:pt x="1308" y="1727"/>
                </a:lnTo>
                <a:lnTo>
                  <a:pt x="1308" y="1726"/>
                </a:lnTo>
                <a:lnTo>
                  <a:pt x="1309" y="1726"/>
                </a:lnTo>
                <a:lnTo>
                  <a:pt x="1309" y="1725"/>
                </a:lnTo>
                <a:lnTo>
                  <a:pt x="1308" y="1724"/>
                </a:lnTo>
                <a:lnTo>
                  <a:pt x="1305" y="1723"/>
                </a:lnTo>
                <a:lnTo>
                  <a:pt x="1304" y="1721"/>
                </a:lnTo>
                <a:lnTo>
                  <a:pt x="1303" y="1719"/>
                </a:lnTo>
                <a:lnTo>
                  <a:pt x="1302" y="1719"/>
                </a:lnTo>
                <a:lnTo>
                  <a:pt x="1302" y="1721"/>
                </a:lnTo>
                <a:lnTo>
                  <a:pt x="1300" y="1723"/>
                </a:lnTo>
                <a:lnTo>
                  <a:pt x="1297" y="1724"/>
                </a:lnTo>
                <a:lnTo>
                  <a:pt x="1294" y="1727"/>
                </a:lnTo>
                <a:lnTo>
                  <a:pt x="1291" y="1731"/>
                </a:lnTo>
                <a:lnTo>
                  <a:pt x="1285" y="1735"/>
                </a:lnTo>
                <a:lnTo>
                  <a:pt x="1282" y="1739"/>
                </a:lnTo>
                <a:lnTo>
                  <a:pt x="1280" y="1740"/>
                </a:lnTo>
                <a:lnTo>
                  <a:pt x="1279" y="1741"/>
                </a:lnTo>
                <a:lnTo>
                  <a:pt x="1278" y="1741"/>
                </a:lnTo>
                <a:lnTo>
                  <a:pt x="1277" y="1741"/>
                </a:lnTo>
                <a:lnTo>
                  <a:pt x="1277" y="1740"/>
                </a:lnTo>
                <a:lnTo>
                  <a:pt x="1277" y="1739"/>
                </a:lnTo>
                <a:lnTo>
                  <a:pt x="1279" y="1736"/>
                </a:lnTo>
                <a:lnTo>
                  <a:pt x="1280" y="1735"/>
                </a:lnTo>
                <a:lnTo>
                  <a:pt x="1282" y="1734"/>
                </a:lnTo>
                <a:lnTo>
                  <a:pt x="1285" y="1732"/>
                </a:lnTo>
                <a:lnTo>
                  <a:pt x="1287" y="1730"/>
                </a:lnTo>
                <a:lnTo>
                  <a:pt x="1289" y="1727"/>
                </a:lnTo>
                <a:lnTo>
                  <a:pt x="1294" y="1723"/>
                </a:lnTo>
                <a:lnTo>
                  <a:pt x="1296" y="1721"/>
                </a:lnTo>
                <a:lnTo>
                  <a:pt x="1299" y="1718"/>
                </a:lnTo>
                <a:lnTo>
                  <a:pt x="1300" y="1717"/>
                </a:lnTo>
                <a:lnTo>
                  <a:pt x="1300" y="1716"/>
                </a:lnTo>
                <a:lnTo>
                  <a:pt x="1299" y="1716"/>
                </a:lnTo>
                <a:lnTo>
                  <a:pt x="1297" y="1716"/>
                </a:lnTo>
                <a:lnTo>
                  <a:pt x="1297" y="1717"/>
                </a:lnTo>
                <a:lnTo>
                  <a:pt x="1293" y="1722"/>
                </a:lnTo>
                <a:lnTo>
                  <a:pt x="1291" y="1724"/>
                </a:lnTo>
                <a:lnTo>
                  <a:pt x="1285" y="1729"/>
                </a:lnTo>
                <a:lnTo>
                  <a:pt x="1284" y="1730"/>
                </a:lnTo>
                <a:lnTo>
                  <a:pt x="1282" y="1731"/>
                </a:lnTo>
                <a:lnTo>
                  <a:pt x="1280" y="1732"/>
                </a:lnTo>
                <a:lnTo>
                  <a:pt x="1279" y="1734"/>
                </a:lnTo>
                <a:lnTo>
                  <a:pt x="1277" y="1736"/>
                </a:lnTo>
                <a:lnTo>
                  <a:pt x="1276" y="1736"/>
                </a:lnTo>
                <a:lnTo>
                  <a:pt x="1276" y="1738"/>
                </a:lnTo>
                <a:lnTo>
                  <a:pt x="1275" y="1738"/>
                </a:lnTo>
                <a:lnTo>
                  <a:pt x="1274" y="1736"/>
                </a:lnTo>
                <a:lnTo>
                  <a:pt x="1273" y="1735"/>
                </a:lnTo>
                <a:lnTo>
                  <a:pt x="1271" y="1735"/>
                </a:lnTo>
                <a:lnTo>
                  <a:pt x="1271" y="1734"/>
                </a:lnTo>
                <a:lnTo>
                  <a:pt x="1270" y="1734"/>
                </a:lnTo>
                <a:lnTo>
                  <a:pt x="1269" y="1733"/>
                </a:lnTo>
                <a:lnTo>
                  <a:pt x="1269" y="1732"/>
                </a:lnTo>
                <a:lnTo>
                  <a:pt x="1268" y="1731"/>
                </a:lnTo>
                <a:lnTo>
                  <a:pt x="1269" y="1731"/>
                </a:lnTo>
                <a:lnTo>
                  <a:pt x="1270" y="1730"/>
                </a:lnTo>
                <a:lnTo>
                  <a:pt x="1271" y="1729"/>
                </a:lnTo>
                <a:lnTo>
                  <a:pt x="1273" y="1727"/>
                </a:lnTo>
                <a:lnTo>
                  <a:pt x="1274" y="1726"/>
                </a:lnTo>
                <a:lnTo>
                  <a:pt x="1275" y="1726"/>
                </a:lnTo>
                <a:lnTo>
                  <a:pt x="1275" y="1725"/>
                </a:lnTo>
                <a:lnTo>
                  <a:pt x="1274" y="1725"/>
                </a:lnTo>
                <a:lnTo>
                  <a:pt x="1273" y="1726"/>
                </a:lnTo>
                <a:lnTo>
                  <a:pt x="1271" y="1727"/>
                </a:lnTo>
                <a:lnTo>
                  <a:pt x="1270" y="1729"/>
                </a:lnTo>
                <a:lnTo>
                  <a:pt x="1269" y="1730"/>
                </a:lnTo>
                <a:lnTo>
                  <a:pt x="1268" y="1731"/>
                </a:lnTo>
                <a:lnTo>
                  <a:pt x="1266" y="1729"/>
                </a:lnTo>
                <a:lnTo>
                  <a:pt x="1267" y="1727"/>
                </a:lnTo>
                <a:lnTo>
                  <a:pt x="1269" y="1725"/>
                </a:lnTo>
                <a:lnTo>
                  <a:pt x="1271" y="1723"/>
                </a:lnTo>
                <a:lnTo>
                  <a:pt x="1276" y="1718"/>
                </a:lnTo>
                <a:lnTo>
                  <a:pt x="1278" y="1717"/>
                </a:lnTo>
                <a:lnTo>
                  <a:pt x="1278" y="1716"/>
                </a:lnTo>
                <a:lnTo>
                  <a:pt x="1277" y="1716"/>
                </a:lnTo>
                <a:lnTo>
                  <a:pt x="1277" y="1715"/>
                </a:lnTo>
                <a:lnTo>
                  <a:pt x="1276" y="1715"/>
                </a:lnTo>
                <a:lnTo>
                  <a:pt x="1276" y="1716"/>
                </a:lnTo>
                <a:lnTo>
                  <a:pt x="1270" y="1721"/>
                </a:lnTo>
                <a:lnTo>
                  <a:pt x="1269" y="1723"/>
                </a:lnTo>
                <a:lnTo>
                  <a:pt x="1267" y="1724"/>
                </a:lnTo>
                <a:lnTo>
                  <a:pt x="1266" y="1725"/>
                </a:lnTo>
                <a:lnTo>
                  <a:pt x="1265" y="1725"/>
                </a:lnTo>
                <a:lnTo>
                  <a:pt x="1263" y="1724"/>
                </a:lnTo>
                <a:lnTo>
                  <a:pt x="1263" y="1723"/>
                </a:lnTo>
                <a:lnTo>
                  <a:pt x="1263" y="1722"/>
                </a:lnTo>
                <a:lnTo>
                  <a:pt x="1268" y="1718"/>
                </a:lnTo>
                <a:lnTo>
                  <a:pt x="1270" y="1716"/>
                </a:lnTo>
                <a:lnTo>
                  <a:pt x="1273" y="1714"/>
                </a:lnTo>
                <a:lnTo>
                  <a:pt x="1276" y="1712"/>
                </a:lnTo>
                <a:lnTo>
                  <a:pt x="1279" y="1709"/>
                </a:lnTo>
                <a:lnTo>
                  <a:pt x="1280" y="1707"/>
                </a:lnTo>
                <a:lnTo>
                  <a:pt x="1282" y="1706"/>
                </a:lnTo>
                <a:lnTo>
                  <a:pt x="1285" y="1704"/>
                </a:lnTo>
                <a:lnTo>
                  <a:pt x="1286" y="1701"/>
                </a:lnTo>
                <a:lnTo>
                  <a:pt x="1287" y="1701"/>
                </a:lnTo>
                <a:lnTo>
                  <a:pt x="1288" y="1701"/>
                </a:lnTo>
                <a:lnTo>
                  <a:pt x="1289" y="1701"/>
                </a:lnTo>
                <a:lnTo>
                  <a:pt x="1289" y="1702"/>
                </a:lnTo>
                <a:lnTo>
                  <a:pt x="1289" y="1704"/>
                </a:lnTo>
                <a:lnTo>
                  <a:pt x="1285" y="1708"/>
                </a:lnTo>
                <a:lnTo>
                  <a:pt x="1283" y="1710"/>
                </a:lnTo>
                <a:lnTo>
                  <a:pt x="1280" y="1712"/>
                </a:lnTo>
                <a:lnTo>
                  <a:pt x="1279" y="1714"/>
                </a:lnTo>
                <a:lnTo>
                  <a:pt x="1278" y="1714"/>
                </a:lnTo>
                <a:lnTo>
                  <a:pt x="1278" y="1715"/>
                </a:lnTo>
                <a:lnTo>
                  <a:pt x="1278" y="1716"/>
                </a:lnTo>
                <a:lnTo>
                  <a:pt x="1279" y="1716"/>
                </a:lnTo>
                <a:lnTo>
                  <a:pt x="1283" y="1712"/>
                </a:lnTo>
                <a:lnTo>
                  <a:pt x="1288" y="1707"/>
                </a:lnTo>
                <a:lnTo>
                  <a:pt x="1293" y="1704"/>
                </a:lnTo>
                <a:lnTo>
                  <a:pt x="1294" y="1701"/>
                </a:lnTo>
                <a:lnTo>
                  <a:pt x="1295" y="1701"/>
                </a:lnTo>
                <a:lnTo>
                  <a:pt x="1295" y="1700"/>
                </a:lnTo>
                <a:lnTo>
                  <a:pt x="1294" y="1699"/>
                </a:lnTo>
                <a:lnTo>
                  <a:pt x="1293" y="1699"/>
                </a:lnTo>
                <a:lnTo>
                  <a:pt x="1288" y="1699"/>
                </a:lnTo>
                <a:lnTo>
                  <a:pt x="1283" y="1699"/>
                </a:lnTo>
                <a:lnTo>
                  <a:pt x="1280" y="1699"/>
                </a:lnTo>
                <a:lnTo>
                  <a:pt x="1279" y="1699"/>
                </a:lnTo>
                <a:lnTo>
                  <a:pt x="1277" y="1699"/>
                </a:lnTo>
                <a:lnTo>
                  <a:pt x="1274" y="1699"/>
                </a:lnTo>
                <a:lnTo>
                  <a:pt x="1273" y="1699"/>
                </a:lnTo>
                <a:lnTo>
                  <a:pt x="1273" y="1700"/>
                </a:lnTo>
                <a:lnTo>
                  <a:pt x="1271" y="1701"/>
                </a:lnTo>
                <a:lnTo>
                  <a:pt x="1271" y="1702"/>
                </a:lnTo>
                <a:lnTo>
                  <a:pt x="1270" y="1704"/>
                </a:lnTo>
                <a:lnTo>
                  <a:pt x="1269" y="1705"/>
                </a:lnTo>
                <a:lnTo>
                  <a:pt x="1268" y="1706"/>
                </a:lnTo>
                <a:lnTo>
                  <a:pt x="1267" y="1707"/>
                </a:lnTo>
                <a:lnTo>
                  <a:pt x="1266" y="1708"/>
                </a:lnTo>
                <a:lnTo>
                  <a:pt x="1266" y="1709"/>
                </a:lnTo>
                <a:lnTo>
                  <a:pt x="1266" y="1710"/>
                </a:lnTo>
                <a:lnTo>
                  <a:pt x="1267" y="1710"/>
                </a:lnTo>
                <a:lnTo>
                  <a:pt x="1267" y="1709"/>
                </a:lnTo>
                <a:lnTo>
                  <a:pt x="1269" y="1708"/>
                </a:lnTo>
                <a:lnTo>
                  <a:pt x="1270" y="1706"/>
                </a:lnTo>
                <a:lnTo>
                  <a:pt x="1271" y="1705"/>
                </a:lnTo>
                <a:lnTo>
                  <a:pt x="1274" y="1704"/>
                </a:lnTo>
                <a:lnTo>
                  <a:pt x="1275" y="1702"/>
                </a:lnTo>
                <a:lnTo>
                  <a:pt x="1276" y="1701"/>
                </a:lnTo>
                <a:lnTo>
                  <a:pt x="1276" y="1700"/>
                </a:lnTo>
                <a:lnTo>
                  <a:pt x="1277" y="1700"/>
                </a:lnTo>
                <a:lnTo>
                  <a:pt x="1277" y="1701"/>
                </a:lnTo>
                <a:lnTo>
                  <a:pt x="1278" y="1701"/>
                </a:lnTo>
                <a:lnTo>
                  <a:pt x="1278" y="1702"/>
                </a:lnTo>
                <a:lnTo>
                  <a:pt x="1278" y="1704"/>
                </a:lnTo>
                <a:lnTo>
                  <a:pt x="1277" y="1705"/>
                </a:lnTo>
                <a:lnTo>
                  <a:pt x="1276" y="1706"/>
                </a:lnTo>
                <a:lnTo>
                  <a:pt x="1275" y="1707"/>
                </a:lnTo>
                <a:lnTo>
                  <a:pt x="1274" y="1709"/>
                </a:lnTo>
                <a:lnTo>
                  <a:pt x="1271" y="1710"/>
                </a:lnTo>
                <a:lnTo>
                  <a:pt x="1269" y="1713"/>
                </a:lnTo>
                <a:lnTo>
                  <a:pt x="1266" y="1716"/>
                </a:lnTo>
                <a:lnTo>
                  <a:pt x="1263" y="1718"/>
                </a:lnTo>
                <a:lnTo>
                  <a:pt x="1261" y="1721"/>
                </a:lnTo>
                <a:lnTo>
                  <a:pt x="1260" y="1722"/>
                </a:lnTo>
                <a:lnTo>
                  <a:pt x="1259" y="1723"/>
                </a:lnTo>
                <a:lnTo>
                  <a:pt x="1258" y="1723"/>
                </a:lnTo>
                <a:lnTo>
                  <a:pt x="1257" y="1722"/>
                </a:lnTo>
                <a:lnTo>
                  <a:pt x="1257" y="1721"/>
                </a:lnTo>
                <a:lnTo>
                  <a:pt x="1257" y="1719"/>
                </a:lnTo>
                <a:lnTo>
                  <a:pt x="1258" y="1718"/>
                </a:lnTo>
                <a:lnTo>
                  <a:pt x="1259" y="1717"/>
                </a:lnTo>
                <a:lnTo>
                  <a:pt x="1261" y="1715"/>
                </a:lnTo>
                <a:lnTo>
                  <a:pt x="1262" y="1714"/>
                </a:lnTo>
                <a:lnTo>
                  <a:pt x="1263" y="1714"/>
                </a:lnTo>
                <a:lnTo>
                  <a:pt x="1263" y="1713"/>
                </a:lnTo>
                <a:lnTo>
                  <a:pt x="1263" y="1712"/>
                </a:lnTo>
                <a:lnTo>
                  <a:pt x="1262" y="1712"/>
                </a:lnTo>
                <a:lnTo>
                  <a:pt x="1261" y="1712"/>
                </a:lnTo>
                <a:lnTo>
                  <a:pt x="1261" y="1713"/>
                </a:lnTo>
                <a:lnTo>
                  <a:pt x="1258" y="1716"/>
                </a:lnTo>
                <a:lnTo>
                  <a:pt x="1256" y="1718"/>
                </a:lnTo>
                <a:lnTo>
                  <a:pt x="1254" y="1719"/>
                </a:lnTo>
                <a:lnTo>
                  <a:pt x="1253" y="1719"/>
                </a:lnTo>
                <a:lnTo>
                  <a:pt x="1252" y="1719"/>
                </a:lnTo>
                <a:lnTo>
                  <a:pt x="1252" y="1718"/>
                </a:lnTo>
                <a:lnTo>
                  <a:pt x="1251" y="1718"/>
                </a:lnTo>
                <a:lnTo>
                  <a:pt x="1251" y="1717"/>
                </a:lnTo>
                <a:lnTo>
                  <a:pt x="1252" y="1717"/>
                </a:lnTo>
                <a:lnTo>
                  <a:pt x="1252" y="1716"/>
                </a:lnTo>
                <a:lnTo>
                  <a:pt x="1253" y="1715"/>
                </a:lnTo>
                <a:lnTo>
                  <a:pt x="1254" y="1714"/>
                </a:lnTo>
                <a:lnTo>
                  <a:pt x="1256" y="1713"/>
                </a:lnTo>
                <a:lnTo>
                  <a:pt x="1257" y="1713"/>
                </a:lnTo>
                <a:lnTo>
                  <a:pt x="1257" y="1712"/>
                </a:lnTo>
                <a:lnTo>
                  <a:pt x="1257" y="1710"/>
                </a:lnTo>
                <a:lnTo>
                  <a:pt x="1256" y="1710"/>
                </a:lnTo>
                <a:lnTo>
                  <a:pt x="1254" y="1712"/>
                </a:lnTo>
                <a:lnTo>
                  <a:pt x="1252" y="1715"/>
                </a:lnTo>
                <a:lnTo>
                  <a:pt x="1250" y="1716"/>
                </a:lnTo>
                <a:lnTo>
                  <a:pt x="1249" y="1716"/>
                </a:lnTo>
                <a:lnTo>
                  <a:pt x="1249" y="1717"/>
                </a:lnTo>
                <a:lnTo>
                  <a:pt x="1248" y="1717"/>
                </a:lnTo>
                <a:lnTo>
                  <a:pt x="1248" y="1716"/>
                </a:lnTo>
                <a:lnTo>
                  <a:pt x="1246" y="1716"/>
                </a:lnTo>
                <a:lnTo>
                  <a:pt x="1246" y="1715"/>
                </a:lnTo>
                <a:lnTo>
                  <a:pt x="1246" y="1714"/>
                </a:lnTo>
                <a:lnTo>
                  <a:pt x="1249" y="1712"/>
                </a:lnTo>
                <a:lnTo>
                  <a:pt x="1250" y="1710"/>
                </a:lnTo>
                <a:lnTo>
                  <a:pt x="1249" y="1709"/>
                </a:lnTo>
                <a:lnTo>
                  <a:pt x="1245" y="1714"/>
                </a:lnTo>
                <a:lnTo>
                  <a:pt x="1244" y="1714"/>
                </a:lnTo>
                <a:lnTo>
                  <a:pt x="1243" y="1714"/>
                </a:lnTo>
                <a:lnTo>
                  <a:pt x="1242" y="1714"/>
                </a:lnTo>
                <a:lnTo>
                  <a:pt x="1242" y="1713"/>
                </a:lnTo>
                <a:lnTo>
                  <a:pt x="1241" y="1712"/>
                </a:lnTo>
                <a:lnTo>
                  <a:pt x="1242" y="1710"/>
                </a:lnTo>
                <a:lnTo>
                  <a:pt x="1243" y="1709"/>
                </a:lnTo>
                <a:lnTo>
                  <a:pt x="1243" y="1708"/>
                </a:lnTo>
                <a:lnTo>
                  <a:pt x="1244" y="1708"/>
                </a:lnTo>
                <a:lnTo>
                  <a:pt x="1244" y="1707"/>
                </a:lnTo>
                <a:lnTo>
                  <a:pt x="1245" y="1707"/>
                </a:lnTo>
                <a:lnTo>
                  <a:pt x="1245" y="1706"/>
                </a:lnTo>
                <a:lnTo>
                  <a:pt x="1246" y="1706"/>
                </a:lnTo>
                <a:lnTo>
                  <a:pt x="1248" y="1705"/>
                </a:lnTo>
                <a:lnTo>
                  <a:pt x="1248" y="1704"/>
                </a:lnTo>
                <a:lnTo>
                  <a:pt x="1249" y="1704"/>
                </a:lnTo>
                <a:lnTo>
                  <a:pt x="1249" y="1702"/>
                </a:lnTo>
                <a:lnTo>
                  <a:pt x="1250" y="1702"/>
                </a:lnTo>
                <a:lnTo>
                  <a:pt x="1251" y="1701"/>
                </a:lnTo>
                <a:lnTo>
                  <a:pt x="1252" y="1701"/>
                </a:lnTo>
                <a:lnTo>
                  <a:pt x="1252" y="1700"/>
                </a:lnTo>
                <a:lnTo>
                  <a:pt x="1253" y="1700"/>
                </a:lnTo>
                <a:lnTo>
                  <a:pt x="1256" y="1700"/>
                </a:lnTo>
                <a:lnTo>
                  <a:pt x="1257" y="1700"/>
                </a:lnTo>
                <a:lnTo>
                  <a:pt x="1258" y="1700"/>
                </a:lnTo>
                <a:lnTo>
                  <a:pt x="1257" y="1700"/>
                </a:lnTo>
                <a:lnTo>
                  <a:pt x="1256" y="1700"/>
                </a:lnTo>
                <a:lnTo>
                  <a:pt x="1254" y="1701"/>
                </a:lnTo>
                <a:lnTo>
                  <a:pt x="1254" y="1702"/>
                </a:lnTo>
                <a:lnTo>
                  <a:pt x="1254" y="1704"/>
                </a:lnTo>
                <a:lnTo>
                  <a:pt x="1253" y="1705"/>
                </a:lnTo>
                <a:lnTo>
                  <a:pt x="1252" y="1706"/>
                </a:lnTo>
                <a:lnTo>
                  <a:pt x="1252" y="1707"/>
                </a:lnTo>
                <a:lnTo>
                  <a:pt x="1253" y="1707"/>
                </a:lnTo>
                <a:lnTo>
                  <a:pt x="1254" y="1706"/>
                </a:lnTo>
                <a:lnTo>
                  <a:pt x="1256" y="1705"/>
                </a:lnTo>
                <a:lnTo>
                  <a:pt x="1258" y="1702"/>
                </a:lnTo>
                <a:lnTo>
                  <a:pt x="1259" y="1702"/>
                </a:lnTo>
                <a:lnTo>
                  <a:pt x="1259" y="1701"/>
                </a:lnTo>
                <a:lnTo>
                  <a:pt x="1260" y="1701"/>
                </a:lnTo>
                <a:lnTo>
                  <a:pt x="1260" y="1700"/>
                </a:lnTo>
                <a:lnTo>
                  <a:pt x="1261" y="1700"/>
                </a:lnTo>
                <a:lnTo>
                  <a:pt x="1262" y="1700"/>
                </a:lnTo>
                <a:lnTo>
                  <a:pt x="1262" y="1701"/>
                </a:lnTo>
                <a:lnTo>
                  <a:pt x="1262" y="1702"/>
                </a:lnTo>
                <a:lnTo>
                  <a:pt x="1262" y="1704"/>
                </a:lnTo>
                <a:lnTo>
                  <a:pt x="1260" y="1706"/>
                </a:lnTo>
                <a:lnTo>
                  <a:pt x="1259" y="1707"/>
                </a:lnTo>
                <a:lnTo>
                  <a:pt x="1259" y="1708"/>
                </a:lnTo>
                <a:lnTo>
                  <a:pt x="1259" y="1709"/>
                </a:lnTo>
                <a:lnTo>
                  <a:pt x="1260" y="1709"/>
                </a:lnTo>
                <a:lnTo>
                  <a:pt x="1260" y="1708"/>
                </a:lnTo>
                <a:lnTo>
                  <a:pt x="1261" y="1708"/>
                </a:lnTo>
                <a:lnTo>
                  <a:pt x="1262" y="1707"/>
                </a:lnTo>
                <a:lnTo>
                  <a:pt x="1263" y="1706"/>
                </a:lnTo>
                <a:lnTo>
                  <a:pt x="1265" y="1705"/>
                </a:lnTo>
                <a:lnTo>
                  <a:pt x="1267" y="1702"/>
                </a:lnTo>
                <a:lnTo>
                  <a:pt x="1268" y="1701"/>
                </a:lnTo>
                <a:lnTo>
                  <a:pt x="1268" y="1700"/>
                </a:lnTo>
                <a:lnTo>
                  <a:pt x="1269" y="1700"/>
                </a:lnTo>
                <a:lnTo>
                  <a:pt x="1270" y="1700"/>
                </a:lnTo>
                <a:lnTo>
                  <a:pt x="1270" y="1699"/>
                </a:lnTo>
                <a:lnTo>
                  <a:pt x="1268" y="1699"/>
                </a:lnTo>
                <a:lnTo>
                  <a:pt x="1265" y="1699"/>
                </a:lnTo>
                <a:lnTo>
                  <a:pt x="1262" y="1699"/>
                </a:lnTo>
                <a:lnTo>
                  <a:pt x="1259" y="1699"/>
                </a:lnTo>
                <a:lnTo>
                  <a:pt x="1258" y="1699"/>
                </a:lnTo>
                <a:lnTo>
                  <a:pt x="1257" y="1699"/>
                </a:lnTo>
                <a:lnTo>
                  <a:pt x="1256" y="1698"/>
                </a:lnTo>
                <a:lnTo>
                  <a:pt x="1254" y="1698"/>
                </a:lnTo>
                <a:lnTo>
                  <a:pt x="1254" y="1697"/>
                </a:lnTo>
                <a:lnTo>
                  <a:pt x="1254" y="1696"/>
                </a:lnTo>
                <a:lnTo>
                  <a:pt x="1256" y="1694"/>
                </a:lnTo>
                <a:lnTo>
                  <a:pt x="1258" y="1694"/>
                </a:lnTo>
                <a:lnTo>
                  <a:pt x="1260" y="1694"/>
                </a:lnTo>
                <a:lnTo>
                  <a:pt x="1261" y="1694"/>
                </a:lnTo>
                <a:lnTo>
                  <a:pt x="1266" y="1696"/>
                </a:lnTo>
                <a:lnTo>
                  <a:pt x="1267" y="1696"/>
                </a:lnTo>
                <a:lnTo>
                  <a:pt x="1273" y="1696"/>
                </a:lnTo>
                <a:lnTo>
                  <a:pt x="1283" y="1696"/>
                </a:lnTo>
                <a:lnTo>
                  <a:pt x="1288" y="1696"/>
                </a:lnTo>
                <a:lnTo>
                  <a:pt x="1292" y="1696"/>
                </a:lnTo>
                <a:lnTo>
                  <a:pt x="1296" y="1696"/>
                </a:lnTo>
                <a:lnTo>
                  <a:pt x="1299" y="1696"/>
                </a:lnTo>
                <a:lnTo>
                  <a:pt x="1301" y="1696"/>
                </a:lnTo>
                <a:lnTo>
                  <a:pt x="1302" y="1697"/>
                </a:lnTo>
                <a:lnTo>
                  <a:pt x="1303" y="1697"/>
                </a:lnTo>
                <a:lnTo>
                  <a:pt x="1304" y="1698"/>
                </a:lnTo>
                <a:lnTo>
                  <a:pt x="1304" y="1699"/>
                </a:lnTo>
                <a:lnTo>
                  <a:pt x="1306" y="1701"/>
                </a:lnTo>
                <a:lnTo>
                  <a:pt x="1308" y="1704"/>
                </a:lnTo>
                <a:lnTo>
                  <a:pt x="1309" y="1706"/>
                </a:lnTo>
                <a:lnTo>
                  <a:pt x="1310" y="1707"/>
                </a:lnTo>
                <a:lnTo>
                  <a:pt x="1311" y="1708"/>
                </a:lnTo>
                <a:lnTo>
                  <a:pt x="1312" y="1710"/>
                </a:lnTo>
                <a:lnTo>
                  <a:pt x="1313" y="1712"/>
                </a:lnTo>
                <a:lnTo>
                  <a:pt x="1317" y="1715"/>
                </a:lnTo>
                <a:lnTo>
                  <a:pt x="1318" y="1716"/>
                </a:lnTo>
                <a:lnTo>
                  <a:pt x="1319" y="1716"/>
                </a:lnTo>
                <a:lnTo>
                  <a:pt x="1320" y="1717"/>
                </a:lnTo>
                <a:lnTo>
                  <a:pt x="1321" y="1718"/>
                </a:lnTo>
                <a:lnTo>
                  <a:pt x="1322" y="1718"/>
                </a:lnTo>
                <a:lnTo>
                  <a:pt x="1323" y="1718"/>
                </a:lnTo>
                <a:lnTo>
                  <a:pt x="1325" y="1718"/>
                </a:lnTo>
                <a:lnTo>
                  <a:pt x="1326" y="1719"/>
                </a:lnTo>
                <a:lnTo>
                  <a:pt x="1327" y="1718"/>
                </a:lnTo>
                <a:lnTo>
                  <a:pt x="1328" y="1718"/>
                </a:lnTo>
                <a:lnTo>
                  <a:pt x="1328" y="1717"/>
                </a:lnTo>
                <a:lnTo>
                  <a:pt x="1327" y="1714"/>
                </a:lnTo>
                <a:lnTo>
                  <a:pt x="1327" y="1712"/>
                </a:lnTo>
                <a:lnTo>
                  <a:pt x="1327" y="1709"/>
                </a:lnTo>
                <a:lnTo>
                  <a:pt x="1328" y="1708"/>
                </a:lnTo>
                <a:lnTo>
                  <a:pt x="1328" y="1706"/>
                </a:lnTo>
                <a:lnTo>
                  <a:pt x="1329" y="1704"/>
                </a:lnTo>
                <a:lnTo>
                  <a:pt x="1330" y="1700"/>
                </a:lnTo>
                <a:lnTo>
                  <a:pt x="1330" y="1699"/>
                </a:lnTo>
                <a:lnTo>
                  <a:pt x="1331" y="1696"/>
                </a:lnTo>
                <a:lnTo>
                  <a:pt x="1331" y="1694"/>
                </a:lnTo>
                <a:lnTo>
                  <a:pt x="1332" y="1694"/>
                </a:lnTo>
                <a:lnTo>
                  <a:pt x="1334" y="1694"/>
                </a:lnTo>
                <a:lnTo>
                  <a:pt x="1335" y="1694"/>
                </a:lnTo>
                <a:lnTo>
                  <a:pt x="1336" y="1694"/>
                </a:lnTo>
                <a:lnTo>
                  <a:pt x="1337" y="1694"/>
                </a:lnTo>
                <a:lnTo>
                  <a:pt x="1338" y="1694"/>
                </a:lnTo>
                <a:lnTo>
                  <a:pt x="1338" y="1696"/>
                </a:lnTo>
                <a:lnTo>
                  <a:pt x="1340" y="1696"/>
                </a:lnTo>
                <a:lnTo>
                  <a:pt x="1343" y="1696"/>
                </a:lnTo>
                <a:lnTo>
                  <a:pt x="1344" y="1696"/>
                </a:lnTo>
                <a:lnTo>
                  <a:pt x="1345" y="1696"/>
                </a:lnTo>
                <a:lnTo>
                  <a:pt x="1347" y="1697"/>
                </a:lnTo>
                <a:lnTo>
                  <a:pt x="1348" y="1697"/>
                </a:lnTo>
                <a:lnTo>
                  <a:pt x="1349" y="1698"/>
                </a:lnTo>
                <a:lnTo>
                  <a:pt x="1349" y="1699"/>
                </a:lnTo>
                <a:lnTo>
                  <a:pt x="1351" y="1699"/>
                </a:lnTo>
                <a:lnTo>
                  <a:pt x="1352" y="1699"/>
                </a:lnTo>
                <a:lnTo>
                  <a:pt x="1352" y="1700"/>
                </a:lnTo>
                <a:lnTo>
                  <a:pt x="1353" y="1700"/>
                </a:lnTo>
                <a:lnTo>
                  <a:pt x="1354" y="1700"/>
                </a:lnTo>
                <a:lnTo>
                  <a:pt x="1355" y="1700"/>
                </a:lnTo>
                <a:lnTo>
                  <a:pt x="1356" y="1700"/>
                </a:lnTo>
                <a:lnTo>
                  <a:pt x="1357" y="1701"/>
                </a:lnTo>
                <a:lnTo>
                  <a:pt x="1357" y="1702"/>
                </a:lnTo>
                <a:lnTo>
                  <a:pt x="1358" y="1702"/>
                </a:lnTo>
                <a:lnTo>
                  <a:pt x="1358" y="1704"/>
                </a:lnTo>
                <a:lnTo>
                  <a:pt x="1358" y="1706"/>
                </a:lnTo>
                <a:lnTo>
                  <a:pt x="1358" y="1707"/>
                </a:lnTo>
                <a:lnTo>
                  <a:pt x="1358" y="1708"/>
                </a:lnTo>
                <a:lnTo>
                  <a:pt x="1358" y="1709"/>
                </a:lnTo>
                <a:lnTo>
                  <a:pt x="1361" y="1710"/>
                </a:lnTo>
                <a:lnTo>
                  <a:pt x="1362" y="1712"/>
                </a:lnTo>
                <a:lnTo>
                  <a:pt x="1363" y="1712"/>
                </a:lnTo>
                <a:lnTo>
                  <a:pt x="1364" y="1712"/>
                </a:lnTo>
                <a:lnTo>
                  <a:pt x="1365" y="1713"/>
                </a:lnTo>
                <a:lnTo>
                  <a:pt x="1366" y="1713"/>
                </a:lnTo>
                <a:lnTo>
                  <a:pt x="1368" y="1714"/>
                </a:lnTo>
                <a:lnTo>
                  <a:pt x="1369" y="1714"/>
                </a:lnTo>
                <a:lnTo>
                  <a:pt x="1370" y="1715"/>
                </a:lnTo>
                <a:lnTo>
                  <a:pt x="1371" y="1717"/>
                </a:lnTo>
                <a:lnTo>
                  <a:pt x="1373" y="1719"/>
                </a:lnTo>
                <a:lnTo>
                  <a:pt x="1374" y="1721"/>
                </a:lnTo>
                <a:lnTo>
                  <a:pt x="1377" y="1722"/>
                </a:lnTo>
                <a:lnTo>
                  <a:pt x="1380" y="1724"/>
                </a:lnTo>
                <a:lnTo>
                  <a:pt x="1381" y="1724"/>
                </a:lnTo>
                <a:lnTo>
                  <a:pt x="1382" y="1725"/>
                </a:lnTo>
                <a:lnTo>
                  <a:pt x="1383" y="1725"/>
                </a:lnTo>
                <a:lnTo>
                  <a:pt x="1384" y="1724"/>
                </a:lnTo>
                <a:lnTo>
                  <a:pt x="1383" y="1724"/>
                </a:lnTo>
                <a:lnTo>
                  <a:pt x="1382" y="1724"/>
                </a:lnTo>
                <a:lnTo>
                  <a:pt x="1382" y="1723"/>
                </a:lnTo>
                <a:lnTo>
                  <a:pt x="1379" y="1722"/>
                </a:lnTo>
                <a:lnTo>
                  <a:pt x="1377" y="1721"/>
                </a:lnTo>
                <a:lnTo>
                  <a:pt x="1374" y="1718"/>
                </a:lnTo>
                <a:lnTo>
                  <a:pt x="1374" y="1717"/>
                </a:lnTo>
                <a:lnTo>
                  <a:pt x="1373" y="1717"/>
                </a:lnTo>
                <a:lnTo>
                  <a:pt x="1372" y="1716"/>
                </a:lnTo>
                <a:lnTo>
                  <a:pt x="1372" y="1715"/>
                </a:lnTo>
                <a:lnTo>
                  <a:pt x="1370" y="1713"/>
                </a:lnTo>
                <a:lnTo>
                  <a:pt x="1369" y="1712"/>
                </a:lnTo>
                <a:lnTo>
                  <a:pt x="1368" y="1712"/>
                </a:lnTo>
                <a:lnTo>
                  <a:pt x="1366" y="1712"/>
                </a:lnTo>
                <a:lnTo>
                  <a:pt x="1365" y="1712"/>
                </a:lnTo>
                <a:lnTo>
                  <a:pt x="1365" y="1710"/>
                </a:lnTo>
                <a:lnTo>
                  <a:pt x="1364" y="1710"/>
                </a:lnTo>
                <a:lnTo>
                  <a:pt x="1363" y="1709"/>
                </a:lnTo>
                <a:lnTo>
                  <a:pt x="1362" y="1708"/>
                </a:lnTo>
                <a:lnTo>
                  <a:pt x="1362" y="1707"/>
                </a:lnTo>
                <a:lnTo>
                  <a:pt x="1363" y="1705"/>
                </a:lnTo>
                <a:lnTo>
                  <a:pt x="1365" y="1702"/>
                </a:lnTo>
                <a:lnTo>
                  <a:pt x="1366" y="1699"/>
                </a:lnTo>
                <a:lnTo>
                  <a:pt x="1369" y="1696"/>
                </a:lnTo>
                <a:lnTo>
                  <a:pt x="1368" y="1696"/>
                </a:lnTo>
                <a:lnTo>
                  <a:pt x="1368" y="1694"/>
                </a:lnTo>
                <a:lnTo>
                  <a:pt x="1366" y="1694"/>
                </a:lnTo>
                <a:lnTo>
                  <a:pt x="1366" y="1696"/>
                </a:lnTo>
                <a:lnTo>
                  <a:pt x="1365" y="1698"/>
                </a:lnTo>
                <a:lnTo>
                  <a:pt x="1364" y="1700"/>
                </a:lnTo>
                <a:lnTo>
                  <a:pt x="1363" y="1701"/>
                </a:lnTo>
                <a:lnTo>
                  <a:pt x="1362" y="1702"/>
                </a:lnTo>
                <a:lnTo>
                  <a:pt x="1362" y="1704"/>
                </a:lnTo>
                <a:lnTo>
                  <a:pt x="1361" y="1704"/>
                </a:lnTo>
                <a:lnTo>
                  <a:pt x="1360" y="1704"/>
                </a:lnTo>
                <a:lnTo>
                  <a:pt x="1360" y="1702"/>
                </a:lnTo>
                <a:lnTo>
                  <a:pt x="1360" y="1701"/>
                </a:lnTo>
                <a:lnTo>
                  <a:pt x="1360" y="1700"/>
                </a:lnTo>
                <a:lnTo>
                  <a:pt x="1360" y="1699"/>
                </a:lnTo>
                <a:lnTo>
                  <a:pt x="1361" y="1698"/>
                </a:lnTo>
                <a:lnTo>
                  <a:pt x="1362" y="1696"/>
                </a:lnTo>
                <a:lnTo>
                  <a:pt x="1362" y="1694"/>
                </a:lnTo>
                <a:lnTo>
                  <a:pt x="1361" y="1696"/>
                </a:lnTo>
                <a:lnTo>
                  <a:pt x="1361" y="1697"/>
                </a:lnTo>
                <a:lnTo>
                  <a:pt x="1360" y="1698"/>
                </a:lnTo>
                <a:lnTo>
                  <a:pt x="1360" y="1699"/>
                </a:lnTo>
                <a:lnTo>
                  <a:pt x="1358" y="1699"/>
                </a:lnTo>
                <a:lnTo>
                  <a:pt x="1357" y="1699"/>
                </a:lnTo>
                <a:lnTo>
                  <a:pt x="1356" y="1699"/>
                </a:lnTo>
                <a:lnTo>
                  <a:pt x="1356" y="1698"/>
                </a:lnTo>
                <a:lnTo>
                  <a:pt x="1356" y="1697"/>
                </a:lnTo>
                <a:lnTo>
                  <a:pt x="1357" y="1696"/>
                </a:lnTo>
                <a:lnTo>
                  <a:pt x="1357" y="1694"/>
                </a:lnTo>
                <a:lnTo>
                  <a:pt x="1356" y="1694"/>
                </a:lnTo>
                <a:lnTo>
                  <a:pt x="1355" y="1696"/>
                </a:lnTo>
                <a:lnTo>
                  <a:pt x="1355" y="1697"/>
                </a:lnTo>
                <a:lnTo>
                  <a:pt x="1355" y="1698"/>
                </a:lnTo>
                <a:lnTo>
                  <a:pt x="1354" y="1698"/>
                </a:lnTo>
                <a:lnTo>
                  <a:pt x="1353" y="1698"/>
                </a:lnTo>
                <a:lnTo>
                  <a:pt x="1352" y="1698"/>
                </a:lnTo>
                <a:lnTo>
                  <a:pt x="1352" y="1697"/>
                </a:lnTo>
                <a:lnTo>
                  <a:pt x="1351" y="1696"/>
                </a:lnTo>
                <a:lnTo>
                  <a:pt x="1351" y="1694"/>
                </a:lnTo>
                <a:lnTo>
                  <a:pt x="1349" y="1694"/>
                </a:lnTo>
                <a:lnTo>
                  <a:pt x="1347" y="1694"/>
                </a:lnTo>
                <a:lnTo>
                  <a:pt x="1346" y="1694"/>
                </a:lnTo>
                <a:lnTo>
                  <a:pt x="1344" y="1694"/>
                </a:lnTo>
                <a:lnTo>
                  <a:pt x="1342" y="1694"/>
                </a:lnTo>
                <a:lnTo>
                  <a:pt x="1340" y="1693"/>
                </a:lnTo>
                <a:lnTo>
                  <a:pt x="1339" y="1693"/>
                </a:lnTo>
                <a:lnTo>
                  <a:pt x="1338" y="1693"/>
                </a:lnTo>
                <a:lnTo>
                  <a:pt x="1338" y="1694"/>
                </a:lnTo>
                <a:lnTo>
                  <a:pt x="1337" y="1694"/>
                </a:lnTo>
                <a:lnTo>
                  <a:pt x="1337" y="1693"/>
                </a:lnTo>
                <a:lnTo>
                  <a:pt x="1336" y="1692"/>
                </a:lnTo>
                <a:lnTo>
                  <a:pt x="1335" y="1692"/>
                </a:lnTo>
                <a:lnTo>
                  <a:pt x="1334" y="1692"/>
                </a:lnTo>
                <a:lnTo>
                  <a:pt x="1332" y="1692"/>
                </a:lnTo>
                <a:lnTo>
                  <a:pt x="1332" y="1691"/>
                </a:lnTo>
                <a:lnTo>
                  <a:pt x="1331" y="1691"/>
                </a:lnTo>
                <a:lnTo>
                  <a:pt x="1331" y="1690"/>
                </a:lnTo>
                <a:lnTo>
                  <a:pt x="1331" y="1689"/>
                </a:lnTo>
                <a:lnTo>
                  <a:pt x="1330" y="1689"/>
                </a:lnTo>
                <a:lnTo>
                  <a:pt x="1329" y="1689"/>
                </a:lnTo>
                <a:lnTo>
                  <a:pt x="1329" y="1690"/>
                </a:lnTo>
                <a:lnTo>
                  <a:pt x="1328" y="1690"/>
                </a:lnTo>
                <a:lnTo>
                  <a:pt x="1327" y="1690"/>
                </a:lnTo>
                <a:lnTo>
                  <a:pt x="1326" y="1690"/>
                </a:lnTo>
                <a:lnTo>
                  <a:pt x="1325" y="1690"/>
                </a:lnTo>
                <a:lnTo>
                  <a:pt x="1323" y="1689"/>
                </a:lnTo>
                <a:lnTo>
                  <a:pt x="1321" y="1689"/>
                </a:lnTo>
                <a:lnTo>
                  <a:pt x="1321" y="1688"/>
                </a:lnTo>
                <a:lnTo>
                  <a:pt x="1321" y="1687"/>
                </a:lnTo>
                <a:lnTo>
                  <a:pt x="1320" y="1687"/>
                </a:lnTo>
                <a:lnTo>
                  <a:pt x="1319" y="1687"/>
                </a:lnTo>
                <a:lnTo>
                  <a:pt x="1319" y="1685"/>
                </a:lnTo>
                <a:lnTo>
                  <a:pt x="1318" y="1685"/>
                </a:lnTo>
                <a:lnTo>
                  <a:pt x="1317" y="1687"/>
                </a:lnTo>
                <a:lnTo>
                  <a:pt x="1315" y="1687"/>
                </a:lnTo>
                <a:lnTo>
                  <a:pt x="1315" y="1688"/>
                </a:lnTo>
                <a:lnTo>
                  <a:pt x="1314" y="1687"/>
                </a:lnTo>
                <a:lnTo>
                  <a:pt x="1313" y="1687"/>
                </a:lnTo>
                <a:lnTo>
                  <a:pt x="1312" y="1687"/>
                </a:lnTo>
                <a:lnTo>
                  <a:pt x="1310" y="1685"/>
                </a:lnTo>
                <a:lnTo>
                  <a:pt x="1309" y="1685"/>
                </a:lnTo>
                <a:lnTo>
                  <a:pt x="1309" y="1684"/>
                </a:lnTo>
                <a:lnTo>
                  <a:pt x="1309" y="1683"/>
                </a:lnTo>
                <a:lnTo>
                  <a:pt x="1308" y="1683"/>
                </a:lnTo>
                <a:lnTo>
                  <a:pt x="1306" y="1682"/>
                </a:lnTo>
                <a:lnTo>
                  <a:pt x="1306" y="1683"/>
                </a:lnTo>
                <a:lnTo>
                  <a:pt x="1305" y="1684"/>
                </a:lnTo>
                <a:lnTo>
                  <a:pt x="1305" y="1685"/>
                </a:lnTo>
                <a:lnTo>
                  <a:pt x="1303" y="1688"/>
                </a:lnTo>
                <a:lnTo>
                  <a:pt x="1302" y="1689"/>
                </a:lnTo>
                <a:lnTo>
                  <a:pt x="1301" y="1691"/>
                </a:lnTo>
                <a:lnTo>
                  <a:pt x="1300" y="1692"/>
                </a:lnTo>
                <a:lnTo>
                  <a:pt x="1299" y="1692"/>
                </a:lnTo>
                <a:lnTo>
                  <a:pt x="1299" y="1693"/>
                </a:lnTo>
                <a:lnTo>
                  <a:pt x="1296" y="1693"/>
                </a:lnTo>
                <a:lnTo>
                  <a:pt x="1295" y="1693"/>
                </a:lnTo>
                <a:lnTo>
                  <a:pt x="1292" y="1693"/>
                </a:lnTo>
                <a:lnTo>
                  <a:pt x="1291" y="1693"/>
                </a:lnTo>
                <a:lnTo>
                  <a:pt x="1289" y="1692"/>
                </a:lnTo>
                <a:lnTo>
                  <a:pt x="1289" y="1691"/>
                </a:lnTo>
                <a:lnTo>
                  <a:pt x="1288" y="1690"/>
                </a:lnTo>
                <a:lnTo>
                  <a:pt x="1288" y="1689"/>
                </a:lnTo>
                <a:lnTo>
                  <a:pt x="1288" y="1688"/>
                </a:lnTo>
                <a:lnTo>
                  <a:pt x="1287" y="1688"/>
                </a:lnTo>
                <a:lnTo>
                  <a:pt x="1287" y="1687"/>
                </a:lnTo>
                <a:lnTo>
                  <a:pt x="1287" y="1688"/>
                </a:lnTo>
                <a:lnTo>
                  <a:pt x="1287" y="1689"/>
                </a:lnTo>
                <a:lnTo>
                  <a:pt x="1287" y="1690"/>
                </a:lnTo>
                <a:lnTo>
                  <a:pt x="1287" y="1692"/>
                </a:lnTo>
                <a:lnTo>
                  <a:pt x="1287" y="1693"/>
                </a:lnTo>
                <a:lnTo>
                  <a:pt x="1286" y="1693"/>
                </a:lnTo>
                <a:lnTo>
                  <a:pt x="1285" y="1693"/>
                </a:lnTo>
                <a:lnTo>
                  <a:pt x="1284" y="1693"/>
                </a:lnTo>
                <a:lnTo>
                  <a:pt x="1283" y="1692"/>
                </a:lnTo>
                <a:lnTo>
                  <a:pt x="1284" y="1690"/>
                </a:lnTo>
                <a:lnTo>
                  <a:pt x="1284" y="1688"/>
                </a:lnTo>
                <a:lnTo>
                  <a:pt x="1284" y="1687"/>
                </a:lnTo>
                <a:lnTo>
                  <a:pt x="1283" y="1687"/>
                </a:lnTo>
                <a:lnTo>
                  <a:pt x="1283" y="1688"/>
                </a:lnTo>
                <a:lnTo>
                  <a:pt x="1283" y="1690"/>
                </a:lnTo>
                <a:lnTo>
                  <a:pt x="1282" y="1692"/>
                </a:lnTo>
                <a:lnTo>
                  <a:pt x="1282" y="1693"/>
                </a:lnTo>
                <a:lnTo>
                  <a:pt x="1280" y="1693"/>
                </a:lnTo>
                <a:lnTo>
                  <a:pt x="1279" y="1693"/>
                </a:lnTo>
                <a:lnTo>
                  <a:pt x="1278" y="1692"/>
                </a:lnTo>
                <a:lnTo>
                  <a:pt x="1278" y="1690"/>
                </a:lnTo>
                <a:lnTo>
                  <a:pt x="1278" y="1689"/>
                </a:lnTo>
                <a:lnTo>
                  <a:pt x="1279" y="1688"/>
                </a:lnTo>
                <a:lnTo>
                  <a:pt x="1279" y="1685"/>
                </a:lnTo>
                <a:lnTo>
                  <a:pt x="1278" y="1685"/>
                </a:lnTo>
                <a:lnTo>
                  <a:pt x="1278" y="1688"/>
                </a:lnTo>
                <a:lnTo>
                  <a:pt x="1277" y="1689"/>
                </a:lnTo>
                <a:lnTo>
                  <a:pt x="1277" y="1690"/>
                </a:lnTo>
                <a:lnTo>
                  <a:pt x="1277" y="1692"/>
                </a:lnTo>
                <a:lnTo>
                  <a:pt x="1277" y="1693"/>
                </a:lnTo>
                <a:lnTo>
                  <a:pt x="1276" y="1693"/>
                </a:lnTo>
                <a:lnTo>
                  <a:pt x="1275" y="1693"/>
                </a:lnTo>
                <a:lnTo>
                  <a:pt x="1274" y="1692"/>
                </a:lnTo>
                <a:lnTo>
                  <a:pt x="1274" y="1690"/>
                </a:lnTo>
                <a:lnTo>
                  <a:pt x="1275" y="1688"/>
                </a:lnTo>
                <a:lnTo>
                  <a:pt x="1275" y="1687"/>
                </a:lnTo>
                <a:lnTo>
                  <a:pt x="1275" y="1685"/>
                </a:lnTo>
                <a:lnTo>
                  <a:pt x="1275" y="1684"/>
                </a:lnTo>
                <a:lnTo>
                  <a:pt x="1275" y="1683"/>
                </a:lnTo>
                <a:lnTo>
                  <a:pt x="1274" y="1683"/>
                </a:lnTo>
                <a:lnTo>
                  <a:pt x="1274" y="1684"/>
                </a:lnTo>
                <a:lnTo>
                  <a:pt x="1274" y="1685"/>
                </a:lnTo>
                <a:lnTo>
                  <a:pt x="1274" y="1687"/>
                </a:lnTo>
                <a:lnTo>
                  <a:pt x="1273" y="1688"/>
                </a:lnTo>
                <a:lnTo>
                  <a:pt x="1273" y="1689"/>
                </a:lnTo>
                <a:lnTo>
                  <a:pt x="1273" y="1690"/>
                </a:lnTo>
                <a:lnTo>
                  <a:pt x="1273" y="1691"/>
                </a:lnTo>
                <a:lnTo>
                  <a:pt x="1271" y="1691"/>
                </a:lnTo>
                <a:lnTo>
                  <a:pt x="1271" y="1692"/>
                </a:lnTo>
                <a:lnTo>
                  <a:pt x="1270" y="1692"/>
                </a:lnTo>
                <a:lnTo>
                  <a:pt x="1270" y="1693"/>
                </a:lnTo>
                <a:lnTo>
                  <a:pt x="1269" y="1693"/>
                </a:lnTo>
                <a:lnTo>
                  <a:pt x="1266" y="1693"/>
                </a:lnTo>
                <a:lnTo>
                  <a:pt x="1265" y="1693"/>
                </a:lnTo>
                <a:lnTo>
                  <a:pt x="1263" y="1692"/>
                </a:lnTo>
                <a:lnTo>
                  <a:pt x="1262" y="1692"/>
                </a:lnTo>
                <a:lnTo>
                  <a:pt x="1261" y="1691"/>
                </a:lnTo>
                <a:lnTo>
                  <a:pt x="1261" y="1690"/>
                </a:lnTo>
                <a:lnTo>
                  <a:pt x="1260" y="1690"/>
                </a:lnTo>
                <a:lnTo>
                  <a:pt x="1261" y="1689"/>
                </a:lnTo>
                <a:lnTo>
                  <a:pt x="1261" y="1688"/>
                </a:lnTo>
                <a:lnTo>
                  <a:pt x="1262" y="1688"/>
                </a:lnTo>
                <a:lnTo>
                  <a:pt x="1262" y="1687"/>
                </a:lnTo>
                <a:lnTo>
                  <a:pt x="1263" y="1687"/>
                </a:lnTo>
                <a:lnTo>
                  <a:pt x="1265" y="1687"/>
                </a:lnTo>
                <a:lnTo>
                  <a:pt x="1265" y="1688"/>
                </a:lnTo>
                <a:lnTo>
                  <a:pt x="1266" y="1689"/>
                </a:lnTo>
                <a:lnTo>
                  <a:pt x="1267" y="1689"/>
                </a:lnTo>
                <a:lnTo>
                  <a:pt x="1268" y="1689"/>
                </a:lnTo>
                <a:lnTo>
                  <a:pt x="1268" y="1690"/>
                </a:lnTo>
                <a:lnTo>
                  <a:pt x="1269" y="1689"/>
                </a:lnTo>
                <a:lnTo>
                  <a:pt x="1269" y="1688"/>
                </a:lnTo>
                <a:lnTo>
                  <a:pt x="1269" y="1687"/>
                </a:lnTo>
                <a:lnTo>
                  <a:pt x="1269" y="1684"/>
                </a:lnTo>
                <a:lnTo>
                  <a:pt x="1270" y="1683"/>
                </a:lnTo>
                <a:lnTo>
                  <a:pt x="1270" y="1681"/>
                </a:lnTo>
                <a:lnTo>
                  <a:pt x="1271" y="1680"/>
                </a:lnTo>
                <a:lnTo>
                  <a:pt x="1271" y="1679"/>
                </a:lnTo>
                <a:lnTo>
                  <a:pt x="1273" y="1677"/>
                </a:lnTo>
                <a:lnTo>
                  <a:pt x="1273" y="1676"/>
                </a:lnTo>
                <a:lnTo>
                  <a:pt x="1274" y="1676"/>
                </a:lnTo>
                <a:lnTo>
                  <a:pt x="1275" y="1674"/>
                </a:lnTo>
                <a:lnTo>
                  <a:pt x="1276" y="1673"/>
                </a:lnTo>
                <a:lnTo>
                  <a:pt x="1277" y="1672"/>
                </a:lnTo>
                <a:lnTo>
                  <a:pt x="1277" y="1671"/>
                </a:lnTo>
                <a:lnTo>
                  <a:pt x="1278" y="1671"/>
                </a:lnTo>
                <a:lnTo>
                  <a:pt x="1278" y="1672"/>
                </a:lnTo>
                <a:lnTo>
                  <a:pt x="1279" y="1672"/>
                </a:lnTo>
                <a:lnTo>
                  <a:pt x="1279" y="1673"/>
                </a:lnTo>
                <a:lnTo>
                  <a:pt x="1279" y="1674"/>
                </a:lnTo>
                <a:lnTo>
                  <a:pt x="1278" y="1675"/>
                </a:lnTo>
                <a:lnTo>
                  <a:pt x="1277" y="1676"/>
                </a:lnTo>
                <a:lnTo>
                  <a:pt x="1277" y="1677"/>
                </a:lnTo>
                <a:lnTo>
                  <a:pt x="1276" y="1679"/>
                </a:lnTo>
                <a:lnTo>
                  <a:pt x="1276" y="1680"/>
                </a:lnTo>
                <a:lnTo>
                  <a:pt x="1277" y="1680"/>
                </a:lnTo>
                <a:lnTo>
                  <a:pt x="1277" y="1679"/>
                </a:lnTo>
                <a:lnTo>
                  <a:pt x="1278" y="1677"/>
                </a:lnTo>
                <a:lnTo>
                  <a:pt x="1279" y="1675"/>
                </a:lnTo>
                <a:lnTo>
                  <a:pt x="1280" y="1675"/>
                </a:lnTo>
                <a:lnTo>
                  <a:pt x="1280" y="1674"/>
                </a:lnTo>
                <a:lnTo>
                  <a:pt x="1282" y="1674"/>
                </a:lnTo>
                <a:lnTo>
                  <a:pt x="1282" y="1673"/>
                </a:lnTo>
                <a:lnTo>
                  <a:pt x="1283" y="1673"/>
                </a:lnTo>
                <a:lnTo>
                  <a:pt x="1283" y="1674"/>
                </a:lnTo>
                <a:lnTo>
                  <a:pt x="1284" y="1674"/>
                </a:lnTo>
                <a:lnTo>
                  <a:pt x="1284" y="1675"/>
                </a:lnTo>
                <a:lnTo>
                  <a:pt x="1284" y="1676"/>
                </a:lnTo>
                <a:lnTo>
                  <a:pt x="1283" y="1677"/>
                </a:lnTo>
                <a:lnTo>
                  <a:pt x="1282" y="1679"/>
                </a:lnTo>
                <a:lnTo>
                  <a:pt x="1280" y="1680"/>
                </a:lnTo>
                <a:lnTo>
                  <a:pt x="1280" y="1681"/>
                </a:lnTo>
                <a:lnTo>
                  <a:pt x="1279" y="1681"/>
                </a:lnTo>
                <a:lnTo>
                  <a:pt x="1279" y="1682"/>
                </a:lnTo>
                <a:lnTo>
                  <a:pt x="1280" y="1682"/>
                </a:lnTo>
                <a:lnTo>
                  <a:pt x="1280" y="1681"/>
                </a:lnTo>
                <a:lnTo>
                  <a:pt x="1282" y="1681"/>
                </a:lnTo>
                <a:lnTo>
                  <a:pt x="1282" y="1680"/>
                </a:lnTo>
                <a:lnTo>
                  <a:pt x="1283" y="1679"/>
                </a:lnTo>
                <a:lnTo>
                  <a:pt x="1284" y="1679"/>
                </a:lnTo>
                <a:lnTo>
                  <a:pt x="1284" y="1677"/>
                </a:lnTo>
                <a:lnTo>
                  <a:pt x="1285" y="1676"/>
                </a:lnTo>
                <a:lnTo>
                  <a:pt x="1286" y="1675"/>
                </a:lnTo>
                <a:lnTo>
                  <a:pt x="1287" y="1676"/>
                </a:lnTo>
                <a:lnTo>
                  <a:pt x="1288" y="1677"/>
                </a:lnTo>
                <a:lnTo>
                  <a:pt x="1288" y="1679"/>
                </a:lnTo>
                <a:lnTo>
                  <a:pt x="1287" y="1679"/>
                </a:lnTo>
                <a:lnTo>
                  <a:pt x="1287" y="1680"/>
                </a:lnTo>
                <a:lnTo>
                  <a:pt x="1286" y="1680"/>
                </a:lnTo>
                <a:lnTo>
                  <a:pt x="1286" y="1681"/>
                </a:lnTo>
                <a:lnTo>
                  <a:pt x="1285" y="1681"/>
                </a:lnTo>
                <a:lnTo>
                  <a:pt x="1284" y="1682"/>
                </a:lnTo>
                <a:lnTo>
                  <a:pt x="1284" y="1683"/>
                </a:lnTo>
                <a:lnTo>
                  <a:pt x="1285" y="1683"/>
                </a:lnTo>
                <a:lnTo>
                  <a:pt x="1286" y="1682"/>
                </a:lnTo>
                <a:lnTo>
                  <a:pt x="1287" y="1681"/>
                </a:lnTo>
                <a:lnTo>
                  <a:pt x="1288" y="1679"/>
                </a:lnTo>
                <a:lnTo>
                  <a:pt x="1289" y="1679"/>
                </a:lnTo>
                <a:lnTo>
                  <a:pt x="1291" y="1679"/>
                </a:lnTo>
                <a:lnTo>
                  <a:pt x="1292" y="1680"/>
                </a:lnTo>
                <a:lnTo>
                  <a:pt x="1292" y="1681"/>
                </a:lnTo>
                <a:lnTo>
                  <a:pt x="1291" y="1682"/>
                </a:lnTo>
                <a:lnTo>
                  <a:pt x="1289" y="1683"/>
                </a:lnTo>
                <a:lnTo>
                  <a:pt x="1288" y="1684"/>
                </a:lnTo>
                <a:lnTo>
                  <a:pt x="1287" y="1685"/>
                </a:lnTo>
                <a:lnTo>
                  <a:pt x="1287" y="1687"/>
                </a:lnTo>
                <a:lnTo>
                  <a:pt x="1288" y="1687"/>
                </a:lnTo>
                <a:lnTo>
                  <a:pt x="1289" y="1687"/>
                </a:lnTo>
                <a:lnTo>
                  <a:pt x="1289" y="1685"/>
                </a:lnTo>
                <a:lnTo>
                  <a:pt x="1291" y="1685"/>
                </a:lnTo>
                <a:lnTo>
                  <a:pt x="1292" y="1683"/>
                </a:lnTo>
                <a:lnTo>
                  <a:pt x="1293" y="1683"/>
                </a:lnTo>
                <a:lnTo>
                  <a:pt x="1293" y="1682"/>
                </a:lnTo>
                <a:lnTo>
                  <a:pt x="1294" y="1682"/>
                </a:lnTo>
                <a:lnTo>
                  <a:pt x="1295" y="1682"/>
                </a:lnTo>
                <a:lnTo>
                  <a:pt x="1296" y="1682"/>
                </a:lnTo>
                <a:lnTo>
                  <a:pt x="1296" y="1683"/>
                </a:lnTo>
                <a:lnTo>
                  <a:pt x="1296" y="1684"/>
                </a:lnTo>
                <a:lnTo>
                  <a:pt x="1295" y="1685"/>
                </a:lnTo>
                <a:lnTo>
                  <a:pt x="1293" y="1688"/>
                </a:lnTo>
                <a:lnTo>
                  <a:pt x="1292" y="1689"/>
                </a:lnTo>
                <a:lnTo>
                  <a:pt x="1292" y="1690"/>
                </a:lnTo>
                <a:lnTo>
                  <a:pt x="1293" y="1690"/>
                </a:lnTo>
                <a:lnTo>
                  <a:pt x="1294" y="1690"/>
                </a:lnTo>
                <a:lnTo>
                  <a:pt x="1295" y="1690"/>
                </a:lnTo>
                <a:lnTo>
                  <a:pt x="1296" y="1690"/>
                </a:lnTo>
                <a:lnTo>
                  <a:pt x="1297" y="1690"/>
                </a:lnTo>
                <a:lnTo>
                  <a:pt x="1297" y="1689"/>
                </a:lnTo>
                <a:lnTo>
                  <a:pt x="1299" y="1689"/>
                </a:lnTo>
                <a:lnTo>
                  <a:pt x="1301" y="1685"/>
                </a:lnTo>
                <a:lnTo>
                  <a:pt x="1302" y="1684"/>
                </a:lnTo>
                <a:lnTo>
                  <a:pt x="1302" y="1683"/>
                </a:lnTo>
                <a:lnTo>
                  <a:pt x="1303" y="1682"/>
                </a:lnTo>
                <a:lnTo>
                  <a:pt x="1303" y="1681"/>
                </a:lnTo>
                <a:lnTo>
                  <a:pt x="1302" y="1680"/>
                </a:lnTo>
                <a:lnTo>
                  <a:pt x="1301" y="1680"/>
                </a:lnTo>
                <a:lnTo>
                  <a:pt x="1301" y="1681"/>
                </a:lnTo>
                <a:lnTo>
                  <a:pt x="1300" y="1681"/>
                </a:lnTo>
                <a:lnTo>
                  <a:pt x="1300" y="1682"/>
                </a:lnTo>
                <a:lnTo>
                  <a:pt x="1299" y="1682"/>
                </a:lnTo>
                <a:lnTo>
                  <a:pt x="1299" y="1681"/>
                </a:lnTo>
                <a:lnTo>
                  <a:pt x="1297" y="1681"/>
                </a:lnTo>
                <a:lnTo>
                  <a:pt x="1297" y="1680"/>
                </a:lnTo>
                <a:lnTo>
                  <a:pt x="1296" y="1680"/>
                </a:lnTo>
                <a:lnTo>
                  <a:pt x="1295" y="1679"/>
                </a:lnTo>
                <a:lnTo>
                  <a:pt x="1294" y="1679"/>
                </a:lnTo>
                <a:lnTo>
                  <a:pt x="1293" y="1677"/>
                </a:lnTo>
                <a:lnTo>
                  <a:pt x="1292" y="1677"/>
                </a:lnTo>
                <a:lnTo>
                  <a:pt x="1292" y="1676"/>
                </a:lnTo>
                <a:lnTo>
                  <a:pt x="1291" y="1675"/>
                </a:lnTo>
                <a:lnTo>
                  <a:pt x="1289" y="1675"/>
                </a:lnTo>
                <a:lnTo>
                  <a:pt x="1288" y="1674"/>
                </a:lnTo>
                <a:lnTo>
                  <a:pt x="1286" y="1672"/>
                </a:lnTo>
                <a:lnTo>
                  <a:pt x="1285" y="1671"/>
                </a:lnTo>
                <a:lnTo>
                  <a:pt x="1284" y="1669"/>
                </a:lnTo>
                <a:lnTo>
                  <a:pt x="1285" y="1669"/>
                </a:lnTo>
                <a:lnTo>
                  <a:pt x="1285" y="1668"/>
                </a:lnTo>
                <a:lnTo>
                  <a:pt x="1283" y="1667"/>
                </a:lnTo>
                <a:lnTo>
                  <a:pt x="1282" y="1665"/>
                </a:lnTo>
                <a:lnTo>
                  <a:pt x="1279" y="1664"/>
                </a:lnTo>
                <a:lnTo>
                  <a:pt x="1278" y="1663"/>
                </a:lnTo>
                <a:lnTo>
                  <a:pt x="1277" y="1662"/>
                </a:lnTo>
                <a:lnTo>
                  <a:pt x="1276" y="1660"/>
                </a:lnTo>
                <a:lnTo>
                  <a:pt x="1270" y="1659"/>
                </a:lnTo>
                <a:lnTo>
                  <a:pt x="1270" y="1660"/>
                </a:lnTo>
                <a:lnTo>
                  <a:pt x="1270" y="1662"/>
                </a:lnTo>
                <a:lnTo>
                  <a:pt x="1269" y="1663"/>
                </a:lnTo>
                <a:lnTo>
                  <a:pt x="1268" y="1664"/>
                </a:lnTo>
                <a:lnTo>
                  <a:pt x="1266" y="1665"/>
                </a:lnTo>
                <a:lnTo>
                  <a:pt x="1266" y="1666"/>
                </a:lnTo>
                <a:lnTo>
                  <a:pt x="1263" y="1667"/>
                </a:lnTo>
                <a:lnTo>
                  <a:pt x="1263" y="1668"/>
                </a:lnTo>
                <a:lnTo>
                  <a:pt x="1261" y="1669"/>
                </a:lnTo>
                <a:lnTo>
                  <a:pt x="1260" y="1671"/>
                </a:lnTo>
                <a:lnTo>
                  <a:pt x="1259" y="1671"/>
                </a:lnTo>
                <a:lnTo>
                  <a:pt x="1258" y="1671"/>
                </a:lnTo>
                <a:lnTo>
                  <a:pt x="1257" y="1669"/>
                </a:lnTo>
                <a:lnTo>
                  <a:pt x="1257" y="1668"/>
                </a:lnTo>
                <a:lnTo>
                  <a:pt x="1256" y="1667"/>
                </a:lnTo>
                <a:lnTo>
                  <a:pt x="1254" y="1667"/>
                </a:lnTo>
                <a:lnTo>
                  <a:pt x="1254" y="1666"/>
                </a:lnTo>
                <a:lnTo>
                  <a:pt x="1254" y="1665"/>
                </a:lnTo>
                <a:lnTo>
                  <a:pt x="1256" y="1664"/>
                </a:lnTo>
                <a:lnTo>
                  <a:pt x="1257" y="1663"/>
                </a:lnTo>
                <a:lnTo>
                  <a:pt x="1258" y="1660"/>
                </a:lnTo>
                <a:lnTo>
                  <a:pt x="1259" y="1659"/>
                </a:lnTo>
                <a:lnTo>
                  <a:pt x="1259" y="1658"/>
                </a:lnTo>
                <a:lnTo>
                  <a:pt x="1265" y="1652"/>
                </a:lnTo>
                <a:lnTo>
                  <a:pt x="1268" y="1656"/>
                </a:lnTo>
                <a:lnTo>
                  <a:pt x="1270" y="1658"/>
                </a:lnTo>
                <a:lnTo>
                  <a:pt x="1274" y="1659"/>
                </a:lnTo>
                <a:lnTo>
                  <a:pt x="1275" y="1659"/>
                </a:lnTo>
                <a:lnTo>
                  <a:pt x="1273" y="1657"/>
                </a:lnTo>
                <a:lnTo>
                  <a:pt x="1271" y="1658"/>
                </a:lnTo>
                <a:lnTo>
                  <a:pt x="1270" y="1658"/>
                </a:lnTo>
                <a:lnTo>
                  <a:pt x="1270" y="1657"/>
                </a:lnTo>
                <a:lnTo>
                  <a:pt x="1269" y="1656"/>
                </a:lnTo>
                <a:lnTo>
                  <a:pt x="1268" y="1655"/>
                </a:lnTo>
                <a:lnTo>
                  <a:pt x="1267" y="1652"/>
                </a:lnTo>
                <a:lnTo>
                  <a:pt x="1265" y="1651"/>
                </a:lnTo>
                <a:lnTo>
                  <a:pt x="1265" y="1652"/>
                </a:lnTo>
                <a:lnTo>
                  <a:pt x="1263" y="1652"/>
                </a:lnTo>
                <a:lnTo>
                  <a:pt x="1263" y="1654"/>
                </a:lnTo>
                <a:lnTo>
                  <a:pt x="1261" y="1655"/>
                </a:lnTo>
                <a:lnTo>
                  <a:pt x="1260" y="1656"/>
                </a:lnTo>
                <a:lnTo>
                  <a:pt x="1259" y="1657"/>
                </a:lnTo>
                <a:lnTo>
                  <a:pt x="1258" y="1658"/>
                </a:lnTo>
                <a:lnTo>
                  <a:pt x="1257" y="1660"/>
                </a:lnTo>
                <a:lnTo>
                  <a:pt x="1256" y="1660"/>
                </a:lnTo>
                <a:lnTo>
                  <a:pt x="1254" y="1662"/>
                </a:lnTo>
                <a:lnTo>
                  <a:pt x="1253" y="1663"/>
                </a:lnTo>
                <a:lnTo>
                  <a:pt x="1252" y="1664"/>
                </a:lnTo>
                <a:lnTo>
                  <a:pt x="1250" y="1667"/>
                </a:lnTo>
                <a:lnTo>
                  <a:pt x="1249" y="1669"/>
                </a:lnTo>
                <a:lnTo>
                  <a:pt x="1248" y="1671"/>
                </a:lnTo>
                <a:lnTo>
                  <a:pt x="1246" y="1672"/>
                </a:lnTo>
                <a:lnTo>
                  <a:pt x="1246" y="1673"/>
                </a:lnTo>
                <a:lnTo>
                  <a:pt x="1248" y="1673"/>
                </a:lnTo>
                <a:lnTo>
                  <a:pt x="1248" y="1672"/>
                </a:lnTo>
                <a:lnTo>
                  <a:pt x="1249" y="1671"/>
                </a:lnTo>
                <a:lnTo>
                  <a:pt x="1250" y="1671"/>
                </a:lnTo>
                <a:lnTo>
                  <a:pt x="1250" y="1669"/>
                </a:lnTo>
                <a:lnTo>
                  <a:pt x="1251" y="1669"/>
                </a:lnTo>
                <a:lnTo>
                  <a:pt x="1252" y="1669"/>
                </a:lnTo>
                <a:lnTo>
                  <a:pt x="1253" y="1669"/>
                </a:lnTo>
                <a:lnTo>
                  <a:pt x="1256" y="1671"/>
                </a:lnTo>
                <a:lnTo>
                  <a:pt x="1257" y="1672"/>
                </a:lnTo>
                <a:lnTo>
                  <a:pt x="1258" y="1673"/>
                </a:lnTo>
                <a:lnTo>
                  <a:pt x="1258" y="1674"/>
                </a:lnTo>
                <a:lnTo>
                  <a:pt x="1258" y="1675"/>
                </a:lnTo>
                <a:lnTo>
                  <a:pt x="1258" y="1676"/>
                </a:lnTo>
                <a:lnTo>
                  <a:pt x="1257" y="1676"/>
                </a:lnTo>
                <a:lnTo>
                  <a:pt x="1257" y="1677"/>
                </a:lnTo>
                <a:lnTo>
                  <a:pt x="1254" y="1680"/>
                </a:lnTo>
                <a:lnTo>
                  <a:pt x="1252" y="1682"/>
                </a:lnTo>
                <a:lnTo>
                  <a:pt x="1251" y="1683"/>
                </a:lnTo>
                <a:lnTo>
                  <a:pt x="1251" y="1684"/>
                </a:lnTo>
                <a:lnTo>
                  <a:pt x="1250" y="1685"/>
                </a:lnTo>
                <a:lnTo>
                  <a:pt x="1250" y="1687"/>
                </a:lnTo>
                <a:lnTo>
                  <a:pt x="1248" y="1688"/>
                </a:lnTo>
                <a:lnTo>
                  <a:pt x="1248" y="1689"/>
                </a:lnTo>
                <a:lnTo>
                  <a:pt x="1246" y="1690"/>
                </a:lnTo>
                <a:lnTo>
                  <a:pt x="1245" y="1690"/>
                </a:lnTo>
                <a:lnTo>
                  <a:pt x="1244" y="1691"/>
                </a:lnTo>
                <a:lnTo>
                  <a:pt x="1243" y="1692"/>
                </a:lnTo>
                <a:lnTo>
                  <a:pt x="1243" y="1691"/>
                </a:lnTo>
                <a:lnTo>
                  <a:pt x="1242" y="1691"/>
                </a:lnTo>
                <a:lnTo>
                  <a:pt x="1241" y="1690"/>
                </a:lnTo>
                <a:lnTo>
                  <a:pt x="1239" y="1688"/>
                </a:lnTo>
                <a:lnTo>
                  <a:pt x="1237" y="1688"/>
                </a:lnTo>
                <a:lnTo>
                  <a:pt x="1236" y="1688"/>
                </a:lnTo>
                <a:lnTo>
                  <a:pt x="1236" y="1687"/>
                </a:lnTo>
                <a:lnTo>
                  <a:pt x="1234" y="1687"/>
                </a:lnTo>
                <a:lnTo>
                  <a:pt x="1234" y="1685"/>
                </a:lnTo>
                <a:lnTo>
                  <a:pt x="1233" y="1685"/>
                </a:lnTo>
                <a:lnTo>
                  <a:pt x="1233" y="1684"/>
                </a:lnTo>
                <a:lnTo>
                  <a:pt x="1232" y="1684"/>
                </a:lnTo>
                <a:lnTo>
                  <a:pt x="1232" y="1683"/>
                </a:lnTo>
                <a:lnTo>
                  <a:pt x="1232" y="1682"/>
                </a:lnTo>
                <a:lnTo>
                  <a:pt x="1232" y="1681"/>
                </a:lnTo>
                <a:lnTo>
                  <a:pt x="1232" y="1680"/>
                </a:lnTo>
                <a:lnTo>
                  <a:pt x="1233" y="1680"/>
                </a:lnTo>
                <a:lnTo>
                  <a:pt x="1233" y="1679"/>
                </a:lnTo>
                <a:lnTo>
                  <a:pt x="1234" y="1677"/>
                </a:lnTo>
                <a:lnTo>
                  <a:pt x="1235" y="1676"/>
                </a:lnTo>
                <a:lnTo>
                  <a:pt x="1235" y="1675"/>
                </a:lnTo>
                <a:lnTo>
                  <a:pt x="1236" y="1675"/>
                </a:lnTo>
                <a:lnTo>
                  <a:pt x="1236" y="1674"/>
                </a:lnTo>
                <a:lnTo>
                  <a:pt x="1237" y="1674"/>
                </a:lnTo>
                <a:lnTo>
                  <a:pt x="1237" y="1673"/>
                </a:lnTo>
                <a:lnTo>
                  <a:pt x="1239" y="1672"/>
                </a:lnTo>
                <a:lnTo>
                  <a:pt x="1242" y="1667"/>
                </a:lnTo>
                <a:lnTo>
                  <a:pt x="1244" y="1666"/>
                </a:lnTo>
                <a:lnTo>
                  <a:pt x="1245" y="1663"/>
                </a:lnTo>
                <a:lnTo>
                  <a:pt x="1248" y="1660"/>
                </a:lnTo>
                <a:lnTo>
                  <a:pt x="1249" y="1659"/>
                </a:lnTo>
                <a:lnTo>
                  <a:pt x="1251" y="1658"/>
                </a:lnTo>
                <a:lnTo>
                  <a:pt x="1256" y="1652"/>
                </a:lnTo>
                <a:lnTo>
                  <a:pt x="1260" y="1647"/>
                </a:lnTo>
                <a:lnTo>
                  <a:pt x="1263" y="1644"/>
                </a:lnTo>
                <a:lnTo>
                  <a:pt x="1271" y="1635"/>
                </a:lnTo>
                <a:lnTo>
                  <a:pt x="1275" y="1633"/>
                </a:lnTo>
                <a:lnTo>
                  <a:pt x="1277" y="1631"/>
                </a:lnTo>
                <a:lnTo>
                  <a:pt x="1278" y="1629"/>
                </a:lnTo>
                <a:lnTo>
                  <a:pt x="1279" y="1627"/>
                </a:lnTo>
                <a:lnTo>
                  <a:pt x="1282" y="1625"/>
                </a:lnTo>
                <a:lnTo>
                  <a:pt x="1283" y="1622"/>
                </a:lnTo>
                <a:lnTo>
                  <a:pt x="1286" y="1617"/>
                </a:lnTo>
                <a:lnTo>
                  <a:pt x="1287" y="1616"/>
                </a:lnTo>
                <a:lnTo>
                  <a:pt x="1288" y="1614"/>
                </a:lnTo>
                <a:lnTo>
                  <a:pt x="1291" y="1612"/>
                </a:lnTo>
                <a:lnTo>
                  <a:pt x="1292" y="1610"/>
                </a:lnTo>
                <a:lnTo>
                  <a:pt x="1292" y="1609"/>
                </a:lnTo>
                <a:lnTo>
                  <a:pt x="1293" y="1608"/>
                </a:lnTo>
                <a:lnTo>
                  <a:pt x="1294" y="1608"/>
                </a:lnTo>
                <a:lnTo>
                  <a:pt x="1295" y="1607"/>
                </a:lnTo>
                <a:lnTo>
                  <a:pt x="1296" y="1608"/>
                </a:lnTo>
                <a:lnTo>
                  <a:pt x="1297" y="1608"/>
                </a:lnTo>
                <a:lnTo>
                  <a:pt x="1297" y="1609"/>
                </a:lnTo>
                <a:lnTo>
                  <a:pt x="1297" y="1610"/>
                </a:lnTo>
                <a:lnTo>
                  <a:pt x="1299" y="1610"/>
                </a:lnTo>
                <a:lnTo>
                  <a:pt x="1300" y="1610"/>
                </a:lnTo>
                <a:lnTo>
                  <a:pt x="1301" y="1610"/>
                </a:lnTo>
                <a:lnTo>
                  <a:pt x="1302" y="1610"/>
                </a:lnTo>
                <a:lnTo>
                  <a:pt x="1304" y="1610"/>
                </a:lnTo>
                <a:lnTo>
                  <a:pt x="1305" y="1610"/>
                </a:lnTo>
                <a:lnTo>
                  <a:pt x="1306" y="1610"/>
                </a:lnTo>
                <a:lnTo>
                  <a:pt x="1308" y="1610"/>
                </a:lnTo>
                <a:lnTo>
                  <a:pt x="1309" y="1610"/>
                </a:lnTo>
                <a:lnTo>
                  <a:pt x="1310" y="1610"/>
                </a:lnTo>
                <a:lnTo>
                  <a:pt x="1311" y="1609"/>
                </a:lnTo>
                <a:lnTo>
                  <a:pt x="1311" y="1610"/>
                </a:lnTo>
                <a:lnTo>
                  <a:pt x="1312" y="1610"/>
                </a:lnTo>
                <a:lnTo>
                  <a:pt x="1311" y="1610"/>
                </a:lnTo>
                <a:lnTo>
                  <a:pt x="1311" y="1612"/>
                </a:lnTo>
                <a:lnTo>
                  <a:pt x="1310" y="1614"/>
                </a:lnTo>
                <a:lnTo>
                  <a:pt x="1304" y="1623"/>
                </a:lnTo>
                <a:lnTo>
                  <a:pt x="1300" y="1629"/>
                </a:lnTo>
                <a:lnTo>
                  <a:pt x="1296" y="1633"/>
                </a:lnTo>
                <a:lnTo>
                  <a:pt x="1295" y="1634"/>
                </a:lnTo>
                <a:lnTo>
                  <a:pt x="1294" y="1635"/>
                </a:lnTo>
                <a:lnTo>
                  <a:pt x="1293" y="1635"/>
                </a:lnTo>
                <a:lnTo>
                  <a:pt x="1292" y="1635"/>
                </a:lnTo>
                <a:lnTo>
                  <a:pt x="1292" y="1634"/>
                </a:lnTo>
                <a:lnTo>
                  <a:pt x="1289" y="1633"/>
                </a:lnTo>
                <a:lnTo>
                  <a:pt x="1285" y="1630"/>
                </a:lnTo>
                <a:lnTo>
                  <a:pt x="1280" y="1635"/>
                </a:lnTo>
                <a:lnTo>
                  <a:pt x="1280" y="1637"/>
                </a:lnTo>
                <a:lnTo>
                  <a:pt x="1282" y="1637"/>
                </a:lnTo>
                <a:lnTo>
                  <a:pt x="1283" y="1635"/>
                </a:lnTo>
                <a:lnTo>
                  <a:pt x="1284" y="1634"/>
                </a:lnTo>
                <a:lnTo>
                  <a:pt x="1285" y="1633"/>
                </a:lnTo>
                <a:lnTo>
                  <a:pt x="1286" y="1634"/>
                </a:lnTo>
                <a:lnTo>
                  <a:pt x="1287" y="1634"/>
                </a:lnTo>
                <a:lnTo>
                  <a:pt x="1287" y="1635"/>
                </a:lnTo>
                <a:lnTo>
                  <a:pt x="1287" y="1637"/>
                </a:lnTo>
                <a:lnTo>
                  <a:pt x="1284" y="1639"/>
                </a:lnTo>
                <a:lnTo>
                  <a:pt x="1285" y="1640"/>
                </a:lnTo>
                <a:lnTo>
                  <a:pt x="1288" y="1638"/>
                </a:lnTo>
                <a:lnTo>
                  <a:pt x="1289" y="1637"/>
                </a:lnTo>
                <a:lnTo>
                  <a:pt x="1291" y="1637"/>
                </a:lnTo>
                <a:lnTo>
                  <a:pt x="1292" y="1637"/>
                </a:lnTo>
                <a:lnTo>
                  <a:pt x="1292" y="1638"/>
                </a:lnTo>
                <a:lnTo>
                  <a:pt x="1292" y="1639"/>
                </a:lnTo>
                <a:lnTo>
                  <a:pt x="1291" y="1641"/>
                </a:lnTo>
                <a:lnTo>
                  <a:pt x="1289" y="1642"/>
                </a:lnTo>
                <a:lnTo>
                  <a:pt x="1288" y="1643"/>
                </a:lnTo>
                <a:lnTo>
                  <a:pt x="1285" y="1647"/>
                </a:lnTo>
                <a:lnTo>
                  <a:pt x="1282" y="1650"/>
                </a:lnTo>
                <a:lnTo>
                  <a:pt x="1280" y="1651"/>
                </a:lnTo>
                <a:lnTo>
                  <a:pt x="1279" y="1650"/>
                </a:lnTo>
                <a:lnTo>
                  <a:pt x="1278" y="1649"/>
                </a:lnTo>
                <a:lnTo>
                  <a:pt x="1278" y="1648"/>
                </a:lnTo>
                <a:lnTo>
                  <a:pt x="1279" y="1647"/>
                </a:lnTo>
                <a:lnTo>
                  <a:pt x="1282" y="1644"/>
                </a:lnTo>
                <a:lnTo>
                  <a:pt x="1282" y="1643"/>
                </a:lnTo>
                <a:lnTo>
                  <a:pt x="1280" y="1642"/>
                </a:lnTo>
                <a:lnTo>
                  <a:pt x="1280" y="1643"/>
                </a:lnTo>
                <a:lnTo>
                  <a:pt x="1278" y="1644"/>
                </a:lnTo>
                <a:lnTo>
                  <a:pt x="1277" y="1647"/>
                </a:lnTo>
                <a:lnTo>
                  <a:pt x="1276" y="1647"/>
                </a:lnTo>
                <a:lnTo>
                  <a:pt x="1275" y="1646"/>
                </a:lnTo>
                <a:lnTo>
                  <a:pt x="1275" y="1644"/>
                </a:lnTo>
                <a:lnTo>
                  <a:pt x="1276" y="1643"/>
                </a:lnTo>
                <a:lnTo>
                  <a:pt x="1277" y="1641"/>
                </a:lnTo>
                <a:lnTo>
                  <a:pt x="1278" y="1640"/>
                </a:lnTo>
                <a:lnTo>
                  <a:pt x="1278" y="1639"/>
                </a:lnTo>
                <a:lnTo>
                  <a:pt x="1277" y="1639"/>
                </a:lnTo>
                <a:lnTo>
                  <a:pt x="1276" y="1641"/>
                </a:lnTo>
                <a:lnTo>
                  <a:pt x="1271" y="1644"/>
                </a:lnTo>
                <a:lnTo>
                  <a:pt x="1271" y="1646"/>
                </a:lnTo>
                <a:lnTo>
                  <a:pt x="1274" y="1647"/>
                </a:lnTo>
                <a:lnTo>
                  <a:pt x="1275" y="1649"/>
                </a:lnTo>
                <a:lnTo>
                  <a:pt x="1277" y="1650"/>
                </a:lnTo>
                <a:lnTo>
                  <a:pt x="1278" y="1651"/>
                </a:lnTo>
                <a:lnTo>
                  <a:pt x="1278" y="1652"/>
                </a:lnTo>
                <a:lnTo>
                  <a:pt x="1279" y="1652"/>
                </a:lnTo>
                <a:lnTo>
                  <a:pt x="1279" y="1654"/>
                </a:lnTo>
                <a:lnTo>
                  <a:pt x="1280" y="1654"/>
                </a:lnTo>
                <a:lnTo>
                  <a:pt x="1282" y="1655"/>
                </a:lnTo>
                <a:lnTo>
                  <a:pt x="1285" y="1659"/>
                </a:lnTo>
                <a:lnTo>
                  <a:pt x="1287" y="1660"/>
                </a:lnTo>
                <a:lnTo>
                  <a:pt x="1289" y="1663"/>
                </a:lnTo>
                <a:lnTo>
                  <a:pt x="1291" y="1663"/>
                </a:lnTo>
                <a:lnTo>
                  <a:pt x="1292" y="1663"/>
                </a:lnTo>
                <a:lnTo>
                  <a:pt x="1292" y="1662"/>
                </a:lnTo>
                <a:lnTo>
                  <a:pt x="1289" y="1659"/>
                </a:lnTo>
                <a:lnTo>
                  <a:pt x="1287" y="1657"/>
                </a:lnTo>
                <a:lnTo>
                  <a:pt x="1286" y="1656"/>
                </a:lnTo>
                <a:lnTo>
                  <a:pt x="1285" y="1656"/>
                </a:lnTo>
                <a:lnTo>
                  <a:pt x="1285" y="1655"/>
                </a:lnTo>
                <a:lnTo>
                  <a:pt x="1286" y="1655"/>
                </a:lnTo>
                <a:lnTo>
                  <a:pt x="1286" y="1654"/>
                </a:lnTo>
                <a:lnTo>
                  <a:pt x="1287" y="1654"/>
                </a:lnTo>
                <a:lnTo>
                  <a:pt x="1288" y="1654"/>
                </a:lnTo>
                <a:lnTo>
                  <a:pt x="1289" y="1655"/>
                </a:lnTo>
                <a:lnTo>
                  <a:pt x="1294" y="1659"/>
                </a:lnTo>
                <a:lnTo>
                  <a:pt x="1295" y="1658"/>
                </a:lnTo>
                <a:lnTo>
                  <a:pt x="1295" y="1657"/>
                </a:lnTo>
                <a:lnTo>
                  <a:pt x="1296" y="1657"/>
                </a:lnTo>
                <a:lnTo>
                  <a:pt x="1296" y="1656"/>
                </a:lnTo>
                <a:lnTo>
                  <a:pt x="1295" y="1656"/>
                </a:lnTo>
                <a:lnTo>
                  <a:pt x="1295" y="1657"/>
                </a:lnTo>
                <a:lnTo>
                  <a:pt x="1294" y="1657"/>
                </a:lnTo>
                <a:lnTo>
                  <a:pt x="1293" y="1657"/>
                </a:lnTo>
                <a:lnTo>
                  <a:pt x="1293" y="1656"/>
                </a:lnTo>
                <a:lnTo>
                  <a:pt x="1292" y="1655"/>
                </a:lnTo>
                <a:lnTo>
                  <a:pt x="1293" y="1654"/>
                </a:lnTo>
                <a:lnTo>
                  <a:pt x="1293" y="1652"/>
                </a:lnTo>
                <a:lnTo>
                  <a:pt x="1292" y="1652"/>
                </a:lnTo>
                <a:lnTo>
                  <a:pt x="1291" y="1654"/>
                </a:lnTo>
                <a:lnTo>
                  <a:pt x="1289" y="1654"/>
                </a:lnTo>
                <a:lnTo>
                  <a:pt x="1289" y="1652"/>
                </a:lnTo>
                <a:lnTo>
                  <a:pt x="1288" y="1652"/>
                </a:lnTo>
                <a:lnTo>
                  <a:pt x="1288" y="1651"/>
                </a:lnTo>
                <a:lnTo>
                  <a:pt x="1289" y="1650"/>
                </a:lnTo>
                <a:lnTo>
                  <a:pt x="1289" y="1649"/>
                </a:lnTo>
                <a:lnTo>
                  <a:pt x="1291" y="1649"/>
                </a:lnTo>
                <a:lnTo>
                  <a:pt x="1291" y="1648"/>
                </a:lnTo>
                <a:lnTo>
                  <a:pt x="1292" y="1648"/>
                </a:lnTo>
                <a:lnTo>
                  <a:pt x="1293" y="1649"/>
                </a:lnTo>
                <a:lnTo>
                  <a:pt x="1294" y="1649"/>
                </a:lnTo>
                <a:lnTo>
                  <a:pt x="1294" y="1650"/>
                </a:lnTo>
                <a:lnTo>
                  <a:pt x="1296" y="1652"/>
                </a:lnTo>
                <a:lnTo>
                  <a:pt x="1297" y="1652"/>
                </a:lnTo>
                <a:lnTo>
                  <a:pt x="1299" y="1654"/>
                </a:lnTo>
                <a:lnTo>
                  <a:pt x="1299" y="1655"/>
                </a:lnTo>
                <a:lnTo>
                  <a:pt x="1300" y="1656"/>
                </a:lnTo>
                <a:lnTo>
                  <a:pt x="1300" y="1657"/>
                </a:lnTo>
                <a:lnTo>
                  <a:pt x="1300" y="1658"/>
                </a:lnTo>
                <a:lnTo>
                  <a:pt x="1299" y="1659"/>
                </a:lnTo>
                <a:lnTo>
                  <a:pt x="1297" y="1660"/>
                </a:lnTo>
                <a:lnTo>
                  <a:pt x="1296" y="1662"/>
                </a:lnTo>
                <a:lnTo>
                  <a:pt x="1295" y="1664"/>
                </a:lnTo>
                <a:lnTo>
                  <a:pt x="1293" y="1665"/>
                </a:lnTo>
                <a:lnTo>
                  <a:pt x="1293" y="1666"/>
                </a:lnTo>
                <a:lnTo>
                  <a:pt x="1292" y="1666"/>
                </a:lnTo>
                <a:lnTo>
                  <a:pt x="1292" y="1667"/>
                </a:lnTo>
                <a:lnTo>
                  <a:pt x="1293" y="1668"/>
                </a:lnTo>
                <a:lnTo>
                  <a:pt x="1294" y="1669"/>
                </a:lnTo>
                <a:lnTo>
                  <a:pt x="1296" y="1671"/>
                </a:lnTo>
                <a:lnTo>
                  <a:pt x="1297" y="1672"/>
                </a:lnTo>
                <a:lnTo>
                  <a:pt x="1299" y="1673"/>
                </a:lnTo>
                <a:lnTo>
                  <a:pt x="1300" y="1674"/>
                </a:lnTo>
                <a:lnTo>
                  <a:pt x="1301" y="1674"/>
                </a:lnTo>
                <a:lnTo>
                  <a:pt x="1302" y="1675"/>
                </a:lnTo>
                <a:lnTo>
                  <a:pt x="1303" y="1675"/>
                </a:lnTo>
                <a:lnTo>
                  <a:pt x="1304" y="1675"/>
                </a:lnTo>
                <a:lnTo>
                  <a:pt x="1304" y="1674"/>
                </a:lnTo>
                <a:lnTo>
                  <a:pt x="1303" y="1674"/>
                </a:lnTo>
                <a:lnTo>
                  <a:pt x="1301" y="1673"/>
                </a:lnTo>
                <a:lnTo>
                  <a:pt x="1299" y="1671"/>
                </a:lnTo>
                <a:lnTo>
                  <a:pt x="1296" y="1669"/>
                </a:lnTo>
                <a:lnTo>
                  <a:pt x="1294" y="1667"/>
                </a:lnTo>
                <a:lnTo>
                  <a:pt x="1294" y="1666"/>
                </a:lnTo>
                <a:lnTo>
                  <a:pt x="1294" y="1665"/>
                </a:lnTo>
                <a:lnTo>
                  <a:pt x="1295" y="1665"/>
                </a:lnTo>
                <a:lnTo>
                  <a:pt x="1296" y="1665"/>
                </a:lnTo>
                <a:lnTo>
                  <a:pt x="1297" y="1666"/>
                </a:lnTo>
                <a:lnTo>
                  <a:pt x="1299" y="1667"/>
                </a:lnTo>
                <a:lnTo>
                  <a:pt x="1301" y="1668"/>
                </a:lnTo>
                <a:lnTo>
                  <a:pt x="1303" y="1669"/>
                </a:lnTo>
                <a:lnTo>
                  <a:pt x="1304" y="1671"/>
                </a:lnTo>
                <a:lnTo>
                  <a:pt x="1304" y="1669"/>
                </a:lnTo>
                <a:lnTo>
                  <a:pt x="1303" y="1668"/>
                </a:lnTo>
                <a:lnTo>
                  <a:pt x="1302" y="1668"/>
                </a:lnTo>
                <a:lnTo>
                  <a:pt x="1301" y="1666"/>
                </a:lnTo>
                <a:lnTo>
                  <a:pt x="1297" y="1664"/>
                </a:lnTo>
                <a:lnTo>
                  <a:pt x="1296" y="1664"/>
                </a:lnTo>
                <a:lnTo>
                  <a:pt x="1296" y="1663"/>
                </a:lnTo>
                <a:lnTo>
                  <a:pt x="1297" y="1663"/>
                </a:lnTo>
                <a:lnTo>
                  <a:pt x="1297" y="1662"/>
                </a:lnTo>
                <a:lnTo>
                  <a:pt x="1299" y="1662"/>
                </a:lnTo>
                <a:lnTo>
                  <a:pt x="1300" y="1662"/>
                </a:lnTo>
                <a:lnTo>
                  <a:pt x="1301" y="1663"/>
                </a:lnTo>
                <a:lnTo>
                  <a:pt x="1303" y="1664"/>
                </a:lnTo>
                <a:lnTo>
                  <a:pt x="1304" y="1665"/>
                </a:lnTo>
                <a:lnTo>
                  <a:pt x="1305" y="1666"/>
                </a:lnTo>
                <a:lnTo>
                  <a:pt x="1306" y="1666"/>
                </a:lnTo>
                <a:lnTo>
                  <a:pt x="1306" y="1665"/>
                </a:lnTo>
                <a:lnTo>
                  <a:pt x="1303" y="1663"/>
                </a:lnTo>
                <a:lnTo>
                  <a:pt x="1301" y="1662"/>
                </a:lnTo>
                <a:lnTo>
                  <a:pt x="1300" y="1660"/>
                </a:lnTo>
                <a:lnTo>
                  <a:pt x="1300" y="1659"/>
                </a:lnTo>
                <a:lnTo>
                  <a:pt x="1301" y="1659"/>
                </a:lnTo>
                <a:lnTo>
                  <a:pt x="1301" y="1658"/>
                </a:lnTo>
                <a:lnTo>
                  <a:pt x="1302" y="1658"/>
                </a:lnTo>
                <a:lnTo>
                  <a:pt x="1305" y="1660"/>
                </a:lnTo>
                <a:lnTo>
                  <a:pt x="1306" y="1662"/>
                </a:lnTo>
                <a:lnTo>
                  <a:pt x="1308" y="1662"/>
                </a:lnTo>
                <a:lnTo>
                  <a:pt x="1309" y="1663"/>
                </a:lnTo>
                <a:lnTo>
                  <a:pt x="1311" y="1664"/>
                </a:lnTo>
                <a:lnTo>
                  <a:pt x="1312" y="1664"/>
                </a:lnTo>
                <a:lnTo>
                  <a:pt x="1313" y="1664"/>
                </a:lnTo>
                <a:lnTo>
                  <a:pt x="1315" y="1665"/>
                </a:lnTo>
                <a:lnTo>
                  <a:pt x="1317" y="1665"/>
                </a:lnTo>
                <a:lnTo>
                  <a:pt x="1317" y="1666"/>
                </a:lnTo>
                <a:lnTo>
                  <a:pt x="1318" y="1666"/>
                </a:lnTo>
                <a:lnTo>
                  <a:pt x="1318" y="1667"/>
                </a:lnTo>
                <a:lnTo>
                  <a:pt x="1318" y="1668"/>
                </a:lnTo>
                <a:lnTo>
                  <a:pt x="1317" y="1668"/>
                </a:lnTo>
                <a:lnTo>
                  <a:pt x="1317" y="1669"/>
                </a:lnTo>
                <a:lnTo>
                  <a:pt x="1315" y="1669"/>
                </a:lnTo>
                <a:lnTo>
                  <a:pt x="1315" y="1668"/>
                </a:lnTo>
                <a:lnTo>
                  <a:pt x="1314" y="1668"/>
                </a:lnTo>
                <a:lnTo>
                  <a:pt x="1310" y="1667"/>
                </a:lnTo>
                <a:lnTo>
                  <a:pt x="1310" y="1668"/>
                </a:lnTo>
                <a:lnTo>
                  <a:pt x="1311" y="1668"/>
                </a:lnTo>
                <a:lnTo>
                  <a:pt x="1312" y="1668"/>
                </a:lnTo>
                <a:lnTo>
                  <a:pt x="1315" y="1669"/>
                </a:lnTo>
                <a:lnTo>
                  <a:pt x="1317" y="1671"/>
                </a:lnTo>
                <a:lnTo>
                  <a:pt x="1318" y="1672"/>
                </a:lnTo>
                <a:lnTo>
                  <a:pt x="1318" y="1673"/>
                </a:lnTo>
                <a:lnTo>
                  <a:pt x="1317" y="1673"/>
                </a:lnTo>
                <a:lnTo>
                  <a:pt x="1317" y="1674"/>
                </a:lnTo>
                <a:lnTo>
                  <a:pt x="1315" y="1674"/>
                </a:lnTo>
                <a:lnTo>
                  <a:pt x="1314" y="1673"/>
                </a:lnTo>
                <a:lnTo>
                  <a:pt x="1313" y="1673"/>
                </a:lnTo>
                <a:lnTo>
                  <a:pt x="1310" y="1672"/>
                </a:lnTo>
                <a:lnTo>
                  <a:pt x="1309" y="1672"/>
                </a:lnTo>
                <a:lnTo>
                  <a:pt x="1308" y="1671"/>
                </a:lnTo>
                <a:lnTo>
                  <a:pt x="1308" y="1672"/>
                </a:lnTo>
                <a:lnTo>
                  <a:pt x="1309" y="1673"/>
                </a:lnTo>
                <a:lnTo>
                  <a:pt x="1310" y="1673"/>
                </a:lnTo>
                <a:lnTo>
                  <a:pt x="1314" y="1674"/>
                </a:lnTo>
                <a:lnTo>
                  <a:pt x="1317" y="1675"/>
                </a:lnTo>
                <a:lnTo>
                  <a:pt x="1317" y="1676"/>
                </a:lnTo>
                <a:lnTo>
                  <a:pt x="1317" y="1677"/>
                </a:lnTo>
                <a:lnTo>
                  <a:pt x="1317" y="1679"/>
                </a:lnTo>
                <a:lnTo>
                  <a:pt x="1315" y="1679"/>
                </a:lnTo>
                <a:lnTo>
                  <a:pt x="1314" y="1679"/>
                </a:lnTo>
                <a:lnTo>
                  <a:pt x="1313" y="1677"/>
                </a:lnTo>
                <a:lnTo>
                  <a:pt x="1312" y="1677"/>
                </a:lnTo>
                <a:lnTo>
                  <a:pt x="1310" y="1676"/>
                </a:lnTo>
                <a:lnTo>
                  <a:pt x="1308" y="1676"/>
                </a:lnTo>
                <a:lnTo>
                  <a:pt x="1305" y="1675"/>
                </a:lnTo>
                <a:lnTo>
                  <a:pt x="1304" y="1674"/>
                </a:lnTo>
                <a:lnTo>
                  <a:pt x="1304" y="1675"/>
                </a:lnTo>
                <a:lnTo>
                  <a:pt x="1305" y="1676"/>
                </a:lnTo>
                <a:lnTo>
                  <a:pt x="1309" y="1677"/>
                </a:lnTo>
                <a:lnTo>
                  <a:pt x="1310" y="1677"/>
                </a:lnTo>
                <a:lnTo>
                  <a:pt x="1312" y="1679"/>
                </a:lnTo>
                <a:lnTo>
                  <a:pt x="1313" y="1679"/>
                </a:lnTo>
                <a:lnTo>
                  <a:pt x="1315" y="1680"/>
                </a:lnTo>
                <a:lnTo>
                  <a:pt x="1318" y="1680"/>
                </a:lnTo>
                <a:lnTo>
                  <a:pt x="1319" y="1679"/>
                </a:lnTo>
                <a:lnTo>
                  <a:pt x="1318" y="1675"/>
                </a:lnTo>
                <a:lnTo>
                  <a:pt x="1319" y="1674"/>
                </a:lnTo>
                <a:lnTo>
                  <a:pt x="1319" y="1672"/>
                </a:lnTo>
                <a:lnTo>
                  <a:pt x="1318" y="1668"/>
                </a:lnTo>
                <a:lnTo>
                  <a:pt x="1319" y="1667"/>
                </a:lnTo>
                <a:lnTo>
                  <a:pt x="1319" y="1666"/>
                </a:lnTo>
                <a:lnTo>
                  <a:pt x="1320" y="1666"/>
                </a:lnTo>
                <a:lnTo>
                  <a:pt x="1321" y="1666"/>
                </a:lnTo>
                <a:lnTo>
                  <a:pt x="1321" y="1667"/>
                </a:lnTo>
                <a:lnTo>
                  <a:pt x="1322" y="1668"/>
                </a:lnTo>
                <a:lnTo>
                  <a:pt x="1322" y="1669"/>
                </a:lnTo>
                <a:lnTo>
                  <a:pt x="1322" y="1671"/>
                </a:lnTo>
                <a:lnTo>
                  <a:pt x="1322" y="1673"/>
                </a:lnTo>
                <a:lnTo>
                  <a:pt x="1321" y="1675"/>
                </a:lnTo>
                <a:lnTo>
                  <a:pt x="1321" y="1679"/>
                </a:lnTo>
                <a:lnTo>
                  <a:pt x="1321" y="1680"/>
                </a:lnTo>
                <a:lnTo>
                  <a:pt x="1321" y="1681"/>
                </a:lnTo>
                <a:lnTo>
                  <a:pt x="1322" y="1681"/>
                </a:lnTo>
                <a:lnTo>
                  <a:pt x="1322" y="1677"/>
                </a:lnTo>
                <a:lnTo>
                  <a:pt x="1323" y="1673"/>
                </a:lnTo>
                <a:lnTo>
                  <a:pt x="1323" y="1669"/>
                </a:lnTo>
                <a:lnTo>
                  <a:pt x="1323" y="1668"/>
                </a:lnTo>
                <a:lnTo>
                  <a:pt x="1323" y="1667"/>
                </a:lnTo>
                <a:lnTo>
                  <a:pt x="1325" y="1667"/>
                </a:lnTo>
                <a:lnTo>
                  <a:pt x="1326" y="1667"/>
                </a:lnTo>
                <a:lnTo>
                  <a:pt x="1326" y="1668"/>
                </a:lnTo>
                <a:lnTo>
                  <a:pt x="1327" y="1668"/>
                </a:lnTo>
                <a:lnTo>
                  <a:pt x="1327" y="1669"/>
                </a:lnTo>
                <a:lnTo>
                  <a:pt x="1327" y="1671"/>
                </a:lnTo>
                <a:lnTo>
                  <a:pt x="1327" y="1677"/>
                </a:lnTo>
                <a:lnTo>
                  <a:pt x="1327" y="1680"/>
                </a:lnTo>
                <a:lnTo>
                  <a:pt x="1326" y="1681"/>
                </a:lnTo>
                <a:lnTo>
                  <a:pt x="1326" y="1682"/>
                </a:lnTo>
                <a:lnTo>
                  <a:pt x="1327" y="1682"/>
                </a:lnTo>
                <a:lnTo>
                  <a:pt x="1327" y="1681"/>
                </a:lnTo>
                <a:lnTo>
                  <a:pt x="1328" y="1680"/>
                </a:lnTo>
                <a:lnTo>
                  <a:pt x="1328" y="1679"/>
                </a:lnTo>
                <a:lnTo>
                  <a:pt x="1328" y="1676"/>
                </a:lnTo>
                <a:lnTo>
                  <a:pt x="1327" y="1672"/>
                </a:lnTo>
                <a:lnTo>
                  <a:pt x="1328" y="1672"/>
                </a:lnTo>
                <a:lnTo>
                  <a:pt x="1328" y="1671"/>
                </a:lnTo>
                <a:lnTo>
                  <a:pt x="1328" y="1669"/>
                </a:lnTo>
                <a:lnTo>
                  <a:pt x="1329" y="1668"/>
                </a:lnTo>
                <a:lnTo>
                  <a:pt x="1330" y="1669"/>
                </a:lnTo>
                <a:lnTo>
                  <a:pt x="1331" y="1669"/>
                </a:lnTo>
                <a:lnTo>
                  <a:pt x="1331" y="1671"/>
                </a:lnTo>
                <a:lnTo>
                  <a:pt x="1331" y="1673"/>
                </a:lnTo>
                <a:lnTo>
                  <a:pt x="1331" y="1677"/>
                </a:lnTo>
                <a:lnTo>
                  <a:pt x="1331" y="1679"/>
                </a:lnTo>
                <a:lnTo>
                  <a:pt x="1330" y="1681"/>
                </a:lnTo>
                <a:lnTo>
                  <a:pt x="1330" y="1682"/>
                </a:lnTo>
                <a:lnTo>
                  <a:pt x="1330" y="1683"/>
                </a:lnTo>
                <a:lnTo>
                  <a:pt x="1331" y="1683"/>
                </a:lnTo>
                <a:lnTo>
                  <a:pt x="1331" y="1682"/>
                </a:lnTo>
                <a:lnTo>
                  <a:pt x="1332" y="1680"/>
                </a:lnTo>
                <a:lnTo>
                  <a:pt x="1332" y="1675"/>
                </a:lnTo>
                <a:lnTo>
                  <a:pt x="1332" y="1673"/>
                </a:lnTo>
                <a:lnTo>
                  <a:pt x="1332" y="1672"/>
                </a:lnTo>
                <a:lnTo>
                  <a:pt x="1332" y="1671"/>
                </a:lnTo>
                <a:lnTo>
                  <a:pt x="1332" y="1669"/>
                </a:lnTo>
                <a:lnTo>
                  <a:pt x="1334" y="1669"/>
                </a:lnTo>
                <a:lnTo>
                  <a:pt x="1335" y="1669"/>
                </a:lnTo>
                <a:lnTo>
                  <a:pt x="1335" y="1671"/>
                </a:lnTo>
                <a:lnTo>
                  <a:pt x="1336" y="1671"/>
                </a:lnTo>
                <a:lnTo>
                  <a:pt x="1336" y="1672"/>
                </a:lnTo>
                <a:lnTo>
                  <a:pt x="1336" y="1673"/>
                </a:lnTo>
                <a:lnTo>
                  <a:pt x="1336" y="1675"/>
                </a:lnTo>
                <a:lnTo>
                  <a:pt x="1336" y="1677"/>
                </a:lnTo>
                <a:lnTo>
                  <a:pt x="1336" y="1680"/>
                </a:lnTo>
                <a:lnTo>
                  <a:pt x="1336" y="1682"/>
                </a:lnTo>
                <a:lnTo>
                  <a:pt x="1335" y="1683"/>
                </a:lnTo>
                <a:lnTo>
                  <a:pt x="1335" y="1684"/>
                </a:lnTo>
                <a:lnTo>
                  <a:pt x="1336" y="1684"/>
                </a:lnTo>
                <a:lnTo>
                  <a:pt x="1337" y="1685"/>
                </a:lnTo>
                <a:lnTo>
                  <a:pt x="1337" y="1684"/>
                </a:lnTo>
                <a:lnTo>
                  <a:pt x="1337" y="1683"/>
                </a:lnTo>
                <a:lnTo>
                  <a:pt x="1337" y="1682"/>
                </a:lnTo>
                <a:lnTo>
                  <a:pt x="1337" y="1681"/>
                </a:lnTo>
                <a:lnTo>
                  <a:pt x="1337" y="1679"/>
                </a:lnTo>
                <a:lnTo>
                  <a:pt x="1337" y="1673"/>
                </a:lnTo>
                <a:lnTo>
                  <a:pt x="1337" y="1672"/>
                </a:lnTo>
                <a:lnTo>
                  <a:pt x="1337" y="1671"/>
                </a:lnTo>
                <a:lnTo>
                  <a:pt x="1338" y="1671"/>
                </a:lnTo>
                <a:lnTo>
                  <a:pt x="1339" y="1672"/>
                </a:lnTo>
                <a:lnTo>
                  <a:pt x="1340" y="1672"/>
                </a:lnTo>
                <a:lnTo>
                  <a:pt x="1340" y="1675"/>
                </a:lnTo>
                <a:lnTo>
                  <a:pt x="1340" y="1676"/>
                </a:lnTo>
                <a:lnTo>
                  <a:pt x="1340" y="1680"/>
                </a:lnTo>
                <a:lnTo>
                  <a:pt x="1340" y="1681"/>
                </a:lnTo>
                <a:lnTo>
                  <a:pt x="1342" y="1681"/>
                </a:lnTo>
                <a:lnTo>
                  <a:pt x="1342" y="1680"/>
                </a:lnTo>
                <a:lnTo>
                  <a:pt x="1342" y="1677"/>
                </a:lnTo>
                <a:lnTo>
                  <a:pt x="1342" y="1672"/>
                </a:lnTo>
                <a:lnTo>
                  <a:pt x="1343" y="1672"/>
                </a:lnTo>
                <a:lnTo>
                  <a:pt x="1344" y="1672"/>
                </a:lnTo>
                <a:lnTo>
                  <a:pt x="1345" y="1672"/>
                </a:lnTo>
                <a:lnTo>
                  <a:pt x="1345" y="1673"/>
                </a:lnTo>
                <a:lnTo>
                  <a:pt x="1345" y="1674"/>
                </a:lnTo>
                <a:lnTo>
                  <a:pt x="1346" y="1674"/>
                </a:lnTo>
                <a:lnTo>
                  <a:pt x="1347" y="1674"/>
                </a:lnTo>
                <a:lnTo>
                  <a:pt x="1348" y="1674"/>
                </a:lnTo>
                <a:lnTo>
                  <a:pt x="1353" y="1674"/>
                </a:lnTo>
                <a:lnTo>
                  <a:pt x="1358" y="1674"/>
                </a:lnTo>
                <a:lnTo>
                  <a:pt x="1360" y="1674"/>
                </a:lnTo>
                <a:lnTo>
                  <a:pt x="1361" y="1674"/>
                </a:lnTo>
                <a:lnTo>
                  <a:pt x="1363" y="1674"/>
                </a:lnTo>
                <a:lnTo>
                  <a:pt x="1366" y="1673"/>
                </a:lnTo>
                <a:lnTo>
                  <a:pt x="1366" y="1667"/>
                </a:lnTo>
                <a:lnTo>
                  <a:pt x="1369" y="1667"/>
                </a:lnTo>
                <a:lnTo>
                  <a:pt x="1374" y="1666"/>
                </a:lnTo>
                <a:lnTo>
                  <a:pt x="1372" y="1666"/>
                </a:lnTo>
                <a:lnTo>
                  <a:pt x="1370" y="1666"/>
                </a:lnTo>
                <a:lnTo>
                  <a:pt x="1370" y="1665"/>
                </a:lnTo>
                <a:lnTo>
                  <a:pt x="1369" y="1665"/>
                </a:lnTo>
                <a:lnTo>
                  <a:pt x="1368" y="1665"/>
                </a:lnTo>
                <a:lnTo>
                  <a:pt x="1366" y="1665"/>
                </a:lnTo>
                <a:lnTo>
                  <a:pt x="1365" y="1665"/>
                </a:lnTo>
                <a:lnTo>
                  <a:pt x="1365" y="1666"/>
                </a:lnTo>
                <a:lnTo>
                  <a:pt x="1365" y="1667"/>
                </a:lnTo>
                <a:lnTo>
                  <a:pt x="1365" y="1668"/>
                </a:lnTo>
                <a:lnTo>
                  <a:pt x="1365" y="1669"/>
                </a:lnTo>
                <a:lnTo>
                  <a:pt x="1365" y="1671"/>
                </a:lnTo>
                <a:lnTo>
                  <a:pt x="1366" y="1671"/>
                </a:lnTo>
                <a:lnTo>
                  <a:pt x="1366" y="1672"/>
                </a:lnTo>
                <a:lnTo>
                  <a:pt x="1365" y="1673"/>
                </a:lnTo>
                <a:lnTo>
                  <a:pt x="1364" y="1673"/>
                </a:lnTo>
                <a:lnTo>
                  <a:pt x="1363" y="1673"/>
                </a:lnTo>
                <a:lnTo>
                  <a:pt x="1361" y="1673"/>
                </a:lnTo>
                <a:lnTo>
                  <a:pt x="1361" y="1674"/>
                </a:lnTo>
                <a:lnTo>
                  <a:pt x="1360" y="1674"/>
                </a:lnTo>
                <a:lnTo>
                  <a:pt x="1358" y="1674"/>
                </a:lnTo>
                <a:lnTo>
                  <a:pt x="1356" y="1674"/>
                </a:lnTo>
                <a:lnTo>
                  <a:pt x="1354" y="1673"/>
                </a:lnTo>
                <a:lnTo>
                  <a:pt x="1351" y="1673"/>
                </a:lnTo>
                <a:lnTo>
                  <a:pt x="1348" y="1673"/>
                </a:lnTo>
                <a:lnTo>
                  <a:pt x="1347" y="1673"/>
                </a:lnTo>
                <a:lnTo>
                  <a:pt x="1346" y="1673"/>
                </a:lnTo>
                <a:lnTo>
                  <a:pt x="1346" y="1672"/>
                </a:lnTo>
                <a:lnTo>
                  <a:pt x="1346" y="1671"/>
                </a:lnTo>
                <a:lnTo>
                  <a:pt x="1345" y="1671"/>
                </a:lnTo>
                <a:lnTo>
                  <a:pt x="1343" y="1671"/>
                </a:lnTo>
                <a:lnTo>
                  <a:pt x="1342" y="1671"/>
                </a:lnTo>
                <a:lnTo>
                  <a:pt x="1340" y="1671"/>
                </a:lnTo>
                <a:lnTo>
                  <a:pt x="1340" y="1669"/>
                </a:lnTo>
                <a:lnTo>
                  <a:pt x="1339" y="1669"/>
                </a:lnTo>
                <a:lnTo>
                  <a:pt x="1335" y="1668"/>
                </a:lnTo>
                <a:lnTo>
                  <a:pt x="1328" y="1667"/>
                </a:lnTo>
                <a:lnTo>
                  <a:pt x="1327" y="1666"/>
                </a:lnTo>
                <a:lnTo>
                  <a:pt x="1322" y="1665"/>
                </a:lnTo>
                <a:lnTo>
                  <a:pt x="1319" y="1664"/>
                </a:lnTo>
                <a:lnTo>
                  <a:pt x="1317" y="1663"/>
                </a:lnTo>
                <a:lnTo>
                  <a:pt x="1314" y="1663"/>
                </a:lnTo>
                <a:lnTo>
                  <a:pt x="1312" y="1662"/>
                </a:lnTo>
                <a:lnTo>
                  <a:pt x="1311" y="1662"/>
                </a:lnTo>
                <a:lnTo>
                  <a:pt x="1310" y="1662"/>
                </a:lnTo>
                <a:lnTo>
                  <a:pt x="1310" y="1660"/>
                </a:lnTo>
                <a:lnTo>
                  <a:pt x="1309" y="1660"/>
                </a:lnTo>
                <a:lnTo>
                  <a:pt x="1309" y="1659"/>
                </a:lnTo>
                <a:lnTo>
                  <a:pt x="1306" y="1659"/>
                </a:lnTo>
                <a:lnTo>
                  <a:pt x="1305" y="1658"/>
                </a:lnTo>
                <a:lnTo>
                  <a:pt x="1304" y="1657"/>
                </a:lnTo>
                <a:lnTo>
                  <a:pt x="1303" y="1657"/>
                </a:lnTo>
                <a:lnTo>
                  <a:pt x="1303" y="1656"/>
                </a:lnTo>
                <a:lnTo>
                  <a:pt x="1302" y="1655"/>
                </a:lnTo>
                <a:lnTo>
                  <a:pt x="1301" y="1654"/>
                </a:lnTo>
                <a:lnTo>
                  <a:pt x="1301" y="1652"/>
                </a:lnTo>
                <a:lnTo>
                  <a:pt x="1300" y="1651"/>
                </a:lnTo>
                <a:lnTo>
                  <a:pt x="1299" y="1651"/>
                </a:lnTo>
                <a:lnTo>
                  <a:pt x="1299" y="1650"/>
                </a:lnTo>
                <a:lnTo>
                  <a:pt x="1299" y="1649"/>
                </a:lnTo>
                <a:lnTo>
                  <a:pt x="1300" y="1649"/>
                </a:lnTo>
                <a:lnTo>
                  <a:pt x="1300" y="1648"/>
                </a:lnTo>
                <a:lnTo>
                  <a:pt x="1300" y="1647"/>
                </a:lnTo>
                <a:lnTo>
                  <a:pt x="1301" y="1647"/>
                </a:lnTo>
                <a:lnTo>
                  <a:pt x="1301" y="1646"/>
                </a:lnTo>
                <a:lnTo>
                  <a:pt x="1302" y="1644"/>
                </a:lnTo>
                <a:lnTo>
                  <a:pt x="1302" y="1643"/>
                </a:lnTo>
                <a:lnTo>
                  <a:pt x="1303" y="1643"/>
                </a:lnTo>
                <a:lnTo>
                  <a:pt x="1304" y="1642"/>
                </a:lnTo>
                <a:lnTo>
                  <a:pt x="1305" y="1642"/>
                </a:lnTo>
                <a:lnTo>
                  <a:pt x="1305" y="1641"/>
                </a:lnTo>
                <a:lnTo>
                  <a:pt x="1305" y="1640"/>
                </a:lnTo>
                <a:lnTo>
                  <a:pt x="1306" y="1640"/>
                </a:lnTo>
                <a:lnTo>
                  <a:pt x="1308" y="1640"/>
                </a:lnTo>
                <a:lnTo>
                  <a:pt x="1308" y="1639"/>
                </a:lnTo>
                <a:lnTo>
                  <a:pt x="1306" y="1639"/>
                </a:lnTo>
                <a:lnTo>
                  <a:pt x="1306" y="1638"/>
                </a:lnTo>
                <a:lnTo>
                  <a:pt x="1308" y="1638"/>
                </a:lnTo>
                <a:lnTo>
                  <a:pt x="1309" y="1638"/>
                </a:lnTo>
                <a:lnTo>
                  <a:pt x="1309" y="1639"/>
                </a:lnTo>
                <a:lnTo>
                  <a:pt x="1310" y="1639"/>
                </a:lnTo>
                <a:lnTo>
                  <a:pt x="1311" y="1639"/>
                </a:lnTo>
                <a:lnTo>
                  <a:pt x="1311" y="1640"/>
                </a:lnTo>
                <a:lnTo>
                  <a:pt x="1311" y="1641"/>
                </a:lnTo>
                <a:lnTo>
                  <a:pt x="1310" y="1641"/>
                </a:lnTo>
                <a:lnTo>
                  <a:pt x="1310" y="1642"/>
                </a:lnTo>
                <a:lnTo>
                  <a:pt x="1309" y="1643"/>
                </a:lnTo>
                <a:lnTo>
                  <a:pt x="1309" y="1644"/>
                </a:lnTo>
                <a:lnTo>
                  <a:pt x="1310" y="1643"/>
                </a:lnTo>
                <a:lnTo>
                  <a:pt x="1311" y="1643"/>
                </a:lnTo>
                <a:lnTo>
                  <a:pt x="1311" y="1642"/>
                </a:lnTo>
                <a:lnTo>
                  <a:pt x="1311" y="1641"/>
                </a:lnTo>
                <a:lnTo>
                  <a:pt x="1312" y="1641"/>
                </a:lnTo>
                <a:lnTo>
                  <a:pt x="1312" y="1640"/>
                </a:lnTo>
                <a:lnTo>
                  <a:pt x="1313" y="1640"/>
                </a:lnTo>
                <a:lnTo>
                  <a:pt x="1313" y="1641"/>
                </a:lnTo>
                <a:lnTo>
                  <a:pt x="1314" y="1641"/>
                </a:lnTo>
                <a:lnTo>
                  <a:pt x="1313" y="1640"/>
                </a:lnTo>
                <a:lnTo>
                  <a:pt x="1312" y="1639"/>
                </a:lnTo>
                <a:lnTo>
                  <a:pt x="1312" y="1638"/>
                </a:lnTo>
                <a:lnTo>
                  <a:pt x="1313" y="1638"/>
                </a:lnTo>
                <a:lnTo>
                  <a:pt x="1313" y="1637"/>
                </a:lnTo>
                <a:lnTo>
                  <a:pt x="1314" y="1637"/>
                </a:lnTo>
                <a:lnTo>
                  <a:pt x="1313" y="1637"/>
                </a:lnTo>
                <a:lnTo>
                  <a:pt x="1312" y="1637"/>
                </a:lnTo>
                <a:lnTo>
                  <a:pt x="1312" y="1638"/>
                </a:lnTo>
                <a:lnTo>
                  <a:pt x="1311" y="1638"/>
                </a:lnTo>
                <a:lnTo>
                  <a:pt x="1311" y="1637"/>
                </a:lnTo>
                <a:lnTo>
                  <a:pt x="1310" y="1637"/>
                </a:lnTo>
                <a:lnTo>
                  <a:pt x="1310" y="1635"/>
                </a:lnTo>
                <a:lnTo>
                  <a:pt x="1311" y="1634"/>
                </a:lnTo>
                <a:lnTo>
                  <a:pt x="1311" y="1633"/>
                </a:lnTo>
                <a:lnTo>
                  <a:pt x="1311" y="1632"/>
                </a:lnTo>
                <a:lnTo>
                  <a:pt x="1311" y="1631"/>
                </a:lnTo>
                <a:lnTo>
                  <a:pt x="1312" y="1631"/>
                </a:lnTo>
                <a:lnTo>
                  <a:pt x="1312" y="1630"/>
                </a:lnTo>
                <a:lnTo>
                  <a:pt x="1313" y="1630"/>
                </a:lnTo>
                <a:lnTo>
                  <a:pt x="1314" y="1630"/>
                </a:lnTo>
                <a:lnTo>
                  <a:pt x="1317" y="1630"/>
                </a:lnTo>
                <a:lnTo>
                  <a:pt x="1317" y="1631"/>
                </a:lnTo>
                <a:lnTo>
                  <a:pt x="1318" y="1631"/>
                </a:lnTo>
                <a:lnTo>
                  <a:pt x="1319" y="1631"/>
                </a:lnTo>
                <a:lnTo>
                  <a:pt x="1320" y="1632"/>
                </a:lnTo>
                <a:lnTo>
                  <a:pt x="1325" y="1632"/>
                </a:lnTo>
                <a:lnTo>
                  <a:pt x="1327" y="1631"/>
                </a:lnTo>
                <a:lnTo>
                  <a:pt x="1328" y="1632"/>
                </a:lnTo>
                <a:lnTo>
                  <a:pt x="1329" y="1632"/>
                </a:lnTo>
                <a:lnTo>
                  <a:pt x="1331" y="1631"/>
                </a:lnTo>
                <a:lnTo>
                  <a:pt x="1331" y="1632"/>
                </a:lnTo>
                <a:lnTo>
                  <a:pt x="1332" y="1632"/>
                </a:lnTo>
                <a:lnTo>
                  <a:pt x="1332" y="1631"/>
                </a:lnTo>
                <a:lnTo>
                  <a:pt x="1334" y="1631"/>
                </a:lnTo>
                <a:lnTo>
                  <a:pt x="1334" y="1632"/>
                </a:lnTo>
                <a:lnTo>
                  <a:pt x="1334" y="1633"/>
                </a:lnTo>
                <a:lnTo>
                  <a:pt x="1332" y="1633"/>
                </a:lnTo>
                <a:lnTo>
                  <a:pt x="1331" y="1634"/>
                </a:lnTo>
                <a:lnTo>
                  <a:pt x="1330" y="1634"/>
                </a:lnTo>
                <a:lnTo>
                  <a:pt x="1329" y="1634"/>
                </a:lnTo>
                <a:lnTo>
                  <a:pt x="1328" y="1634"/>
                </a:lnTo>
                <a:lnTo>
                  <a:pt x="1329" y="1634"/>
                </a:lnTo>
                <a:lnTo>
                  <a:pt x="1330" y="1635"/>
                </a:lnTo>
                <a:lnTo>
                  <a:pt x="1331" y="1635"/>
                </a:lnTo>
                <a:lnTo>
                  <a:pt x="1332" y="1635"/>
                </a:lnTo>
                <a:lnTo>
                  <a:pt x="1332" y="1637"/>
                </a:lnTo>
                <a:lnTo>
                  <a:pt x="1332" y="1638"/>
                </a:lnTo>
                <a:lnTo>
                  <a:pt x="1332" y="1639"/>
                </a:lnTo>
                <a:lnTo>
                  <a:pt x="1332" y="1640"/>
                </a:lnTo>
                <a:lnTo>
                  <a:pt x="1331" y="1640"/>
                </a:lnTo>
                <a:lnTo>
                  <a:pt x="1331" y="1639"/>
                </a:lnTo>
                <a:lnTo>
                  <a:pt x="1331" y="1638"/>
                </a:lnTo>
                <a:lnTo>
                  <a:pt x="1331" y="1639"/>
                </a:lnTo>
                <a:lnTo>
                  <a:pt x="1330" y="1639"/>
                </a:lnTo>
                <a:lnTo>
                  <a:pt x="1330" y="1638"/>
                </a:lnTo>
                <a:lnTo>
                  <a:pt x="1329" y="1638"/>
                </a:lnTo>
                <a:lnTo>
                  <a:pt x="1329" y="1639"/>
                </a:lnTo>
                <a:lnTo>
                  <a:pt x="1328" y="1639"/>
                </a:lnTo>
                <a:lnTo>
                  <a:pt x="1328" y="1638"/>
                </a:lnTo>
                <a:lnTo>
                  <a:pt x="1328" y="1637"/>
                </a:lnTo>
                <a:lnTo>
                  <a:pt x="1328" y="1635"/>
                </a:lnTo>
                <a:lnTo>
                  <a:pt x="1327" y="1635"/>
                </a:lnTo>
                <a:lnTo>
                  <a:pt x="1326" y="1635"/>
                </a:lnTo>
                <a:lnTo>
                  <a:pt x="1327" y="1635"/>
                </a:lnTo>
                <a:lnTo>
                  <a:pt x="1327" y="1637"/>
                </a:lnTo>
                <a:lnTo>
                  <a:pt x="1326" y="1637"/>
                </a:lnTo>
                <a:lnTo>
                  <a:pt x="1327" y="1637"/>
                </a:lnTo>
                <a:lnTo>
                  <a:pt x="1327" y="1638"/>
                </a:lnTo>
                <a:lnTo>
                  <a:pt x="1327" y="1637"/>
                </a:lnTo>
                <a:lnTo>
                  <a:pt x="1328" y="1637"/>
                </a:lnTo>
                <a:lnTo>
                  <a:pt x="1328" y="1638"/>
                </a:lnTo>
                <a:lnTo>
                  <a:pt x="1327" y="1638"/>
                </a:lnTo>
                <a:lnTo>
                  <a:pt x="1328" y="1639"/>
                </a:lnTo>
                <a:lnTo>
                  <a:pt x="1328" y="1640"/>
                </a:lnTo>
                <a:lnTo>
                  <a:pt x="1327" y="1640"/>
                </a:lnTo>
                <a:lnTo>
                  <a:pt x="1328" y="1640"/>
                </a:lnTo>
                <a:lnTo>
                  <a:pt x="1329" y="1640"/>
                </a:lnTo>
                <a:lnTo>
                  <a:pt x="1329" y="1639"/>
                </a:lnTo>
                <a:lnTo>
                  <a:pt x="1330" y="1639"/>
                </a:lnTo>
                <a:lnTo>
                  <a:pt x="1330" y="1640"/>
                </a:lnTo>
                <a:lnTo>
                  <a:pt x="1331" y="1640"/>
                </a:lnTo>
                <a:lnTo>
                  <a:pt x="1332" y="1640"/>
                </a:lnTo>
                <a:lnTo>
                  <a:pt x="1332" y="1641"/>
                </a:lnTo>
                <a:lnTo>
                  <a:pt x="1331" y="1641"/>
                </a:lnTo>
                <a:lnTo>
                  <a:pt x="1332" y="1641"/>
                </a:lnTo>
                <a:lnTo>
                  <a:pt x="1332" y="1642"/>
                </a:lnTo>
                <a:lnTo>
                  <a:pt x="1334" y="1642"/>
                </a:lnTo>
                <a:lnTo>
                  <a:pt x="1335" y="1642"/>
                </a:lnTo>
                <a:lnTo>
                  <a:pt x="1335" y="1641"/>
                </a:lnTo>
                <a:lnTo>
                  <a:pt x="1336" y="1641"/>
                </a:lnTo>
                <a:lnTo>
                  <a:pt x="1336" y="1640"/>
                </a:lnTo>
                <a:lnTo>
                  <a:pt x="1337" y="1640"/>
                </a:lnTo>
                <a:lnTo>
                  <a:pt x="1336" y="1640"/>
                </a:lnTo>
                <a:lnTo>
                  <a:pt x="1335" y="1641"/>
                </a:lnTo>
                <a:lnTo>
                  <a:pt x="1334" y="1641"/>
                </a:lnTo>
                <a:lnTo>
                  <a:pt x="1332" y="1641"/>
                </a:lnTo>
                <a:lnTo>
                  <a:pt x="1332" y="1640"/>
                </a:lnTo>
                <a:lnTo>
                  <a:pt x="1334" y="1640"/>
                </a:lnTo>
                <a:lnTo>
                  <a:pt x="1335" y="1640"/>
                </a:lnTo>
                <a:lnTo>
                  <a:pt x="1335" y="1639"/>
                </a:lnTo>
                <a:lnTo>
                  <a:pt x="1334" y="1639"/>
                </a:lnTo>
                <a:lnTo>
                  <a:pt x="1334" y="1638"/>
                </a:lnTo>
                <a:lnTo>
                  <a:pt x="1334" y="1637"/>
                </a:lnTo>
                <a:lnTo>
                  <a:pt x="1335" y="1637"/>
                </a:lnTo>
                <a:lnTo>
                  <a:pt x="1334" y="1635"/>
                </a:lnTo>
                <a:lnTo>
                  <a:pt x="1335" y="1635"/>
                </a:lnTo>
                <a:lnTo>
                  <a:pt x="1336" y="1635"/>
                </a:lnTo>
                <a:lnTo>
                  <a:pt x="1336" y="1637"/>
                </a:lnTo>
                <a:lnTo>
                  <a:pt x="1338" y="1640"/>
                </a:lnTo>
                <a:lnTo>
                  <a:pt x="1340" y="1641"/>
                </a:lnTo>
                <a:lnTo>
                  <a:pt x="1340" y="1642"/>
                </a:lnTo>
                <a:lnTo>
                  <a:pt x="1344" y="1646"/>
                </a:lnTo>
                <a:lnTo>
                  <a:pt x="1344" y="1644"/>
                </a:lnTo>
                <a:lnTo>
                  <a:pt x="1343" y="1644"/>
                </a:lnTo>
                <a:lnTo>
                  <a:pt x="1342" y="1643"/>
                </a:lnTo>
                <a:lnTo>
                  <a:pt x="1342" y="1642"/>
                </a:lnTo>
                <a:lnTo>
                  <a:pt x="1340" y="1641"/>
                </a:lnTo>
                <a:lnTo>
                  <a:pt x="1339" y="1640"/>
                </a:lnTo>
                <a:lnTo>
                  <a:pt x="1338" y="1639"/>
                </a:lnTo>
                <a:lnTo>
                  <a:pt x="1338" y="1638"/>
                </a:lnTo>
                <a:lnTo>
                  <a:pt x="1337" y="1637"/>
                </a:lnTo>
                <a:lnTo>
                  <a:pt x="1336" y="1635"/>
                </a:lnTo>
                <a:lnTo>
                  <a:pt x="1335" y="1635"/>
                </a:lnTo>
                <a:lnTo>
                  <a:pt x="1335" y="1634"/>
                </a:lnTo>
                <a:lnTo>
                  <a:pt x="1336" y="1634"/>
                </a:lnTo>
                <a:lnTo>
                  <a:pt x="1336" y="1633"/>
                </a:lnTo>
                <a:lnTo>
                  <a:pt x="1336" y="1632"/>
                </a:lnTo>
                <a:lnTo>
                  <a:pt x="1336" y="1631"/>
                </a:lnTo>
                <a:lnTo>
                  <a:pt x="1336" y="1629"/>
                </a:lnTo>
                <a:lnTo>
                  <a:pt x="1336" y="1627"/>
                </a:lnTo>
                <a:lnTo>
                  <a:pt x="1336" y="1626"/>
                </a:lnTo>
                <a:lnTo>
                  <a:pt x="1336" y="1625"/>
                </a:lnTo>
                <a:lnTo>
                  <a:pt x="1336" y="1624"/>
                </a:lnTo>
                <a:lnTo>
                  <a:pt x="1336" y="1623"/>
                </a:lnTo>
                <a:lnTo>
                  <a:pt x="1336" y="1622"/>
                </a:lnTo>
                <a:lnTo>
                  <a:pt x="1336" y="1621"/>
                </a:lnTo>
                <a:lnTo>
                  <a:pt x="1336" y="1622"/>
                </a:lnTo>
                <a:lnTo>
                  <a:pt x="1336" y="1623"/>
                </a:lnTo>
                <a:lnTo>
                  <a:pt x="1336" y="1624"/>
                </a:lnTo>
                <a:lnTo>
                  <a:pt x="1337" y="1624"/>
                </a:lnTo>
                <a:lnTo>
                  <a:pt x="1337" y="1626"/>
                </a:lnTo>
                <a:lnTo>
                  <a:pt x="1337" y="1627"/>
                </a:lnTo>
                <a:lnTo>
                  <a:pt x="1338" y="1627"/>
                </a:lnTo>
                <a:lnTo>
                  <a:pt x="1338" y="1626"/>
                </a:lnTo>
                <a:lnTo>
                  <a:pt x="1339" y="1625"/>
                </a:lnTo>
                <a:lnTo>
                  <a:pt x="1340" y="1624"/>
                </a:lnTo>
                <a:lnTo>
                  <a:pt x="1342" y="1623"/>
                </a:lnTo>
                <a:lnTo>
                  <a:pt x="1342" y="1622"/>
                </a:lnTo>
                <a:lnTo>
                  <a:pt x="1343" y="1622"/>
                </a:lnTo>
                <a:lnTo>
                  <a:pt x="1343" y="1621"/>
                </a:lnTo>
                <a:lnTo>
                  <a:pt x="1342" y="1621"/>
                </a:lnTo>
                <a:lnTo>
                  <a:pt x="1342" y="1620"/>
                </a:lnTo>
                <a:lnTo>
                  <a:pt x="1343" y="1620"/>
                </a:lnTo>
                <a:lnTo>
                  <a:pt x="1343" y="1621"/>
                </a:lnTo>
                <a:lnTo>
                  <a:pt x="1344" y="1621"/>
                </a:lnTo>
                <a:lnTo>
                  <a:pt x="1345" y="1620"/>
                </a:lnTo>
                <a:lnTo>
                  <a:pt x="1346" y="1618"/>
                </a:lnTo>
                <a:lnTo>
                  <a:pt x="1347" y="1617"/>
                </a:lnTo>
                <a:lnTo>
                  <a:pt x="1347" y="1616"/>
                </a:lnTo>
                <a:lnTo>
                  <a:pt x="1348" y="1616"/>
                </a:lnTo>
                <a:lnTo>
                  <a:pt x="1349" y="1615"/>
                </a:lnTo>
                <a:lnTo>
                  <a:pt x="1349" y="1614"/>
                </a:lnTo>
                <a:lnTo>
                  <a:pt x="1353" y="1610"/>
                </a:lnTo>
                <a:lnTo>
                  <a:pt x="1354" y="1609"/>
                </a:lnTo>
                <a:lnTo>
                  <a:pt x="1360" y="1609"/>
                </a:lnTo>
                <a:lnTo>
                  <a:pt x="1360" y="1608"/>
                </a:lnTo>
                <a:lnTo>
                  <a:pt x="1361" y="1608"/>
                </a:lnTo>
                <a:lnTo>
                  <a:pt x="1361" y="1607"/>
                </a:lnTo>
                <a:lnTo>
                  <a:pt x="1361" y="1606"/>
                </a:lnTo>
                <a:lnTo>
                  <a:pt x="1360" y="1606"/>
                </a:lnTo>
                <a:lnTo>
                  <a:pt x="1358" y="1606"/>
                </a:lnTo>
                <a:lnTo>
                  <a:pt x="1347" y="1606"/>
                </a:lnTo>
                <a:lnTo>
                  <a:pt x="1346" y="1606"/>
                </a:lnTo>
                <a:lnTo>
                  <a:pt x="1344" y="1606"/>
                </a:lnTo>
                <a:lnTo>
                  <a:pt x="1342" y="1606"/>
                </a:lnTo>
                <a:lnTo>
                  <a:pt x="1338" y="1606"/>
                </a:lnTo>
                <a:lnTo>
                  <a:pt x="1336" y="1606"/>
                </a:lnTo>
                <a:lnTo>
                  <a:pt x="1334" y="1606"/>
                </a:lnTo>
                <a:lnTo>
                  <a:pt x="1331" y="1606"/>
                </a:lnTo>
                <a:lnTo>
                  <a:pt x="1323" y="1606"/>
                </a:lnTo>
                <a:lnTo>
                  <a:pt x="1322" y="1606"/>
                </a:lnTo>
                <a:lnTo>
                  <a:pt x="1321" y="1606"/>
                </a:lnTo>
                <a:lnTo>
                  <a:pt x="1320" y="1606"/>
                </a:lnTo>
                <a:lnTo>
                  <a:pt x="1320" y="1605"/>
                </a:lnTo>
                <a:lnTo>
                  <a:pt x="1319" y="1604"/>
                </a:lnTo>
                <a:lnTo>
                  <a:pt x="1319" y="1601"/>
                </a:lnTo>
                <a:lnTo>
                  <a:pt x="1319" y="1598"/>
                </a:lnTo>
                <a:lnTo>
                  <a:pt x="1318" y="1598"/>
                </a:lnTo>
                <a:lnTo>
                  <a:pt x="1317" y="1590"/>
                </a:lnTo>
                <a:lnTo>
                  <a:pt x="1317" y="1589"/>
                </a:lnTo>
                <a:lnTo>
                  <a:pt x="1318" y="1589"/>
                </a:lnTo>
                <a:lnTo>
                  <a:pt x="1318" y="1592"/>
                </a:lnTo>
                <a:lnTo>
                  <a:pt x="1318" y="1598"/>
                </a:lnTo>
                <a:lnTo>
                  <a:pt x="1318" y="1597"/>
                </a:lnTo>
                <a:lnTo>
                  <a:pt x="1318" y="1595"/>
                </a:lnTo>
                <a:lnTo>
                  <a:pt x="1318" y="1591"/>
                </a:lnTo>
                <a:lnTo>
                  <a:pt x="1318" y="1590"/>
                </a:lnTo>
                <a:lnTo>
                  <a:pt x="1319" y="1590"/>
                </a:lnTo>
                <a:lnTo>
                  <a:pt x="1321" y="1589"/>
                </a:lnTo>
                <a:lnTo>
                  <a:pt x="1325" y="1589"/>
                </a:lnTo>
                <a:lnTo>
                  <a:pt x="1328" y="1589"/>
                </a:lnTo>
                <a:lnTo>
                  <a:pt x="1331" y="1589"/>
                </a:lnTo>
                <a:lnTo>
                  <a:pt x="1335" y="1589"/>
                </a:lnTo>
                <a:lnTo>
                  <a:pt x="1339" y="1589"/>
                </a:lnTo>
                <a:lnTo>
                  <a:pt x="1340" y="1589"/>
                </a:lnTo>
                <a:lnTo>
                  <a:pt x="1342" y="1590"/>
                </a:lnTo>
                <a:lnTo>
                  <a:pt x="1343" y="1591"/>
                </a:lnTo>
                <a:lnTo>
                  <a:pt x="1345" y="1593"/>
                </a:lnTo>
                <a:lnTo>
                  <a:pt x="1346" y="1593"/>
                </a:lnTo>
                <a:lnTo>
                  <a:pt x="1347" y="1593"/>
                </a:lnTo>
                <a:lnTo>
                  <a:pt x="1349" y="1593"/>
                </a:lnTo>
                <a:lnTo>
                  <a:pt x="1351" y="1593"/>
                </a:lnTo>
                <a:lnTo>
                  <a:pt x="1354" y="1593"/>
                </a:lnTo>
                <a:lnTo>
                  <a:pt x="1358" y="1593"/>
                </a:lnTo>
                <a:lnTo>
                  <a:pt x="1361" y="1593"/>
                </a:lnTo>
                <a:lnTo>
                  <a:pt x="1362" y="1593"/>
                </a:lnTo>
                <a:lnTo>
                  <a:pt x="1362" y="1592"/>
                </a:lnTo>
                <a:lnTo>
                  <a:pt x="1363" y="1592"/>
                </a:lnTo>
                <a:lnTo>
                  <a:pt x="1364" y="1592"/>
                </a:lnTo>
                <a:lnTo>
                  <a:pt x="1363" y="1592"/>
                </a:lnTo>
                <a:lnTo>
                  <a:pt x="1362" y="1591"/>
                </a:lnTo>
                <a:lnTo>
                  <a:pt x="1357" y="1591"/>
                </a:lnTo>
                <a:lnTo>
                  <a:pt x="1354" y="1591"/>
                </a:lnTo>
                <a:lnTo>
                  <a:pt x="1352" y="1591"/>
                </a:lnTo>
                <a:lnTo>
                  <a:pt x="1349" y="1591"/>
                </a:lnTo>
                <a:lnTo>
                  <a:pt x="1348" y="1591"/>
                </a:lnTo>
                <a:lnTo>
                  <a:pt x="1347" y="1590"/>
                </a:lnTo>
                <a:lnTo>
                  <a:pt x="1346" y="1590"/>
                </a:lnTo>
                <a:lnTo>
                  <a:pt x="1345" y="1589"/>
                </a:lnTo>
                <a:lnTo>
                  <a:pt x="1344" y="1588"/>
                </a:lnTo>
                <a:lnTo>
                  <a:pt x="1343" y="1587"/>
                </a:lnTo>
                <a:lnTo>
                  <a:pt x="1342" y="1587"/>
                </a:lnTo>
                <a:lnTo>
                  <a:pt x="1340" y="1587"/>
                </a:lnTo>
                <a:lnTo>
                  <a:pt x="1338" y="1587"/>
                </a:lnTo>
                <a:lnTo>
                  <a:pt x="1337" y="1587"/>
                </a:lnTo>
                <a:lnTo>
                  <a:pt x="1336" y="1587"/>
                </a:lnTo>
                <a:lnTo>
                  <a:pt x="1334" y="1587"/>
                </a:lnTo>
                <a:lnTo>
                  <a:pt x="1331" y="1587"/>
                </a:lnTo>
                <a:lnTo>
                  <a:pt x="1330" y="1587"/>
                </a:lnTo>
                <a:lnTo>
                  <a:pt x="1329" y="1587"/>
                </a:lnTo>
                <a:lnTo>
                  <a:pt x="1327" y="1587"/>
                </a:lnTo>
                <a:lnTo>
                  <a:pt x="1322" y="1587"/>
                </a:lnTo>
                <a:lnTo>
                  <a:pt x="1321" y="1587"/>
                </a:lnTo>
                <a:lnTo>
                  <a:pt x="1320" y="1587"/>
                </a:lnTo>
                <a:lnTo>
                  <a:pt x="1319" y="1587"/>
                </a:lnTo>
                <a:lnTo>
                  <a:pt x="1319" y="1585"/>
                </a:lnTo>
                <a:lnTo>
                  <a:pt x="1318" y="1584"/>
                </a:lnTo>
                <a:lnTo>
                  <a:pt x="1318" y="1583"/>
                </a:lnTo>
                <a:lnTo>
                  <a:pt x="1319" y="1583"/>
                </a:lnTo>
                <a:lnTo>
                  <a:pt x="1319" y="1582"/>
                </a:lnTo>
                <a:lnTo>
                  <a:pt x="1319" y="1581"/>
                </a:lnTo>
                <a:lnTo>
                  <a:pt x="1320" y="1581"/>
                </a:lnTo>
                <a:lnTo>
                  <a:pt x="1320" y="1580"/>
                </a:lnTo>
                <a:lnTo>
                  <a:pt x="1320" y="1579"/>
                </a:lnTo>
                <a:lnTo>
                  <a:pt x="1321" y="1577"/>
                </a:lnTo>
                <a:lnTo>
                  <a:pt x="1322" y="1577"/>
                </a:lnTo>
                <a:lnTo>
                  <a:pt x="1323" y="1579"/>
                </a:lnTo>
                <a:lnTo>
                  <a:pt x="1325" y="1579"/>
                </a:lnTo>
                <a:lnTo>
                  <a:pt x="1327" y="1579"/>
                </a:lnTo>
                <a:lnTo>
                  <a:pt x="1328" y="1579"/>
                </a:lnTo>
                <a:lnTo>
                  <a:pt x="1329" y="1579"/>
                </a:lnTo>
                <a:lnTo>
                  <a:pt x="1331" y="1579"/>
                </a:lnTo>
                <a:lnTo>
                  <a:pt x="1334" y="1579"/>
                </a:lnTo>
                <a:lnTo>
                  <a:pt x="1336" y="1577"/>
                </a:lnTo>
                <a:lnTo>
                  <a:pt x="1337" y="1577"/>
                </a:lnTo>
                <a:lnTo>
                  <a:pt x="1338" y="1577"/>
                </a:lnTo>
                <a:lnTo>
                  <a:pt x="1339" y="1577"/>
                </a:lnTo>
                <a:lnTo>
                  <a:pt x="1340" y="1579"/>
                </a:lnTo>
                <a:lnTo>
                  <a:pt x="1342" y="1579"/>
                </a:lnTo>
                <a:lnTo>
                  <a:pt x="1342" y="1577"/>
                </a:lnTo>
                <a:lnTo>
                  <a:pt x="1343" y="1577"/>
                </a:lnTo>
                <a:lnTo>
                  <a:pt x="1344" y="1579"/>
                </a:lnTo>
                <a:lnTo>
                  <a:pt x="1345" y="1579"/>
                </a:lnTo>
                <a:lnTo>
                  <a:pt x="1346" y="1577"/>
                </a:lnTo>
                <a:lnTo>
                  <a:pt x="1347" y="1579"/>
                </a:lnTo>
                <a:lnTo>
                  <a:pt x="1349" y="1579"/>
                </a:lnTo>
                <a:lnTo>
                  <a:pt x="1354" y="1579"/>
                </a:lnTo>
                <a:lnTo>
                  <a:pt x="1356" y="1579"/>
                </a:lnTo>
                <a:lnTo>
                  <a:pt x="1361" y="1579"/>
                </a:lnTo>
                <a:lnTo>
                  <a:pt x="1362" y="1579"/>
                </a:lnTo>
                <a:lnTo>
                  <a:pt x="1363" y="1579"/>
                </a:lnTo>
                <a:lnTo>
                  <a:pt x="1364" y="1579"/>
                </a:lnTo>
                <a:lnTo>
                  <a:pt x="1365" y="1577"/>
                </a:lnTo>
                <a:lnTo>
                  <a:pt x="1366" y="1576"/>
                </a:lnTo>
                <a:lnTo>
                  <a:pt x="1366" y="1575"/>
                </a:lnTo>
                <a:lnTo>
                  <a:pt x="1366" y="1573"/>
                </a:lnTo>
                <a:lnTo>
                  <a:pt x="1365" y="1573"/>
                </a:lnTo>
                <a:lnTo>
                  <a:pt x="1365" y="1572"/>
                </a:lnTo>
                <a:lnTo>
                  <a:pt x="1362" y="1572"/>
                </a:lnTo>
                <a:lnTo>
                  <a:pt x="1360" y="1572"/>
                </a:lnTo>
                <a:lnTo>
                  <a:pt x="1358" y="1572"/>
                </a:lnTo>
                <a:lnTo>
                  <a:pt x="1356" y="1572"/>
                </a:lnTo>
                <a:lnTo>
                  <a:pt x="1355" y="1572"/>
                </a:lnTo>
                <a:lnTo>
                  <a:pt x="1353" y="1572"/>
                </a:lnTo>
                <a:lnTo>
                  <a:pt x="1352" y="1572"/>
                </a:lnTo>
                <a:lnTo>
                  <a:pt x="1351" y="1572"/>
                </a:lnTo>
                <a:lnTo>
                  <a:pt x="1349" y="1572"/>
                </a:lnTo>
                <a:lnTo>
                  <a:pt x="1347" y="1572"/>
                </a:lnTo>
                <a:lnTo>
                  <a:pt x="1346" y="1572"/>
                </a:lnTo>
                <a:lnTo>
                  <a:pt x="1343" y="1572"/>
                </a:lnTo>
                <a:lnTo>
                  <a:pt x="1342" y="1572"/>
                </a:lnTo>
                <a:lnTo>
                  <a:pt x="1340" y="1572"/>
                </a:lnTo>
                <a:lnTo>
                  <a:pt x="1339" y="1572"/>
                </a:lnTo>
                <a:lnTo>
                  <a:pt x="1338" y="1572"/>
                </a:lnTo>
                <a:lnTo>
                  <a:pt x="1337" y="1572"/>
                </a:lnTo>
                <a:lnTo>
                  <a:pt x="1335" y="1572"/>
                </a:lnTo>
                <a:lnTo>
                  <a:pt x="1334" y="1572"/>
                </a:lnTo>
                <a:lnTo>
                  <a:pt x="1332" y="1572"/>
                </a:lnTo>
                <a:lnTo>
                  <a:pt x="1331" y="1572"/>
                </a:lnTo>
                <a:lnTo>
                  <a:pt x="1330" y="1572"/>
                </a:lnTo>
                <a:lnTo>
                  <a:pt x="1329" y="1572"/>
                </a:lnTo>
                <a:lnTo>
                  <a:pt x="1329" y="1573"/>
                </a:lnTo>
                <a:lnTo>
                  <a:pt x="1328" y="1572"/>
                </a:lnTo>
                <a:lnTo>
                  <a:pt x="1327" y="1572"/>
                </a:lnTo>
                <a:lnTo>
                  <a:pt x="1325" y="1572"/>
                </a:lnTo>
                <a:lnTo>
                  <a:pt x="1323" y="1572"/>
                </a:lnTo>
                <a:lnTo>
                  <a:pt x="1322" y="1572"/>
                </a:lnTo>
                <a:lnTo>
                  <a:pt x="1321" y="1572"/>
                </a:lnTo>
                <a:lnTo>
                  <a:pt x="1320" y="1572"/>
                </a:lnTo>
                <a:lnTo>
                  <a:pt x="1319" y="1572"/>
                </a:lnTo>
                <a:lnTo>
                  <a:pt x="1318" y="1571"/>
                </a:lnTo>
                <a:lnTo>
                  <a:pt x="1317" y="1570"/>
                </a:lnTo>
                <a:lnTo>
                  <a:pt x="1317" y="1568"/>
                </a:lnTo>
                <a:lnTo>
                  <a:pt x="1318" y="1566"/>
                </a:lnTo>
                <a:lnTo>
                  <a:pt x="1318" y="1564"/>
                </a:lnTo>
                <a:lnTo>
                  <a:pt x="1318" y="1563"/>
                </a:lnTo>
                <a:lnTo>
                  <a:pt x="1318" y="1560"/>
                </a:lnTo>
                <a:lnTo>
                  <a:pt x="1318" y="1559"/>
                </a:lnTo>
                <a:lnTo>
                  <a:pt x="1318" y="1558"/>
                </a:lnTo>
                <a:lnTo>
                  <a:pt x="1318" y="1557"/>
                </a:lnTo>
                <a:lnTo>
                  <a:pt x="1319" y="1556"/>
                </a:lnTo>
                <a:lnTo>
                  <a:pt x="1319" y="1555"/>
                </a:lnTo>
                <a:lnTo>
                  <a:pt x="1319" y="1554"/>
                </a:lnTo>
                <a:lnTo>
                  <a:pt x="1320" y="1552"/>
                </a:lnTo>
                <a:lnTo>
                  <a:pt x="1321" y="1552"/>
                </a:lnTo>
                <a:lnTo>
                  <a:pt x="1322" y="1551"/>
                </a:lnTo>
                <a:lnTo>
                  <a:pt x="1326" y="1551"/>
                </a:lnTo>
                <a:lnTo>
                  <a:pt x="1329" y="1551"/>
                </a:lnTo>
                <a:lnTo>
                  <a:pt x="1332" y="1551"/>
                </a:lnTo>
                <a:lnTo>
                  <a:pt x="1339" y="1551"/>
                </a:lnTo>
                <a:lnTo>
                  <a:pt x="1340" y="1551"/>
                </a:lnTo>
                <a:lnTo>
                  <a:pt x="1340" y="1552"/>
                </a:lnTo>
                <a:lnTo>
                  <a:pt x="1342" y="1552"/>
                </a:lnTo>
                <a:lnTo>
                  <a:pt x="1342" y="1551"/>
                </a:lnTo>
                <a:lnTo>
                  <a:pt x="1342" y="1552"/>
                </a:lnTo>
                <a:lnTo>
                  <a:pt x="1343" y="1552"/>
                </a:lnTo>
                <a:lnTo>
                  <a:pt x="1344" y="1552"/>
                </a:lnTo>
                <a:lnTo>
                  <a:pt x="1345" y="1552"/>
                </a:lnTo>
                <a:lnTo>
                  <a:pt x="1346" y="1551"/>
                </a:lnTo>
                <a:lnTo>
                  <a:pt x="1346" y="1550"/>
                </a:lnTo>
                <a:lnTo>
                  <a:pt x="1347" y="1550"/>
                </a:lnTo>
                <a:lnTo>
                  <a:pt x="1348" y="1550"/>
                </a:lnTo>
                <a:lnTo>
                  <a:pt x="1352" y="1550"/>
                </a:lnTo>
                <a:lnTo>
                  <a:pt x="1353" y="1550"/>
                </a:lnTo>
                <a:lnTo>
                  <a:pt x="1354" y="1550"/>
                </a:lnTo>
                <a:lnTo>
                  <a:pt x="1355" y="1549"/>
                </a:lnTo>
                <a:lnTo>
                  <a:pt x="1356" y="1548"/>
                </a:lnTo>
                <a:lnTo>
                  <a:pt x="1357" y="1548"/>
                </a:lnTo>
                <a:lnTo>
                  <a:pt x="1358" y="1548"/>
                </a:lnTo>
                <a:lnTo>
                  <a:pt x="1363" y="1548"/>
                </a:lnTo>
                <a:lnTo>
                  <a:pt x="1368" y="1548"/>
                </a:lnTo>
                <a:lnTo>
                  <a:pt x="1369" y="1548"/>
                </a:lnTo>
                <a:lnTo>
                  <a:pt x="1370" y="1548"/>
                </a:lnTo>
                <a:lnTo>
                  <a:pt x="1371" y="1548"/>
                </a:lnTo>
                <a:lnTo>
                  <a:pt x="1372" y="1548"/>
                </a:lnTo>
                <a:lnTo>
                  <a:pt x="1372" y="1547"/>
                </a:lnTo>
                <a:lnTo>
                  <a:pt x="1372" y="1546"/>
                </a:lnTo>
                <a:lnTo>
                  <a:pt x="1371" y="1546"/>
                </a:lnTo>
                <a:lnTo>
                  <a:pt x="1370" y="1546"/>
                </a:lnTo>
                <a:lnTo>
                  <a:pt x="1369" y="1546"/>
                </a:lnTo>
                <a:lnTo>
                  <a:pt x="1366" y="1546"/>
                </a:lnTo>
                <a:lnTo>
                  <a:pt x="1364" y="1546"/>
                </a:lnTo>
                <a:lnTo>
                  <a:pt x="1362" y="1546"/>
                </a:lnTo>
                <a:lnTo>
                  <a:pt x="1361" y="1546"/>
                </a:lnTo>
                <a:lnTo>
                  <a:pt x="1357" y="1546"/>
                </a:lnTo>
                <a:lnTo>
                  <a:pt x="1355" y="1546"/>
                </a:lnTo>
                <a:lnTo>
                  <a:pt x="1354" y="1546"/>
                </a:lnTo>
                <a:lnTo>
                  <a:pt x="1353" y="1545"/>
                </a:lnTo>
                <a:lnTo>
                  <a:pt x="1352" y="1545"/>
                </a:lnTo>
                <a:lnTo>
                  <a:pt x="1351" y="1545"/>
                </a:lnTo>
                <a:lnTo>
                  <a:pt x="1348" y="1546"/>
                </a:lnTo>
                <a:lnTo>
                  <a:pt x="1347" y="1546"/>
                </a:lnTo>
                <a:lnTo>
                  <a:pt x="1346" y="1546"/>
                </a:lnTo>
                <a:lnTo>
                  <a:pt x="1345" y="1545"/>
                </a:lnTo>
                <a:lnTo>
                  <a:pt x="1344" y="1545"/>
                </a:lnTo>
                <a:lnTo>
                  <a:pt x="1343" y="1545"/>
                </a:lnTo>
                <a:lnTo>
                  <a:pt x="1342" y="1545"/>
                </a:lnTo>
                <a:lnTo>
                  <a:pt x="1339" y="1545"/>
                </a:lnTo>
                <a:lnTo>
                  <a:pt x="1338" y="1545"/>
                </a:lnTo>
                <a:lnTo>
                  <a:pt x="1337" y="1545"/>
                </a:lnTo>
                <a:lnTo>
                  <a:pt x="1334" y="1545"/>
                </a:lnTo>
                <a:lnTo>
                  <a:pt x="1332" y="1545"/>
                </a:lnTo>
                <a:lnTo>
                  <a:pt x="1329" y="1545"/>
                </a:lnTo>
                <a:lnTo>
                  <a:pt x="1328" y="1545"/>
                </a:lnTo>
                <a:lnTo>
                  <a:pt x="1327" y="1545"/>
                </a:lnTo>
                <a:lnTo>
                  <a:pt x="1326" y="1545"/>
                </a:lnTo>
                <a:lnTo>
                  <a:pt x="1323" y="1545"/>
                </a:lnTo>
                <a:lnTo>
                  <a:pt x="1322" y="1545"/>
                </a:lnTo>
                <a:lnTo>
                  <a:pt x="1322" y="1543"/>
                </a:lnTo>
                <a:lnTo>
                  <a:pt x="1321" y="1542"/>
                </a:lnTo>
                <a:lnTo>
                  <a:pt x="1321" y="1541"/>
                </a:lnTo>
                <a:lnTo>
                  <a:pt x="1321" y="1540"/>
                </a:lnTo>
                <a:lnTo>
                  <a:pt x="1322" y="1540"/>
                </a:lnTo>
                <a:lnTo>
                  <a:pt x="1322" y="1539"/>
                </a:lnTo>
                <a:lnTo>
                  <a:pt x="1322" y="1538"/>
                </a:lnTo>
                <a:lnTo>
                  <a:pt x="1322" y="1537"/>
                </a:lnTo>
                <a:lnTo>
                  <a:pt x="1323" y="1535"/>
                </a:lnTo>
                <a:lnTo>
                  <a:pt x="1323" y="1534"/>
                </a:lnTo>
                <a:lnTo>
                  <a:pt x="1326" y="1532"/>
                </a:lnTo>
                <a:lnTo>
                  <a:pt x="1327" y="1532"/>
                </a:lnTo>
                <a:lnTo>
                  <a:pt x="1328" y="1532"/>
                </a:lnTo>
                <a:lnTo>
                  <a:pt x="1329" y="1531"/>
                </a:lnTo>
                <a:lnTo>
                  <a:pt x="1331" y="1531"/>
                </a:lnTo>
                <a:lnTo>
                  <a:pt x="1332" y="1531"/>
                </a:lnTo>
                <a:lnTo>
                  <a:pt x="1335" y="1531"/>
                </a:lnTo>
                <a:lnTo>
                  <a:pt x="1337" y="1531"/>
                </a:lnTo>
                <a:lnTo>
                  <a:pt x="1338" y="1531"/>
                </a:lnTo>
                <a:lnTo>
                  <a:pt x="1339" y="1530"/>
                </a:lnTo>
                <a:lnTo>
                  <a:pt x="1340" y="1530"/>
                </a:lnTo>
                <a:lnTo>
                  <a:pt x="1343" y="1530"/>
                </a:lnTo>
                <a:lnTo>
                  <a:pt x="1345" y="1529"/>
                </a:lnTo>
                <a:lnTo>
                  <a:pt x="1347" y="1529"/>
                </a:lnTo>
                <a:lnTo>
                  <a:pt x="1351" y="1528"/>
                </a:lnTo>
                <a:lnTo>
                  <a:pt x="1352" y="1528"/>
                </a:lnTo>
                <a:lnTo>
                  <a:pt x="1353" y="1528"/>
                </a:lnTo>
                <a:lnTo>
                  <a:pt x="1354" y="1526"/>
                </a:lnTo>
                <a:lnTo>
                  <a:pt x="1355" y="1526"/>
                </a:lnTo>
                <a:lnTo>
                  <a:pt x="1356" y="1526"/>
                </a:lnTo>
                <a:lnTo>
                  <a:pt x="1357" y="1526"/>
                </a:lnTo>
                <a:lnTo>
                  <a:pt x="1358" y="1526"/>
                </a:lnTo>
                <a:lnTo>
                  <a:pt x="1358" y="1525"/>
                </a:lnTo>
                <a:lnTo>
                  <a:pt x="1361" y="1524"/>
                </a:lnTo>
                <a:lnTo>
                  <a:pt x="1361" y="1523"/>
                </a:lnTo>
                <a:lnTo>
                  <a:pt x="1362" y="1523"/>
                </a:lnTo>
                <a:lnTo>
                  <a:pt x="1364" y="1522"/>
                </a:lnTo>
                <a:lnTo>
                  <a:pt x="1365" y="1522"/>
                </a:lnTo>
                <a:lnTo>
                  <a:pt x="1366" y="1521"/>
                </a:lnTo>
                <a:lnTo>
                  <a:pt x="1369" y="1520"/>
                </a:lnTo>
                <a:lnTo>
                  <a:pt x="1370" y="1520"/>
                </a:lnTo>
                <a:lnTo>
                  <a:pt x="1371" y="1520"/>
                </a:lnTo>
                <a:lnTo>
                  <a:pt x="1372" y="1518"/>
                </a:lnTo>
                <a:lnTo>
                  <a:pt x="1374" y="1520"/>
                </a:lnTo>
                <a:lnTo>
                  <a:pt x="1375" y="1520"/>
                </a:lnTo>
                <a:lnTo>
                  <a:pt x="1377" y="1520"/>
                </a:lnTo>
                <a:lnTo>
                  <a:pt x="1379" y="1520"/>
                </a:lnTo>
                <a:lnTo>
                  <a:pt x="1384" y="1518"/>
                </a:lnTo>
                <a:lnTo>
                  <a:pt x="1388" y="1518"/>
                </a:lnTo>
                <a:lnTo>
                  <a:pt x="1392" y="1518"/>
                </a:lnTo>
                <a:lnTo>
                  <a:pt x="1394" y="1518"/>
                </a:lnTo>
                <a:lnTo>
                  <a:pt x="1394" y="1517"/>
                </a:lnTo>
                <a:lnTo>
                  <a:pt x="1395" y="1517"/>
                </a:lnTo>
                <a:lnTo>
                  <a:pt x="1394" y="1517"/>
                </a:lnTo>
                <a:lnTo>
                  <a:pt x="1394" y="1516"/>
                </a:lnTo>
                <a:lnTo>
                  <a:pt x="1394" y="1517"/>
                </a:lnTo>
                <a:lnTo>
                  <a:pt x="1392" y="1517"/>
                </a:lnTo>
                <a:lnTo>
                  <a:pt x="1391" y="1517"/>
                </a:lnTo>
                <a:lnTo>
                  <a:pt x="1387" y="1517"/>
                </a:lnTo>
                <a:lnTo>
                  <a:pt x="1383" y="1517"/>
                </a:lnTo>
                <a:lnTo>
                  <a:pt x="1382" y="1517"/>
                </a:lnTo>
                <a:lnTo>
                  <a:pt x="1383" y="1516"/>
                </a:lnTo>
                <a:lnTo>
                  <a:pt x="1383" y="1515"/>
                </a:lnTo>
                <a:lnTo>
                  <a:pt x="1384" y="1515"/>
                </a:lnTo>
                <a:lnTo>
                  <a:pt x="1386" y="1515"/>
                </a:lnTo>
                <a:lnTo>
                  <a:pt x="1386" y="1516"/>
                </a:lnTo>
                <a:lnTo>
                  <a:pt x="1386" y="1515"/>
                </a:lnTo>
                <a:lnTo>
                  <a:pt x="1387" y="1515"/>
                </a:lnTo>
                <a:lnTo>
                  <a:pt x="1388" y="1516"/>
                </a:lnTo>
                <a:lnTo>
                  <a:pt x="1388" y="1515"/>
                </a:lnTo>
                <a:lnTo>
                  <a:pt x="1389" y="1515"/>
                </a:lnTo>
                <a:lnTo>
                  <a:pt x="1389" y="1514"/>
                </a:lnTo>
                <a:lnTo>
                  <a:pt x="1388" y="1514"/>
                </a:lnTo>
                <a:lnTo>
                  <a:pt x="1388" y="1513"/>
                </a:lnTo>
                <a:lnTo>
                  <a:pt x="1389" y="1513"/>
                </a:lnTo>
                <a:lnTo>
                  <a:pt x="1390" y="1513"/>
                </a:lnTo>
                <a:lnTo>
                  <a:pt x="1390" y="1512"/>
                </a:lnTo>
                <a:lnTo>
                  <a:pt x="1390" y="1510"/>
                </a:lnTo>
                <a:lnTo>
                  <a:pt x="1391" y="1509"/>
                </a:lnTo>
                <a:lnTo>
                  <a:pt x="1391" y="1508"/>
                </a:lnTo>
                <a:lnTo>
                  <a:pt x="1392" y="1506"/>
                </a:lnTo>
                <a:lnTo>
                  <a:pt x="1392" y="1505"/>
                </a:lnTo>
                <a:lnTo>
                  <a:pt x="1394" y="1505"/>
                </a:lnTo>
                <a:lnTo>
                  <a:pt x="1394" y="1506"/>
                </a:lnTo>
                <a:lnTo>
                  <a:pt x="1395" y="1506"/>
                </a:lnTo>
                <a:lnTo>
                  <a:pt x="1396" y="1506"/>
                </a:lnTo>
                <a:lnTo>
                  <a:pt x="1396" y="1505"/>
                </a:lnTo>
                <a:lnTo>
                  <a:pt x="1397" y="1505"/>
                </a:lnTo>
                <a:lnTo>
                  <a:pt x="1397" y="1504"/>
                </a:lnTo>
                <a:lnTo>
                  <a:pt x="1397" y="1503"/>
                </a:lnTo>
                <a:lnTo>
                  <a:pt x="1398" y="1503"/>
                </a:lnTo>
                <a:lnTo>
                  <a:pt x="1398" y="1501"/>
                </a:lnTo>
                <a:lnTo>
                  <a:pt x="1399" y="1501"/>
                </a:lnTo>
                <a:lnTo>
                  <a:pt x="1399" y="1503"/>
                </a:lnTo>
                <a:lnTo>
                  <a:pt x="1399" y="1501"/>
                </a:lnTo>
                <a:lnTo>
                  <a:pt x="1400" y="1501"/>
                </a:lnTo>
                <a:lnTo>
                  <a:pt x="1401" y="1501"/>
                </a:lnTo>
                <a:lnTo>
                  <a:pt x="1403" y="1500"/>
                </a:lnTo>
                <a:lnTo>
                  <a:pt x="1404" y="1500"/>
                </a:lnTo>
                <a:lnTo>
                  <a:pt x="1405" y="1500"/>
                </a:lnTo>
                <a:lnTo>
                  <a:pt x="1405" y="1499"/>
                </a:lnTo>
                <a:lnTo>
                  <a:pt x="1406" y="1499"/>
                </a:lnTo>
                <a:lnTo>
                  <a:pt x="1407" y="1499"/>
                </a:lnTo>
                <a:lnTo>
                  <a:pt x="1408" y="1499"/>
                </a:lnTo>
                <a:lnTo>
                  <a:pt x="1408" y="1498"/>
                </a:lnTo>
                <a:lnTo>
                  <a:pt x="1409" y="1498"/>
                </a:lnTo>
                <a:lnTo>
                  <a:pt x="1411" y="1498"/>
                </a:lnTo>
                <a:lnTo>
                  <a:pt x="1411" y="1497"/>
                </a:lnTo>
                <a:lnTo>
                  <a:pt x="1411" y="1498"/>
                </a:lnTo>
                <a:lnTo>
                  <a:pt x="1412" y="1498"/>
                </a:lnTo>
                <a:lnTo>
                  <a:pt x="1413" y="1498"/>
                </a:lnTo>
                <a:lnTo>
                  <a:pt x="1413" y="1497"/>
                </a:lnTo>
                <a:lnTo>
                  <a:pt x="1414" y="1497"/>
                </a:lnTo>
                <a:lnTo>
                  <a:pt x="1415" y="1497"/>
                </a:lnTo>
                <a:lnTo>
                  <a:pt x="1416" y="1497"/>
                </a:lnTo>
                <a:lnTo>
                  <a:pt x="1416" y="1496"/>
                </a:lnTo>
                <a:lnTo>
                  <a:pt x="1415" y="1496"/>
                </a:lnTo>
                <a:lnTo>
                  <a:pt x="1415" y="1495"/>
                </a:lnTo>
                <a:lnTo>
                  <a:pt x="1416" y="1495"/>
                </a:lnTo>
                <a:lnTo>
                  <a:pt x="1416" y="1493"/>
                </a:lnTo>
                <a:lnTo>
                  <a:pt x="1416" y="1495"/>
                </a:lnTo>
                <a:lnTo>
                  <a:pt x="1417" y="1495"/>
                </a:lnTo>
                <a:lnTo>
                  <a:pt x="1417" y="1493"/>
                </a:lnTo>
                <a:lnTo>
                  <a:pt x="1416" y="1493"/>
                </a:lnTo>
                <a:lnTo>
                  <a:pt x="1416" y="1492"/>
                </a:lnTo>
                <a:lnTo>
                  <a:pt x="1417" y="1492"/>
                </a:lnTo>
                <a:lnTo>
                  <a:pt x="1417" y="1493"/>
                </a:lnTo>
                <a:lnTo>
                  <a:pt x="1417" y="1492"/>
                </a:lnTo>
                <a:lnTo>
                  <a:pt x="1417" y="1493"/>
                </a:lnTo>
                <a:lnTo>
                  <a:pt x="1418" y="1493"/>
                </a:lnTo>
                <a:lnTo>
                  <a:pt x="1418" y="1495"/>
                </a:lnTo>
                <a:lnTo>
                  <a:pt x="1417" y="1495"/>
                </a:lnTo>
                <a:lnTo>
                  <a:pt x="1418" y="1495"/>
                </a:lnTo>
                <a:lnTo>
                  <a:pt x="1418" y="1496"/>
                </a:lnTo>
                <a:lnTo>
                  <a:pt x="1420" y="1496"/>
                </a:lnTo>
                <a:lnTo>
                  <a:pt x="1421" y="1496"/>
                </a:lnTo>
                <a:lnTo>
                  <a:pt x="1421" y="1497"/>
                </a:lnTo>
                <a:lnTo>
                  <a:pt x="1422" y="1497"/>
                </a:lnTo>
                <a:lnTo>
                  <a:pt x="1422" y="1496"/>
                </a:lnTo>
                <a:lnTo>
                  <a:pt x="1421" y="1496"/>
                </a:lnTo>
                <a:lnTo>
                  <a:pt x="1420" y="1496"/>
                </a:lnTo>
                <a:lnTo>
                  <a:pt x="1420" y="1495"/>
                </a:lnTo>
                <a:lnTo>
                  <a:pt x="1418" y="1495"/>
                </a:lnTo>
                <a:lnTo>
                  <a:pt x="1418" y="1493"/>
                </a:lnTo>
                <a:lnTo>
                  <a:pt x="1420" y="1493"/>
                </a:lnTo>
                <a:lnTo>
                  <a:pt x="1421" y="1493"/>
                </a:lnTo>
                <a:lnTo>
                  <a:pt x="1422" y="1493"/>
                </a:lnTo>
                <a:lnTo>
                  <a:pt x="1422" y="1492"/>
                </a:lnTo>
                <a:lnTo>
                  <a:pt x="1422" y="1493"/>
                </a:lnTo>
                <a:lnTo>
                  <a:pt x="1423" y="1495"/>
                </a:lnTo>
                <a:lnTo>
                  <a:pt x="1424" y="1496"/>
                </a:lnTo>
                <a:lnTo>
                  <a:pt x="1425" y="1497"/>
                </a:lnTo>
                <a:lnTo>
                  <a:pt x="1426" y="1497"/>
                </a:lnTo>
                <a:lnTo>
                  <a:pt x="1425" y="1496"/>
                </a:lnTo>
                <a:lnTo>
                  <a:pt x="1424" y="1496"/>
                </a:lnTo>
                <a:lnTo>
                  <a:pt x="1424" y="1495"/>
                </a:lnTo>
                <a:lnTo>
                  <a:pt x="1425" y="1495"/>
                </a:lnTo>
                <a:lnTo>
                  <a:pt x="1426" y="1495"/>
                </a:lnTo>
                <a:lnTo>
                  <a:pt x="1426" y="1493"/>
                </a:lnTo>
                <a:lnTo>
                  <a:pt x="1425" y="1493"/>
                </a:lnTo>
                <a:lnTo>
                  <a:pt x="1424" y="1493"/>
                </a:lnTo>
                <a:lnTo>
                  <a:pt x="1423" y="1493"/>
                </a:lnTo>
                <a:lnTo>
                  <a:pt x="1423" y="1492"/>
                </a:lnTo>
                <a:lnTo>
                  <a:pt x="1423" y="1491"/>
                </a:lnTo>
                <a:lnTo>
                  <a:pt x="1424" y="1491"/>
                </a:lnTo>
                <a:lnTo>
                  <a:pt x="1425" y="1491"/>
                </a:lnTo>
                <a:lnTo>
                  <a:pt x="1426" y="1491"/>
                </a:lnTo>
                <a:lnTo>
                  <a:pt x="1427" y="1491"/>
                </a:lnTo>
                <a:lnTo>
                  <a:pt x="1427" y="1490"/>
                </a:lnTo>
                <a:lnTo>
                  <a:pt x="1427" y="1489"/>
                </a:lnTo>
                <a:lnTo>
                  <a:pt x="1426" y="1490"/>
                </a:lnTo>
                <a:lnTo>
                  <a:pt x="1425" y="1490"/>
                </a:lnTo>
                <a:lnTo>
                  <a:pt x="1424" y="1490"/>
                </a:lnTo>
                <a:lnTo>
                  <a:pt x="1423" y="1491"/>
                </a:lnTo>
                <a:lnTo>
                  <a:pt x="1422" y="1491"/>
                </a:lnTo>
                <a:lnTo>
                  <a:pt x="1422" y="1492"/>
                </a:lnTo>
                <a:lnTo>
                  <a:pt x="1422" y="1491"/>
                </a:lnTo>
                <a:lnTo>
                  <a:pt x="1421" y="1491"/>
                </a:lnTo>
                <a:lnTo>
                  <a:pt x="1418" y="1491"/>
                </a:lnTo>
                <a:lnTo>
                  <a:pt x="1417" y="1491"/>
                </a:lnTo>
                <a:lnTo>
                  <a:pt x="1415" y="1491"/>
                </a:lnTo>
                <a:lnTo>
                  <a:pt x="1414" y="1490"/>
                </a:lnTo>
                <a:lnTo>
                  <a:pt x="1414" y="1489"/>
                </a:lnTo>
                <a:lnTo>
                  <a:pt x="1415" y="1488"/>
                </a:lnTo>
                <a:lnTo>
                  <a:pt x="1416" y="1488"/>
                </a:lnTo>
                <a:lnTo>
                  <a:pt x="1418" y="1488"/>
                </a:lnTo>
                <a:lnTo>
                  <a:pt x="1422" y="1488"/>
                </a:lnTo>
                <a:lnTo>
                  <a:pt x="1424" y="1488"/>
                </a:lnTo>
                <a:lnTo>
                  <a:pt x="1425" y="1488"/>
                </a:lnTo>
                <a:lnTo>
                  <a:pt x="1424" y="1487"/>
                </a:lnTo>
                <a:lnTo>
                  <a:pt x="1423" y="1487"/>
                </a:lnTo>
                <a:lnTo>
                  <a:pt x="1422" y="1487"/>
                </a:lnTo>
                <a:lnTo>
                  <a:pt x="1420" y="1487"/>
                </a:lnTo>
                <a:lnTo>
                  <a:pt x="1417" y="1487"/>
                </a:lnTo>
                <a:lnTo>
                  <a:pt x="1418" y="1487"/>
                </a:lnTo>
                <a:lnTo>
                  <a:pt x="1420" y="1487"/>
                </a:lnTo>
                <a:lnTo>
                  <a:pt x="1421" y="1487"/>
                </a:lnTo>
                <a:lnTo>
                  <a:pt x="1420" y="1487"/>
                </a:lnTo>
                <a:lnTo>
                  <a:pt x="1420" y="1485"/>
                </a:lnTo>
                <a:lnTo>
                  <a:pt x="1420" y="1484"/>
                </a:lnTo>
                <a:lnTo>
                  <a:pt x="1420" y="1485"/>
                </a:lnTo>
                <a:lnTo>
                  <a:pt x="1418" y="1485"/>
                </a:lnTo>
                <a:lnTo>
                  <a:pt x="1418" y="1484"/>
                </a:lnTo>
                <a:lnTo>
                  <a:pt x="1418" y="1483"/>
                </a:lnTo>
                <a:lnTo>
                  <a:pt x="1421" y="1483"/>
                </a:lnTo>
                <a:lnTo>
                  <a:pt x="1423" y="1483"/>
                </a:lnTo>
                <a:lnTo>
                  <a:pt x="1423" y="1482"/>
                </a:lnTo>
                <a:lnTo>
                  <a:pt x="1422" y="1482"/>
                </a:lnTo>
                <a:lnTo>
                  <a:pt x="1421" y="1482"/>
                </a:lnTo>
                <a:lnTo>
                  <a:pt x="1420" y="1482"/>
                </a:lnTo>
                <a:lnTo>
                  <a:pt x="1416" y="1482"/>
                </a:lnTo>
                <a:lnTo>
                  <a:pt x="1415" y="1482"/>
                </a:lnTo>
                <a:lnTo>
                  <a:pt x="1414" y="1482"/>
                </a:lnTo>
                <a:lnTo>
                  <a:pt x="1413" y="1482"/>
                </a:lnTo>
                <a:lnTo>
                  <a:pt x="1412" y="1482"/>
                </a:lnTo>
                <a:lnTo>
                  <a:pt x="1408" y="1482"/>
                </a:lnTo>
                <a:lnTo>
                  <a:pt x="1412" y="1482"/>
                </a:lnTo>
                <a:lnTo>
                  <a:pt x="1412" y="1481"/>
                </a:lnTo>
                <a:lnTo>
                  <a:pt x="1413" y="1481"/>
                </a:lnTo>
                <a:lnTo>
                  <a:pt x="1412" y="1481"/>
                </a:lnTo>
                <a:lnTo>
                  <a:pt x="1412" y="1482"/>
                </a:lnTo>
                <a:lnTo>
                  <a:pt x="1413" y="1482"/>
                </a:lnTo>
                <a:lnTo>
                  <a:pt x="1413" y="1481"/>
                </a:lnTo>
                <a:lnTo>
                  <a:pt x="1414" y="1481"/>
                </a:lnTo>
                <a:lnTo>
                  <a:pt x="1415" y="1481"/>
                </a:lnTo>
                <a:lnTo>
                  <a:pt x="1416" y="1481"/>
                </a:lnTo>
                <a:lnTo>
                  <a:pt x="1416" y="1480"/>
                </a:lnTo>
                <a:lnTo>
                  <a:pt x="1417" y="1480"/>
                </a:lnTo>
                <a:lnTo>
                  <a:pt x="1417" y="1479"/>
                </a:lnTo>
                <a:lnTo>
                  <a:pt x="1416" y="1479"/>
                </a:lnTo>
                <a:lnTo>
                  <a:pt x="1417" y="1478"/>
                </a:lnTo>
                <a:lnTo>
                  <a:pt x="1416" y="1478"/>
                </a:lnTo>
                <a:lnTo>
                  <a:pt x="1416" y="1476"/>
                </a:lnTo>
                <a:lnTo>
                  <a:pt x="1417" y="1476"/>
                </a:lnTo>
                <a:lnTo>
                  <a:pt x="1417" y="1475"/>
                </a:lnTo>
                <a:lnTo>
                  <a:pt x="1418" y="1474"/>
                </a:lnTo>
                <a:lnTo>
                  <a:pt x="1420" y="1475"/>
                </a:lnTo>
                <a:lnTo>
                  <a:pt x="1421" y="1475"/>
                </a:lnTo>
                <a:lnTo>
                  <a:pt x="1422" y="1475"/>
                </a:lnTo>
                <a:lnTo>
                  <a:pt x="1423" y="1474"/>
                </a:lnTo>
                <a:lnTo>
                  <a:pt x="1423" y="1473"/>
                </a:lnTo>
                <a:lnTo>
                  <a:pt x="1423" y="1472"/>
                </a:lnTo>
                <a:lnTo>
                  <a:pt x="1424" y="1471"/>
                </a:lnTo>
                <a:lnTo>
                  <a:pt x="1424" y="1470"/>
                </a:lnTo>
                <a:lnTo>
                  <a:pt x="1425" y="1468"/>
                </a:lnTo>
                <a:lnTo>
                  <a:pt x="1426" y="1468"/>
                </a:lnTo>
                <a:lnTo>
                  <a:pt x="1426" y="1467"/>
                </a:lnTo>
                <a:lnTo>
                  <a:pt x="1427" y="1467"/>
                </a:lnTo>
                <a:lnTo>
                  <a:pt x="1429" y="1467"/>
                </a:lnTo>
                <a:lnTo>
                  <a:pt x="1430" y="1467"/>
                </a:lnTo>
                <a:lnTo>
                  <a:pt x="1429" y="1467"/>
                </a:lnTo>
                <a:lnTo>
                  <a:pt x="1429" y="1466"/>
                </a:lnTo>
                <a:lnTo>
                  <a:pt x="1427" y="1466"/>
                </a:lnTo>
                <a:lnTo>
                  <a:pt x="1426" y="1466"/>
                </a:lnTo>
                <a:lnTo>
                  <a:pt x="1426" y="1467"/>
                </a:lnTo>
                <a:lnTo>
                  <a:pt x="1425" y="1467"/>
                </a:lnTo>
                <a:lnTo>
                  <a:pt x="1424" y="1468"/>
                </a:lnTo>
                <a:lnTo>
                  <a:pt x="1424" y="1470"/>
                </a:lnTo>
                <a:lnTo>
                  <a:pt x="1423" y="1470"/>
                </a:lnTo>
                <a:lnTo>
                  <a:pt x="1423" y="1471"/>
                </a:lnTo>
                <a:lnTo>
                  <a:pt x="1423" y="1472"/>
                </a:lnTo>
                <a:lnTo>
                  <a:pt x="1423" y="1473"/>
                </a:lnTo>
                <a:lnTo>
                  <a:pt x="1422" y="1473"/>
                </a:lnTo>
                <a:lnTo>
                  <a:pt x="1421" y="1473"/>
                </a:lnTo>
                <a:lnTo>
                  <a:pt x="1417" y="1473"/>
                </a:lnTo>
                <a:lnTo>
                  <a:pt x="1416" y="1473"/>
                </a:lnTo>
                <a:lnTo>
                  <a:pt x="1415" y="1473"/>
                </a:lnTo>
                <a:lnTo>
                  <a:pt x="1414" y="1473"/>
                </a:lnTo>
                <a:lnTo>
                  <a:pt x="1413" y="1473"/>
                </a:lnTo>
                <a:lnTo>
                  <a:pt x="1412" y="1473"/>
                </a:lnTo>
                <a:lnTo>
                  <a:pt x="1409" y="1473"/>
                </a:lnTo>
                <a:lnTo>
                  <a:pt x="1408" y="1473"/>
                </a:lnTo>
                <a:lnTo>
                  <a:pt x="1403" y="1473"/>
                </a:lnTo>
                <a:lnTo>
                  <a:pt x="1399" y="1473"/>
                </a:lnTo>
                <a:lnTo>
                  <a:pt x="1397" y="1473"/>
                </a:lnTo>
                <a:lnTo>
                  <a:pt x="1394" y="1473"/>
                </a:lnTo>
                <a:lnTo>
                  <a:pt x="1392" y="1473"/>
                </a:lnTo>
                <a:lnTo>
                  <a:pt x="1390" y="1473"/>
                </a:lnTo>
                <a:lnTo>
                  <a:pt x="1389" y="1473"/>
                </a:lnTo>
                <a:lnTo>
                  <a:pt x="1389" y="1472"/>
                </a:lnTo>
                <a:lnTo>
                  <a:pt x="1390" y="1472"/>
                </a:lnTo>
                <a:lnTo>
                  <a:pt x="1391" y="1472"/>
                </a:lnTo>
                <a:lnTo>
                  <a:pt x="1390" y="1471"/>
                </a:lnTo>
                <a:lnTo>
                  <a:pt x="1390" y="1470"/>
                </a:lnTo>
                <a:lnTo>
                  <a:pt x="1391" y="1470"/>
                </a:lnTo>
                <a:lnTo>
                  <a:pt x="1390" y="1470"/>
                </a:lnTo>
                <a:lnTo>
                  <a:pt x="1390" y="1468"/>
                </a:lnTo>
                <a:lnTo>
                  <a:pt x="1391" y="1468"/>
                </a:lnTo>
                <a:lnTo>
                  <a:pt x="1390" y="1467"/>
                </a:lnTo>
                <a:lnTo>
                  <a:pt x="1390" y="1466"/>
                </a:lnTo>
                <a:lnTo>
                  <a:pt x="1389" y="1466"/>
                </a:lnTo>
                <a:lnTo>
                  <a:pt x="1388" y="1465"/>
                </a:lnTo>
                <a:lnTo>
                  <a:pt x="1388" y="1464"/>
                </a:lnTo>
                <a:lnTo>
                  <a:pt x="1388" y="1463"/>
                </a:lnTo>
                <a:lnTo>
                  <a:pt x="1389" y="1463"/>
                </a:lnTo>
                <a:lnTo>
                  <a:pt x="1389" y="1462"/>
                </a:lnTo>
                <a:lnTo>
                  <a:pt x="1390" y="1462"/>
                </a:lnTo>
                <a:lnTo>
                  <a:pt x="1390" y="1463"/>
                </a:lnTo>
                <a:lnTo>
                  <a:pt x="1390" y="1462"/>
                </a:lnTo>
                <a:lnTo>
                  <a:pt x="1390" y="1461"/>
                </a:lnTo>
                <a:lnTo>
                  <a:pt x="1390" y="1459"/>
                </a:lnTo>
                <a:lnTo>
                  <a:pt x="1391" y="1459"/>
                </a:lnTo>
                <a:lnTo>
                  <a:pt x="1391" y="1458"/>
                </a:lnTo>
                <a:lnTo>
                  <a:pt x="1390" y="1458"/>
                </a:lnTo>
                <a:lnTo>
                  <a:pt x="1389" y="1458"/>
                </a:lnTo>
                <a:lnTo>
                  <a:pt x="1388" y="1458"/>
                </a:lnTo>
                <a:lnTo>
                  <a:pt x="1388" y="1457"/>
                </a:lnTo>
                <a:lnTo>
                  <a:pt x="1387" y="1457"/>
                </a:lnTo>
                <a:lnTo>
                  <a:pt x="1387" y="1456"/>
                </a:lnTo>
                <a:lnTo>
                  <a:pt x="1387" y="1455"/>
                </a:lnTo>
                <a:lnTo>
                  <a:pt x="1386" y="1455"/>
                </a:lnTo>
                <a:lnTo>
                  <a:pt x="1386" y="1454"/>
                </a:lnTo>
                <a:lnTo>
                  <a:pt x="1386" y="1453"/>
                </a:lnTo>
                <a:lnTo>
                  <a:pt x="1387" y="1453"/>
                </a:lnTo>
                <a:lnTo>
                  <a:pt x="1387" y="1454"/>
                </a:lnTo>
                <a:lnTo>
                  <a:pt x="1387" y="1453"/>
                </a:lnTo>
                <a:lnTo>
                  <a:pt x="1388" y="1454"/>
                </a:lnTo>
                <a:lnTo>
                  <a:pt x="1389" y="1453"/>
                </a:lnTo>
                <a:lnTo>
                  <a:pt x="1389" y="1451"/>
                </a:lnTo>
                <a:lnTo>
                  <a:pt x="1388" y="1451"/>
                </a:lnTo>
                <a:lnTo>
                  <a:pt x="1388" y="1450"/>
                </a:lnTo>
                <a:lnTo>
                  <a:pt x="1388" y="1449"/>
                </a:lnTo>
                <a:lnTo>
                  <a:pt x="1389" y="1449"/>
                </a:lnTo>
                <a:lnTo>
                  <a:pt x="1389" y="1448"/>
                </a:lnTo>
                <a:lnTo>
                  <a:pt x="1388" y="1447"/>
                </a:lnTo>
                <a:lnTo>
                  <a:pt x="1387" y="1447"/>
                </a:lnTo>
                <a:lnTo>
                  <a:pt x="1386" y="1447"/>
                </a:lnTo>
                <a:lnTo>
                  <a:pt x="1386" y="1446"/>
                </a:lnTo>
                <a:lnTo>
                  <a:pt x="1384" y="1446"/>
                </a:lnTo>
                <a:lnTo>
                  <a:pt x="1383" y="1446"/>
                </a:lnTo>
                <a:lnTo>
                  <a:pt x="1383" y="1447"/>
                </a:lnTo>
                <a:lnTo>
                  <a:pt x="1382" y="1448"/>
                </a:lnTo>
                <a:lnTo>
                  <a:pt x="1382" y="1449"/>
                </a:lnTo>
                <a:lnTo>
                  <a:pt x="1382" y="1451"/>
                </a:lnTo>
                <a:lnTo>
                  <a:pt x="1382" y="1453"/>
                </a:lnTo>
                <a:lnTo>
                  <a:pt x="1381" y="1454"/>
                </a:lnTo>
                <a:lnTo>
                  <a:pt x="1381" y="1455"/>
                </a:lnTo>
                <a:lnTo>
                  <a:pt x="1381" y="1456"/>
                </a:lnTo>
                <a:lnTo>
                  <a:pt x="1380" y="1457"/>
                </a:lnTo>
                <a:lnTo>
                  <a:pt x="1380" y="1458"/>
                </a:lnTo>
                <a:lnTo>
                  <a:pt x="1379" y="1458"/>
                </a:lnTo>
                <a:lnTo>
                  <a:pt x="1378" y="1458"/>
                </a:lnTo>
                <a:lnTo>
                  <a:pt x="1378" y="1457"/>
                </a:lnTo>
                <a:lnTo>
                  <a:pt x="1378" y="1456"/>
                </a:lnTo>
                <a:lnTo>
                  <a:pt x="1379" y="1456"/>
                </a:lnTo>
                <a:lnTo>
                  <a:pt x="1380" y="1454"/>
                </a:lnTo>
                <a:lnTo>
                  <a:pt x="1380" y="1453"/>
                </a:lnTo>
                <a:lnTo>
                  <a:pt x="1381" y="1453"/>
                </a:lnTo>
                <a:lnTo>
                  <a:pt x="1381" y="1451"/>
                </a:lnTo>
                <a:lnTo>
                  <a:pt x="1382" y="1450"/>
                </a:lnTo>
                <a:lnTo>
                  <a:pt x="1382" y="1448"/>
                </a:lnTo>
                <a:lnTo>
                  <a:pt x="1382" y="1447"/>
                </a:lnTo>
                <a:lnTo>
                  <a:pt x="1383" y="1446"/>
                </a:lnTo>
                <a:lnTo>
                  <a:pt x="1382" y="1445"/>
                </a:lnTo>
                <a:lnTo>
                  <a:pt x="1383" y="1443"/>
                </a:lnTo>
                <a:lnTo>
                  <a:pt x="1382" y="1441"/>
                </a:lnTo>
                <a:lnTo>
                  <a:pt x="1382" y="1440"/>
                </a:lnTo>
                <a:lnTo>
                  <a:pt x="1383" y="1439"/>
                </a:lnTo>
                <a:lnTo>
                  <a:pt x="1383" y="1438"/>
                </a:lnTo>
                <a:lnTo>
                  <a:pt x="1383" y="1437"/>
                </a:lnTo>
                <a:lnTo>
                  <a:pt x="1383" y="1436"/>
                </a:lnTo>
                <a:lnTo>
                  <a:pt x="1384" y="1436"/>
                </a:lnTo>
                <a:lnTo>
                  <a:pt x="1384" y="1434"/>
                </a:lnTo>
                <a:lnTo>
                  <a:pt x="1384" y="1433"/>
                </a:lnTo>
                <a:lnTo>
                  <a:pt x="1384" y="1432"/>
                </a:lnTo>
                <a:lnTo>
                  <a:pt x="1384" y="1431"/>
                </a:lnTo>
                <a:lnTo>
                  <a:pt x="1383" y="1430"/>
                </a:lnTo>
                <a:lnTo>
                  <a:pt x="1382" y="1430"/>
                </a:lnTo>
                <a:lnTo>
                  <a:pt x="1381" y="1430"/>
                </a:lnTo>
                <a:lnTo>
                  <a:pt x="1380" y="1430"/>
                </a:lnTo>
                <a:lnTo>
                  <a:pt x="1380" y="1429"/>
                </a:lnTo>
                <a:lnTo>
                  <a:pt x="1381" y="1429"/>
                </a:lnTo>
                <a:lnTo>
                  <a:pt x="1382" y="1428"/>
                </a:lnTo>
                <a:lnTo>
                  <a:pt x="1383" y="1428"/>
                </a:lnTo>
                <a:lnTo>
                  <a:pt x="1382" y="1425"/>
                </a:lnTo>
                <a:lnTo>
                  <a:pt x="1384" y="1422"/>
                </a:lnTo>
                <a:lnTo>
                  <a:pt x="1388" y="1418"/>
                </a:lnTo>
                <a:lnTo>
                  <a:pt x="1387" y="1417"/>
                </a:lnTo>
                <a:lnTo>
                  <a:pt x="1387" y="1416"/>
                </a:lnTo>
                <a:lnTo>
                  <a:pt x="1388" y="1415"/>
                </a:lnTo>
                <a:lnTo>
                  <a:pt x="1387" y="1415"/>
                </a:lnTo>
                <a:lnTo>
                  <a:pt x="1387" y="1414"/>
                </a:lnTo>
                <a:lnTo>
                  <a:pt x="1387" y="1413"/>
                </a:lnTo>
                <a:lnTo>
                  <a:pt x="1387" y="1412"/>
                </a:lnTo>
                <a:lnTo>
                  <a:pt x="1387" y="1411"/>
                </a:lnTo>
                <a:lnTo>
                  <a:pt x="1387" y="1409"/>
                </a:lnTo>
                <a:lnTo>
                  <a:pt x="1386" y="1409"/>
                </a:lnTo>
                <a:lnTo>
                  <a:pt x="1386" y="1408"/>
                </a:lnTo>
                <a:lnTo>
                  <a:pt x="1384" y="1408"/>
                </a:lnTo>
                <a:lnTo>
                  <a:pt x="1384" y="1407"/>
                </a:lnTo>
                <a:lnTo>
                  <a:pt x="1384" y="1406"/>
                </a:lnTo>
                <a:lnTo>
                  <a:pt x="1384" y="1405"/>
                </a:lnTo>
                <a:lnTo>
                  <a:pt x="1383" y="1404"/>
                </a:lnTo>
                <a:lnTo>
                  <a:pt x="1383" y="1403"/>
                </a:lnTo>
                <a:lnTo>
                  <a:pt x="1383" y="1401"/>
                </a:lnTo>
                <a:lnTo>
                  <a:pt x="1384" y="1400"/>
                </a:lnTo>
                <a:lnTo>
                  <a:pt x="1384" y="1399"/>
                </a:lnTo>
                <a:lnTo>
                  <a:pt x="1386" y="1399"/>
                </a:lnTo>
                <a:lnTo>
                  <a:pt x="1386" y="1398"/>
                </a:lnTo>
                <a:lnTo>
                  <a:pt x="1387" y="1398"/>
                </a:lnTo>
                <a:lnTo>
                  <a:pt x="1387" y="1397"/>
                </a:lnTo>
                <a:lnTo>
                  <a:pt x="1388" y="1397"/>
                </a:lnTo>
                <a:lnTo>
                  <a:pt x="1388" y="1398"/>
                </a:lnTo>
                <a:lnTo>
                  <a:pt x="1388" y="1397"/>
                </a:lnTo>
                <a:lnTo>
                  <a:pt x="1389" y="1396"/>
                </a:lnTo>
                <a:lnTo>
                  <a:pt x="1389" y="1395"/>
                </a:lnTo>
                <a:lnTo>
                  <a:pt x="1389" y="1392"/>
                </a:lnTo>
                <a:lnTo>
                  <a:pt x="1390" y="1392"/>
                </a:lnTo>
                <a:lnTo>
                  <a:pt x="1390" y="1391"/>
                </a:lnTo>
                <a:lnTo>
                  <a:pt x="1390" y="1390"/>
                </a:lnTo>
                <a:lnTo>
                  <a:pt x="1391" y="1390"/>
                </a:lnTo>
                <a:lnTo>
                  <a:pt x="1392" y="1389"/>
                </a:lnTo>
                <a:lnTo>
                  <a:pt x="1392" y="1388"/>
                </a:lnTo>
                <a:lnTo>
                  <a:pt x="1394" y="1388"/>
                </a:lnTo>
                <a:lnTo>
                  <a:pt x="1396" y="1387"/>
                </a:lnTo>
                <a:lnTo>
                  <a:pt x="1396" y="1386"/>
                </a:lnTo>
                <a:lnTo>
                  <a:pt x="1396" y="1384"/>
                </a:lnTo>
                <a:lnTo>
                  <a:pt x="1396" y="1383"/>
                </a:lnTo>
                <a:lnTo>
                  <a:pt x="1397" y="1383"/>
                </a:lnTo>
                <a:lnTo>
                  <a:pt x="1398" y="1383"/>
                </a:lnTo>
                <a:lnTo>
                  <a:pt x="1398" y="1382"/>
                </a:lnTo>
                <a:lnTo>
                  <a:pt x="1397" y="1383"/>
                </a:lnTo>
                <a:lnTo>
                  <a:pt x="1396" y="1383"/>
                </a:lnTo>
                <a:lnTo>
                  <a:pt x="1396" y="1382"/>
                </a:lnTo>
                <a:lnTo>
                  <a:pt x="1396" y="1381"/>
                </a:lnTo>
                <a:lnTo>
                  <a:pt x="1397" y="1380"/>
                </a:lnTo>
                <a:lnTo>
                  <a:pt x="1397" y="1379"/>
                </a:lnTo>
                <a:lnTo>
                  <a:pt x="1399" y="1378"/>
                </a:lnTo>
                <a:lnTo>
                  <a:pt x="1399" y="1376"/>
                </a:lnTo>
                <a:lnTo>
                  <a:pt x="1399" y="1375"/>
                </a:lnTo>
                <a:lnTo>
                  <a:pt x="1400" y="1374"/>
                </a:lnTo>
                <a:lnTo>
                  <a:pt x="1400" y="1373"/>
                </a:lnTo>
                <a:lnTo>
                  <a:pt x="1400" y="1372"/>
                </a:lnTo>
                <a:lnTo>
                  <a:pt x="1400" y="1371"/>
                </a:lnTo>
                <a:lnTo>
                  <a:pt x="1401" y="1370"/>
                </a:lnTo>
                <a:lnTo>
                  <a:pt x="1401" y="1369"/>
                </a:lnTo>
                <a:lnTo>
                  <a:pt x="1403" y="1367"/>
                </a:lnTo>
                <a:lnTo>
                  <a:pt x="1403" y="1366"/>
                </a:lnTo>
                <a:lnTo>
                  <a:pt x="1401" y="1366"/>
                </a:lnTo>
                <a:lnTo>
                  <a:pt x="1401" y="1365"/>
                </a:lnTo>
                <a:lnTo>
                  <a:pt x="1401" y="1364"/>
                </a:lnTo>
                <a:lnTo>
                  <a:pt x="1403" y="1364"/>
                </a:lnTo>
                <a:lnTo>
                  <a:pt x="1401" y="1363"/>
                </a:lnTo>
                <a:lnTo>
                  <a:pt x="1401" y="1362"/>
                </a:lnTo>
                <a:lnTo>
                  <a:pt x="1403" y="1362"/>
                </a:lnTo>
                <a:lnTo>
                  <a:pt x="1401" y="1361"/>
                </a:lnTo>
                <a:lnTo>
                  <a:pt x="1403" y="1361"/>
                </a:lnTo>
                <a:lnTo>
                  <a:pt x="1404" y="1359"/>
                </a:lnTo>
                <a:lnTo>
                  <a:pt x="1405" y="1359"/>
                </a:lnTo>
                <a:lnTo>
                  <a:pt x="1405" y="1358"/>
                </a:lnTo>
                <a:lnTo>
                  <a:pt x="1406" y="1358"/>
                </a:lnTo>
                <a:lnTo>
                  <a:pt x="1406" y="1357"/>
                </a:lnTo>
                <a:lnTo>
                  <a:pt x="1407" y="1357"/>
                </a:lnTo>
                <a:lnTo>
                  <a:pt x="1407" y="1356"/>
                </a:lnTo>
                <a:lnTo>
                  <a:pt x="1407" y="1355"/>
                </a:lnTo>
                <a:lnTo>
                  <a:pt x="1407" y="1354"/>
                </a:lnTo>
                <a:lnTo>
                  <a:pt x="1407" y="1353"/>
                </a:lnTo>
                <a:lnTo>
                  <a:pt x="1407" y="1351"/>
                </a:lnTo>
                <a:lnTo>
                  <a:pt x="1408" y="1353"/>
                </a:lnTo>
                <a:lnTo>
                  <a:pt x="1409" y="1353"/>
                </a:lnTo>
                <a:lnTo>
                  <a:pt x="1411" y="1353"/>
                </a:lnTo>
                <a:lnTo>
                  <a:pt x="1411" y="1351"/>
                </a:lnTo>
                <a:lnTo>
                  <a:pt x="1411" y="1350"/>
                </a:lnTo>
                <a:lnTo>
                  <a:pt x="1412" y="1349"/>
                </a:lnTo>
                <a:lnTo>
                  <a:pt x="1411" y="1348"/>
                </a:lnTo>
                <a:lnTo>
                  <a:pt x="1409" y="1348"/>
                </a:lnTo>
                <a:lnTo>
                  <a:pt x="1411" y="1347"/>
                </a:lnTo>
                <a:lnTo>
                  <a:pt x="1411" y="1346"/>
                </a:lnTo>
                <a:lnTo>
                  <a:pt x="1412" y="1345"/>
                </a:lnTo>
                <a:lnTo>
                  <a:pt x="1413" y="1345"/>
                </a:lnTo>
                <a:lnTo>
                  <a:pt x="1414" y="1346"/>
                </a:lnTo>
                <a:lnTo>
                  <a:pt x="1414" y="1345"/>
                </a:lnTo>
                <a:lnTo>
                  <a:pt x="1413" y="1344"/>
                </a:lnTo>
                <a:lnTo>
                  <a:pt x="1413" y="1342"/>
                </a:lnTo>
                <a:lnTo>
                  <a:pt x="1413" y="1344"/>
                </a:lnTo>
                <a:lnTo>
                  <a:pt x="1412" y="1344"/>
                </a:lnTo>
                <a:lnTo>
                  <a:pt x="1412" y="1345"/>
                </a:lnTo>
                <a:lnTo>
                  <a:pt x="1411" y="1345"/>
                </a:lnTo>
                <a:lnTo>
                  <a:pt x="1411" y="1346"/>
                </a:lnTo>
                <a:lnTo>
                  <a:pt x="1409" y="1346"/>
                </a:lnTo>
                <a:lnTo>
                  <a:pt x="1409" y="1347"/>
                </a:lnTo>
                <a:lnTo>
                  <a:pt x="1408" y="1347"/>
                </a:lnTo>
                <a:lnTo>
                  <a:pt x="1408" y="1348"/>
                </a:lnTo>
                <a:lnTo>
                  <a:pt x="1409" y="1348"/>
                </a:lnTo>
                <a:lnTo>
                  <a:pt x="1409" y="1349"/>
                </a:lnTo>
                <a:lnTo>
                  <a:pt x="1411" y="1349"/>
                </a:lnTo>
                <a:lnTo>
                  <a:pt x="1411" y="1350"/>
                </a:lnTo>
                <a:lnTo>
                  <a:pt x="1409" y="1351"/>
                </a:lnTo>
                <a:lnTo>
                  <a:pt x="1408" y="1351"/>
                </a:lnTo>
                <a:lnTo>
                  <a:pt x="1407" y="1351"/>
                </a:lnTo>
                <a:lnTo>
                  <a:pt x="1407" y="1350"/>
                </a:lnTo>
                <a:lnTo>
                  <a:pt x="1406" y="1350"/>
                </a:lnTo>
                <a:lnTo>
                  <a:pt x="1406" y="1351"/>
                </a:lnTo>
                <a:lnTo>
                  <a:pt x="1405" y="1351"/>
                </a:lnTo>
                <a:lnTo>
                  <a:pt x="1405" y="1350"/>
                </a:lnTo>
                <a:lnTo>
                  <a:pt x="1405" y="1351"/>
                </a:lnTo>
                <a:lnTo>
                  <a:pt x="1405" y="1353"/>
                </a:lnTo>
                <a:lnTo>
                  <a:pt x="1406" y="1353"/>
                </a:lnTo>
                <a:lnTo>
                  <a:pt x="1407" y="1354"/>
                </a:lnTo>
                <a:lnTo>
                  <a:pt x="1407" y="1355"/>
                </a:lnTo>
                <a:lnTo>
                  <a:pt x="1406" y="1355"/>
                </a:lnTo>
                <a:lnTo>
                  <a:pt x="1406" y="1356"/>
                </a:lnTo>
                <a:lnTo>
                  <a:pt x="1406" y="1357"/>
                </a:lnTo>
                <a:lnTo>
                  <a:pt x="1405" y="1357"/>
                </a:lnTo>
                <a:lnTo>
                  <a:pt x="1405" y="1358"/>
                </a:lnTo>
                <a:lnTo>
                  <a:pt x="1404" y="1358"/>
                </a:lnTo>
                <a:lnTo>
                  <a:pt x="1404" y="1359"/>
                </a:lnTo>
                <a:lnTo>
                  <a:pt x="1401" y="1361"/>
                </a:lnTo>
                <a:lnTo>
                  <a:pt x="1400" y="1361"/>
                </a:lnTo>
                <a:lnTo>
                  <a:pt x="1399" y="1361"/>
                </a:lnTo>
                <a:lnTo>
                  <a:pt x="1399" y="1362"/>
                </a:lnTo>
                <a:lnTo>
                  <a:pt x="1399" y="1363"/>
                </a:lnTo>
                <a:lnTo>
                  <a:pt x="1398" y="1363"/>
                </a:lnTo>
                <a:lnTo>
                  <a:pt x="1398" y="1364"/>
                </a:lnTo>
                <a:lnTo>
                  <a:pt x="1397" y="1364"/>
                </a:lnTo>
                <a:lnTo>
                  <a:pt x="1396" y="1365"/>
                </a:lnTo>
                <a:lnTo>
                  <a:pt x="1395" y="1365"/>
                </a:lnTo>
                <a:lnTo>
                  <a:pt x="1394" y="1365"/>
                </a:lnTo>
                <a:lnTo>
                  <a:pt x="1394" y="1366"/>
                </a:lnTo>
                <a:lnTo>
                  <a:pt x="1392" y="1367"/>
                </a:lnTo>
                <a:lnTo>
                  <a:pt x="1392" y="1369"/>
                </a:lnTo>
                <a:lnTo>
                  <a:pt x="1391" y="1369"/>
                </a:lnTo>
                <a:lnTo>
                  <a:pt x="1391" y="1370"/>
                </a:lnTo>
                <a:lnTo>
                  <a:pt x="1391" y="1371"/>
                </a:lnTo>
                <a:lnTo>
                  <a:pt x="1390" y="1371"/>
                </a:lnTo>
                <a:lnTo>
                  <a:pt x="1389" y="1371"/>
                </a:lnTo>
                <a:lnTo>
                  <a:pt x="1389" y="1372"/>
                </a:lnTo>
                <a:lnTo>
                  <a:pt x="1388" y="1372"/>
                </a:lnTo>
                <a:lnTo>
                  <a:pt x="1387" y="1372"/>
                </a:lnTo>
                <a:lnTo>
                  <a:pt x="1386" y="1372"/>
                </a:lnTo>
                <a:lnTo>
                  <a:pt x="1386" y="1371"/>
                </a:lnTo>
                <a:lnTo>
                  <a:pt x="1384" y="1371"/>
                </a:lnTo>
                <a:lnTo>
                  <a:pt x="1384" y="1370"/>
                </a:lnTo>
                <a:lnTo>
                  <a:pt x="1383" y="1370"/>
                </a:lnTo>
                <a:lnTo>
                  <a:pt x="1382" y="1370"/>
                </a:lnTo>
                <a:lnTo>
                  <a:pt x="1382" y="1369"/>
                </a:lnTo>
                <a:lnTo>
                  <a:pt x="1381" y="1369"/>
                </a:lnTo>
                <a:lnTo>
                  <a:pt x="1380" y="1369"/>
                </a:lnTo>
                <a:lnTo>
                  <a:pt x="1380" y="1370"/>
                </a:lnTo>
                <a:lnTo>
                  <a:pt x="1379" y="1370"/>
                </a:lnTo>
                <a:lnTo>
                  <a:pt x="1378" y="1370"/>
                </a:lnTo>
                <a:lnTo>
                  <a:pt x="1377" y="1370"/>
                </a:lnTo>
                <a:lnTo>
                  <a:pt x="1377" y="1369"/>
                </a:lnTo>
                <a:lnTo>
                  <a:pt x="1375" y="1369"/>
                </a:lnTo>
                <a:lnTo>
                  <a:pt x="1375" y="1367"/>
                </a:lnTo>
                <a:lnTo>
                  <a:pt x="1377" y="1367"/>
                </a:lnTo>
                <a:lnTo>
                  <a:pt x="1377" y="1366"/>
                </a:lnTo>
                <a:lnTo>
                  <a:pt x="1375" y="1366"/>
                </a:lnTo>
                <a:lnTo>
                  <a:pt x="1375" y="1365"/>
                </a:lnTo>
                <a:lnTo>
                  <a:pt x="1374" y="1365"/>
                </a:lnTo>
                <a:lnTo>
                  <a:pt x="1374" y="1364"/>
                </a:lnTo>
                <a:lnTo>
                  <a:pt x="1373" y="1363"/>
                </a:lnTo>
                <a:lnTo>
                  <a:pt x="1373" y="1362"/>
                </a:lnTo>
                <a:lnTo>
                  <a:pt x="1373" y="1358"/>
                </a:lnTo>
                <a:lnTo>
                  <a:pt x="1373" y="1357"/>
                </a:lnTo>
                <a:lnTo>
                  <a:pt x="1374" y="1355"/>
                </a:lnTo>
                <a:lnTo>
                  <a:pt x="1374" y="1354"/>
                </a:lnTo>
                <a:lnTo>
                  <a:pt x="1375" y="1354"/>
                </a:lnTo>
                <a:lnTo>
                  <a:pt x="1377" y="1353"/>
                </a:lnTo>
                <a:lnTo>
                  <a:pt x="1378" y="1353"/>
                </a:lnTo>
                <a:lnTo>
                  <a:pt x="1379" y="1353"/>
                </a:lnTo>
                <a:lnTo>
                  <a:pt x="1381" y="1351"/>
                </a:lnTo>
                <a:lnTo>
                  <a:pt x="1383" y="1350"/>
                </a:lnTo>
                <a:lnTo>
                  <a:pt x="1387" y="1350"/>
                </a:lnTo>
                <a:lnTo>
                  <a:pt x="1391" y="1350"/>
                </a:lnTo>
                <a:lnTo>
                  <a:pt x="1394" y="1350"/>
                </a:lnTo>
                <a:lnTo>
                  <a:pt x="1397" y="1349"/>
                </a:lnTo>
                <a:lnTo>
                  <a:pt x="1400" y="1346"/>
                </a:lnTo>
                <a:lnTo>
                  <a:pt x="1403" y="1344"/>
                </a:lnTo>
                <a:lnTo>
                  <a:pt x="1406" y="1341"/>
                </a:lnTo>
                <a:lnTo>
                  <a:pt x="1408" y="1339"/>
                </a:lnTo>
                <a:lnTo>
                  <a:pt x="1411" y="1338"/>
                </a:lnTo>
                <a:lnTo>
                  <a:pt x="1412" y="1337"/>
                </a:lnTo>
                <a:lnTo>
                  <a:pt x="1413" y="1337"/>
                </a:lnTo>
                <a:lnTo>
                  <a:pt x="1415" y="1336"/>
                </a:lnTo>
                <a:lnTo>
                  <a:pt x="1416" y="1336"/>
                </a:lnTo>
                <a:lnTo>
                  <a:pt x="1416" y="1334"/>
                </a:lnTo>
                <a:lnTo>
                  <a:pt x="1417" y="1334"/>
                </a:lnTo>
                <a:lnTo>
                  <a:pt x="1418" y="1334"/>
                </a:lnTo>
                <a:lnTo>
                  <a:pt x="1421" y="1333"/>
                </a:lnTo>
                <a:lnTo>
                  <a:pt x="1422" y="1333"/>
                </a:lnTo>
                <a:lnTo>
                  <a:pt x="1423" y="1333"/>
                </a:lnTo>
                <a:lnTo>
                  <a:pt x="1423" y="1334"/>
                </a:lnTo>
                <a:lnTo>
                  <a:pt x="1424" y="1334"/>
                </a:lnTo>
                <a:lnTo>
                  <a:pt x="1424" y="1336"/>
                </a:lnTo>
                <a:lnTo>
                  <a:pt x="1424" y="1337"/>
                </a:lnTo>
                <a:lnTo>
                  <a:pt x="1424" y="1338"/>
                </a:lnTo>
                <a:lnTo>
                  <a:pt x="1424" y="1339"/>
                </a:lnTo>
                <a:lnTo>
                  <a:pt x="1424" y="1340"/>
                </a:lnTo>
                <a:lnTo>
                  <a:pt x="1425" y="1340"/>
                </a:lnTo>
                <a:lnTo>
                  <a:pt x="1425" y="1339"/>
                </a:lnTo>
                <a:lnTo>
                  <a:pt x="1425" y="1338"/>
                </a:lnTo>
                <a:lnTo>
                  <a:pt x="1425" y="1336"/>
                </a:lnTo>
                <a:lnTo>
                  <a:pt x="1424" y="1334"/>
                </a:lnTo>
                <a:lnTo>
                  <a:pt x="1424" y="1333"/>
                </a:lnTo>
                <a:lnTo>
                  <a:pt x="1425" y="1333"/>
                </a:lnTo>
                <a:lnTo>
                  <a:pt x="1425" y="1332"/>
                </a:lnTo>
                <a:lnTo>
                  <a:pt x="1426" y="1332"/>
                </a:lnTo>
                <a:lnTo>
                  <a:pt x="1427" y="1332"/>
                </a:lnTo>
                <a:lnTo>
                  <a:pt x="1429" y="1333"/>
                </a:lnTo>
                <a:lnTo>
                  <a:pt x="1430" y="1333"/>
                </a:lnTo>
                <a:lnTo>
                  <a:pt x="1431" y="1333"/>
                </a:lnTo>
                <a:lnTo>
                  <a:pt x="1431" y="1334"/>
                </a:lnTo>
                <a:lnTo>
                  <a:pt x="1432" y="1334"/>
                </a:lnTo>
                <a:lnTo>
                  <a:pt x="1433" y="1336"/>
                </a:lnTo>
                <a:lnTo>
                  <a:pt x="1434" y="1337"/>
                </a:lnTo>
                <a:lnTo>
                  <a:pt x="1434" y="1338"/>
                </a:lnTo>
                <a:lnTo>
                  <a:pt x="1437" y="1340"/>
                </a:lnTo>
                <a:lnTo>
                  <a:pt x="1438" y="1341"/>
                </a:lnTo>
                <a:lnTo>
                  <a:pt x="1439" y="1342"/>
                </a:lnTo>
                <a:lnTo>
                  <a:pt x="1440" y="1342"/>
                </a:lnTo>
                <a:lnTo>
                  <a:pt x="1440" y="1344"/>
                </a:lnTo>
                <a:lnTo>
                  <a:pt x="1441" y="1344"/>
                </a:lnTo>
                <a:lnTo>
                  <a:pt x="1442" y="1344"/>
                </a:lnTo>
                <a:lnTo>
                  <a:pt x="1443" y="1345"/>
                </a:lnTo>
                <a:lnTo>
                  <a:pt x="1444" y="1346"/>
                </a:lnTo>
                <a:lnTo>
                  <a:pt x="1446" y="1347"/>
                </a:lnTo>
                <a:lnTo>
                  <a:pt x="1447" y="1348"/>
                </a:lnTo>
                <a:lnTo>
                  <a:pt x="1448" y="1348"/>
                </a:lnTo>
                <a:lnTo>
                  <a:pt x="1449" y="1348"/>
                </a:lnTo>
                <a:lnTo>
                  <a:pt x="1450" y="1349"/>
                </a:lnTo>
                <a:lnTo>
                  <a:pt x="1451" y="1349"/>
                </a:lnTo>
                <a:lnTo>
                  <a:pt x="1452" y="1349"/>
                </a:lnTo>
                <a:lnTo>
                  <a:pt x="1453" y="1349"/>
                </a:lnTo>
                <a:lnTo>
                  <a:pt x="1455" y="1349"/>
                </a:lnTo>
                <a:lnTo>
                  <a:pt x="1456" y="1349"/>
                </a:lnTo>
                <a:lnTo>
                  <a:pt x="1457" y="1349"/>
                </a:lnTo>
                <a:lnTo>
                  <a:pt x="1458" y="1349"/>
                </a:lnTo>
                <a:lnTo>
                  <a:pt x="1459" y="1348"/>
                </a:lnTo>
                <a:lnTo>
                  <a:pt x="1460" y="1348"/>
                </a:lnTo>
                <a:lnTo>
                  <a:pt x="1461" y="1348"/>
                </a:lnTo>
                <a:lnTo>
                  <a:pt x="1464" y="1348"/>
                </a:lnTo>
                <a:lnTo>
                  <a:pt x="1465" y="1348"/>
                </a:lnTo>
                <a:lnTo>
                  <a:pt x="1465" y="1349"/>
                </a:lnTo>
                <a:lnTo>
                  <a:pt x="1466" y="1349"/>
                </a:lnTo>
                <a:lnTo>
                  <a:pt x="1466" y="1350"/>
                </a:lnTo>
                <a:lnTo>
                  <a:pt x="1467" y="1350"/>
                </a:lnTo>
                <a:lnTo>
                  <a:pt x="1467" y="1351"/>
                </a:lnTo>
                <a:lnTo>
                  <a:pt x="1468" y="1351"/>
                </a:lnTo>
                <a:lnTo>
                  <a:pt x="1469" y="1351"/>
                </a:lnTo>
                <a:lnTo>
                  <a:pt x="1472" y="1351"/>
                </a:lnTo>
                <a:lnTo>
                  <a:pt x="1473" y="1351"/>
                </a:lnTo>
                <a:lnTo>
                  <a:pt x="1473" y="1350"/>
                </a:lnTo>
                <a:lnTo>
                  <a:pt x="1474" y="1350"/>
                </a:lnTo>
                <a:lnTo>
                  <a:pt x="1475" y="1350"/>
                </a:lnTo>
                <a:lnTo>
                  <a:pt x="1474" y="1350"/>
                </a:lnTo>
                <a:lnTo>
                  <a:pt x="1474" y="1349"/>
                </a:lnTo>
                <a:lnTo>
                  <a:pt x="1475" y="1349"/>
                </a:lnTo>
                <a:lnTo>
                  <a:pt x="1476" y="1349"/>
                </a:lnTo>
                <a:lnTo>
                  <a:pt x="1477" y="1349"/>
                </a:lnTo>
                <a:lnTo>
                  <a:pt x="1476" y="1349"/>
                </a:lnTo>
                <a:lnTo>
                  <a:pt x="1476" y="1348"/>
                </a:lnTo>
                <a:lnTo>
                  <a:pt x="1475" y="1347"/>
                </a:lnTo>
                <a:lnTo>
                  <a:pt x="1476" y="1346"/>
                </a:lnTo>
                <a:lnTo>
                  <a:pt x="1477" y="1345"/>
                </a:lnTo>
                <a:lnTo>
                  <a:pt x="1476" y="1345"/>
                </a:lnTo>
                <a:lnTo>
                  <a:pt x="1476" y="1344"/>
                </a:lnTo>
                <a:lnTo>
                  <a:pt x="1475" y="1345"/>
                </a:lnTo>
                <a:lnTo>
                  <a:pt x="1475" y="1346"/>
                </a:lnTo>
                <a:lnTo>
                  <a:pt x="1474" y="1345"/>
                </a:lnTo>
                <a:lnTo>
                  <a:pt x="1474" y="1344"/>
                </a:lnTo>
                <a:lnTo>
                  <a:pt x="1473" y="1344"/>
                </a:lnTo>
                <a:lnTo>
                  <a:pt x="1473" y="1345"/>
                </a:lnTo>
                <a:lnTo>
                  <a:pt x="1473" y="1346"/>
                </a:lnTo>
                <a:lnTo>
                  <a:pt x="1473" y="1347"/>
                </a:lnTo>
                <a:lnTo>
                  <a:pt x="1472" y="1347"/>
                </a:lnTo>
                <a:lnTo>
                  <a:pt x="1472" y="1348"/>
                </a:lnTo>
                <a:lnTo>
                  <a:pt x="1472" y="1347"/>
                </a:lnTo>
                <a:lnTo>
                  <a:pt x="1470" y="1347"/>
                </a:lnTo>
                <a:lnTo>
                  <a:pt x="1470" y="1346"/>
                </a:lnTo>
                <a:lnTo>
                  <a:pt x="1469" y="1346"/>
                </a:lnTo>
                <a:lnTo>
                  <a:pt x="1469" y="1345"/>
                </a:lnTo>
                <a:lnTo>
                  <a:pt x="1469" y="1344"/>
                </a:lnTo>
                <a:lnTo>
                  <a:pt x="1468" y="1344"/>
                </a:lnTo>
                <a:lnTo>
                  <a:pt x="1467" y="1344"/>
                </a:lnTo>
                <a:lnTo>
                  <a:pt x="1467" y="1342"/>
                </a:lnTo>
                <a:lnTo>
                  <a:pt x="1466" y="1342"/>
                </a:lnTo>
                <a:lnTo>
                  <a:pt x="1466" y="1344"/>
                </a:lnTo>
                <a:lnTo>
                  <a:pt x="1465" y="1344"/>
                </a:lnTo>
                <a:lnTo>
                  <a:pt x="1464" y="1344"/>
                </a:lnTo>
                <a:lnTo>
                  <a:pt x="1464" y="1345"/>
                </a:lnTo>
                <a:lnTo>
                  <a:pt x="1463" y="1346"/>
                </a:lnTo>
                <a:lnTo>
                  <a:pt x="1461" y="1346"/>
                </a:lnTo>
                <a:lnTo>
                  <a:pt x="1461" y="1345"/>
                </a:lnTo>
                <a:lnTo>
                  <a:pt x="1460" y="1345"/>
                </a:lnTo>
                <a:lnTo>
                  <a:pt x="1458" y="1346"/>
                </a:lnTo>
                <a:lnTo>
                  <a:pt x="1457" y="1346"/>
                </a:lnTo>
                <a:lnTo>
                  <a:pt x="1456" y="1346"/>
                </a:lnTo>
                <a:lnTo>
                  <a:pt x="1455" y="1346"/>
                </a:lnTo>
                <a:lnTo>
                  <a:pt x="1453" y="1346"/>
                </a:lnTo>
                <a:lnTo>
                  <a:pt x="1452" y="1346"/>
                </a:lnTo>
                <a:lnTo>
                  <a:pt x="1451" y="1346"/>
                </a:lnTo>
                <a:lnTo>
                  <a:pt x="1450" y="1346"/>
                </a:lnTo>
                <a:lnTo>
                  <a:pt x="1449" y="1346"/>
                </a:lnTo>
                <a:lnTo>
                  <a:pt x="1449" y="1345"/>
                </a:lnTo>
                <a:lnTo>
                  <a:pt x="1448" y="1345"/>
                </a:lnTo>
                <a:lnTo>
                  <a:pt x="1448" y="1344"/>
                </a:lnTo>
                <a:lnTo>
                  <a:pt x="1449" y="1344"/>
                </a:lnTo>
                <a:lnTo>
                  <a:pt x="1448" y="1344"/>
                </a:lnTo>
                <a:lnTo>
                  <a:pt x="1447" y="1342"/>
                </a:lnTo>
                <a:lnTo>
                  <a:pt x="1446" y="1342"/>
                </a:lnTo>
                <a:lnTo>
                  <a:pt x="1444" y="1342"/>
                </a:lnTo>
                <a:lnTo>
                  <a:pt x="1444" y="1344"/>
                </a:lnTo>
                <a:lnTo>
                  <a:pt x="1444" y="1342"/>
                </a:lnTo>
                <a:lnTo>
                  <a:pt x="1443" y="1342"/>
                </a:lnTo>
                <a:lnTo>
                  <a:pt x="1443" y="1341"/>
                </a:lnTo>
                <a:lnTo>
                  <a:pt x="1444" y="1341"/>
                </a:lnTo>
                <a:lnTo>
                  <a:pt x="1447" y="1341"/>
                </a:lnTo>
                <a:lnTo>
                  <a:pt x="1449" y="1341"/>
                </a:lnTo>
                <a:lnTo>
                  <a:pt x="1450" y="1341"/>
                </a:lnTo>
                <a:lnTo>
                  <a:pt x="1452" y="1341"/>
                </a:lnTo>
                <a:lnTo>
                  <a:pt x="1455" y="1341"/>
                </a:lnTo>
                <a:lnTo>
                  <a:pt x="1456" y="1341"/>
                </a:lnTo>
                <a:lnTo>
                  <a:pt x="1463" y="1341"/>
                </a:lnTo>
                <a:lnTo>
                  <a:pt x="1464" y="1341"/>
                </a:lnTo>
                <a:lnTo>
                  <a:pt x="1466" y="1341"/>
                </a:lnTo>
                <a:lnTo>
                  <a:pt x="1467" y="1341"/>
                </a:lnTo>
                <a:lnTo>
                  <a:pt x="1468" y="1341"/>
                </a:lnTo>
                <a:lnTo>
                  <a:pt x="1470" y="1340"/>
                </a:lnTo>
                <a:lnTo>
                  <a:pt x="1472" y="1340"/>
                </a:lnTo>
                <a:lnTo>
                  <a:pt x="1474" y="1340"/>
                </a:lnTo>
                <a:lnTo>
                  <a:pt x="1475" y="1340"/>
                </a:lnTo>
                <a:lnTo>
                  <a:pt x="1476" y="1340"/>
                </a:lnTo>
                <a:lnTo>
                  <a:pt x="1477" y="1340"/>
                </a:lnTo>
                <a:lnTo>
                  <a:pt x="1478" y="1340"/>
                </a:lnTo>
                <a:lnTo>
                  <a:pt x="1479" y="1340"/>
                </a:lnTo>
                <a:lnTo>
                  <a:pt x="1479" y="1341"/>
                </a:lnTo>
                <a:lnTo>
                  <a:pt x="1481" y="1341"/>
                </a:lnTo>
                <a:lnTo>
                  <a:pt x="1481" y="1340"/>
                </a:lnTo>
                <a:lnTo>
                  <a:pt x="1482" y="1340"/>
                </a:lnTo>
                <a:lnTo>
                  <a:pt x="1483" y="1340"/>
                </a:lnTo>
                <a:lnTo>
                  <a:pt x="1484" y="1341"/>
                </a:lnTo>
                <a:lnTo>
                  <a:pt x="1484" y="1342"/>
                </a:lnTo>
                <a:lnTo>
                  <a:pt x="1484" y="1348"/>
                </a:lnTo>
                <a:lnTo>
                  <a:pt x="1484" y="1355"/>
                </a:lnTo>
                <a:lnTo>
                  <a:pt x="1484" y="1357"/>
                </a:lnTo>
                <a:lnTo>
                  <a:pt x="1484" y="1358"/>
                </a:lnTo>
                <a:lnTo>
                  <a:pt x="1485" y="1358"/>
                </a:lnTo>
                <a:lnTo>
                  <a:pt x="1484" y="1358"/>
                </a:lnTo>
                <a:lnTo>
                  <a:pt x="1484" y="1357"/>
                </a:lnTo>
                <a:lnTo>
                  <a:pt x="1484" y="1353"/>
                </a:lnTo>
                <a:lnTo>
                  <a:pt x="1484" y="1349"/>
                </a:lnTo>
                <a:lnTo>
                  <a:pt x="1484" y="1346"/>
                </a:lnTo>
                <a:lnTo>
                  <a:pt x="1484" y="1342"/>
                </a:lnTo>
                <a:lnTo>
                  <a:pt x="1484" y="1341"/>
                </a:lnTo>
                <a:lnTo>
                  <a:pt x="1485" y="1340"/>
                </a:lnTo>
                <a:lnTo>
                  <a:pt x="1486" y="1340"/>
                </a:lnTo>
                <a:lnTo>
                  <a:pt x="1487" y="1340"/>
                </a:lnTo>
                <a:lnTo>
                  <a:pt x="1489" y="1341"/>
                </a:lnTo>
                <a:lnTo>
                  <a:pt x="1489" y="1346"/>
                </a:lnTo>
                <a:lnTo>
                  <a:pt x="1489" y="1349"/>
                </a:lnTo>
                <a:lnTo>
                  <a:pt x="1489" y="1351"/>
                </a:lnTo>
                <a:lnTo>
                  <a:pt x="1489" y="1356"/>
                </a:lnTo>
                <a:lnTo>
                  <a:pt x="1489" y="1357"/>
                </a:lnTo>
                <a:lnTo>
                  <a:pt x="1487" y="1357"/>
                </a:lnTo>
                <a:lnTo>
                  <a:pt x="1487" y="1358"/>
                </a:lnTo>
                <a:lnTo>
                  <a:pt x="1486" y="1358"/>
                </a:lnTo>
                <a:lnTo>
                  <a:pt x="1487" y="1359"/>
                </a:lnTo>
                <a:lnTo>
                  <a:pt x="1489" y="1358"/>
                </a:lnTo>
                <a:lnTo>
                  <a:pt x="1489" y="1357"/>
                </a:lnTo>
                <a:lnTo>
                  <a:pt x="1489" y="1355"/>
                </a:lnTo>
                <a:lnTo>
                  <a:pt x="1489" y="1351"/>
                </a:lnTo>
                <a:lnTo>
                  <a:pt x="1489" y="1348"/>
                </a:lnTo>
                <a:lnTo>
                  <a:pt x="1489" y="1346"/>
                </a:lnTo>
                <a:lnTo>
                  <a:pt x="1489" y="1342"/>
                </a:lnTo>
                <a:lnTo>
                  <a:pt x="1489" y="1340"/>
                </a:lnTo>
                <a:lnTo>
                  <a:pt x="1490" y="1340"/>
                </a:lnTo>
                <a:lnTo>
                  <a:pt x="1491" y="1340"/>
                </a:lnTo>
                <a:lnTo>
                  <a:pt x="1492" y="1340"/>
                </a:lnTo>
                <a:lnTo>
                  <a:pt x="1492" y="1341"/>
                </a:lnTo>
                <a:lnTo>
                  <a:pt x="1492" y="1342"/>
                </a:lnTo>
                <a:lnTo>
                  <a:pt x="1492" y="1344"/>
                </a:lnTo>
                <a:lnTo>
                  <a:pt x="1492" y="1345"/>
                </a:lnTo>
                <a:lnTo>
                  <a:pt x="1492" y="1344"/>
                </a:lnTo>
                <a:lnTo>
                  <a:pt x="1492" y="1341"/>
                </a:lnTo>
                <a:lnTo>
                  <a:pt x="1493" y="1341"/>
                </a:lnTo>
                <a:lnTo>
                  <a:pt x="1494" y="1341"/>
                </a:lnTo>
                <a:lnTo>
                  <a:pt x="1495" y="1341"/>
                </a:lnTo>
                <a:lnTo>
                  <a:pt x="1495" y="1342"/>
                </a:lnTo>
                <a:lnTo>
                  <a:pt x="1495" y="1341"/>
                </a:lnTo>
                <a:lnTo>
                  <a:pt x="1496" y="1341"/>
                </a:lnTo>
                <a:lnTo>
                  <a:pt x="1498" y="1342"/>
                </a:lnTo>
                <a:lnTo>
                  <a:pt x="1498" y="1344"/>
                </a:lnTo>
                <a:lnTo>
                  <a:pt x="1499" y="1344"/>
                </a:lnTo>
                <a:lnTo>
                  <a:pt x="1500" y="1344"/>
                </a:lnTo>
                <a:lnTo>
                  <a:pt x="1501" y="1345"/>
                </a:lnTo>
                <a:lnTo>
                  <a:pt x="1501" y="1346"/>
                </a:lnTo>
                <a:lnTo>
                  <a:pt x="1501" y="1348"/>
                </a:lnTo>
                <a:lnTo>
                  <a:pt x="1502" y="1349"/>
                </a:lnTo>
                <a:lnTo>
                  <a:pt x="1502" y="1351"/>
                </a:lnTo>
                <a:lnTo>
                  <a:pt x="1502" y="1353"/>
                </a:lnTo>
                <a:lnTo>
                  <a:pt x="1502" y="1354"/>
                </a:lnTo>
                <a:lnTo>
                  <a:pt x="1501" y="1354"/>
                </a:lnTo>
                <a:lnTo>
                  <a:pt x="1501" y="1355"/>
                </a:lnTo>
                <a:lnTo>
                  <a:pt x="1500" y="1355"/>
                </a:lnTo>
                <a:lnTo>
                  <a:pt x="1500" y="1356"/>
                </a:lnTo>
                <a:lnTo>
                  <a:pt x="1501" y="1356"/>
                </a:lnTo>
                <a:lnTo>
                  <a:pt x="1502" y="1356"/>
                </a:lnTo>
                <a:lnTo>
                  <a:pt x="1503" y="1356"/>
                </a:lnTo>
                <a:lnTo>
                  <a:pt x="1504" y="1356"/>
                </a:lnTo>
                <a:lnTo>
                  <a:pt x="1504" y="1355"/>
                </a:lnTo>
                <a:lnTo>
                  <a:pt x="1503" y="1355"/>
                </a:lnTo>
                <a:lnTo>
                  <a:pt x="1503" y="1356"/>
                </a:lnTo>
                <a:lnTo>
                  <a:pt x="1503" y="1355"/>
                </a:lnTo>
                <a:lnTo>
                  <a:pt x="1503" y="1354"/>
                </a:lnTo>
                <a:lnTo>
                  <a:pt x="1504" y="1354"/>
                </a:lnTo>
                <a:lnTo>
                  <a:pt x="1503" y="1354"/>
                </a:lnTo>
                <a:lnTo>
                  <a:pt x="1504" y="1354"/>
                </a:lnTo>
                <a:lnTo>
                  <a:pt x="1504" y="1355"/>
                </a:lnTo>
                <a:lnTo>
                  <a:pt x="1504" y="1356"/>
                </a:lnTo>
                <a:lnTo>
                  <a:pt x="1504" y="1357"/>
                </a:lnTo>
                <a:lnTo>
                  <a:pt x="1506" y="1357"/>
                </a:lnTo>
                <a:lnTo>
                  <a:pt x="1506" y="1356"/>
                </a:lnTo>
                <a:lnTo>
                  <a:pt x="1504" y="1355"/>
                </a:lnTo>
                <a:lnTo>
                  <a:pt x="1504" y="1354"/>
                </a:lnTo>
                <a:lnTo>
                  <a:pt x="1504" y="1353"/>
                </a:lnTo>
                <a:lnTo>
                  <a:pt x="1506" y="1353"/>
                </a:lnTo>
                <a:lnTo>
                  <a:pt x="1506" y="1351"/>
                </a:lnTo>
                <a:lnTo>
                  <a:pt x="1506" y="1350"/>
                </a:lnTo>
                <a:lnTo>
                  <a:pt x="1507" y="1350"/>
                </a:lnTo>
                <a:lnTo>
                  <a:pt x="1507" y="1351"/>
                </a:lnTo>
                <a:lnTo>
                  <a:pt x="1507" y="1353"/>
                </a:lnTo>
                <a:lnTo>
                  <a:pt x="1507" y="1354"/>
                </a:lnTo>
                <a:lnTo>
                  <a:pt x="1507" y="1351"/>
                </a:lnTo>
                <a:lnTo>
                  <a:pt x="1507" y="1350"/>
                </a:lnTo>
                <a:lnTo>
                  <a:pt x="1508" y="1350"/>
                </a:lnTo>
                <a:lnTo>
                  <a:pt x="1509" y="1350"/>
                </a:lnTo>
                <a:lnTo>
                  <a:pt x="1510" y="1351"/>
                </a:lnTo>
                <a:lnTo>
                  <a:pt x="1510" y="1353"/>
                </a:lnTo>
                <a:lnTo>
                  <a:pt x="1510" y="1354"/>
                </a:lnTo>
                <a:lnTo>
                  <a:pt x="1510" y="1356"/>
                </a:lnTo>
                <a:lnTo>
                  <a:pt x="1510" y="1358"/>
                </a:lnTo>
                <a:lnTo>
                  <a:pt x="1511" y="1358"/>
                </a:lnTo>
                <a:lnTo>
                  <a:pt x="1511" y="1353"/>
                </a:lnTo>
                <a:lnTo>
                  <a:pt x="1511" y="1351"/>
                </a:lnTo>
                <a:lnTo>
                  <a:pt x="1512" y="1351"/>
                </a:lnTo>
                <a:lnTo>
                  <a:pt x="1513" y="1351"/>
                </a:lnTo>
                <a:lnTo>
                  <a:pt x="1513" y="1350"/>
                </a:lnTo>
                <a:lnTo>
                  <a:pt x="1515" y="1349"/>
                </a:lnTo>
                <a:lnTo>
                  <a:pt x="1515" y="1350"/>
                </a:lnTo>
                <a:lnTo>
                  <a:pt x="1516" y="1350"/>
                </a:lnTo>
                <a:lnTo>
                  <a:pt x="1515" y="1350"/>
                </a:lnTo>
                <a:lnTo>
                  <a:pt x="1515" y="1349"/>
                </a:lnTo>
                <a:lnTo>
                  <a:pt x="1516" y="1349"/>
                </a:lnTo>
                <a:lnTo>
                  <a:pt x="1516" y="1348"/>
                </a:lnTo>
                <a:lnTo>
                  <a:pt x="1516" y="1349"/>
                </a:lnTo>
                <a:lnTo>
                  <a:pt x="1515" y="1349"/>
                </a:lnTo>
                <a:lnTo>
                  <a:pt x="1515" y="1348"/>
                </a:lnTo>
                <a:lnTo>
                  <a:pt x="1515" y="1347"/>
                </a:lnTo>
                <a:lnTo>
                  <a:pt x="1516" y="1347"/>
                </a:lnTo>
                <a:lnTo>
                  <a:pt x="1516" y="1346"/>
                </a:lnTo>
                <a:lnTo>
                  <a:pt x="1517" y="1346"/>
                </a:lnTo>
                <a:lnTo>
                  <a:pt x="1518" y="1346"/>
                </a:lnTo>
                <a:lnTo>
                  <a:pt x="1517" y="1346"/>
                </a:lnTo>
                <a:lnTo>
                  <a:pt x="1517" y="1345"/>
                </a:lnTo>
                <a:lnTo>
                  <a:pt x="1516" y="1345"/>
                </a:lnTo>
                <a:lnTo>
                  <a:pt x="1515" y="1345"/>
                </a:lnTo>
                <a:lnTo>
                  <a:pt x="1513" y="1345"/>
                </a:lnTo>
                <a:lnTo>
                  <a:pt x="1512" y="1345"/>
                </a:lnTo>
                <a:lnTo>
                  <a:pt x="1511" y="1345"/>
                </a:lnTo>
                <a:lnTo>
                  <a:pt x="1510" y="1345"/>
                </a:lnTo>
                <a:lnTo>
                  <a:pt x="1509" y="1345"/>
                </a:lnTo>
                <a:lnTo>
                  <a:pt x="1508" y="1345"/>
                </a:lnTo>
                <a:lnTo>
                  <a:pt x="1507" y="1345"/>
                </a:lnTo>
                <a:lnTo>
                  <a:pt x="1506" y="1345"/>
                </a:lnTo>
                <a:lnTo>
                  <a:pt x="1504" y="1345"/>
                </a:lnTo>
                <a:lnTo>
                  <a:pt x="1503" y="1345"/>
                </a:lnTo>
                <a:lnTo>
                  <a:pt x="1502" y="1345"/>
                </a:lnTo>
                <a:lnTo>
                  <a:pt x="1502" y="1344"/>
                </a:lnTo>
                <a:lnTo>
                  <a:pt x="1502" y="1342"/>
                </a:lnTo>
                <a:lnTo>
                  <a:pt x="1502" y="1341"/>
                </a:lnTo>
                <a:lnTo>
                  <a:pt x="1503" y="1341"/>
                </a:lnTo>
                <a:lnTo>
                  <a:pt x="1504" y="1342"/>
                </a:lnTo>
                <a:lnTo>
                  <a:pt x="1506" y="1342"/>
                </a:lnTo>
                <a:lnTo>
                  <a:pt x="1507" y="1342"/>
                </a:lnTo>
                <a:lnTo>
                  <a:pt x="1509" y="1342"/>
                </a:lnTo>
                <a:lnTo>
                  <a:pt x="1512" y="1341"/>
                </a:lnTo>
                <a:lnTo>
                  <a:pt x="1513" y="1341"/>
                </a:lnTo>
                <a:lnTo>
                  <a:pt x="1516" y="1341"/>
                </a:lnTo>
                <a:lnTo>
                  <a:pt x="1518" y="1341"/>
                </a:lnTo>
                <a:lnTo>
                  <a:pt x="1519" y="1341"/>
                </a:lnTo>
                <a:lnTo>
                  <a:pt x="1520" y="1341"/>
                </a:lnTo>
                <a:lnTo>
                  <a:pt x="1521" y="1340"/>
                </a:lnTo>
                <a:lnTo>
                  <a:pt x="1522" y="1340"/>
                </a:lnTo>
                <a:lnTo>
                  <a:pt x="1525" y="1339"/>
                </a:lnTo>
                <a:lnTo>
                  <a:pt x="1526" y="1339"/>
                </a:lnTo>
                <a:lnTo>
                  <a:pt x="1527" y="1339"/>
                </a:lnTo>
                <a:lnTo>
                  <a:pt x="1528" y="1339"/>
                </a:lnTo>
                <a:lnTo>
                  <a:pt x="1532" y="1339"/>
                </a:lnTo>
                <a:lnTo>
                  <a:pt x="1533" y="1333"/>
                </a:lnTo>
                <a:lnTo>
                  <a:pt x="1533" y="1332"/>
                </a:lnTo>
                <a:lnTo>
                  <a:pt x="1533" y="1331"/>
                </a:lnTo>
                <a:lnTo>
                  <a:pt x="1533" y="1330"/>
                </a:lnTo>
                <a:lnTo>
                  <a:pt x="1535" y="1330"/>
                </a:lnTo>
                <a:lnTo>
                  <a:pt x="1536" y="1330"/>
                </a:lnTo>
                <a:lnTo>
                  <a:pt x="1537" y="1330"/>
                </a:lnTo>
                <a:lnTo>
                  <a:pt x="1538" y="1330"/>
                </a:lnTo>
                <a:lnTo>
                  <a:pt x="1539" y="1330"/>
                </a:lnTo>
                <a:lnTo>
                  <a:pt x="1541" y="1330"/>
                </a:lnTo>
                <a:lnTo>
                  <a:pt x="1542" y="1329"/>
                </a:lnTo>
                <a:lnTo>
                  <a:pt x="1543" y="1329"/>
                </a:lnTo>
                <a:lnTo>
                  <a:pt x="1545" y="1329"/>
                </a:lnTo>
                <a:lnTo>
                  <a:pt x="1546" y="1329"/>
                </a:lnTo>
                <a:lnTo>
                  <a:pt x="1546" y="1328"/>
                </a:lnTo>
                <a:lnTo>
                  <a:pt x="1545" y="1328"/>
                </a:lnTo>
                <a:lnTo>
                  <a:pt x="1544" y="1328"/>
                </a:lnTo>
                <a:lnTo>
                  <a:pt x="1543" y="1328"/>
                </a:lnTo>
                <a:lnTo>
                  <a:pt x="1542" y="1328"/>
                </a:lnTo>
                <a:lnTo>
                  <a:pt x="1539" y="1328"/>
                </a:lnTo>
                <a:lnTo>
                  <a:pt x="1539" y="1329"/>
                </a:lnTo>
                <a:lnTo>
                  <a:pt x="1538" y="1329"/>
                </a:lnTo>
                <a:lnTo>
                  <a:pt x="1537" y="1329"/>
                </a:lnTo>
                <a:lnTo>
                  <a:pt x="1536" y="1329"/>
                </a:lnTo>
                <a:lnTo>
                  <a:pt x="1536" y="1328"/>
                </a:lnTo>
                <a:lnTo>
                  <a:pt x="1535" y="1328"/>
                </a:lnTo>
                <a:lnTo>
                  <a:pt x="1534" y="1328"/>
                </a:lnTo>
                <a:lnTo>
                  <a:pt x="1534" y="1326"/>
                </a:lnTo>
                <a:lnTo>
                  <a:pt x="1533" y="1326"/>
                </a:lnTo>
                <a:lnTo>
                  <a:pt x="1533" y="1325"/>
                </a:lnTo>
                <a:lnTo>
                  <a:pt x="1532" y="1325"/>
                </a:lnTo>
                <a:lnTo>
                  <a:pt x="1530" y="1325"/>
                </a:lnTo>
                <a:lnTo>
                  <a:pt x="1529" y="1325"/>
                </a:lnTo>
                <a:lnTo>
                  <a:pt x="1529" y="1326"/>
                </a:lnTo>
                <a:lnTo>
                  <a:pt x="1529" y="1325"/>
                </a:lnTo>
                <a:lnTo>
                  <a:pt x="1529" y="1324"/>
                </a:lnTo>
                <a:lnTo>
                  <a:pt x="1528" y="1324"/>
                </a:lnTo>
                <a:lnTo>
                  <a:pt x="1527" y="1324"/>
                </a:lnTo>
                <a:lnTo>
                  <a:pt x="1526" y="1324"/>
                </a:lnTo>
                <a:lnTo>
                  <a:pt x="1526" y="1325"/>
                </a:lnTo>
                <a:lnTo>
                  <a:pt x="1525" y="1325"/>
                </a:lnTo>
                <a:lnTo>
                  <a:pt x="1525" y="1324"/>
                </a:lnTo>
                <a:lnTo>
                  <a:pt x="1524" y="1324"/>
                </a:lnTo>
                <a:lnTo>
                  <a:pt x="1524" y="1325"/>
                </a:lnTo>
                <a:lnTo>
                  <a:pt x="1522" y="1325"/>
                </a:lnTo>
                <a:lnTo>
                  <a:pt x="1521" y="1325"/>
                </a:lnTo>
                <a:lnTo>
                  <a:pt x="1522" y="1326"/>
                </a:lnTo>
                <a:lnTo>
                  <a:pt x="1524" y="1326"/>
                </a:lnTo>
                <a:lnTo>
                  <a:pt x="1524" y="1328"/>
                </a:lnTo>
                <a:lnTo>
                  <a:pt x="1524" y="1329"/>
                </a:lnTo>
                <a:lnTo>
                  <a:pt x="1522" y="1330"/>
                </a:lnTo>
                <a:lnTo>
                  <a:pt x="1522" y="1331"/>
                </a:lnTo>
                <a:lnTo>
                  <a:pt x="1521" y="1331"/>
                </a:lnTo>
                <a:lnTo>
                  <a:pt x="1520" y="1331"/>
                </a:lnTo>
                <a:lnTo>
                  <a:pt x="1519" y="1332"/>
                </a:lnTo>
                <a:lnTo>
                  <a:pt x="1518" y="1332"/>
                </a:lnTo>
                <a:lnTo>
                  <a:pt x="1517" y="1333"/>
                </a:lnTo>
                <a:lnTo>
                  <a:pt x="1516" y="1333"/>
                </a:lnTo>
                <a:lnTo>
                  <a:pt x="1515" y="1333"/>
                </a:lnTo>
                <a:lnTo>
                  <a:pt x="1513" y="1333"/>
                </a:lnTo>
                <a:lnTo>
                  <a:pt x="1512" y="1333"/>
                </a:lnTo>
                <a:lnTo>
                  <a:pt x="1511" y="1332"/>
                </a:lnTo>
                <a:lnTo>
                  <a:pt x="1511" y="1333"/>
                </a:lnTo>
                <a:lnTo>
                  <a:pt x="1510" y="1333"/>
                </a:lnTo>
                <a:lnTo>
                  <a:pt x="1509" y="1333"/>
                </a:lnTo>
                <a:lnTo>
                  <a:pt x="1508" y="1333"/>
                </a:lnTo>
                <a:lnTo>
                  <a:pt x="1507" y="1333"/>
                </a:lnTo>
                <a:lnTo>
                  <a:pt x="1506" y="1333"/>
                </a:lnTo>
                <a:lnTo>
                  <a:pt x="1504" y="1333"/>
                </a:lnTo>
                <a:lnTo>
                  <a:pt x="1502" y="1332"/>
                </a:lnTo>
                <a:lnTo>
                  <a:pt x="1500" y="1331"/>
                </a:lnTo>
                <a:lnTo>
                  <a:pt x="1499" y="1330"/>
                </a:lnTo>
                <a:lnTo>
                  <a:pt x="1498" y="1330"/>
                </a:lnTo>
                <a:lnTo>
                  <a:pt x="1496" y="1329"/>
                </a:lnTo>
                <a:lnTo>
                  <a:pt x="1498" y="1329"/>
                </a:lnTo>
                <a:lnTo>
                  <a:pt x="1499" y="1329"/>
                </a:lnTo>
                <a:lnTo>
                  <a:pt x="1499" y="1330"/>
                </a:lnTo>
                <a:lnTo>
                  <a:pt x="1500" y="1330"/>
                </a:lnTo>
                <a:lnTo>
                  <a:pt x="1501" y="1331"/>
                </a:lnTo>
                <a:lnTo>
                  <a:pt x="1502" y="1331"/>
                </a:lnTo>
                <a:lnTo>
                  <a:pt x="1502" y="1332"/>
                </a:lnTo>
                <a:lnTo>
                  <a:pt x="1503" y="1332"/>
                </a:lnTo>
                <a:lnTo>
                  <a:pt x="1503" y="1331"/>
                </a:lnTo>
                <a:lnTo>
                  <a:pt x="1504" y="1331"/>
                </a:lnTo>
                <a:lnTo>
                  <a:pt x="1504" y="1332"/>
                </a:lnTo>
                <a:lnTo>
                  <a:pt x="1504" y="1331"/>
                </a:lnTo>
                <a:lnTo>
                  <a:pt x="1504" y="1330"/>
                </a:lnTo>
                <a:lnTo>
                  <a:pt x="1503" y="1330"/>
                </a:lnTo>
                <a:lnTo>
                  <a:pt x="1503" y="1329"/>
                </a:lnTo>
                <a:lnTo>
                  <a:pt x="1503" y="1328"/>
                </a:lnTo>
                <a:lnTo>
                  <a:pt x="1502" y="1328"/>
                </a:lnTo>
                <a:lnTo>
                  <a:pt x="1501" y="1328"/>
                </a:lnTo>
                <a:lnTo>
                  <a:pt x="1500" y="1326"/>
                </a:lnTo>
                <a:lnTo>
                  <a:pt x="1499" y="1325"/>
                </a:lnTo>
                <a:lnTo>
                  <a:pt x="1498" y="1324"/>
                </a:lnTo>
                <a:lnTo>
                  <a:pt x="1496" y="1324"/>
                </a:lnTo>
                <a:lnTo>
                  <a:pt x="1495" y="1324"/>
                </a:lnTo>
                <a:lnTo>
                  <a:pt x="1495" y="1325"/>
                </a:lnTo>
                <a:lnTo>
                  <a:pt x="1494" y="1325"/>
                </a:lnTo>
                <a:lnTo>
                  <a:pt x="1493" y="1325"/>
                </a:lnTo>
                <a:lnTo>
                  <a:pt x="1493" y="1324"/>
                </a:lnTo>
                <a:lnTo>
                  <a:pt x="1492" y="1324"/>
                </a:lnTo>
                <a:lnTo>
                  <a:pt x="1491" y="1324"/>
                </a:lnTo>
                <a:lnTo>
                  <a:pt x="1490" y="1324"/>
                </a:lnTo>
                <a:lnTo>
                  <a:pt x="1489" y="1324"/>
                </a:lnTo>
                <a:lnTo>
                  <a:pt x="1487" y="1324"/>
                </a:lnTo>
                <a:lnTo>
                  <a:pt x="1486" y="1325"/>
                </a:lnTo>
                <a:lnTo>
                  <a:pt x="1485" y="1325"/>
                </a:lnTo>
                <a:lnTo>
                  <a:pt x="1484" y="1325"/>
                </a:lnTo>
                <a:lnTo>
                  <a:pt x="1483" y="1325"/>
                </a:lnTo>
                <a:lnTo>
                  <a:pt x="1482" y="1325"/>
                </a:lnTo>
                <a:lnTo>
                  <a:pt x="1481" y="1325"/>
                </a:lnTo>
                <a:lnTo>
                  <a:pt x="1479" y="1324"/>
                </a:lnTo>
                <a:lnTo>
                  <a:pt x="1478" y="1324"/>
                </a:lnTo>
                <a:lnTo>
                  <a:pt x="1477" y="1324"/>
                </a:lnTo>
                <a:lnTo>
                  <a:pt x="1477" y="1323"/>
                </a:lnTo>
                <a:lnTo>
                  <a:pt x="1476" y="1324"/>
                </a:lnTo>
                <a:lnTo>
                  <a:pt x="1475" y="1324"/>
                </a:lnTo>
                <a:lnTo>
                  <a:pt x="1475" y="1325"/>
                </a:lnTo>
                <a:lnTo>
                  <a:pt x="1474" y="1326"/>
                </a:lnTo>
                <a:lnTo>
                  <a:pt x="1473" y="1326"/>
                </a:lnTo>
                <a:lnTo>
                  <a:pt x="1472" y="1328"/>
                </a:lnTo>
                <a:lnTo>
                  <a:pt x="1470" y="1329"/>
                </a:lnTo>
                <a:lnTo>
                  <a:pt x="1469" y="1329"/>
                </a:lnTo>
                <a:lnTo>
                  <a:pt x="1468" y="1329"/>
                </a:lnTo>
                <a:lnTo>
                  <a:pt x="1467" y="1329"/>
                </a:lnTo>
                <a:lnTo>
                  <a:pt x="1466" y="1329"/>
                </a:lnTo>
                <a:lnTo>
                  <a:pt x="1466" y="1328"/>
                </a:lnTo>
                <a:lnTo>
                  <a:pt x="1466" y="1326"/>
                </a:lnTo>
                <a:lnTo>
                  <a:pt x="1466" y="1325"/>
                </a:lnTo>
                <a:lnTo>
                  <a:pt x="1465" y="1325"/>
                </a:lnTo>
                <a:lnTo>
                  <a:pt x="1464" y="1325"/>
                </a:lnTo>
                <a:lnTo>
                  <a:pt x="1464" y="1326"/>
                </a:lnTo>
                <a:lnTo>
                  <a:pt x="1465" y="1326"/>
                </a:lnTo>
                <a:lnTo>
                  <a:pt x="1465" y="1325"/>
                </a:lnTo>
                <a:lnTo>
                  <a:pt x="1466" y="1325"/>
                </a:lnTo>
                <a:lnTo>
                  <a:pt x="1466" y="1326"/>
                </a:lnTo>
                <a:lnTo>
                  <a:pt x="1466" y="1328"/>
                </a:lnTo>
                <a:lnTo>
                  <a:pt x="1466" y="1329"/>
                </a:lnTo>
                <a:lnTo>
                  <a:pt x="1466" y="1330"/>
                </a:lnTo>
                <a:lnTo>
                  <a:pt x="1465" y="1330"/>
                </a:lnTo>
                <a:lnTo>
                  <a:pt x="1464" y="1330"/>
                </a:lnTo>
                <a:lnTo>
                  <a:pt x="1463" y="1330"/>
                </a:lnTo>
                <a:lnTo>
                  <a:pt x="1461" y="1330"/>
                </a:lnTo>
                <a:lnTo>
                  <a:pt x="1460" y="1330"/>
                </a:lnTo>
                <a:lnTo>
                  <a:pt x="1460" y="1329"/>
                </a:lnTo>
                <a:lnTo>
                  <a:pt x="1460" y="1328"/>
                </a:lnTo>
                <a:lnTo>
                  <a:pt x="1460" y="1325"/>
                </a:lnTo>
                <a:lnTo>
                  <a:pt x="1460" y="1324"/>
                </a:lnTo>
                <a:lnTo>
                  <a:pt x="1460" y="1323"/>
                </a:lnTo>
                <a:lnTo>
                  <a:pt x="1460" y="1322"/>
                </a:lnTo>
                <a:lnTo>
                  <a:pt x="1460" y="1323"/>
                </a:lnTo>
                <a:lnTo>
                  <a:pt x="1459" y="1323"/>
                </a:lnTo>
                <a:lnTo>
                  <a:pt x="1459" y="1324"/>
                </a:lnTo>
                <a:lnTo>
                  <a:pt x="1458" y="1324"/>
                </a:lnTo>
                <a:lnTo>
                  <a:pt x="1457" y="1324"/>
                </a:lnTo>
                <a:lnTo>
                  <a:pt x="1456" y="1324"/>
                </a:lnTo>
                <a:lnTo>
                  <a:pt x="1455" y="1324"/>
                </a:lnTo>
                <a:lnTo>
                  <a:pt x="1453" y="1323"/>
                </a:lnTo>
                <a:lnTo>
                  <a:pt x="1452" y="1323"/>
                </a:lnTo>
                <a:lnTo>
                  <a:pt x="1451" y="1323"/>
                </a:lnTo>
                <a:lnTo>
                  <a:pt x="1451" y="1322"/>
                </a:lnTo>
                <a:lnTo>
                  <a:pt x="1451" y="1321"/>
                </a:lnTo>
                <a:lnTo>
                  <a:pt x="1451" y="1320"/>
                </a:lnTo>
                <a:lnTo>
                  <a:pt x="1451" y="1319"/>
                </a:lnTo>
                <a:lnTo>
                  <a:pt x="1451" y="1317"/>
                </a:lnTo>
                <a:lnTo>
                  <a:pt x="1451" y="1316"/>
                </a:lnTo>
                <a:lnTo>
                  <a:pt x="1450" y="1316"/>
                </a:lnTo>
                <a:lnTo>
                  <a:pt x="1450" y="1317"/>
                </a:lnTo>
                <a:lnTo>
                  <a:pt x="1450" y="1319"/>
                </a:lnTo>
                <a:lnTo>
                  <a:pt x="1450" y="1320"/>
                </a:lnTo>
                <a:lnTo>
                  <a:pt x="1450" y="1321"/>
                </a:lnTo>
                <a:lnTo>
                  <a:pt x="1450" y="1322"/>
                </a:lnTo>
                <a:lnTo>
                  <a:pt x="1450" y="1324"/>
                </a:lnTo>
                <a:lnTo>
                  <a:pt x="1450" y="1326"/>
                </a:lnTo>
                <a:lnTo>
                  <a:pt x="1450" y="1328"/>
                </a:lnTo>
                <a:lnTo>
                  <a:pt x="1450" y="1329"/>
                </a:lnTo>
                <a:lnTo>
                  <a:pt x="1449" y="1329"/>
                </a:lnTo>
                <a:lnTo>
                  <a:pt x="1449" y="1330"/>
                </a:lnTo>
                <a:lnTo>
                  <a:pt x="1448" y="1330"/>
                </a:lnTo>
                <a:lnTo>
                  <a:pt x="1447" y="1330"/>
                </a:lnTo>
                <a:lnTo>
                  <a:pt x="1446" y="1330"/>
                </a:lnTo>
                <a:lnTo>
                  <a:pt x="1444" y="1330"/>
                </a:lnTo>
                <a:lnTo>
                  <a:pt x="1443" y="1330"/>
                </a:lnTo>
                <a:lnTo>
                  <a:pt x="1442" y="1330"/>
                </a:lnTo>
                <a:lnTo>
                  <a:pt x="1441" y="1330"/>
                </a:lnTo>
                <a:lnTo>
                  <a:pt x="1442" y="1329"/>
                </a:lnTo>
                <a:lnTo>
                  <a:pt x="1442" y="1330"/>
                </a:lnTo>
                <a:lnTo>
                  <a:pt x="1443" y="1329"/>
                </a:lnTo>
                <a:lnTo>
                  <a:pt x="1443" y="1328"/>
                </a:lnTo>
                <a:lnTo>
                  <a:pt x="1444" y="1328"/>
                </a:lnTo>
                <a:lnTo>
                  <a:pt x="1444" y="1326"/>
                </a:lnTo>
                <a:lnTo>
                  <a:pt x="1446" y="1326"/>
                </a:lnTo>
                <a:lnTo>
                  <a:pt x="1446" y="1328"/>
                </a:lnTo>
                <a:lnTo>
                  <a:pt x="1446" y="1329"/>
                </a:lnTo>
                <a:lnTo>
                  <a:pt x="1447" y="1329"/>
                </a:lnTo>
                <a:lnTo>
                  <a:pt x="1447" y="1328"/>
                </a:lnTo>
                <a:lnTo>
                  <a:pt x="1447" y="1326"/>
                </a:lnTo>
                <a:lnTo>
                  <a:pt x="1447" y="1325"/>
                </a:lnTo>
                <a:lnTo>
                  <a:pt x="1447" y="1322"/>
                </a:lnTo>
                <a:lnTo>
                  <a:pt x="1447" y="1321"/>
                </a:lnTo>
                <a:lnTo>
                  <a:pt x="1447" y="1320"/>
                </a:lnTo>
                <a:lnTo>
                  <a:pt x="1447" y="1319"/>
                </a:lnTo>
                <a:lnTo>
                  <a:pt x="1447" y="1317"/>
                </a:lnTo>
                <a:lnTo>
                  <a:pt x="1447" y="1316"/>
                </a:lnTo>
                <a:lnTo>
                  <a:pt x="1447" y="1315"/>
                </a:lnTo>
                <a:lnTo>
                  <a:pt x="1447" y="1314"/>
                </a:lnTo>
                <a:lnTo>
                  <a:pt x="1446" y="1314"/>
                </a:lnTo>
                <a:lnTo>
                  <a:pt x="1446" y="1315"/>
                </a:lnTo>
                <a:lnTo>
                  <a:pt x="1446" y="1316"/>
                </a:lnTo>
                <a:lnTo>
                  <a:pt x="1446" y="1317"/>
                </a:lnTo>
                <a:lnTo>
                  <a:pt x="1446" y="1320"/>
                </a:lnTo>
                <a:lnTo>
                  <a:pt x="1446" y="1325"/>
                </a:lnTo>
                <a:lnTo>
                  <a:pt x="1444" y="1325"/>
                </a:lnTo>
                <a:lnTo>
                  <a:pt x="1444" y="1324"/>
                </a:lnTo>
                <a:lnTo>
                  <a:pt x="1444" y="1323"/>
                </a:lnTo>
                <a:lnTo>
                  <a:pt x="1443" y="1322"/>
                </a:lnTo>
                <a:lnTo>
                  <a:pt x="1443" y="1321"/>
                </a:lnTo>
                <a:lnTo>
                  <a:pt x="1443" y="1320"/>
                </a:lnTo>
                <a:lnTo>
                  <a:pt x="1442" y="1319"/>
                </a:lnTo>
                <a:lnTo>
                  <a:pt x="1441" y="1319"/>
                </a:lnTo>
                <a:lnTo>
                  <a:pt x="1441" y="1317"/>
                </a:lnTo>
                <a:lnTo>
                  <a:pt x="1440" y="1317"/>
                </a:lnTo>
                <a:lnTo>
                  <a:pt x="1439" y="1317"/>
                </a:lnTo>
                <a:lnTo>
                  <a:pt x="1439" y="1316"/>
                </a:lnTo>
                <a:lnTo>
                  <a:pt x="1438" y="1316"/>
                </a:lnTo>
                <a:lnTo>
                  <a:pt x="1437" y="1315"/>
                </a:lnTo>
                <a:lnTo>
                  <a:pt x="1435" y="1315"/>
                </a:lnTo>
                <a:lnTo>
                  <a:pt x="1434" y="1315"/>
                </a:lnTo>
                <a:lnTo>
                  <a:pt x="1434" y="1314"/>
                </a:lnTo>
                <a:lnTo>
                  <a:pt x="1433" y="1314"/>
                </a:lnTo>
                <a:lnTo>
                  <a:pt x="1433" y="1313"/>
                </a:lnTo>
                <a:lnTo>
                  <a:pt x="1432" y="1313"/>
                </a:lnTo>
                <a:lnTo>
                  <a:pt x="1432" y="1312"/>
                </a:lnTo>
                <a:lnTo>
                  <a:pt x="1432" y="1311"/>
                </a:lnTo>
                <a:lnTo>
                  <a:pt x="1431" y="1311"/>
                </a:lnTo>
                <a:lnTo>
                  <a:pt x="1431" y="1309"/>
                </a:lnTo>
                <a:lnTo>
                  <a:pt x="1431" y="1308"/>
                </a:lnTo>
                <a:lnTo>
                  <a:pt x="1431" y="1307"/>
                </a:lnTo>
                <a:lnTo>
                  <a:pt x="1430" y="1308"/>
                </a:lnTo>
                <a:lnTo>
                  <a:pt x="1430" y="1309"/>
                </a:lnTo>
                <a:lnTo>
                  <a:pt x="1429" y="1309"/>
                </a:lnTo>
                <a:lnTo>
                  <a:pt x="1427" y="1311"/>
                </a:lnTo>
                <a:lnTo>
                  <a:pt x="1426" y="1312"/>
                </a:lnTo>
                <a:lnTo>
                  <a:pt x="1425" y="1313"/>
                </a:lnTo>
                <a:lnTo>
                  <a:pt x="1424" y="1315"/>
                </a:lnTo>
                <a:lnTo>
                  <a:pt x="1424" y="1316"/>
                </a:lnTo>
                <a:lnTo>
                  <a:pt x="1424" y="1317"/>
                </a:lnTo>
                <a:lnTo>
                  <a:pt x="1425" y="1319"/>
                </a:lnTo>
                <a:lnTo>
                  <a:pt x="1425" y="1320"/>
                </a:lnTo>
                <a:lnTo>
                  <a:pt x="1425" y="1321"/>
                </a:lnTo>
                <a:lnTo>
                  <a:pt x="1425" y="1323"/>
                </a:lnTo>
                <a:lnTo>
                  <a:pt x="1425" y="1324"/>
                </a:lnTo>
                <a:lnTo>
                  <a:pt x="1425" y="1325"/>
                </a:lnTo>
                <a:lnTo>
                  <a:pt x="1424" y="1325"/>
                </a:lnTo>
                <a:lnTo>
                  <a:pt x="1423" y="1324"/>
                </a:lnTo>
                <a:lnTo>
                  <a:pt x="1422" y="1325"/>
                </a:lnTo>
                <a:lnTo>
                  <a:pt x="1421" y="1325"/>
                </a:lnTo>
                <a:lnTo>
                  <a:pt x="1420" y="1325"/>
                </a:lnTo>
                <a:lnTo>
                  <a:pt x="1418" y="1324"/>
                </a:lnTo>
                <a:lnTo>
                  <a:pt x="1417" y="1323"/>
                </a:lnTo>
                <a:lnTo>
                  <a:pt x="1416" y="1323"/>
                </a:lnTo>
                <a:lnTo>
                  <a:pt x="1415" y="1324"/>
                </a:lnTo>
                <a:lnTo>
                  <a:pt x="1414" y="1324"/>
                </a:lnTo>
                <a:lnTo>
                  <a:pt x="1413" y="1324"/>
                </a:lnTo>
                <a:lnTo>
                  <a:pt x="1412" y="1324"/>
                </a:lnTo>
                <a:lnTo>
                  <a:pt x="1411" y="1325"/>
                </a:lnTo>
                <a:lnTo>
                  <a:pt x="1408" y="1325"/>
                </a:lnTo>
                <a:lnTo>
                  <a:pt x="1407" y="1325"/>
                </a:lnTo>
                <a:lnTo>
                  <a:pt x="1407" y="1326"/>
                </a:lnTo>
                <a:lnTo>
                  <a:pt x="1406" y="1326"/>
                </a:lnTo>
                <a:lnTo>
                  <a:pt x="1406" y="1328"/>
                </a:lnTo>
                <a:lnTo>
                  <a:pt x="1406" y="1329"/>
                </a:lnTo>
                <a:lnTo>
                  <a:pt x="1405" y="1330"/>
                </a:lnTo>
                <a:lnTo>
                  <a:pt x="1404" y="1331"/>
                </a:lnTo>
                <a:lnTo>
                  <a:pt x="1403" y="1331"/>
                </a:lnTo>
                <a:lnTo>
                  <a:pt x="1403" y="1332"/>
                </a:lnTo>
                <a:lnTo>
                  <a:pt x="1401" y="1332"/>
                </a:lnTo>
                <a:lnTo>
                  <a:pt x="1400" y="1332"/>
                </a:lnTo>
                <a:lnTo>
                  <a:pt x="1400" y="1331"/>
                </a:lnTo>
                <a:lnTo>
                  <a:pt x="1400" y="1332"/>
                </a:lnTo>
                <a:lnTo>
                  <a:pt x="1399" y="1332"/>
                </a:lnTo>
                <a:lnTo>
                  <a:pt x="1399" y="1333"/>
                </a:lnTo>
                <a:lnTo>
                  <a:pt x="1398" y="1332"/>
                </a:lnTo>
                <a:lnTo>
                  <a:pt x="1397" y="1332"/>
                </a:lnTo>
                <a:lnTo>
                  <a:pt x="1396" y="1333"/>
                </a:lnTo>
                <a:lnTo>
                  <a:pt x="1396" y="1332"/>
                </a:lnTo>
                <a:lnTo>
                  <a:pt x="1396" y="1328"/>
                </a:lnTo>
                <a:lnTo>
                  <a:pt x="1394" y="1328"/>
                </a:lnTo>
                <a:lnTo>
                  <a:pt x="1394" y="1329"/>
                </a:lnTo>
                <a:lnTo>
                  <a:pt x="1394" y="1333"/>
                </a:lnTo>
                <a:lnTo>
                  <a:pt x="1391" y="1338"/>
                </a:lnTo>
                <a:lnTo>
                  <a:pt x="1390" y="1338"/>
                </a:lnTo>
                <a:lnTo>
                  <a:pt x="1387" y="1342"/>
                </a:lnTo>
                <a:lnTo>
                  <a:pt x="1387" y="1344"/>
                </a:lnTo>
                <a:lnTo>
                  <a:pt x="1386" y="1345"/>
                </a:lnTo>
                <a:lnTo>
                  <a:pt x="1384" y="1345"/>
                </a:lnTo>
                <a:lnTo>
                  <a:pt x="1384" y="1346"/>
                </a:lnTo>
                <a:lnTo>
                  <a:pt x="1382" y="1346"/>
                </a:lnTo>
                <a:lnTo>
                  <a:pt x="1381" y="1346"/>
                </a:lnTo>
                <a:lnTo>
                  <a:pt x="1380" y="1346"/>
                </a:lnTo>
                <a:lnTo>
                  <a:pt x="1378" y="1347"/>
                </a:lnTo>
                <a:lnTo>
                  <a:pt x="1375" y="1347"/>
                </a:lnTo>
                <a:lnTo>
                  <a:pt x="1374" y="1347"/>
                </a:lnTo>
                <a:lnTo>
                  <a:pt x="1373" y="1348"/>
                </a:lnTo>
                <a:lnTo>
                  <a:pt x="1371" y="1348"/>
                </a:lnTo>
                <a:lnTo>
                  <a:pt x="1370" y="1348"/>
                </a:lnTo>
                <a:lnTo>
                  <a:pt x="1369" y="1348"/>
                </a:lnTo>
                <a:lnTo>
                  <a:pt x="1368" y="1348"/>
                </a:lnTo>
                <a:lnTo>
                  <a:pt x="1366" y="1349"/>
                </a:lnTo>
                <a:lnTo>
                  <a:pt x="1364" y="1349"/>
                </a:lnTo>
                <a:lnTo>
                  <a:pt x="1362" y="1350"/>
                </a:lnTo>
                <a:lnTo>
                  <a:pt x="1361" y="1350"/>
                </a:lnTo>
                <a:lnTo>
                  <a:pt x="1357" y="1351"/>
                </a:lnTo>
                <a:lnTo>
                  <a:pt x="1356" y="1351"/>
                </a:lnTo>
                <a:lnTo>
                  <a:pt x="1355" y="1351"/>
                </a:lnTo>
                <a:lnTo>
                  <a:pt x="1354" y="1350"/>
                </a:lnTo>
                <a:lnTo>
                  <a:pt x="1353" y="1349"/>
                </a:lnTo>
                <a:lnTo>
                  <a:pt x="1353" y="1348"/>
                </a:lnTo>
                <a:lnTo>
                  <a:pt x="1352" y="1347"/>
                </a:lnTo>
                <a:lnTo>
                  <a:pt x="1352" y="1346"/>
                </a:lnTo>
                <a:lnTo>
                  <a:pt x="1351" y="1346"/>
                </a:lnTo>
                <a:lnTo>
                  <a:pt x="1349" y="1342"/>
                </a:lnTo>
                <a:lnTo>
                  <a:pt x="1349" y="1341"/>
                </a:lnTo>
                <a:lnTo>
                  <a:pt x="1349" y="1340"/>
                </a:lnTo>
                <a:lnTo>
                  <a:pt x="1348" y="1339"/>
                </a:lnTo>
                <a:lnTo>
                  <a:pt x="1348" y="1338"/>
                </a:lnTo>
                <a:lnTo>
                  <a:pt x="1348" y="1337"/>
                </a:lnTo>
                <a:lnTo>
                  <a:pt x="1348" y="1336"/>
                </a:lnTo>
                <a:lnTo>
                  <a:pt x="1348" y="1333"/>
                </a:lnTo>
                <a:lnTo>
                  <a:pt x="1349" y="1333"/>
                </a:lnTo>
                <a:lnTo>
                  <a:pt x="1349" y="1332"/>
                </a:lnTo>
                <a:lnTo>
                  <a:pt x="1351" y="1332"/>
                </a:lnTo>
                <a:lnTo>
                  <a:pt x="1351" y="1331"/>
                </a:lnTo>
                <a:lnTo>
                  <a:pt x="1352" y="1331"/>
                </a:lnTo>
                <a:lnTo>
                  <a:pt x="1352" y="1330"/>
                </a:lnTo>
                <a:lnTo>
                  <a:pt x="1353" y="1330"/>
                </a:lnTo>
                <a:lnTo>
                  <a:pt x="1354" y="1329"/>
                </a:lnTo>
                <a:lnTo>
                  <a:pt x="1354" y="1328"/>
                </a:lnTo>
                <a:lnTo>
                  <a:pt x="1355" y="1328"/>
                </a:lnTo>
                <a:lnTo>
                  <a:pt x="1355" y="1326"/>
                </a:lnTo>
                <a:lnTo>
                  <a:pt x="1356" y="1326"/>
                </a:lnTo>
                <a:lnTo>
                  <a:pt x="1357" y="1325"/>
                </a:lnTo>
                <a:lnTo>
                  <a:pt x="1358" y="1325"/>
                </a:lnTo>
                <a:lnTo>
                  <a:pt x="1360" y="1325"/>
                </a:lnTo>
                <a:lnTo>
                  <a:pt x="1361" y="1325"/>
                </a:lnTo>
                <a:lnTo>
                  <a:pt x="1361" y="1324"/>
                </a:lnTo>
                <a:lnTo>
                  <a:pt x="1362" y="1325"/>
                </a:lnTo>
                <a:lnTo>
                  <a:pt x="1362" y="1324"/>
                </a:lnTo>
                <a:lnTo>
                  <a:pt x="1363" y="1325"/>
                </a:lnTo>
                <a:lnTo>
                  <a:pt x="1363" y="1326"/>
                </a:lnTo>
                <a:lnTo>
                  <a:pt x="1362" y="1326"/>
                </a:lnTo>
                <a:lnTo>
                  <a:pt x="1362" y="1328"/>
                </a:lnTo>
                <a:lnTo>
                  <a:pt x="1362" y="1329"/>
                </a:lnTo>
                <a:lnTo>
                  <a:pt x="1362" y="1330"/>
                </a:lnTo>
                <a:lnTo>
                  <a:pt x="1363" y="1330"/>
                </a:lnTo>
                <a:lnTo>
                  <a:pt x="1364" y="1330"/>
                </a:lnTo>
                <a:lnTo>
                  <a:pt x="1364" y="1331"/>
                </a:lnTo>
                <a:lnTo>
                  <a:pt x="1364" y="1330"/>
                </a:lnTo>
                <a:lnTo>
                  <a:pt x="1365" y="1330"/>
                </a:lnTo>
                <a:lnTo>
                  <a:pt x="1365" y="1329"/>
                </a:lnTo>
                <a:lnTo>
                  <a:pt x="1365" y="1328"/>
                </a:lnTo>
                <a:lnTo>
                  <a:pt x="1365" y="1326"/>
                </a:lnTo>
                <a:lnTo>
                  <a:pt x="1364" y="1325"/>
                </a:lnTo>
                <a:lnTo>
                  <a:pt x="1363" y="1324"/>
                </a:lnTo>
                <a:lnTo>
                  <a:pt x="1362" y="1324"/>
                </a:lnTo>
                <a:lnTo>
                  <a:pt x="1362" y="1323"/>
                </a:lnTo>
                <a:lnTo>
                  <a:pt x="1362" y="1322"/>
                </a:lnTo>
                <a:lnTo>
                  <a:pt x="1362" y="1321"/>
                </a:lnTo>
                <a:lnTo>
                  <a:pt x="1361" y="1319"/>
                </a:lnTo>
                <a:lnTo>
                  <a:pt x="1361" y="1317"/>
                </a:lnTo>
                <a:lnTo>
                  <a:pt x="1360" y="1315"/>
                </a:lnTo>
                <a:lnTo>
                  <a:pt x="1360" y="1314"/>
                </a:lnTo>
                <a:lnTo>
                  <a:pt x="1358" y="1312"/>
                </a:lnTo>
                <a:lnTo>
                  <a:pt x="1360" y="1309"/>
                </a:lnTo>
                <a:lnTo>
                  <a:pt x="1358" y="1309"/>
                </a:lnTo>
                <a:lnTo>
                  <a:pt x="1358" y="1308"/>
                </a:lnTo>
                <a:lnTo>
                  <a:pt x="1358" y="1307"/>
                </a:lnTo>
                <a:lnTo>
                  <a:pt x="1358" y="1306"/>
                </a:lnTo>
                <a:lnTo>
                  <a:pt x="1357" y="1306"/>
                </a:lnTo>
                <a:lnTo>
                  <a:pt x="1357" y="1305"/>
                </a:lnTo>
                <a:lnTo>
                  <a:pt x="1357" y="1304"/>
                </a:lnTo>
                <a:lnTo>
                  <a:pt x="1357" y="1303"/>
                </a:lnTo>
                <a:lnTo>
                  <a:pt x="1356" y="1303"/>
                </a:lnTo>
                <a:lnTo>
                  <a:pt x="1357" y="1302"/>
                </a:lnTo>
                <a:lnTo>
                  <a:pt x="1357" y="1300"/>
                </a:lnTo>
                <a:lnTo>
                  <a:pt x="1357" y="1299"/>
                </a:lnTo>
                <a:lnTo>
                  <a:pt x="1357" y="1298"/>
                </a:lnTo>
                <a:lnTo>
                  <a:pt x="1357" y="1297"/>
                </a:lnTo>
                <a:lnTo>
                  <a:pt x="1357" y="1296"/>
                </a:lnTo>
                <a:lnTo>
                  <a:pt x="1357" y="1295"/>
                </a:lnTo>
                <a:lnTo>
                  <a:pt x="1357" y="1294"/>
                </a:lnTo>
                <a:lnTo>
                  <a:pt x="1357" y="1292"/>
                </a:lnTo>
                <a:lnTo>
                  <a:pt x="1357" y="1291"/>
                </a:lnTo>
                <a:lnTo>
                  <a:pt x="1356" y="1290"/>
                </a:lnTo>
                <a:lnTo>
                  <a:pt x="1356" y="1289"/>
                </a:lnTo>
                <a:lnTo>
                  <a:pt x="1356" y="1288"/>
                </a:lnTo>
                <a:lnTo>
                  <a:pt x="1356" y="1287"/>
                </a:lnTo>
                <a:lnTo>
                  <a:pt x="1356" y="1286"/>
                </a:lnTo>
                <a:lnTo>
                  <a:pt x="1356" y="1284"/>
                </a:lnTo>
                <a:lnTo>
                  <a:pt x="1355" y="1284"/>
                </a:lnTo>
                <a:lnTo>
                  <a:pt x="1355" y="1283"/>
                </a:lnTo>
                <a:lnTo>
                  <a:pt x="1355" y="1282"/>
                </a:lnTo>
                <a:lnTo>
                  <a:pt x="1354" y="1281"/>
                </a:lnTo>
                <a:lnTo>
                  <a:pt x="1354" y="1280"/>
                </a:lnTo>
                <a:lnTo>
                  <a:pt x="1354" y="1279"/>
                </a:lnTo>
                <a:lnTo>
                  <a:pt x="1353" y="1278"/>
                </a:lnTo>
                <a:lnTo>
                  <a:pt x="1353" y="1277"/>
                </a:lnTo>
                <a:lnTo>
                  <a:pt x="1353" y="1275"/>
                </a:lnTo>
                <a:lnTo>
                  <a:pt x="1353" y="1274"/>
                </a:lnTo>
                <a:lnTo>
                  <a:pt x="1352" y="1274"/>
                </a:lnTo>
                <a:lnTo>
                  <a:pt x="1351" y="1274"/>
                </a:lnTo>
                <a:lnTo>
                  <a:pt x="1351" y="1273"/>
                </a:lnTo>
                <a:lnTo>
                  <a:pt x="1352" y="1272"/>
                </a:lnTo>
                <a:lnTo>
                  <a:pt x="1352" y="1271"/>
                </a:lnTo>
                <a:lnTo>
                  <a:pt x="1352" y="1270"/>
                </a:lnTo>
                <a:lnTo>
                  <a:pt x="1352" y="1269"/>
                </a:lnTo>
                <a:lnTo>
                  <a:pt x="1352" y="1267"/>
                </a:lnTo>
                <a:lnTo>
                  <a:pt x="1351" y="1266"/>
                </a:lnTo>
                <a:lnTo>
                  <a:pt x="1352" y="1265"/>
                </a:lnTo>
                <a:lnTo>
                  <a:pt x="1352" y="1264"/>
                </a:lnTo>
                <a:lnTo>
                  <a:pt x="1352" y="1263"/>
                </a:lnTo>
                <a:lnTo>
                  <a:pt x="1352" y="1262"/>
                </a:lnTo>
                <a:lnTo>
                  <a:pt x="1353" y="1262"/>
                </a:lnTo>
                <a:lnTo>
                  <a:pt x="1353" y="1261"/>
                </a:lnTo>
                <a:lnTo>
                  <a:pt x="1354" y="1261"/>
                </a:lnTo>
                <a:lnTo>
                  <a:pt x="1355" y="1261"/>
                </a:lnTo>
                <a:lnTo>
                  <a:pt x="1355" y="1259"/>
                </a:lnTo>
                <a:lnTo>
                  <a:pt x="1356" y="1258"/>
                </a:lnTo>
                <a:lnTo>
                  <a:pt x="1356" y="1257"/>
                </a:lnTo>
                <a:lnTo>
                  <a:pt x="1356" y="1256"/>
                </a:lnTo>
                <a:lnTo>
                  <a:pt x="1356" y="1255"/>
                </a:lnTo>
                <a:lnTo>
                  <a:pt x="1356" y="1254"/>
                </a:lnTo>
                <a:lnTo>
                  <a:pt x="1356" y="1253"/>
                </a:lnTo>
                <a:lnTo>
                  <a:pt x="1357" y="1253"/>
                </a:lnTo>
                <a:lnTo>
                  <a:pt x="1357" y="1252"/>
                </a:lnTo>
                <a:lnTo>
                  <a:pt x="1358" y="1250"/>
                </a:lnTo>
                <a:lnTo>
                  <a:pt x="1357" y="1249"/>
                </a:lnTo>
                <a:lnTo>
                  <a:pt x="1358" y="1248"/>
                </a:lnTo>
                <a:lnTo>
                  <a:pt x="1357" y="1248"/>
                </a:lnTo>
                <a:lnTo>
                  <a:pt x="1358" y="1247"/>
                </a:lnTo>
                <a:lnTo>
                  <a:pt x="1358" y="1248"/>
                </a:lnTo>
                <a:lnTo>
                  <a:pt x="1358" y="1249"/>
                </a:lnTo>
                <a:lnTo>
                  <a:pt x="1358" y="1250"/>
                </a:lnTo>
                <a:lnTo>
                  <a:pt x="1358" y="1252"/>
                </a:lnTo>
                <a:lnTo>
                  <a:pt x="1360" y="1250"/>
                </a:lnTo>
                <a:lnTo>
                  <a:pt x="1360" y="1249"/>
                </a:lnTo>
                <a:lnTo>
                  <a:pt x="1360" y="1248"/>
                </a:lnTo>
                <a:lnTo>
                  <a:pt x="1360" y="1247"/>
                </a:lnTo>
                <a:lnTo>
                  <a:pt x="1360" y="1246"/>
                </a:lnTo>
                <a:lnTo>
                  <a:pt x="1361" y="1246"/>
                </a:lnTo>
                <a:lnTo>
                  <a:pt x="1362" y="1246"/>
                </a:lnTo>
                <a:lnTo>
                  <a:pt x="1362" y="1245"/>
                </a:lnTo>
                <a:lnTo>
                  <a:pt x="1361" y="1245"/>
                </a:lnTo>
                <a:lnTo>
                  <a:pt x="1361" y="1244"/>
                </a:lnTo>
                <a:lnTo>
                  <a:pt x="1360" y="1242"/>
                </a:lnTo>
                <a:lnTo>
                  <a:pt x="1360" y="1241"/>
                </a:lnTo>
                <a:lnTo>
                  <a:pt x="1361" y="1241"/>
                </a:lnTo>
                <a:lnTo>
                  <a:pt x="1361" y="1240"/>
                </a:lnTo>
                <a:lnTo>
                  <a:pt x="1362" y="1240"/>
                </a:lnTo>
                <a:lnTo>
                  <a:pt x="1362" y="1241"/>
                </a:lnTo>
                <a:lnTo>
                  <a:pt x="1363" y="1241"/>
                </a:lnTo>
                <a:lnTo>
                  <a:pt x="1363" y="1242"/>
                </a:lnTo>
                <a:lnTo>
                  <a:pt x="1364" y="1242"/>
                </a:lnTo>
                <a:lnTo>
                  <a:pt x="1364" y="1244"/>
                </a:lnTo>
                <a:lnTo>
                  <a:pt x="1365" y="1244"/>
                </a:lnTo>
                <a:lnTo>
                  <a:pt x="1366" y="1244"/>
                </a:lnTo>
                <a:lnTo>
                  <a:pt x="1366" y="1242"/>
                </a:lnTo>
                <a:lnTo>
                  <a:pt x="1368" y="1242"/>
                </a:lnTo>
                <a:lnTo>
                  <a:pt x="1368" y="1241"/>
                </a:lnTo>
                <a:lnTo>
                  <a:pt x="1369" y="1241"/>
                </a:lnTo>
                <a:lnTo>
                  <a:pt x="1369" y="1240"/>
                </a:lnTo>
                <a:lnTo>
                  <a:pt x="1370" y="1240"/>
                </a:lnTo>
                <a:lnTo>
                  <a:pt x="1370" y="1241"/>
                </a:lnTo>
                <a:lnTo>
                  <a:pt x="1370" y="1242"/>
                </a:lnTo>
                <a:lnTo>
                  <a:pt x="1370" y="1244"/>
                </a:lnTo>
                <a:lnTo>
                  <a:pt x="1370" y="1245"/>
                </a:lnTo>
                <a:lnTo>
                  <a:pt x="1371" y="1245"/>
                </a:lnTo>
                <a:lnTo>
                  <a:pt x="1372" y="1246"/>
                </a:lnTo>
                <a:lnTo>
                  <a:pt x="1373" y="1246"/>
                </a:lnTo>
                <a:lnTo>
                  <a:pt x="1373" y="1247"/>
                </a:lnTo>
                <a:lnTo>
                  <a:pt x="1374" y="1247"/>
                </a:lnTo>
                <a:lnTo>
                  <a:pt x="1375" y="1248"/>
                </a:lnTo>
                <a:lnTo>
                  <a:pt x="1377" y="1248"/>
                </a:lnTo>
                <a:lnTo>
                  <a:pt x="1377" y="1247"/>
                </a:lnTo>
                <a:lnTo>
                  <a:pt x="1378" y="1247"/>
                </a:lnTo>
                <a:lnTo>
                  <a:pt x="1378" y="1246"/>
                </a:lnTo>
                <a:lnTo>
                  <a:pt x="1379" y="1245"/>
                </a:lnTo>
                <a:lnTo>
                  <a:pt x="1380" y="1245"/>
                </a:lnTo>
                <a:lnTo>
                  <a:pt x="1381" y="1245"/>
                </a:lnTo>
                <a:lnTo>
                  <a:pt x="1381" y="1246"/>
                </a:lnTo>
                <a:lnTo>
                  <a:pt x="1381" y="1247"/>
                </a:lnTo>
                <a:lnTo>
                  <a:pt x="1381" y="1248"/>
                </a:lnTo>
                <a:lnTo>
                  <a:pt x="1381" y="1249"/>
                </a:lnTo>
                <a:lnTo>
                  <a:pt x="1382" y="1249"/>
                </a:lnTo>
                <a:lnTo>
                  <a:pt x="1383" y="1249"/>
                </a:lnTo>
                <a:lnTo>
                  <a:pt x="1384" y="1248"/>
                </a:lnTo>
                <a:lnTo>
                  <a:pt x="1384" y="1247"/>
                </a:lnTo>
                <a:lnTo>
                  <a:pt x="1383" y="1247"/>
                </a:lnTo>
                <a:lnTo>
                  <a:pt x="1383" y="1246"/>
                </a:lnTo>
                <a:lnTo>
                  <a:pt x="1384" y="1246"/>
                </a:lnTo>
                <a:lnTo>
                  <a:pt x="1384" y="1247"/>
                </a:lnTo>
                <a:lnTo>
                  <a:pt x="1384" y="1248"/>
                </a:lnTo>
                <a:lnTo>
                  <a:pt x="1386" y="1248"/>
                </a:lnTo>
                <a:lnTo>
                  <a:pt x="1386" y="1247"/>
                </a:lnTo>
                <a:lnTo>
                  <a:pt x="1386" y="1246"/>
                </a:lnTo>
                <a:lnTo>
                  <a:pt x="1387" y="1246"/>
                </a:lnTo>
                <a:lnTo>
                  <a:pt x="1387" y="1245"/>
                </a:lnTo>
                <a:lnTo>
                  <a:pt x="1386" y="1245"/>
                </a:lnTo>
                <a:lnTo>
                  <a:pt x="1386" y="1244"/>
                </a:lnTo>
                <a:lnTo>
                  <a:pt x="1384" y="1245"/>
                </a:lnTo>
                <a:lnTo>
                  <a:pt x="1386" y="1245"/>
                </a:lnTo>
                <a:lnTo>
                  <a:pt x="1384" y="1246"/>
                </a:lnTo>
                <a:lnTo>
                  <a:pt x="1383" y="1246"/>
                </a:lnTo>
                <a:lnTo>
                  <a:pt x="1383" y="1247"/>
                </a:lnTo>
                <a:lnTo>
                  <a:pt x="1382" y="1246"/>
                </a:lnTo>
                <a:lnTo>
                  <a:pt x="1382" y="1245"/>
                </a:lnTo>
                <a:lnTo>
                  <a:pt x="1381" y="1245"/>
                </a:lnTo>
                <a:lnTo>
                  <a:pt x="1382" y="1245"/>
                </a:lnTo>
                <a:lnTo>
                  <a:pt x="1382" y="1244"/>
                </a:lnTo>
                <a:lnTo>
                  <a:pt x="1381" y="1244"/>
                </a:lnTo>
                <a:lnTo>
                  <a:pt x="1380" y="1244"/>
                </a:lnTo>
                <a:lnTo>
                  <a:pt x="1379" y="1244"/>
                </a:lnTo>
                <a:lnTo>
                  <a:pt x="1378" y="1245"/>
                </a:lnTo>
                <a:lnTo>
                  <a:pt x="1378" y="1246"/>
                </a:lnTo>
                <a:lnTo>
                  <a:pt x="1377" y="1246"/>
                </a:lnTo>
                <a:lnTo>
                  <a:pt x="1377" y="1247"/>
                </a:lnTo>
                <a:lnTo>
                  <a:pt x="1375" y="1247"/>
                </a:lnTo>
                <a:lnTo>
                  <a:pt x="1375" y="1246"/>
                </a:lnTo>
                <a:lnTo>
                  <a:pt x="1375" y="1245"/>
                </a:lnTo>
                <a:lnTo>
                  <a:pt x="1375" y="1244"/>
                </a:lnTo>
                <a:lnTo>
                  <a:pt x="1374" y="1244"/>
                </a:lnTo>
                <a:lnTo>
                  <a:pt x="1374" y="1242"/>
                </a:lnTo>
                <a:lnTo>
                  <a:pt x="1374" y="1241"/>
                </a:lnTo>
                <a:lnTo>
                  <a:pt x="1373" y="1241"/>
                </a:lnTo>
                <a:lnTo>
                  <a:pt x="1374" y="1241"/>
                </a:lnTo>
                <a:lnTo>
                  <a:pt x="1374" y="1242"/>
                </a:lnTo>
                <a:lnTo>
                  <a:pt x="1373" y="1242"/>
                </a:lnTo>
                <a:lnTo>
                  <a:pt x="1373" y="1244"/>
                </a:lnTo>
                <a:lnTo>
                  <a:pt x="1372" y="1244"/>
                </a:lnTo>
                <a:lnTo>
                  <a:pt x="1371" y="1244"/>
                </a:lnTo>
                <a:lnTo>
                  <a:pt x="1370" y="1244"/>
                </a:lnTo>
                <a:lnTo>
                  <a:pt x="1371" y="1242"/>
                </a:lnTo>
                <a:lnTo>
                  <a:pt x="1371" y="1241"/>
                </a:lnTo>
                <a:lnTo>
                  <a:pt x="1371" y="1240"/>
                </a:lnTo>
                <a:lnTo>
                  <a:pt x="1370" y="1239"/>
                </a:lnTo>
                <a:lnTo>
                  <a:pt x="1369" y="1239"/>
                </a:lnTo>
                <a:lnTo>
                  <a:pt x="1368" y="1239"/>
                </a:lnTo>
                <a:lnTo>
                  <a:pt x="1368" y="1240"/>
                </a:lnTo>
                <a:lnTo>
                  <a:pt x="1368" y="1239"/>
                </a:lnTo>
                <a:lnTo>
                  <a:pt x="1368" y="1238"/>
                </a:lnTo>
                <a:lnTo>
                  <a:pt x="1368" y="1237"/>
                </a:lnTo>
                <a:lnTo>
                  <a:pt x="1369" y="1237"/>
                </a:lnTo>
                <a:lnTo>
                  <a:pt x="1369" y="1236"/>
                </a:lnTo>
                <a:lnTo>
                  <a:pt x="1370" y="1236"/>
                </a:lnTo>
                <a:lnTo>
                  <a:pt x="1370" y="1234"/>
                </a:lnTo>
                <a:lnTo>
                  <a:pt x="1370" y="1233"/>
                </a:lnTo>
                <a:lnTo>
                  <a:pt x="1370" y="1234"/>
                </a:lnTo>
                <a:lnTo>
                  <a:pt x="1369" y="1234"/>
                </a:lnTo>
                <a:lnTo>
                  <a:pt x="1369" y="1236"/>
                </a:lnTo>
                <a:lnTo>
                  <a:pt x="1369" y="1234"/>
                </a:lnTo>
                <a:lnTo>
                  <a:pt x="1369" y="1233"/>
                </a:lnTo>
                <a:lnTo>
                  <a:pt x="1368" y="1233"/>
                </a:lnTo>
                <a:lnTo>
                  <a:pt x="1368" y="1232"/>
                </a:lnTo>
                <a:lnTo>
                  <a:pt x="1369" y="1232"/>
                </a:lnTo>
                <a:lnTo>
                  <a:pt x="1369" y="1231"/>
                </a:lnTo>
                <a:lnTo>
                  <a:pt x="1368" y="1231"/>
                </a:lnTo>
                <a:lnTo>
                  <a:pt x="1368" y="1230"/>
                </a:lnTo>
                <a:lnTo>
                  <a:pt x="1366" y="1230"/>
                </a:lnTo>
                <a:lnTo>
                  <a:pt x="1366" y="1231"/>
                </a:lnTo>
                <a:lnTo>
                  <a:pt x="1365" y="1231"/>
                </a:lnTo>
                <a:lnTo>
                  <a:pt x="1365" y="1232"/>
                </a:lnTo>
                <a:lnTo>
                  <a:pt x="1366" y="1232"/>
                </a:lnTo>
                <a:lnTo>
                  <a:pt x="1368" y="1233"/>
                </a:lnTo>
                <a:lnTo>
                  <a:pt x="1369" y="1234"/>
                </a:lnTo>
                <a:lnTo>
                  <a:pt x="1368" y="1234"/>
                </a:lnTo>
                <a:lnTo>
                  <a:pt x="1366" y="1236"/>
                </a:lnTo>
                <a:lnTo>
                  <a:pt x="1366" y="1234"/>
                </a:lnTo>
                <a:lnTo>
                  <a:pt x="1365" y="1234"/>
                </a:lnTo>
                <a:lnTo>
                  <a:pt x="1364" y="1234"/>
                </a:lnTo>
                <a:lnTo>
                  <a:pt x="1365" y="1234"/>
                </a:lnTo>
                <a:lnTo>
                  <a:pt x="1365" y="1236"/>
                </a:lnTo>
                <a:lnTo>
                  <a:pt x="1365" y="1237"/>
                </a:lnTo>
                <a:lnTo>
                  <a:pt x="1366" y="1237"/>
                </a:lnTo>
                <a:lnTo>
                  <a:pt x="1366" y="1238"/>
                </a:lnTo>
                <a:lnTo>
                  <a:pt x="1364" y="1239"/>
                </a:lnTo>
                <a:lnTo>
                  <a:pt x="1363" y="1239"/>
                </a:lnTo>
                <a:lnTo>
                  <a:pt x="1363" y="1238"/>
                </a:lnTo>
                <a:lnTo>
                  <a:pt x="1362" y="1237"/>
                </a:lnTo>
                <a:lnTo>
                  <a:pt x="1362" y="1236"/>
                </a:lnTo>
                <a:lnTo>
                  <a:pt x="1361" y="123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33" name="Freeform 2264">
            <a:extLst>
              <a:ext uri="{FF2B5EF4-FFF2-40B4-BE49-F238E27FC236}">
                <a16:creationId xmlns:a16="http://schemas.microsoft.com/office/drawing/2014/main" id="{84C3F7CB-F5D6-90CC-EE60-29819B959AFE}"/>
              </a:ext>
            </a:extLst>
          </p:cNvPr>
          <p:cNvSpPr>
            <a:spLocks noEditPoints="1"/>
          </p:cNvSpPr>
          <p:nvPr/>
        </p:nvSpPr>
        <p:spPr bwMode="auto">
          <a:xfrm>
            <a:off x="2172569" y="1097439"/>
            <a:ext cx="2293938" cy="2354263"/>
          </a:xfrm>
          <a:custGeom>
            <a:avLst/>
            <a:gdLst>
              <a:gd name="T0" fmla="*/ 696 w 1445"/>
              <a:gd name="T1" fmla="*/ 1099 h 1483"/>
              <a:gd name="T2" fmla="*/ 752 w 1445"/>
              <a:gd name="T3" fmla="*/ 1073 h 1483"/>
              <a:gd name="T4" fmla="*/ 741 w 1445"/>
              <a:gd name="T5" fmla="*/ 1098 h 1483"/>
              <a:gd name="T6" fmla="*/ 703 w 1445"/>
              <a:gd name="T7" fmla="*/ 1061 h 1483"/>
              <a:gd name="T8" fmla="*/ 702 w 1445"/>
              <a:gd name="T9" fmla="*/ 1018 h 1483"/>
              <a:gd name="T10" fmla="*/ 742 w 1445"/>
              <a:gd name="T11" fmla="*/ 1039 h 1483"/>
              <a:gd name="T12" fmla="*/ 852 w 1445"/>
              <a:gd name="T13" fmla="*/ 1058 h 1483"/>
              <a:gd name="T14" fmla="*/ 858 w 1445"/>
              <a:gd name="T15" fmla="*/ 1029 h 1483"/>
              <a:gd name="T16" fmla="*/ 873 w 1445"/>
              <a:gd name="T17" fmla="*/ 995 h 1483"/>
              <a:gd name="T18" fmla="*/ 1333 w 1445"/>
              <a:gd name="T19" fmla="*/ 171 h 1483"/>
              <a:gd name="T20" fmla="*/ 1061 w 1445"/>
              <a:gd name="T21" fmla="*/ 311 h 1483"/>
              <a:gd name="T22" fmla="*/ 998 w 1445"/>
              <a:gd name="T23" fmla="*/ 402 h 1483"/>
              <a:gd name="T24" fmla="*/ 933 w 1445"/>
              <a:gd name="T25" fmla="*/ 615 h 1483"/>
              <a:gd name="T26" fmla="*/ 917 w 1445"/>
              <a:gd name="T27" fmla="*/ 747 h 1483"/>
              <a:gd name="T28" fmla="*/ 1014 w 1445"/>
              <a:gd name="T29" fmla="*/ 945 h 1483"/>
              <a:gd name="T30" fmla="*/ 951 w 1445"/>
              <a:gd name="T31" fmla="*/ 961 h 1483"/>
              <a:gd name="T32" fmla="*/ 889 w 1445"/>
              <a:gd name="T33" fmla="*/ 961 h 1483"/>
              <a:gd name="T34" fmla="*/ 884 w 1445"/>
              <a:gd name="T35" fmla="*/ 929 h 1483"/>
              <a:gd name="T36" fmla="*/ 839 w 1445"/>
              <a:gd name="T37" fmla="*/ 961 h 1483"/>
              <a:gd name="T38" fmla="*/ 817 w 1445"/>
              <a:gd name="T39" fmla="*/ 1041 h 1483"/>
              <a:gd name="T40" fmla="*/ 769 w 1445"/>
              <a:gd name="T41" fmla="*/ 1064 h 1483"/>
              <a:gd name="T42" fmla="*/ 755 w 1445"/>
              <a:gd name="T43" fmla="*/ 1005 h 1483"/>
              <a:gd name="T44" fmla="*/ 771 w 1445"/>
              <a:gd name="T45" fmla="*/ 926 h 1483"/>
              <a:gd name="T46" fmla="*/ 741 w 1445"/>
              <a:gd name="T47" fmla="*/ 971 h 1483"/>
              <a:gd name="T48" fmla="*/ 590 w 1445"/>
              <a:gd name="T49" fmla="*/ 1111 h 1483"/>
              <a:gd name="T50" fmla="*/ 619 w 1445"/>
              <a:gd name="T51" fmla="*/ 1231 h 1483"/>
              <a:gd name="T52" fmla="*/ 613 w 1445"/>
              <a:gd name="T53" fmla="*/ 1328 h 1483"/>
              <a:gd name="T54" fmla="*/ 662 w 1445"/>
              <a:gd name="T55" fmla="*/ 1437 h 1483"/>
              <a:gd name="T56" fmla="*/ 610 w 1445"/>
              <a:gd name="T57" fmla="*/ 1472 h 1483"/>
              <a:gd name="T58" fmla="*/ 556 w 1445"/>
              <a:gd name="T59" fmla="*/ 1445 h 1483"/>
              <a:gd name="T60" fmla="*/ 550 w 1445"/>
              <a:gd name="T61" fmla="*/ 1442 h 1483"/>
              <a:gd name="T62" fmla="*/ 513 w 1445"/>
              <a:gd name="T63" fmla="*/ 1453 h 1483"/>
              <a:gd name="T64" fmla="*/ 526 w 1445"/>
              <a:gd name="T65" fmla="*/ 1435 h 1483"/>
              <a:gd name="T66" fmla="*/ 496 w 1445"/>
              <a:gd name="T67" fmla="*/ 1443 h 1483"/>
              <a:gd name="T68" fmla="*/ 448 w 1445"/>
              <a:gd name="T69" fmla="*/ 1418 h 1483"/>
              <a:gd name="T70" fmla="*/ 438 w 1445"/>
              <a:gd name="T71" fmla="*/ 1385 h 1483"/>
              <a:gd name="T72" fmla="*/ 394 w 1445"/>
              <a:gd name="T73" fmla="*/ 1364 h 1483"/>
              <a:gd name="T74" fmla="*/ 399 w 1445"/>
              <a:gd name="T75" fmla="*/ 1320 h 1483"/>
              <a:gd name="T76" fmla="*/ 386 w 1445"/>
              <a:gd name="T77" fmla="*/ 1341 h 1483"/>
              <a:gd name="T78" fmla="*/ 379 w 1445"/>
              <a:gd name="T79" fmla="*/ 1358 h 1483"/>
              <a:gd name="T80" fmla="*/ 357 w 1445"/>
              <a:gd name="T81" fmla="*/ 1349 h 1483"/>
              <a:gd name="T82" fmla="*/ 358 w 1445"/>
              <a:gd name="T83" fmla="*/ 1309 h 1483"/>
              <a:gd name="T84" fmla="*/ 429 w 1445"/>
              <a:gd name="T85" fmla="*/ 1274 h 1483"/>
              <a:gd name="T86" fmla="*/ 407 w 1445"/>
              <a:gd name="T87" fmla="*/ 1213 h 1483"/>
              <a:gd name="T88" fmla="*/ 413 w 1445"/>
              <a:gd name="T89" fmla="*/ 1175 h 1483"/>
              <a:gd name="T90" fmla="*/ 425 w 1445"/>
              <a:gd name="T91" fmla="*/ 1150 h 1483"/>
              <a:gd name="T92" fmla="*/ 442 w 1445"/>
              <a:gd name="T93" fmla="*/ 1122 h 1483"/>
              <a:gd name="T94" fmla="*/ 434 w 1445"/>
              <a:gd name="T95" fmla="*/ 1071 h 1483"/>
              <a:gd name="T96" fmla="*/ 431 w 1445"/>
              <a:gd name="T97" fmla="*/ 1052 h 1483"/>
              <a:gd name="T98" fmla="*/ 450 w 1445"/>
              <a:gd name="T99" fmla="*/ 1018 h 1483"/>
              <a:gd name="T100" fmla="*/ 434 w 1445"/>
              <a:gd name="T101" fmla="*/ 985 h 1483"/>
              <a:gd name="T102" fmla="*/ 325 w 1445"/>
              <a:gd name="T103" fmla="*/ 995 h 1483"/>
              <a:gd name="T104" fmla="*/ 395 w 1445"/>
              <a:gd name="T105" fmla="*/ 938 h 1483"/>
              <a:gd name="T106" fmla="*/ 369 w 1445"/>
              <a:gd name="T107" fmla="*/ 888 h 1483"/>
              <a:gd name="T108" fmla="*/ 280 w 1445"/>
              <a:gd name="T109" fmla="*/ 874 h 1483"/>
              <a:gd name="T110" fmla="*/ 165 w 1445"/>
              <a:gd name="T111" fmla="*/ 840 h 1483"/>
              <a:gd name="T112" fmla="*/ 334 w 1445"/>
              <a:gd name="T113" fmla="*/ 851 h 1483"/>
              <a:gd name="T114" fmla="*/ 489 w 1445"/>
              <a:gd name="T115" fmla="*/ 727 h 1483"/>
              <a:gd name="T116" fmla="*/ 624 w 1445"/>
              <a:gd name="T117" fmla="*/ 555 h 1483"/>
              <a:gd name="T118" fmla="*/ 887 w 1445"/>
              <a:gd name="T119" fmla="*/ 396 h 1483"/>
              <a:gd name="T120" fmla="*/ 950 w 1445"/>
              <a:gd name="T121" fmla="*/ 33 h 1483"/>
              <a:gd name="T122" fmla="*/ 1083 w 1445"/>
              <a:gd name="T123" fmla="*/ 1 h 1483"/>
              <a:gd name="T124" fmla="*/ 1220 w 1445"/>
              <a:gd name="T125" fmla="*/ 64 h 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45" h="1483">
                <a:moveTo>
                  <a:pt x="389" y="1368"/>
                </a:moveTo>
                <a:lnTo>
                  <a:pt x="389" y="1370"/>
                </a:lnTo>
                <a:lnTo>
                  <a:pt x="390" y="1370"/>
                </a:lnTo>
                <a:lnTo>
                  <a:pt x="390" y="1371"/>
                </a:lnTo>
                <a:lnTo>
                  <a:pt x="390" y="1372"/>
                </a:lnTo>
                <a:lnTo>
                  <a:pt x="390" y="1373"/>
                </a:lnTo>
                <a:lnTo>
                  <a:pt x="389" y="1373"/>
                </a:lnTo>
                <a:lnTo>
                  <a:pt x="389" y="1372"/>
                </a:lnTo>
                <a:lnTo>
                  <a:pt x="389" y="1371"/>
                </a:lnTo>
                <a:lnTo>
                  <a:pt x="388" y="1370"/>
                </a:lnTo>
                <a:lnTo>
                  <a:pt x="387" y="1370"/>
                </a:lnTo>
                <a:lnTo>
                  <a:pt x="387" y="1368"/>
                </a:lnTo>
                <a:lnTo>
                  <a:pt x="387" y="1370"/>
                </a:lnTo>
                <a:lnTo>
                  <a:pt x="386" y="1370"/>
                </a:lnTo>
                <a:lnTo>
                  <a:pt x="387" y="1370"/>
                </a:lnTo>
                <a:lnTo>
                  <a:pt x="387" y="1371"/>
                </a:lnTo>
                <a:lnTo>
                  <a:pt x="386" y="1371"/>
                </a:lnTo>
                <a:lnTo>
                  <a:pt x="386" y="1370"/>
                </a:lnTo>
                <a:lnTo>
                  <a:pt x="386" y="1368"/>
                </a:lnTo>
                <a:lnTo>
                  <a:pt x="386" y="1367"/>
                </a:lnTo>
                <a:lnTo>
                  <a:pt x="384" y="1366"/>
                </a:lnTo>
                <a:lnTo>
                  <a:pt x="384" y="1365"/>
                </a:lnTo>
                <a:lnTo>
                  <a:pt x="386" y="1364"/>
                </a:lnTo>
                <a:lnTo>
                  <a:pt x="387" y="1365"/>
                </a:lnTo>
                <a:lnTo>
                  <a:pt x="387" y="1366"/>
                </a:lnTo>
                <a:lnTo>
                  <a:pt x="388" y="1367"/>
                </a:lnTo>
                <a:lnTo>
                  <a:pt x="389" y="1368"/>
                </a:lnTo>
                <a:close/>
                <a:moveTo>
                  <a:pt x="389" y="1361"/>
                </a:moveTo>
                <a:lnTo>
                  <a:pt x="389" y="1359"/>
                </a:lnTo>
                <a:lnTo>
                  <a:pt x="389" y="1358"/>
                </a:lnTo>
                <a:lnTo>
                  <a:pt x="390" y="1358"/>
                </a:lnTo>
                <a:lnTo>
                  <a:pt x="390" y="1359"/>
                </a:lnTo>
                <a:lnTo>
                  <a:pt x="389" y="1359"/>
                </a:lnTo>
                <a:lnTo>
                  <a:pt x="389" y="1361"/>
                </a:lnTo>
                <a:close/>
                <a:moveTo>
                  <a:pt x="379" y="1324"/>
                </a:moveTo>
                <a:lnTo>
                  <a:pt x="378" y="1324"/>
                </a:lnTo>
                <a:lnTo>
                  <a:pt x="377" y="1325"/>
                </a:lnTo>
                <a:lnTo>
                  <a:pt x="375" y="1326"/>
                </a:lnTo>
                <a:lnTo>
                  <a:pt x="373" y="1326"/>
                </a:lnTo>
                <a:lnTo>
                  <a:pt x="373" y="1328"/>
                </a:lnTo>
                <a:lnTo>
                  <a:pt x="372" y="1328"/>
                </a:lnTo>
                <a:lnTo>
                  <a:pt x="372" y="1329"/>
                </a:lnTo>
                <a:lnTo>
                  <a:pt x="373" y="1330"/>
                </a:lnTo>
                <a:lnTo>
                  <a:pt x="373" y="1331"/>
                </a:lnTo>
                <a:lnTo>
                  <a:pt x="373" y="1332"/>
                </a:lnTo>
                <a:lnTo>
                  <a:pt x="373" y="1333"/>
                </a:lnTo>
                <a:lnTo>
                  <a:pt x="373" y="1334"/>
                </a:lnTo>
                <a:lnTo>
                  <a:pt x="374" y="1336"/>
                </a:lnTo>
                <a:lnTo>
                  <a:pt x="374" y="1337"/>
                </a:lnTo>
                <a:lnTo>
                  <a:pt x="373" y="1337"/>
                </a:lnTo>
                <a:lnTo>
                  <a:pt x="373" y="1338"/>
                </a:lnTo>
                <a:lnTo>
                  <a:pt x="372" y="1339"/>
                </a:lnTo>
                <a:lnTo>
                  <a:pt x="372" y="1340"/>
                </a:lnTo>
                <a:lnTo>
                  <a:pt x="370" y="1342"/>
                </a:lnTo>
                <a:lnTo>
                  <a:pt x="369" y="1343"/>
                </a:lnTo>
                <a:lnTo>
                  <a:pt x="367" y="1343"/>
                </a:lnTo>
                <a:lnTo>
                  <a:pt x="367" y="1345"/>
                </a:lnTo>
                <a:lnTo>
                  <a:pt x="366" y="1345"/>
                </a:lnTo>
                <a:lnTo>
                  <a:pt x="366" y="1346"/>
                </a:lnTo>
                <a:lnTo>
                  <a:pt x="365" y="1347"/>
                </a:lnTo>
                <a:lnTo>
                  <a:pt x="365" y="1348"/>
                </a:lnTo>
                <a:lnTo>
                  <a:pt x="364" y="1347"/>
                </a:lnTo>
                <a:lnTo>
                  <a:pt x="363" y="1347"/>
                </a:lnTo>
                <a:lnTo>
                  <a:pt x="362" y="1347"/>
                </a:lnTo>
                <a:lnTo>
                  <a:pt x="362" y="1346"/>
                </a:lnTo>
                <a:lnTo>
                  <a:pt x="363" y="1346"/>
                </a:lnTo>
                <a:lnTo>
                  <a:pt x="363" y="1345"/>
                </a:lnTo>
                <a:lnTo>
                  <a:pt x="364" y="1345"/>
                </a:lnTo>
                <a:lnTo>
                  <a:pt x="364" y="1343"/>
                </a:lnTo>
                <a:lnTo>
                  <a:pt x="365" y="1342"/>
                </a:lnTo>
                <a:lnTo>
                  <a:pt x="366" y="1341"/>
                </a:lnTo>
                <a:lnTo>
                  <a:pt x="366" y="1340"/>
                </a:lnTo>
                <a:lnTo>
                  <a:pt x="367" y="1339"/>
                </a:lnTo>
                <a:lnTo>
                  <a:pt x="367" y="1338"/>
                </a:lnTo>
                <a:lnTo>
                  <a:pt x="367" y="1337"/>
                </a:lnTo>
                <a:lnTo>
                  <a:pt x="367" y="1336"/>
                </a:lnTo>
                <a:lnTo>
                  <a:pt x="366" y="1336"/>
                </a:lnTo>
                <a:lnTo>
                  <a:pt x="366" y="1334"/>
                </a:lnTo>
                <a:lnTo>
                  <a:pt x="367" y="1333"/>
                </a:lnTo>
                <a:lnTo>
                  <a:pt x="367" y="1332"/>
                </a:lnTo>
                <a:lnTo>
                  <a:pt x="367" y="1331"/>
                </a:lnTo>
                <a:lnTo>
                  <a:pt x="369" y="1330"/>
                </a:lnTo>
                <a:lnTo>
                  <a:pt x="369" y="1329"/>
                </a:lnTo>
                <a:lnTo>
                  <a:pt x="369" y="1328"/>
                </a:lnTo>
                <a:lnTo>
                  <a:pt x="367" y="1326"/>
                </a:lnTo>
                <a:lnTo>
                  <a:pt x="369" y="1326"/>
                </a:lnTo>
                <a:lnTo>
                  <a:pt x="370" y="1325"/>
                </a:lnTo>
                <a:lnTo>
                  <a:pt x="371" y="1325"/>
                </a:lnTo>
                <a:lnTo>
                  <a:pt x="372" y="1325"/>
                </a:lnTo>
                <a:lnTo>
                  <a:pt x="372" y="1324"/>
                </a:lnTo>
                <a:lnTo>
                  <a:pt x="373" y="1324"/>
                </a:lnTo>
                <a:lnTo>
                  <a:pt x="374" y="1324"/>
                </a:lnTo>
                <a:lnTo>
                  <a:pt x="375" y="1324"/>
                </a:lnTo>
                <a:lnTo>
                  <a:pt x="377" y="1324"/>
                </a:lnTo>
                <a:lnTo>
                  <a:pt x="378" y="1324"/>
                </a:lnTo>
                <a:lnTo>
                  <a:pt x="378" y="1323"/>
                </a:lnTo>
                <a:lnTo>
                  <a:pt x="379" y="1323"/>
                </a:lnTo>
                <a:lnTo>
                  <a:pt x="379" y="1324"/>
                </a:lnTo>
                <a:close/>
                <a:moveTo>
                  <a:pt x="697" y="1099"/>
                </a:moveTo>
                <a:lnTo>
                  <a:pt x="696" y="1099"/>
                </a:lnTo>
                <a:lnTo>
                  <a:pt x="696" y="1098"/>
                </a:lnTo>
                <a:lnTo>
                  <a:pt x="694" y="1098"/>
                </a:lnTo>
                <a:lnTo>
                  <a:pt x="694" y="1097"/>
                </a:lnTo>
                <a:lnTo>
                  <a:pt x="693" y="1097"/>
                </a:lnTo>
                <a:lnTo>
                  <a:pt x="693" y="1096"/>
                </a:lnTo>
                <a:lnTo>
                  <a:pt x="693" y="1095"/>
                </a:lnTo>
                <a:lnTo>
                  <a:pt x="693" y="1092"/>
                </a:lnTo>
                <a:lnTo>
                  <a:pt x="693" y="1091"/>
                </a:lnTo>
                <a:lnTo>
                  <a:pt x="693" y="1089"/>
                </a:lnTo>
                <a:lnTo>
                  <a:pt x="693" y="1087"/>
                </a:lnTo>
                <a:lnTo>
                  <a:pt x="693" y="1085"/>
                </a:lnTo>
                <a:lnTo>
                  <a:pt x="693" y="1080"/>
                </a:lnTo>
                <a:lnTo>
                  <a:pt x="692" y="1077"/>
                </a:lnTo>
                <a:lnTo>
                  <a:pt x="692" y="1075"/>
                </a:lnTo>
                <a:lnTo>
                  <a:pt x="692" y="1074"/>
                </a:lnTo>
                <a:lnTo>
                  <a:pt x="693" y="1074"/>
                </a:lnTo>
                <a:lnTo>
                  <a:pt x="694" y="1074"/>
                </a:lnTo>
                <a:lnTo>
                  <a:pt x="696" y="1074"/>
                </a:lnTo>
                <a:lnTo>
                  <a:pt x="697" y="1074"/>
                </a:lnTo>
                <a:lnTo>
                  <a:pt x="699" y="1075"/>
                </a:lnTo>
                <a:lnTo>
                  <a:pt x="700" y="1075"/>
                </a:lnTo>
                <a:lnTo>
                  <a:pt x="701" y="1077"/>
                </a:lnTo>
                <a:lnTo>
                  <a:pt x="701" y="1078"/>
                </a:lnTo>
                <a:lnTo>
                  <a:pt x="701" y="1079"/>
                </a:lnTo>
                <a:lnTo>
                  <a:pt x="701" y="1080"/>
                </a:lnTo>
                <a:lnTo>
                  <a:pt x="701" y="1082"/>
                </a:lnTo>
                <a:lnTo>
                  <a:pt x="700" y="1085"/>
                </a:lnTo>
                <a:lnTo>
                  <a:pt x="700" y="1086"/>
                </a:lnTo>
                <a:lnTo>
                  <a:pt x="700" y="1087"/>
                </a:lnTo>
                <a:lnTo>
                  <a:pt x="701" y="1088"/>
                </a:lnTo>
                <a:lnTo>
                  <a:pt x="701" y="1089"/>
                </a:lnTo>
                <a:lnTo>
                  <a:pt x="701" y="1090"/>
                </a:lnTo>
                <a:lnTo>
                  <a:pt x="701" y="1092"/>
                </a:lnTo>
                <a:lnTo>
                  <a:pt x="701" y="1094"/>
                </a:lnTo>
                <a:lnTo>
                  <a:pt x="701" y="1096"/>
                </a:lnTo>
                <a:lnTo>
                  <a:pt x="700" y="1097"/>
                </a:lnTo>
                <a:lnTo>
                  <a:pt x="700" y="1098"/>
                </a:lnTo>
                <a:lnTo>
                  <a:pt x="699" y="1098"/>
                </a:lnTo>
                <a:lnTo>
                  <a:pt x="699" y="1099"/>
                </a:lnTo>
                <a:lnTo>
                  <a:pt x="698" y="1099"/>
                </a:lnTo>
                <a:lnTo>
                  <a:pt x="697" y="1099"/>
                </a:lnTo>
                <a:close/>
                <a:moveTo>
                  <a:pt x="434" y="1018"/>
                </a:moveTo>
                <a:lnTo>
                  <a:pt x="427" y="1018"/>
                </a:lnTo>
                <a:lnTo>
                  <a:pt x="427" y="1016"/>
                </a:lnTo>
                <a:lnTo>
                  <a:pt x="427" y="1014"/>
                </a:lnTo>
                <a:lnTo>
                  <a:pt x="429" y="1012"/>
                </a:lnTo>
                <a:lnTo>
                  <a:pt x="429" y="1011"/>
                </a:lnTo>
                <a:lnTo>
                  <a:pt x="430" y="1010"/>
                </a:lnTo>
                <a:lnTo>
                  <a:pt x="442" y="1010"/>
                </a:lnTo>
                <a:lnTo>
                  <a:pt x="446" y="1010"/>
                </a:lnTo>
                <a:lnTo>
                  <a:pt x="447" y="1010"/>
                </a:lnTo>
                <a:lnTo>
                  <a:pt x="448" y="1010"/>
                </a:lnTo>
                <a:lnTo>
                  <a:pt x="448" y="1012"/>
                </a:lnTo>
                <a:lnTo>
                  <a:pt x="448" y="1013"/>
                </a:lnTo>
                <a:lnTo>
                  <a:pt x="449" y="1014"/>
                </a:lnTo>
                <a:lnTo>
                  <a:pt x="449" y="1016"/>
                </a:lnTo>
                <a:lnTo>
                  <a:pt x="448" y="1018"/>
                </a:lnTo>
                <a:lnTo>
                  <a:pt x="434" y="1018"/>
                </a:lnTo>
                <a:close/>
                <a:moveTo>
                  <a:pt x="723" y="1014"/>
                </a:moveTo>
                <a:lnTo>
                  <a:pt x="725" y="1019"/>
                </a:lnTo>
                <a:lnTo>
                  <a:pt x="725" y="1020"/>
                </a:lnTo>
                <a:lnTo>
                  <a:pt x="724" y="1020"/>
                </a:lnTo>
                <a:lnTo>
                  <a:pt x="723" y="1020"/>
                </a:lnTo>
                <a:lnTo>
                  <a:pt x="722" y="1018"/>
                </a:lnTo>
                <a:lnTo>
                  <a:pt x="720" y="1016"/>
                </a:lnTo>
                <a:lnTo>
                  <a:pt x="719" y="1016"/>
                </a:lnTo>
                <a:lnTo>
                  <a:pt x="718" y="1016"/>
                </a:lnTo>
                <a:lnTo>
                  <a:pt x="718" y="1018"/>
                </a:lnTo>
                <a:lnTo>
                  <a:pt x="718" y="1019"/>
                </a:lnTo>
                <a:lnTo>
                  <a:pt x="718" y="1020"/>
                </a:lnTo>
                <a:lnTo>
                  <a:pt x="719" y="1021"/>
                </a:lnTo>
                <a:lnTo>
                  <a:pt x="720" y="1022"/>
                </a:lnTo>
                <a:lnTo>
                  <a:pt x="720" y="1023"/>
                </a:lnTo>
                <a:lnTo>
                  <a:pt x="722" y="1023"/>
                </a:lnTo>
                <a:lnTo>
                  <a:pt x="723" y="1023"/>
                </a:lnTo>
                <a:lnTo>
                  <a:pt x="724" y="1023"/>
                </a:lnTo>
                <a:lnTo>
                  <a:pt x="725" y="1023"/>
                </a:lnTo>
                <a:lnTo>
                  <a:pt x="725" y="1022"/>
                </a:lnTo>
                <a:lnTo>
                  <a:pt x="726" y="1022"/>
                </a:lnTo>
                <a:lnTo>
                  <a:pt x="727" y="1022"/>
                </a:lnTo>
                <a:lnTo>
                  <a:pt x="727" y="1023"/>
                </a:lnTo>
                <a:lnTo>
                  <a:pt x="729" y="1027"/>
                </a:lnTo>
                <a:lnTo>
                  <a:pt x="738" y="1046"/>
                </a:lnTo>
                <a:lnTo>
                  <a:pt x="740" y="1047"/>
                </a:lnTo>
                <a:lnTo>
                  <a:pt x="740" y="1048"/>
                </a:lnTo>
                <a:lnTo>
                  <a:pt x="741" y="1050"/>
                </a:lnTo>
                <a:lnTo>
                  <a:pt x="742" y="1053"/>
                </a:lnTo>
                <a:lnTo>
                  <a:pt x="743" y="1055"/>
                </a:lnTo>
                <a:lnTo>
                  <a:pt x="743" y="1056"/>
                </a:lnTo>
                <a:lnTo>
                  <a:pt x="744" y="1057"/>
                </a:lnTo>
                <a:lnTo>
                  <a:pt x="745" y="1061"/>
                </a:lnTo>
                <a:lnTo>
                  <a:pt x="745" y="1062"/>
                </a:lnTo>
                <a:lnTo>
                  <a:pt x="746" y="1062"/>
                </a:lnTo>
                <a:lnTo>
                  <a:pt x="746" y="1063"/>
                </a:lnTo>
                <a:lnTo>
                  <a:pt x="748" y="1064"/>
                </a:lnTo>
                <a:lnTo>
                  <a:pt x="748" y="1065"/>
                </a:lnTo>
                <a:lnTo>
                  <a:pt x="749" y="1066"/>
                </a:lnTo>
                <a:lnTo>
                  <a:pt x="749" y="1067"/>
                </a:lnTo>
                <a:lnTo>
                  <a:pt x="750" y="1069"/>
                </a:lnTo>
                <a:lnTo>
                  <a:pt x="752" y="1073"/>
                </a:lnTo>
                <a:lnTo>
                  <a:pt x="752" y="1074"/>
                </a:lnTo>
                <a:lnTo>
                  <a:pt x="752" y="1075"/>
                </a:lnTo>
                <a:lnTo>
                  <a:pt x="753" y="1075"/>
                </a:lnTo>
                <a:lnTo>
                  <a:pt x="753" y="1077"/>
                </a:lnTo>
                <a:lnTo>
                  <a:pt x="753" y="1078"/>
                </a:lnTo>
                <a:lnTo>
                  <a:pt x="754" y="1080"/>
                </a:lnTo>
                <a:lnTo>
                  <a:pt x="755" y="1081"/>
                </a:lnTo>
                <a:lnTo>
                  <a:pt x="755" y="1082"/>
                </a:lnTo>
                <a:lnTo>
                  <a:pt x="755" y="1083"/>
                </a:lnTo>
                <a:lnTo>
                  <a:pt x="757" y="1086"/>
                </a:lnTo>
                <a:lnTo>
                  <a:pt x="757" y="1087"/>
                </a:lnTo>
                <a:lnTo>
                  <a:pt x="755" y="1088"/>
                </a:lnTo>
                <a:lnTo>
                  <a:pt x="755" y="1089"/>
                </a:lnTo>
                <a:lnTo>
                  <a:pt x="755" y="1090"/>
                </a:lnTo>
                <a:lnTo>
                  <a:pt x="755" y="1091"/>
                </a:lnTo>
                <a:lnTo>
                  <a:pt x="754" y="1091"/>
                </a:lnTo>
                <a:lnTo>
                  <a:pt x="754" y="1092"/>
                </a:lnTo>
                <a:lnTo>
                  <a:pt x="754" y="1094"/>
                </a:lnTo>
                <a:lnTo>
                  <a:pt x="753" y="1094"/>
                </a:lnTo>
                <a:lnTo>
                  <a:pt x="753" y="1095"/>
                </a:lnTo>
                <a:lnTo>
                  <a:pt x="752" y="1095"/>
                </a:lnTo>
                <a:lnTo>
                  <a:pt x="752" y="1097"/>
                </a:lnTo>
                <a:lnTo>
                  <a:pt x="752" y="1098"/>
                </a:lnTo>
                <a:lnTo>
                  <a:pt x="752" y="1099"/>
                </a:lnTo>
                <a:lnTo>
                  <a:pt x="752" y="1100"/>
                </a:lnTo>
                <a:lnTo>
                  <a:pt x="753" y="1102"/>
                </a:lnTo>
                <a:lnTo>
                  <a:pt x="753" y="1103"/>
                </a:lnTo>
                <a:lnTo>
                  <a:pt x="754" y="1103"/>
                </a:lnTo>
                <a:lnTo>
                  <a:pt x="754" y="1104"/>
                </a:lnTo>
                <a:lnTo>
                  <a:pt x="754" y="1105"/>
                </a:lnTo>
                <a:lnTo>
                  <a:pt x="754" y="1106"/>
                </a:lnTo>
                <a:lnTo>
                  <a:pt x="754" y="1107"/>
                </a:lnTo>
                <a:lnTo>
                  <a:pt x="753" y="1108"/>
                </a:lnTo>
                <a:lnTo>
                  <a:pt x="752" y="1110"/>
                </a:lnTo>
                <a:lnTo>
                  <a:pt x="751" y="1111"/>
                </a:lnTo>
                <a:lnTo>
                  <a:pt x="750" y="1111"/>
                </a:lnTo>
                <a:lnTo>
                  <a:pt x="750" y="1112"/>
                </a:lnTo>
                <a:lnTo>
                  <a:pt x="749" y="1113"/>
                </a:lnTo>
                <a:lnTo>
                  <a:pt x="748" y="1114"/>
                </a:lnTo>
                <a:lnTo>
                  <a:pt x="748" y="1115"/>
                </a:lnTo>
                <a:lnTo>
                  <a:pt x="746" y="1115"/>
                </a:lnTo>
                <a:lnTo>
                  <a:pt x="745" y="1116"/>
                </a:lnTo>
                <a:lnTo>
                  <a:pt x="744" y="1116"/>
                </a:lnTo>
                <a:lnTo>
                  <a:pt x="743" y="1117"/>
                </a:lnTo>
                <a:lnTo>
                  <a:pt x="742" y="1117"/>
                </a:lnTo>
                <a:lnTo>
                  <a:pt x="741" y="1117"/>
                </a:lnTo>
                <a:lnTo>
                  <a:pt x="740" y="1117"/>
                </a:lnTo>
                <a:lnTo>
                  <a:pt x="740" y="1119"/>
                </a:lnTo>
                <a:lnTo>
                  <a:pt x="738" y="1119"/>
                </a:lnTo>
                <a:lnTo>
                  <a:pt x="738" y="1117"/>
                </a:lnTo>
                <a:lnTo>
                  <a:pt x="737" y="1117"/>
                </a:lnTo>
                <a:lnTo>
                  <a:pt x="736" y="1117"/>
                </a:lnTo>
                <a:lnTo>
                  <a:pt x="735" y="1117"/>
                </a:lnTo>
                <a:lnTo>
                  <a:pt x="734" y="1117"/>
                </a:lnTo>
                <a:lnTo>
                  <a:pt x="734" y="1116"/>
                </a:lnTo>
                <a:lnTo>
                  <a:pt x="733" y="1116"/>
                </a:lnTo>
                <a:lnTo>
                  <a:pt x="732" y="1115"/>
                </a:lnTo>
                <a:lnTo>
                  <a:pt x="731" y="1115"/>
                </a:lnTo>
                <a:lnTo>
                  <a:pt x="731" y="1114"/>
                </a:lnTo>
                <a:lnTo>
                  <a:pt x="732" y="1114"/>
                </a:lnTo>
                <a:lnTo>
                  <a:pt x="733" y="1114"/>
                </a:lnTo>
                <a:lnTo>
                  <a:pt x="734" y="1114"/>
                </a:lnTo>
                <a:lnTo>
                  <a:pt x="736" y="1114"/>
                </a:lnTo>
                <a:lnTo>
                  <a:pt x="737" y="1114"/>
                </a:lnTo>
                <a:lnTo>
                  <a:pt x="738" y="1114"/>
                </a:lnTo>
                <a:lnTo>
                  <a:pt x="738" y="1115"/>
                </a:lnTo>
                <a:lnTo>
                  <a:pt x="738" y="1116"/>
                </a:lnTo>
                <a:lnTo>
                  <a:pt x="740" y="1116"/>
                </a:lnTo>
                <a:lnTo>
                  <a:pt x="741" y="1116"/>
                </a:lnTo>
                <a:lnTo>
                  <a:pt x="741" y="1115"/>
                </a:lnTo>
                <a:lnTo>
                  <a:pt x="742" y="1116"/>
                </a:lnTo>
                <a:lnTo>
                  <a:pt x="742" y="1115"/>
                </a:lnTo>
                <a:lnTo>
                  <a:pt x="743" y="1115"/>
                </a:lnTo>
                <a:lnTo>
                  <a:pt x="744" y="1115"/>
                </a:lnTo>
                <a:lnTo>
                  <a:pt x="745" y="1114"/>
                </a:lnTo>
                <a:lnTo>
                  <a:pt x="746" y="1114"/>
                </a:lnTo>
                <a:lnTo>
                  <a:pt x="746" y="1113"/>
                </a:lnTo>
                <a:lnTo>
                  <a:pt x="746" y="1112"/>
                </a:lnTo>
                <a:lnTo>
                  <a:pt x="748" y="1112"/>
                </a:lnTo>
                <a:lnTo>
                  <a:pt x="748" y="1111"/>
                </a:lnTo>
                <a:lnTo>
                  <a:pt x="748" y="1110"/>
                </a:lnTo>
                <a:lnTo>
                  <a:pt x="749" y="1110"/>
                </a:lnTo>
                <a:lnTo>
                  <a:pt x="749" y="1108"/>
                </a:lnTo>
                <a:lnTo>
                  <a:pt x="749" y="1107"/>
                </a:lnTo>
                <a:lnTo>
                  <a:pt x="749" y="1106"/>
                </a:lnTo>
                <a:lnTo>
                  <a:pt x="749" y="1105"/>
                </a:lnTo>
                <a:lnTo>
                  <a:pt x="749" y="1104"/>
                </a:lnTo>
                <a:lnTo>
                  <a:pt x="749" y="1103"/>
                </a:lnTo>
                <a:lnTo>
                  <a:pt x="748" y="1103"/>
                </a:lnTo>
                <a:lnTo>
                  <a:pt x="748" y="1102"/>
                </a:lnTo>
                <a:lnTo>
                  <a:pt x="746" y="1102"/>
                </a:lnTo>
                <a:lnTo>
                  <a:pt x="746" y="1100"/>
                </a:lnTo>
                <a:lnTo>
                  <a:pt x="746" y="1099"/>
                </a:lnTo>
                <a:lnTo>
                  <a:pt x="746" y="1098"/>
                </a:lnTo>
                <a:lnTo>
                  <a:pt x="745" y="1098"/>
                </a:lnTo>
                <a:lnTo>
                  <a:pt x="744" y="1098"/>
                </a:lnTo>
                <a:lnTo>
                  <a:pt x="743" y="1098"/>
                </a:lnTo>
                <a:lnTo>
                  <a:pt x="743" y="1099"/>
                </a:lnTo>
                <a:lnTo>
                  <a:pt x="742" y="1099"/>
                </a:lnTo>
                <a:lnTo>
                  <a:pt x="741" y="1098"/>
                </a:lnTo>
                <a:lnTo>
                  <a:pt x="740" y="1098"/>
                </a:lnTo>
                <a:lnTo>
                  <a:pt x="738" y="1098"/>
                </a:lnTo>
                <a:lnTo>
                  <a:pt x="737" y="1098"/>
                </a:lnTo>
                <a:lnTo>
                  <a:pt x="736" y="1097"/>
                </a:lnTo>
                <a:lnTo>
                  <a:pt x="735" y="1097"/>
                </a:lnTo>
                <a:lnTo>
                  <a:pt x="734" y="1097"/>
                </a:lnTo>
                <a:lnTo>
                  <a:pt x="734" y="1098"/>
                </a:lnTo>
                <a:lnTo>
                  <a:pt x="734" y="1099"/>
                </a:lnTo>
                <a:lnTo>
                  <a:pt x="733" y="1099"/>
                </a:lnTo>
                <a:lnTo>
                  <a:pt x="733" y="1100"/>
                </a:lnTo>
                <a:lnTo>
                  <a:pt x="733" y="1102"/>
                </a:lnTo>
                <a:lnTo>
                  <a:pt x="733" y="1103"/>
                </a:lnTo>
                <a:lnTo>
                  <a:pt x="732" y="1103"/>
                </a:lnTo>
                <a:lnTo>
                  <a:pt x="732" y="1104"/>
                </a:lnTo>
                <a:lnTo>
                  <a:pt x="731" y="1104"/>
                </a:lnTo>
                <a:lnTo>
                  <a:pt x="729" y="1106"/>
                </a:lnTo>
                <a:lnTo>
                  <a:pt x="728" y="1106"/>
                </a:lnTo>
                <a:lnTo>
                  <a:pt x="728" y="1107"/>
                </a:lnTo>
                <a:lnTo>
                  <a:pt x="726" y="1107"/>
                </a:lnTo>
                <a:lnTo>
                  <a:pt x="725" y="1108"/>
                </a:lnTo>
                <a:lnTo>
                  <a:pt x="723" y="1108"/>
                </a:lnTo>
                <a:lnTo>
                  <a:pt x="723" y="1110"/>
                </a:lnTo>
                <a:lnTo>
                  <a:pt x="723" y="1111"/>
                </a:lnTo>
                <a:lnTo>
                  <a:pt x="724" y="1111"/>
                </a:lnTo>
                <a:lnTo>
                  <a:pt x="724" y="1112"/>
                </a:lnTo>
                <a:lnTo>
                  <a:pt x="725" y="1113"/>
                </a:lnTo>
                <a:lnTo>
                  <a:pt x="724" y="1114"/>
                </a:lnTo>
                <a:lnTo>
                  <a:pt x="724" y="1115"/>
                </a:lnTo>
                <a:lnTo>
                  <a:pt x="723" y="1115"/>
                </a:lnTo>
                <a:lnTo>
                  <a:pt x="722" y="1115"/>
                </a:lnTo>
                <a:lnTo>
                  <a:pt x="722" y="1114"/>
                </a:lnTo>
                <a:lnTo>
                  <a:pt x="720" y="1112"/>
                </a:lnTo>
                <a:lnTo>
                  <a:pt x="720" y="1111"/>
                </a:lnTo>
                <a:lnTo>
                  <a:pt x="719" y="1111"/>
                </a:lnTo>
                <a:lnTo>
                  <a:pt x="718" y="1111"/>
                </a:lnTo>
                <a:lnTo>
                  <a:pt x="717" y="1111"/>
                </a:lnTo>
                <a:lnTo>
                  <a:pt x="714" y="1113"/>
                </a:lnTo>
                <a:lnTo>
                  <a:pt x="712" y="1113"/>
                </a:lnTo>
                <a:lnTo>
                  <a:pt x="710" y="1113"/>
                </a:lnTo>
                <a:lnTo>
                  <a:pt x="709" y="1113"/>
                </a:lnTo>
                <a:lnTo>
                  <a:pt x="706" y="1113"/>
                </a:lnTo>
                <a:lnTo>
                  <a:pt x="702" y="1113"/>
                </a:lnTo>
                <a:lnTo>
                  <a:pt x="700" y="1113"/>
                </a:lnTo>
                <a:lnTo>
                  <a:pt x="699" y="1113"/>
                </a:lnTo>
                <a:lnTo>
                  <a:pt x="698" y="1113"/>
                </a:lnTo>
                <a:lnTo>
                  <a:pt x="697" y="1112"/>
                </a:lnTo>
                <a:lnTo>
                  <a:pt x="696" y="1112"/>
                </a:lnTo>
                <a:lnTo>
                  <a:pt x="696" y="1111"/>
                </a:lnTo>
                <a:lnTo>
                  <a:pt x="694" y="1110"/>
                </a:lnTo>
                <a:lnTo>
                  <a:pt x="694" y="1108"/>
                </a:lnTo>
                <a:lnTo>
                  <a:pt x="693" y="1107"/>
                </a:lnTo>
                <a:lnTo>
                  <a:pt x="693" y="1106"/>
                </a:lnTo>
                <a:lnTo>
                  <a:pt x="693" y="1105"/>
                </a:lnTo>
                <a:lnTo>
                  <a:pt x="693" y="1104"/>
                </a:lnTo>
                <a:lnTo>
                  <a:pt x="694" y="1103"/>
                </a:lnTo>
                <a:lnTo>
                  <a:pt x="694" y="1102"/>
                </a:lnTo>
                <a:lnTo>
                  <a:pt x="696" y="1102"/>
                </a:lnTo>
                <a:lnTo>
                  <a:pt x="696" y="1100"/>
                </a:lnTo>
                <a:lnTo>
                  <a:pt x="698" y="1100"/>
                </a:lnTo>
                <a:lnTo>
                  <a:pt x="699" y="1100"/>
                </a:lnTo>
                <a:lnTo>
                  <a:pt x="700" y="1099"/>
                </a:lnTo>
                <a:lnTo>
                  <a:pt x="701" y="1098"/>
                </a:lnTo>
                <a:lnTo>
                  <a:pt x="702" y="1096"/>
                </a:lnTo>
                <a:lnTo>
                  <a:pt x="702" y="1094"/>
                </a:lnTo>
                <a:lnTo>
                  <a:pt x="703" y="1092"/>
                </a:lnTo>
                <a:lnTo>
                  <a:pt x="703" y="1090"/>
                </a:lnTo>
                <a:lnTo>
                  <a:pt x="703" y="1089"/>
                </a:lnTo>
                <a:lnTo>
                  <a:pt x="702" y="1087"/>
                </a:lnTo>
                <a:lnTo>
                  <a:pt x="702" y="1086"/>
                </a:lnTo>
                <a:lnTo>
                  <a:pt x="702" y="1085"/>
                </a:lnTo>
                <a:lnTo>
                  <a:pt x="702" y="1083"/>
                </a:lnTo>
                <a:lnTo>
                  <a:pt x="702" y="1082"/>
                </a:lnTo>
                <a:lnTo>
                  <a:pt x="702" y="1081"/>
                </a:lnTo>
                <a:lnTo>
                  <a:pt x="702" y="1080"/>
                </a:lnTo>
                <a:lnTo>
                  <a:pt x="702" y="1078"/>
                </a:lnTo>
                <a:lnTo>
                  <a:pt x="702" y="1077"/>
                </a:lnTo>
                <a:lnTo>
                  <a:pt x="700" y="1075"/>
                </a:lnTo>
                <a:lnTo>
                  <a:pt x="699" y="1074"/>
                </a:lnTo>
                <a:lnTo>
                  <a:pt x="698" y="1074"/>
                </a:lnTo>
                <a:lnTo>
                  <a:pt x="696" y="1073"/>
                </a:lnTo>
                <a:lnTo>
                  <a:pt x="694" y="1072"/>
                </a:lnTo>
                <a:lnTo>
                  <a:pt x="693" y="1072"/>
                </a:lnTo>
                <a:lnTo>
                  <a:pt x="693" y="1071"/>
                </a:lnTo>
                <a:lnTo>
                  <a:pt x="692" y="1070"/>
                </a:lnTo>
                <a:lnTo>
                  <a:pt x="692" y="1067"/>
                </a:lnTo>
                <a:lnTo>
                  <a:pt x="692" y="1064"/>
                </a:lnTo>
                <a:lnTo>
                  <a:pt x="692" y="1061"/>
                </a:lnTo>
                <a:lnTo>
                  <a:pt x="692" y="1060"/>
                </a:lnTo>
                <a:lnTo>
                  <a:pt x="692" y="1058"/>
                </a:lnTo>
                <a:lnTo>
                  <a:pt x="693" y="1057"/>
                </a:lnTo>
                <a:lnTo>
                  <a:pt x="694" y="1056"/>
                </a:lnTo>
                <a:lnTo>
                  <a:pt x="696" y="1056"/>
                </a:lnTo>
                <a:lnTo>
                  <a:pt x="698" y="1056"/>
                </a:lnTo>
                <a:lnTo>
                  <a:pt x="699" y="1056"/>
                </a:lnTo>
                <a:lnTo>
                  <a:pt x="699" y="1057"/>
                </a:lnTo>
                <a:lnTo>
                  <a:pt x="700" y="1058"/>
                </a:lnTo>
                <a:lnTo>
                  <a:pt x="701" y="1058"/>
                </a:lnTo>
                <a:lnTo>
                  <a:pt x="702" y="1058"/>
                </a:lnTo>
                <a:lnTo>
                  <a:pt x="703" y="1060"/>
                </a:lnTo>
                <a:lnTo>
                  <a:pt x="703" y="1061"/>
                </a:lnTo>
                <a:lnTo>
                  <a:pt x="705" y="1063"/>
                </a:lnTo>
                <a:lnTo>
                  <a:pt x="706" y="1064"/>
                </a:lnTo>
                <a:lnTo>
                  <a:pt x="706" y="1063"/>
                </a:lnTo>
                <a:lnTo>
                  <a:pt x="706" y="1062"/>
                </a:lnTo>
                <a:lnTo>
                  <a:pt x="705" y="1060"/>
                </a:lnTo>
                <a:lnTo>
                  <a:pt x="705" y="1058"/>
                </a:lnTo>
                <a:lnTo>
                  <a:pt x="703" y="1056"/>
                </a:lnTo>
                <a:lnTo>
                  <a:pt x="702" y="1056"/>
                </a:lnTo>
                <a:lnTo>
                  <a:pt x="701" y="1055"/>
                </a:lnTo>
                <a:lnTo>
                  <a:pt x="700" y="1055"/>
                </a:lnTo>
                <a:lnTo>
                  <a:pt x="699" y="1054"/>
                </a:lnTo>
                <a:lnTo>
                  <a:pt x="698" y="1054"/>
                </a:lnTo>
                <a:lnTo>
                  <a:pt x="696" y="1054"/>
                </a:lnTo>
                <a:lnTo>
                  <a:pt x="694" y="1054"/>
                </a:lnTo>
                <a:lnTo>
                  <a:pt x="693" y="1053"/>
                </a:lnTo>
                <a:lnTo>
                  <a:pt x="692" y="1052"/>
                </a:lnTo>
                <a:lnTo>
                  <a:pt x="692" y="1050"/>
                </a:lnTo>
                <a:lnTo>
                  <a:pt x="692" y="1049"/>
                </a:lnTo>
                <a:lnTo>
                  <a:pt x="692" y="1047"/>
                </a:lnTo>
                <a:lnTo>
                  <a:pt x="693" y="1045"/>
                </a:lnTo>
                <a:lnTo>
                  <a:pt x="693" y="1041"/>
                </a:lnTo>
                <a:lnTo>
                  <a:pt x="693" y="1039"/>
                </a:lnTo>
                <a:lnTo>
                  <a:pt x="693" y="1038"/>
                </a:lnTo>
                <a:lnTo>
                  <a:pt x="693" y="1036"/>
                </a:lnTo>
                <a:lnTo>
                  <a:pt x="693" y="1035"/>
                </a:lnTo>
                <a:lnTo>
                  <a:pt x="694" y="1033"/>
                </a:lnTo>
                <a:lnTo>
                  <a:pt x="694" y="1032"/>
                </a:lnTo>
                <a:lnTo>
                  <a:pt x="696" y="1032"/>
                </a:lnTo>
                <a:lnTo>
                  <a:pt x="697" y="1032"/>
                </a:lnTo>
                <a:lnTo>
                  <a:pt x="698" y="1032"/>
                </a:lnTo>
                <a:lnTo>
                  <a:pt x="699" y="1033"/>
                </a:lnTo>
                <a:lnTo>
                  <a:pt x="700" y="1033"/>
                </a:lnTo>
                <a:lnTo>
                  <a:pt x="700" y="1035"/>
                </a:lnTo>
                <a:lnTo>
                  <a:pt x="701" y="1035"/>
                </a:lnTo>
                <a:lnTo>
                  <a:pt x="701" y="1036"/>
                </a:lnTo>
                <a:lnTo>
                  <a:pt x="702" y="1036"/>
                </a:lnTo>
                <a:lnTo>
                  <a:pt x="702" y="1035"/>
                </a:lnTo>
                <a:lnTo>
                  <a:pt x="703" y="1035"/>
                </a:lnTo>
                <a:lnTo>
                  <a:pt x="703" y="1033"/>
                </a:lnTo>
                <a:lnTo>
                  <a:pt x="702" y="1032"/>
                </a:lnTo>
                <a:lnTo>
                  <a:pt x="701" y="1032"/>
                </a:lnTo>
                <a:lnTo>
                  <a:pt x="700" y="1032"/>
                </a:lnTo>
                <a:lnTo>
                  <a:pt x="699" y="1031"/>
                </a:lnTo>
                <a:lnTo>
                  <a:pt x="698" y="1031"/>
                </a:lnTo>
                <a:lnTo>
                  <a:pt x="697" y="1031"/>
                </a:lnTo>
                <a:lnTo>
                  <a:pt x="697" y="1030"/>
                </a:lnTo>
                <a:lnTo>
                  <a:pt x="696" y="1030"/>
                </a:lnTo>
                <a:lnTo>
                  <a:pt x="696" y="1029"/>
                </a:lnTo>
                <a:lnTo>
                  <a:pt x="696" y="1028"/>
                </a:lnTo>
                <a:lnTo>
                  <a:pt x="696" y="1027"/>
                </a:lnTo>
                <a:lnTo>
                  <a:pt x="696" y="1025"/>
                </a:lnTo>
                <a:lnTo>
                  <a:pt x="696" y="1024"/>
                </a:lnTo>
                <a:lnTo>
                  <a:pt x="696" y="1023"/>
                </a:lnTo>
                <a:lnTo>
                  <a:pt x="697" y="1023"/>
                </a:lnTo>
                <a:lnTo>
                  <a:pt x="697" y="1022"/>
                </a:lnTo>
                <a:lnTo>
                  <a:pt x="697" y="1021"/>
                </a:lnTo>
                <a:lnTo>
                  <a:pt x="698" y="1021"/>
                </a:lnTo>
                <a:lnTo>
                  <a:pt x="699" y="1021"/>
                </a:lnTo>
                <a:lnTo>
                  <a:pt x="700" y="1021"/>
                </a:lnTo>
                <a:lnTo>
                  <a:pt x="701" y="1021"/>
                </a:lnTo>
                <a:lnTo>
                  <a:pt x="702" y="1021"/>
                </a:lnTo>
                <a:lnTo>
                  <a:pt x="702" y="1022"/>
                </a:lnTo>
                <a:lnTo>
                  <a:pt x="703" y="1022"/>
                </a:lnTo>
                <a:lnTo>
                  <a:pt x="703" y="1023"/>
                </a:lnTo>
                <a:lnTo>
                  <a:pt x="705" y="1024"/>
                </a:lnTo>
                <a:lnTo>
                  <a:pt x="705" y="1025"/>
                </a:lnTo>
                <a:lnTo>
                  <a:pt x="706" y="1025"/>
                </a:lnTo>
                <a:lnTo>
                  <a:pt x="706" y="1027"/>
                </a:lnTo>
                <a:lnTo>
                  <a:pt x="707" y="1027"/>
                </a:lnTo>
                <a:lnTo>
                  <a:pt x="708" y="1027"/>
                </a:lnTo>
                <a:lnTo>
                  <a:pt x="708" y="1025"/>
                </a:lnTo>
                <a:lnTo>
                  <a:pt x="707" y="1025"/>
                </a:lnTo>
                <a:lnTo>
                  <a:pt x="707" y="1024"/>
                </a:lnTo>
                <a:lnTo>
                  <a:pt x="706" y="1024"/>
                </a:lnTo>
                <a:lnTo>
                  <a:pt x="706" y="1023"/>
                </a:lnTo>
                <a:lnTo>
                  <a:pt x="705" y="1023"/>
                </a:lnTo>
                <a:lnTo>
                  <a:pt x="705" y="1022"/>
                </a:lnTo>
                <a:lnTo>
                  <a:pt x="703" y="1022"/>
                </a:lnTo>
                <a:lnTo>
                  <a:pt x="703" y="1021"/>
                </a:lnTo>
                <a:lnTo>
                  <a:pt x="703" y="1020"/>
                </a:lnTo>
                <a:lnTo>
                  <a:pt x="705" y="1020"/>
                </a:lnTo>
                <a:lnTo>
                  <a:pt x="705" y="1019"/>
                </a:lnTo>
                <a:lnTo>
                  <a:pt x="706" y="1019"/>
                </a:lnTo>
                <a:lnTo>
                  <a:pt x="706" y="1018"/>
                </a:lnTo>
                <a:lnTo>
                  <a:pt x="708" y="1019"/>
                </a:lnTo>
                <a:lnTo>
                  <a:pt x="708" y="1018"/>
                </a:lnTo>
                <a:lnTo>
                  <a:pt x="709" y="1018"/>
                </a:lnTo>
                <a:lnTo>
                  <a:pt x="710" y="1018"/>
                </a:lnTo>
                <a:lnTo>
                  <a:pt x="711" y="1018"/>
                </a:lnTo>
                <a:lnTo>
                  <a:pt x="711" y="1016"/>
                </a:lnTo>
                <a:lnTo>
                  <a:pt x="711" y="1015"/>
                </a:lnTo>
                <a:lnTo>
                  <a:pt x="710" y="1015"/>
                </a:lnTo>
                <a:lnTo>
                  <a:pt x="709" y="1016"/>
                </a:lnTo>
                <a:lnTo>
                  <a:pt x="708" y="1016"/>
                </a:lnTo>
                <a:lnTo>
                  <a:pt x="707" y="1018"/>
                </a:lnTo>
                <a:lnTo>
                  <a:pt x="707" y="1016"/>
                </a:lnTo>
                <a:lnTo>
                  <a:pt x="706" y="1018"/>
                </a:lnTo>
                <a:lnTo>
                  <a:pt x="705" y="1018"/>
                </a:lnTo>
                <a:lnTo>
                  <a:pt x="703" y="1018"/>
                </a:lnTo>
                <a:lnTo>
                  <a:pt x="702" y="1018"/>
                </a:lnTo>
                <a:lnTo>
                  <a:pt x="702" y="1019"/>
                </a:lnTo>
                <a:lnTo>
                  <a:pt x="701" y="1019"/>
                </a:lnTo>
                <a:lnTo>
                  <a:pt x="700" y="1020"/>
                </a:lnTo>
                <a:lnTo>
                  <a:pt x="699" y="1020"/>
                </a:lnTo>
                <a:lnTo>
                  <a:pt x="698" y="1019"/>
                </a:lnTo>
                <a:lnTo>
                  <a:pt x="697" y="1018"/>
                </a:lnTo>
                <a:lnTo>
                  <a:pt x="697" y="1015"/>
                </a:lnTo>
                <a:lnTo>
                  <a:pt x="697" y="1013"/>
                </a:lnTo>
                <a:lnTo>
                  <a:pt x="698" y="1007"/>
                </a:lnTo>
                <a:lnTo>
                  <a:pt x="699" y="1003"/>
                </a:lnTo>
                <a:lnTo>
                  <a:pt x="699" y="994"/>
                </a:lnTo>
                <a:lnTo>
                  <a:pt x="700" y="994"/>
                </a:lnTo>
                <a:lnTo>
                  <a:pt x="700" y="993"/>
                </a:lnTo>
                <a:lnTo>
                  <a:pt x="700" y="991"/>
                </a:lnTo>
                <a:lnTo>
                  <a:pt x="699" y="990"/>
                </a:lnTo>
                <a:lnTo>
                  <a:pt x="697" y="989"/>
                </a:lnTo>
                <a:lnTo>
                  <a:pt x="699" y="987"/>
                </a:lnTo>
                <a:lnTo>
                  <a:pt x="705" y="980"/>
                </a:lnTo>
                <a:lnTo>
                  <a:pt x="706" y="980"/>
                </a:lnTo>
                <a:lnTo>
                  <a:pt x="706" y="981"/>
                </a:lnTo>
                <a:lnTo>
                  <a:pt x="708" y="982"/>
                </a:lnTo>
                <a:lnTo>
                  <a:pt x="709" y="983"/>
                </a:lnTo>
                <a:lnTo>
                  <a:pt x="709" y="985"/>
                </a:lnTo>
                <a:lnTo>
                  <a:pt x="709" y="986"/>
                </a:lnTo>
                <a:lnTo>
                  <a:pt x="710" y="987"/>
                </a:lnTo>
                <a:lnTo>
                  <a:pt x="712" y="991"/>
                </a:lnTo>
                <a:lnTo>
                  <a:pt x="714" y="994"/>
                </a:lnTo>
                <a:lnTo>
                  <a:pt x="714" y="996"/>
                </a:lnTo>
                <a:lnTo>
                  <a:pt x="716" y="999"/>
                </a:lnTo>
                <a:lnTo>
                  <a:pt x="717" y="1002"/>
                </a:lnTo>
                <a:lnTo>
                  <a:pt x="720" y="1010"/>
                </a:lnTo>
                <a:lnTo>
                  <a:pt x="723" y="1014"/>
                </a:lnTo>
                <a:close/>
                <a:moveTo>
                  <a:pt x="743" y="977"/>
                </a:moveTo>
                <a:lnTo>
                  <a:pt x="743" y="978"/>
                </a:lnTo>
                <a:lnTo>
                  <a:pt x="743" y="979"/>
                </a:lnTo>
                <a:lnTo>
                  <a:pt x="742" y="979"/>
                </a:lnTo>
                <a:lnTo>
                  <a:pt x="743" y="980"/>
                </a:lnTo>
                <a:lnTo>
                  <a:pt x="743" y="981"/>
                </a:lnTo>
                <a:lnTo>
                  <a:pt x="744" y="981"/>
                </a:lnTo>
                <a:lnTo>
                  <a:pt x="744" y="980"/>
                </a:lnTo>
                <a:lnTo>
                  <a:pt x="745" y="979"/>
                </a:lnTo>
                <a:lnTo>
                  <a:pt x="745" y="978"/>
                </a:lnTo>
                <a:lnTo>
                  <a:pt x="746" y="978"/>
                </a:lnTo>
                <a:lnTo>
                  <a:pt x="746" y="977"/>
                </a:lnTo>
                <a:lnTo>
                  <a:pt x="748" y="977"/>
                </a:lnTo>
                <a:lnTo>
                  <a:pt x="748" y="978"/>
                </a:lnTo>
                <a:lnTo>
                  <a:pt x="749" y="978"/>
                </a:lnTo>
                <a:lnTo>
                  <a:pt x="749" y="980"/>
                </a:lnTo>
                <a:lnTo>
                  <a:pt x="749" y="981"/>
                </a:lnTo>
                <a:lnTo>
                  <a:pt x="750" y="981"/>
                </a:lnTo>
                <a:lnTo>
                  <a:pt x="750" y="982"/>
                </a:lnTo>
                <a:lnTo>
                  <a:pt x="750" y="983"/>
                </a:lnTo>
                <a:lnTo>
                  <a:pt x="750" y="985"/>
                </a:lnTo>
                <a:lnTo>
                  <a:pt x="750" y="986"/>
                </a:lnTo>
                <a:lnTo>
                  <a:pt x="750" y="987"/>
                </a:lnTo>
                <a:lnTo>
                  <a:pt x="750" y="988"/>
                </a:lnTo>
                <a:lnTo>
                  <a:pt x="749" y="989"/>
                </a:lnTo>
                <a:lnTo>
                  <a:pt x="749" y="990"/>
                </a:lnTo>
                <a:lnTo>
                  <a:pt x="748" y="993"/>
                </a:lnTo>
                <a:lnTo>
                  <a:pt x="748" y="994"/>
                </a:lnTo>
                <a:lnTo>
                  <a:pt x="748" y="995"/>
                </a:lnTo>
                <a:lnTo>
                  <a:pt x="746" y="996"/>
                </a:lnTo>
                <a:lnTo>
                  <a:pt x="745" y="997"/>
                </a:lnTo>
                <a:lnTo>
                  <a:pt x="744" y="998"/>
                </a:lnTo>
                <a:lnTo>
                  <a:pt x="744" y="999"/>
                </a:lnTo>
                <a:lnTo>
                  <a:pt x="743" y="999"/>
                </a:lnTo>
                <a:lnTo>
                  <a:pt x="743" y="1000"/>
                </a:lnTo>
                <a:lnTo>
                  <a:pt x="743" y="1002"/>
                </a:lnTo>
                <a:lnTo>
                  <a:pt x="743" y="1003"/>
                </a:lnTo>
                <a:lnTo>
                  <a:pt x="744" y="1003"/>
                </a:lnTo>
                <a:lnTo>
                  <a:pt x="744" y="1004"/>
                </a:lnTo>
                <a:lnTo>
                  <a:pt x="745" y="1004"/>
                </a:lnTo>
                <a:lnTo>
                  <a:pt x="745" y="1006"/>
                </a:lnTo>
                <a:lnTo>
                  <a:pt x="745" y="1007"/>
                </a:lnTo>
                <a:lnTo>
                  <a:pt x="745" y="1008"/>
                </a:lnTo>
                <a:lnTo>
                  <a:pt x="745" y="1011"/>
                </a:lnTo>
                <a:lnTo>
                  <a:pt x="744" y="1013"/>
                </a:lnTo>
                <a:lnTo>
                  <a:pt x="744" y="1014"/>
                </a:lnTo>
                <a:lnTo>
                  <a:pt x="744" y="1015"/>
                </a:lnTo>
                <a:lnTo>
                  <a:pt x="744" y="1018"/>
                </a:lnTo>
                <a:lnTo>
                  <a:pt x="744" y="1019"/>
                </a:lnTo>
                <a:lnTo>
                  <a:pt x="744" y="1020"/>
                </a:lnTo>
                <a:lnTo>
                  <a:pt x="744" y="1021"/>
                </a:lnTo>
                <a:lnTo>
                  <a:pt x="744" y="1025"/>
                </a:lnTo>
                <a:lnTo>
                  <a:pt x="745" y="1027"/>
                </a:lnTo>
                <a:lnTo>
                  <a:pt x="745" y="1029"/>
                </a:lnTo>
                <a:lnTo>
                  <a:pt x="745" y="1030"/>
                </a:lnTo>
                <a:lnTo>
                  <a:pt x="744" y="1030"/>
                </a:lnTo>
                <a:lnTo>
                  <a:pt x="744" y="1031"/>
                </a:lnTo>
                <a:lnTo>
                  <a:pt x="744" y="1032"/>
                </a:lnTo>
                <a:lnTo>
                  <a:pt x="744" y="1033"/>
                </a:lnTo>
                <a:lnTo>
                  <a:pt x="744" y="1035"/>
                </a:lnTo>
                <a:lnTo>
                  <a:pt x="744" y="1036"/>
                </a:lnTo>
                <a:lnTo>
                  <a:pt x="744" y="1037"/>
                </a:lnTo>
                <a:lnTo>
                  <a:pt x="743" y="1038"/>
                </a:lnTo>
                <a:lnTo>
                  <a:pt x="743" y="1039"/>
                </a:lnTo>
                <a:lnTo>
                  <a:pt x="743" y="1040"/>
                </a:lnTo>
                <a:lnTo>
                  <a:pt x="743" y="1041"/>
                </a:lnTo>
                <a:lnTo>
                  <a:pt x="743" y="1040"/>
                </a:lnTo>
                <a:lnTo>
                  <a:pt x="742" y="1039"/>
                </a:lnTo>
                <a:lnTo>
                  <a:pt x="742" y="1038"/>
                </a:lnTo>
                <a:lnTo>
                  <a:pt x="742" y="1037"/>
                </a:lnTo>
                <a:lnTo>
                  <a:pt x="740" y="1035"/>
                </a:lnTo>
                <a:lnTo>
                  <a:pt x="740" y="1033"/>
                </a:lnTo>
                <a:lnTo>
                  <a:pt x="740" y="1032"/>
                </a:lnTo>
                <a:lnTo>
                  <a:pt x="738" y="1032"/>
                </a:lnTo>
                <a:lnTo>
                  <a:pt x="740" y="1033"/>
                </a:lnTo>
                <a:lnTo>
                  <a:pt x="738" y="1033"/>
                </a:lnTo>
                <a:lnTo>
                  <a:pt x="738" y="1032"/>
                </a:lnTo>
                <a:lnTo>
                  <a:pt x="738" y="1031"/>
                </a:lnTo>
                <a:lnTo>
                  <a:pt x="738" y="1030"/>
                </a:lnTo>
                <a:lnTo>
                  <a:pt x="737" y="1030"/>
                </a:lnTo>
                <a:lnTo>
                  <a:pt x="737" y="1029"/>
                </a:lnTo>
                <a:lnTo>
                  <a:pt x="737" y="1028"/>
                </a:lnTo>
                <a:lnTo>
                  <a:pt x="736" y="1027"/>
                </a:lnTo>
                <a:lnTo>
                  <a:pt x="734" y="1022"/>
                </a:lnTo>
                <a:lnTo>
                  <a:pt x="734" y="1021"/>
                </a:lnTo>
                <a:lnTo>
                  <a:pt x="733" y="1020"/>
                </a:lnTo>
                <a:lnTo>
                  <a:pt x="733" y="1019"/>
                </a:lnTo>
                <a:lnTo>
                  <a:pt x="731" y="1015"/>
                </a:lnTo>
                <a:lnTo>
                  <a:pt x="728" y="1010"/>
                </a:lnTo>
                <a:lnTo>
                  <a:pt x="727" y="1007"/>
                </a:lnTo>
                <a:lnTo>
                  <a:pt x="723" y="999"/>
                </a:lnTo>
                <a:lnTo>
                  <a:pt x="720" y="994"/>
                </a:lnTo>
                <a:lnTo>
                  <a:pt x="720" y="993"/>
                </a:lnTo>
                <a:lnTo>
                  <a:pt x="719" y="991"/>
                </a:lnTo>
                <a:lnTo>
                  <a:pt x="718" y="988"/>
                </a:lnTo>
                <a:lnTo>
                  <a:pt x="717" y="987"/>
                </a:lnTo>
                <a:lnTo>
                  <a:pt x="718" y="986"/>
                </a:lnTo>
                <a:lnTo>
                  <a:pt x="718" y="983"/>
                </a:lnTo>
                <a:lnTo>
                  <a:pt x="719" y="983"/>
                </a:lnTo>
                <a:lnTo>
                  <a:pt x="720" y="982"/>
                </a:lnTo>
                <a:lnTo>
                  <a:pt x="723" y="982"/>
                </a:lnTo>
                <a:lnTo>
                  <a:pt x="729" y="980"/>
                </a:lnTo>
                <a:lnTo>
                  <a:pt x="737" y="978"/>
                </a:lnTo>
                <a:lnTo>
                  <a:pt x="738" y="977"/>
                </a:lnTo>
                <a:lnTo>
                  <a:pt x="740" y="977"/>
                </a:lnTo>
                <a:lnTo>
                  <a:pt x="741" y="977"/>
                </a:lnTo>
                <a:lnTo>
                  <a:pt x="742" y="977"/>
                </a:lnTo>
                <a:lnTo>
                  <a:pt x="743" y="975"/>
                </a:lnTo>
                <a:lnTo>
                  <a:pt x="743" y="977"/>
                </a:lnTo>
                <a:close/>
                <a:moveTo>
                  <a:pt x="887" y="972"/>
                </a:moveTo>
                <a:lnTo>
                  <a:pt x="887" y="975"/>
                </a:lnTo>
                <a:lnTo>
                  <a:pt x="887" y="988"/>
                </a:lnTo>
                <a:lnTo>
                  <a:pt x="887" y="990"/>
                </a:lnTo>
                <a:lnTo>
                  <a:pt x="887" y="991"/>
                </a:lnTo>
                <a:lnTo>
                  <a:pt x="887" y="1007"/>
                </a:lnTo>
                <a:lnTo>
                  <a:pt x="887" y="1015"/>
                </a:lnTo>
                <a:lnTo>
                  <a:pt x="887" y="1018"/>
                </a:lnTo>
                <a:lnTo>
                  <a:pt x="887" y="1021"/>
                </a:lnTo>
                <a:lnTo>
                  <a:pt x="887" y="1023"/>
                </a:lnTo>
                <a:lnTo>
                  <a:pt x="887" y="1024"/>
                </a:lnTo>
                <a:lnTo>
                  <a:pt x="887" y="1029"/>
                </a:lnTo>
                <a:lnTo>
                  <a:pt x="887" y="1037"/>
                </a:lnTo>
                <a:lnTo>
                  <a:pt x="887" y="1040"/>
                </a:lnTo>
                <a:lnTo>
                  <a:pt x="887" y="1041"/>
                </a:lnTo>
                <a:lnTo>
                  <a:pt x="887" y="1043"/>
                </a:lnTo>
                <a:lnTo>
                  <a:pt x="887" y="1044"/>
                </a:lnTo>
                <a:lnTo>
                  <a:pt x="887" y="1050"/>
                </a:lnTo>
                <a:lnTo>
                  <a:pt x="887" y="1052"/>
                </a:lnTo>
                <a:lnTo>
                  <a:pt x="886" y="1053"/>
                </a:lnTo>
                <a:lnTo>
                  <a:pt x="884" y="1054"/>
                </a:lnTo>
                <a:lnTo>
                  <a:pt x="882" y="1055"/>
                </a:lnTo>
                <a:lnTo>
                  <a:pt x="881" y="1056"/>
                </a:lnTo>
                <a:lnTo>
                  <a:pt x="880" y="1057"/>
                </a:lnTo>
                <a:lnTo>
                  <a:pt x="875" y="1062"/>
                </a:lnTo>
                <a:lnTo>
                  <a:pt x="873" y="1063"/>
                </a:lnTo>
                <a:lnTo>
                  <a:pt x="869" y="1067"/>
                </a:lnTo>
                <a:lnTo>
                  <a:pt x="864" y="1072"/>
                </a:lnTo>
                <a:lnTo>
                  <a:pt x="856" y="1079"/>
                </a:lnTo>
                <a:lnTo>
                  <a:pt x="855" y="1080"/>
                </a:lnTo>
                <a:lnTo>
                  <a:pt x="853" y="1081"/>
                </a:lnTo>
                <a:lnTo>
                  <a:pt x="852" y="1082"/>
                </a:lnTo>
                <a:lnTo>
                  <a:pt x="836" y="1097"/>
                </a:lnTo>
                <a:lnTo>
                  <a:pt x="835" y="1097"/>
                </a:lnTo>
                <a:lnTo>
                  <a:pt x="835" y="1098"/>
                </a:lnTo>
                <a:lnTo>
                  <a:pt x="834" y="1098"/>
                </a:lnTo>
                <a:lnTo>
                  <a:pt x="831" y="1102"/>
                </a:lnTo>
                <a:lnTo>
                  <a:pt x="829" y="1103"/>
                </a:lnTo>
                <a:lnTo>
                  <a:pt x="828" y="1104"/>
                </a:lnTo>
                <a:lnTo>
                  <a:pt x="828" y="1103"/>
                </a:lnTo>
                <a:lnTo>
                  <a:pt x="830" y="1099"/>
                </a:lnTo>
                <a:lnTo>
                  <a:pt x="830" y="1098"/>
                </a:lnTo>
                <a:lnTo>
                  <a:pt x="831" y="1098"/>
                </a:lnTo>
                <a:lnTo>
                  <a:pt x="832" y="1095"/>
                </a:lnTo>
                <a:lnTo>
                  <a:pt x="834" y="1094"/>
                </a:lnTo>
                <a:lnTo>
                  <a:pt x="834" y="1092"/>
                </a:lnTo>
                <a:lnTo>
                  <a:pt x="835" y="1092"/>
                </a:lnTo>
                <a:lnTo>
                  <a:pt x="835" y="1091"/>
                </a:lnTo>
                <a:lnTo>
                  <a:pt x="836" y="1090"/>
                </a:lnTo>
                <a:lnTo>
                  <a:pt x="837" y="1088"/>
                </a:lnTo>
                <a:lnTo>
                  <a:pt x="837" y="1086"/>
                </a:lnTo>
                <a:lnTo>
                  <a:pt x="838" y="1085"/>
                </a:lnTo>
                <a:lnTo>
                  <a:pt x="839" y="1083"/>
                </a:lnTo>
                <a:lnTo>
                  <a:pt x="840" y="1081"/>
                </a:lnTo>
                <a:lnTo>
                  <a:pt x="848" y="1067"/>
                </a:lnTo>
                <a:lnTo>
                  <a:pt x="849" y="1064"/>
                </a:lnTo>
                <a:lnTo>
                  <a:pt x="852" y="1061"/>
                </a:lnTo>
                <a:lnTo>
                  <a:pt x="852" y="1060"/>
                </a:lnTo>
                <a:lnTo>
                  <a:pt x="852" y="1058"/>
                </a:lnTo>
                <a:lnTo>
                  <a:pt x="852" y="1057"/>
                </a:lnTo>
                <a:lnTo>
                  <a:pt x="852" y="1056"/>
                </a:lnTo>
                <a:lnTo>
                  <a:pt x="852" y="1055"/>
                </a:lnTo>
                <a:lnTo>
                  <a:pt x="850" y="1053"/>
                </a:lnTo>
                <a:lnTo>
                  <a:pt x="849" y="1053"/>
                </a:lnTo>
                <a:lnTo>
                  <a:pt x="849" y="1052"/>
                </a:lnTo>
                <a:lnTo>
                  <a:pt x="848" y="1052"/>
                </a:lnTo>
                <a:lnTo>
                  <a:pt x="847" y="1052"/>
                </a:lnTo>
                <a:lnTo>
                  <a:pt x="847" y="1050"/>
                </a:lnTo>
                <a:lnTo>
                  <a:pt x="847" y="1049"/>
                </a:lnTo>
                <a:lnTo>
                  <a:pt x="846" y="1049"/>
                </a:lnTo>
                <a:lnTo>
                  <a:pt x="846" y="1048"/>
                </a:lnTo>
                <a:lnTo>
                  <a:pt x="845" y="1048"/>
                </a:lnTo>
                <a:lnTo>
                  <a:pt x="846" y="1047"/>
                </a:lnTo>
                <a:lnTo>
                  <a:pt x="845" y="1047"/>
                </a:lnTo>
                <a:lnTo>
                  <a:pt x="845" y="1046"/>
                </a:lnTo>
                <a:lnTo>
                  <a:pt x="844" y="1044"/>
                </a:lnTo>
                <a:lnTo>
                  <a:pt x="844" y="1043"/>
                </a:lnTo>
                <a:lnTo>
                  <a:pt x="845" y="1043"/>
                </a:lnTo>
                <a:lnTo>
                  <a:pt x="845" y="1041"/>
                </a:lnTo>
                <a:lnTo>
                  <a:pt x="843" y="1039"/>
                </a:lnTo>
                <a:lnTo>
                  <a:pt x="838" y="1036"/>
                </a:lnTo>
                <a:lnTo>
                  <a:pt x="836" y="1033"/>
                </a:lnTo>
                <a:lnTo>
                  <a:pt x="835" y="1033"/>
                </a:lnTo>
                <a:lnTo>
                  <a:pt x="835" y="1032"/>
                </a:lnTo>
                <a:lnTo>
                  <a:pt x="834" y="1032"/>
                </a:lnTo>
                <a:lnTo>
                  <a:pt x="830" y="1031"/>
                </a:lnTo>
                <a:lnTo>
                  <a:pt x="829" y="1032"/>
                </a:lnTo>
                <a:lnTo>
                  <a:pt x="827" y="1030"/>
                </a:lnTo>
                <a:lnTo>
                  <a:pt x="827" y="1029"/>
                </a:lnTo>
                <a:lnTo>
                  <a:pt x="824" y="1027"/>
                </a:lnTo>
                <a:lnTo>
                  <a:pt x="821" y="1023"/>
                </a:lnTo>
                <a:lnTo>
                  <a:pt x="820" y="1024"/>
                </a:lnTo>
                <a:lnTo>
                  <a:pt x="819" y="1025"/>
                </a:lnTo>
                <a:lnTo>
                  <a:pt x="819" y="1024"/>
                </a:lnTo>
                <a:lnTo>
                  <a:pt x="818" y="1025"/>
                </a:lnTo>
                <a:lnTo>
                  <a:pt x="819" y="1023"/>
                </a:lnTo>
                <a:lnTo>
                  <a:pt x="819" y="1022"/>
                </a:lnTo>
                <a:lnTo>
                  <a:pt x="819" y="1021"/>
                </a:lnTo>
                <a:lnTo>
                  <a:pt x="818" y="1021"/>
                </a:lnTo>
                <a:lnTo>
                  <a:pt x="813" y="1016"/>
                </a:lnTo>
                <a:lnTo>
                  <a:pt x="813" y="1015"/>
                </a:lnTo>
                <a:lnTo>
                  <a:pt x="812" y="1015"/>
                </a:lnTo>
                <a:lnTo>
                  <a:pt x="812" y="1014"/>
                </a:lnTo>
                <a:lnTo>
                  <a:pt x="813" y="1013"/>
                </a:lnTo>
                <a:lnTo>
                  <a:pt x="813" y="1012"/>
                </a:lnTo>
                <a:lnTo>
                  <a:pt x="814" y="1012"/>
                </a:lnTo>
                <a:lnTo>
                  <a:pt x="815" y="1012"/>
                </a:lnTo>
                <a:lnTo>
                  <a:pt x="815" y="1013"/>
                </a:lnTo>
                <a:lnTo>
                  <a:pt x="817" y="1013"/>
                </a:lnTo>
                <a:lnTo>
                  <a:pt x="818" y="1014"/>
                </a:lnTo>
                <a:lnTo>
                  <a:pt x="819" y="1015"/>
                </a:lnTo>
                <a:lnTo>
                  <a:pt x="820" y="1015"/>
                </a:lnTo>
                <a:lnTo>
                  <a:pt x="820" y="1016"/>
                </a:lnTo>
                <a:lnTo>
                  <a:pt x="821" y="1015"/>
                </a:lnTo>
                <a:lnTo>
                  <a:pt x="822" y="1015"/>
                </a:lnTo>
                <a:lnTo>
                  <a:pt x="823" y="1015"/>
                </a:lnTo>
                <a:lnTo>
                  <a:pt x="824" y="1015"/>
                </a:lnTo>
                <a:lnTo>
                  <a:pt x="826" y="1015"/>
                </a:lnTo>
                <a:lnTo>
                  <a:pt x="827" y="1016"/>
                </a:lnTo>
                <a:lnTo>
                  <a:pt x="828" y="1016"/>
                </a:lnTo>
                <a:lnTo>
                  <a:pt x="828" y="1018"/>
                </a:lnTo>
                <a:lnTo>
                  <a:pt x="829" y="1018"/>
                </a:lnTo>
                <a:lnTo>
                  <a:pt x="830" y="1018"/>
                </a:lnTo>
                <a:lnTo>
                  <a:pt x="830" y="1019"/>
                </a:lnTo>
                <a:lnTo>
                  <a:pt x="831" y="1020"/>
                </a:lnTo>
                <a:lnTo>
                  <a:pt x="832" y="1021"/>
                </a:lnTo>
                <a:lnTo>
                  <a:pt x="832" y="1022"/>
                </a:lnTo>
                <a:lnTo>
                  <a:pt x="832" y="1023"/>
                </a:lnTo>
                <a:lnTo>
                  <a:pt x="832" y="1024"/>
                </a:lnTo>
                <a:lnTo>
                  <a:pt x="834" y="1025"/>
                </a:lnTo>
                <a:lnTo>
                  <a:pt x="832" y="1027"/>
                </a:lnTo>
                <a:lnTo>
                  <a:pt x="832" y="1028"/>
                </a:lnTo>
                <a:lnTo>
                  <a:pt x="834" y="1028"/>
                </a:lnTo>
                <a:lnTo>
                  <a:pt x="835" y="1028"/>
                </a:lnTo>
                <a:lnTo>
                  <a:pt x="835" y="1029"/>
                </a:lnTo>
                <a:lnTo>
                  <a:pt x="836" y="1030"/>
                </a:lnTo>
                <a:lnTo>
                  <a:pt x="838" y="1032"/>
                </a:lnTo>
                <a:lnTo>
                  <a:pt x="839" y="1033"/>
                </a:lnTo>
                <a:lnTo>
                  <a:pt x="840" y="1035"/>
                </a:lnTo>
                <a:lnTo>
                  <a:pt x="843" y="1037"/>
                </a:lnTo>
                <a:lnTo>
                  <a:pt x="844" y="1037"/>
                </a:lnTo>
                <a:lnTo>
                  <a:pt x="845" y="1039"/>
                </a:lnTo>
                <a:lnTo>
                  <a:pt x="846" y="1040"/>
                </a:lnTo>
                <a:lnTo>
                  <a:pt x="847" y="1040"/>
                </a:lnTo>
                <a:lnTo>
                  <a:pt x="848" y="1041"/>
                </a:lnTo>
                <a:lnTo>
                  <a:pt x="849" y="1041"/>
                </a:lnTo>
                <a:lnTo>
                  <a:pt x="850" y="1041"/>
                </a:lnTo>
                <a:lnTo>
                  <a:pt x="850" y="1040"/>
                </a:lnTo>
                <a:lnTo>
                  <a:pt x="852" y="1040"/>
                </a:lnTo>
                <a:lnTo>
                  <a:pt x="854" y="1039"/>
                </a:lnTo>
                <a:lnTo>
                  <a:pt x="853" y="1038"/>
                </a:lnTo>
                <a:lnTo>
                  <a:pt x="854" y="1038"/>
                </a:lnTo>
                <a:lnTo>
                  <a:pt x="854" y="1037"/>
                </a:lnTo>
                <a:lnTo>
                  <a:pt x="855" y="1037"/>
                </a:lnTo>
                <a:lnTo>
                  <a:pt x="855" y="1036"/>
                </a:lnTo>
                <a:lnTo>
                  <a:pt x="856" y="1032"/>
                </a:lnTo>
                <a:lnTo>
                  <a:pt x="857" y="1031"/>
                </a:lnTo>
                <a:lnTo>
                  <a:pt x="857" y="1029"/>
                </a:lnTo>
                <a:lnTo>
                  <a:pt x="858" y="1029"/>
                </a:lnTo>
                <a:lnTo>
                  <a:pt x="858" y="1030"/>
                </a:lnTo>
                <a:lnTo>
                  <a:pt x="858" y="1031"/>
                </a:lnTo>
                <a:lnTo>
                  <a:pt x="858" y="1032"/>
                </a:lnTo>
                <a:lnTo>
                  <a:pt x="858" y="1033"/>
                </a:lnTo>
                <a:lnTo>
                  <a:pt x="858" y="1035"/>
                </a:lnTo>
                <a:lnTo>
                  <a:pt x="860" y="1036"/>
                </a:lnTo>
                <a:lnTo>
                  <a:pt x="860" y="1037"/>
                </a:lnTo>
                <a:lnTo>
                  <a:pt x="861" y="1037"/>
                </a:lnTo>
                <a:lnTo>
                  <a:pt x="862" y="1037"/>
                </a:lnTo>
                <a:lnTo>
                  <a:pt x="863" y="1037"/>
                </a:lnTo>
                <a:lnTo>
                  <a:pt x="864" y="1037"/>
                </a:lnTo>
                <a:lnTo>
                  <a:pt x="865" y="1037"/>
                </a:lnTo>
                <a:lnTo>
                  <a:pt x="866" y="1036"/>
                </a:lnTo>
                <a:lnTo>
                  <a:pt x="867" y="1036"/>
                </a:lnTo>
                <a:lnTo>
                  <a:pt x="869" y="1036"/>
                </a:lnTo>
                <a:lnTo>
                  <a:pt x="870" y="1036"/>
                </a:lnTo>
                <a:lnTo>
                  <a:pt x="870" y="1035"/>
                </a:lnTo>
                <a:lnTo>
                  <a:pt x="871" y="1033"/>
                </a:lnTo>
                <a:lnTo>
                  <a:pt x="871" y="1032"/>
                </a:lnTo>
                <a:lnTo>
                  <a:pt x="871" y="1031"/>
                </a:lnTo>
                <a:lnTo>
                  <a:pt x="872" y="1031"/>
                </a:lnTo>
                <a:lnTo>
                  <a:pt x="873" y="1031"/>
                </a:lnTo>
                <a:lnTo>
                  <a:pt x="874" y="1032"/>
                </a:lnTo>
                <a:lnTo>
                  <a:pt x="874" y="1033"/>
                </a:lnTo>
                <a:lnTo>
                  <a:pt x="874" y="1035"/>
                </a:lnTo>
                <a:lnTo>
                  <a:pt x="874" y="1038"/>
                </a:lnTo>
                <a:lnTo>
                  <a:pt x="874" y="1037"/>
                </a:lnTo>
                <a:lnTo>
                  <a:pt x="874" y="1036"/>
                </a:lnTo>
                <a:lnTo>
                  <a:pt x="874" y="1033"/>
                </a:lnTo>
                <a:lnTo>
                  <a:pt x="874" y="1032"/>
                </a:lnTo>
                <a:lnTo>
                  <a:pt x="874" y="1031"/>
                </a:lnTo>
                <a:lnTo>
                  <a:pt x="875" y="1031"/>
                </a:lnTo>
                <a:lnTo>
                  <a:pt x="875" y="1032"/>
                </a:lnTo>
                <a:lnTo>
                  <a:pt x="876" y="1032"/>
                </a:lnTo>
                <a:lnTo>
                  <a:pt x="875" y="1032"/>
                </a:lnTo>
                <a:lnTo>
                  <a:pt x="876" y="1032"/>
                </a:lnTo>
                <a:lnTo>
                  <a:pt x="876" y="1033"/>
                </a:lnTo>
                <a:lnTo>
                  <a:pt x="878" y="1033"/>
                </a:lnTo>
                <a:lnTo>
                  <a:pt x="878" y="1035"/>
                </a:lnTo>
                <a:lnTo>
                  <a:pt x="878" y="1036"/>
                </a:lnTo>
                <a:lnTo>
                  <a:pt x="879" y="1036"/>
                </a:lnTo>
                <a:lnTo>
                  <a:pt x="880" y="1036"/>
                </a:lnTo>
                <a:lnTo>
                  <a:pt x="880" y="1035"/>
                </a:lnTo>
                <a:lnTo>
                  <a:pt x="879" y="1035"/>
                </a:lnTo>
                <a:lnTo>
                  <a:pt x="880" y="1033"/>
                </a:lnTo>
                <a:lnTo>
                  <a:pt x="881" y="1033"/>
                </a:lnTo>
                <a:lnTo>
                  <a:pt x="881" y="1035"/>
                </a:lnTo>
                <a:lnTo>
                  <a:pt x="882" y="1035"/>
                </a:lnTo>
                <a:lnTo>
                  <a:pt x="883" y="1035"/>
                </a:lnTo>
                <a:lnTo>
                  <a:pt x="883" y="1033"/>
                </a:lnTo>
                <a:lnTo>
                  <a:pt x="883" y="1035"/>
                </a:lnTo>
                <a:lnTo>
                  <a:pt x="882" y="1035"/>
                </a:lnTo>
                <a:lnTo>
                  <a:pt x="882" y="1033"/>
                </a:lnTo>
                <a:lnTo>
                  <a:pt x="881" y="1033"/>
                </a:lnTo>
                <a:lnTo>
                  <a:pt x="882" y="1033"/>
                </a:lnTo>
                <a:lnTo>
                  <a:pt x="882" y="1032"/>
                </a:lnTo>
                <a:lnTo>
                  <a:pt x="881" y="1032"/>
                </a:lnTo>
                <a:lnTo>
                  <a:pt x="880" y="1032"/>
                </a:lnTo>
                <a:lnTo>
                  <a:pt x="880" y="1031"/>
                </a:lnTo>
                <a:lnTo>
                  <a:pt x="879" y="1031"/>
                </a:lnTo>
                <a:lnTo>
                  <a:pt x="878" y="1031"/>
                </a:lnTo>
                <a:lnTo>
                  <a:pt x="876" y="1031"/>
                </a:lnTo>
                <a:lnTo>
                  <a:pt x="875" y="1031"/>
                </a:lnTo>
                <a:lnTo>
                  <a:pt x="875" y="1030"/>
                </a:lnTo>
                <a:lnTo>
                  <a:pt x="875" y="1029"/>
                </a:lnTo>
                <a:lnTo>
                  <a:pt x="875" y="1028"/>
                </a:lnTo>
                <a:lnTo>
                  <a:pt x="876" y="1028"/>
                </a:lnTo>
                <a:lnTo>
                  <a:pt x="876" y="1027"/>
                </a:lnTo>
                <a:lnTo>
                  <a:pt x="876" y="1024"/>
                </a:lnTo>
                <a:lnTo>
                  <a:pt x="876" y="1023"/>
                </a:lnTo>
                <a:lnTo>
                  <a:pt x="875" y="1022"/>
                </a:lnTo>
                <a:lnTo>
                  <a:pt x="875" y="1021"/>
                </a:lnTo>
                <a:lnTo>
                  <a:pt x="875" y="1020"/>
                </a:lnTo>
                <a:lnTo>
                  <a:pt x="874" y="1020"/>
                </a:lnTo>
                <a:lnTo>
                  <a:pt x="874" y="1019"/>
                </a:lnTo>
                <a:lnTo>
                  <a:pt x="874" y="1016"/>
                </a:lnTo>
                <a:lnTo>
                  <a:pt x="874" y="1015"/>
                </a:lnTo>
                <a:lnTo>
                  <a:pt x="875" y="1015"/>
                </a:lnTo>
                <a:lnTo>
                  <a:pt x="875" y="1014"/>
                </a:lnTo>
                <a:lnTo>
                  <a:pt x="875" y="1013"/>
                </a:lnTo>
                <a:lnTo>
                  <a:pt x="875" y="1012"/>
                </a:lnTo>
                <a:lnTo>
                  <a:pt x="874" y="1012"/>
                </a:lnTo>
                <a:lnTo>
                  <a:pt x="874" y="1011"/>
                </a:lnTo>
                <a:lnTo>
                  <a:pt x="873" y="1010"/>
                </a:lnTo>
                <a:lnTo>
                  <a:pt x="874" y="1008"/>
                </a:lnTo>
                <a:lnTo>
                  <a:pt x="874" y="1007"/>
                </a:lnTo>
                <a:lnTo>
                  <a:pt x="873" y="1007"/>
                </a:lnTo>
                <a:lnTo>
                  <a:pt x="873" y="1006"/>
                </a:lnTo>
                <a:lnTo>
                  <a:pt x="874" y="1005"/>
                </a:lnTo>
                <a:lnTo>
                  <a:pt x="873" y="1005"/>
                </a:lnTo>
                <a:lnTo>
                  <a:pt x="873" y="1004"/>
                </a:lnTo>
                <a:lnTo>
                  <a:pt x="873" y="1003"/>
                </a:lnTo>
                <a:lnTo>
                  <a:pt x="873" y="1002"/>
                </a:lnTo>
                <a:lnTo>
                  <a:pt x="873" y="1000"/>
                </a:lnTo>
                <a:lnTo>
                  <a:pt x="874" y="999"/>
                </a:lnTo>
                <a:lnTo>
                  <a:pt x="874" y="998"/>
                </a:lnTo>
                <a:lnTo>
                  <a:pt x="874" y="997"/>
                </a:lnTo>
                <a:lnTo>
                  <a:pt x="874" y="996"/>
                </a:lnTo>
                <a:lnTo>
                  <a:pt x="873" y="996"/>
                </a:lnTo>
                <a:lnTo>
                  <a:pt x="873" y="995"/>
                </a:lnTo>
                <a:lnTo>
                  <a:pt x="872" y="994"/>
                </a:lnTo>
                <a:lnTo>
                  <a:pt x="871" y="993"/>
                </a:lnTo>
                <a:lnTo>
                  <a:pt x="870" y="991"/>
                </a:lnTo>
                <a:lnTo>
                  <a:pt x="870" y="990"/>
                </a:lnTo>
                <a:lnTo>
                  <a:pt x="870" y="989"/>
                </a:lnTo>
                <a:lnTo>
                  <a:pt x="871" y="989"/>
                </a:lnTo>
                <a:lnTo>
                  <a:pt x="872" y="988"/>
                </a:lnTo>
                <a:lnTo>
                  <a:pt x="872" y="987"/>
                </a:lnTo>
                <a:lnTo>
                  <a:pt x="873" y="986"/>
                </a:lnTo>
                <a:lnTo>
                  <a:pt x="873" y="985"/>
                </a:lnTo>
                <a:lnTo>
                  <a:pt x="874" y="983"/>
                </a:lnTo>
                <a:lnTo>
                  <a:pt x="874" y="982"/>
                </a:lnTo>
                <a:lnTo>
                  <a:pt x="874" y="981"/>
                </a:lnTo>
                <a:lnTo>
                  <a:pt x="873" y="981"/>
                </a:lnTo>
                <a:lnTo>
                  <a:pt x="873" y="980"/>
                </a:lnTo>
                <a:lnTo>
                  <a:pt x="873" y="979"/>
                </a:lnTo>
                <a:lnTo>
                  <a:pt x="873" y="978"/>
                </a:lnTo>
                <a:lnTo>
                  <a:pt x="873" y="977"/>
                </a:lnTo>
                <a:lnTo>
                  <a:pt x="874" y="975"/>
                </a:lnTo>
                <a:lnTo>
                  <a:pt x="875" y="975"/>
                </a:lnTo>
                <a:lnTo>
                  <a:pt x="876" y="975"/>
                </a:lnTo>
                <a:lnTo>
                  <a:pt x="880" y="974"/>
                </a:lnTo>
                <a:lnTo>
                  <a:pt x="881" y="973"/>
                </a:lnTo>
                <a:lnTo>
                  <a:pt x="882" y="973"/>
                </a:lnTo>
                <a:lnTo>
                  <a:pt x="883" y="973"/>
                </a:lnTo>
                <a:lnTo>
                  <a:pt x="884" y="972"/>
                </a:lnTo>
                <a:lnTo>
                  <a:pt x="886" y="972"/>
                </a:lnTo>
                <a:lnTo>
                  <a:pt x="887" y="972"/>
                </a:lnTo>
                <a:close/>
                <a:moveTo>
                  <a:pt x="70" y="855"/>
                </a:moveTo>
                <a:lnTo>
                  <a:pt x="0" y="866"/>
                </a:lnTo>
                <a:lnTo>
                  <a:pt x="0" y="865"/>
                </a:lnTo>
                <a:lnTo>
                  <a:pt x="0" y="863"/>
                </a:lnTo>
                <a:lnTo>
                  <a:pt x="69" y="853"/>
                </a:lnTo>
                <a:lnTo>
                  <a:pt x="70" y="853"/>
                </a:lnTo>
                <a:lnTo>
                  <a:pt x="70" y="855"/>
                </a:lnTo>
                <a:close/>
                <a:moveTo>
                  <a:pt x="243" y="815"/>
                </a:moveTo>
                <a:lnTo>
                  <a:pt x="242" y="815"/>
                </a:lnTo>
                <a:lnTo>
                  <a:pt x="242" y="814"/>
                </a:lnTo>
                <a:lnTo>
                  <a:pt x="242" y="815"/>
                </a:lnTo>
                <a:lnTo>
                  <a:pt x="243" y="815"/>
                </a:lnTo>
                <a:close/>
                <a:moveTo>
                  <a:pt x="98" y="748"/>
                </a:moveTo>
                <a:lnTo>
                  <a:pt x="97" y="749"/>
                </a:lnTo>
                <a:lnTo>
                  <a:pt x="97" y="748"/>
                </a:lnTo>
                <a:lnTo>
                  <a:pt x="96" y="748"/>
                </a:lnTo>
                <a:lnTo>
                  <a:pt x="97" y="747"/>
                </a:lnTo>
                <a:lnTo>
                  <a:pt x="97" y="746"/>
                </a:lnTo>
                <a:lnTo>
                  <a:pt x="98" y="746"/>
                </a:lnTo>
                <a:lnTo>
                  <a:pt x="99" y="747"/>
                </a:lnTo>
                <a:lnTo>
                  <a:pt x="98" y="747"/>
                </a:lnTo>
                <a:lnTo>
                  <a:pt x="98" y="748"/>
                </a:lnTo>
                <a:close/>
                <a:moveTo>
                  <a:pt x="1" y="650"/>
                </a:moveTo>
                <a:lnTo>
                  <a:pt x="0" y="650"/>
                </a:lnTo>
                <a:lnTo>
                  <a:pt x="0" y="648"/>
                </a:lnTo>
                <a:lnTo>
                  <a:pt x="1" y="648"/>
                </a:lnTo>
                <a:lnTo>
                  <a:pt x="1" y="650"/>
                </a:lnTo>
                <a:close/>
                <a:moveTo>
                  <a:pt x="1397" y="65"/>
                </a:moveTo>
                <a:lnTo>
                  <a:pt x="1384" y="84"/>
                </a:lnTo>
                <a:lnTo>
                  <a:pt x="1382" y="86"/>
                </a:lnTo>
                <a:lnTo>
                  <a:pt x="1376" y="94"/>
                </a:lnTo>
                <a:lnTo>
                  <a:pt x="1374" y="94"/>
                </a:lnTo>
                <a:lnTo>
                  <a:pt x="1369" y="94"/>
                </a:lnTo>
                <a:lnTo>
                  <a:pt x="1365" y="94"/>
                </a:lnTo>
                <a:lnTo>
                  <a:pt x="1364" y="94"/>
                </a:lnTo>
                <a:lnTo>
                  <a:pt x="1361" y="94"/>
                </a:lnTo>
                <a:lnTo>
                  <a:pt x="1348" y="94"/>
                </a:lnTo>
                <a:lnTo>
                  <a:pt x="1347" y="94"/>
                </a:lnTo>
                <a:lnTo>
                  <a:pt x="1345" y="94"/>
                </a:lnTo>
                <a:lnTo>
                  <a:pt x="1345" y="95"/>
                </a:lnTo>
                <a:lnTo>
                  <a:pt x="1345" y="96"/>
                </a:lnTo>
                <a:lnTo>
                  <a:pt x="1367" y="107"/>
                </a:lnTo>
                <a:lnTo>
                  <a:pt x="1366" y="109"/>
                </a:lnTo>
                <a:lnTo>
                  <a:pt x="1366" y="110"/>
                </a:lnTo>
                <a:lnTo>
                  <a:pt x="1363" y="118"/>
                </a:lnTo>
                <a:lnTo>
                  <a:pt x="1359" y="118"/>
                </a:lnTo>
                <a:lnTo>
                  <a:pt x="1345" y="118"/>
                </a:lnTo>
                <a:lnTo>
                  <a:pt x="1345" y="119"/>
                </a:lnTo>
                <a:lnTo>
                  <a:pt x="1345" y="125"/>
                </a:lnTo>
                <a:lnTo>
                  <a:pt x="1338" y="125"/>
                </a:lnTo>
                <a:lnTo>
                  <a:pt x="1329" y="125"/>
                </a:lnTo>
                <a:lnTo>
                  <a:pt x="1329" y="133"/>
                </a:lnTo>
                <a:lnTo>
                  <a:pt x="1329" y="137"/>
                </a:lnTo>
                <a:lnTo>
                  <a:pt x="1329" y="140"/>
                </a:lnTo>
                <a:lnTo>
                  <a:pt x="1322" y="140"/>
                </a:lnTo>
                <a:lnTo>
                  <a:pt x="1315" y="140"/>
                </a:lnTo>
                <a:lnTo>
                  <a:pt x="1314" y="140"/>
                </a:lnTo>
                <a:lnTo>
                  <a:pt x="1313" y="142"/>
                </a:lnTo>
                <a:lnTo>
                  <a:pt x="1314" y="151"/>
                </a:lnTo>
                <a:lnTo>
                  <a:pt x="1314" y="157"/>
                </a:lnTo>
                <a:lnTo>
                  <a:pt x="1315" y="157"/>
                </a:lnTo>
                <a:lnTo>
                  <a:pt x="1328" y="157"/>
                </a:lnTo>
                <a:lnTo>
                  <a:pt x="1328" y="158"/>
                </a:lnTo>
                <a:lnTo>
                  <a:pt x="1328" y="161"/>
                </a:lnTo>
                <a:lnTo>
                  <a:pt x="1329" y="161"/>
                </a:lnTo>
                <a:lnTo>
                  <a:pt x="1329" y="163"/>
                </a:lnTo>
                <a:lnTo>
                  <a:pt x="1339" y="163"/>
                </a:lnTo>
                <a:lnTo>
                  <a:pt x="1340" y="163"/>
                </a:lnTo>
                <a:lnTo>
                  <a:pt x="1337" y="169"/>
                </a:lnTo>
                <a:lnTo>
                  <a:pt x="1336" y="170"/>
                </a:lnTo>
                <a:lnTo>
                  <a:pt x="1336" y="171"/>
                </a:lnTo>
                <a:lnTo>
                  <a:pt x="1333" y="171"/>
                </a:lnTo>
                <a:lnTo>
                  <a:pt x="1332" y="171"/>
                </a:lnTo>
                <a:lnTo>
                  <a:pt x="1322" y="171"/>
                </a:lnTo>
                <a:lnTo>
                  <a:pt x="1322" y="179"/>
                </a:lnTo>
                <a:lnTo>
                  <a:pt x="1316" y="179"/>
                </a:lnTo>
                <a:lnTo>
                  <a:pt x="1316" y="177"/>
                </a:lnTo>
                <a:lnTo>
                  <a:pt x="1313" y="177"/>
                </a:lnTo>
                <a:lnTo>
                  <a:pt x="1301" y="177"/>
                </a:lnTo>
                <a:lnTo>
                  <a:pt x="1301" y="178"/>
                </a:lnTo>
                <a:lnTo>
                  <a:pt x="1300" y="178"/>
                </a:lnTo>
                <a:lnTo>
                  <a:pt x="1300" y="183"/>
                </a:lnTo>
                <a:lnTo>
                  <a:pt x="1300" y="184"/>
                </a:lnTo>
                <a:lnTo>
                  <a:pt x="1298" y="184"/>
                </a:lnTo>
                <a:lnTo>
                  <a:pt x="1297" y="184"/>
                </a:lnTo>
                <a:lnTo>
                  <a:pt x="1293" y="184"/>
                </a:lnTo>
                <a:lnTo>
                  <a:pt x="1293" y="186"/>
                </a:lnTo>
                <a:lnTo>
                  <a:pt x="1292" y="186"/>
                </a:lnTo>
                <a:lnTo>
                  <a:pt x="1285" y="186"/>
                </a:lnTo>
                <a:lnTo>
                  <a:pt x="1278" y="186"/>
                </a:lnTo>
                <a:lnTo>
                  <a:pt x="1260" y="179"/>
                </a:lnTo>
                <a:lnTo>
                  <a:pt x="1259" y="179"/>
                </a:lnTo>
                <a:lnTo>
                  <a:pt x="1254" y="178"/>
                </a:lnTo>
                <a:lnTo>
                  <a:pt x="1254" y="177"/>
                </a:lnTo>
                <a:lnTo>
                  <a:pt x="1254" y="178"/>
                </a:lnTo>
                <a:lnTo>
                  <a:pt x="1253" y="177"/>
                </a:lnTo>
                <a:lnTo>
                  <a:pt x="1252" y="177"/>
                </a:lnTo>
                <a:lnTo>
                  <a:pt x="1251" y="177"/>
                </a:lnTo>
                <a:lnTo>
                  <a:pt x="1238" y="177"/>
                </a:lnTo>
                <a:lnTo>
                  <a:pt x="1228" y="177"/>
                </a:lnTo>
                <a:lnTo>
                  <a:pt x="1227" y="178"/>
                </a:lnTo>
                <a:lnTo>
                  <a:pt x="1226" y="178"/>
                </a:lnTo>
                <a:lnTo>
                  <a:pt x="1225" y="178"/>
                </a:lnTo>
                <a:lnTo>
                  <a:pt x="1223" y="178"/>
                </a:lnTo>
                <a:lnTo>
                  <a:pt x="1220" y="179"/>
                </a:lnTo>
                <a:lnTo>
                  <a:pt x="1219" y="179"/>
                </a:lnTo>
                <a:lnTo>
                  <a:pt x="1218" y="180"/>
                </a:lnTo>
                <a:lnTo>
                  <a:pt x="1217" y="180"/>
                </a:lnTo>
                <a:lnTo>
                  <a:pt x="1216" y="182"/>
                </a:lnTo>
                <a:lnTo>
                  <a:pt x="1214" y="185"/>
                </a:lnTo>
                <a:lnTo>
                  <a:pt x="1214" y="186"/>
                </a:lnTo>
                <a:lnTo>
                  <a:pt x="1212" y="186"/>
                </a:lnTo>
                <a:lnTo>
                  <a:pt x="1200" y="186"/>
                </a:lnTo>
                <a:lnTo>
                  <a:pt x="1195" y="186"/>
                </a:lnTo>
                <a:lnTo>
                  <a:pt x="1182" y="186"/>
                </a:lnTo>
                <a:lnTo>
                  <a:pt x="1178" y="186"/>
                </a:lnTo>
                <a:lnTo>
                  <a:pt x="1173" y="186"/>
                </a:lnTo>
                <a:lnTo>
                  <a:pt x="1159" y="186"/>
                </a:lnTo>
                <a:lnTo>
                  <a:pt x="1158" y="186"/>
                </a:lnTo>
                <a:lnTo>
                  <a:pt x="1137" y="186"/>
                </a:lnTo>
                <a:lnTo>
                  <a:pt x="1130" y="186"/>
                </a:lnTo>
                <a:lnTo>
                  <a:pt x="1111" y="186"/>
                </a:lnTo>
                <a:lnTo>
                  <a:pt x="1109" y="186"/>
                </a:lnTo>
                <a:lnTo>
                  <a:pt x="1102" y="186"/>
                </a:lnTo>
                <a:lnTo>
                  <a:pt x="1100" y="186"/>
                </a:lnTo>
                <a:lnTo>
                  <a:pt x="1100" y="216"/>
                </a:lnTo>
                <a:lnTo>
                  <a:pt x="1100" y="218"/>
                </a:lnTo>
                <a:lnTo>
                  <a:pt x="1083" y="218"/>
                </a:lnTo>
                <a:lnTo>
                  <a:pt x="1065" y="217"/>
                </a:lnTo>
                <a:lnTo>
                  <a:pt x="1065" y="205"/>
                </a:lnTo>
                <a:lnTo>
                  <a:pt x="1065" y="196"/>
                </a:lnTo>
                <a:lnTo>
                  <a:pt x="1078" y="185"/>
                </a:lnTo>
                <a:lnTo>
                  <a:pt x="1082" y="180"/>
                </a:lnTo>
                <a:lnTo>
                  <a:pt x="1082" y="179"/>
                </a:lnTo>
                <a:lnTo>
                  <a:pt x="1082" y="178"/>
                </a:lnTo>
                <a:lnTo>
                  <a:pt x="1082" y="177"/>
                </a:lnTo>
                <a:lnTo>
                  <a:pt x="1083" y="170"/>
                </a:lnTo>
                <a:lnTo>
                  <a:pt x="1083" y="167"/>
                </a:lnTo>
                <a:lnTo>
                  <a:pt x="1083" y="165"/>
                </a:lnTo>
                <a:lnTo>
                  <a:pt x="1082" y="163"/>
                </a:lnTo>
                <a:lnTo>
                  <a:pt x="1081" y="161"/>
                </a:lnTo>
                <a:lnTo>
                  <a:pt x="1078" y="154"/>
                </a:lnTo>
                <a:lnTo>
                  <a:pt x="1076" y="149"/>
                </a:lnTo>
                <a:lnTo>
                  <a:pt x="1074" y="148"/>
                </a:lnTo>
                <a:lnTo>
                  <a:pt x="1073" y="149"/>
                </a:lnTo>
                <a:lnTo>
                  <a:pt x="1070" y="153"/>
                </a:lnTo>
                <a:lnTo>
                  <a:pt x="1068" y="157"/>
                </a:lnTo>
                <a:lnTo>
                  <a:pt x="1062" y="162"/>
                </a:lnTo>
                <a:lnTo>
                  <a:pt x="1061" y="163"/>
                </a:lnTo>
                <a:lnTo>
                  <a:pt x="1061" y="165"/>
                </a:lnTo>
                <a:lnTo>
                  <a:pt x="1061" y="166"/>
                </a:lnTo>
                <a:lnTo>
                  <a:pt x="1062" y="173"/>
                </a:lnTo>
                <a:lnTo>
                  <a:pt x="1062" y="175"/>
                </a:lnTo>
                <a:lnTo>
                  <a:pt x="1061" y="178"/>
                </a:lnTo>
                <a:lnTo>
                  <a:pt x="1057" y="185"/>
                </a:lnTo>
                <a:lnTo>
                  <a:pt x="1048" y="202"/>
                </a:lnTo>
                <a:lnTo>
                  <a:pt x="1048" y="204"/>
                </a:lnTo>
                <a:lnTo>
                  <a:pt x="1048" y="208"/>
                </a:lnTo>
                <a:lnTo>
                  <a:pt x="1048" y="216"/>
                </a:lnTo>
                <a:lnTo>
                  <a:pt x="1048" y="217"/>
                </a:lnTo>
                <a:lnTo>
                  <a:pt x="1048" y="223"/>
                </a:lnTo>
                <a:lnTo>
                  <a:pt x="1051" y="235"/>
                </a:lnTo>
                <a:lnTo>
                  <a:pt x="1051" y="237"/>
                </a:lnTo>
                <a:lnTo>
                  <a:pt x="1051" y="247"/>
                </a:lnTo>
                <a:lnTo>
                  <a:pt x="1051" y="265"/>
                </a:lnTo>
                <a:lnTo>
                  <a:pt x="1051" y="271"/>
                </a:lnTo>
                <a:lnTo>
                  <a:pt x="1051" y="276"/>
                </a:lnTo>
                <a:lnTo>
                  <a:pt x="1051" y="295"/>
                </a:lnTo>
                <a:lnTo>
                  <a:pt x="1051" y="296"/>
                </a:lnTo>
                <a:lnTo>
                  <a:pt x="1051" y="301"/>
                </a:lnTo>
                <a:lnTo>
                  <a:pt x="1055" y="305"/>
                </a:lnTo>
                <a:lnTo>
                  <a:pt x="1061" y="311"/>
                </a:lnTo>
                <a:lnTo>
                  <a:pt x="1063" y="313"/>
                </a:lnTo>
                <a:lnTo>
                  <a:pt x="1070" y="319"/>
                </a:lnTo>
                <a:lnTo>
                  <a:pt x="1072" y="320"/>
                </a:lnTo>
                <a:lnTo>
                  <a:pt x="1076" y="324"/>
                </a:lnTo>
                <a:lnTo>
                  <a:pt x="1077" y="325"/>
                </a:lnTo>
                <a:lnTo>
                  <a:pt x="1080" y="328"/>
                </a:lnTo>
                <a:lnTo>
                  <a:pt x="1086" y="334"/>
                </a:lnTo>
                <a:lnTo>
                  <a:pt x="1090" y="343"/>
                </a:lnTo>
                <a:lnTo>
                  <a:pt x="1093" y="350"/>
                </a:lnTo>
                <a:lnTo>
                  <a:pt x="1094" y="355"/>
                </a:lnTo>
                <a:lnTo>
                  <a:pt x="1094" y="357"/>
                </a:lnTo>
                <a:lnTo>
                  <a:pt x="1095" y="358"/>
                </a:lnTo>
                <a:lnTo>
                  <a:pt x="1096" y="367"/>
                </a:lnTo>
                <a:lnTo>
                  <a:pt x="1095" y="403"/>
                </a:lnTo>
                <a:lnTo>
                  <a:pt x="1095" y="411"/>
                </a:lnTo>
                <a:lnTo>
                  <a:pt x="1093" y="419"/>
                </a:lnTo>
                <a:lnTo>
                  <a:pt x="1091" y="420"/>
                </a:lnTo>
                <a:lnTo>
                  <a:pt x="1089" y="429"/>
                </a:lnTo>
                <a:lnTo>
                  <a:pt x="1088" y="430"/>
                </a:lnTo>
                <a:lnTo>
                  <a:pt x="1089" y="431"/>
                </a:lnTo>
                <a:lnTo>
                  <a:pt x="1088" y="431"/>
                </a:lnTo>
                <a:lnTo>
                  <a:pt x="1079" y="433"/>
                </a:lnTo>
                <a:lnTo>
                  <a:pt x="1074" y="433"/>
                </a:lnTo>
                <a:lnTo>
                  <a:pt x="1064" y="433"/>
                </a:lnTo>
                <a:lnTo>
                  <a:pt x="1060" y="433"/>
                </a:lnTo>
                <a:lnTo>
                  <a:pt x="1055" y="433"/>
                </a:lnTo>
                <a:lnTo>
                  <a:pt x="1044" y="433"/>
                </a:lnTo>
                <a:lnTo>
                  <a:pt x="1043" y="433"/>
                </a:lnTo>
                <a:lnTo>
                  <a:pt x="1040" y="433"/>
                </a:lnTo>
                <a:lnTo>
                  <a:pt x="1040" y="431"/>
                </a:lnTo>
                <a:lnTo>
                  <a:pt x="1040" y="413"/>
                </a:lnTo>
                <a:lnTo>
                  <a:pt x="1039" y="384"/>
                </a:lnTo>
                <a:lnTo>
                  <a:pt x="1039" y="383"/>
                </a:lnTo>
                <a:lnTo>
                  <a:pt x="1038" y="383"/>
                </a:lnTo>
                <a:lnTo>
                  <a:pt x="1038" y="384"/>
                </a:lnTo>
                <a:lnTo>
                  <a:pt x="1037" y="384"/>
                </a:lnTo>
                <a:lnTo>
                  <a:pt x="1037" y="385"/>
                </a:lnTo>
                <a:lnTo>
                  <a:pt x="1036" y="385"/>
                </a:lnTo>
                <a:lnTo>
                  <a:pt x="1035" y="386"/>
                </a:lnTo>
                <a:lnTo>
                  <a:pt x="1034" y="386"/>
                </a:lnTo>
                <a:lnTo>
                  <a:pt x="1033" y="386"/>
                </a:lnTo>
                <a:lnTo>
                  <a:pt x="1031" y="386"/>
                </a:lnTo>
                <a:lnTo>
                  <a:pt x="1030" y="387"/>
                </a:lnTo>
                <a:lnTo>
                  <a:pt x="1029" y="387"/>
                </a:lnTo>
                <a:lnTo>
                  <a:pt x="1028" y="387"/>
                </a:lnTo>
                <a:lnTo>
                  <a:pt x="1027" y="387"/>
                </a:lnTo>
                <a:lnTo>
                  <a:pt x="1027" y="388"/>
                </a:lnTo>
                <a:lnTo>
                  <a:pt x="1026" y="388"/>
                </a:lnTo>
                <a:lnTo>
                  <a:pt x="1026" y="389"/>
                </a:lnTo>
                <a:lnTo>
                  <a:pt x="1025" y="389"/>
                </a:lnTo>
                <a:lnTo>
                  <a:pt x="1026" y="389"/>
                </a:lnTo>
                <a:lnTo>
                  <a:pt x="1026" y="391"/>
                </a:lnTo>
                <a:lnTo>
                  <a:pt x="1026" y="392"/>
                </a:lnTo>
                <a:lnTo>
                  <a:pt x="1026" y="393"/>
                </a:lnTo>
                <a:lnTo>
                  <a:pt x="1026" y="394"/>
                </a:lnTo>
                <a:lnTo>
                  <a:pt x="1026" y="395"/>
                </a:lnTo>
                <a:lnTo>
                  <a:pt x="1026" y="396"/>
                </a:lnTo>
                <a:lnTo>
                  <a:pt x="1025" y="396"/>
                </a:lnTo>
                <a:lnTo>
                  <a:pt x="1025" y="395"/>
                </a:lnTo>
                <a:lnTo>
                  <a:pt x="1024" y="395"/>
                </a:lnTo>
                <a:lnTo>
                  <a:pt x="1022" y="395"/>
                </a:lnTo>
                <a:lnTo>
                  <a:pt x="1022" y="396"/>
                </a:lnTo>
                <a:lnTo>
                  <a:pt x="1022" y="397"/>
                </a:lnTo>
                <a:lnTo>
                  <a:pt x="1021" y="399"/>
                </a:lnTo>
                <a:lnTo>
                  <a:pt x="1020" y="399"/>
                </a:lnTo>
                <a:lnTo>
                  <a:pt x="1020" y="400"/>
                </a:lnTo>
                <a:lnTo>
                  <a:pt x="1019" y="400"/>
                </a:lnTo>
                <a:lnTo>
                  <a:pt x="1019" y="401"/>
                </a:lnTo>
                <a:lnTo>
                  <a:pt x="1018" y="401"/>
                </a:lnTo>
                <a:lnTo>
                  <a:pt x="1018" y="400"/>
                </a:lnTo>
                <a:lnTo>
                  <a:pt x="1017" y="400"/>
                </a:lnTo>
                <a:lnTo>
                  <a:pt x="1016" y="400"/>
                </a:lnTo>
                <a:lnTo>
                  <a:pt x="1016" y="399"/>
                </a:lnTo>
                <a:lnTo>
                  <a:pt x="1016" y="397"/>
                </a:lnTo>
                <a:lnTo>
                  <a:pt x="1014" y="396"/>
                </a:lnTo>
                <a:lnTo>
                  <a:pt x="1014" y="395"/>
                </a:lnTo>
                <a:lnTo>
                  <a:pt x="1014" y="394"/>
                </a:lnTo>
                <a:lnTo>
                  <a:pt x="1013" y="394"/>
                </a:lnTo>
                <a:lnTo>
                  <a:pt x="1012" y="394"/>
                </a:lnTo>
                <a:lnTo>
                  <a:pt x="1011" y="394"/>
                </a:lnTo>
                <a:lnTo>
                  <a:pt x="1011" y="395"/>
                </a:lnTo>
                <a:lnTo>
                  <a:pt x="1010" y="395"/>
                </a:lnTo>
                <a:lnTo>
                  <a:pt x="1009" y="395"/>
                </a:lnTo>
                <a:lnTo>
                  <a:pt x="1008" y="394"/>
                </a:lnTo>
                <a:lnTo>
                  <a:pt x="1007" y="394"/>
                </a:lnTo>
                <a:lnTo>
                  <a:pt x="1007" y="395"/>
                </a:lnTo>
                <a:lnTo>
                  <a:pt x="1005" y="395"/>
                </a:lnTo>
                <a:lnTo>
                  <a:pt x="1004" y="395"/>
                </a:lnTo>
                <a:lnTo>
                  <a:pt x="1003" y="395"/>
                </a:lnTo>
                <a:lnTo>
                  <a:pt x="1003" y="394"/>
                </a:lnTo>
                <a:lnTo>
                  <a:pt x="1003" y="395"/>
                </a:lnTo>
                <a:lnTo>
                  <a:pt x="1002" y="395"/>
                </a:lnTo>
                <a:lnTo>
                  <a:pt x="1002" y="396"/>
                </a:lnTo>
                <a:lnTo>
                  <a:pt x="1001" y="396"/>
                </a:lnTo>
                <a:lnTo>
                  <a:pt x="1001" y="397"/>
                </a:lnTo>
                <a:lnTo>
                  <a:pt x="1000" y="399"/>
                </a:lnTo>
                <a:lnTo>
                  <a:pt x="999" y="400"/>
                </a:lnTo>
                <a:lnTo>
                  <a:pt x="999" y="401"/>
                </a:lnTo>
                <a:lnTo>
                  <a:pt x="999" y="402"/>
                </a:lnTo>
                <a:lnTo>
                  <a:pt x="998" y="402"/>
                </a:lnTo>
                <a:lnTo>
                  <a:pt x="998" y="403"/>
                </a:lnTo>
                <a:lnTo>
                  <a:pt x="998" y="404"/>
                </a:lnTo>
                <a:lnTo>
                  <a:pt x="998" y="405"/>
                </a:lnTo>
                <a:lnTo>
                  <a:pt x="998" y="406"/>
                </a:lnTo>
                <a:lnTo>
                  <a:pt x="998" y="408"/>
                </a:lnTo>
                <a:lnTo>
                  <a:pt x="996" y="408"/>
                </a:lnTo>
                <a:lnTo>
                  <a:pt x="996" y="409"/>
                </a:lnTo>
                <a:lnTo>
                  <a:pt x="996" y="410"/>
                </a:lnTo>
                <a:lnTo>
                  <a:pt x="998" y="410"/>
                </a:lnTo>
                <a:lnTo>
                  <a:pt x="998" y="411"/>
                </a:lnTo>
                <a:lnTo>
                  <a:pt x="998" y="412"/>
                </a:lnTo>
                <a:lnTo>
                  <a:pt x="999" y="412"/>
                </a:lnTo>
                <a:lnTo>
                  <a:pt x="999" y="413"/>
                </a:lnTo>
                <a:lnTo>
                  <a:pt x="1000" y="413"/>
                </a:lnTo>
                <a:lnTo>
                  <a:pt x="1000" y="414"/>
                </a:lnTo>
                <a:lnTo>
                  <a:pt x="1000" y="416"/>
                </a:lnTo>
                <a:lnTo>
                  <a:pt x="1001" y="417"/>
                </a:lnTo>
                <a:lnTo>
                  <a:pt x="1001" y="418"/>
                </a:lnTo>
                <a:lnTo>
                  <a:pt x="1002" y="418"/>
                </a:lnTo>
                <a:lnTo>
                  <a:pt x="1002" y="419"/>
                </a:lnTo>
                <a:lnTo>
                  <a:pt x="1003" y="419"/>
                </a:lnTo>
                <a:lnTo>
                  <a:pt x="1003" y="420"/>
                </a:lnTo>
                <a:lnTo>
                  <a:pt x="1003" y="421"/>
                </a:lnTo>
                <a:lnTo>
                  <a:pt x="1004" y="421"/>
                </a:lnTo>
                <a:lnTo>
                  <a:pt x="1004" y="422"/>
                </a:lnTo>
                <a:lnTo>
                  <a:pt x="1005" y="422"/>
                </a:lnTo>
                <a:lnTo>
                  <a:pt x="1005" y="424"/>
                </a:lnTo>
                <a:lnTo>
                  <a:pt x="1007" y="424"/>
                </a:lnTo>
                <a:lnTo>
                  <a:pt x="1007" y="425"/>
                </a:lnTo>
                <a:lnTo>
                  <a:pt x="1007" y="426"/>
                </a:lnTo>
                <a:lnTo>
                  <a:pt x="1008" y="426"/>
                </a:lnTo>
                <a:lnTo>
                  <a:pt x="1008" y="427"/>
                </a:lnTo>
                <a:lnTo>
                  <a:pt x="1008" y="428"/>
                </a:lnTo>
                <a:lnTo>
                  <a:pt x="1008" y="429"/>
                </a:lnTo>
                <a:lnTo>
                  <a:pt x="1008" y="430"/>
                </a:lnTo>
                <a:lnTo>
                  <a:pt x="1009" y="433"/>
                </a:lnTo>
                <a:lnTo>
                  <a:pt x="1008" y="433"/>
                </a:lnTo>
                <a:lnTo>
                  <a:pt x="992" y="433"/>
                </a:lnTo>
                <a:lnTo>
                  <a:pt x="974" y="433"/>
                </a:lnTo>
                <a:lnTo>
                  <a:pt x="967" y="434"/>
                </a:lnTo>
                <a:lnTo>
                  <a:pt x="958" y="434"/>
                </a:lnTo>
                <a:lnTo>
                  <a:pt x="950" y="434"/>
                </a:lnTo>
                <a:lnTo>
                  <a:pt x="948" y="434"/>
                </a:lnTo>
                <a:lnTo>
                  <a:pt x="947" y="434"/>
                </a:lnTo>
                <a:lnTo>
                  <a:pt x="943" y="434"/>
                </a:lnTo>
                <a:lnTo>
                  <a:pt x="941" y="434"/>
                </a:lnTo>
                <a:lnTo>
                  <a:pt x="934" y="434"/>
                </a:lnTo>
                <a:lnTo>
                  <a:pt x="933" y="434"/>
                </a:lnTo>
                <a:lnTo>
                  <a:pt x="931" y="434"/>
                </a:lnTo>
                <a:lnTo>
                  <a:pt x="917" y="434"/>
                </a:lnTo>
                <a:lnTo>
                  <a:pt x="917" y="435"/>
                </a:lnTo>
                <a:lnTo>
                  <a:pt x="917" y="437"/>
                </a:lnTo>
                <a:lnTo>
                  <a:pt x="917" y="441"/>
                </a:lnTo>
                <a:lnTo>
                  <a:pt x="917" y="445"/>
                </a:lnTo>
                <a:lnTo>
                  <a:pt x="917" y="447"/>
                </a:lnTo>
                <a:lnTo>
                  <a:pt x="917" y="450"/>
                </a:lnTo>
                <a:lnTo>
                  <a:pt x="917" y="453"/>
                </a:lnTo>
                <a:lnTo>
                  <a:pt x="917" y="456"/>
                </a:lnTo>
                <a:lnTo>
                  <a:pt x="917" y="459"/>
                </a:lnTo>
                <a:lnTo>
                  <a:pt x="917" y="461"/>
                </a:lnTo>
                <a:lnTo>
                  <a:pt x="917" y="464"/>
                </a:lnTo>
                <a:lnTo>
                  <a:pt x="917" y="470"/>
                </a:lnTo>
                <a:lnTo>
                  <a:pt x="917" y="472"/>
                </a:lnTo>
                <a:lnTo>
                  <a:pt x="917" y="475"/>
                </a:lnTo>
                <a:lnTo>
                  <a:pt x="917" y="479"/>
                </a:lnTo>
                <a:lnTo>
                  <a:pt x="917" y="484"/>
                </a:lnTo>
                <a:lnTo>
                  <a:pt x="917" y="485"/>
                </a:lnTo>
                <a:lnTo>
                  <a:pt x="917" y="487"/>
                </a:lnTo>
                <a:lnTo>
                  <a:pt x="919" y="487"/>
                </a:lnTo>
                <a:lnTo>
                  <a:pt x="922" y="487"/>
                </a:lnTo>
                <a:lnTo>
                  <a:pt x="922" y="489"/>
                </a:lnTo>
                <a:lnTo>
                  <a:pt x="922" y="493"/>
                </a:lnTo>
                <a:lnTo>
                  <a:pt x="923" y="493"/>
                </a:lnTo>
                <a:lnTo>
                  <a:pt x="924" y="493"/>
                </a:lnTo>
                <a:lnTo>
                  <a:pt x="925" y="493"/>
                </a:lnTo>
                <a:lnTo>
                  <a:pt x="927" y="493"/>
                </a:lnTo>
                <a:lnTo>
                  <a:pt x="930" y="493"/>
                </a:lnTo>
                <a:lnTo>
                  <a:pt x="933" y="493"/>
                </a:lnTo>
                <a:lnTo>
                  <a:pt x="933" y="494"/>
                </a:lnTo>
                <a:lnTo>
                  <a:pt x="933" y="496"/>
                </a:lnTo>
                <a:lnTo>
                  <a:pt x="933" y="511"/>
                </a:lnTo>
                <a:lnTo>
                  <a:pt x="933" y="523"/>
                </a:lnTo>
                <a:lnTo>
                  <a:pt x="933" y="525"/>
                </a:lnTo>
                <a:lnTo>
                  <a:pt x="933" y="527"/>
                </a:lnTo>
                <a:lnTo>
                  <a:pt x="933" y="528"/>
                </a:lnTo>
                <a:lnTo>
                  <a:pt x="933" y="530"/>
                </a:lnTo>
                <a:lnTo>
                  <a:pt x="933" y="533"/>
                </a:lnTo>
                <a:lnTo>
                  <a:pt x="933" y="536"/>
                </a:lnTo>
                <a:lnTo>
                  <a:pt x="933" y="538"/>
                </a:lnTo>
                <a:lnTo>
                  <a:pt x="933" y="539"/>
                </a:lnTo>
                <a:lnTo>
                  <a:pt x="933" y="541"/>
                </a:lnTo>
                <a:lnTo>
                  <a:pt x="933" y="542"/>
                </a:lnTo>
                <a:lnTo>
                  <a:pt x="933" y="558"/>
                </a:lnTo>
                <a:lnTo>
                  <a:pt x="933" y="572"/>
                </a:lnTo>
                <a:lnTo>
                  <a:pt x="933" y="588"/>
                </a:lnTo>
                <a:lnTo>
                  <a:pt x="933" y="604"/>
                </a:lnTo>
                <a:lnTo>
                  <a:pt x="933" y="606"/>
                </a:lnTo>
                <a:lnTo>
                  <a:pt x="933" y="608"/>
                </a:lnTo>
                <a:lnTo>
                  <a:pt x="933" y="612"/>
                </a:lnTo>
                <a:lnTo>
                  <a:pt x="933" y="615"/>
                </a:lnTo>
                <a:lnTo>
                  <a:pt x="933" y="617"/>
                </a:lnTo>
                <a:lnTo>
                  <a:pt x="933" y="619"/>
                </a:lnTo>
                <a:lnTo>
                  <a:pt x="933" y="620"/>
                </a:lnTo>
                <a:lnTo>
                  <a:pt x="933" y="621"/>
                </a:lnTo>
                <a:lnTo>
                  <a:pt x="933" y="622"/>
                </a:lnTo>
                <a:lnTo>
                  <a:pt x="933" y="623"/>
                </a:lnTo>
                <a:lnTo>
                  <a:pt x="933" y="626"/>
                </a:lnTo>
                <a:lnTo>
                  <a:pt x="933" y="627"/>
                </a:lnTo>
                <a:lnTo>
                  <a:pt x="932" y="627"/>
                </a:lnTo>
                <a:lnTo>
                  <a:pt x="931" y="627"/>
                </a:lnTo>
                <a:lnTo>
                  <a:pt x="930" y="628"/>
                </a:lnTo>
                <a:lnTo>
                  <a:pt x="929" y="628"/>
                </a:lnTo>
                <a:lnTo>
                  <a:pt x="927" y="628"/>
                </a:lnTo>
                <a:lnTo>
                  <a:pt x="926" y="628"/>
                </a:lnTo>
                <a:lnTo>
                  <a:pt x="925" y="628"/>
                </a:lnTo>
                <a:lnTo>
                  <a:pt x="924" y="628"/>
                </a:lnTo>
                <a:lnTo>
                  <a:pt x="924" y="629"/>
                </a:lnTo>
                <a:lnTo>
                  <a:pt x="923" y="629"/>
                </a:lnTo>
                <a:lnTo>
                  <a:pt x="922" y="629"/>
                </a:lnTo>
                <a:lnTo>
                  <a:pt x="921" y="629"/>
                </a:lnTo>
                <a:lnTo>
                  <a:pt x="919" y="629"/>
                </a:lnTo>
                <a:lnTo>
                  <a:pt x="918" y="629"/>
                </a:lnTo>
                <a:lnTo>
                  <a:pt x="918" y="630"/>
                </a:lnTo>
                <a:lnTo>
                  <a:pt x="917" y="630"/>
                </a:lnTo>
                <a:lnTo>
                  <a:pt x="917" y="631"/>
                </a:lnTo>
                <a:lnTo>
                  <a:pt x="916" y="631"/>
                </a:lnTo>
                <a:lnTo>
                  <a:pt x="915" y="631"/>
                </a:lnTo>
                <a:lnTo>
                  <a:pt x="914" y="631"/>
                </a:lnTo>
                <a:lnTo>
                  <a:pt x="914" y="633"/>
                </a:lnTo>
                <a:lnTo>
                  <a:pt x="913" y="633"/>
                </a:lnTo>
                <a:lnTo>
                  <a:pt x="913" y="631"/>
                </a:lnTo>
                <a:lnTo>
                  <a:pt x="913" y="633"/>
                </a:lnTo>
                <a:lnTo>
                  <a:pt x="912" y="633"/>
                </a:lnTo>
                <a:lnTo>
                  <a:pt x="910" y="633"/>
                </a:lnTo>
                <a:lnTo>
                  <a:pt x="909" y="634"/>
                </a:lnTo>
                <a:lnTo>
                  <a:pt x="908" y="634"/>
                </a:lnTo>
                <a:lnTo>
                  <a:pt x="907" y="635"/>
                </a:lnTo>
                <a:lnTo>
                  <a:pt x="907" y="636"/>
                </a:lnTo>
                <a:lnTo>
                  <a:pt x="906" y="636"/>
                </a:lnTo>
                <a:lnTo>
                  <a:pt x="905" y="636"/>
                </a:lnTo>
                <a:lnTo>
                  <a:pt x="904" y="636"/>
                </a:lnTo>
                <a:lnTo>
                  <a:pt x="903" y="636"/>
                </a:lnTo>
                <a:lnTo>
                  <a:pt x="903" y="637"/>
                </a:lnTo>
                <a:lnTo>
                  <a:pt x="903" y="638"/>
                </a:lnTo>
                <a:lnTo>
                  <a:pt x="903" y="639"/>
                </a:lnTo>
                <a:lnTo>
                  <a:pt x="901" y="639"/>
                </a:lnTo>
                <a:lnTo>
                  <a:pt x="901" y="640"/>
                </a:lnTo>
                <a:lnTo>
                  <a:pt x="900" y="640"/>
                </a:lnTo>
                <a:lnTo>
                  <a:pt x="899" y="640"/>
                </a:lnTo>
                <a:lnTo>
                  <a:pt x="899" y="639"/>
                </a:lnTo>
                <a:lnTo>
                  <a:pt x="898" y="639"/>
                </a:lnTo>
                <a:lnTo>
                  <a:pt x="898" y="640"/>
                </a:lnTo>
                <a:lnTo>
                  <a:pt x="897" y="640"/>
                </a:lnTo>
                <a:lnTo>
                  <a:pt x="896" y="640"/>
                </a:lnTo>
                <a:lnTo>
                  <a:pt x="896" y="642"/>
                </a:lnTo>
                <a:lnTo>
                  <a:pt x="895" y="642"/>
                </a:lnTo>
                <a:lnTo>
                  <a:pt x="893" y="642"/>
                </a:lnTo>
                <a:lnTo>
                  <a:pt x="892" y="642"/>
                </a:lnTo>
                <a:lnTo>
                  <a:pt x="891" y="642"/>
                </a:lnTo>
                <a:lnTo>
                  <a:pt x="891" y="643"/>
                </a:lnTo>
                <a:lnTo>
                  <a:pt x="890" y="643"/>
                </a:lnTo>
                <a:lnTo>
                  <a:pt x="889" y="643"/>
                </a:lnTo>
                <a:lnTo>
                  <a:pt x="889" y="644"/>
                </a:lnTo>
                <a:lnTo>
                  <a:pt x="888" y="644"/>
                </a:lnTo>
                <a:lnTo>
                  <a:pt x="887" y="645"/>
                </a:lnTo>
                <a:lnTo>
                  <a:pt x="887" y="648"/>
                </a:lnTo>
                <a:lnTo>
                  <a:pt x="887" y="654"/>
                </a:lnTo>
                <a:lnTo>
                  <a:pt x="887" y="659"/>
                </a:lnTo>
                <a:lnTo>
                  <a:pt x="887" y="660"/>
                </a:lnTo>
                <a:lnTo>
                  <a:pt x="887" y="661"/>
                </a:lnTo>
                <a:lnTo>
                  <a:pt x="887" y="662"/>
                </a:lnTo>
                <a:lnTo>
                  <a:pt x="887" y="664"/>
                </a:lnTo>
                <a:lnTo>
                  <a:pt x="887" y="665"/>
                </a:lnTo>
                <a:lnTo>
                  <a:pt x="887" y="668"/>
                </a:lnTo>
                <a:lnTo>
                  <a:pt x="887" y="669"/>
                </a:lnTo>
                <a:lnTo>
                  <a:pt x="887" y="670"/>
                </a:lnTo>
                <a:lnTo>
                  <a:pt x="887" y="678"/>
                </a:lnTo>
                <a:lnTo>
                  <a:pt x="887" y="680"/>
                </a:lnTo>
                <a:lnTo>
                  <a:pt x="888" y="680"/>
                </a:lnTo>
                <a:lnTo>
                  <a:pt x="888" y="681"/>
                </a:lnTo>
                <a:lnTo>
                  <a:pt x="887" y="681"/>
                </a:lnTo>
                <a:lnTo>
                  <a:pt x="887" y="682"/>
                </a:lnTo>
                <a:lnTo>
                  <a:pt x="887" y="696"/>
                </a:lnTo>
                <a:lnTo>
                  <a:pt x="887" y="704"/>
                </a:lnTo>
                <a:lnTo>
                  <a:pt x="887" y="712"/>
                </a:lnTo>
                <a:lnTo>
                  <a:pt x="887" y="714"/>
                </a:lnTo>
                <a:lnTo>
                  <a:pt x="887" y="718"/>
                </a:lnTo>
                <a:lnTo>
                  <a:pt x="887" y="720"/>
                </a:lnTo>
                <a:lnTo>
                  <a:pt x="887" y="721"/>
                </a:lnTo>
                <a:lnTo>
                  <a:pt x="887" y="723"/>
                </a:lnTo>
                <a:lnTo>
                  <a:pt x="887" y="724"/>
                </a:lnTo>
                <a:lnTo>
                  <a:pt x="887" y="727"/>
                </a:lnTo>
                <a:lnTo>
                  <a:pt x="903" y="727"/>
                </a:lnTo>
                <a:lnTo>
                  <a:pt x="906" y="727"/>
                </a:lnTo>
                <a:lnTo>
                  <a:pt x="908" y="727"/>
                </a:lnTo>
                <a:lnTo>
                  <a:pt x="917" y="727"/>
                </a:lnTo>
                <a:lnTo>
                  <a:pt x="917" y="735"/>
                </a:lnTo>
                <a:lnTo>
                  <a:pt x="917" y="743"/>
                </a:lnTo>
                <a:lnTo>
                  <a:pt x="917" y="744"/>
                </a:lnTo>
                <a:lnTo>
                  <a:pt x="917" y="747"/>
                </a:lnTo>
                <a:lnTo>
                  <a:pt x="917" y="755"/>
                </a:lnTo>
                <a:lnTo>
                  <a:pt x="917" y="756"/>
                </a:lnTo>
                <a:lnTo>
                  <a:pt x="917" y="757"/>
                </a:lnTo>
                <a:lnTo>
                  <a:pt x="917" y="773"/>
                </a:lnTo>
                <a:lnTo>
                  <a:pt x="917" y="779"/>
                </a:lnTo>
                <a:lnTo>
                  <a:pt x="917" y="780"/>
                </a:lnTo>
                <a:lnTo>
                  <a:pt x="917" y="788"/>
                </a:lnTo>
                <a:lnTo>
                  <a:pt x="917" y="799"/>
                </a:lnTo>
                <a:lnTo>
                  <a:pt x="917" y="804"/>
                </a:lnTo>
                <a:lnTo>
                  <a:pt x="918" y="804"/>
                </a:lnTo>
                <a:lnTo>
                  <a:pt x="921" y="804"/>
                </a:lnTo>
                <a:lnTo>
                  <a:pt x="923" y="804"/>
                </a:lnTo>
                <a:lnTo>
                  <a:pt x="926" y="804"/>
                </a:lnTo>
                <a:lnTo>
                  <a:pt x="930" y="804"/>
                </a:lnTo>
                <a:lnTo>
                  <a:pt x="933" y="804"/>
                </a:lnTo>
                <a:lnTo>
                  <a:pt x="935" y="804"/>
                </a:lnTo>
                <a:lnTo>
                  <a:pt x="939" y="804"/>
                </a:lnTo>
                <a:lnTo>
                  <a:pt x="940" y="804"/>
                </a:lnTo>
                <a:lnTo>
                  <a:pt x="942" y="804"/>
                </a:lnTo>
                <a:lnTo>
                  <a:pt x="944" y="804"/>
                </a:lnTo>
                <a:lnTo>
                  <a:pt x="948" y="804"/>
                </a:lnTo>
                <a:lnTo>
                  <a:pt x="948" y="812"/>
                </a:lnTo>
                <a:lnTo>
                  <a:pt x="948" y="820"/>
                </a:lnTo>
                <a:lnTo>
                  <a:pt x="948" y="823"/>
                </a:lnTo>
                <a:lnTo>
                  <a:pt x="948" y="828"/>
                </a:lnTo>
                <a:lnTo>
                  <a:pt x="948" y="829"/>
                </a:lnTo>
                <a:lnTo>
                  <a:pt x="948" y="832"/>
                </a:lnTo>
                <a:lnTo>
                  <a:pt x="948" y="834"/>
                </a:lnTo>
                <a:lnTo>
                  <a:pt x="948" y="835"/>
                </a:lnTo>
                <a:lnTo>
                  <a:pt x="948" y="836"/>
                </a:lnTo>
                <a:lnTo>
                  <a:pt x="948" y="837"/>
                </a:lnTo>
                <a:lnTo>
                  <a:pt x="948" y="838"/>
                </a:lnTo>
                <a:lnTo>
                  <a:pt x="948" y="839"/>
                </a:lnTo>
                <a:lnTo>
                  <a:pt x="949" y="840"/>
                </a:lnTo>
                <a:lnTo>
                  <a:pt x="949" y="849"/>
                </a:lnTo>
                <a:lnTo>
                  <a:pt x="948" y="851"/>
                </a:lnTo>
                <a:lnTo>
                  <a:pt x="948" y="855"/>
                </a:lnTo>
                <a:lnTo>
                  <a:pt x="948" y="859"/>
                </a:lnTo>
                <a:lnTo>
                  <a:pt x="948" y="863"/>
                </a:lnTo>
                <a:lnTo>
                  <a:pt x="949" y="864"/>
                </a:lnTo>
                <a:lnTo>
                  <a:pt x="950" y="864"/>
                </a:lnTo>
                <a:lnTo>
                  <a:pt x="964" y="864"/>
                </a:lnTo>
                <a:lnTo>
                  <a:pt x="972" y="864"/>
                </a:lnTo>
                <a:lnTo>
                  <a:pt x="978" y="864"/>
                </a:lnTo>
                <a:lnTo>
                  <a:pt x="979" y="864"/>
                </a:lnTo>
                <a:lnTo>
                  <a:pt x="987" y="864"/>
                </a:lnTo>
                <a:lnTo>
                  <a:pt x="994" y="864"/>
                </a:lnTo>
                <a:lnTo>
                  <a:pt x="998" y="864"/>
                </a:lnTo>
                <a:lnTo>
                  <a:pt x="1000" y="864"/>
                </a:lnTo>
                <a:lnTo>
                  <a:pt x="1004" y="864"/>
                </a:lnTo>
                <a:lnTo>
                  <a:pt x="1009" y="864"/>
                </a:lnTo>
                <a:lnTo>
                  <a:pt x="1014" y="864"/>
                </a:lnTo>
                <a:lnTo>
                  <a:pt x="1019" y="864"/>
                </a:lnTo>
                <a:lnTo>
                  <a:pt x="1025" y="864"/>
                </a:lnTo>
                <a:lnTo>
                  <a:pt x="1029" y="864"/>
                </a:lnTo>
                <a:lnTo>
                  <a:pt x="1033" y="864"/>
                </a:lnTo>
                <a:lnTo>
                  <a:pt x="1039" y="864"/>
                </a:lnTo>
                <a:lnTo>
                  <a:pt x="1042" y="864"/>
                </a:lnTo>
                <a:lnTo>
                  <a:pt x="1043" y="864"/>
                </a:lnTo>
                <a:lnTo>
                  <a:pt x="1046" y="864"/>
                </a:lnTo>
                <a:lnTo>
                  <a:pt x="1047" y="864"/>
                </a:lnTo>
                <a:lnTo>
                  <a:pt x="1047" y="868"/>
                </a:lnTo>
                <a:lnTo>
                  <a:pt x="1047" y="871"/>
                </a:lnTo>
                <a:lnTo>
                  <a:pt x="1047" y="872"/>
                </a:lnTo>
                <a:lnTo>
                  <a:pt x="1047" y="879"/>
                </a:lnTo>
                <a:lnTo>
                  <a:pt x="1047" y="889"/>
                </a:lnTo>
                <a:lnTo>
                  <a:pt x="1045" y="897"/>
                </a:lnTo>
                <a:lnTo>
                  <a:pt x="1043" y="903"/>
                </a:lnTo>
                <a:lnTo>
                  <a:pt x="1042" y="905"/>
                </a:lnTo>
                <a:lnTo>
                  <a:pt x="1043" y="905"/>
                </a:lnTo>
                <a:lnTo>
                  <a:pt x="1039" y="920"/>
                </a:lnTo>
                <a:lnTo>
                  <a:pt x="1038" y="921"/>
                </a:lnTo>
                <a:lnTo>
                  <a:pt x="1038" y="922"/>
                </a:lnTo>
                <a:lnTo>
                  <a:pt x="1038" y="924"/>
                </a:lnTo>
                <a:lnTo>
                  <a:pt x="1037" y="924"/>
                </a:lnTo>
                <a:lnTo>
                  <a:pt x="1036" y="927"/>
                </a:lnTo>
                <a:lnTo>
                  <a:pt x="1036" y="929"/>
                </a:lnTo>
                <a:lnTo>
                  <a:pt x="1036" y="930"/>
                </a:lnTo>
                <a:lnTo>
                  <a:pt x="1036" y="931"/>
                </a:lnTo>
                <a:lnTo>
                  <a:pt x="1035" y="932"/>
                </a:lnTo>
                <a:lnTo>
                  <a:pt x="1035" y="933"/>
                </a:lnTo>
                <a:lnTo>
                  <a:pt x="1034" y="935"/>
                </a:lnTo>
                <a:lnTo>
                  <a:pt x="1034" y="936"/>
                </a:lnTo>
                <a:lnTo>
                  <a:pt x="1033" y="936"/>
                </a:lnTo>
                <a:lnTo>
                  <a:pt x="1033" y="937"/>
                </a:lnTo>
                <a:lnTo>
                  <a:pt x="1030" y="939"/>
                </a:lnTo>
                <a:lnTo>
                  <a:pt x="1029" y="939"/>
                </a:lnTo>
                <a:lnTo>
                  <a:pt x="1028" y="941"/>
                </a:lnTo>
                <a:lnTo>
                  <a:pt x="1027" y="941"/>
                </a:lnTo>
                <a:lnTo>
                  <a:pt x="1026" y="943"/>
                </a:lnTo>
                <a:lnTo>
                  <a:pt x="1025" y="943"/>
                </a:lnTo>
                <a:lnTo>
                  <a:pt x="1025" y="944"/>
                </a:lnTo>
                <a:lnTo>
                  <a:pt x="1024" y="944"/>
                </a:lnTo>
                <a:lnTo>
                  <a:pt x="1022" y="944"/>
                </a:lnTo>
                <a:lnTo>
                  <a:pt x="1021" y="945"/>
                </a:lnTo>
                <a:lnTo>
                  <a:pt x="1020" y="945"/>
                </a:lnTo>
                <a:lnTo>
                  <a:pt x="1019" y="945"/>
                </a:lnTo>
                <a:lnTo>
                  <a:pt x="1018" y="945"/>
                </a:lnTo>
                <a:lnTo>
                  <a:pt x="1017" y="945"/>
                </a:lnTo>
                <a:lnTo>
                  <a:pt x="1014" y="945"/>
                </a:lnTo>
                <a:lnTo>
                  <a:pt x="1013" y="946"/>
                </a:lnTo>
                <a:lnTo>
                  <a:pt x="1013" y="947"/>
                </a:lnTo>
                <a:lnTo>
                  <a:pt x="1013" y="948"/>
                </a:lnTo>
                <a:lnTo>
                  <a:pt x="1012" y="948"/>
                </a:lnTo>
                <a:lnTo>
                  <a:pt x="1012" y="949"/>
                </a:lnTo>
                <a:lnTo>
                  <a:pt x="1012" y="951"/>
                </a:lnTo>
                <a:lnTo>
                  <a:pt x="1011" y="951"/>
                </a:lnTo>
                <a:lnTo>
                  <a:pt x="1011" y="952"/>
                </a:lnTo>
                <a:lnTo>
                  <a:pt x="1011" y="953"/>
                </a:lnTo>
                <a:lnTo>
                  <a:pt x="1010" y="953"/>
                </a:lnTo>
                <a:lnTo>
                  <a:pt x="1010" y="954"/>
                </a:lnTo>
                <a:lnTo>
                  <a:pt x="1010" y="955"/>
                </a:lnTo>
                <a:lnTo>
                  <a:pt x="1010" y="956"/>
                </a:lnTo>
                <a:lnTo>
                  <a:pt x="1009" y="956"/>
                </a:lnTo>
                <a:lnTo>
                  <a:pt x="1009" y="957"/>
                </a:lnTo>
                <a:lnTo>
                  <a:pt x="1008" y="957"/>
                </a:lnTo>
                <a:lnTo>
                  <a:pt x="1007" y="957"/>
                </a:lnTo>
                <a:lnTo>
                  <a:pt x="1007" y="958"/>
                </a:lnTo>
                <a:lnTo>
                  <a:pt x="1005" y="958"/>
                </a:lnTo>
                <a:lnTo>
                  <a:pt x="1004" y="958"/>
                </a:lnTo>
                <a:lnTo>
                  <a:pt x="1003" y="958"/>
                </a:lnTo>
                <a:lnTo>
                  <a:pt x="1002" y="958"/>
                </a:lnTo>
                <a:lnTo>
                  <a:pt x="1001" y="958"/>
                </a:lnTo>
                <a:lnTo>
                  <a:pt x="1000" y="958"/>
                </a:lnTo>
                <a:lnTo>
                  <a:pt x="999" y="957"/>
                </a:lnTo>
                <a:lnTo>
                  <a:pt x="998" y="957"/>
                </a:lnTo>
                <a:lnTo>
                  <a:pt x="996" y="957"/>
                </a:lnTo>
                <a:lnTo>
                  <a:pt x="996" y="956"/>
                </a:lnTo>
                <a:lnTo>
                  <a:pt x="995" y="956"/>
                </a:lnTo>
                <a:lnTo>
                  <a:pt x="995" y="955"/>
                </a:lnTo>
                <a:lnTo>
                  <a:pt x="994" y="955"/>
                </a:lnTo>
                <a:lnTo>
                  <a:pt x="993" y="955"/>
                </a:lnTo>
                <a:lnTo>
                  <a:pt x="993" y="954"/>
                </a:lnTo>
                <a:lnTo>
                  <a:pt x="992" y="954"/>
                </a:lnTo>
                <a:lnTo>
                  <a:pt x="992" y="953"/>
                </a:lnTo>
                <a:lnTo>
                  <a:pt x="991" y="952"/>
                </a:lnTo>
                <a:lnTo>
                  <a:pt x="990" y="952"/>
                </a:lnTo>
                <a:lnTo>
                  <a:pt x="991" y="951"/>
                </a:lnTo>
                <a:lnTo>
                  <a:pt x="990" y="951"/>
                </a:lnTo>
                <a:lnTo>
                  <a:pt x="988" y="949"/>
                </a:lnTo>
                <a:lnTo>
                  <a:pt x="987" y="949"/>
                </a:lnTo>
                <a:lnTo>
                  <a:pt x="986" y="948"/>
                </a:lnTo>
                <a:lnTo>
                  <a:pt x="985" y="951"/>
                </a:lnTo>
                <a:lnTo>
                  <a:pt x="984" y="951"/>
                </a:lnTo>
                <a:lnTo>
                  <a:pt x="984" y="949"/>
                </a:lnTo>
                <a:lnTo>
                  <a:pt x="983" y="949"/>
                </a:lnTo>
                <a:lnTo>
                  <a:pt x="983" y="948"/>
                </a:lnTo>
                <a:lnTo>
                  <a:pt x="982" y="948"/>
                </a:lnTo>
                <a:lnTo>
                  <a:pt x="982" y="947"/>
                </a:lnTo>
                <a:lnTo>
                  <a:pt x="981" y="947"/>
                </a:lnTo>
                <a:lnTo>
                  <a:pt x="981" y="946"/>
                </a:lnTo>
                <a:lnTo>
                  <a:pt x="979" y="946"/>
                </a:lnTo>
                <a:lnTo>
                  <a:pt x="979" y="945"/>
                </a:lnTo>
                <a:lnTo>
                  <a:pt x="978" y="945"/>
                </a:lnTo>
                <a:lnTo>
                  <a:pt x="978" y="944"/>
                </a:lnTo>
                <a:lnTo>
                  <a:pt x="977" y="944"/>
                </a:lnTo>
                <a:lnTo>
                  <a:pt x="977" y="945"/>
                </a:lnTo>
                <a:lnTo>
                  <a:pt x="976" y="944"/>
                </a:lnTo>
                <a:lnTo>
                  <a:pt x="975" y="944"/>
                </a:lnTo>
                <a:lnTo>
                  <a:pt x="974" y="944"/>
                </a:lnTo>
                <a:lnTo>
                  <a:pt x="973" y="944"/>
                </a:lnTo>
                <a:lnTo>
                  <a:pt x="973" y="945"/>
                </a:lnTo>
                <a:lnTo>
                  <a:pt x="970" y="945"/>
                </a:lnTo>
                <a:lnTo>
                  <a:pt x="969" y="946"/>
                </a:lnTo>
                <a:lnTo>
                  <a:pt x="968" y="946"/>
                </a:lnTo>
                <a:lnTo>
                  <a:pt x="968" y="947"/>
                </a:lnTo>
                <a:lnTo>
                  <a:pt x="967" y="947"/>
                </a:lnTo>
                <a:lnTo>
                  <a:pt x="967" y="948"/>
                </a:lnTo>
                <a:lnTo>
                  <a:pt x="966" y="948"/>
                </a:lnTo>
                <a:lnTo>
                  <a:pt x="965" y="948"/>
                </a:lnTo>
                <a:lnTo>
                  <a:pt x="965" y="949"/>
                </a:lnTo>
                <a:lnTo>
                  <a:pt x="964" y="949"/>
                </a:lnTo>
                <a:lnTo>
                  <a:pt x="962" y="951"/>
                </a:lnTo>
                <a:lnTo>
                  <a:pt x="961" y="951"/>
                </a:lnTo>
                <a:lnTo>
                  <a:pt x="961" y="952"/>
                </a:lnTo>
                <a:lnTo>
                  <a:pt x="961" y="953"/>
                </a:lnTo>
                <a:lnTo>
                  <a:pt x="961" y="954"/>
                </a:lnTo>
                <a:lnTo>
                  <a:pt x="962" y="955"/>
                </a:lnTo>
                <a:lnTo>
                  <a:pt x="962" y="956"/>
                </a:lnTo>
                <a:lnTo>
                  <a:pt x="961" y="956"/>
                </a:lnTo>
                <a:lnTo>
                  <a:pt x="961" y="955"/>
                </a:lnTo>
                <a:lnTo>
                  <a:pt x="960" y="955"/>
                </a:lnTo>
                <a:lnTo>
                  <a:pt x="960" y="954"/>
                </a:lnTo>
                <a:lnTo>
                  <a:pt x="959" y="954"/>
                </a:lnTo>
                <a:lnTo>
                  <a:pt x="959" y="953"/>
                </a:lnTo>
                <a:lnTo>
                  <a:pt x="958" y="953"/>
                </a:lnTo>
                <a:lnTo>
                  <a:pt x="957" y="953"/>
                </a:lnTo>
                <a:lnTo>
                  <a:pt x="957" y="954"/>
                </a:lnTo>
                <a:lnTo>
                  <a:pt x="956" y="954"/>
                </a:lnTo>
                <a:lnTo>
                  <a:pt x="955" y="954"/>
                </a:lnTo>
                <a:lnTo>
                  <a:pt x="953" y="954"/>
                </a:lnTo>
                <a:lnTo>
                  <a:pt x="953" y="955"/>
                </a:lnTo>
                <a:lnTo>
                  <a:pt x="952" y="955"/>
                </a:lnTo>
                <a:lnTo>
                  <a:pt x="951" y="955"/>
                </a:lnTo>
                <a:lnTo>
                  <a:pt x="951" y="956"/>
                </a:lnTo>
                <a:lnTo>
                  <a:pt x="950" y="956"/>
                </a:lnTo>
                <a:lnTo>
                  <a:pt x="950" y="957"/>
                </a:lnTo>
                <a:lnTo>
                  <a:pt x="950" y="958"/>
                </a:lnTo>
                <a:lnTo>
                  <a:pt x="950" y="960"/>
                </a:lnTo>
                <a:lnTo>
                  <a:pt x="951" y="961"/>
                </a:lnTo>
                <a:lnTo>
                  <a:pt x="950" y="961"/>
                </a:lnTo>
                <a:lnTo>
                  <a:pt x="950" y="960"/>
                </a:lnTo>
                <a:lnTo>
                  <a:pt x="949" y="960"/>
                </a:lnTo>
                <a:lnTo>
                  <a:pt x="949" y="958"/>
                </a:lnTo>
                <a:lnTo>
                  <a:pt x="948" y="958"/>
                </a:lnTo>
                <a:lnTo>
                  <a:pt x="947" y="958"/>
                </a:lnTo>
                <a:lnTo>
                  <a:pt x="945" y="958"/>
                </a:lnTo>
                <a:lnTo>
                  <a:pt x="944" y="960"/>
                </a:lnTo>
                <a:lnTo>
                  <a:pt x="943" y="960"/>
                </a:lnTo>
                <a:lnTo>
                  <a:pt x="942" y="960"/>
                </a:lnTo>
                <a:lnTo>
                  <a:pt x="941" y="960"/>
                </a:lnTo>
                <a:lnTo>
                  <a:pt x="940" y="960"/>
                </a:lnTo>
                <a:lnTo>
                  <a:pt x="940" y="958"/>
                </a:lnTo>
                <a:lnTo>
                  <a:pt x="939" y="958"/>
                </a:lnTo>
                <a:lnTo>
                  <a:pt x="938" y="958"/>
                </a:lnTo>
                <a:lnTo>
                  <a:pt x="936" y="958"/>
                </a:lnTo>
                <a:lnTo>
                  <a:pt x="935" y="958"/>
                </a:lnTo>
                <a:lnTo>
                  <a:pt x="934" y="958"/>
                </a:lnTo>
                <a:lnTo>
                  <a:pt x="933" y="957"/>
                </a:lnTo>
                <a:lnTo>
                  <a:pt x="932" y="957"/>
                </a:lnTo>
                <a:lnTo>
                  <a:pt x="931" y="957"/>
                </a:lnTo>
                <a:lnTo>
                  <a:pt x="930" y="958"/>
                </a:lnTo>
                <a:lnTo>
                  <a:pt x="929" y="958"/>
                </a:lnTo>
                <a:lnTo>
                  <a:pt x="927" y="958"/>
                </a:lnTo>
                <a:lnTo>
                  <a:pt x="926" y="958"/>
                </a:lnTo>
                <a:lnTo>
                  <a:pt x="926" y="957"/>
                </a:lnTo>
                <a:lnTo>
                  <a:pt x="925" y="957"/>
                </a:lnTo>
                <a:lnTo>
                  <a:pt x="924" y="957"/>
                </a:lnTo>
                <a:lnTo>
                  <a:pt x="923" y="957"/>
                </a:lnTo>
                <a:lnTo>
                  <a:pt x="922" y="957"/>
                </a:lnTo>
                <a:lnTo>
                  <a:pt x="921" y="957"/>
                </a:lnTo>
                <a:lnTo>
                  <a:pt x="919" y="957"/>
                </a:lnTo>
                <a:lnTo>
                  <a:pt x="918" y="957"/>
                </a:lnTo>
                <a:lnTo>
                  <a:pt x="918" y="958"/>
                </a:lnTo>
                <a:lnTo>
                  <a:pt x="917" y="958"/>
                </a:lnTo>
                <a:lnTo>
                  <a:pt x="916" y="957"/>
                </a:lnTo>
                <a:lnTo>
                  <a:pt x="915" y="957"/>
                </a:lnTo>
                <a:lnTo>
                  <a:pt x="915" y="958"/>
                </a:lnTo>
                <a:lnTo>
                  <a:pt x="914" y="958"/>
                </a:lnTo>
                <a:lnTo>
                  <a:pt x="913" y="958"/>
                </a:lnTo>
                <a:lnTo>
                  <a:pt x="912" y="958"/>
                </a:lnTo>
                <a:lnTo>
                  <a:pt x="912" y="957"/>
                </a:lnTo>
                <a:lnTo>
                  <a:pt x="912" y="958"/>
                </a:lnTo>
                <a:lnTo>
                  <a:pt x="912" y="957"/>
                </a:lnTo>
                <a:lnTo>
                  <a:pt x="917" y="954"/>
                </a:lnTo>
                <a:lnTo>
                  <a:pt x="917" y="953"/>
                </a:lnTo>
                <a:lnTo>
                  <a:pt x="917" y="952"/>
                </a:lnTo>
                <a:lnTo>
                  <a:pt x="917" y="951"/>
                </a:lnTo>
                <a:lnTo>
                  <a:pt x="916" y="952"/>
                </a:lnTo>
                <a:lnTo>
                  <a:pt x="915" y="952"/>
                </a:lnTo>
                <a:lnTo>
                  <a:pt x="914" y="952"/>
                </a:lnTo>
                <a:lnTo>
                  <a:pt x="913" y="952"/>
                </a:lnTo>
                <a:lnTo>
                  <a:pt x="914" y="952"/>
                </a:lnTo>
                <a:lnTo>
                  <a:pt x="914" y="951"/>
                </a:lnTo>
                <a:lnTo>
                  <a:pt x="914" y="949"/>
                </a:lnTo>
                <a:lnTo>
                  <a:pt x="912" y="951"/>
                </a:lnTo>
                <a:lnTo>
                  <a:pt x="912" y="949"/>
                </a:lnTo>
                <a:lnTo>
                  <a:pt x="912" y="948"/>
                </a:lnTo>
                <a:lnTo>
                  <a:pt x="910" y="948"/>
                </a:lnTo>
                <a:lnTo>
                  <a:pt x="912" y="948"/>
                </a:lnTo>
                <a:lnTo>
                  <a:pt x="915" y="948"/>
                </a:lnTo>
                <a:lnTo>
                  <a:pt x="916" y="948"/>
                </a:lnTo>
                <a:lnTo>
                  <a:pt x="916" y="947"/>
                </a:lnTo>
                <a:lnTo>
                  <a:pt x="917" y="947"/>
                </a:lnTo>
                <a:lnTo>
                  <a:pt x="917" y="946"/>
                </a:lnTo>
                <a:lnTo>
                  <a:pt x="917" y="945"/>
                </a:lnTo>
                <a:lnTo>
                  <a:pt x="916" y="945"/>
                </a:lnTo>
                <a:lnTo>
                  <a:pt x="916" y="946"/>
                </a:lnTo>
                <a:lnTo>
                  <a:pt x="916" y="947"/>
                </a:lnTo>
                <a:lnTo>
                  <a:pt x="915" y="947"/>
                </a:lnTo>
                <a:lnTo>
                  <a:pt x="914" y="947"/>
                </a:lnTo>
                <a:lnTo>
                  <a:pt x="913" y="947"/>
                </a:lnTo>
                <a:lnTo>
                  <a:pt x="912" y="947"/>
                </a:lnTo>
                <a:lnTo>
                  <a:pt x="910" y="947"/>
                </a:lnTo>
                <a:lnTo>
                  <a:pt x="910" y="948"/>
                </a:lnTo>
                <a:lnTo>
                  <a:pt x="909" y="948"/>
                </a:lnTo>
                <a:lnTo>
                  <a:pt x="910" y="948"/>
                </a:lnTo>
                <a:lnTo>
                  <a:pt x="910" y="949"/>
                </a:lnTo>
                <a:lnTo>
                  <a:pt x="909" y="951"/>
                </a:lnTo>
                <a:lnTo>
                  <a:pt x="908" y="952"/>
                </a:lnTo>
                <a:lnTo>
                  <a:pt x="907" y="952"/>
                </a:lnTo>
                <a:lnTo>
                  <a:pt x="906" y="952"/>
                </a:lnTo>
                <a:lnTo>
                  <a:pt x="906" y="953"/>
                </a:lnTo>
                <a:lnTo>
                  <a:pt x="905" y="953"/>
                </a:lnTo>
                <a:lnTo>
                  <a:pt x="904" y="954"/>
                </a:lnTo>
                <a:lnTo>
                  <a:pt x="903" y="954"/>
                </a:lnTo>
                <a:lnTo>
                  <a:pt x="903" y="955"/>
                </a:lnTo>
                <a:lnTo>
                  <a:pt x="901" y="955"/>
                </a:lnTo>
                <a:lnTo>
                  <a:pt x="900" y="956"/>
                </a:lnTo>
                <a:lnTo>
                  <a:pt x="899" y="956"/>
                </a:lnTo>
                <a:lnTo>
                  <a:pt x="899" y="957"/>
                </a:lnTo>
                <a:lnTo>
                  <a:pt x="898" y="957"/>
                </a:lnTo>
                <a:lnTo>
                  <a:pt x="897" y="958"/>
                </a:lnTo>
                <a:lnTo>
                  <a:pt x="896" y="958"/>
                </a:lnTo>
                <a:lnTo>
                  <a:pt x="895" y="960"/>
                </a:lnTo>
                <a:lnTo>
                  <a:pt x="893" y="960"/>
                </a:lnTo>
                <a:lnTo>
                  <a:pt x="892" y="960"/>
                </a:lnTo>
                <a:lnTo>
                  <a:pt x="891" y="961"/>
                </a:lnTo>
                <a:lnTo>
                  <a:pt x="890" y="961"/>
                </a:lnTo>
                <a:lnTo>
                  <a:pt x="889" y="961"/>
                </a:lnTo>
                <a:lnTo>
                  <a:pt x="889" y="960"/>
                </a:lnTo>
                <a:lnTo>
                  <a:pt x="888" y="960"/>
                </a:lnTo>
                <a:lnTo>
                  <a:pt x="888" y="961"/>
                </a:lnTo>
                <a:lnTo>
                  <a:pt x="889" y="962"/>
                </a:lnTo>
                <a:lnTo>
                  <a:pt x="889" y="963"/>
                </a:lnTo>
                <a:lnTo>
                  <a:pt x="888" y="963"/>
                </a:lnTo>
                <a:lnTo>
                  <a:pt x="889" y="962"/>
                </a:lnTo>
                <a:lnTo>
                  <a:pt x="888" y="962"/>
                </a:lnTo>
                <a:lnTo>
                  <a:pt x="888" y="963"/>
                </a:lnTo>
                <a:lnTo>
                  <a:pt x="887" y="963"/>
                </a:lnTo>
                <a:lnTo>
                  <a:pt x="888" y="963"/>
                </a:lnTo>
                <a:lnTo>
                  <a:pt x="887" y="963"/>
                </a:lnTo>
                <a:lnTo>
                  <a:pt x="887" y="962"/>
                </a:lnTo>
                <a:lnTo>
                  <a:pt x="886" y="963"/>
                </a:lnTo>
                <a:lnTo>
                  <a:pt x="886" y="964"/>
                </a:lnTo>
                <a:lnTo>
                  <a:pt x="884" y="964"/>
                </a:lnTo>
                <a:lnTo>
                  <a:pt x="883" y="964"/>
                </a:lnTo>
                <a:lnTo>
                  <a:pt x="883" y="965"/>
                </a:lnTo>
                <a:lnTo>
                  <a:pt x="882" y="965"/>
                </a:lnTo>
                <a:lnTo>
                  <a:pt x="882" y="966"/>
                </a:lnTo>
                <a:lnTo>
                  <a:pt x="881" y="966"/>
                </a:lnTo>
                <a:lnTo>
                  <a:pt x="881" y="965"/>
                </a:lnTo>
                <a:lnTo>
                  <a:pt x="881" y="964"/>
                </a:lnTo>
                <a:lnTo>
                  <a:pt x="882" y="964"/>
                </a:lnTo>
                <a:lnTo>
                  <a:pt x="883" y="963"/>
                </a:lnTo>
                <a:lnTo>
                  <a:pt x="884" y="963"/>
                </a:lnTo>
                <a:lnTo>
                  <a:pt x="886" y="963"/>
                </a:lnTo>
                <a:lnTo>
                  <a:pt x="886" y="962"/>
                </a:lnTo>
                <a:lnTo>
                  <a:pt x="887" y="962"/>
                </a:lnTo>
                <a:lnTo>
                  <a:pt x="887" y="961"/>
                </a:lnTo>
                <a:lnTo>
                  <a:pt x="887" y="960"/>
                </a:lnTo>
                <a:lnTo>
                  <a:pt x="887" y="961"/>
                </a:lnTo>
                <a:lnTo>
                  <a:pt x="886" y="961"/>
                </a:lnTo>
                <a:lnTo>
                  <a:pt x="886" y="962"/>
                </a:lnTo>
                <a:lnTo>
                  <a:pt x="884" y="962"/>
                </a:lnTo>
                <a:lnTo>
                  <a:pt x="884" y="963"/>
                </a:lnTo>
                <a:lnTo>
                  <a:pt x="883" y="963"/>
                </a:lnTo>
                <a:lnTo>
                  <a:pt x="882" y="963"/>
                </a:lnTo>
                <a:lnTo>
                  <a:pt x="881" y="963"/>
                </a:lnTo>
                <a:lnTo>
                  <a:pt x="881" y="962"/>
                </a:lnTo>
                <a:lnTo>
                  <a:pt x="882" y="962"/>
                </a:lnTo>
                <a:lnTo>
                  <a:pt x="881" y="961"/>
                </a:lnTo>
                <a:lnTo>
                  <a:pt x="881" y="960"/>
                </a:lnTo>
                <a:lnTo>
                  <a:pt x="882" y="960"/>
                </a:lnTo>
                <a:lnTo>
                  <a:pt x="881" y="960"/>
                </a:lnTo>
                <a:lnTo>
                  <a:pt x="881" y="958"/>
                </a:lnTo>
                <a:lnTo>
                  <a:pt x="881" y="957"/>
                </a:lnTo>
                <a:lnTo>
                  <a:pt x="881" y="956"/>
                </a:lnTo>
                <a:lnTo>
                  <a:pt x="881" y="955"/>
                </a:lnTo>
                <a:lnTo>
                  <a:pt x="881" y="954"/>
                </a:lnTo>
                <a:lnTo>
                  <a:pt x="880" y="954"/>
                </a:lnTo>
                <a:lnTo>
                  <a:pt x="880" y="953"/>
                </a:lnTo>
                <a:lnTo>
                  <a:pt x="880" y="952"/>
                </a:lnTo>
                <a:lnTo>
                  <a:pt x="880" y="951"/>
                </a:lnTo>
                <a:lnTo>
                  <a:pt x="880" y="949"/>
                </a:lnTo>
                <a:lnTo>
                  <a:pt x="880" y="948"/>
                </a:lnTo>
                <a:lnTo>
                  <a:pt x="879" y="947"/>
                </a:lnTo>
                <a:lnTo>
                  <a:pt x="879" y="946"/>
                </a:lnTo>
                <a:lnTo>
                  <a:pt x="878" y="945"/>
                </a:lnTo>
                <a:lnTo>
                  <a:pt x="876" y="944"/>
                </a:lnTo>
                <a:lnTo>
                  <a:pt x="875" y="944"/>
                </a:lnTo>
                <a:lnTo>
                  <a:pt x="875" y="943"/>
                </a:lnTo>
                <a:lnTo>
                  <a:pt x="875" y="941"/>
                </a:lnTo>
                <a:lnTo>
                  <a:pt x="874" y="941"/>
                </a:lnTo>
                <a:lnTo>
                  <a:pt x="873" y="940"/>
                </a:lnTo>
                <a:lnTo>
                  <a:pt x="873" y="939"/>
                </a:lnTo>
                <a:lnTo>
                  <a:pt x="872" y="938"/>
                </a:lnTo>
                <a:lnTo>
                  <a:pt x="872" y="937"/>
                </a:lnTo>
                <a:lnTo>
                  <a:pt x="872" y="936"/>
                </a:lnTo>
                <a:lnTo>
                  <a:pt x="871" y="935"/>
                </a:lnTo>
                <a:lnTo>
                  <a:pt x="871" y="933"/>
                </a:lnTo>
                <a:lnTo>
                  <a:pt x="872" y="933"/>
                </a:lnTo>
                <a:lnTo>
                  <a:pt x="872" y="932"/>
                </a:lnTo>
                <a:lnTo>
                  <a:pt x="874" y="930"/>
                </a:lnTo>
                <a:lnTo>
                  <a:pt x="873" y="929"/>
                </a:lnTo>
                <a:lnTo>
                  <a:pt x="874" y="929"/>
                </a:lnTo>
                <a:lnTo>
                  <a:pt x="874" y="928"/>
                </a:lnTo>
                <a:lnTo>
                  <a:pt x="874" y="929"/>
                </a:lnTo>
                <a:lnTo>
                  <a:pt x="875" y="929"/>
                </a:lnTo>
                <a:lnTo>
                  <a:pt x="875" y="930"/>
                </a:lnTo>
                <a:lnTo>
                  <a:pt x="876" y="930"/>
                </a:lnTo>
                <a:lnTo>
                  <a:pt x="878" y="930"/>
                </a:lnTo>
                <a:lnTo>
                  <a:pt x="878" y="929"/>
                </a:lnTo>
                <a:lnTo>
                  <a:pt x="876" y="929"/>
                </a:lnTo>
                <a:lnTo>
                  <a:pt x="876" y="930"/>
                </a:lnTo>
                <a:lnTo>
                  <a:pt x="876" y="929"/>
                </a:lnTo>
                <a:lnTo>
                  <a:pt x="875" y="929"/>
                </a:lnTo>
                <a:lnTo>
                  <a:pt x="875" y="928"/>
                </a:lnTo>
                <a:lnTo>
                  <a:pt x="876" y="928"/>
                </a:lnTo>
                <a:lnTo>
                  <a:pt x="876" y="927"/>
                </a:lnTo>
                <a:lnTo>
                  <a:pt x="878" y="926"/>
                </a:lnTo>
                <a:lnTo>
                  <a:pt x="878" y="927"/>
                </a:lnTo>
                <a:lnTo>
                  <a:pt x="879" y="927"/>
                </a:lnTo>
                <a:lnTo>
                  <a:pt x="879" y="928"/>
                </a:lnTo>
                <a:lnTo>
                  <a:pt x="880" y="927"/>
                </a:lnTo>
                <a:lnTo>
                  <a:pt x="880" y="928"/>
                </a:lnTo>
                <a:lnTo>
                  <a:pt x="881" y="928"/>
                </a:lnTo>
                <a:lnTo>
                  <a:pt x="882" y="929"/>
                </a:lnTo>
                <a:lnTo>
                  <a:pt x="883" y="929"/>
                </a:lnTo>
                <a:lnTo>
                  <a:pt x="884" y="929"/>
                </a:lnTo>
                <a:lnTo>
                  <a:pt x="886" y="929"/>
                </a:lnTo>
                <a:lnTo>
                  <a:pt x="886" y="930"/>
                </a:lnTo>
                <a:lnTo>
                  <a:pt x="887" y="930"/>
                </a:lnTo>
                <a:lnTo>
                  <a:pt x="887" y="929"/>
                </a:lnTo>
                <a:lnTo>
                  <a:pt x="886" y="929"/>
                </a:lnTo>
                <a:lnTo>
                  <a:pt x="887" y="929"/>
                </a:lnTo>
                <a:lnTo>
                  <a:pt x="886" y="929"/>
                </a:lnTo>
                <a:lnTo>
                  <a:pt x="884" y="929"/>
                </a:lnTo>
                <a:lnTo>
                  <a:pt x="883" y="929"/>
                </a:lnTo>
                <a:lnTo>
                  <a:pt x="882" y="929"/>
                </a:lnTo>
                <a:lnTo>
                  <a:pt x="882" y="928"/>
                </a:lnTo>
                <a:lnTo>
                  <a:pt x="881" y="928"/>
                </a:lnTo>
                <a:lnTo>
                  <a:pt x="881" y="927"/>
                </a:lnTo>
                <a:lnTo>
                  <a:pt x="880" y="927"/>
                </a:lnTo>
                <a:lnTo>
                  <a:pt x="879" y="927"/>
                </a:lnTo>
                <a:lnTo>
                  <a:pt x="879" y="926"/>
                </a:lnTo>
                <a:lnTo>
                  <a:pt x="878" y="926"/>
                </a:lnTo>
                <a:lnTo>
                  <a:pt x="876" y="926"/>
                </a:lnTo>
                <a:lnTo>
                  <a:pt x="876" y="927"/>
                </a:lnTo>
                <a:lnTo>
                  <a:pt x="875" y="927"/>
                </a:lnTo>
                <a:lnTo>
                  <a:pt x="874" y="927"/>
                </a:lnTo>
                <a:lnTo>
                  <a:pt x="874" y="926"/>
                </a:lnTo>
                <a:lnTo>
                  <a:pt x="873" y="926"/>
                </a:lnTo>
                <a:lnTo>
                  <a:pt x="873" y="927"/>
                </a:lnTo>
                <a:lnTo>
                  <a:pt x="873" y="926"/>
                </a:lnTo>
                <a:lnTo>
                  <a:pt x="872" y="926"/>
                </a:lnTo>
                <a:lnTo>
                  <a:pt x="871" y="926"/>
                </a:lnTo>
                <a:lnTo>
                  <a:pt x="871" y="924"/>
                </a:lnTo>
                <a:lnTo>
                  <a:pt x="870" y="923"/>
                </a:lnTo>
                <a:lnTo>
                  <a:pt x="869" y="923"/>
                </a:lnTo>
                <a:lnTo>
                  <a:pt x="867" y="922"/>
                </a:lnTo>
                <a:lnTo>
                  <a:pt x="866" y="922"/>
                </a:lnTo>
                <a:lnTo>
                  <a:pt x="866" y="923"/>
                </a:lnTo>
                <a:lnTo>
                  <a:pt x="865" y="923"/>
                </a:lnTo>
                <a:lnTo>
                  <a:pt x="865" y="922"/>
                </a:lnTo>
                <a:lnTo>
                  <a:pt x="865" y="921"/>
                </a:lnTo>
                <a:lnTo>
                  <a:pt x="864" y="921"/>
                </a:lnTo>
                <a:lnTo>
                  <a:pt x="863" y="921"/>
                </a:lnTo>
                <a:lnTo>
                  <a:pt x="862" y="921"/>
                </a:lnTo>
                <a:lnTo>
                  <a:pt x="861" y="921"/>
                </a:lnTo>
                <a:lnTo>
                  <a:pt x="860" y="921"/>
                </a:lnTo>
                <a:lnTo>
                  <a:pt x="858" y="921"/>
                </a:lnTo>
                <a:lnTo>
                  <a:pt x="858" y="922"/>
                </a:lnTo>
                <a:lnTo>
                  <a:pt x="858" y="923"/>
                </a:lnTo>
                <a:lnTo>
                  <a:pt x="857" y="923"/>
                </a:lnTo>
                <a:lnTo>
                  <a:pt x="857" y="922"/>
                </a:lnTo>
                <a:lnTo>
                  <a:pt x="856" y="922"/>
                </a:lnTo>
                <a:lnTo>
                  <a:pt x="855" y="923"/>
                </a:lnTo>
                <a:lnTo>
                  <a:pt x="856" y="923"/>
                </a:lnTo>
                <a:lnTo>
                  <a:pt x="856" y="924"/>
                </a:lnTo>
                <a:lnTo>
                  <a:pt x="857" y="924"/>
                </a:lnTo>
                <a:lnTo>
                  <a:pt x="857" y="926"/>
                </a:lnTo>
                <a:lnTo>
                  <a:pt x="856" y="926"/>
                </a:lnTo>
                <a:lnTo>
                  <a:pt x="856" y="927"/>
                </a:lnTo>
                <a:lnTo>
                  <a:pt x="855" y="928"/>
                </a:lnTo>
                <a:lnTo>
                  <a:pt x="854" y="929"/>
                </a:lnTo>
                <a:lnTo>
                  <a:pt x="854" y="930"/>
                </a:lnTo>
                <a:lnTo>
                  <a:pt x="854" y="931"/>
                </a:lnTo>
                <a:lnTo>
                  <a:pt x="855" y="931"/>
                </a:lnTo>
                <a:lnTo>
                  <a:pt x="855" y="932"/>
                </a:lnTo>
                <a:lnTo>
                  <a:pt x="856" y="932"/>
                </a:lnTo>
                <a:lnTo>
                  <a:pt x="857" y="932"/>
                </a:lnTo>
                <a:lnTo>
                  <a:pt x="860" y="935"/>
                </a:lnTo>
                <a:lnTo>
                  <a:pt x="861" y="936"/>
                </a:lnTo>
                <a:lnTo>
                  <a:pt x="862" y="937"/>
                </a:lnTo>
                <a:lnTo>
                  <a:pt x="863" y="938"/>
                </a:lnTo>
                <a:lnTo>
                  <a:pt x="865" y="943"/>
                </a:lnTo>
                <a:lnTo>
                  <a:pt x="865" y="944"/>
                </a:lnTo>
                <a:lnTo>
                  <a:pt x="865" y="945"/>
                </a:lnTo>
                <a:lnTo>
                  <a:pt x="866" y="945"/>
                </a:lnTo>
                <a:lnTo>
                  <a:pt x="865" y="945"/>
                </a:lnTo>
                <a:lnTo>
                  <a:pt x="865" y="946"/>
                </a:lnTo>
                <a:lnTo>
                  <a:pt x="866" y="946"/>
                </a:lnTo>
                <a:lnTo>
                  <a:pt x="866" y="953"/>
                </a:lnTo>
                <a:lnTo>
                  <a:pt x="866" y="956"/>
                </a:lnTo>
                <a:lnTo>
                  <a:pt x="866" y="963"/>
                </a:lnTo>
                <a:lnTo>
                  <a:pt x="867" y="963"/>
                </a:lnTo>
                <a:lnTo>
                  <a:pt x="867" y="964"/>
                </a:lnTo>
                <a:lnTo>
                  <a:pt x="866" y="965"/>
                </a:lnTo>
                <a:lnTo>
                  <a:pt x="867" y="965"/>
                </a:lnTo>
                <a:lnTo>
                  <a:pt x="867" y="966"/>
                </a:lnTo>
                <a:lnTo>
                  <a:pt x="866" y="966"/>
                </a:lnTo>
                <a:lnTo>
                  <a:pt x="866" y="968"/>
                </a:lnTo>
                <a:lnTo>
                  <a:pt x="865" y="968"/>
                </a:lnTo>
                <a:lnTo>
                  <a:pt x="857" y="968"/>
                </a:lnTo>
                <a:lnTo>
                  <a:pt x="854" y="968"/>
                </a:lnTo>
                <a:lnTo>
                  <a:pt x="852" y="968"/>
                </a:lnTo>
                <a:lnTo>
                  <a:pt x="847" y="968"/>
                </a:lnTo>
                <a:lnTo>
                  <a:pt x="846" y="968"/>
                </a:lnTo>
                <a:lnTo>
                  <a:pt x="845" y="968"/>
                </a:lnTo>
                <a:lnTo>
                  <a:pt x="844" y="968"/>
                </a:lnTo>
                <a:lnTo>
                  <a:pt x="843" y="968"/>
                </a:lnTo>
                <a:lnTo>
                  <a:pt x="841" y="968"/>
                </a:lnTo>
                <a:lnTo>
                  <a:pt x="841" y="966"/>
                </a:lnTo>
                <a:lnTo>
                  <a:pt x="840" y="965"/>
                </a:lnTo>
                <a:lnTo>
                  <a:pt x="840" y="964"/>
                </a:lnTo>
                <a:lnTo>
                  <a:pt x="840" y="963"/>
                </a:lnTo>
                <a:lnTo>
                  <a:pt x="840" y="962"/>
                </a:lnTo>
                <a:lnTo>
                  <a:pt x="839" y="962"/>
                </a:lnTo>
                <a:lnTo>
                  <a:pt x="839" y="961"/>
                </a:lnTo>
                <a:lnTo>
                  <a:pt x="840" y="960"/>
                </a:lnTo>
                <a:lnTo>
                  <a:pt x="840" y="958"/>
                </a:lnTo>
                <a:lnTo>
                  <a:pt x="840" y="956"/>
                </a:lnTo>
                <a:lnTo>
                  <a:pt x="840" y="955"/>
                </a:lnTo>
                <a:lnTo>
                  <a:pt x="840" y="954"/>
                </a:lnTo>
                <a:lnTo>
                  <a:pt x="840" y="953"/>
                </a:lnTo>
                <a:lnTo>
                  <a:pt x="840" y="951"/>
                </a:lnTo>
                <a:lnTo>
                  <a:pt x="839" y="949"/>
                </a:lnTo>
                <a:lnTo>
                  <a:pt x="839" y="948"/>
                </a:lnTo>
                <a:lnTo>
                  <a:pt x="838" y="948"/>
                </a:lnTo>
                <a:lnTo>
                  <a:pt x="837" y="948"/>
                </a:lnTo>
                <a:lnTo>
                  <a:pt x="835" y="948"/>
                </a:lnTo>
                <a:lnTo>
                  <a:pt x="834" y="948"/>
                </a:lnTo>
                <a:lnTo>
                  <a:pt x="832" y="948"/>
                </a:lnTo>
                <a:lnTo>
                  <a:pt x="831" y="948"/>
                </a:lnTo>
                <a:lnTo>
                  <a:pt x="830" y="948"/>
                </a:lnTo>
                <a:lnTo>
                  <a:pt x="829" y="948"/>
                </a:lnTo>
                <a:lnTo>
                  <a:pt x="828" y="948"/>
                </a:lnTo>
                <a:lnTo>
                  <a:pt x="827" y="948"/>
                </a:lnTo>
                <a:lnTo>
                  <a:pt x="827" y="949"/>
                </a:lnTo>
                <a:lnTo>
                  <a:pt x="826" y="949"/>
                </a:lnTo>
                <a:lnTo>
                  <a:pt x="824" y="949"/>
                </a:lnTo>
                <a:lnTo>
                  <a:pt x="823" y="951"/>
                </a:lnTo>
                <a:lnTo>
                  <a:pt x="822" y="951"/>
                </a:lnTo>
                <a:lnTo>
                  <a:pt x="821" y="951"/>
                </a:lnTo>
                <a:lnTo>
                  <a:pt x="820" y="951"/>
                </a:lnTo>
                <a:lnTo>
                  <a:pt x="820" y="952"/>
                </a:lnTo>
                <a:lnTo>
                  <a:pt x="820" y="953"/>
                </a:lnTo>
                <a:lnTo>
                  <a:pt x="819" y="953"/>
                </a:lnTo>
                <a:lnTo>
                  <a:pt x="818" y="953"/>
                </a:lnTo>
                <a:lnTo>
                  <a:pt x="815" y="953"/>
                </a:lnTo>
                <a:lnTo>
                  <a:pt x="815" y="956"/>
                </a:lnTo>
                <a:lnTo>
                  <a:pt x="815" y="953"/>
                </a:lnTo>
                <a:lnTo>
                  <a:pt x="813" y="953"/>
                </a:lnTo>
                <a:lnTo>
                  <a:pt x="812" y="953"/>
                </a:lnTo>
                <a:lnTo>
                  <a:pt x="811" y="955"/>
                </a:lnTo>
                <a:lnTo>
                  <a:pt x="810" y="957"/>
                </a:lnTo>
                <a:lnTo>
                  <a:pt x="804" y="966"/>
                </a:lnTo>
                <a:lnTo>
                  <a:pt x="804" y="969"/>
                </a:lnTo>
                <a:lnTo>
                  <a:pt x="803" y="970"/>
                </a:lnTo>
                <a:lnTo>
                  <a:pt x="802" y="971"/>
                </a:lnTo>
                <a:lnTo>
                  <a:pt x="802" y="972"/>
                </a:lnTo>
                <a:lnTo>
                  <a:pt x="802" y="973"/>
                </a:lnTo>
                <a:lnTo>
                  <a:pt x="801" y="974"/>
                </a:lnTo>
                <a:lnTo>
                  <a:pt x="800" y="975"/>
                </a:lnTo>
                <a:lnTo>
                  <a:pt x="798" y="978"/>
                </a:lnTo>
                <a:lnTo>
                  <a:pt x="798" y="979"/>
                </a:lnTo>
                <a:lnTo>
                  <a:pt x="797" y="980"/>
                </a:lnTo>
                <a:lnTo>
                  <a:pt x="797" y="981"/>
                </a:lnTo>
                <a:lnTo>
                  <a:pt x="797" y="982"/>
                </a:lnTo>
                <a:lnTo>
                  <a:pt x="797" y="983"/>
                </a:lnTo>
                <a:lnTo>
                  <a:pt x="797" y="985"/>
                </a:lnTo>
                <a:lnTo>
                  <a:pt x="797" y="987"/>
                </a:lnTo>
                <a:lnTo>
                  <a:pt x="797" y="988"/>
                </a:lnTo>
                <a:lnTo>
                  <a:pt x="797" y="989"/>
                </a:lnTo>
                <a:lnTo>
                  <a:pt x="797" y="990"/>
                </a:lnTo>
                <a:lnTo>
                  <a:pt x="797" y="991"/>
                </a:lnTo>
                <a:lnTo>
                  <a:pt x="798" y="993"/>
                </a:lnTo>
                <a:lnTo>
                  <a:pt x="798" y="994"/>
                </a:lnTo>
                <a:lnTo>
                  <a:pt x="798" y="995"/>
                </a:lnTo>
                <a:lnTo>
                  <a:pt x="800" y="995"/>
                </a:lnTo>
                <a:lnTo>
                  <a:pt x="800" y="996"/>
                </a:lnTo>
                <a:lnTo>
                  <a:pt x="801" y="997"/>
                </a:lnTo>
                <a:lnTo>
                  <a:pt x="801" y="998"/>
                </a:lnTo>
                <a:lnTo>
                  <a:pt x="803" y="1000"/>
                </a:lnTo>
                <a:lnTo>
                  <a:pt x="803" y="1002"/>
                </a:lnTo>
                <a:lnTo>
                  <a:pt x="802" y="1002"/>
                </a:lnTo>
                <a:lnTo>
                  <a:pt x="802" y="1003"/>
                </a:lnTo>
                <a:lnTo>
                  <a:pt x="802" y="1004"/>
                </a:lnTo>
                <a:lnTo>
                  <a:pt x="801" y="1003"/>
                </a:lnTo>
                <a:lnTo>
                  <a:pt x="801" y="1002"/>
                </a:lnTo>
                <a:lnTo>
                  <a:pt x="800" y="1002"/>
                </a:lnTo>
                <a:lnTo>
                  <a:pt x="800" y="1003"/>
                </a:lnTo>
                <a:lnTo>
                  <a:pt x="800" y="1004"/>
                </a:lnTo>
                <a:lnTo>
                  <a:pt x="798" y="1005"/>
                </a:lnTo>
                <a:lnTo>
                  <a:pt x="797" y="1005"/>
                </a:lnTo>
                <a:lnTo>
                  <a:pt x="796" y="1005"/>
                </a:lnTo>
                <a:lnTo>
                  <a:pt x="795" y="1005"/>
                </a:lnTo>
                <a:lnTo>
                  <a:pt x="795" y="1006"/>
                </a:lnTo>
                <a:lnTo>
                  <a:pt x="796" y="1006"/>
                </a:lnTo>
                <a:lnTo>
                  <a:pt x="796" y="1007"/>
                </a:lnTo>
                <a:lnTo>
                  <a:pt x="796" y="1008"/>
                </a:lnTo>
                <a:lnTo>
                  <a:pt x="797" y="1008"/>
                </a:lnTo>
                <a:lnTo>
                  <a:pt x="797" y="1010"/>
                </a:lnTo>
                <a:lnTo>
                  <a:pt x="797" y="1012"/>
                </a:lnTo>
                <a:lnTo>
                  <a:pt x="797" y="1020"/>
                </a:lnTo>
                <a:lnTo>
                  <a:pt x="796" y="1020"/>
                </a:lnTo>
                <a:lnTo>
                  <a:pt x="796" y="1021"/>
                </a:lnTo>
                <a:lnTo>
                  <a:pt x="797" y="1021"/>
                </a:lnTo>
                <a:lnTo>
                  <a:pt x="801" y="1023"/>
                </a:lnTo>
                <a:lnTo>
                  <a:pt x="803" y="1025"/>
                </a:lnTo>
                <a:lnTo>
                  <a:pt x="802" y="1025"/>
                </a:lnTo>
                <a:lnTo>
                  <a:pt x="803" y="1027"/>
                </a:lnTo>
                <a:lnTo>
                  <a:pt x="804" y="1028"/>
                </a:lnTo>
                <a:lnTo>
                  <a:pt x="806" y="1029"/>
                </a:lnTo>
                <a:lnTo>
                  <a:pt x="814" y="1037"/>
                </a:lnTo>
                <a:lnTo>
                  <a:pt x="815" y="1038"/>
                </a:lnTo>
                <a:lnTo>
                  <a:pt x="817" y="1039"/>
                </a:lnTo>
                <a:lnTo>
                  <a:pt x="817" y="1040"/>
                </a:lnTo>
                <a:lnTo>
                  <a:pt x="817" y="1041"/>
                </a:lnTo>
                <a:lnTo>
                  <a:pt x="817" y="1043"/>
                </a:lnTo>
                <a:lnTo>
                  <a:pt x="817" y="1046"/>
                </a:lnTo>
                <a:lnTo>
                  <a:pt x="817" y="1047"/>
                </a:lnTo>
                <a:lnTo>
                  <a:pt x="817" y="1048"/>
                </a:lnTo>
                <a:lnTo>
                  <a:pt x="817" y="1049"/>
                </a:lnTo>
                <a:lnTo>
                  <a:pt x="818" y="1050"/>
                </a:lnTo>
                <a:lnTo>
                  <a:pt x="818" y="1052"/>
                </a:lnTo>
                <a:lnTo>
                  <a:pt x="817" y="1052"/>
                </a:lnTo>
                <a:lnTo>
                  <a:pt x="817" y="1053"/>
                </a:lnTo>
                <a:lnTo>
                  <a:pt x="817" y="1054"/>
                </a:lnTo>
                <a:lnTo>
                  <a:pt x="817" y="1055"/>
                </a:lnTo>
                <a:lnTo>
                  <a:pt x="817" y="1056"/>
                </a:lnTo>
                <a:lnTo>
                  <a:pt x="817" y="1057"/>
                </a:lnTo>
                <a:lnTo>
                  <a:pt x="817" y="1058"/>
                </a:lnTo>
                <a:lnTo>
                  <a:pt x="818" y="1058"/>
                </a:lnTo>
                <a:lnTo>
                  <a:pt x="818" y="1060"/>
                </a:lnTo>
                <a:lnTo>
                  <a:pt x="818" y="1062"/>
                </a:lnTo>
                <a:lnTo>
                  <a:pt x="818" y="1069"/>
                </a:lnTo>
                <a:lnTo>
                  <a:pt x="818" y="1071"/>
                </a:lnTo>
                <a:lnTo>
                  <a:pt x="818" y="1073"/>
                </a:lnTo>
                <a:lnTo>
                  <a:pt x="818" y="1081"/>
                </a:lnTo>
                <a:lnTo>
                  <a:pt x="818" y="1096"/>
                </a:lnTo>
                <a:lnTo>
                  <a:pt x="818" y="1097"/>
                </a:lnTo>
                <a:lnTo>
                  <a:pt x="818" y="1098"/>
                </a:lnTo>
                <a:lnTo>
                  <a:pt x="817" y="1098"/>
                </a:lnTo>
                <a:lnTo>
                  <a:pt x="815" y="1098"/>
                </a:lnTo>
                <a:lnTo>
                  <a:pt x="815" y="1099"/>
                </a:lnTo>
                <a:lnTo>
                  <a:pt x="814" y="1099"/>
                </a:lnTo>
                <a:lnTo>
                  <a:pt x="814" y="1100"/>
                </a:lnTo>
                <a:lnTo>
                  <a:pt x="813" y="1100"/>
                </a:lnTo>
                <a:lnTo>
                  <a:pt x="813" y="1102"/>
                </a:lnTo>
                <a:lnTo>
                  <a:pt x="813" y="1103"/>
                </a:lnTo>
                <a:lnTo>
                  <a:pt x="812" y="1104"/>
                </a:lnTo>
                <a:lnTo>
                  <a:pt x="811" y="1104"/>
                </a:lnTo>
                <a:lnTo>
                  <a:pt x="811" y="1105"/>
                </a:lnTo>
                <a:lnTo>
                  <a:pt x="810" y="1106"/>
                </a:lnTo>
                <a:lnTo>
                  <a:pt x="810" y="1107"/>
                </a:lnTo>
                <a:lnTo>
                  <a:pt x="809" y="1108"/>
                </a:lnTo>
                <a:lnTo>
                  <a:pt x="809" y="1110"/>
                </a:lnTo>
                <a:lnTo>
                  <a:pt x="807" y="1110"/>
                </a:lnTo>
                <a:lnTo>
                  <a:pt x="806" y="1112"/>
                </a:lnTo>
                <a:lnTo>
                  <a:pt x="805" y="1113"/>
                </a:lnTo>
                <a:lnTo>
                  <a:pt x="802" y="1119"/>
                </a:lnTo>
                <a:lnTo>
                  <a:pt x="800" y="1121"/>
                </a:lnTo>
                <a:lnTo>
                  <a:pt x="800" y="1122"/>
                </a:lnTo>
                <a:lnTo>
                  <a:pt x="797" y="1124"/>
                </a:lnTo>
                <a:lnTo>
                  <a:pt x="797" y="1125"/>
                </a:lnTo>
                <a:lnTo>
                  <a:pt x="796" y="1125"/>
                </a:lnTo>
                <a:lnTo>
                  <a:pt x="796" y="1127"/>
                </a:lnTo>
                <a:lnTo>
                  <a:pt x="795" y="1127"/>
                </a:lnTo>
                <a:lnTo>
                  <a:pt x="792" y="1129"/>
                </a:lnTo>
                <a:lnTo>
                  <a:pt x="792" y="1130"/>
                </a:lnTo>
                <a:lnTo>
                  <a:pt x="789" y="1131"/>
                </a:lnTo>
                <a:lnTo>
                  <a:pt x="789" y="1130"/>
                </a:lnTo>
                <a:lnTo>
                  <a:pt x="788" y="1129"/>
                </a:lnTo>
                <a:lnTo>
                  <a:pt x="788" y="1128"/>
                </a:lnTo>
                <a:lnTo>
                  <a:pt x="787" y="1127"/>
                </a:lnTo>
                <a:lnTo>
                  <a:pt x="787" y="1125"/>
                </a:lnTo>
                <a:lnTo>
                  <a:pt x="786" y="1124"/>
                </a:lnTo>
                <a:lnTo>
                  <a:pt x="786" y="1123"/>
                </a:lnTo>
                <a:lnTo>
                  <a:pt x="785" y="1121"/>
                </a:lnTo>
                <a:lnTo>
                  <a:pt x="784" y="1119"/>
                </a:lnTo>
                <a:lnTo>
                  <a:pt x="784" y="1117"/>
                </a:lnTo>
                <a:lnTo>
                  <a:pt x="783" y="1117"/>
                </a:lnTo>
                <a:lnTo>
                  <a:pt x="783" y="1116"/>
                </a:lnTo>
                <a:lnTo>
                  <a:pt x="781" y="1116"/>
                </a:lnTo>
                <a:lnTo>
                  <a:pt x="781" y="1115"/>
                </a:lnTo>
                <a:lnTo>
                  <a:pt x="781" y="1113"/>
                </a:lnTo>
                <a:lnTo>
                  <a:pt x="780" y="1113"/>
                </a:lnTo>
                <a:lnTo>
                  <a:pt x="779" y="1113"/>
                </a:lnTo>
                <a:lnTo>
                  <a:pt x="777" y="1108"/>
                </a:lnTo>
                <a:lnTo>
                  <a:pt x="778" y="1108"/>
                </a:lnTo>
                <a:lnTo>
                  <a:pt x="778" y="1107"/>
                </a:lnTo>
                <a:lnTo>
                  <a:pt x="777" y="1105"/>
                </a:lnTo>
                <a:lnTo>
                  <a:pt x="775" y="1100"/>
                </a:lnTo>
                <a:lnTo>
                  <a:pt x="771" y="1095"/>
                </a:lnTo>
                <a:lnTo>
                  <a:pt x="771" y="1094"/>
                </a:lnTo>
                <a:lnTo>
                  <a:pt x="770" y="1092"/>
                </a:lnTo>
                <a:lnTo>
                  <a:pt x="770" y="1091"/>
                </a:lnTo>
                <a:lnTo>
                  <a:pt x="769" y="1090"/>
                </a:lnTo>
                <a:lnTo>
                  <a:pt x="769" y="1089"/>
                </a:lnTo>
                <a:lnTo>
                  <a:pt x="769" y="1088"/>
                </a:lnTo>
                <a:lnTo>
                  <a:pt x="768" y="1087"/>
                </a:lnTo>
                <a:lnTo>
                  <a:pt x="767" y="1085"/>
                </a:lnTo>
                <a:lnTo>
                  <a:pt x="766" y="1083"/>
                </a:lnTo>
                <a:lnTo>
                  <a:pt x="766" y="1082"/>
                </a:lnTo>
                <a:lnTo>
                  <a:pt x="765" y="1080"/>
                </a:lnTo>
                <a:lnTo>
                  <a:pt x="762" y="1078"/>
                </a:lnTo>
                <a:lnTo>
                  <a:pt x="761" y="1078"/>
                </a:lnTo>
                <a:lnTo>
                  <a:pt x="761" y="1077"/>
                </a:lnTo>
                <a:lnTo>
                  <a:pt x="761" y="1075"/>
                </a:lnTo>
                <a:lnTo>
                  <a:pt x="762" y="1074"/>
                </a:lnTo>
                <a:lnTo>
                  <a:pt x="763" y="1072"/>
                </a:lnTo>
                <a:lnTo>
                  <a:pt x="762" y="1072"/>
                </a:lnTo>
                <a:lnTo>
                  <a:pt x="765" y="1070"/>
                </a:lnTo>
                <a:lnTo>
                  <a:pt x="765" y="1071"/>
                </a:lnTo>
                <a:lnTo>
                  <a:pt x="766" y="1070"/>
                </a:lnTo>
                <a:lnTo>
                  <a:pt x="766" y="1071"/>
                </a:lnTo>
                <a:lnTo>
                  <a:pt x="769" y="1065"/>
                </a:lnTo>
                <a:lnTo>
                  <a:pt x="769" y="1064"/>
                </a:lnTo>
                <a:lnTo>
                  <a:pt x="768" y="1063"/>
                </a:lnTo>
                <a:lnTo>
                  <a:pt x="766" y="1065"/>
                </a:lnTo>
                <a:lnTo>
                  <a:pt x="760" y="1070"/>
                </a:lnTo>
                <a:lnTo>
                  <a:pt x="767" y="1064"/>
                </a:lnTo>
                <a:lnTo>
                  <a:pt x="768" y="1063"/>
                </a:lnTo>
                <a:lnTo>
                  <a:pt x="768" y="1062"/>
                </a:lnTo>
                <a:lnTo>
                  <a:pt x="767" y="1061"/>
                </a:lnTo>
                <a:lnTo>
                  <a:pt x="766" y="1061"/>
                </a:lnTo>
                <a:lnTo>
                  <a:pt x="766" y="1062"/>
                </a:lnTo>
                <a:lnTo>
                  <a:pt x="765" y="1062"/>
                </a:lnTo>
                <a:lnTo>
                  <a:pt x="765" y="1063"/>
                </a:lnTo>
                <a:lnTo>
                  <a:pt x="763" y="1063"/>
                </a:lnTo>
                <a:lnTo>
                  <a:pt x="762" y="1064"/>
                </a:lnTo>
                <a:lnTo>
                  <a:pt x="760" y="1066"/>
                </a:lnTo>
                <a:lnTo>
                  <a:pt x="759" y="1066"/>
                </a:lnTo>
                <a:lnTo>
                  <a:pt x="758" y="1066"/>
                </a:lnTo>
                <a:lnTo>
                  <a:pt x="758" y="1067"/>
                </a:lnTo>
                <a:lnTo>
                  <a:pt x="758" y="1066"/>
                </a:lnTo>
                <a:lnTo>
                  <a:pt x="757" y="1066"/>
                </a:lnTo>
                <a:lnTo>
                  <a:pt x="757" y="1065"/>
                </a:lnTo>
                <a:lnTo>
                  <a:pt x="757" y="1064"/>
                </a:lnTo>
                <a:lnTo>
                  <a:pt x="757" y="1063"/>
                </a:lnTo>
                <a:lnTo>
                  <a:pt x="754" y="1062"/>
                </a:lnTo>
                <a:lnTo>
                  <a:pt x="754" y="1061"/>
                </a:lnTo>
                <a:lnTo>
                  <a:pt x="754" y="1060"/>
                </a:lnTo>
                <a:lnTo>
                  <a:pt x="753" y="1058"/>
                </a:lnTo>
                <a:lnTo>
                  <a:pt x="753" y="1057"/>
                </a:lnTo>
                <a:lnTo>
                  <a:pt x="752" y="1057"/>
                </a:lnTo>
                <a:lnTo>
                  <a:pt x="752" y="1056"/>
                </a:lnTo>
                <a:lnTo>
                  <a:pt x="753" y="1056"/>
                </a:lnTo>
                <a:lnTo>
                  <a:pt x="753" y="1055"/>
                </a:lnTo>
                <a:lnTo>
                  <a:pt x="753" y="1054"/>
                </a:lnTo>
                <a:lnTo>
                  <a:pt x="752" y="1052"/>
                </a:lnTo>
                <a:lnTo>
                  <a:pt x="752" y="1050"/>
                </a:lnTo>
                <a:lnTo>
                  <a:pt x="752" y="1049"/>
                </a:lnTo>
                <a:lnTo>
                  <a:pt x="751" y="1049"/>
                </a:lnTo>
                <a:lnTo>
                  <a:pt x="752" y="1048"/>
                </a:lnTo>
                <a:lnTo>
                  <a:pt x="752" y="1047"/>
                </a:lnTo>
                <a:lnTo>
                  <a:pt x="753" y="1047"/>
                </a:lnTo>
                <a:lnTo>
                  <a:pt x="754" y="1045"/>
                </a:lnTo>
                <a:lnTo>
                  <a:pt x="762" y="1039"/>
                </a:lnTo>
                <a:lnTo>
                  <a:pt x="761" y="1038"/>
                </a:lnTo>
                <a:lnTo>
                  <a:pt x="765" y="1036"/>
                </a:lnTo>
                <a:lnTo>
                  <a:pt x="763" y="1033"/>
                </a:lnTo>
                <a:lnTo>
                  <a:pt x="763" y="1035"/>
                </a:lnTo>
                <a:lnTo>
                  <a:pt x="762" y="1035"/>
                </a:lnTo>
                <a:lnTo>
                  <a:pt x="760" y="1036"/>
                </a:lnTo>
                <a:lnTo>
                  <a:pt x="752" y="1043"/>
                </a:lnTo>
                <a:lnTo>
                  <a:pt x="751" y="1041"/>
                </a:lnTo>
                <a:lnTo>
                  <a:pt x="752" y="1043"/>
                </a:lnTo>
                <a:lnTo>
                  <a:pt x="758" y="1038"/>
                </a:lnTo>
                <a:lnTo>
                  <a:pt x="759" y="1038"/>
                </a:lnTo>
                <a:lnTo>
                  <a:pt x="758" y="1039"/>
                </a:lnTo>
                <a:lnTo>
                  <a:pt x="758" y="1040"/>
                </a:lnTo>
                <a:lnTo>
                  <a:pt x="758" y="1041"/>
                </a:lnTo>
                <a:lnTo>
                  <a:pt x="757" y="1040"/>
                </a:lnTo>
                <a:lnTo>
                  <a:pt x="751" y="1045"/>
                </a:lnTo>
                <a:lnTo>
                  <a:pt x="751" y="1044"/>
                </a:lnTo>
                <a:lnTo>
                  <a:pt x="752" y="1043"/>
                </a:lnTo>
                <a:lnTo>
                  <a:pt x="751" y="1041"/>
                </a:lnTo>
                <a:lnTo>
                  <a:pt x="751" y="1040"/>
                </a:lnTo>
                <a:lnTo>
                  <a:pt x="752" y="1039"/>
                </a:lnTo>
                <a:lnTo>
                  <a:pt x="758" y="1035"/>
                </a:lnTo>
                <a:lnTo>
                  <a:pt x="757" y="1035"/>
                </a:lnTo>
                <a:lnTo>
                  <a:pt x="755" y="1036"/>
                </a:lnTo>
                <a:lnTo>
                  <a:pt x="751" y="1038"/>
                </a:lnTo>
                <a:lnTo>
                  <a:pt x="751" y="1039"/>
                </a:lnTo>
                <a:lnTo>
                  <a:pt x="751" y="1038"/>
                </a:lnTo>
                <a:lnTo>
                  <a:pt x="751" y="1037"/>
                </a:lnTo>
                <a:lnTo>
                  <a:pt x="751" y="1036"/>
                </a:lnTo>
                <a:lnTo>
                  <a:pt x="751" y="1035"/>
                </a:lnTo>
                <a:lnTo>
                  <a:pt x="751" y="1033"/>
                </a:lnTo>
                <a:lnTo>
                  <a:pt x="751" y="1032"/>
                </a:lnTo>
                <a:lnTo>
                  <a:pt x="751" y="1031"/>
                </a:lnTo>
                <a:lnTo>
                  <a:pt x="752" y="1030"/>
                </a:lnTo>
                <a:lnTo>
                  <a:pt x="752" y="1029"/>
                </a:lnTo>
                <a:lnTo>
                  <a:pt x="753" y="1028"/>
                </a:lnTo>
                <a:lnTo>
                  <a:pt x="753" y="1024"/>
                </a:lnTo>
                <a:lnTo>
                  <a:pt x="753" y="1023"/>
                </a:lnTo>
                <a:lnTo>
                  <a:pt x="753" y="1021"/>
                </a:lnTo>
                <a:lnTo>
                  <a:pt x="754" y="1021"/>
                </a:lnTo>
                <a:lnTo>
                  <a:pt x="754" y="1020"/>
                </a:lnTo>
                <a:lnTo>
                  <a:pt x="753" y="1020"/>
                </a:lnTo>
                <a:lnTo>
                  <a:pt x="753" y="1019"/>
                </a:lnTo>
                <a:lnTo>
                  <a:pt x="753" y="1018"/>
                </a:lnTo>
                <a:lnTo>
                  <a:pt x="753" y="1015"/>
                </a:lnTo>
                <a:lnTo>
                  <a:pt x="754" y="1014"/>
                </a:lnTo>
                <a:lnTo>
                  <a:pt x="754" y="1013"/>
                </a:lnTo>
                <a:lnTo>
                  <a:pt x="754" y="1012"/>
                </a:lnTo>
                <a:lnTo>
                  <a:pt x="753" y="1012"/>
                </a:lnTo>
                <a:lnTo>
                  <a:pt x="753" y="1011"/>
                </a:lnTo>
                <a:lnTo>
                  <a:pt x="753" y="1010"/>
                </a:lnTo>
                <a:lnTo>
                  <a:pt x="753" y="1008"/>
                </a:lnTo>
                <a:lnTo>
                  <a:pt x="753" y="1007"/>
                </a:lnTo>
                <a:lnTo>
                  <a:pt x="754" y="1007"/>
                </a:lnTo>
                <a:lnTo>
                  <a:pt x="754" y="1008"/>
                </a:lnTo>
                <a:lnTo>
                  <a:pt x="754" y="1007"/>
                </a:lnTo>
                <a:lnTo>
                  <a:pt x="754" y="1006"/>
                </a:lnTo>
                <a:lnTo>
                  <a:pt x="754" y="1005"/>
                </a:lnTo>
                <a:lnTo>
                  <a:pt x="755" y="1005"/>
                </a:lnTo>
                <a:lnTo>
                  <a:pt x="755" y="1004"/>
                </a:lnTo>
                <a:lnTo>
                  <a:pt x="754" y="1004"/>
                </a:lnTo>
                <a:lnTo>
                  <a:pt x="755" y="1003"/>
                </a:lnTo>
                <a:lnTo>
                  <a:pt x="755" y="1002"/>
                </a:lnTo>
                <a:lnTo>
                  <a:pt x="755" y="1000"/>
                </a:lnTo>
                <a:lnTo>
                  <a:pt x="757" y="999"/>
                </a:lnTo>
                <a:lnTo>
                  <a:pt x="757" y="998"/>
                </a:lnTo>
                <a:lnTo>
                  <a:pt x="757" y="997"/>
                </a:lnTo>
                <a:lnTo>
                  <a:pt x="758" y="997"/>
                </a:lnTo>
                <a:lnTo>
                  <a:pt x="758" y="996"/>
                </a:lnTo>
                <a:lnTo>
                  <a:pt x="759" y="991"/>
                </a:lnTo>
                <a:lnTo>
                  <a:pt x="760" y="991"/>
                </a:lnTo>
                <a:lnTo>
                  <a:pt x="760" y="990"/>
                </a:lnTo>
                <a:lnTo>
                  <a:pt x="760" y="989"/>
                </a:lnTo>
                <a:lnTo>
                  <a:pt x="761" y="988"/>
                </a:lnTo>
                <a:lnTo>
                  <a:pt x="761" y="987"/>
                </a:lnTo>
                <a:lnTo>
                  <a:pt x="762" y="987"/>
                </a:lnTo>
                <a:lnTo>
                  <a:pt x="762" y="988"/>
                </a:lnTo>
                <a:lnTo>
                  <a:pt x="763" y="988"/>
                </a:lnTo>
                <a:lnTo>
                  <a:pt x="763" y="989"/>
                </a:lnTo>
                <a:lnTo>
                  <a:pt x="765" y="989"/>
                </a:lnTo>
                <a:lnTo>
                  <a:pt x="765" y="988"/>
                </a:lnTo>
                <a:lnTo>
                  <a:pt x="765" y="987"/>
                </a:lnTo>
                <a:lnTo>
                  <a:pt x="765" y="988"/>
                </a:lnTo>
                <a:lnTo>
                  <a:pt x="763" y="988"/>
                </a:lnTo>
                <a:lnTo>
                  <a:pt x="763" y="987"/>
                </a:lnTo>
                <a:lnTo>
                  <a:pt x="763" y="985"/>
                </a:lnTo>
                <a:lnTo>
                  <a:pt x="762" y="985"/>
                </a:lnTo>
                <a:lnTo>
                  <a:pt x="762" y="983"/>
                </a:lnTo>
                <a:lnTo>
                  <a:pt x="763" y="983"/>
                </a:lnTo>
                <a:lnTo>
                  <a:pt x="762" y="983"/>
                </a:lnTo>
                <a:lnTo>
                  <a:pt x="765" y="983"/>
                </a:lnTo>
                <a:lnTo>
                  <a:pt x="766" y="983"/>
                </a:lnTo>
                <a:lnTo>
                  <a:pt x="769" y="983"/>
                </a:lnTo>
                <a:lnTo>
                  <a:pt x="770" y="983"/>
                </a:lnTo>
                <a:lnTo>
                  <a:pt x="771" y="983"/>
                </a:lnTo>
                <a:lnTo>
                  <a:pt x="772" y="983"/>
                </a:lnTo>
                <a:lnTo>
                  <a:pt x="772" y="982"/>
                </a:lnTo>
                <a:lnTo>
                  <a:pt x="772" y="981"/>
                </a:lnTo>
                <a:lnTo>
                  <a:pt x="772" y="980"/>
                </a:lnTo>
                <a:lnTo>
                  <a:pt x="771" y="980"/>
                </a:lnTo>
                <a:lnTo>
                  <a:pt x="770" y="980"/>
                </a:lnTo>
                <a:lnTo>
                  <a:pt x="769" y="980"/>
                </a:lnTo>
                <a:lnTo>
                  <a:pt x="768" y="980"/>
                </a:lnTo>
                <a:lnTo>
                  <a:pt x="766" y="980"/>
                </a:lnTo>
                <a:lnTo>
                  <a:pt x="765" y="980"/>
                </a:lnTo>
                <a:lnTo>
                  <a:pt x="763" y="980"/>
                </a:lnTo>
                <a:lnTo>
                  <a:pt x="765" y="978"/>
                </a:lnTo>
                <a:lnTo>
                  <a:pt x="765" y="977"/>
                </a:lnTo>
                <a:lnTo>
                  <a:pt x="766" y="974"/>
                </a:lnTo>
                <a:lnTo>
                  <a:pt x="766" y="973"/>
                </a:lnTo>
                <a:lnTo>
                  <a:pt x="767" y="971"/>
                </a:lnTo>
                <a:lnTo>
                  <a:pt x="768" y="970"/>
                </a:lnTo>
                <a:lnTo>
                  <a:pt x="768" y="966"/>
                </a:lnTo>
                <a:lnTo>
                  <a:pt x="769" y="966"/>
                </a:lnTo>
                <a:lnTo>
                  <a:pt x="768" y="964"/>
                </a:lnTo>
                <a:lnTo>
                  <a:pt x="769" y="964"/>
                </a:lnTo>
                <a:lnTo>
                  <a:pt x="769" y="963"/>
                </a:lnTo>
                <a:lnTo>
                  <a:pt x="769" y="962"/>
                </a:lnTo>
                <a:lnTo>
                  <a:pt x="768" y="962"/>
                </a:lnTo>
                <a:lnTo>
                  <a:pt x="768" y="961"/>
                </a:lnTo>
                <a:lnTo>
                  <a:pt x="768" y="960"/>
                </a:lnTo>
                <a:lnTo>
                  <a:pt x="768" y="958"/>
                </a:lnTo>
                <a:lnTo>
                  <a:pt x="767" y="958"/>
                </a:lnTo>
                <a:lnTo>
                  <a:pt x="767" y="956"/>
                </a:lnTo>
                <a:lnTo>
                  <a:pt x="768" y="956"/>
                </a:lnTo>
                <a:lnTo>
                  <a:pt x="769" y="956"/>
                </a:lnTo>
                <a:lnTo>
                  <a:pt x="769" y="955"/>
                </a:lnTo>
                <a:lnTo>
                  <a:pt x="769" y="954"/>
                </a:lnTo>
                <a:lnTo>
                  <a:pt x="769" y="953"/>
                </a:lnTo>
                <a:lnTo>
                  <a:pt x="769" y="952"/>
                </a:lnTo>
                <a:lnTo>
                  <a:pt x="768" y="952"/>
                </a:lnTo>
                <a:lnTo>
                  <a:pt x="768" y="951"/>
                </a:lnTo>
                <a:lnTo>
                  <a:pt x="768" y="952"/>
                </a:lnTo>
                <a:lnTo>
                  <a:pt x="769" y="952"/>
                </a:lnTo>
                <a:lnTo>
                  <a:pt x="769" y="951"/>
                </a:lnTo>
                <a:lnTo>
                  <a:pt x="769" y="949"/>
                </a:lnTo>
                <a:lnTo>
                  <a:pt x="769" y="948"/>
                </a:lnTo>
                <a:lnTo>
                  <a:pt x="769" y="947"/>
                </a:lnTo>
                <a:lnTo>
                  <a:pt x="769" y="946"/>
                </a:lnTo>
                <a:lnTo>
                  <a:pt x="770" y="946"/>
                </a:lnTo>
                <a:lnTo>
                  <a:pt x="770" y="945"/>
                </a:lnTo>
                <a:lnTo>
                  <a:pt x="770" y="944"/>
                </a:lnTo>
                <a:lnTo>
                  <a:pt x="770" y="943"/>
                </a:lnTo>
                <a:lnTo>
                  <a:pt x="770" y="941"/>
                </a:lnTo>
                <a:lnTo>
                  <a:pt x="770" y="940"/>
                </a:lnTo>
                <a:lnTo>
                  <a:pt x="769" y="940"/>
                </a:lnTo>
                <a:lnTo>
                  <a:pt x="769" y="939"/>
                </a:lnTo>
                <a:lnTo>
                  <a:pt x="770" y="939"/>
                </a:lnTo>
                <a:lnTo>
                  <a:pt x="770" y="938"/>
                </a:lnTo>
                <a:lnTo>
                  <a:pt x="770" y="937"/>
                </a:lnTo>
                <a:lnTo>
                  <a:pt x="770" y="936"/>
                </a:lnTo>
                <a:lnTo>
                  <a:pt x="770" y="935"/>
                </a:lnTo>
                <a:lnTo>
                  <a:pt x="770" y="933"/>
                </a:lnTo>
                <a:lnTo>
                  <a:pt x="770" y="932"/>
                </a:lnTo>
                <a:lnTo>
                  <a:pt x="770" y="929"/>
                </a:lnTo>
                <a:lnTo>
                  <a:pt x="770" y="928"/>
                </a:lnTo>
                <a:lnTo>
                  <a:pt x="770" y="927"/>
                </a:lnTo>
                <a:lnTo>
                  <a:pt x="771" y="927"/>
                </a:lnTo>
                <a:lnTo>
                  <a:pt x="771" y="926"/>
                </a:lnTo>
                <a:lnTo>
                  <a:pt x="772" y="924"/>
                </a:lnTo>
                <a:lnTo>
                  <a:pt x="774" y="924"/>
                </a:lnTo>
                <a:lnTo>
                  <a:pt x="772" y="924"/>
                </a:lnTo>
                <a:lnTo>
                  <a:pt x="772" y="923"/>
                </a:lnTo>
                <a:lnTo>
                  <a:pt x="771" y="923"/>
                </a:lnTo>
                <a:lnTo>
                  <a:pt x="770" y="924"/>
                </a:lnTo>
                <a:lnTo>
                  <a:pt x="769" y="924"/>
                </a:lnTo>
                <a:lnTo>
                  <a:pt x="768" y="924"/>
                </a:lnTo>
                <a:lnTo>
                  <a:pt x="768" y="926"/>
                </a:lnTo>
                <a:lnTo>
                  <a:pt x="768" y="924"/>
                </a:lnTo>
                <a:lnTo>
                  <a:pt x="767" y="924"/>
                </a:lnTo>
                <a:lnTo>
                  <a:pt x="768" y="924"/>
                </a:lnTo>
                <a:lnTo>
                  <a:pt x="768" y="923"/>
                </a:lnTo>
                <a:lnTo>
                  <a:pt x="768" y="922"/>
                </a:lnTo>
                <a:lnTo>
                  <a:pt x="767" y="920"/>
                </a:lnTo>
                <a:lnTo>
                  <a:pt x="768" y="920"/>
                </a:lnTo>
                <a:lnTo>
                  <a:pt x="769" y="920"/>
                </a:lnTo>
                <a:lnTo>
                  <a:pt x="769" y="919"/>
                </a:lnTo>
                <a:lnTo>
                  <a:pt x="768" y="919"/>
                </a:lnTo>
                <a:lnTo>
                  <a:pt x="767" y="919"/>
                </a:lnTo>
                <a:lnTo>
                  <a:pt x="767" y="918"/>
                </a:lnTo>
                <a:lnTo>
                  <a:pt x="768" y="918"/>
                </a:lnTo>
                <a:lnTo>
                  <a:pt x="769" y="918"/>
                </a:lnTo>
                <a:lnTo>
                  <a:pt x="769" y="916"/>
                </a:lnTo>
                <a:lnTo>
                  <a:pt x="768" y="916"/>
                </a:lnTo>
                <a:lnTo>
                  <a:pt x="769" y="916"/>
                </a:lnTo>
                <a:lnTo>
                  <a:pt x="770" y="915"/>
                </a:lnTo>
                <a:lnTo>
                  <a:pt x="769" y="915"/>
                </a:lnTo>
                <a:lnTo>
                  <a:pt x="769" y="916"/>
                </a:lnTo>
                <a:lnTo>
                  <a:pt x="768" y="916"/>
                </a:lnTo>
                <a:lnTo>
                  <a:pt x="767" y="916"/>
                </a:lnTo>
                <a:lnTo>
                  <a:pt x="766" y="916"/>
                </a:lnTo>
                <a:lnTo>
                  <a:pt x="765" y="916"/>
                </a:lnTo>
                <a:lnTo>
                  <a:pt x="763" y="916"/>
                </a:lnTo>
                <a:lnTo>
                  <a:pt x="762" y="916"/>
                </a:lnTo>
                <a:lnTo>
                  <a:pt x="762" y="918"/>
                </a:lnTo>
                <a:lnTo>
                  <a:pt x="762" y="919"/>
                </a:lnTo>
                <a:lnTo>
                  <a:pt x="762" y="920"/>
                </a:lnTo>
                <a:lnTo>
                  <a:pt x="762" y="922"/>
                </a:lnTo>
                <a:lnTo>
                  <a:pt x="762" y="923"/>
                </a:lnTo>
                <a:lnTo>
                  <a:pt x="762" y="924"/>
                </a:lnTo>
                <a:lnTo>
                  <a:pt x="762" y="926"/>
                </a:lnTo>
                <a:lnTo>
                  <a:pt x="762" y="927"/>
                </a:lnTo>
                <a:lnTo>
                  <a:pt x="765" y="927"/>
                </a:lnTo>
                <a:lnTo>
                  <a:pt x="762" y="927"/>
                </a:lnTo>
                <a:lnTo>
                  <a:pt x="762" y="928"/>
                </a:lnTo>
                <a:lnTo>
                  <a:pt x="763" y="928"/>
                </a:lnTo>
                <a:lnTo>
                  <a:pt x="763" y="927"/>
                </a:lnTo>
                <a:lnTo>
                  <a:pt x="763" y="928"/>
                </a:lnTo>
                <a:lnTo>
                  <a:pt x="765" y="928"/>
                </a:lnTo>
                <a:lnTo>
                  <a:pt x="765" y="929"/>
                </a:lnTo>
                <a:lnTo>
                  <a:pt x="763" y="929"/>
                </a:lnTo>
                <a:lnTo>
                  <a:pt x="765" y="929"/>
                </a:lnTo>
                <a:lnTo>
                  <a:pt x="765" y="930"/>
                </a:lnTo>
                <a:lnTo>
                  <a:pt x="763" y="930"/>
                </a:lnTo>
                <a:lnTo>
                  <a:pt x="763" y="929"/>
                </a:lnTo>
                <a:lnTo>
                  <a:pt x="762" y="929"/>
                </a:lnTo>
                <a:lnTo>
                  <a:pt x="761" y="928"/>
                </a:lnTo>
                <a:lnTo>
                  <a:pt x="761" y="927"/>
                </a:lnTo>
                <a:lnTo>
                  <a:pt x="760" y="927"/>
                </a:lnTo>
                <a:lnTo>
                  <a:pt x="758" y="923"/>
                </a:lnTo>
                <a:lnTo>
                  <a:pt x="759" y="923"/>
                </a:lnTo>
                <a:lnTo>
                  <a:pt x="758" y="923"/>
                </a:lnTo>
                <a:lnTo>
                  <a:pt x="757" y="922"/>
                </a:lnTo>
                <a:lnTo>
                  <a:pt x="757" y="924"/>
                </a:lnTo>
                <a:lnTo>
                  <a:pt x="757" y="926"/>
                </a:lnTo>
                <a:lnTo>
                  <a:pt x="757" y="927"/>
                </a:lnTo>
                <a:lnTo>
                  <a:pt x="759" y="928"/>
                </a:lnTo>
                <a:lnTo>
                  <a:pt x="760" y="930"/>
                </a:lnTo>
                <a:lnTo>
                  <a:pt x="762" y="932"/>
                </a:lnTo>
                <a:lnTo>
                  <a:pt x="762" y="933"/>
                </a:lnTo>
                <a:lnTo>
                  <a:pt x="762" y="937"/>
                </a:lnTo>
                <a:lnTo>
                  <a:pt x="762" y="938"/>
                </a:lnTo>
                <a:lnTo>
                  <a:pt x="762" y="940"/>
                </a:lnTo>
                <a:lnTo>
                  <a:pt x="762" y="944"/>
                </a:lnTo>
                <a:lnTo>
                  <a:pt x="762" y="945"/>
                </a:lnTo>
                <a:lnTo>
                  <a:pt x="762" y="947"/>
                </a:lnTo>
                <a:lnTo>
                  <a:pt x="762" y="948"/>
                </a:lnTo>
                <a:lnTo>
                  <a:pt x="763" y="948"/>
                </a:lnTo>
                <a:lnTo>
                  <a:pt x="763" y="951"/>
                </a:lnTo>
                <a:lnTo>
                  <a:pt x="762" y="951"/>
                </a:lnTo>
                <a:lnTo>
                  <a:pt x="762" y="954"/>
                </a:lnTo>
                <a:lnTo>
                  <a:pt x="762" y="955"/>
                </a:lnTo>
                <a:lnTo>
                  <a:pt x="761" y="955"/>
                </a:lnTo>
                <a:lnTo>
                  <a:pt x="761" y="956"/>
                </a:lnTo>
                <a:lnTo>
                  <a:pt x="761" y="957"/>
                </a:lnTo>
                <a:lnTo>
                  <a:pt x="761" y="958"/>
                </a:lnTo>
                <a:lnTo>
                  <a:pt x="761" y="960"/>
                </a:lnTo>
                <a:lnTo>
                  <a:pt x="761" y="961"/>
                </a:lnTo>
                <a:lnTo>
                  <a:pt x="761" y="962"/>
                </a:lnTo>
                <a:lnTo>
                  <a:pt x="759" y="965"/>
                </a:lnTo>
                <a:lnTo>
                  <a:pt x="758" y="966"/>
                </a:lnTo>
                <a:lnTo>
                  <a:pt x="755" y="968"/>
                </a:lnTo>
                <a:lnTo>
                  <a:pt x="749" y="970"/>
                </a:lnTo>
                <a:lnTo>
                  <a:pt x="745" y="971"/>
                </a:lnTo>
                <a:lnTo>
                  <a:pt x="744" y="971"/>
                </a:lnTo>
                <a:lnTo>
                  <a:pt x="744" y="970"/>
                </a:lnTo>
                <a:lnTo>
                  <a:pt x="743" y="971"/>
                </a:lnTo>
                <a:lnTo>
                  <a:pt x="742" y="971"/>
                </a:lnTo>
                <a:lnTo>
                  <a:pt x="741" y="971"/>
                </a:lnTo>
                <a:lnTo>
                  <a:pt x="741" y="972"/>
                </a:lnTo>
                <a:lnTo>
                  <a:pt x="740" y="972"/>
                </a:lnTo>
                <a:lnTo>
                  <a:pt x="738" y="972"/>
                </a:lnTo>
                <a:lnTo>
                  <a:pt x="737" y="973"/>
                </a:lnTo>
                <a:lnTo>
                  <a:pt x="736" y="973"/>
                </a:lnTo>
                <a:lnTo>
                  <a:pt x="735" y="973"/>
                </a:lnTo>
                <a:lnTo>
                  <a:pt x="734" y="973"/>
                </a:lnTo>
                <a:lnTo>
                  <a:pt x="733" y="973"/>
                </a:lnTo>
                <a:lnTo>
                  <a:pt x="732" y="974"/>
                </a:lnTo>
                <a:lnTo>
                  <a:pt x="731" y="974"/>
                </a:lnTo>
                <a:lnTo>
                  <a:pt x="727" y="977"/>
                </a:lnTo>
                <a:lnTo>
                  <a:pt x="724" y="978"/>
                </a:lnTo>
                <a:lnTo>
                  <a:pt x="722" y="978"/>
                </a:lnTo>
                <a:lnTo>
                  <a:pt x="722" y="979"/>
                </a:lnTo>
                <a:lnTo>
                  <a:pt x="720" y="979"/>
                </a:lnTo>
                <a:lnTo>
                  <a:pt x="719" y="979"/>
                </a:lnTo>
                <a:lnTo>
                  <a:pt x="718" y="978"/>
                </a:lnTo>
                <a:lnTo>
                  <a:pt x="716" y="977"/>
                </a:lnTo>
                <a:lnTo>
                  <a:pt x="710" y="974"/>
                </a:lnTo>
                <a:lnTo>
                  <a:pt x="709" y="973"/>
                </a:lnTo>
                <a:lnTo>
                  <a:pt x="705" y="974"/>
                </a:lnTo>
                <a:lnTo>
                  <a:pt x="703" y="975"/>
                </a:lnTo>
                <a:lnTo>
                  <a:pt x="702" y="977"/>
                </a:lnTo>
                <a:lnTo>
                  <a:pt x="701" y="979"/>
                </a:lnTo>
                <a:lnTo>
                  <a:pt x="696" y="985"/>
                </a:lnTo>
                <a:lnTo>
                  <a:pt x="694" y="987"/>
                </a:lnTo>
                <a:lnTo>
                  <a:pt x="693" y="987"/>
                </a:lnTo>
                <a:lnTo>
                  <a:pt x="692" y="987"/>
                </a:lnTo>
                <a:lnTo>
                  <a:pt x="691" y="987"/>
                </a:lnTo>
                <a:lnTo>
                  <a:pt x="689" y="988"/>
                </a:lnTo>
                <a:lnTo>
                  <a:pt x="688" y="989"/>
                </a:lnTo>
                <a:lnTo>
                  <a:pt x="685" y="990"/>
                </a:lnTo>
                <a:lnTo>
                  <a:pt x="683" y="991"/>
                </a:lnTo>
                <a:lnTo>
                  <a:pt x="681" y="993"/>
                </a:lnTo>
                <a:lnTo>
                  <a:pt x="679" y="995"/>
                </a:lnTo>
                <a:lnTo>
                  <a:pt x="677" y="997"/>
                </a:lnTo>
                <a:lnTo>
                  <a:pt x="676" y="998"/>
                </a:lnTo>
                <a:lnTo>
                  <a:pt x="675" y="999"/>
                </a:lnTo>
                <a:lnTo>
                  <a:pt x="675" y="1000"/>
                </a:lnTo>
                <a:lnTo>
                  <a:pt x="675" y="1002"/>
                </a:lnTo>
                <a:lnTo>
                  <a:pt x="675" y="1004"/>
                </a:lnTo>
                <a:lnTo>
                  <a:pt x="674" y="1005"/>
                </a:lnTo>
                <a:lnTo>
                  <a:pt x="674" y="1006"/>
                </a:lnTo>
                <a:lnTo>
                  <a:pt x="673" y="1007"/>
                </a:lnTo>
                <a:lnTo>
                  <a:pt x="672" y="1008"/>
                </a:lnTo>
                <a:lnTo>
                  <a:pt x="672" y="1010"/>
                </a:lnTo>
                <a:lnTo>
                  <a:pt x="671" y="1010"/>
                </a:lnTo>
                <a:lnTo>
                  <a:pt x="668" y="1010"/>
                </a:lnTo>
                <a:lnTo>
                  <a:pt x="665" y="1011"/>
                </a:lnTo>
                <a:lnTo>
                  <a:pt x="656" y="1013"/>
                </a:lnTo>
                <a:lnTo>
                  <a:pt x="655" y="1013"/>
                </a:lnTo>
                <a:lnTo>
                  <a:pt x="654" y="1013"/>
                </a:lnTo>
                <a:lnTo>
                  <a:pt x="653" y="1014"/>
                </a:lnTo>
                <a:lnTo>
                  <a:pt x="651" y="1014"/>
                </a:lnTo>
                <a:lnTo>
                  <a:pt x="650" y="1016"/>
                </a:lnTo>
                <a:lnTo>
                  <a:pt x="647" y="1020"/>
                </a:lnTo>
                <a:lnTo>
                  <a:pt x="645" y="1022"/>
                </a:lnTo>
                <a:lnTo>
                  <a:pt x="640" y="1027"/>
                </a:lnTo>
                <a:lnTo>
                  <a:pt x="639" y="1027"/>
                </a:lnTo>
                <a:lnTo>
                  <a:pt x="638" y="1028"/>
                </a:lnTo>
                <a:lnTo>
                  <a:pt x="637" y="1029"/>
                </a:lnTo>
                <a:lnTo>
                  <a:pt x="636" y="1030"/>
                </a:lnTo>
                <a:lnTo>
                  <a:pt x="634" y="1031"/>
                </a:lnTo>
                <a:lnTo>
                  <a:pt x="633" y="1031"/>
                </a:lnTo>
                <a:lnTo>
                  <a:pt x="632" y="1032"/>
                </a:lnTo>
                <a:lnTo>
                  <a:pt x="627" y="1036"/>
                </a:lnTo>
                <a:lnTo>
                  <a:pt x="620" y="1040"/>
                </a:lnTo>
                <a:lnTo>
                  <a:pt x="617" y="1043"/>
                </a:lnTo>
                <a:lnTo>
                  <a:pt x="614" y="1045"/>
                </a:lnTo>
                <a:lnTo>
                  <a:pt x="613" y="1046"/>
                </a:lnTo>
                <a:lnTo>
                  <a:pt x="612" y="1046"/>
                </a:lnTo>
                <a:lnTo>
                  <a:pt x="608" y="1048"/>
                </a:lnTo>
                <a:lnTo>
                  <a:pt x="606" y="1050"/>
                </a:lnTo>
                <a:lnTo>
                  <a:pt x="604" y="1052"/>
                </a:lnTo>
                <a:lnTo>
                  <a:pt x="602" y="1054"/>
                </a:lnTo>
                <a:lnTo>
                  <a:pt x="597" y="1058"/>
                </a:lnTo>
                <a:lnTo>
                  <a:pt x="596" y="1060"/>
                </a:lnTo>
                <a:lnTo>
                  <a:pt x="593" y="1063"/>
                </a:lnTo>
                <a:lnTo>
                  <a:pt x="591" y="1064"/>
                </a:lnTo>
                <a:lnTo>
                  <a:pt x="590" y="1065"/>
                </a:lnTo>
                <a:lnTo>
                  <a:pt x="589" y="1066"/>
                </a:lnTo>
                <a:lnTo>
                  <a:pt x="589" y="1067"/>
                </a:lnTo>
                <a:lnTo>
                  <a:pt x="588" y="1069"/>
                </a:lnTo>
                <a:lnTo>
                  <a:pt x="587" y="1071"/>
                </a:lnTo>
                <a:lnTo>
                  <a:pt x="587" y="1072"/>
                </a:lnTo>
                <a:lnTo>
                  <a:pt x="587" y="1075"/>
                </a:lnTo>
                <a:lnTo>
                  <a:pt x="586" y="1077"/>
                </a:lnTo>
                <a:lnTo>
                  <a:pt x="586" y="1080"/>
                </a:lnTo>
                <a:lnTo>
                  <a:pt x="585" y="1082"/>
                </a:lnTo>
                <a:lnTo>
                  <a:pt x="585" y="1083"/>
                </a:lnTo>
                <a:lnTo>
                  <a:pt x="585" y="1088"/>
                </a:lnTo>
                <a:lnTo>
                  <a:pt x="586" y="1091"/>
                </a:lnTo>
                <a:lnTo>
                  <a:pt x="586" y="1092"/>
                </a:lnTo>
                <a:lnTo>
                  <a:pt x="586" y="1094"/>
                </a:lnTo>
                <a:lnTo>
                  <a:pt x="586" y="1095"/>
                </a:lnTo>
                <a:lnTo>
                  <a:pt x="587" y="1097"/>
                </a:lnTo>
                <a:lnTo>
                  <a:pt x="588" y="1103"/>
                </a:lnTo>
                <a:lnTo>
                  <a:pt x="589" y="1105"/>
                </a:lnTo>
                <a:lnTo>
                  <a:pt x="590" y="1110"/>
                </a:lnTo>
                <a:lnTo>
                  <a:pt x="590" y="1111"/>
                </a:lnTo>
                <a:lnTo>
                  <a:pt x="591" y="1112"/>
                </a:lnTo>
                <a:lnTo>
                  <a:pt x="591" y="1114"/>
                </a:lnTo>
                <a:lnTo>
                  <a:pt x="591" y="1115"/>
                </a:lnTo>
                <a:lnTo>
                  <a:pt x="590" y="1117"/>
                </a:lnTo>
                <a:lnTo>
                  <a:pt x="590" y="1120"/>
                </a:lnTo>
                <a:lnTo>
                  <a:pt x="590" y="1121"/>
                </a:lnTo>
                <a:lnTo>
                  <a:pt x="591" y="1122"/>
                </a:lnTo>
                <a:lnTo>
                  <a:pt x="591" y="1129"/>
                </a:lnTo>
                <a:lnTo>
                  <a:pt x="593" y="1131"/>
                </a:lnTo>
                <a:lnTo>
                  <a:pt x="593" y="1133"/>
                </a:lnTo>
                <a:lnTo>
                  <a:pt x="593" y="1136"/>
                </a:lnTo>
                <a:lnTo>
                  <a:pt x="593" y="1137"/>
                </a:lnTo>
                <a:lnTo>
                  <a:pt x="594" y="1138"/>
                </a:lnTo>
                <a:lnTo>
                  <a:pt x="594" y="1139"/>
                </a:lnTo>
                <a:lnTo>
                  <a:pt x="594" y="1146"/>
                </a:lnTo>
                <a:lnTo>
                  <a:pt x="595" y="1152"/>
                </a:lnTo>
                <a:lnTo>
                  <a:pt x="595" y="1154"/>
                </a:lnTo>
                <a:lnTo>
                  <a:pt x="596" y="1162"/>
                </a:lnTo>
                <a:lnTo>
                  <a:pt x="597" y="1163"/>
                </a:lnTo>
                <a:lnTo>
                  <a:pt x="597" y="1164"/>
                </a:lnTo>
                <a:lnTo>
                  <a:pt x="597" y="1165"/>
                </a:lnTo>
                <a:lnTo>
                  <a:pt x="598" y="1169"/>
                </a:lnTo>
                <a:lnTo>
                  <a:pt x="599" y="1171"/>
                </a:lnTo>
                <a:lnTo>
                  <a:pt x="600" y="1171"/>
                </a:lnTo>
                <a:lnTo>
                  <a:pt x="602" y="1171"/>
                </a:lnTo>
                <a:lnTo>
                  <a:pt x="604" y="1171"/>
                </a:lnTo>
                <a:lnTo>
                  <a:pt x="605" y="1171"/>
                </a:lnTo>
                <a:lnTo>
                  <a:pt x="606" y="1171"/>
                </a:lnTo>
                <a:lnTo>
                  <a:pt x="606" y="1172"/>
                </a:lnTo>
                <a:lnTo>
                  <a:pt x="605" y="1172"/>
                </a:lnTo>
                <a:lnTo>
                  <a:pt x="605" y="1173"/>
                </a:lnTo>
                <a:lnTo>
                  <a:pt x="605" y="1174"/>
                </a:lnTo>
                <a:lnTo>
                  <a:pt x="606" y="1175"/>
                </a:lnTo>
                <a:lnTo>
                  <a:pt x="605" y="1175"/>
                </a:lnTo>
                <a:lnTo>
                  <a:pt x="605" y="1177"/>
                </a:lnTo>
                <a:lnTo>
                  <a:pt x="606" y="1178"/>
                </a:lnTo>
                <a:lnTo>
                  <a:pt x="606" y="1179"/>
                </a:lnTo>
                <a:lnTo>
                  <a:pt x="605" y="1179"/>
                </a:lnTo>
                <a:lnTo>
                  <a:pt x="606" y="1179"/>
                </a:lnTo>
                <a:lnTo>
                  <a:pt x="606" y="1180"/>
                </a:lnTo>
                <a:lnTo>
                  <a:pt x="606" y="1181"/>
                </a:lnTo>
                <a:lnTo>
                  <a:pt x="607" y="1182"/>
                </a:lnTo>
                <a:lnTo>
                  <a:pt x="607" y="1183"/>
                </a:lnTo>
                <a:lnTo>
                  <a:pt x="608" y="1183"/>
                </a:lnTo>
                <a:lnTo>
                  <a:pt x="610" y="1184"/>
                </a:lnTo>
                <a:lnTo>
                  <a:pt x="611" y="1184"/>
                </a:lnTo>
                <a:lnTo>
                  <a:pt x="612" y="1184"/>
                </a:lnTo>
                <a:lnTo>
                  <a:pt x="613" y="1184"/>
                </a:lnTo>
                <a:lnTo>
                  <a:pt x="613" y="1186"/>
                </a:lnTo>
                <a:lnTo>
                  <a:pt x="614" y="1187"/>
                </a:lnTo>
                <a:lnTo>
                  <a:pt x="615" y="1187"/>
                </a:lnTo>
                <a:lnTo>
                  <a:pt x="616" y="1188"/>
                </a:lnTo>
                <a:lnTo>
                  <a:pt x="617" y="1189"/>
                </a:lnTo>
                <a:lnTo>
                  <a:pt x="619" y="1189"/>
                </a:lnTo>
                <a:lnTo>
                  <a:pt x="619" y="1190"/>
                </a:lnTo>
                <a:lnTo>
                  <a:pt x="620" y="1190"/>
                </a:lnTo>
                <a:lnTo>
                  <a:pt x="621" y="1191"/>
                </a:lnTo>
                <a:lnTo>
                  <a:pt x="622" y="1191"/>
                </a:lnTo>
                <a:lnTo>
                  <a:pt x="622" y="1192"/>
                </a:lnTo>
                <a:lnTo>
                  <a:pt x="623" y="1192"/>
                </a:lnTo>
                <a:lnTo>
                  <a:pt x="624" y="1192"/>
                </a:lnTo>
                <a:lnTo>
                  <a:pt x="624" y="1194"/>
                </a:lnTo>
                <a:lnTo>
                  <a:pt x="624" y="1195"/>
                </a:lnTo>
                <a:lnTo>
                  <a:pt x="624" y="1196"/>
                </a:lnTo>
                <a:lnTo>
                  <a:pt x="624" y="1197"/>
                </a:lnTo>
                <a:lnTo>
                  <a:pt x="624" y="1198"/>
                </a:lnTo>
                <a:lnTo>
                  <a:pt x="625" y="1198"/>
                </a:lnTo>
                <a:lnTo>
                  <a:pt x="628" y="1198"/>
                </a:lnTo>
                <a:lnTo>
                  <a:pt x="630" y="1198"/>
                </a:lnTo>
                <a:lnTo>
                  <a:pt x="631" y="1199"/>
                </a:lnTo>
                <a:lnTo>
                  <a:pt x="631" y="1200"/>
                </a:lnTo>
                <a:lnTo>
                  <a:pt x="631" y="1202"/>
                </a:lnTo>
                <a:lnTo>
                  <a:pt x="631" y="1203"/>
                </a:lnTo>
                <a:lnTo>
                  <a:pt x="630" y="1203"/>
                </a:lnTo>
                <a:lnTo>
                  <a:pt x="630" y="1204"/>
                </a:lnTo>
                <a:lnTo>
                  <a:pt x="629" y="1204"/>
                </a:lnTo>
                <a:lnTo>
                  <a:pt x="625" y="1204"/>
                </a:lnTo>
                <a:lnTo>
                  <a:pt x="624" y="1204"/>
                </a:lnTo>
                <a:lnTo>
                  <a:pt x="624" y="1205"/>
                </a:lnTo>
                <a:lnTo>
                  <a:pt x="623" y="1206"/>
                </a:lnTo>
                <a:lnTo>
                  <a:pt x="623" y="1207"/>
                </a:lnTo>
                <a:lnTo>
                  <a:pt x="623" y="1208"/>
                </a:lnTo>
                <a:lnTo>
                  <a:pt x="623" y="1212"/>
                </a:lnTo>
                <a:lnTo>
                  <a:pt x="623" y="1214"/>
                </a:lnTo>
                <a:lnTo>
                  <a:pt x="624" y="1215"/>
                </a:lnTo>
                <a:lnTo>
                  <a:pt x="624" y="1216"/>
                </a:lnTo>
                <a:lnTo>
                  <a:pt x="623" y="1217"/>
                </a:lnTo>
                <a:lnTo>
                  <a:pt x="622" y="1219"/>
                </a:lnTo>
                <a:lnTo>
                  <a:pt x="621" y="1220"/>
                </a:lnTo>
                <a:lnTo>
                  <a:pt x="621" y="1222"/>
                </a:lnTo>
                <a:lnTo>
                  <a:pt x="621" y="1223"/>
                </a:lnTo>
                <a:lnTo>
                  <a:pt x="620" y="1225"/>
                </a:lnTo>
                <a:lnTo>
                  <a:pt x="620" y="1226"/>
                </a:lnTo>
                <a:lnTo>
                  <a:pt x="620" y="1228"/>
                </a:lnTo>
                <a:lnTo>
                  <a:pt x="622" y="1228"/>
                </a:lnTo>
                <a:lnTo>
                  <a:pt x="621" y="1228"/>
                </a:lnTo>
                <a:lnTo>
                  <a:pt x="620" y="1229"/>
                </a:lnTo>
                <a:lnTo>
                  <a:pt x="620" y="1230"/>
                </a:lnTo>
                <a:lnTo>
                  <a:pt x="619" y="1230"/>
                </a:lnTo>
                <a:lnTo>
                  <a:pt x="619" y="1231"/>
                </a:lnTo>
                <a:lnTo>
                  <a:pt x="619" y="1233"/>
                </a:lnTo>
                <a:lnTo>
                  <a:pt x="619" y="1234"/>
                </a:lnTo>
                <a:lnTo>
                  <a:pt x="620" y="1236"/>
                </a:lnTo>
                <a:lnTo>
                  <a:pt x="620" y="1237"/>
                </a:lnTo>
                <a:lnTo>
                  <a:pt x="620" y="1238"/>
                </a:lnTo>
                <a:lnTo>
                  <a:pt x="620" y="1239"/>
                </a:lnTo>
                <a:lnTo>
                  <a:pt x="620" y="1240"/>
                </a:lnTo>
                <a:lnTo>
                  <a:pt x="619" y="1240"/>
                </a:lnTo>
                <a:lnTo>
                  <a:pt x="619" y="1241"/>
                </a:lnTo>
                <a:lnTo>
                  <a:pt x="617" y="1241"/>
                </a:lnTo>
                <a:lnTo>
                  <a:pt x="615" y="1242"/>
                </a:lnTo>
                <a:lnTo>
                  <a:pt x="614" y="1244"/>
                </a:lnTo>
                <a:lnTo>
                  <a:pt x="613" y="1244"/>
                </a:lnTo>
                <a:lnTo>
                  <a:pt x="612" y="1242"/>
                </a:lnTo>
                <a:lnTo>
                  <a:pt x="611" y="1244"/>
                </a:lnTo>
                <a:lnTo>
                  <a:pt x="610" y="1245"/>
                </a:lnTo>
                <a:lnTo>
                  <a:pt x="608" y="1247"/>
                </a:lnTo>
                <a:lnTo>
                  <a:pt x="607" y="1248"/>
                </a:lnTo>
                <a:lnTo>
                  <a:pt x="607" y="1249"/>
                </a:lnTo>
                <a:lnTo>
                  <a:pt x="606" y="1251"/>
                </a:lnTo>
                <a:lnTo>
                  <a:pt x="606" y="1253"/>
                </a:lnTo>
                <a:lnTo>
                  <a:pt x="605" y="1253"/>
                </a:lnTo>
                <a:lnTo>
                  <a:pt x="604" y="1253"/>
                </a:lnTo>
                <a:lnTo>
                  <a:pt x="603" y="1254"/>
                </a:lnTo>
                <a:lnTo>
                  <a:pt x="602" y="1255"/>
                </a:lnTo>
                <a:lnTo>
                  <a:pt x="600" y="1256"/>
                </a:lnTo>
                <a:lnTo>
                  <a:pt x="599" y="1258"/>
                </a:lnTo>
                <a:lnTo>
                  <a:pt x="599" y="1259"/>
                </a:lnTo>
                <a:lnTo>
                  <a:pt x="598" y="1261"/>
                </a:lnTo>
                <a:lnTo>
                  <a:pt x="598" y="1263"/>
                </a:lnTo>
                <a:lnTo>
                  <a:pt x="598" y="1264"/>
                </a:lnTo>
                <a:lnTo>
                  <a:pt x="598" y="1265"/>
                </a:lnTo>
                <a:lnTo>
                  <a:pt x="598" y="1266"/>
                </a:lnTo>
                <a:lnTo>
                  <a:pt x="597" y="1266"/>
                </a:lnTo>
                <a:lnTo>
                  <a:pt x="597" y="1267"/>
                </a:lnTo>
                <a:lnTo>
                  <a:pt x="596" y="1269"/>
                </a:lnTo>
                <a:lnTo>
                  <a:pt x="596" y="1270"/>
                </a:lnTo>
                <a:lnTo>
                  <a:pt x="596" y="1271"/>
                </a:lnTo>
                <a:lnTo>
                  <a:pt x="596" y="1272"/>
                </a:lnTo>
                <a:lnTo>
                  <a:pt x="595" y="1273"/>
                </a:lnTo>
                <a:lnTo>
                  <a:pt x="595" y="1274"/>
                </a:lnTo>
                <a:lnTo>
                  <a:pt x="595" y="1275"/>
                </a:lnTo>
                <a:lnTo>
                  <a:pt x="595" y="1276"/>
                </a:lnTo>
                <a:lnTo>
                  <a:pt x="595" y="1278"/>
                </a:lnTo>
                <a:lnTo>
                  <a:pt x="595" y="1279"/>
                </a:lnTo>
                <a:lnTo>
                  <a:pt x="594" y="1279"/>
                </a:lnTo>
                <a:lnTo>
                  <a:pt x="594" y="1280"/>
                </a:lnTo>
                <a:lnTo>
                  <a:pt x="594" y="1282"/>
                </a:lnTo>
                <a:lnTo>
                  <a:pt x="594" y="1283"/>
                </a:lnTo>
                <a:lnTo>
                  <a:pt x="594" y="1284"/>
                </a:lnTo>
                <a:lnTo>
                  <a:pt x="595" y="1286"/>
                </a:lnTo>
                <a:lnTo>
                  <a:pt x="595" y="1287"/>
                </a:lnTo>
                <a:lnTo>
                  <a:pt x="595" y="1288"/>
                </a:lnTo>
                <a:lnTo>
                  <a:pt x="595" y="1289"/>
                </a:lnTo>
                <a:lnTo>
                  <a:pt x="594" y="1289"/>
                </a:lnTo>
                <a:lnTo>
                  <a:pt x="594" y="1290"/>
                </a:lnTo>
                <a:lnTo>
                  <a:pt x="594" y="1291"/>
                </a:lnTo>
                <a:lnTo>
                  <a:pt x="595" y="1292"/>
                </a:lnTo>
                <a:lnTo>
                  <a:pt x="595" y="1296"/>
                </a:lnTo>
                <a:lnTo>
                  <a:pt x="595" y="1298"/>
                </a:lnTo>
                <a:lnTo>
                  <a:pt x="596" y="1298"/>
                </a:lnTo>
                <a:lnTo>
                  <a:pt x="596" y="1299"/>
                </a:lnTo>
                <a:lnTo>
                  <a:pt x="596" y="1300"/>
                </a:lnTo>
                <a:lnTo>
                  <a:pt x="597" y="1301"/>
                </a:lnTo>
                <a:lnTo>
                  <a:pt x="597" y="1303"/>
                </a:lnTo>
                <a:lnTo>
                  <a:pt x="597" y="1304"/>
                </a:lnTo>
                <a:lnTo>
                  <a:pt x="597" y="1305"/>
                </a:lnTo>
                <a:lnTo>
                  <a:pt x="598" y="1305"/>
                </a:lnTo>
                <a:lnTo>
                  <a:pt x="598" y="1306"/>
                </a:lnTo>
                <a:lnTo>
                  <a:pt x="598" y="1307"/>
                </a:lnTo>
                <a:lnTo>
                  <a:pt x="599" y="1308"/>
                </a:lnTo>
                <a:lnTo>
                  <a:pt x="599" y="1309"/>
                </a:lnTo>
                <a:lnTo>
                  <a:pt x="600" y="1311"/>
                </a:lnTo>
                <a:lnTo>
                  <a:pt x="600" y="1312"/>
                </a:lnTo>
                <a:lnTo>
                  <a:pt x="600" y="1313"/>
                </a:lnTo>
                <a:lnTo>
                  <a:pt x="602" y="1313"/>
                </a:lnTo>
                <a:lnTo>
                  <a:pt x="602" y="1314"/>
                </a:lnTo>
                <a:lnTo>
                  <a:pt x="603" y="1314"/>
                </a:lnTo>
                <a:lnTo>
                  <a:pt x="603" y="1315"/>
                </a:lnTo>
                <a:lnTo>
                  <a:pt x="604" y="1315"/>
                </a:lnTo>
                <a:lnTo>
                  <a:pt x="604" y="1316"/>
                </a:lnTo>
                <a:lnTo>
                  <a:pt x="604" y="1317"/>
                </a:lnTo>
                <a:lnTo>
                  <a:pt x="605" y="1318"/>
                </a:lnTo>
                <a:lnTo>
                  <a:pt x="605" y="1320"/>
                </a:lnTo>
                <a:lnTo>
                  <a:pt x="606" y="1321"/>
                </a:lnTo>
                <a:lnTo>
                  <a:pt x="606" y="1322"/>
                </a:lnTo>
                <a:lnTo>
                  <a:pt x="607" y="1323"/>
                </a:lnTo>
                <a:lnTo>
                  <a:pt x="606" y="1323"/>
                </a:lnTo>
                <a:lnTo>
                  <a:pt x="607" y="1323"/>
                </a:lnTo>
                <a:lnTo>
                  <a:pt x="607" y="1324"/>
                </a:lnTo>
                <a:lnTo>
                  <a:pt x="607" y="1323"/>
                </a:lnTo>
                <a:lnTo>
                  <a:pt x="608" y="1323"/>
                </a:lnTo>
                <a:lnTo>
                  <a:pt x="608" y="1324"/>
                </a:lnTo>
                <a:lnTo>
                  <a:pt x="610" y="1324"/>
                </a:lnTo>
                <a:lnTo>
                  <a:pt x="610" y="1325"/>
                </a:lnTo>
                <a:lnTo>
                  <a:pt x="611" y="1325"/>
                </a:lnTo>
                <a:lnTo>
                  <a:pt x="611" y="1326"/>
                </a:lnTo>
                <a:lnTo>
                  <a:pt x="612" y="1326"/>
                </a:lnTo>
                <a:lnTo>
                  <a:pt x="612" y="1328"/>
                </a:lnTo>
                <a:lnTo>
                  <a:pt x="613" y="1328"/>
                </a:lnTo>
                <a:lnTo>
                  <a:pt x="613" y="1329"/>
                </a:lnTo>
                <a:lnTo>
                  <a:pt x="613" y="1330"/>
                </a:lnTo>
                <a:lnTo>
                  <a:pt x="614" y="1330"/>
                </a:lnTo>
                <a:lnTo>
                  <a:pt x="614" y="1331"/>
                </a:lnTo>
                <a:lnTo>
                  <a:pt x="615" y="1332"/>
                </a:lnTo>
                <a:lnTo>
                  <a:pt x="617" y="1334"/>
                </a:lnTo>
                <a:lnTo>
                  <a:pt x="619" y="1334"/>
                </a:lnTo>
                <a:lnTo>
                  <a:pt x="619" y="1336"/>
                </a:lnTo>
                <a:lnTo>
                  <a:pt x="621" y="1334"/>
                </a:lnTo>
                <a:lnTo>
                  <a:pt x="619" y="1336"/>
                </a:lnTo>
                <a:lnTo>
                  <a:pt x="620" y="1337"/>
                </a:lnTo>
                <a:lnTo>
                  <a:pt x="622" y="1336"/>
                </a:lnTo>
                <a:lnTo>
                  <a:pt x="620" y="1337"/>
                </a:lnTo>
                <a:lnTo>
                  <a:pt x="621" y="1339"/>
                </a:lnTo>
                <a:lnTo>
                  <a:pt x="623" y="1337"/>
                </a:lnTo>
                <a:lnTo>
                  <a:pt x="623" y="1338"/>
                </a:lnTo>
                <a:lnTo>
                  <a:pt x="624" y="1337"/>
                </a:lnTo>
                <a:lnTo>
                  <a:pt x="625" y="1337"/>
                </a:lnTo>
                <a:lnTo>
                  <a:pt x="624" y="1338"/>
                </a:lnTo>
                <a:lnTo>
                  <a:pt x="624" y="1339"/>
                </a:lnTo>
                <a:lnTo>
                  <a:pt x="624" y="1340"/>
                </a:lnTo>
                <a:lnTo>
                  <a:pt x="624" y="1341"/>
                </a:lnTo>
                <a:lnTo>
                  <a:pt x="625" y="1342"/>
                </a:lnTo>
                <a:lnTo>
                  <a:pt x="625" y="1343"/>
                </a:lnTo>
                <a:lnTo>
                  <a:pt x="627" y="1345"/>
                </a:lnTo>
                <a:lnTo>
                  <a:pt x="627" y="1346"/>
                </a:lnTo>
                <a:lnTo>
                  <a:pt x="627" y="1347"/>
                </a:lnTo>
                <a:lnTo>
                  <a:pt x="628" y="1348"/>
                </a:lnTo>
                <a:lnTo>
                  <a:pt x="629" y="1349"/>
                </a:lnTo>
                <a:lnTo>
                  <a:pt x="629" y="1350"/>
                </a:lnTo>
                <a:lnTo>
                  <a:pt x="630" y="1350"/>
                </a:lnTo>
                <a:lnTo>
                  <a:pt x="631" y="1351"/>
                </a:lnTo>
                <a:lnTo>
                  <a:pt x="633" y="1353"/>
                </a:lnTo>
                <a:lnTo>
                  <a:pt x="634" y="1354"/>
                </a:lnTo>
                <a:lnTo>
                  <a:pt x="636" y="1355"/>
                </a:lnTo>
                <a:lnTo>
                  <a:pt x="637" y="1355"/>
                </a:lnTo>
                <a:lnTo>
                  <a:pt x="638" y="1355"/>
                </a:lnTo>
                <a:lnTo>
                  <a:pt x="639" y="1355"/>
                </a:lnTo>
                <a:lnTo>
                  <a:pt x="639" y="1356"/>
                </a:lnTo>
                <a:lnTo>
                  <a:pt x="640" y="1356"/>
                </a:lnTo>
                <a:lnTo>
                  <a:pt x="641" y="1357"/>
                </a:lnTo>
                <a:lnTo>
                  <a:pt x="642" y="1357"/>
                </a:lnTo>
                <a:lnTo>
                  <a:pt x="642" y="1358"/>
                </a:lnTo>
                <a:lnTo>
                  <a:pt x="645" y="1359"/>
                </a:lnTo>
                <a:lnTo>
                  <a:pt x="646" y="1361"/>
                </a:lnTo>
                <a:lnTo>
                  <a:pt x="649" y="1364"/>
                </a:lnTo>
                <a:lnTo>
                  <a:pt x="655" y="1370"/>
                </a:lnTo>
                <a:lnTo>
                  <a:pt x="656" y="1371"/>
                </a:lnTo>
                <a:lnTo>
                  <a:pt x="656" y="1372"/>
                </a:lnTo>
                <a:lnTo>
                  <a:pt x="657" y="1372"/>
                </a:lnTo>
                <a:lnTo>
                  <a:pt x="658" y="1372"/>
                </a:lnTo>
                <a:lnTo>
                  <a:pt x="658" y="1373"/>
                </a:lnTo>
                <a:lnTo>
                  <a:pt x="659" y="1374"/>
                </a:lnTo>
                <a:lnTo>
                  <a:pt x="660" y="1375"/>
                </a:lnTo>
                <a:lnTo>
                  <a:pt x="660" y="1376"/>
                </a:lnTo>
                <a:lnTo>
                  <a:pt x="662" y="1378"/>
                </a:lnTo>
                <a:lnTo>
                  <a:pt x="663" y="1379"/>
                </a:lnTo>
                <a:lnTo>
                  <a:pt x="663" y="1380"/>
                </a:lnTo>
                <a:lnTo>
                  <a:pt x="664" y="1380"/>
                </a:lnTo>
                <a:lnTo>
                  <a:pt x="664" y="1381"/>
                </a:lnTo>
                <a:lnTo>
                  <a:pt x="664" y="1382"/>
                </a:lnTo>
                <a:lnTo>
                  <a:pt x="664" y="1383"/>
                </a:lnTo>
                <a:lnTo>
                  <a:pt x="665" y="1384"/>
                </a:lnTo>
                <a:lnTo>
                  <a:pt x="665" y="1387"/>
                </a:lnTo>
                <a:lnTo>
                  <a:pt x="666" y="1390"/>
                </a:lnTo>
                <a:lnTo>
                  <a:pt x="666" y="1391"/>
                </a:lnTo>
                <a:lnTo>
                  <a:pt x="666" y="1392"/>
                </a:lnTo>
                <a:lnTo>
                  <a:pt x="666" y="1393"/>
                </a:lnTo>
                <a:lnTo>
                  <a:pt x="666" y="1395"/>
                </a:lnTo>
                <a:lnTo>
                  <a:pt x="666" y="1397"/>
                </a:lnTo>
                <a:lnTo>
                  <a:pt x="666" y="1398"/>
                </a:lnTo>
                <a:lnTo>
                  <a:pt x="667" y="1399"/>
                </a:lnTo>
                <a:lnTo>
                  <a:pt x="667" y="1400"/>
                </a:lnTo>
                <a:lnTo>
                  <a:pt x="667" y="1401"/>
                </a:lnTo>
                <a:lnTo>
                  <a:pt x="666" y="1403"/>
                </a:lnTo>
                <a:lnTo>
                  <a:pt x="666" y="1404"/>
                </a:lnTo>
                <a:lnTo>
                  <a:pt x="666" y="1405"/>
                </a:lnTo>
                <a:lnTo>
                  <a:pt x="667" y="1406"/>
                </a:lnTo>
                <a:lnTo>
                  <a:pt x="667" y="1407"/>
                </a:lnTo>
                <a:lnTo>
                  <a:pt x="666" y="1407"/>
                </a:lnTo>
                <a:lnTo>
                  <a:pt x="666" y="1408"/>
                </a:lnTo>
                <a:lnTo>
                  <a:pt x="666" y="1409"/>
                </a:lnTo>
                <a:lnTo>
                  <a:pt x="666" y="1410"/>
                </a:lnTo>
                <a:lnTo>
                  <a:pt x="666" y="1413"/>
                </a:lnTo>
                <a:lnTo>
                  <a:pt x="666" y="1414"/>
                </a:lnTo>
                <a:lnTo>
                  <a:pt x="666" y="1415"/>
                </a:lnTo>
                <a:lnTo>
                  <a:pt x="665" y="1417"/>
                </a:lnTo>
                <a:lnTo>
                  <a:pt x="665" y="1421"/>
                </a:lnTo>
                <a:lnTo>
                  <a:pt x="664" y="1423"/>
                </a:lnTo>
                <a:lnTo>
                  <a:pt x="664" y="1424"/>
                </a:lnTo>
                <a:lnTo>
                  <a:pt x="663" y="1426"/>
                </a:lnTo>
                <a:lnTo>
                  <a:pt x="663" y="1428"/>
                </a:lnTo>
                <a:lnTo>
                  <a:pt x="662" y="1429"/>
                </a:lnTo>
                <a:lnTo>
                  <a:pt x="662" y="1430"/>
                </a:lnTo>
                <a:lnTo>
                  <a:pt x="662" y="1431"/>
                </a:lnTo>
                <a:lnTo>
                  <a:pt x="660" y="1433"/>
                </a:lnTo>
                <a:lnTo>
                  <a:pt x="660" y="1434"/>
                </a:lnTo>
                <a:lnTo>
                  <a:pt x="660" y="1435"/>
                </a:lnTo>
                <a:lnTo>
                  <a:pt x="660" y="1437"/>
                </a:lnTo>
                <a:lnTo>
                  <a:pt x="662" y="1437"/>
                </a:lnTo>
                <a:lnTo>
                  <a:pt x="662" y="1438"/>
                </a:lnTo>
                <a:lnTo>
                  <a:pt x="660" y="1440"/>
                </a:lnTo>
                <a:lnTo>
                  <a:pt x="660" y="1441"/>
                </a:lnTo>
                <a:lnTo>
                  <a:pt x="660" y="1442"/>
                </a:lnTo>
                <a:lnTo>
                  <a:pt x="660" y="1443"/>
                </a:lnTo>
                <a:lnTo>
                  <a:pt x="659" y="1445"/>
                </a:lnTo>
                <a:lnTo>
                  <a:pt x="658" y="1445"/>
                </a:lnTo>
                <a:lnTo>
                  <a:pt x="658" y="1446"/>
                </a:lnTo>
                <a:lnTo>
                  <a:pt x="658" y="1447"/>
                </a:lnTo>
                <a:lnTo>
                  <a:pt x="658" y="1448"/>
                </a:lnTo>
                <a:lnTo>
                  <a:pt x="658" y="1449"/>
                </a:lnTo>
                <a:lnTo>
                  <a:pt x="658" y="1451"/>
                </a:lnTo>
                <a:lnTo>
                  <a:pt x="658" y="1453"/>
                </a:lnTo>
                <a:lnTo>
                  <a:pt x="658" y="1454"/>
                </a:lnTo>
                <a:lnTo>
                  <a:pt x="657" y="1454"/>
                </a:lnTo>
                <a:lnTo>
                  <a:pt x="657" y="1455"/>
                </a:lnTo>
                <a:lnTo>
                  <a:pt x="657" y="1457"/>
                </a:lnTo>
                <a:lnTo>
                  <a:pt x="656" y="1460"/>
                </a:lnTo>
                <a:lnTo>
                  <a:pt x="656" y="1466"/>
                </a:lnTo>
                <a:lnTo>
                  <a:pt x="656" y="1468"/>
                </a:lnTo>
                <a:lnTo>
                  <a:pt x="655" y="1470"/>
                </a:lnTo>
                <a:lnTo>
                  <a:pt x="655" y="1472"/>
                </a:lnTo>
                <a:lnTo>
                  <a:pt x="655" y="1473"/>
                </a:lnTo>
                <a:lnTo>
                  <a:pt x="655" y="1474"/>
                </a:lnTo>
                <a:lnTo>
                  <a:pt x="654" y="1475"/>
                </a:lnTo>
                <a:lnTo>
                  <a:pt x="654" y="1476"/>
                </a:lnTo>
                <a:lnTo>
                  <a:pt x="653" y="1477"/>
                </a:lnTo>
                <a:lnTo>
                  <a:pt x="651" y="1479"/>
                </a:lnTo>
                <a:lnTo>
                  <a:pt x="650" y="1479"/>
                </a:lnTo>
                <a:lnTo>
                  <a:pt x="649" y="1480"/>
                </a:lnTo>
                <a:lnTo>
                  <a:pt x="648" y="1480"/>
                </a:lnTo>
                <a:lnTo>
                  <a:pt x="646" y="1480"/>
                </a:lnTo>
                <a:lnTo>
                  <a:pt x="645" y="1480"/>
                </a:lnTo>
                <a:lnTo>
                  <a:pt x="645" y="1481"/>
                </a:lnTo>
                <a:lnTo>
                  <a:pt x="642" y="1481"/>
                </a:lnTo>
                <a:lnTo>
                  <a:pt x="641" y="1481"/>
                </a:lnTo>
                <a:lnTo>
                  <a:pt x="641" y="1480"/>
                </a:lnTo>
                <a:lnTo>
                  <a:pt x="640" y="1480"/>
                </a:lnTo>
                <a:lnTo>
                  <a:pt x="639" y="1481"/>
                </a:lnTo>
                <a:lnTo>
                  <a:pt x="638" y="1481"/>
                </a:lnTo>
                <a:lnTo>
                  <a:pt x="637" y="1481"/>
                </a:lnTo>
                <a:lnTo>
                  <a:pt x="636" y="1481"/>
                </a:lnTo>
                <a:lnTo>
                  <a:pt x="634" y="1480"/>
                </a:lnTo>
                <a:lnTo>
                  <a:pt x="632" y="1480"/>
                </a:lnTo>
                <a:lnTo>
                  <a:pt x="631" y="1480"/>
                </a:lnTo>
                <a:lnTo>
                  <a:pt x="630" y="1480"/>
                </a:lnTo>
                <a:lnTo>
                  <a:pt x="629" y="1480"/>
                </a:lnTo>
                <a:lnTo>
                  <a:pt x="628" y="1480"/>
                </a:lnTo>
                <a:lnTo>
                  <a:pt x="627" y="1480"/>
                </a:lnTo>
                <a:lnTo>
                  <a:pt x="625" y="1480"/>
                </a:lnTo>
                <a:lnTo>
                  <a:pt x="625" y="1479"/>
                </a:lnTo>
                <a:lnTo>
                  <a:pt x="627" y="1477"/>
                </a:lnTo>
                <a:lnTo>
                  <a:pt x="628" y="1477"/>
                </a:lnTo>
                <a:lnTo>
                  <a:pt x="627" y="1477"/>
                </a:lnTo>
                <a:lnTo>
                  <a:pt x="627" y="1476"/>
                </a:lnTo>
                <a:lnTo>
                  <a:pt x="625" y="1476"/>
                </a:lnTo>
                <a:lnTo>
                  <a:pt x="625" y="1477"/>
                </a:lnTo>
                <a:lnTo>
                  <a:pt x="625" y="1479"/>
                </a:lnTo>
                <a:lnTo>
                  <a:pt x="624" y="1479"/>
                </a:lnTo>
                <a:lnTo>
                  <a:pt x="624" y="1480"/>
                </a:lnTo>
                <a:lnTo>
                  <a:pt x="624" y="1481"/>
                </a:lnTo>
                <a:lnTo>
                  <a:pt x="623" y="1481"/>
                </a:lnTo>
                <a:lnTo>
                  <a:pt x="622" y="1481"/>
                </a:lnTo>
                <a:lnTo>
                  <a:pt x="621" y="1480"/>
                </a:lnTo>
                <a:lnTo>
                  <a:pt x="620" y="1479"/>
                </a:lnTo>
                <a:lnTo>
                  <a:pt x="620" y="1477"/>
                </a:lnTo>
                <a:lnTo>
                  <a:pt x="619" y="1477"/>
                </a:lnTo>
                <a:lnTo>
                  <a:pt x="620" y="1477"/>
                </a:lnTo>
                <a:lnTo>
                  <a:pt x="620" y="1479"/>
                </a:lnTo>
                <a:lnTo>
                  <a:pt x="621" y="1479"/>
                </a:lnTo>
                <a:lnTo>
                  <a:pt x="622" y="1479"/>
                </a:lnTo>
                <a:lnTo>
                  <a:pt x="623" y="1479"/>
                </a:lnTo>
                <a:lnTo>
                  <a:pt x="623" y="1477"/>
                </a:lnTo>
                <a:lnTo>
                  <a:pt x="624" y="1476"/>
                </a:lnTo>
                <a:lnTo>
                  <a:pt x="623" y="1477"/>
                </a:lnTo>
                <a:lnTo>
                  <a:pt x="622" y="1477"/>
                </a:lnTo>
                <a:lnTo>
                  <a:pt x="622" y="1479"/>
                </a:lnTo>
                <a:lnTo>
                  <a:pt x="621" y="1479"/>
                </a:lnTo>
                <a:lnTo>
                  <a:pt x="621" y="1477"/>
                </a:lnTo>
                <a:lnTo>
                  <a:pt x="620" y="1477"/>
                </a:lnTo>
                <a:lnTo>
                  <a:pt x="620" y="1476"/>
                </a:lnTo>
                <a:lnTo>
                  <a:pt x="619" y="1475"/>
                </a:lnTo>
                <a:lnTo>
                  <a:pt x="619" y="1476"/>
                </a:lnTo>
                <a:lnTo>
                  <a:pt x="619" y="1477"/>
                </a:lnTo>
                <a:lnTo>
                  <a:pt x="617" y="1477"/>
                </a:lnTo>
                <a:lnTo>
                  <a:pt x="616" y="1477"/>
                </a:lnTo>
                <a:lnTo>
                  <a:pt x="615" y="1479"/>
                </a:lnTo>
                <a:lnTo>
                  <a:pt x="614" y="1479"/>
                </a:lnTo>
                <a:lnTo>
                  <a:pt x="613" y="1479"/>
                </a:lnTo>
                <a:lnTo>
                  <a:pt x="613" y="1480"/>
                </a:lnTo>
                <a:lnTo>
                  <a:pt x="613" y="1481"/>
                </a:lnTo>
                <a:lnTo>
                  <a:pt x="613" y="1482"/>
                </a:lnTo>
                <a:lnTo>
                  <a:pt x="613" y="1483"/>
                </a:lnTo>
                <a:lnTo>
                  <a:pt x="613" y="1482"/>
                </a:lnTo>
                <a:lnTo>
                  <a:pt x="613" y="1481"/>
                </a:lnTo>
                <a:lnTo>
                  <a:pt x="613" y="1480"/>
                </a:lnTo>
                <a:lnTo>
                  <a:pt x="612" y="1479"/>
                </a:lnTo>
                <a:lnTo>
                  <a:pt x="612" y="1477"/>
                </a:lnTo>
                <a:lnTo>
                  <a:pt x="612" y="1472"/>
                </a:lnTo>
                <a:lnTo>
                  <a:pt x="610" y="1472"/>
                </a:lnTo>
                <a:lnTo>
                  <a:pt x="610" y="1473"/>
                </a:lnTo>
                <a:lnTo>
                  <a:pt x="611" y="1474"/>
                </a:lnTo>
                <a:lnTo>
                  <a:pt x="611" y="1477"/>
                </a:lnTo>
                <a:lnTo>
                  <a:pt x="610" y="1479"/>
                </a:lnTo>
                <a:lnTo>
                  <a:pt x="611" y="1480"/>
                </a:lnTo>
                <a:lnTo>
                  <a:pt x="610" y="1480"/>
                </a:lnTo>
                <a:lnTo>
                  <a:pt x="610" y="1481"/>
                </a:lnTo>
                <a:lnTo>
                  <a:pt x="610" y="1480"/>
                </a:lnTo>
                <a:lnTo>
                  <a:pt x="608" y="1480"/>
                </a:lnTo>
                <a:lnTo>
                  <a:pt x="608" y="1479"/>
                </a:lnTo>
                <a:lnTo>
                  <a:pt x="606" y="1479"/>
                </a:lnTo>
                <a:lnTo>
                  <a:pt x="604" y="1477"/>
                </a:lnTo>
                <a:lnTo>
                  <a:pt x="602" y="1476"/>
                </a:lnTo>
                <a:lnTo>
                  <a:pt x="600" y="1476"/>
                </a:lnTo>
                <a:lnTo>
                  <a:pt x="599" y="1476"/>
                </a:lnTo>
                <a:lnTo>
                  <a:pt x="598" y="1475"/>
                </a:lnTo>
                <a:lnTo>
                  <a:pt x="598" y="1474"/>
                </a:lnTo>
                <a:lnTo>
                  <a:pt x="597" y="1473"/>
                </a:lnTo>
                <a:lnTo>
                  <a:pt x="598" y="1472"/>
                </a:lnTo>
                <a:lnTo>
                  <a:pt x="598" y="1471"/>
                </a:lnTo>
                <a:lnTo>
                  <a:pt x="598" y="1468"/>
                </a:lnTo>
                <a:lnTo>
                  <a:pt x="598" y="1467"/>
                </a:lnTo>
                <a:lnTo>
                  <a:pt x="598" y="1466"/>
                </a:lnTo>
                <a:lnTo>
                  <a:pt x="597" y="1466"/>
                </a:lnTo>
                <a:lnTo>
                  <a:pt x="597" y="1465"/>
                </a:lnTo>
                <a:lnTo>
                  <a:pt x="597" y="1464"/>
                </a:lnTo>
                <a:lnTo>
                  <a:pt x="598" y="1464"/>
                </a:lnTo>
                <a:lnTo>
                  <a:pt x="599" y="1464"/>
                </a:lnTo>
                <a:lnTo>
                  <a:pt x="600" y="1463"/>
                </a:lnTo>
                <a:lnTo>
                  <a:pt x="602" y="1463"/>
                </a:lnTo>
                <a:lnTo>
                  <a:pt x="602" y="1462"/>
                </a:lnTo>
                <a:lnTo>
                  <a:pt x="602" y="1460"/>
                </a:lnTo>
                <a:lnTo>
                  <a:pt x="602" y="1459"/>
                </a:lnTo>
                <a:lnTo>
                  <a:pt x="600" y="1460"/>
                </a:lnTo>
                <a:lnTo>
                  <a:pt x="599" y="1460"/>
                </a:lnTo>
                <a:lnTo>
                  <a:pt x="598" y="1460"/>
                </a:lnTo>
                <a:lnTo>
                  <a:pt x="598" y="1462"/>
                </a:lnTo>
                <a:lnTo>
                  <a:pt x="598" y="1463"/>
                </a:lnTo>
                <a:lnTo>
                  <a:pt x="597" y="1463"/>
                </a:lnTo>
                <a:lnTo>
                  <a:pt x="597" y="1464"/>
                </a:lnTo>
                <a:lnTo>
                  <a:pt x="595" y="1464"/>
                </a:lnTo>
                <a:lnTo>
                  <a:pt x="594" y="1463"/>
                </a:lnTo>
                <a:lnTo>
                  <a:pt x="594" y="1462"/>
                </a:lnTo>
                <a:lnTo>
                  <a:pt x="591" y="1460"/>
                </a:lnTo>
                <a:lnTo>
                  <a:pt x="591" y="1459"/>
                </a:lnTo>
                <a:lnTo>
                  <a:pt x="590" y="1459"/>
                </a:lnTo>
                <a:lnTo>
                  <a:pt x="590" y="1458"/>
                </a:lnTo>
                <a:lnTo>
                  <a:pt x="590" y="1457"/>
                </a:lnTo>
                <a:lnTo>
                  <a:pt x="590" y="1456"/>
                </a:lnTo>
                <a:lnTo>
                  <a:pt x="590" y="1455"/>
                </a:lnTo>
                <a:lnTo>
                  <a:pt x="590" y="1454"/>
                </a:lnTo>
                <a:lnTo>
                  <a:pt x="590" y="1453"/>
                </a:lnTo>
                <a:lnTo>
                  <a:pt x="589" y="1453"/>
                </a:lnTo>
                <a:lnTo>
                  <a:pt x="589" y="1451"/>
                </a:lnTo>
                <a:lnTo>
                  <a:pt x="589" y="1449"/>
                </a:lnTo>
                <a:lnTo>
                  <a:pt x="588" y="1446"/>
                </a:lnTo>
                <a:lnTo>
                  <a:pt x="588" y="1445"/>
                </a:lnTo>
                <a:lnTo>
                  <a:pt x="588" y="1443"/>
                </a:lnTo>
                <a:lnTo>
                  <a:pt x="587" y="1443"/>
                </a:lnTo>
                <a:lnTo>
                  <a:pt x="586" y="1442"/>
                </a:lnTo>
                <a:lnTo>
                  <a:pt x="586" y="1441"/>
                </a:lnTo>
                <a:lnTo>
                  <a:pt x="585" y="1441"/>
                </a:lnTo>
                <a:lnTo>
                  <a:pt x="585" y="1440"/>
                </a:lnTo>
                <a:lnTo>
                  <a:pt x="584" y="1440"/>
                </a:lnTo>
                <a:lnTo>
                  <a:pt x="584" y="1439"/>
                </a:lnTo>
                <a:lnTo>
                  <a:pt x="584" y="1438"/>
                </a:lnTo>
                <a:lnTo>
                  <a:pt x="582" y="1438"/>
                </a:lnTo>
                <a:lnTo>
                  <a:pt x="581" y="1438"/>
                </a:lnTo>
                <a:lnTo>
                  <a:pt x="580" y="1438"/>
                </a:lnTo>
                <a:lnTo>
                  <a:pt x="579" y="1438"/>
                </a:lnTo>
                <a:lnTo>
                  <a:pt x="578" y="1438"/>
                </a:lnTo>
                <a:lnTo>
                  <a:pt x="576" y="1438"/>
                </a:lnTo>
                <a:lnTo>
                  <a:pt x="574" y="1438"/>
                </a:lnTo>
                <a:lnTo>
                  <a:pt x="572" y="1438"/>
                </a:lnTo>
                <a:lnTo>
                  <a:pt x="569" y="1438"/>
                </a:lnTo>
                <a:lnTo>
                  <a:pt x="565" y="1437"/>
                </a:lnTo>
                <a:lnTo>
                  <a:pt x="564" y="1437"/>
                </a:lnTo>
                <a:lnTo>
                  <a:pt x="563" y="1437"/>
                </a:lnTo>
                <a:lnTo>
                  <a:pt x="562" y="1435"/>
                </a:lnTo>
                <a:lnTo>
                  <a:pt x="560" y="1433"/>
                </a:lnTo>
                <a:lnTo>
                  <a:pt x="558" y="1430"/>
                </a:lnTo>
                <a:lnTo>
                  <a:pt x="558" y="1428"/>
                </a:lnTo>
                <a:lnTo>
                  <a:pt x="556" y="1425"/>
                </a:lnTo>
                <a:lnTo>
                  <a:pt x="555" y="1425"/>
                </a:lnTo>
                <a:lnTo>
                  <a:pt x="554" y="1425"/>
                </a:lnTo>
                <a:lnTo>
                  <a:pt x="553" y="1425"/>
                </a:lnTo>
                <a:lnTo>
                  <a:pt x="553" y="1426"/>
                </a:lnTo>
                <a:lnTo>
                  <a:pt x="553" y="1428"/>
                </a:lnTo>
                <a:lnTo>
                  <a:pt x="554" y="1429"/>
                </a:lnTo>
                <a:lnTo>
                  <a:pt x="555" y="1430"/>
                </a:lnTo>
                <a:lnTo>
                  <a:pt x="555" y="1431"/>
                </a:lnTo>
                <a:lnTo>
                  <a:pt x="555" y="1432"/>
                </a:lnTo>
                <a:lnTo>
                  <a:pt x="558" y="1432"/>
                </a:lnTo>
                <a:lnTo>
                  <a:pt x="559" y="1434"/>
                </a:lnTo>
                <a:lnTo>
                  <a:pt x="561" y="1437"/>
                </a:lnTo>
                <a:lnTo>
                  <a:pt x="562" y="1437"/>
                </a:lnTo>
                <a:lnTo>
                  <a:pt x="562" y="1438"/>
                </a:lnTo>
                <a:lnTo>
                  <a:pt x="561" y="1445"/>
                </a:lnTo>
                <a:lnTo>
                  <a:pt x="560" y="1445"/>
                </a:lnTo>
                <a:lnTo>
                  <a:pt x="556" y="1445"/>
                </a:lnTo>
                <a:lnTo>
                  <a:pt x="554" y="1445"/>
                </a:lnTo>
                <a:lnTo>
                  <a:pt x="553" y="1445"/>
                </a:lnTo>
                <a:lnTo>
                  <a:pt x="552" y="1443"/>
                </a:lnTo>
                <a:lnTo>
                  <a:pt x="551" y="1442"/>
                </a:lnTo>
                <a:lnTo>
                  <a:pt x="550" y="1441"/>
                </a:lnTo>
                <a:lnTo>
                  <a:pt x="548" y="1439"/>
                </a:lnTo>
                <a:lnTo>
                  <a:pt x="547" y="1439"/>
                </a:lnTo>
                <a:lnTo>
                  <a:pt x="546" y="1438"/>
                </a:lnTo>
                <a:lnTo>
                  <a:pt x="543" y="1438"/>
                </a:lnTo>
                <a:lnTo>
                  <a:pt x="542" y="1437"/>
                </a:lnTo>
                <a:lnTo>
                  <a:pt x="541" y="1435"/>
                </a:lnTo>
                <a:lnTo>
                  <a:pt x="539" y="1434"/>
                </a:lnTo>
                <a:lnTo>
                  <a:pt x="539" y="1433"/>
                </a:lnTo>
                <a:lnTo>
                  <a:pt x="538" y="1433"/>
                </a:lnTo>
                <a:lnTo>
                  <a:pt x="538" y="1432"/>
                </a:lnTo>
                <a:lnTo>
                  <a:pt x="537" y="1432"/>
                </a:lnTo>
                <a:lnTo>
                  <a:pt x="537" y="1431"/>
                </a:lnTo>
                <a:lnTo>
                  <a:pt x="536" y="1431"/>
                </a:lnTo>
                <a:lnTo>
                  <a:pt x="536" y="1430"/>
                </a:lnTo>
                <a:lnTo>
                  <a:pt x="536" y="1428"/>
                </a:lnTo>
                <a:lnTo>
                  <a:pt x="536" y="1418"/>
                </a:lnTo>
                <a:lnTo>
                  <a:pt x="539" y="1418"/>
                </a:lnTo>
                <a:lnTo>
                  <a:pt x="542" y="1418"/>
                </a:lnTo>
                <a:lnTo>
                  <a:pt x="543" y="1418"/>
                </a:lnTo>
                <a:lnTo>
                  <a:pt x="543" y="1417"/>
                </a:lnTo>
                <a:lnTo>
                  <a:pt x="542" y="1417"/>
                </a:lnTo>
                <a:lnTo>
                  <a:pt x="537" y="1417"/>
                </a:lnTo>
                <a:lnTo>
                  <a:pt x="536" y="1417"/>
                </a:lnTo>
                <a:lnTo>
                  <a:pt x="536" y="1407"/>
                </a:lnTo>
                <a:lnTo>
                  <a:pt x="535" y="1407"/>
                </a:lnTo>
                <a:lnTo>
                  <a:pt x="535" y="1408"/>
                </a:lnTo>
                <a:lnTo>
                  <a:pt x="535" y="1415"/>
                </a:lnTo>
                <a:lnTo>
                  <a:pt x="535" y="1423"/>
                </a:lnTo>
                <a:lnTo>
                  <a:pt x="535" y="1426"/>
                </a:lnTo>
                <a:lnTo>
                  <a:pt x="535" y="1431"/>
                </a:lnTo>
                <a:lnTo>
                  <a:pt x="535" y="1432"/>
                </a:lnTo>
                <a:lnTo>
                  <a:pt x="535" y="1433"/>
                </a:lnTo>
                <a:lnTo>
                  <a:pt x="535" y="1434"/>
                </a:lnTo>
                <a:lnTo>
                  <a:pt x="535" y="1435"/>
                </a:lnTo>
                <a:lnTo>
                  <a:pt x="536" y="1435"/>
                </a:lnTo>
                <a:lnTo>
                  <a:pt x="536" y="1437"/>
                </a:lnTo>
                <a:lnTo>
                  <a:pt x="535" y="1438"/>
                </a:lnTo>
                <a:lnTo>
                  <a:pt x="534" y="1439"/>
                </a:lnTo>
                <a:lnTo>
                  <a:pt x="535" y="1440"/>
                </a:lnTo>
                <a:lnTo>
                  <a:pt x="535" y="1441"/>
                </a:lnTo>
                <a:lnTo>
                  <a:pt x="535" y="1442"/>
                </a:lnTo>
                <a:lnTo>
                  <a:pt x="535" y="1443"/>
                </a:lnTo>
                <a:lnTo>
                  <a:pt x="534" y="1443"/>
                </a:lnTo>
                <a:lnTo>
                  <a:pt x="534" y="1442"/>
                </a:lnTo>
                <a:lnTo>
                  <a:pt x="534" y="1443"/>
                </a:lnTo>
                <a:lnTo>
                  <a:pt x="533" y="1443"/>
                </a:lnTo>
                <a:lnTo>
                  <a:pt x="533" y="1445"/>
                </a:lnTo>
                <a:lnTo>
                  <a:pt x="534" y="1443"/>
                </a:lnTo>
                <a:lnTo>
                  <a:pt x="535" y="1443"/>
                </a:lnTo>
                <a:lnTo>
                  <a:pt x="536" y="1443"/>
                </a:lnTo>
                <a:lnTo>
                  <a:pt x="536" y="1442"/>
                </a:lnTo>
                <a:lnTo>
                  <a:pt x="537" y="1442"/>
                </a:lnTo>
                <a:lnTo>
                  <a:pt x="537" y="1443"/>
                </a:lnTo>
                <a:lnTo>
                  <a:pt x="538" y="1443"/>
                </a:lnTo>
                <a:lnTo>
                  <a:pt x="538" y="1445"/>
                </a:lnTo>
                <a:lnTo>
                  <a:pt x="538" y="1443"/>
                </a:lnTo>
                <a:lnTo>
                  <a:pt x="538" y="1442"/>
                </a:lnTo>
                <a:lnTo>
                  <a:pt x="539" y="1442"/>
                </a:lnTo>
                <a:lnTo>
                  <a:pt x="539" y="1443"/>
                </a:lnTo>
                <a:lnTo>
                  <a:pt x="541" y="1443"/>
                </a:lnTo>
                <a:lnTo>
                  <a:pt x="539" y="1445"/>
                </a:lnTo>
                <a:lnTo>
                  <a:pt x="539" y="1446"/>
                </a:lnTo>
                <a:lnTo>
                  <a:pt x="541" y="1446"/>
                </a:lnTo>
                <a:lnTo>
                  <a:pt x="541" y="1445"/>
                </a:lnTo>
                <a:lnTo>
                  <a:pt x="541" y="1446"/>
                </a:lnTo>
                <a:lnTo>
                  <a:pt x="542" y="1446"/>
                </a:lnTo>
                <a:lnTo>
                  <a:pt x="542" y="1445"/>
                </a:lnTo>
                <a:lnTo>
                  <a:pt x="542" y="1446"/>
                </a:lnTo>
                <a:lnTo>
                  <a:pt x="543" y="1446"/>
                </a:lnTo>
                <a:lnTo>
                  <a:pt x="543" y="1445"/>
                </a:lnTo>
                <a:lnTo>
                  <a:pt x="542" y="1445"/>
                </a:lnTo>
                <a:lnTo>
                  <a:pt x="541" y="1443"/>
                </a:lnTo>
                <a:lnTo>
                  <a:pt x="541" y="1442"/>
                </a:lnTo>
                <a:lnTo>
                  <a:pt x="539" y="1442"/>
                </a:lnTo>
                <a:lnTo>
                  <a:pt x="538" y="1442"/>
                </a:lnTo>
                <a:lnTo>
                  <a:pt x="537" y="1442"/>
                </a:lnTo>
                <a:lnTo>
                  <a:pt x="537" y="1441"/>
                </a:lnTo>
                <a:lnTo>
                  <a:pt x="536" y="1441"/>
                </a:lnTo>
                <a:lnTo>
                  <a:pt x="535" y="1440"/>
                </a:lnTo>
                <a:lnTo>
                  <a:pt x="535" y="1439"/>
                </a:lnTo>
                <a:lnTo>
                  <a:pt x="536" y="1439"/>
                </a:lnTo>
                <a:lnTo>
                  <a:pt x="537" y="1439"/>
                </a:lnTo>
                <a:lnTo>
                  <a:pt x="538" y="1440"/>
                </a:lnTo>
                <a:lnTo>
                  <a:pt x="539" y="1440"/>
                </a:lnTo>
                <a:lnTo>
                  <a:pt x="541" y="1440"/>
                </a:lnTo>
                <a:lnTo>
                  <a:pt x="542" y="1440"/>
                </a:lnTo>
                <a:lnTo>
                  <a:pt x="543" y="1441"/>
                </a:lnTo>
                <a:lnTo>
                  <a:pt x="544" y="1441"/>
                </a:lnTo>
                <a:lnTo>
                  <a:pt x="545" y="1441"/>
                </a:lnTo>
                <a:lnTo>
                  <a:pt x="546" y="1442"/>
                </a:lnTo>
                <a:lnTo>
                  <a:pt x="547" y="1442"/>
                </a:lnTo>
                <a:lnTo>
                  <a:pt x="547" y="1441"/>
                </a:lnTo>
                <a:lnTo>
                  <a:pt x="547" y="1442"/>
                </a:lnTo>
                <a:lnTo>
                  <a:pt x="548" y="1442"/>
                </a:lnTo>
                <a:lnTo>
                  <a:pt x="550" y="1442"/>
                </a:lnTo>
                <a:lnTo>
                  <a:pt x="550" y="1443"/>
                </a:lnTo>
                <a:lnTo>
                  <a:pt x="550" y="1445"/>
                </a:lnTo>
                <a:lnTo>
                  <a:pt x="551" y="1445"/>
                </a:lnTo>
                <a:lnTo>
                  <a:pt x="551" y="1446"/>
                </a:lnTo>
                <a:lnTo>
                  <a:pt x="552" y="1446"/>
                </a:lnTo>
                <a:lnTo>
                  <a:pt x="551" y="1446"/>
                </a:lnTo>
                <a:lnTo>
                  <a:pt x="551" y="1445"/>
                </a:lnTo>
                <a:lnTo>
                  <a:pt x="550" y="1445"/>
                </a:lnTo>
                <a:lnTo>
                  <a:pt x="551" y="1445"/>
                </a:lnTo>
                <a:lnTo>
                  <a:pt x="552" y="1445"/>
                </a:lnTo>
                <a:lnTo>
                  <a:pt x="552" y="1446"/>
                </a:lnTo>
                <a:lnTo>
                  <a:pt x="552" y="1447"/>
                </a:lnTo>
                <a:lnTo>
                  <a:pt x="553" y="1448"/>
                </a:lnTo>
                <a:lnTo>
                  <a:pt x="553" y="1449"/>
                </a:lnTo>
                <a:lnTo>
                  <a:pt x="554" y="1449"/>
                </a:lnTo>
                <a:lnTo>
                  <a:pt x="555" y="1450"/>
                </a:lnTo>
                <a:lnTo>
                  <a:pt x="556" y="1451"/>
                </a:lnTo>
                <a:lnTo>
                  <a:pt x="558" y="1451"/>
                </a:lnTo>
                <a:lnTo>
                  <a:pt x="559" y="1451"/>
                </a:lnTo>
                <a:lnTo>
                  <a:pt x="560" y="1451"/>
                </a:lnTo>
                <a:lnTo>
                  <a:pt x="561" y="1453"/>
                </a:lnTo>
                <a:lnTo>
                  <a:pt x="562" y="1453"/>
                </a:lnTo>
                <a:lnTo>
                  <a:pt x="563" y="1455"/>
                </a:lnTo>
                <a:lnTo>
                  <a:pt x="563" y="1456"/>
                </a:lnTo>
                <a:lnTo>
                  <a:pt x="563" y="1457"/>
                </a:lnTo>
                <a:lnTo>
                  <a:pt x="563" y="1458"/>
                </a:lnTo>
                <a:lnTo>
                  <a:pt x="563" y="1459"/>
                </a:lnTo>
                <a:lnTo>
                  <a:pt x="563" y="1462"/>
                </a:lnTo>
                <a:lnTo>
                  <a:pt x="563" y="1463"/>
                </a:lnTo>
                <a:lnTo>
                  <a:pt x="562" y="1463"/>
                </a:lnTo>
                <a:lnTo>
                  <a:pt x="561" y="1463"/>
                </a:lnTo>
                <a:lnTo>
                  <a:pt x="561" y="1464"/>
                </a:lnTo>
                <a:lnTo>
                  <a:pt x="560" y="1464"/>
                </a:lnTo>
                <a:lnTo>
                  <a:pt x="561" y="1465"/>
                </a:lnTo>
                <a:lnTo>
                  <a:pt x="560" y="1465"/>
                </a:lnTo>
                <a:lnTo>
                  <a:pt x="560" y="1466"/>
                </a:lnTo>
                <a:lnTo>
                  <a:pt x="559" y="1466"/>
                </a:lnTo>
                <a:lnTo>
                  <a:pt x="559" y="1465"/>
                </a:lnTo>
                <a:lnTo>
                  <a:pt x="558" y="1466"/>
                </a:lnTo>
                <a:lnTo>
                  <a:pt x="556" y="1466"/>
                </a:lnTo>
                <a:lnTo>
                  <a:pt x="555" y="1466"/>
                </a:lnTo>
                <a:lnTo>
                  <a:pt x="555" y="1465"/>
                </a:lnTo>
                <a:lnTo>
                  <a:pt x="554" y="1465"/>
                </a:lnTo>
                <a:lnTo>
                  <a:pt x="553" y="1464"/>
                </a:lnTo>
                <a:lnTo>
                  <a:pt x="553" y="1463"/>
                </a:lnTo>
                <a:lnTo>
                  <a:pt x="552" y="1463"/>
                </a:lnTo>
                <a:lnTo>
                  <a:pt x="550" y="1462"/>
                </a:lnTo>
                <a:lnTo>
                  <a:pt x="548" y="1462"/>
                </a:lnTo>
                <a:lnTo>
                  <a:pt x="547" y="1462"/>
                </a:lnTo>
                <a:lnTo>
                  <a:pt x="546" y="1462"/>
                </a:lnTo>
                <a:lnTo>
                  <a:pt x="545" y="1462"/>
                </a:lnTo>
                <a:lnTo>
                  <a:pt x="545" y="1460"/>
                </a:lnTo>
                <a:lnTo>
                  <a:pt x="545" y="1459"/>
                </a:lnTo>
                <a:lnTo>
                  <a:pt x="545" y="1460"/>
                </a:lnTo>
                <a:lnTo>
                  <a:pt x="544" y="1460"/>
                </a:lnTo>
                <a:lnTo>
                  <a:pt x="543" y="1460"/>
                </a:lnTo>
                <a:lnTo>
                  <a:pt x="543" y="1459"/>
                </a:lnTo>
                <a:lnTo>
                  <a:pt x="542" y="1459"/>
                </a:lnTo>
                <a:lnTo>
                  <a:pt x="542" y="1458"/>
                </a:lnTo>
                <a:lnTo>
                  <a:pt x="541" y="1458"/>
                </a:lnTo>
                <a:lnTo>
                  <a:pt x="539" y="1458"/>
                </a:lnTo>
                <a:lnTo>
                  <a:pt x="538" y="1457"/>
                </a:lnTo>
                <a:lnTo>
                  <a:pt x="538" y="1458"/>
                </a:lnTo>
                <a:lnTo>
                  <a:pt x="537" y="1458"/>
                </a:lnTo>
                <a:lnTo>
                  <a:pt x="537" y="1459"/>
                </a:lnTo>
                <a:lnTo>
                  <a:pt x="536" y="1459"/>
                </a:lnTo>
                <a:lnTo>
                  <a:pt x="535" y="1458"/>
                </a:lnTo>
                <a:lnTo>
                  <a:pt x="536" y="1458"/>
                </a:lnTo>
                <a:lnTo>
                  <a:pt x="535" y="1458"/>
                </a:lnTo>
                <a:lnTo>
                  <a:pt x="534" y="1457"/>
                </a:lnTo>
                <a:lnTo>
                  <a:pt x="533" y="1457"/>
                </a:lnTo>
                <a:lnTo>
                  <a:pt x="532" y="1457"/>
                </a:lnTo>
                <a:lnTo>
                  <a:pt x="530" y="1457"/>
                </a:lnTo>
                <a:lnTo>
                  <a:pt x="529" y="1456"/>
                </a:lnTo>
                <a:lnTo>
                  <a:pt x="528" y="1456"/>
                </a:lnTo>
                <a:lnTo>
                  <a:pt x="528" y="1455"/>
                </a:lnTo>
                <a:lnTo>
                  <a:pt x="527" y="1455"/>
                </a:lnTo>
                <a:lnTo>
                  <a:pt x="526" y="1456"/>
                </a:lnTo>
                <a:lnTo>
                  <a:pt x="525" y="1457"/>
                </a:lnTo>
                <a:lnTo>
                  <a:pt x="525" y="1456"/>
                </a:lnTo>
                <a:lnTo>
                  <a:pt x="524" y="1455"/>
                </a:lnTo>
                <a:lnTo>
                  <a:pt x="522" y="1455"/>
                </a:lnTo>
                <a:lnTo>
                  <a:pt x="522" y="1456"/>
                </a:lnTo>
                <a:lnTo>
                  <a:pt x="521" y="1456"/>
                </a:lnTo>
                <a:lnTo>
                  <a:pt x="521" y="1455"/>
                </a:lnTo>
                <a:lnTo>
                  <a:pt x="521" y="1454"/>
                </a:lnTo>
                <a:lnTo>
                  <a:pt x="520" y="1454"/>
                </a:lnTo>
                <a:lnTo>
                  <a:pt x="520" y="1453"/>
                </a:lnTo>
                <a:lnTo>
                  <a:pt x="519" y="1453"/>
                </a:lnTo>
                <a:lnTo>
                  <a:pt x="519" y="1451"/>
                </a:lnTo>
                <a:lnTo>
                  <a:pt x="519" y="1453"/>
                </a:lnTo>
                <a:lnTo>
                  <a:pt x="518" y="1453"/>
                </a:lnTo>
                <a:lnTo>
                  <a:pt x="517" y="1453"/>
                </a:lnTo>
                <a:lnTo>
                  <a:pt x="517" y="1451"/>
                </a:lnTo>
                <a:lnTo>
                  <a:pt x="516" y="1451"/>
                </a:lnTo>
                <a:lnTo>
                  <a:pt x="516" y="1453"/>
                </a:lnTo>
                <a:lnTo>
                  <a:pt x="515" y="1453"/>
                </a:lnTo>
                <a:lnTo>
                  <a:pt x="515" y="1451"/>
                </a:lnTo>
                <a:lnTo>
                  <a:pt x="515" y="1453"/>
                </a:lnTo>
                <a:lnTo>
                  <a:pt x="513" y="1453"/>
                </a:lnTo>
                <a:lnTo>
                  <a:pt x="513" y="1451"/>
                </a:lnTo>
                <a:lnTo>
                  <a:pt x="512" y="1451"/>
                </a:lnTo>
                <a:lnTo>
                  <a:pt x="512" y="1450"/>
                </a:lnTo>
                <a:lnTo>
                  <a:pt x="511" y="1450"/>
                </a:lnTo>
                <a:lnTo>
                  <a:pt x="511" y="1451"/>
                </a:lnTo>
                <a:lnTo>
                  <a:pt x="510" y="1451"/>
                </a:lnTo>
                <a:lnTo>
                  <a:pt x="510" y="1450"/>
                </a:lnTo>
                <a:lnTo>
                  <a:pt x="510" y="1451"/>
                </a:lnTo>
                <a:lnTo>
                  <a:pt x="509" y="1451"/>
                </a:lnTo>
                <a:lnTo>
                  <a:pt x="509" y="1453"/>
                </a:lnTo>
                <a:lnTo>
                  <a:pt x="508" y="1453"/>
                </a:lnTo>
                <a:lnTo>
                  <a:pt x="508" y="1451"/>
                </a:lnTo>
                <a:lnTo>
                  <a:pt x="509" y="1450"/>
                </a:lnTo>
                <a:lnTo>
                  <a:pt x="509" y="1449"/>
                </a:lnTo>
                <a:lnTo>
                  <a:pt x="509" y="1448"/>
                </a:lnTo>
                <a:lnTo>
                  <a:pt x="509" y="1447"/>
                </a:lnTo>
                <a:lnTo>
                  <a:pt x="510" y="1447"/>
                </a:lnTo>
                <a:lnTo>
                  <a:pt x="510" y="1446"/>
                </a:lnTo>
                <a:lnTo>
                  <a:pt x="511" y="1446"/>
                </a:lnTo>
                <a:lnTo>
                  <a:pt x="512" y="1446"/>
                </a:lnTo>
                <a:lnTo>
                  <a:pt x="513" y="1446"/>
                </a:lnTo>
                <a:lnTo>
                  <a:pt x="515" y="1446"/>
                </a:lnTo>
                <a:lnTo>
                  <a:pt x="516" y="1446"/>
                </a:lnTo>
                <a:lnTo>
                  <a:pt x="517" y="1446"/>
                </a:lnTo>
                <a:lnTo>
                  <a:pt x="517" y="1445"/>
                </a:lnTo>
                <a:lnTo>
                  <a:pt x="517" y="1443"/>
                </a:lnTo>
                <a:lnTo>
                  <a:pt x="518" y="1442"/>
                </a:lnTo>
                <a:lnTo>
                  <a:pt x="519" y="1442"/>
                </a:lnTo>
                <a:lnTo>
                  <a:pt x="519" y="1441"/>
                </a:lnTo>
                <a:lnTo>
                  <a:pt x="520" y="1440"/>
                </a:lnTo>
                <a:lnTo>
                  <a:pt x="521" y="1440"/>
                </a:lnTo>
                <a:lnTo>
                  <a:pt x="521" y="1441"/>
                </a:lnTo>
                <a:lnTo>
                  <a:pt x="522" y="1441"/>
                </a:lnTo>
                <a:lnTo>
                  <a:pt x="524" y="1441"/>
                </a:lnTo>
                <a:lnTo>
                  <a:pt x="524" y="1442"/>
                </a:lnTo>
                <a:lnTo>
                  <a:pt x="524" y="1443"/>
                </a:lnTo>
                <a:lnTo>
                  <a:pt x="525" y="1443"/>
                </a:lnTo>
                <a:lnTo>
                  <a:pt x="525" y="1442"/>
                </a:lnTo>
                <a:lnTo>
                  <a:pt x="524" y="1442"/>
                </a:lnTo>
                <a:lnTo>
                  <a:pt x="524" y="1441"/>
                </a:lnTo>
                <a:lnTo>
                  <a:pt x="525" y="1441"/>
                </a:lnTo>
                <a:lnTo>
                  <a:pt x="524" y="1441"/>
                </a:lnTo>
                <a:lnTo>
                  <a:pt x="524" y="1440"/>
                </a:lnTo>
                <a:lnTo>
                  <a:pt x="525" y="1440"/>
                </a:lnTo>
                <a:lnTo>
                  <a:pt x="524" y="1440"/>
                </a:lnTo>
                <a:lnTo>
                  <a:pt x="525" y="1439"/>
                </a:lnTo>
                <a:lnTo>
                  <a:pt x="526" y="1439"/>
                </a:lnTo>
                <a:lnTo>
                  <a:pt x="526" y="1440"/>
                </a:lnTo>
                <a:lnTo>
                  <a:pt x="526" y="1441"/>
                </a:lnTo>
                <a:lnTo>
                  <a:pt x="525" y="1441"/>
                </a:lnTo>
                <a:lnTo>
                  <a:pt x="526" y="1441"/>
                </a:lnTo>
                <a:lnTo>
                  <a:pt x="527" y="1441"/>
                </a:lnTo>
                <a:lnTo>
                  <a:pt x="528" y="1442"/>
                </a:lnTo>
                <a:lnTo>
                  <a:pt x="528" y="1443"/>
                </a:lnTo>
                <a:lnTo>
                  <a:pt x="529" y="1443"/>
                </a:lnTo>
                <a:lnTo>
                  <a:pt x="530" y="1443"/>
                </a:lnTo>
                <a:lnTo>
                  <a:pt x="530" y="1445"/>
                </a:lnTo>
                <a:lnTo>
                  <a:pt x="530" y="1443"/>
                </a:lnTo>
                <a:lnTo>
                  <a:pt x="530" y="1442"/>
                </a:lnTo>
                <a:lnTo>
                  <a:pt x="530" y="1441"/>
                </a:lnTo>
                <a:lnTo>
                  <a:pt x="530" y="1440"/>
                </a:lnTo>
                <a:lnTo>
                  <a:pt x="532" y="1439"/>
                </a:lnTo>
                <a:lnTo>
                  <a:pt x="530" y="1439"/>
                </a:lnTo>
                <a:lnTo>
                  <a:pt x="530" y="1438"/>
                </a:lnTo>
                <a:lnTo>
                  <a:pt x="532" y="1438"/>
                </a:lnTo>
                <a:lnTo>
                  <a:pt x="533" y="1437"/>
                </a:lnTo>
                <a:lnTo>
                  <a:pt x="534" y="1437"/>
                </a:lnTo>
                <a:lnTo>
                  <a:pt x="533" y="1437"/>
                </a:lnTo>
                <a:lnTo>
                  <a:pt x="533" y="1435"/>
                </a:lnTo>
                <a:lnTo>
                  <a:pt x="532" y="1435"/>
                </a:lnTo>
                <a:lnTo>
                  <a:pt x="533" y="1435"/>
                </a:lnTo>
                <a:lnTo>
                  <a:pt x="534" y="1435"/>
                </a:lnTo>
                <a:lnTo>
                  <a:pt x="534" y="1434"/>
                </a:lnTo>
                <a:lnTo>
                  <a:pt x="534" y="1433"/>
                </a:lnTo>
                <a:lnTo>
                  <a:pt x="533" y="1432"/>
                </a:lnTo>
                <a:lnTo>
                  <a:pt x="532" y="1431"/>
                </a:lnTo>
                <a:lnTo>
                  <a:pt x="532" y="1430"/>
                </a:lnTo>
                <a:lnTo>
                  <a:pt x="532" y="1431"/>
                </a:lnTo>
                <a:lnTo>
                  <a:pt x="532" y="1432"/>
                </a:lnTo>
                <a:lnTo>
                  <a:pt x="530" y="1432"/>
                </a:lnTo>
                <a:lnTo>
                  <a:pt x="530" y="1431"/>
                </a:lnTo>
                <a:lnTo>
                  <a:pt x="530" y="1430"/>
                </a:lnTo>
                <a:lnTo>
                  <a:pt x="530" y="1429"/>
                </a:lnTo>
                <a:lnTo>
                  <a:pt x="529" y="1430"/>
                </a:lnTo>
                <a:lnTo>
                  <a:pt x="528" y="1430"/>
                </a:lnTo>
                <a:lnTo>
                  <a:pt x="527" y="1431"/>
                </a:lnTo>
                <a:lnTo>
                  <a:pt x="527" y="1432"/>
                </a:lnTo>
                <a:lnTo>
                  <a:pt x="527" y="1433"/>
                </a:lnTo>
                <a:lnTo>
                  <a:pt x="527" y="1432"/>
                </a:lnTo>
                <a:lnTo>
                  <a:pt x="526" y="1432"/>
                </a:lnTo>
                <a:lnTo>
                  <a:pt x="525" y="1432"/>
                </a:lnTo>
                <a:lnTo>
                  <a:pt x="524" y="1433"/>
                </a:lnTo>
                <a:lnTo>
                  <a:pt x="525" y="1433"/>
                </a:lnTo>
                <a:lnTo>
                  <a:pt x="525" y="1434"/>
                </a:lnTo>
                <a:lnTo>
                  <a:pt x="524" y="1434"/>
                </a:lnTo>
                <a:lnTo>
                  <a:pt x="525" y="1434"/>
                </a:lnTo>
                <a:lnTo>
                  <a:pt x="526" y="1434"/>
                </a:lnTo>
                <a:lnTo>
                  <a:pt x="526" y="1435"/>
                </a:lnTo>
                <a:lnTo>
                  <a:pt x="525" y="1435"/>
                </a:lnTo>
                <a:lnTo>
                  <a:pt x="526" y="1435"/>
                </a:lnTo>
                <a:lnTo>
                  <a:pt x="526" y="1437"/>
                </a:lnTo>
                <a:lnTo>
                  <a:pt x="525" y="1437"/>
                </a:lnTo>
                <a:lnTo>
                  <a:pt x="525" y="1435"/>
                </a:lnTo>
                <a:lnTo>
                  <a:pt x="524" y="1435"/>
                </a:lnTo>
                <a:lnTo>
                  <a:pt x="524" y="1437"/>
                </a:lnTo>
                <a:lnTo>
                  <a:pt x="525" y="1437"/>
                </a:lnTo>
                <a:lnTo>
                  <a:pt x="525" y="1438"/>
                </a:lnTo>
                <a:lnTo>
                  <a:pt x="525" y="1437"/>
                </a:lnTo>
                <a:lnTo>
                  <a:pt x="524" y="1437"/>
                </a:lnTo>
                <a:lnTo>
                  <a:pt x="524" y="1438"/>
                </a:lnTo>
                <a:lnTo>
                  <a:pt x="522" y="1439"/>
                </a:lnTo>
                <a:lnTo>
                  <a:pt x="522" y="1440"/>
                </a:lnTo>
                <a:lnTo>
                  <a:pt x="522" y="1439"/>
                </a:lnTo>
                <a:lnTo>
                  <a:pt x="522" y="1440"/>
                </a:lnTo>
                <a:lnTo>
                  <a:pt x="521" y="1440"/>
                </a:lnTo>
                <a:lnTo>
                  <a:pt x="521" y="1439"/>
                </a:lnTo>
                <a:lnTo>
                  <a:pt x="520" y="1440"/>
                </a:lnTo>
                <a:lnTo>
                  <a:pt x="520" y="1439"/>
                </a:lnTo>
                <a:lnTo>
                  <a:pt x="519" y="1439"/>
                </a:lnTo>
                <a:lnTo>
                  <a:pt x="519" y="1438"/>
                </a:lnTo>
                <a:lnTo>
                  <a:pt x="520" y="1438"/>
                </a:lnTo>
                <a:lnTo>
                  <a:pt x="520" y="1439"/>
                </a:lnTo>
                <a:lnTo>
                  <a:pt x="521" y="1439"/>
                </a:lnTo>
                <a:lnTo>
                  <a:pt x="521" y="1438"/>
                </a:lnTo>
                <a:lnTo>
                  <a:pt x="522" y="1438"/>
                </a:lnTo>
                <a:lnTo>
                  <a:pt x="521" y="1437"/>
                </a:lnTo>
                <a:lnTo>
                  <a:pt x="521" y="1435"/>
                </a:lnTo>
                <a:lnTo>
                  <a:pt x="522" y="1435"/>
                </a:lnTo>
                <a:lnTo>
                  <a:pt x="522" y="1437"/>
                </a:lnTo>
                <a:lnTo>
                  <a:pt x="524" y="1438"/>
                </a:lnTo>
                <a:lnTo>
                  <a:pt x="524" y="1437"/>
                </a:lnTo>
                <a:lnTo>
                  <a:pt x="522" y="1437"/>
                </a:lnTo>
                <a:lnTo>
                  <a:pt x="522" y="1435"/>
                </a:lnTo>
                <a:lnTo>
                  <a:pt x="524" y="1435"/>
                </a:lnTo>
                <a:lnTo>
                  <a:pt x="524" y="1434"/>
                </a:lnTo>
                <a:lnTo>
                  <a:pt x="522" y="1434"/>
                </a:lnTo>
                <a:lnTo>
                  <a:pt x="521" y="1434"/>
                </a:lnTo>
                <a:lnTo>
                  <a:pt x="521" y="1433"/>
                </a:lnTo>
                <a:lnTo>
                  <a:pt x="520" y="1433"/>
                </a:lnTo>
                <a:lnTo>
                  <a:pt x="519" y="1433"/>
                </a:lnTo>
                <a:lnTo>
                  <a:pt x="519" y="1434"/>
                </a:lnTo>
                <a:lnTo>
                  <a:pt x="519" y="1433"/>
                </a:lnTo>
                <a:lnTo>
                  <a:pt x="518" y="1433"/>
                </a:lnTo>
                <a:lnTo>
                  <a:pt x="519" y="1434"/>
                </a:lnTo>
                <a:lnTo>
                  <a:pt x="518" y="1434"/>
                </a:lnTo>
                <a:lnTo>
                  <a:pt x="518" y="1435"/>
                </a:lnTo>
                <a:lnTo>
                  <a:pt x="517" y="1435"/>
                </a:lnTo>
                <a:lnTo>
                  <a:pt x="517" y="1437"/>
                </a:lnTo>
                <a:lnTo>
                  <a:pt x="518" y="1438"/>
                </a:lnTo>
                <a:lnTo>
                  <a:pt x="517" y="1438"/>
                </a:lnTo>
                <a:lnTo>
                  <a:pt x="516" y="1438"/>
                </a:lnTo>
                <a:lnTo>
                  <a:pt x="515" y="1438"/>
                </a:lnTo>
                <a:lnTo>
                  <a:pt x="513" y="1438"/>
                </a:lnTo>
                <a:lnTo>
                  <a:pt x="513" y="1439"/>
                </a:lnTo>
                <a:lnTo>
                  <a:pt x="512" y="1440"/>
                </a:lnTo>
                <a:lnTo>
                  <a:pt x="513" y="1440"/>
                </a:lnTo>
                <a:lnTo>
                  <a:pt x="513" y="1439"/>
                </a:lnTo>
                <a:lnTo>
                  <a:pt x="515" y="1439"/>
                </a:lnTo>
                <a:lnTo>
                  <a:pt x="515" y="1438"/>
                </a:lnTo>
                <a:lnTo>
                  <a:pt x="516" y="1439"/>
                </a:lnTo>
                <a:lnTo>
                  <a:pt x="516" y="1438"/>
                </a:lnTo>
                <a:lnTo>
                  <a:pt x="516" y="1439"/>
                </a:lnTo>
                <a:lnTo>
                  <a:pt x="517" y="1439"/>
                </a:lnTo>
                <a:lnTo>
                  <a:pt x="518" y="1439"/>
                </a:lnTo>
                <a:lnTo>
                  <a:pt x="518" y="1440"/>
                </a:lnTo>
                <a:lnTo>
                  <a:pt x="518" y="1441"/>
                </a:lnTo>
                <a:lnTo>
                  <a:pt x="518" y="1442"/>
                </a:lnTo>
                <a:lnTo>
                  <a:pt x="517" y="1442"/>
                </a:lnTo>
                <a:lnTo>
                  <a:pt x="517" y="1443"/>
                </a:lnTo>
                <a:lnTo>
                  <a:pt x="517" y="1445"/>
                </a:lnTo>
                <a:lnTo>
                  <a:pt x="516" y="1445"/>
                </a:lnTo>
                <a:lnTo>
                  <a:pt x="515" y="1445"/>
                </a:lnTo>
                <a:lnTo>
                  <a:pt x="513" y="1445"/>
                </a:lnTo>
                <a:lnTo>
                  <a:pt x="512" y="1445"/>
                </a:lnTo>
                <a:lnTo>
                  <a:pt x="511" y="1445"/>
                </a:lnTo>
                <a:lnTo>
                  <a:pt x="510" y="1445"/>
                </a:lnTo>
                <a:lnTo>
                  <a:pt x="509" y="1446"/>
                </a:lnTo>
                <a:lnTo>
                  <a:pt x="509" y="1447"/>
                </a:lnTo>
                <a:lnTo>
                  <a:pt x="509" y="1448"/>
                </a:lnTo>
                <a:lnTo>
                  <a:pt x="508" y="1449"/>
                </a:lnTo>
                <a:lnTo>
                  <a:pt x="508" y="1450"/>
                </a:lnTo>
                <a:lnTo>
                  <a:pt x="507" y="1449"/>
                </a:lnTo>
                <a:lnTo>
                  <a:pt x="507" y="1448"/>
                </a:lnTo>
                <a:lnTo>
                  <a:pt x="505" y="1448"/>
                </a:lnTo>
                <a:lnTo>
                  <a:pt x="505" y="1447"/>
                </a:lnTo>
                <a:lnTo>
                  <a:pt x="505" y="1446"/>
                </a:lnTo>
                <a:lnTo>
                  <a:pt x="504" y="1446"/>
                </a:lnTo>
                <a:lnTo>
                  <a:pt x="504" y="1447"/>
                </a:lnTo>
                <a:lnTo>
                  <a:pt x="503" y="1447"/>
                </a:lnTo>
                <a:lnTo>
                  <a:pt x="502" y="1447"/>
                </a:lnTo>
                <a:lnTo>
                  <a:pt x="502" y="1446"/>
                </a:lnTo>
                <a:lnTo>
                  <a:pt x="501" y="1446"/>
                </a:lnTo>
                <a:lnTo>
                  <a:pt x="501" y="1445"/>
                </a:lnTo>
                <a:lnTo>
                  <a:pt x="500" y="1445"/>
                </a:lnTo>
                <a:lnTo>
                  <a:pt x="499" y="1445"/>
                </a:lnTo>
                <a:lnTo>
                  <a:pt x="498" y="1445"/>
                </a:lnTo>
                <a:lnTo>
                  <a:pt x="498" y="1443"/>
                </a:lnTo>
                <a:lnTo>
                  <a:pt x="499" y="1443"/>
                </a:lnTo>
                <a:lnTo>
                  <a:pt x="498" y="1443"/>
                </a:lnTo>
                <a:lnTo>
                  <a:pt x="496" y="1443"/>
                </a:lnTo>
                <a:lnTo>
                  <a:pt x="495" y="1443"/>
                </a:lnTo>
                <a:lnTo>
                  <a:pt x="494" y="1442"/>
                </a:lnTo>
                <a:lnTo>
                  <a:pt x="494" y="1441"/>
                </a:lnTo>
                <a:lnTo>
                  <a:pt x="493" y="1441"/>
                </a:lnTo>
                <a:lnTo>
                  <a:pt x="492" y="1441"/>
                </a:lnTo>
                <a:lnTo>
                  <a:pt x="491" y="1441"/>
                </a:lnTo>
                <a:lnTo>
                  <a:pt x="491" y="1440"/>
                </a:lnTo>
                <a:lnTo>
                  <a:pt x="490" y="1440"/>
                </a:lnTo>
                <a:lnTo>
                  <a:pt x="489" y="1440"/>
                </a:lnTo>
                <a:lnTo>
                  <a:pt x="487" y="1440"/>
                </a:lnTo>
                <a:lnTo>
                  <a:pt x="486" y="1439"/>
                </a:lnTo>
                <a:lnTo>
                  <a:pt x="485" y="1439"/>
                </a:lnTo>
                <a:lnTo>
                  <a:pt x="484" y="1439"/>
                </a:lnTo>
                <a:lnTo>
                  <a:pt x="483" y="1439"/>
                </a:lnTo>
                <a:lnTo>
                  <a:pt x="483" y="1438"/>
                </a:lnTo>
                <a:lnTo>
                  <a:pt x="482" y="1438"/>
                </a:lnTo>
                <a:lnTo>
                  <a:pt x="482" y="1437"/>
                </a:lnTo>
                <a:lnTo>
                  <a:pt x="481" y="1437"/>
                </a:lnTo>
                <a:lnTo>
                  <a:pt x="481" y="1435"/>
                </a:lnTo>
                <a:lnTo>
                  <a:pt x="479" y="1435"/>
                </a:lnTo>
                <a:lnTo>
                  <a:pt x="478" y="1435"/>
                </a:lnTo>
                <a:lnTo>
                  <a:pt x="477" y="1435"/>
                </a:lnTo>
                <a:lnTo>
                  <a:pt x="476" y="1434"/>
                </a:lnTo>
                <a:lnTo>
                  <a:pt x="476" y="1435"/>
                </a:lnTo>
                <a:lnTo>
                  <a:pt x="476" y="1434"/>
                </a:lnTo>
                <a:lnTo>
                  <a:pt x="475" y="1434"/>
                </a:lnTo>
                <a:lnTo>
                  <a:pt x="475" y="1433"/>
                </a:lnTo>
                <a:lnTo>
                  <a:pt x="474" y="1433"/>
                </a:lnTo>
                <a:lnTo>
                  <a:pt x="473" y="1434"/>
                </a:lnTo>
                <a:lnTo>
                  <a:pt x="473" y="1433"/>
                </a:lnTo>
                <a:lnTo>
                  <a:pt x="473" y="1432"/>
                </a:lnTo>
                <a:lnTo>
                  <a:pt x="472" y="1432"/>
                </a:lnTo>
                <a:lnTo>
                  <a:pt x="470" y="1432"/>
                </a:lnTo>
                <a:lnTo>
                  <a:pt x="470" y="1431"/>
                </a:lnTo>
                <a:lnTo>
                  <a:pt x="469" y="1431"/>
                </a:lnTo>
                <a:lnTo>
                  <a:pt x="470" y="1431"/>
                </a:lnTo>
                <a:lnTo>
                  <a:pt x="469" y="1431"/>
                </a:lnTo>
                <a:lnTo>
                  <a:pt x="468" y="1431"/>
                </a:lnTo>
                <a:lnTo>
                  <a:pt x="468" y="1430"/>
                </a:lnTo>
                <a:lnTo>
                  <a:pt x="467" y="1430"/>
                </a:lnTo>
                <a:lnTo>
                  <a:pt x="467" y="1429"/>
                </a:lnTo>
                <a:lnTo>
                  <a:pt x="466" y="1429"/>
                </a:lnTo>
                <a:lnTo>
                  <a:pt x="465" y="1429"/>
                </a:lnTo>
                <a:lnTo>
                  <a:pt x="464" y="1428"/>
                </a:lnTo>
                <a:lnTo>
                  <a:pt x="464" y="1429"/>
                </a:lnTo>
                <a:lnTo>
                  <a:pt x="464" y="1428"/>
                </a:lnTo>
                <a:lnTo>
                  <a:pt x="463" y="1428"/>
                </a:lnTo>
                <a:lnTo>
                  <a:pt x="464" y="1428"/>
                </a:lnTo>
                <a:lnTo>
                  <a:pt x="463" y="1428"/>
                </a:lnTo>
                <a:lnTo>
                  <a:pt x="463" y="1426"/>
                </a:lnTo>
                <a:lnTo>
                  <a:pt x="461" y="1426"/>
                </a:lnTo>
                <a:lnTo>
                  <a:pt x="461" y="1428"/>
                </a:lnTo>
                <a:lnTo>
                  <a:pt x="460" y="1428"/>
                </a:lnTo>
                <a:lnTo>
                  <a:pt x="460" y="1426"/>
                </a:lnTo>
                <a:lnTo>
                  <a:pt x="459" y="1426"/>
                </a:lnTo>
                <a:lnTo>
                  <a:pt x="458" y="1426"/>
                </a:lnTo>
                <a:lnTo>
                  <a:pt x="458" y="1428"/>
                </a:lnTo>
                <a:lnTo>
                  <a:pt x="457" y="1428"/>
                </a:lnTo>
                <a:lnTo>
                  <a:pt x="457" y="1426"/>
                </a:lnTo>
                <a:lnTo>
                  <a:pt x="457" y="1425"/>
                </a:lnTo>
                <a:lnTo>
                  <a:pt x="456" y="1425"/>
                </a:lnTo>
                <a:lnTo>
                  <a:pt x="456" y="1424"/>
                </a:lnTo>
                <a:lnTo>
                  <a:pt x="455" y="1424"/>
                </a:lnTo>
                <a:lnTo>
                  <a:pt x="455" y="1423"/>
                </a:lnTo>
                <a:lnTo>
                  <a:pt x="453" y="1422"/>
                </a:lnTo>
                <a:lnTo>
                  <a:pt x="455" y="1422"/>
                </a:lnTo>
                <a:lnTo>
                  <a:pt x="455" y="1421"/>
                </a:lnTo>
                <a:lnTo>
                  <a:pt x="453" y="1421"/>
                </a:lnTo>
                <a:lnTo>
                  <a:pt x="452" y="1421"/>
                </a:lnTo>
                <a:lnTo>
                  <a:pt x="452" y="1420"/>
                </a:lnTo>
                <a:lnTo>
                  <a:pt x="452" y="1418"/>
                </a:lnTo>
                <a:lnTo>
                  <a:pt x="452" y="1417"/>
                </a:lnTo>
                <a:lnTo>
                  <a:pt x="452" y="1412"/>
                </a:lnTo>
                <a:lnTo>
                  <a:pt x="452" y="1410"/>
                </a:lnTo>
                <a:lnTo>
                  <a:pt x="452" y="1409"/>
                </a:lnTo>
                <a:lnTo>
                  <a:pt x="453" y="1408"/>
                </a:lnTo>
                <a:lnTo>
                  <a:pt x="453" y="1406"/>
                </a:lnTo>
                <a:lnTo>
                  <a:pt x="455" y="1406"/>
                </a:lnTo>
                <a:lnTo>
                  <a:pt x="455" y="1405"/>
                </a:lnTo>
                <a:lnTo>
                  <a:pt x="455" y="1404"/>
                </a:lnTo>
                <a:lnTo>
                  <a:pt x="456" y="1403"/>
                </a:lnTo>
                <a:lnTo>
                  <a:pt x="457" y="1403"/>
                </a:lnTo>
                <a:lnTo>
                  <a:pt x="457" y="1401"/>
                </a:lnTo>
                <a:lnTo>
                  <a:pt x="456" y="1403"/>
                </a:lnTo>
                <a:lnTo>
                  <a:pt x="455" y="1404"/>
                </a:lnTo>
                <a:lnTo>
                  <a:pt x="453" y="1405"/>
                </a:lnTo>
                <a:lnTo>
                  <a:pt x="453" y="1406"/>
                </a:lnTo>
                <a:lnTo>
                  <a:pt x="452" y="1407"/>
                </a:lnTo>
                <a:lnTo>
                  <a:pt x="452" y="1409"/>
                </a:lnTo>
                <a:lnTo>
                  <a:pt x="452" y="1410"/>
                </a:lnTo>
                <a:lnTo>
                  <a:pt x="452" y="1412"/>
                </a:lnTo>
                <a:lnTo>
                  <a:pt x="451" y="1417"/>
                </a:lnTo>
                <a:lnTo>
                  <a:pt x="451" y="1421"/>
                </a:lnTo>
                <a:lnTo>
                  <a:pt x="450" y="1421"/>
                </a:lnTo>
                <a:lnTo>
                  <a:pt x="450" y="1420"/>
                </a:lnTo>
                <a:lnTo>
                  <a:pt x="449" y="1420"/>
                </a:lnTo>
                <a:lnTo>
                  <a:pt x="449" y="1418"/>
                </a:lnTo>
                <a:lnTo>
                  <a:pt x="449" y="1420"/>
                </a:lnTo>
                <a:lnTo>
                  <a:pt x="448" y="1420"/>
                </a:lnTo>
                <a:lnTo>
                  <a:pt x="448" y="1418"/>
                </a:lnTo>
                <a:lnTo>
                  <a:pt x="447" y="1417"/>
                </a:lnTo>
                <a:lnTo>
                  <a:pt x="447" y="1416"/>
                </a:lnTo>
                <a:lnTo>
                  <a:pt x="446" y="1416"/>
                </a:lnTo>
                <a:lnTo>
                  <a:pt x="444" y="1416"/>
                </a:lnTo>
                <a:lnTo>
                  <a:pt x="443" y="1416"/>
                </a:lnTo>
                <a:lnTo>
                  <a:pt x="443" y="1417"/>
                </a:lnTo>
                <a:lnTo>
                  <a:pt x="442" y="1417"/>
                </a:lnTo>
                <a:lnTo>
                  <a:pt x="442" y="1418"/>
                </a:lnTo>
                <a:lnTo>
                  <a:pt x="441" y="1418"/>
                </a:lnTo>
                <a:lnTo>
                  <a:pt x="441" y="1420"/>
                </a:lnTo>
                <a:lnTo>
                  <a:pt x="440" y="1420"/>
                </a:lnTo>
                <a:lnTo>
                  <a:pt x="440" y="1421"/>
                </a:lnTo>
                <a:lnTo>
                  <a:pt x="439" y="1421"/>
                </a:lnTo>
                <a:lnTo>
                  <a:pt x="438" y="1422"/>
                </a:lnTo>
                <a:lnTo>
                  <a:pt x="436" y="1423"/>
                </a:lnTo>
                <a:lnTo>
                  <a:pt x="436" y="1424"/>
                </a:lnTo>
                <a:lnTo>
                  <a:pt x="434" y="1425"/>
                </a:lnTo>
                <a:lnTo>
                  <a:pt x="432" y="1429"/>
                </a:lnTo>
                <a:lnTo>
                  <a:pt x="431" y="1431"/>
                </a:lnTo>
                <a:lnTo>
                  <a:pt x="430" y="1431"/>
                </a:lnTo>
                <a:lnTo>
                  <a:pt x="430" y="1432"/>
                </a:lnTo>
                <a:lnTo>
                  <a:pt x="429" y="1432"/>
                </a:lnTo>
                <a:lnTo>
                  <a:pt x="427" y="1432"/>
                </a:lnTo>
                <a:lnTo>
                  <a:pt x="426" y="1432"/>
                </a:lnTo>
                <a:lnTo>
                  <a:pt x="425" y="1431"/>
                </a:lnTo>
                <a:lnTo>
                  <a:pt x="424" y="1431"/>
                </a:lnTo>
                <a:lnTo>
                  <a:pt x="423" y="1430"/>
                </a:lnTo>
                <a:lnTo>
                  <a:pt x="421" y="1428"/>
                </a:lnTo>
                <a:lnTo>
                  <a:pt x="415" y="1423"/>
                </a:lnTo>
                <a:lnTo>
                  <a:pt x="414" y="1422"/>
                </a:lnTo>
                <a:lnTo>
                  <a:pt x="413" y="1421"/>
                </a:lnTo>
                <a:lnTo>
                  <a:pt x="413" y="1420"/>
                </a:lnTo>
                <a:lnTo>
                  <a:pt x="413" y="1418"/>
                </a:lnTo>
                <a:lnTo>
                  <a:pt x="414" y="1417"/>
                </a:lnTo>
                <a:lnTo>
                  <a:pt x="414" y="1416"/>
                </a:lnTo>
                <a:lnTo>
                  <a:pt x="416" y="1414"/>
                </a:lnTo>
                <a:lnTo>
                  <a:pt x="418" y="1410"/>
                </a:lnTo>
                <a:lnTo>
                  <a:pt x="420" y="1409"/>
                </a:lnTo>
                <a:lnTo>
                  <a:pt x="420" y="1408"/>
                </a:lnTo>
                <a:lnTo>
                  <a:pt x="418" y="1408"/>
                </a:lnTo>
                <a:lnTo>
                  <a:pt x="418" y="1409"/>
                </a:lnTo>
                <a:lnTo>
                  <a:pt x="418" y="1410"/>
                </a:lnTo>
                <a:lnTo>
                  <a:pt x="417" y="1410"/>
                </a:lnTo>
                <a:lnTo>
                  <a:pt x="417" y="1409"/>
                </a:lnTo>
                <a:lnTo>
                  <a:pt x="417" y="1408"/>
                </a:lnTo>
                <a:lnTo>
                  <a:pt x="417" y="1407"/>
                </a:lnTo>
                <a:lnTo>
                  <a:pt x="416" y="1407"/>
                </a:lnTo>
                <a:lnTo>
                  <a:pt x="416" y="1406"/>
                </a:lnTo>
                <a:lnTo>
                  <a:pt x="417" y="1406"/>
                </a:lnTo>
                <a:lnTo>
                  <a:pt x="418" y="1406"/>
                </a:lnTo>
                <a:lnTo>
                  <a:pt x="418" y="1405"/>
                </a:lnTo>
                <a:lnTo>
                  <a:pt x="420" y="1405"/>
                </a:lnTo>
                <a:lnTo>
                  <a:pt x="418" y="1405"/>
                </a:lnTo>
                <a:lnTo>
                  <a:pt x="418" y="1404"/>
                </a:lnTo>
                <a:lnTo>
                  <a:pt x="418" y="1403"/>
                </a:lnTo>
                <a:lnTo>
                  <a:pt x="420" y="1404"/>
                </a:lnTo>
                <a:lnTo>
                  <a:pt x="421" y="1405"/>
                </a:lnTo>
                <a:lnTo>
                  <a:pt x="422" y="1405"/>
                </a:lnTo>
                <a:lnTo>
                  <a:pt x="424" y="1403"/>
                </a:lnTo>
                <a:lnTo>
                  <a:pt x="423" y="1403"/>
                </a:lnTo>
                <a:lnTo>
                  <a:pt x="423" y="1401"/>
                </a:lnTo>
                <a:lnTo>
                  <a:pt x="423" y="1400"/>
                </a:lnTo>
                <a:lnTo>
                  <a:pt x="422" y="1400"/>
                </a:lnTo>
                <a:lnTo>
                  <a:pt x="422" y="1399"/>
                </a:lnTo>
                <a:lnTo>
                  <a:pt x="422" y="1398"/>
                </a:lnTo>
                <a:lnTo>
                  <a:pt x="421" y="1398"/>
                </a:lnTo>
                <a:lnTo>
                  <a:pt x="421" y="1399"/>
                </a:lnTo>
                <a:lnTo>
                  <a:pt x="420" y="1399"/>
                </a:lnTo>
                <a:lnTo>
                  <a:pt x="418" y="1399"/>
                </a:lnTo>
                <a:lnTo>
                  <a:pt x="420" y="1398"/>
                </a:lnTo>
                <a:lnTo>
                  <a:pt x="420" y="1397"/>
                </a:lnTo>
                <a:lnTo>
                  <a:pt x="422" y="1396"/>
                </a:lnTo>
                <a:lnTo>
                  <a:pt x="423" y="1395"/>
                </a:lnTo>
                <a:lnTo>
                  <a:pt x="423" y="1396"/>
                </a:lnTo>
                <a:lnTo>
                  <a:pt x="424" y="1396"/>
                </a:lnTo>
                <a:lnTo>
                  <a:pt x="423" y="1395"/>
                </a:lnTo>
                <a:lnTo>
                  <a:pt x="424" y="1395"/>
                </a:lnTo>
                <a:lnTo>
                  <a:pt x="425" y="1395"/>
                </a:lnTo>
                <a:lnTo>
                  <a:pt x="426" y="1393"/>
                </a:lnTo>
                <a:lnTo>
                  <a:pt x="429" y="1391"/>
                </a:lnTo>
                <a:lnTo>
                  <a:pt x="430" y="1390"/>
                </a:lnTo>
                <a:lnTo>
                  <a:pt x="432" y="1390"/>
                </a:lnTo>
                <a:lnTo>
                  <a:pt x="433" y="1389"/>
                </a:lnTo>
                <a:lnTo>
                  <a:pt x="435" y="1388"/>
                </a:lnTo>
                <a:lnTo>
                  <a:pt x="438" y="1388"/>
                </a:lnTo>
                <a:lnTo>
                  <a:pt x="438" y="1387"/>
                </a:lnTo>
                <a:lnTo>
                  <a:pt x="439" y="1387"/>
                </a:lnTo>
                <a:lnTo>
                  <a:pt x="439" y="1388"/>
                </a:lnTo>
                <a:lnTo>
                  <a:pt x="440" y="1388"/>
                </a:lnTo>
                <a:lnTo>
                  <a:pt x="440" y="1387"/>
                </a:lnTo>
                <a:lnTo>
                  <a:pt x="439" y="1387"/>
                </a:lnTo>
                <a:lnTo>
                  <a:pt x="440" y="1387"/>
                </a:lnTo>
                <a:lnTo>
                  <a:pt x="440" y="1385"/>
                </a:lnTo>
                <a:lnTo>
                  <a:pt x="440" y="1384"/>
                </a:lnTo>
                <a:lnTo>
                  <a:pt x="439" y="1384"/>
                </a:lnTo>
                <a:lnTo>
                  <a:pt x="438" y="1384"/>
                </a:lnTo>
                <a:lnTo>
                  <a:pt x="438" y="1383"/>
                </a:lnTo>
                <a:lnTo>
                  <a:pt x="438" y="1382"/>
                </a:lnTo>
                <a:lnTo>
                  <a:pt x="438" y="1384"/>
                </a:lnTo>
                <a:lnTo>
                  <a:pt x="438" y="1385"/>
                </a:lnTo>
                <a:lnTo>
                  <a:pt x="438" y="1387"/>
                </a:lnTo>
                <a:lnTo>
                  <a:pt x="436" y="1388"/>
                </a:lnTo>
                <a:lnTo>
                  <a:pt x="433" y="1389"/>
                </a:lnTo>
                <a:lnTo>
                  <a:pt x="432" y="1389"/>
                </a:lnTo>
                <a:lnTo>
                  <a:pt x="431" y="1390"/>
                </a:lnTo>
                <a:lnTo>
                  <a:pt x="427" y="1392"/>
                </a:lnTo>
                <a:lnTo>
                  <a:pt x="424" y="1393"/>
                </a:lnTo>
                <a:lnTo>
                  <a:pt x="422" y="1396"/>
                </a:lnTo>
                <a:lnTo>
                  <a:pt x="418" y="1398"/>
                </a:lnTo>
                <a:lnTo>
                  <a:pt x="417" y="1399"/>
                </a:lnTo>
                <a:lnTo>
                  <a:pt x="416" y="1399"/>
                </a:lnTo>
                <a:lnTo>
                  <a:pt x="416" y="1398"/>
                </a:lnTo>
                <a:lnTo>
                  <a:pt x="417" y="1397"/>
                </a:lnTo>
                <a:lnTo>
                  <a:pt x="416" y="1396"/>
                </a:lnTo>
                <a:lnTo>
                  <a:pt x="415" y="1395"/>
                </a:lnTo>
                <a:lnTo>
                  <a:pt x="414" y="1395"/>
                </a:lnTo>
                <a:lnTo>
                  <a:pt x="413" y="1395"/>
                </a:lnTo>
                <a:lnTo>
                  <a:pt x="412" y="1393"/>
                </a:lnTo>
                <a:lnTo>
                  <a:pt x="412" y="1392"/>
                </a:lnTo>
                <a:lnTo>
                  <a:pt x="410" y="1392"/>
                </a:lnTo>
                <a:lnTo>
                  <a:pt x="409" y="1392"/>
                </a:lnTo>
                <a:lnTo>
                  <a:pt x="409" y="1391"/>
                </a:lnTo>
                <a:lnTo>
                  <a:pt x="410" y="1390"/>
                </a:lnTo>
                <a:lnTo>
                  <a:pt x="409" y="1390"/>
                </a:lnTo>
                <a:lnTo>
                  <a:pt x="408" y="1390"/>
                </a:lnTo>
                <a:lnTo>
                  <a:pt x="407" y="1390"/>
                </a:lnTo>
                <a:lnTo>
                  <a:pt x="407" y="1389"/>
                </a:lnTo>
                <a:lnTo>
                  <a:pt x="407" y="1388"/>
                </a:lnTo>
                <a:lnTo>
                  <a:pt x="407" y="1387"/>
                </a:lnTo>
                <a:lnTo>
                  <a:pt x="406" y="1387"/>
                </a:lnTo>
                <a:lnTo>
                  <a:pt x="405" y="1387"/>
                </a:lnTo>
                <a:lnTo>
                  <a:pt x="404" y="1385"/>
                </a:lnTo>
                <a:lnTo>
                  <a:pt x="404" y="1384"/>
                </a:lnTo>
                <a:lnTo>
                  <a:pt x="405" y="1384"/>
                </a:lnTo>
                <a:lnTo>
                  <a:pt x="406" y="1384"/>
                </a:lnTo>
                <a:lnTo>
                  <a:pt x="406" y="1383"/>
                </a:lnTo>
                <a:lnTo>
                  <a:pt x="406" y="1382"/>
                </a:lnTo>
                <a:lnTo>
                  <a:pt x="406" y="1381"/>
                </a:lnTo>
                <a:lnTo>
                  <a:pt x="406" y="1380"/>
                </a:lnTo>
                <a:lnTo>
                  <a:pt x="405" y="1381"/>
                </a:lnTo>
                <a:lnTo>
                  <a:pt x="405" y="1380"/>
                </a:lnTo>
                <a:lnTo>
                  <a:pt x="405" y="1381"/>
                </a:lnTo>
                <a:lnTo>
                  <a:pt x="404" y="1381"/>
                </a:lnTo>
                <a:lnTo>
                  <a:pt x="404" y="1382"/>
                </a:lnTo>
                <a:lnTo>
                  <a:pt x="404" y="1383"/>
                </a:lnTo>
                <a:lnTo>
                  <a:pt x="403" y="1383"/>
                </a:lnTo>
                <a:lnTo>
                  <a:pt x="401" y="1383"/>
                </a:lnTo>
                <a:lnTo>
                  <a:pt x="400" y="1382"/>
                </a:lnTo>
                <a:lnTo>
                  <a:pt x="399" y="1382"/>
                </a:lnTo>
                <a:lnTo>
                  <a:pt x="399" y="1381"/>
                </a:lnTo>
                <a:lnTo>
                  <a:pt x="398" y="1380"/>
                </a:lnTo>
                <a:lnTo>
                  <a:pt x="398" y="1381"/>
                </a:lnTo>
                <a:lnTo>
                  <a:pt x="397" y="1381"/>
                </a:lnTo>
                <a:lnTo>
                  <a:pt x="397" y="1380"/>
                </a:lnTo>
                <a:lnTo>
                  <a:pt x="396" y="1379"/>
                </a:lnTo>
                <a:lnTo>
                  <a:pt x="396" y="1378"/>
                </a:lnTo>
                <a:lnTo>
                  <a:pt x="397" y="1378"/>
                </a:lnTo>
                <a:lnTo>
                  <a:pt x="397" y="1379"/>
                </a:lnTo>
                <a:lnTo>
                  <a:pt x="398" y="1379"/>
                </a:lnTo>
                <a:lnTo>
                  <a:pt x="398" y="1380"/>
                </a:lnTo>
                <a:lnTo>
                  <a:pt x="399" y="1380"/>
                </a:lnTo>
                <a:lnTo>
                  <a:pt x="399" y="1379"/>
                </a:lnTo>
                <a:lnTo>
                  <a:pt x="399" y="1380"/>
                </a:lnTo>
                <a:lnTo>
                  <a:pt x="400" y="1380"/>
                </a:lnTo>
                <a:lnTo>
                  <a:pt x="400" y="1381"/>
                </a:lnTo>
                <a:lnTo>
                  <a:pt x="400" y="1380"/>
                </a:lnTo>
                <a:lnTo>
                  <a:pt x="401" y="1380"/>
                </a:lnTo>
                <a:lnTo>
                  <a:pt x="401" y="1379"/>
                </a:lnTo>
                <a:lnTo>
                  <a:pt x="401" y="1378"/>
                </a:lnTo>
                <a:lnTo>
                  <a:pt x="401" y="1376"/>
                </a:lnTo>
                <a:lnTo>
                  <a:pt x="403" y="1375"/>
                </a:lnTo>
                <a:lnTo>
                  <a:pt x="403" y="1376"/>
                </a:lnTo>
                <a:lnTo>
                  <a:pt x="404" y="1376"/>
                </a:lnTo>
                <a:lnTo>
                  <a:pt x="403" y="1376"/>
                </a:lnTo>
                <a:lnTo>
                  <a:pt x="403" y="1375"/>
                </a:lnTo>
                <a:lnTo>
                  <a:pt x="401" y="1375"/>
                </a:lnTo>
                <a:lnTo>
                  <a:pt x="401" y="1374"/>
                </a:lnTo>
                <a:lnTo>
                  <a:pt x="403" y="1373"/>
                </a:lnTo>
                <a:lnTo>
                  <a:pt x="403" y="1372"/>
                </a:lnTo>
                <a:lnTo>
                  <a:pt x="403" y="1371"/>
                </a:lnTo>
                <a:lnTo>
                  <a:pt x="401" y="1370"/>
                </a:lnTo>
                <a:lnTo>
                  <a:pt x="400" y="1368"/>
                </a:lnTo>
                <a:lnTo>
                  <a:pt x="400" y="1367"/>
                </a:lnTo>
                <a:lnTo>
                  <a:pt x="399" y="1366"/>
                </a:lnTo>
                <a:lnTo>
                  <a:pt x="398" y="1366"/>
                </a:lnTo>
                <a:lnTo>
                  <a:pt x="397" y="1366"/>
                </a:lnTo>
                <a:lnTo>
                  <a:pt x="397" y="1367"/>
                </a:lnTo>
                <a:lnTo>
                  <a:pt x="397" y="1368"/>
                </a:lnTo>
                <a:lnTo>
                  <a:pt x="396" y="1370"/>
                </a:lnTo>
                <a:lnTo>
                  <a:pt x="395" y="1370"/>
                </a:lnTo>
                <a:lnTo>
                  <a:pt x="395" y="1371"/>
                </a:lnTo>
                <a:lnTo>
                  <a:pt x="395" y="1372"/>
                </a:lnTo>
                <a:lnTo>
                  <a:pt x="394" y="1372"/>
                </a:lnTo>
                <a:lnTo>
                  <a:pt x="394" y="1371"/>
                </a:lnTo>
                <a:lnTo>
                  <a:pt x="394" y="1370"/>
                </a:lnTo>
                <a:lnTo>
                  <a:pt x="394" y="1368"/>
                </a:lnTo>
                <a:lnTo>
                  <a:pt x="394" y="1367"/>
                </a:lnTo>
                <a:lnTo>
                  <a:pt x="394" y="1365"/>
                </a:lnTo>
                <a:lnTo>
                  <a:pt x="395" y="1365"/>
                </a:lnTo>
                <a:lnTo>
                  <a:pt x="394" y="1364"/>
                </a:lnTo>
                <a:lnTo>
                  <a:pt x="392" y="1364"/>
                </a:lnTo>
                <a:lnTo>
                  <a:pt x="392" y="1365"/>
                </a:lnTo>
                <a:lnTo>
                  <a:pt x="391" y="1365"/>
                </a:lnTo>
                <a:lnTo>
                  <a:pt x="391" y="1364"/>
                </a:lnTo>
                <a:lnTo>
                  <a:pt x="391" y="1363"/>
                </a:lnTo>
                <a:lnTo>
                  <a:pt x="390" y="1363"/>
                </a:lnTo>
                <a:lnTo>
                  <a:pt x="389" y="1363"/>
                </a:lnTo>
                <a:lnTo>
                  <a:pt x="389" y="1362"/>
                </a:lnTo>
                <a:lnTo>
                  <a:pt x="390" y="1361"/>
                </a:lnTo>
                <a:lnTo>
                  <a:pt x="391" y="1359"/>
                </a:lnTo>
                <a:lnTo>
                  <a:pt x="391" y="1358"/>
                </a:lnTo>
                <a:lnTo>
                  <a:pt x="392" y="1358"/>
                </a:lnTo>
                <a:lnTo>
                  <a:pt x="394" y="1358"/>
                </a:lnTo>
                <a:lnTo>
                  <a:pt x="392" y="1358"/>
                </a:lnTo>
                <a:lnTo>
                  <a:pt x="392" y="1357"/>
                </a:lnTo>
                <a:lnTo>
                  <a:pt x="392" y="1356"/>
                </a:lnTo>
                <a:lnTo>
                  <a:pt x="392" y="1355"/>
                </a:lnTo>
                <a:lnTo>
                  <a:pt x="392" y="1354"/>
                </a:lnTo>
                <a:lnTo>
                  <a:pt x="392" y="1353"/>
                </a:lnTo>
                <a:lnTo>
                  <a:pt x="391" y="1353"/>
                </a:lnTo>
                <a:lnTo>
                  <a:pt x="391" y="1351"/>
                </a:lnTo>
                <a:lnTo>
                  <a:pt x="391" y="1350"/>
                </a:lnTo>
                <a:lnTo>
                  <a:pt x="390" y="1350"/>
                </a:lnTo>
                <a:lnTo>
                  <a:pt x="390" y="1349"/>
                </a:lnTo>
                <a:lnTo>
                  <a:pt x="391" y="1349"/>
                </a:lnTo>
                <a:lnTo>
                  <a:pt x="392" y="1349"/>
                </a:lnTo>
                <a:lnTo>
                  <a:pt x="394" y="1349"/>
                </a:lnTo>
                <a:lnTo>
                  <a:pt x="394" y="1348"/>
                </a:lnTo>
                <a:lnTo>
                  <a:pt x="394" y="1347"/>
                </a:lnTo>
                <a:lnTo>
                  <a:pt x="395" y="1347"/>
                </a:lnTo>
                <a:lnTo>
                  <a:pt x="395" y="1346"/>
                </a:lnTo>
                <a:lnTo>
                  <a:pt x="395" y="1345"/>
                </a:lnTo>
                <a:lnTo>
                  <a:pt x="396" y="1345"/>
                </a:lnTo>
                <a:lnTo>
                  <a:pt x="396" y="1343"/>
                </a:lnTo>
                <a:lnTo>
                  <a:pt x="395" y="1343"/>
                </a:lnTo>
                <a:lnTo>
                  <a:pt x="395" y="1342"/>
                </a:lnTo>
                <a:lnTo>
                  <a:pt x="396" y="1342"/>
                </a:lnTo>
                <a:lnTo>
                  <a:pt x="397" y="1342"/>
                </a:lnTo>
                <a:lnTo>
                  <a:pt x="397" y="1341"/>
                </a:lnTo>
                <a:lnTo>
                  <a:pt x="397" y="1340"/>
                </a:lnTo>
                <a:lnTo>
                  <a:pt x="398" y="1340"/>
                </a:lnTo>
                <a:lnTo>
                  <a:pt x="398" y="1339"/>
                </a:lnTo>
                <a:lnTo>
                  <a:pt x="398" y="1338"/>
                </a:lnTo>
                <a:lnTo>
                  <a:pt x="399" y="1338"/>
                </a:lnTo>
                <a:lnTo>
                  <a:pt x="399" y="1337"/>
                </a:lnTo>
                <a:lnTo>
                  <a:pt x="400" y="1337"/>
                </a:lnTo>
                <a:lnTo>
                  <a:pt x="400" y="1336"/>
                </a:lnTo>
                <a:lnTo>
                  <a:pt x="399" y="1336"/>
                </a:lnTo>
                <a:lnTo>
                  <a:pt x="399" y="1334"/>
                </a:lnTo>
                <a:lnTo>
                  <a:pt x="400" y="1334"/>
                </a:lnTo>
                <a:lnTo>
                  <a:pt x="399" y="1334"/>
                </a:lnTo>
                <a:lnTo>
                  <a:pt x="400" y="1334"/>
                </a:lnTo>
                <a:lnTo>
                  <a:pt x="401" y="1334"/>
                </a:lnTo>
                <a:lnTo>
                  <a:pt x="403" y="1333"/>
                </a:lnTo>
                <a:lnTo>
                  <a:pt x="403" y="1332"/>
                </a:lnTo>
                <a:lnTo>
                  <a:pt x="404" y="1332"/>
                </a:lnTo>
                <a:lnTo>
                  <a:pt x="404" y="1331"/>
                </a:lnTo>
                <a:lnTo>
                  <a:pt x="404" y="1330"/>
                </a:lnTo>
                <a:lnTo>
                  <a:pt x="405" y="1329"/>
                </a:lnTo>
                <a:lnTo>
                  <a:pt x="404" y="1329"/>
                </a:lnTo>
                <a:lnTo>
                  <a:pt x="404" y="1328"/>
                </a:lnTo>
                <a:lnTo>
                  <a:pt x="403" y="1326"/>
                </a:lnTo>
                <a:lnTo>
                  <a:pt x="403" y="1328"/>
                </a:lnTo>
                <a:lnTo>
                  <a:pt x="401" y="1328"/>
                </a:lnTo>
                <a:lnTo>
                  <a:pt x="403" y="1326"/>
                </a:lnTo>
                <a:lnTo>
                  <a:pt x="401" y="1326"/>
                </a:lnTo>
                <a:lnTo>
                  <a:pt x="401" y="1325"/>
                </a:lnTo>
                <a:lnTo>
                  <a:pt x="401" y="1326"/>
                </a:lnTo>
                <a:lnTo>
                  <a:pt x="404" y="1328"/>
                </a:lnTo>
                <a:lnTo>
                  <a:pt x="405" y="1328"/>
                </a:lnTo>
                <a:lnTo>
                  <a:pt x="405" y="1329"/>
                </a:lnTo>
                <a:lnTo>
                  <a:pt x="405" y="1328"/>
                </a:lnTo>
                <a:lnTo>
                  <a:pt x="404" y="1328"/>
                </a:lnTo>
                <a:lnTo>
                  <a:pt x="404" y="1326"/>
                </a:lnTo>
                <a:lnTo>
                  <a:pt x="405" y="1326"/>
                </a:lnTo>
                <a:lnTo>
                  <a:pt x="404" y="1326"/>
                </a:lnTo>
                <a:lnTo>
                  <a:pt x="404" y="1325"/>
                </a:lnTo>
                <a:lnTo>
                  <a:pt x="404" y="1324"/>
                </a:lnTo>
                <a:lnTo>
                  <a:pt x="404" y="1323"/>
                </a:lnTo>
                <a:lnTo>
                  <a:pt x="403" y="1323"/>
                </a:lnTo>
                <a:lnTo>
                  <a:pt x="401" y="1323"/>
                </a:lnTo>
                <a:lnTo>
                  <a:pt x="400" y="1323"/>
                </a:lnTo>
                <a:lnTo>
                  <a:pt x="399" y="1324"/>
                </a:lnTo>
                <a:lnTo>
                  <a:pt x="399" y="1323"/>
                </a:lnTo>
                <a:lnTo>
                  <a:pt x="400" y="1323"/>
                </a:lnTo>
                <a:lnTo>
                  <a:pt x="401" y="1322"/>
                </a:lnTo>
                <a:lnTo>
                  <a:pt x="400" y="1322"/>
                </a:lnTo>
                <a:lnTo>
                  <a:pt x="400" y="1323"/>
                </a:lnTo>
                <a:lnTo>
                  <a:pt x="399" y="1323"/>
                </a:lnTo>
                <a:lnTo>
                  <a:pt x="400" y="1322"/>
                </a:lnTo>
                <a:lnTo>
                  <a:pt x="399" y="1322"/>
                </a:lnTo>
                <a:lnTo>
                  <a:pt x="399" y="1324"/>
                </a:lnTo>
                <a:lnTo>
                  <a:pt x="400" y="1324"/>
                </a:lnTo>
                <a:lnTo>
                  <a:pt x="400" y="1325"/>
                </a:lnTo>
                <a:lnTo>
                  <a:pt x="399" y="1325"/>
                </a:lnTo>
                <a:lnTo>
                  <a:pt x="399" y="1324"/>
                </a:lnTo>
                <a:lnTo>
                  <a:pt x="399" y="1323"/>
                </a:lnTo>
                <a:lnTo>
                  <a:pt x="399" y="1322"/>
                </a:lnTo>
                <a:lnTo>
                  <a:pt x="399" y="1321"/>
                </a:lnTo>
                <a:lnTo>
                  <a:pt x="399" y="1320"/>
                </a:lnTo>
                <a:lnTo>
                  <a:pt x="399" y="1318"/>
                </a:lnTo>
                <a:lnTo>
                  <a:pt x="398" y="1318"/>
                </a:lnTo>
                <a:lnTo>
                  <a:pt x="398" y="1317"/>
                </a:lnTo>
                <a:lnTo>
                  <a:pt x="397" y="1317"/>
                </a:lnTo>
                <a:lnTo>
                  <a:pt x="396" y="1317"/>
                </a:lnTo>
                <a:lnTo>
                  <a:pt x="395" y="1318"/>
                </a:lnTo>
                <a:lnTo>
                  <a:pt x="394" y="1318"/>
                </a:lnTo>
                <a:lnTo>
                  <a:pt x="392" y="1318"/>
                </a:lnTo>
                <a:lnTo>
                  <a:pt x="392" y="1320"/>
                </a:lnTo>
                <a:lnTo>
                  <a:pt x="392" y="1322"/>
                </a:lnTo>
                <a:lnTo>
                  <a:pt x="392" y="1323"/>
                </a:lnTo>
                <a:lnTo>
                  <a:pt x="394" y="1323"/>
                </a:lnTo>
                <a:lnTo>
                  <a:pt x="394" y="1324"/>
                </a:lnTo>
                <a:lnTo>
                  <a:pt x="394" y="1325"/>
                </a:lnTo>
                <a:lnTo>
                  <a:pt x="395" y="1325"/>
                </a:lnTo>
                <a:lnTo>
                  <a:pt x="396" y="1325"/>
                </a:lnTo>
                <a:lnTo>
                  <a:pt x="396" y="1324"/>
                </a:lnTo>
                <a:lnTo>
                  <a:pt x="396" y="1325"/>
                </a:lnTo>
                <a:lnTo>
                  <a:pt x="397" y="1325"/>
                </a:lnTo>
                <a:lnTo>
                  <a:pt x="397" y="1326"/>
                </a:lnTo>
                <a:lnTo>
                  <a:pt x="397" y="1325"/>
                </a:lnTo>
                <a:lnTo>
                  <a:pt x="397" y="1324"/>
                </a:lnTo>
                <a:lnTo>
                  <a:pt x="398" y="1324"/>
                </a:lnTo>
                <a:lnTo>
                  <a:pt x="398" y="1325"/>
                </a:lnTo>
                <a:lnTo>
                  <a:pt x="398" y="1326"/>
                </a:lnTo>
                <a:lnTo>
                  <a:pt x="397" y="1326"/>
                </a:lnTo>
                <a:lnTo>
                  <a:pt x="397" y="1328"/>
                </a:lnTo>
                <a:lnTo>
                  <a:pt x="397" y="1329"/>
                </a:lnTo>
                <a:lnTo>
                  <a:pt x="396" y="1329"/>
                </a:lnTo>
                <a:lnTo>
                  <a:pt x="395" y="1329"/>
                </a:lnTo>
                <a:lnTo>
                  <a:pt x="395" y="1330"/>
                </a:lnTo>
                <a:lnTo>
                  <a:pt x="396" y="1330"/>
                </a:lnTo>
                <a:lnTo>
                  <a:pt x="396" y="1331"/>
                </a:lnTo>
                <a:lnTo>
                  <a:pt x="396" y="1332"/>
                </a:lnTo>
                <a:lnTo>
                  <a:pt x="395" y="1332"/>
                </a:lnTo>
                <a:lnTo>
                  <a:pt x="395" y="1331"/>
                </a:lnTo>
                <a:lnTo>
                  <a:pt x="394" y="1331"/>
                </a:lnTo>
                <a:lnTo>
                  <a:pt x="394" y="1330"/>
                </a:lnTo>
                <a:lnTo>
                  <a:pt x="394" y="1331"/>
                </a:lnTo>
                <a:lnTo>
                  <a:pt x="392" y="1331"/>
                </a:lnTo>
                <a:lnTo>
                  <a:pt x="392" y="1332"/>
                </a:lnTo>
                <a:lnTo>
                  <a:pt x="392" y="1333"/>
                </a:lnTo>
                <a:lnTo>
                  <a:pt x="394" y="1333"/>
                </a:lnTo>
                <a:lnTo>
                  <a:pt x="394" y="1334"/>
                </a:lnTo>
                <a:lnTo>
                  <a:pt x="395" y="1334"/>
                </a:lnTo>
                <a:lnTo>
                  <a:pt x="395" y="1333"/>
                </a:lnTo>
                <a:lnTo>
                  <a:pt x="395" y="1334"/>
                </a:lnTo>
                <a:lnTo>
                  <a:pt x="397" y="1334"/>
                </a:lnTo>
                <a:lnTo>
                  <a:pt x="398" y="1334"/>
                </a:lnTo>
                <a:lnTo>
                  <a:pt x="398" y="1336"/>
                </a:lnTo>
                <a:lnTo>
                  <a:pt x="396" y="1334"/>
                </a:lnTo>
                <a:lnTo>
                  <a:pt x="395" y="1334"/>
                </a:lnTo>
                <a:lnTo>
                  <a:pt x="392" y="1334"/>
                </a:lnTo>
                <a:lnTo>
                  <a:pt x="391" y="1334"/>
                </a:lnTo>
                <a:lnTo>
                  <a:pt x="391" y="1336"/>
                </a:lnTo>
                <a:lnTo>
                  <a:pt x="390" y="1336"/>
                </a:lnTo>
                <a:lnTo>
                  <a:pt x="390" y="1337"/>
                </a:lnTo>
                <a:lnTo>
                  <a:pt x="389" y="1337"/>
                </a:lnTo>
                <a:lnTo>
                  <a:pt x="389" y="1336"/>
                </a:lnTo>
                <a:lnTo>
                  <a:pt x="389" y="1334"/>
                </a:lnTo>
                <a:lnTo>
                  <a:pt x="389" y="1336"/>
                </a:lnTo>
                <a:lnTo>
                  <a:pt x="389" y="1337"/>
                </a:lnTo>
                <a:lnTo>
                  <a:pt x="389" y="1338"/>
                </a:lnTo>
                <a:lnTo>
                  <a:pt x="389" y="1339"/>
                </a:lnTo>
                <a:lnTo>
                  <a:pt x="390" y="1340"/>
                </a:lnTo>
                <a:lnTo>
                  <a:pt x="390" y="1341"/>
                </a:lnTo>
                <a:lnTo>
                  <a:pt x="390" y="1342"/>
                </a:lnTo>
                <a:lnTo>
                  <a:pt x="389" y="1342"/>
                </a:lnTo>
                <a:lnTo>
                  <a:pt x="389" y="1341"/>
                </a:lnTo>
                <a:lnTo>
                  <a:pt x="388" y="1341"/>
                </a:lnTo>
                <a:lnTo>
                  <a:pt x="388" y="1340"/>
                </a:lnTo>
                <a:lnTo>
                  <a:pt x="388" y="1339"/>
                </a:lnTo>
                <a:lnTo>
                  <a:pt x="387" y="1339"/>
                </a:lnTo>
                <a:lnTo>
                  <a:pt x="386" y="1339"/>
                </a:lnTo>
                <a:lnTo>
                  <a:pt x="384" y="1339"/>
                </a:lnTo>
                <a:lnTo>
                  <a:pt x="384" y="1340"/>
                </a:lnTo>
                <a:lnTo>
                  <a:pt x="383" y="1340"/>
                </a:lnTo>
                <a:lnTo>
                  <a:pt x="383" y="1341"/>
                </a:lnTo>
                <a:lnTo>
                  <a:pt x="383" y="1342"/>
                </a:lnTo>
                <a:lnTo>
                  <a:pt x="384" y="1342"/>
                </a:lnTo>
                <a:lnTo>
                  <a:pt x="384" y="1343"/>
                </a:lnTo>
                <a:lnTo>
                  <a:pt x="383" y="1343"/>
                </a:lnTo>
                <a:lnTo>
                  <a:pt x="382" y="1343"/>
                </a:lnTo>
                <a:lnTo>
                  <a:pt x="382" y="1345"/>
                </a:lnTo>
                <a:lnTo>
                  <a:pt x="381" y="1346"/>
                </a:lnTo>
                <a:lnTo>
                  <a:pt x="381" y="1347"/>
                </a:lnTo>
                <a:lnTo>
                  <a:pt x="381" y="1348"/>
                </a:lnTo>
                <a:lnTo>
                  <a:pt x="382" y="1348"/>
                </a:lnTo>
                <a:lnTo>
                  <a:pt x="383" y="1348"/>
                </a:lnTo>
                <a:lnTo>
                  <a:pt x="383" y="1347"/>
                </a:lnTo>
                <a:lnTo>
                  <a:pt x="383" y="1346"/>
                </a:lnTo>
                <a:lnTo>
                  <a:pt x="383" y="1345"/>
                </a:lnTo>
                <a:lnTo>
                  <a:pt x="382" y="1345"/>
                </a:lnTo>
                <a:lnTo>
                  <a:pt x="383" y="1343"/>
                </a:lnTo>
                <a:lnTo>
                  <a:pt x="383" y="1345"/>
                </a:lnTo>
                <a:lnTo>
                  <a:pt x="384" y="1345"/>
                </a:lnTo>
                <a:lnTo>
                  <a:pt x="384" y="1343"/>
                </a:lnTo>
                <a:lnTo>
                  <a:pt x="386" y="1343"/>
                </a:lnTo>
                <a:lnTo>
                  <a:pt x="386" y="1342"/>
                </a:lnTo>
                <a:lnTo>
                  <a:pt x="386" y="1341"/>
                </a:lnTo>
                <a:lnTo>
                  <a:pt x="386" y="1340"/>
                </a:lnTo>
                <a:lnTo>
                  <a:pt x="386" y="1341"/>
                </a:lnTo>
                <a:lnTo>
                  <a:pt x="387" y="1341"/>
                </a:lnTo>
                <a:lnTo>
                  <a:pt x="388" y="1341"/>
                </a:lnTo>
                <a:lnTo>
                  <a:pt x="389" y="1341"/>
                </a:lnTo>
                <a:lnTo>
                  <a:pt x="388" y="1341"/>
                </a:lnTo>
                <a:lnTo>
                  <a:pt x="387" y="1341"/>
                </a:lnTo>
                <a:lnTo>
                  <a:pt x="387" y="1342"/>
                </a:lnTo>
                <a:lnTo>
                  <a:pt x="387" y="1343"/>
                </a:lnTo>
                <a:lnTo>
                  <a:pt x="387" y="1345"/>
                </a:lnTo>
                <a:lnTo>
                  <a:pt x="386" y="1345"/>
                </a:lnTo>
                <a:lnTo>
                  <a:pt x="387" y="1346"/>
                </a:lnTo>
                <a:lnTo>
                  <a:pt x="387" y="1345"/>
                </a:lnTo>
                <a:lnTo>
                  <a:pt x="387" y="1346"/>
                </a:lnTo>
                <a:lnTo>
                  <a:pt x="388" y="1346"/>
                </a:lnTo>
                <a:lnTo>
                  <a:pt x="388" y="1347"/>
                </a:lnTo>
                <a:lnTo>
                  <a:pt x="389" y="1347"/>
                </a:lnTo>
                <a:lnTo>
                  <a:pt x="389" y="1346"/>
                </a:lnTo>
                <a:lnTo>
                  <a:pt x="390" y="1345"/>
                </a:lnTo>
                <a:lnTo>
                  <a:pt x="390" y="1343"/>
                </a:lnTo>
                <a:lnTo>
                  <a:pt x="391" y="1342"/>
                </a:lnTo>
                <a:lnTo>
                  <a:pt x="392" y="1342"/>
                </a:lnTo>
                <a:lnTo>
                  <a:pt x="392" y="1343"/>
                </a:lnTo>
                <a:lnTo>
                  <a:pt x="391" y="1343"/>
                </a:lnTo>
                <a:lnTo>
                  <a:pt x="391" y="1345"/>
                </a:lnTo>
                <a:lnTo>
                  <a:pt x="392" y="1345"/>
                </a:lnTo>
                <a:lnTo>
                  <a:pt x="392" y="1343"/>
                </a:lnTo>
                <a:lnTo>
                  <a:pt x="394" y="1345"/>
                </a:lnTo>
                <a:lnTo>
                  <a:pt x="392" y="1345"/>
                </a:lnTo>
                <a:lnTo>
                  <a:pt x="392" y="1346"/>
                </a:lnTo>
                <a:lnTo>
                  <a:pt x="391" y="1346"/>
                </a:lnTo>
                <a:lnTo>
                  <a:pt x="391" y="1347"/>
                </a:lnTo>
                <a:lnTo>
                  <a:pt x="392" y="1347"/>
                </a:lnTo>
                <a:lnTo>
                  <a:pt x="392" y="1348"/>
                </a:lnTo>
                <a:lnTo>
                  <a:pt x="391" y="1348"/>
                </a:lnTo>
                <a:lnTo>
                  <a:pt x="391" y="1349"/>
                </a:lnTo>
                <a:lnTo>
                  <a:pt x="390" y="1349"/>
                </a:lnTo>
                <a:lnTo>
                  <a:pt x="390" y="1350"/>
                </a:lnTo>
                <a:lnTo>
                  <a:pt x="389" y="1351"/>
                </a:lnTo>
                <a:lnTo>
                  <a:pt x="388" y="1351"/>
                </a:lnTo>
                <a:lnTo>
                  <a:pt x="388" y="1353"/>
                </a:lnTo>
                <a:lnTo>
                  <a:pt x="389" y="1353"/>
                </a:lnTo>
                <a:lnTo>
                  <a:pt x="389" y="1351"/>
                </a:lnTo>
                <a:lnTo>
                  <a:pt x="390" y="1351"/>
                </a:lnTo>
                <a:lnTo>
                  <a:pt x="390" y="1350"/>
                </a:lnTo>
                <a:lnTo>
                  <a:pt x="390" y="1351"/>
                </a:lnTo>
                <a:lnTo>
                  <a:pt x="391" y="1351"/>
                </a:lnTo>
                <a:lnTo>
                  <a:pt x="391" y="1353"/>
                </a:lnTo>
                <a:lnTo>
                  <a:pt x="390" y="1353"/>
                </a:lnTo>
                <a:lnTo>
                  <a:pt x="391" y="1354"/>
                </a:lnTo>
                <a:lnTo>
                  <a:pt x="391" y="1355"/>
                </a:lnTo>
                <a:lnTo>
                  <a:pt x="390" y="1355"/>
                </a:lnTo>
                <a:lnTo>
                  <a:pt x="389" y="1355"/>
                </a:lnTo>
                <a:lnTo>
                  <a:pt x="389" y="1356"/>
                </a:lnTo>
                <a:lnTo>
                  <a:pt x="389" y="1357"/>
                </a:lnTo>
                <a:lnTo>
                  <a:pt x="389" y="1358"/>
                </a:lnTo>
                <a:lnTo>
                  <a:pt x="389" y="1359"/>
                </a:lnTo>
                <a:lnTo>
                  <a:pt x="388" y="1361"/>
                </a:lnTo>
                <a:lnTo>
                  <a:pt x="389" y="1362"/>
                </a:lnTo>
                <a:lnTo>
                  <a:pt x="388" y="1362"/>
                </a:lnTo>
                <a:lnTo>
                  <a:pt x="388" y="1361"/>
                </a:lnTo>
                <a:lnTo>
                  <a:pt x="388" y="1359"/>
                </a:lnTo>
                <a:lnTo>
                  <a:pt x="388" y="1358"/>
                </a:lnTo>
                <a:lnTo>
                  <a:pt x="388" y="1357"/>
                </a:lnTo>
                <a:lnTo>
                  <a:pt x="388" y="1356"/>
                </a:lnTo>
                <a:lnTo>
                  <a:pt x="388" y="1355"/>
                </a:lnTo>
                <a:lnTo>
                  <a:pt x="388" y="1354"/>
                </a:lnTo>
                <a:lnTo>
                  <a:pt x="387" y="1354"/>
                </a:lnTo>
                <a:lnTo>
                  <a:pt x="386" y="1354"/>
                </a:lnTo>
                <a:lnTo>
                  <a:pt x="387" y="1354"/>
                </a:lnTo>
                <a:lnTo>
                  <a:pt x="386" y="1354"/>
                </a:lnTo>
                <a:lnTo>
                  <a:pt x="386" y="1353"/>
                </a:lnTo>
                <a:lnTo>
                  <a:pt x="386" y="1351"/>
                </a:lnTo>
                <a:lnTo>
                  <a:pt x="384" y="1351"/>
                </a:lnTo>
                <a:lnTo>
                  <a:pt x="384" y="1350"/>
                </a:lnTo>
                <a:lnTo>
                  <a:pt x="384" y="1349"/>
                </a:lnTo>
                <a:lnTo>
                  <a:pt x="383" y="1349"/>
                </a:lnTo>
                <a:lnTo>
                  <a:pt x="383" y="1350"/>
                </a:lnTo>
                <a:lnTo>
                  <a:pt x="384" y="1351"/>
                </a:lnTo>
                <a:lnTo>
                  <a:pt x="384" y="1353"/>
                </a:lnTo>
                <a:lnTo>
                  <a:pt x="384" y="1354"/>
                </a:lnTo>
                <a:lnTo>
                  <a:pt x="386" y="1354"/>
                </a:lnTo>
                <a:lnTo>
                  <a:pt x="386" y="1355"/>
                </a:lnTo>
                <a:lnTo>
                  <a:pt x="387" y="1355"/>
                </a:lnTo>
                <a:lnTo>
                  <a:pt x="387" y="1356"/>
                </a:lnTo>
                <a:lnTo>
                  <a:pt x="387" y="1357"/>
                </a:lnTo>
                <a:lnTo>
                  <a:pt x="386" y="1357"/>
                </a:lnTo>
                <a:lnTo>
                  <a:pt x="384" y="1358"/>
                </a:lnTo>
                <a:lnTo>
                  <a:pt x="383" y="1359"/>
                </a:lnTo>
                <a:lnTo>
                  <a:pt x="383" y="1361"/>
                </a:lnTo>
                <a:lnTo>
                  <a:pt x="383" y="1362"/>
                </a:lnTo>
                <a:lnTo>
                  <a:pt x="384" y="1363"/>
                </a:lnTo>
                <a:lnTo>
                  <a:pt x="383" y="1363"/>
                </a:lnTo>
                <a:lnTo>
                  <a:pt x="383" y="1362"/>
                </a:lnTo>
                <a:lnTo>
                  <a:pt x="382" y="1361"/>
                </a:lnTo>
                <a:lnTo>
                  <a:pt x="382" y="1359"/>
                </a:lnTo>
                <a:lnTo>
                  <a:pt x="381" y="1359"/>
                </a:lnTo>
                <a:lnTo>
                  <a:pt x="381" y="1358"/>
                </a:lnTo>
                <a:lnTo>
                  <a:pt x="380" y="1358"/>
                </a:lnTo>
                <a:lnTo>
                  <a:pt x="379" y="1358"/>
                </a:lnTo>
                <a:lnTo>
                  <a:pt x="378" y="1358"/>
                </a:lnTo>
                <a:lnTo>
                  <a:pt x="378" y="1357"/>
                </a:lnTo>
                <a:lnTo>
                  <a:pt x="377" y="1357"/>
                </a:lnTo>
                <a:lnTo>
                  <a:pt x="377" y="1356"/>
                </a:lnTo>
                <a:lnTo>
                  <a:pt x="377" y="1355"/>
                </a:lnTo>
                <a:lnTo>
                  <a:pt x="375" y="1354"/>
                </a:lnTo>
                <a:lnTo>
                  <a:pt x="374" y="1353"/>
                </a:lnTo>
                <a:lnTo>
                  <a:pt x="374" y="1351"/>
                </a:lnTo>
                <a:lnTo>
                  <a:pt x="375" y="1349"/>
                </a:lnTo>
                <a:lnTo>
                  <a:pt x="375" y="1348"/>
                </a:lnTo>
                <a:lnTo>
                  <a:pt x="377" y="1348"/>
                </a:lnTo>
                <a:lnTo>
                  <a:pt x="377" y="1347"/>
                </a:lnTo>
                <a:lnTo>
                  <a:pt x="377" y="1346"/>
                </a:lnTo>
                <a:lnTo>
                  <a:pt x="378" y="1346"/>
                </a:lnTo>
                <a:lnTo>
                  <a:pt x="378" y="1345"/>
                </a:lnTo>
                <a:lnTo>
                  <a:pt x="378" y="1343"/>
                </a:lnTo>
                <a:lnTo>
                  <a:pt x="378" y="1342"/>
                </a:lnTo>
                <a:lnTo>
                  <a:pt x="379" y="1342"/>
                </a:lnTo>
                <a:lnTo>
                  <a:pt x="379" y="1341"/>
                </a:lnTo>
                <a:lnTo>
                  <a:pt x="380" y="1341"/>
                </a:lnTo>
                <a:lnTo>
                  <a:pt x="380" y="1340"/>
                </a:lnTo>
                <a:lnTo>
                  <a:pt x="381" y="1340"/>
                </a:lnTo>
                <a:lnTo>
                  <a:pt x="381" y="1339"/>
                </a:lnTo>
                <a:lnTo>
                  <a:pt x="382" y="1337"/>
                </a:lnTo>
                <a:lnTo>
                  <a:pt x="383" y="1336"/>
                </a:lnTo>
                <a:lnTo>
                  <a:pt x="383" y="1334"/>
                </a:lnTo>
                <a:lnTo>
                  <a:pt x="383" y="1333"/>
                </a:lnTo>
                <a:lnTo>
                  <a:pt x="383" y="1332"/>
                </a:lnTo>
                <a:lnTo>
                  <a:pt x="383" y="1331"/>
                </a:lnTo>
                <a:lnTo>
                  <a:pt x="383" y="1330"/>
                </a:lnTo>
                <a:lnTo>
                  <a:pt x="383" y="1328"/>
                </a:lnTo>
                <a:lnTo>
                  <a:pt x="383" y="1326"/>
                </a:lnTo>
                <a:lnTo>
                  <a:pt x="383" y="1325"/>
                </a:lnTo>
                <a:lnTo>
                  <a:pt x="383" y="1324"/>
                </a:lnTo>
                <a:lnTo>
                  <a:pt x="383" y="1323"/>
                </a:lnTo>
                <a:lnTo>
                  <a:pt x="384" y="1323"/>
                </a:lnTo>
                <a:lnTo>
                  <a:pt x="386" y="1323"/>
                </a:lnTo>
                <a:lnTo>
                  <a:pt x="386" y="1322"/>
                </a:lnTo>
                <a:lnTo>
                  <a:pt x="386" y="1321"/>
                </a:lnTo>
                <a:lnTo>
                  <a:pt x="387" y="1321"/>
                </a:lnTo>
                <a:lnTo>
                  <a:pt x="387" y="1320"/>
                </a:lnTo>
                <a:lnTo>
                  <a:pt x="387" y="1318"/>
                </a:lnTo>
                <a:lnTo>
                  <a:pt x="386" y="1318"/>
                </a:lnTo>
                <a:lnTo>
                  <a:pt x="384" y="1318"/>
                </a:lnTo>
                <a:lnTo>
                  <a:pt x="384" y="1320"/>
                </a:lnTo>
                <a:lnTo>
                  <a:pt x="383" y="1320"/>
                </a:lnTo>
                <a:lnTo>
                  <a:pt x="383" y="1321"/>
                </a:lnTo>
                <a:lnTo>
                  <a:pt x="382" y="1321"/>
                </a:lnTo>
                <a:lnTo>
                  <a:pt x="381" y="1321"/>
                </a:lnTo>
                <a:lnTo>
                  <a:pt x="381" y="1322"/>
                </a:lnTo>
                <a:lnTo>
                  <a:pt x="382" y="1322"/>
                </a:lnTo>
                <a:lnTo>
                  <a:pt x="382" y="1323"/>
                </a:lnTo>
                <a:lnTo>
                  <a:pt x="381" y="1323"/>
                </a:lnTo>
                <a:lnTo>
                  <a:pt x="380" y="1323"/>
                </a:lnTo>
                <a:lnTo>
                  <a:pt x="379" y="1323"/>
                </a:lnTo>
                <a:lnTo>
                  <a:pt x="378" y="1323"/>
                </a:lnTo>
                <a:lnTo>
                  <a:pt x="377" y="1324"/>
                </a:lnTo>
                <a:lnTo>
                  <a:pt x="374" y="1324"/>
                </a:lnTo>
                <a:lnTo>
                  <a:pt x="373" y="1324"/>
                </a:lnTo>
                <a:lnTo>
                  <a:pt x="372" y="1324"/>
                </a:lnTo>
                <a:lnTo>
                  <a:pt x="371" y="1325"/>
                </a:lnTo>
                <a:lnTo>
                  <a:pt x="370" y="1325"/>
                </a:lnTo>
                <a:lnTo>
                  <a:pt x="369" y="1325"/>
                </a:lnTo>
                <a:lnTo>
                  <a:pt x="369" y="1326"/>
                </a:lnTo>
                <a:lnTo>
                  <a:pt x="367" y="1326"/>
                </a:lnTo>
                <a:lnTo>
                  <a:pt x="367" y="1328"/>
                </a:lnTo>
                <a:lnTo>
                  <a:pt x="369" y="1328"/>
                </a:lnTo>
                <a:lnTo>
                  <a:pt x="369" y="1329"/>
                </a:lnTo>
                <a:lnTo>
                  <a:pt x="369" y="1330"/>
                </a:lnTo>
                <a:lnTo>
                  <a:pt x="367" y="1330"/>
                </a:lnTo>
                <a:lnTo>
                  <a:pt x="367" y="1331"/>
                </a:lnTo>
                <a:lnTo>
                  <a:pt x="367" y="1332"/>
                </a:lnTo>
                <a:lnTo>
                  <a:pt x="367" y="1333"/>
                </a:lnTo>
                <a:lnTo>
                  <a:pt x="366" y="1334"/>
                </a:lnTo>
                <a:lnTo>
                  <a:pt x="366" y="1336"/>
                </a:lnTo>
                <a:lnTo>
                  <a:pt x="367" y="1337"/>
                </a:lnTo>
                <a:lnTo>
                  <a:pt x="367" y="1338"/>
                </a:lnTo>
                <a:lnTo>
                  <a:pt x="366" y="1340"/>
                </a:lnTo>
                <a:lnTo>
                  <a:pt x="366" y="1341"/>
                </a:lnTo>
                <a:lnTo>
                  <a:pt x="365" y="1341"/>
                </a:lnTo>
                <a:lnTo>
                  <a:pt x="365" y="1342"/>
                </a:lnTo>
                <a:lnTo>
                  <a:pt x="364" y="1343"/>
                </a:lnTo>
                <a:lnTo>
                  <a:pt x="364" y="1345"/>
                </a:lnTo>
                <a:lnTo>
                  <a:pt x="363" y="1345"/>
                </a:lnTo>
                <a:lnTo>
                  <a:pt x="363" y="1346"/>
                </a:lnTo>
                <a:lnTo>
                  <a:pt x="362" y="1346"/>
                </a:lnTo>
                <a:lnTo>
                  <a:pt x="361" y="1347"/>
                </a:lnTo>
                <a:lnTo>
                  <a:pt x="360" y="1347"/>
                </a:lnTo>
                <a:lnTo>
                  <a:pt x="360" y="1346"/>
                </a:lnTo>
                <a:lnTo>
                  <a:pt x="358" y="1346"/>
                </a:lnTo>
                <a:lnTo>
                  <a:pt x="357" y="1346"/>
                </a:lnTo>
                <a:lnTo>
                  <a:pt x="356" y="1346"/>
                </a:lnTo>
                <a:lnTo>
                  <a:pt x="355" y="1346"/>
                </a:lnTo>
                <a:lnTo>
                  <a:pt x="353" y="1350"/>
                </a:lnTo>
                <a:lnTo>
                  <a:pt x="354" y="1350"/>
                </a:lnTo>
                <a:lnTo>
                  <a:pt x="355" y="1350"/>
                </a:lnTo>
                <a:lnTo>
                  <a:pt x="355" y="1349"/>
                </a:lnTo>
                <a:lnTo>
                  <a:pt x="356" y="1350"/>
                </a:lnTo>
                <a:lnTo>
                  <a:pt x="357" y="1350"/>
                </a:lnTo>
                <a:lnTo>
                  <a:pt x="357" y="1349"/>
                </a:lnTo>
                <a:lnTo>
                  <a:pt x="356" y="1349"/>
                </a:lnTo>
                <a:lnTo>
                  <a:pt x="356" y="1348"/>
                </a:lnTo>
                <a:lnTo>
                  <a:pt x="356" y="1347"/>
                </a:lnTo>
                <a:lnTo>
                  <a:pt x="356" y="1346"/>
                </a:lnTo>
                <a:lnTo>
                  <a:pt x="357" y="1346"/>
                </a:lnTo>
                <a:lnTo>
                  <a:pt x="358" y="1346"/>
                </a:lnTo>
                <a:lnTo>
                  <a:pt x="360" y="1346"/>
                </a:lnTo>
                <a:lnTo>
                  <a:pt x="360" y="1347"/>
                </a:lnTo>
                <a:lnTo>
                  <a:pt x="361" y="1347"/>
                </a:lnTo>
                <a:lnTo>
                  <a:pt x="361" y="1348"/>
                </a:lnTo>
                <a:lnTo>
                  <a:pt x="361" y="1349"/>
                </a:lnTo>
                <a:lnTo>
                  <a:pt x="361" y="1350"/>
                </a:lnTo>
                <a:lnTo>
                  <a:pt x="361" y="1349"/>
                </a:lnTo>
                <a:lnTo>
                  <a:pt x="361" y="1348"/>
                </a:lnTo>
                <a:lnTo>
                  <a:pt x="361" y="1347"/>
                </a:lnTo>
                <a:lnTo>
                  <a:pt x="362" y="1347"/>
                </a:lnTo>
                <a:lnTo>
                  <a:pt x="363" y="1347"/>
                </a:lnTo>
                <a:lnTo>
                  <a:pt x="363" y="1348"/>
                </a:lnTo>
                <a:lnTo>
                  <a:pt x="364" y="1348"/>
                </a:lnTo>
                <a:lnTo>
                  <a:pt x="363" y="1351"/>
                </a:lnTo>
                <a:lnTo>
                  <a:pt x="361" y="1354"/>
                </a:lnTo>
                <a:lnTo>
                  <a:pt x="361" y="1359"/>
                </a:lnTo>
                <a:lnTo>
                  <a:pt x="360" y="1366"/>
                </a:lnTo>
                <a:lnTo>
                  <a:pt x="360" y="1368"/>
                </a:lnTo>
                <a:lnTo>
                  <a:pt x="357" y="1370"/>
                </a:lnTo>
                <a:lnTo>
                  <a:pt x="356" y="1370"/>
                </a:lnTo>
                <a:lnTo>
                  <a:pt x="355" y="1371"/>
                </a:lnTo>
                <a:lnTo>
                  <a:pt x="354" y="1371"/>
                </a:lnTo>
                <a:lnTo>
                  <a:pt x="353" y="1371"/>
                </a:lnTo>
                <a:lnTo>
                  <a:pt x="352" y="1371"/>
                </a:lnTo>
                <a:lnTo>
                  <a:pt x="352" y="1370"/>
                </a:lnTo>
                <a:lnTo>
                  <a:pt x="351" y="1370"/>
                </a:lnTo>
                <a:lnTo>
                  <a:pt x="351" y="1368"/>
                </a:lnTo>
                <a:lnTo>
                  <a:pt x="349" y="1368"/>
                </a:lnTo>
                <a:lnTo>
                  <a:pt x="349" y="1367"/>
                </a:lnTo>
                <a:lnTo>
                  <a:pt x="351" y="1367"/>
                </a:lnTo>
                <a:lnTo>
                  <a:pt x="349" y="1365"/>
                </a:lnTo>
                <a:lnTo>
                  <a:pt x="349" y="1364"/>
                </a:lnTo>
                <a:lnTo>
                  <a:pt x="349" y="1363"/>
                </a:lnTo>
                <a:lnTo>
                  <a:pt x="349" y="1362"/>
                </a:lnTo>
                <a:lnTo>
                  <a:pt x="349" y="1359"/>
                </a:lnTo>
                <a:lnTo>
                  <a:pt x="349" y="1358"/>
                </a:lnTo>
                <a:lnTo>
                  <a:pt x="349" y="1357"/>
                </a:lnTo>
                <a:lnTo>
                  <a:pt x="351" y="1357"/>
                </a:lnTo>
                <a:lnTo>
                  <a:pt x="351" y="1356"/>
                </a:lnTo>
                <a:lnTo>
                  <a:pt x="351" y="1355"/>
                </a:lnTo>
                <a:lnTo>
                  <a:pt x="351" y="1354"/>
                </a:lnTo>
                <a:lnTo>
                  <a:pt x="352" y="1353"/>
                </a:lnTo>
                <a:lnTo>
                  <a:pt x="352" y="1351"/>
                </a:lnTo>
                <a:lnTo>
                  <a:pt x="352" y="1350"/>
                </a:lnTo>
                <a:lnTo>
                  <a:pt x="353" y="1348"/>
                </a:lnTo>
                <a:lnTo>
                  <a:pt x="353" y="1347"/>
                </a:lnTo>
                <a:lnTo>
                  <a:pt x="354" y="1347"/>
                </a:lnTo>
                <a:lnTo>
                  <a:pt x="355" y="1346"/>
                </a:lnTo>
                <a:lnTo>
                  <a:pt x="355" y="1345"/>
                </a:lnTo>
                <a:lnTo>
                  <a:pt x="356" y="1343"/>
                </a:lnTo>
                <a:lnTo>
                  <a:pt x="356" y="1342"/>
                </a:lnTo>
                <a:lnTo>
                  <a:pt x="357" y="1341"/>
                </a:lnTo>
                <a:lnTo>
                  <a:pt x="357" y="1340"/>
                </a:lnTo>
                <a:lnTo>
                  <a:pt x="357" y="1339"/>
                </a:lnTo>
                <a:lnTo>
                  <a:pt x="358" y="1334"/>
                </a:lnTo>
                <a:lnTo>
                  <a:pt x="360" y="1333"/>
                </a:lnTo>
                <a:lnTo>
                  <a:pt x="360" y="1332"/>
                </a:lnTo>
                <a:lnTo>
                  <a:pt x="361" y="1330"/>
                </a:lnTo>
                <a:lnTo>
                  <a:pt x="361" y="1329"/>
                </a:lnTo>
                <a:lnTo>
                  <a:pt x="361" y="1328"/>
                </a:lnTo>
                <a:lnTo>
                  <a:pt x="360" y="1328"/>
                </a:lnTo>
                <a:lnTo>
                  <a:pt x="360" y="1326"/>
                </a:lnTo>
                <a:lnTo>
                  <a:pt x="358" y="1325"/>
                </a:lnTo>
                <a:lnTo>
                  <a:pt x="358" y="1324"/>
                </a:lnTo>
                <a:lnTo>
                  <a:pt x="358" y="1320"/>
                </a:lnTo>
                <a:lnTo>
                  <a:pt x="358" y="1318"/>
                </a:lnTo>
                <a:lnTo>
                  <a:pt x="358" y="1317"/>
                </a:lnTo>
                <a:lnTo>
                  <a:pt x="358" y="1316"/>
                </a:lnTo>
                <a:lnTo>
                  <a:pt x="358" y="1315"/>
                </a:lnTo>
                <a:lnTo>
                  <a:pt x="360" y="1315"/>
                </a:lnTo>
                <a:lnTo>
                  <a:pt x="360" y="1314"/>
                </a:lnTo>
                <a:lnTo>
                  <a:pt x="361" y="1314"/>
                </a:lnTo>
                <a:lnTo>
                  <a:pt x="362" y="1314"/>
                </a:lnTo>
                <a:lnTo>
                  <a:pt x="363" y="1314"/>
                </a:lnTo>
                <a:lnTo>
                  <a:pt x="364" y="1314"/>
                </a:lnTo>
                <a:lnTo>
                  <a:pt x="366" y="1314"/>
                </a:lnTo>
                <a:lnTo>
                  <a:pt x="367" y="1314"/>
                </a:lnTo>
                <a:lnTo>
                  <a:pt x="370" y="1313"/>
                </a:lnTo>
                <a:lnTo>
                  <a:pt x="372" y="1313"/>
                </a:lnTo>
                <a:lnTo>
                  <a:pt x="374" y="1313"/>
                </a:lnTo>
                <a:lnTo>
                  <a:pt x="375" y="1313"/>
                </a:lnTo>
                <a:lnTo>
                  <a:pt x="377" y="1312"/>
                </a:lnTo>
                <a:lnTo>
                  <a:pt x="378" y="1311"/>
                </a:lnTo>
                <a:lnTo>
                  <a:pt x="383" y="1311"/>
                </a:lnTo>
                <a:lnTo>
                  <a:pt x="391" y="1309"/>
                </a:lnTo>
                <a:lnTo>
                  <a:pt x="397" y="1308"/>
                </a:lnTo>
                <a:lnTo>
                  <a:pt x="397" y="1306"/>
                </a:lnTo>
                <a:lnTo>
                  <a:pt x="389" y="1306"/>
                </a:lnTo>
                <a:lnTo>
                  <a:pt x="382" y="1307"/>
                </a:lnTo>
                <a:lnTo>
                  <a:pt x="369" y="1309"/>
                </a:lnTo>
                <a:lnTo>
                  <a:pt x="363" y="1309"/>
                </a:lnTo>
                <a:lnTo>
                  <a:pt x="361" y="1311"/>
                </a:lnTo>
                <a:lnTo>
                  <a:pt x="358" y="1311"/>
                </a:lnTo>
                <a:lnTo>
                  <a:pt x="358" y="1309"/>
                </a:lnTo>
                <a:lnTo>
                  <a:pt x="356" y="1309"/>
                </a:lnTo>
                <a:lnTo>
                  <a:pt x="356" y="1308"/>
                </a:lnTo>
                <a:lnTo>
                  <a:pt x="357" y="1307"/>
                </a:lnTo>
                <a:lnTo>
                  <a:pt x="358" y="1307"/>
                </a:lnTo>
                <a:lnTo>
                  <a:pt x="360" y="1306"/>
                </a:lnTo>
                <a:lnTo>
                  <a:pt x="361" y="1307"/>
                </a:lnTo>
                <a:lnTo>
                  <a:pt x="362" y="1306"/>
                </a:lnTo>
                <a:lnTo>
                  <a:pt x="363" y="1306"/>
                </a:lnTo>
                <a:lnTo>
                  <a:pt x="363" y="1305"/>
                </a:lnTo>
                <a:lnTo>
                  <a:pt x="364" y="1305"/>
                </a:lnTo>
                <a:lnTo>
                  <a:pt x="365" y="1305"/>
                </a:lnTo>
                <a:lnTo>
                  <a:pt x="365" y="1304"/>
                </a:lnTo>
                <a:lnTo>
                  <a:pt x="366" y="1303"/>
                </a:lnTo>
                <a:lnTo>
                  <a:pt x="367" y="1303"/>
                </a:lnTo>
                <a:lnTo>
                  <a:pt x="369" y="1303"/>
                </a:lnTo>
                <a:lnTo>
                  <a:pt x="370" y="1303"/>
                </a:lnTo>
                <a:lnTo>
                  <a:pt x="371" y="1303"/>
                </a:lnTo>
                <a:lnTo>
                  <a:pt x="372" y="1303"/>
                </a:lnTo>
                <a:lnTo>
                  <a:pt x="373" y="1303"/>
                </a:lnTo>
                <a:lnTo>
                  <a:pt x="374" y="1303"/>
                </a:lnTo>
                <a:lnTo>
                  <a:pt x="375" y="1303"/>
                </a:lnTo>
                <a:lnTo>
                  <a:pt x="377" y="1301"/>
                </a:lnTo>
                <a:lnTo>
                  <a:pt x="378" y="1301"/>
                </a:lnTo>
                <a:lnTo>
                  <a:pt x="378" y="1303"/>
                </a:lnTo>
                <a:lnTo>
                  <a:pt x="379" y="1303"/>
                </a:lnTo>
                <a:lnTo>
                  <a:pt x="380" y="1303"/>
                </a:lnTo>
                <a:lnTo>
                  <a:pt x="381" y="1303"/>
                </a:lnTo>
                <a:lnTo>
                  <a:pt x="382" y="1303"/>
                </a:lnTo>
                <a:lnTo>
                  <a:pt x="383" y="1304"/>
                </a:lnTo>
                <a:lnTo>
                  <a:pt x="387" y="1305"/>
                </a:lnTo>
                <a:lnTo>
                  <a:pt x="389" y="1304"/>
                </a:lnTo>
                <a:lnTo>
                  <a:pt x="394" y="1304"/>
                </a:lnTo>
                <a:lnTo>
                  <a:pt x="396" y="1303"/>
                </a:lnTo>
                <a:lnTo>
                  <a:pt x="397" y="1303"/>
                </a:lnTo>
                <a:lnTo>
                  <a:pt x="398" y="1301"/>
                </a:lnTo>
                <a:lnTo>
                  <a:pt x="399" y="1301"/>
                </a:lnTo>
                <a:lnTo>
                  <a:pt x="401" y="1301"/>
                </a:lnTo>
                <a:lnTo>
                  <a:pt x="403" y="1301"/>
                </a:lnTo>
                <a:lnTo>
                  <a:pt x="404" y="1300"/>
                </a:lnTo>
                <a:lnTo>
                  <a:pt x="405" y="1299"/>
                </a:lnTo>
                <a:lnTo>
                  <a:pt x="406" y="1298"/>
                </a:lnTo>
                <a:lnTo>
                  <a:pt x="407" y="1298"/>
                </a:lnTo>
                <a:lnTo>
                  <a:pt x="407" y="1297"/>
                </a:lnTo>
                <a:lnTo>
                  <a:pt x="408" y="1297"/>
                </a:lnTo>
                <a:lnTo>
                  <a:pt x="409" y="1297"/>
                </a:lnTo>
                <a:lnTo>
                  <a:pt x="409" y="1296"/>
                </a:lnTo>
                <a:lnTo>
                  <a:pt x="410" y="1296"/>
                </a:lnTo>
                <a:lnTo>
                  <a:pt x="410" y="1295"/>
                </a:lnTo>
                <a:lnTo>
                  <a:pt x="412" y="1295"/>
                </a:lnTo>
                <a:lnTo>
                  <a:pt x="412" y="1294"/>
                </a:lnTo>
                <a:lnTo>
                  <a:pt x="413" y="1294"/>
                </a:lnTo>
                <a:lnTo>
                  <a:pt x="413" y="1292"/>
                </a:lnTo>
                <a:lnTo>
                  <a:pt x="414" y="1292"/>
                </a:lnTo>
                <a:lnTo>
                  <a:pt x="414" y="1291"/>
                </a:lnTo>
                <a:lnTo>
                  <a:pt x="415" y="1291"/>
                </a:lnTo>
                <a:lnTo>
                  <a:pt x="416" y="1290"/>
                </a:lnTo>
                <a:lnTo>
                  <a:pt x="415" y="1290"/>
                </a:lnTo>
                <a:lnTo>
                  <a:pt x="415" y="1291"/>
                </a:lnTo>
                <a:lnTo>
                  <a:pt x="414" y="1291"/>
                </a:lnTo>
                <a:lnTo>
                  <a:pt x="413" y="1292"/>
                </a:lnTo>
                <a:lnTo>
                  <a:pt x="412" y="1292"/>
                </a:lnTo>
                <a:lnTo>
                  <a:pt x="410" y="1294"/>
                </a:lnTo>
                <a:lnTo>
                  <a:pt x="409" y="1294"/>
                </a:lnTo>
                <a:lnTo>
                  <a:pt x="409" y="1292"/>
                </a:lnTo>
                <a:lnTo>
                  <a:pt x="410" y="1292"/>
                </a:lnTo>
                <a:lnTo>
                  <a:pt x="410" y="1291"/>
                </a:lnTo>
                <a:lnTo>
                  <a:pt x="412" y="1290"/>
                </a:lnTo>
                <a:lnTo>
                  <a:pt x="413" y="1290"/>
                </a:lnTo>
                <a:lnTo>
                  <a:pt x="414" y="1289"/>
                </a:lnTo>
                <a:lnTo>
                  <a:pt x="414" y="1288"/>
                </a:lnTo>
                <a:lnTo>
                  <a:pt x="412" y="1288"/>
                </a:lnTo>
                <a:lnTo>
                  <a:pt x="412" y="1287"/>
                </a:lnTo>
                <a:lnTo>
                  <a:pt x="412" y="1286"/>
                </a:lnTo>
                <a:lnTo>
                  <a:pt x="414" y="1286"/>
                </a:lnTo>
                <a:lnTo>
                  <a:pt x="415" y="1286"/>
                </a:lnTo>
                <a:lnTo>
                  <a:pt x="416" y="1286"/>
                </a:lnTo>
                <a:lnTo>
                  <a:pt x="417" y="1286"/>
                </a:lnTo>
                <a:lnTo>
                  <a:pt x="417" y="1284"/>
                </a:lnTo>
                <a:lnTo>
                  <a:pt x="418" y="1284"/>
                </a:lnTo>
                <a:lnTo>
                  <a:pt x="420" y="1284"/>
                </a:lnTo>
                <a:lnTo>
                  <a:pt x="421" y="1284"/>
                </a:lnTo>
                <a:lnTo>
                  <a:pt x="422" y="1284"/>
                </a:lnTo>
                <a:lnTo>
                  <a:pt x="422" y="1283"/>
                </a:lnTo>
                <a:lnTo>
                  <a:pt x="423" y="1282"/>
                </a:lnTo>
                <a:lnTo>
                  <a:pt x="424" y="1282"/>
                </a:lnTo>
                <a:lnTo>
                  <a:pt x="424" y="1281"/>
                </a:lnTo>
                <a:lnTo>
                  <a:pt x="424" y="1280"/>
                </a:lnTo>
                <a:lnTo>
                  <a:pt x="424" y="1279"/>
                </a:lnTo>
                <a:lnTo>
                  <a:pt x="423" y="1279"/>
                </a:lnTo>
                <a:lnTo>
                  <a:pt x="424" y="1278"/>
                </a:lnTo>
                <a:lnTo>
                  <a:pt x="424" y="1279"/>
                </a:lnTo>
                <a:lnTo>
                  <a:pt x="425" y="1279"/>
                </a:lnTo>
                <a:lnTo>
                  <a:pt x="425" y="1278"/>
                </a:lnTo>
                <a:lnTo>
                  <a:pt x="425" y="1276"/>
                </a:lnTo>
                <a:lnTo>
                  <a:pt x="426" y="1276"/>
                </a:lnTo>
                <a:lnTo>
                  <a:pt x="427" y="1276"/>
                </a:lnTo>
                <a:lnTo>
                  <a:pt x="427" y="1275"/>
                </a:lnTo>
                <a:lnTo>
                  <a:pt x="429" y="1275"/>
                </a:lnTo>
                <a:lnTo>
                  <a:pt x="427" y="1274"/>
                </a:lnTo>
                <a:lnTo>
                  <a:pt x="429" y="1274"/>
                </a:lnTo>
                <a:lnTo>
                  <a:pt x="429" y="1273"/>
                </a:lnTo>
                <a:lnTo>
                  <a:pt x="430" y="1273"/>
                </a:lnTo>
                <a:lnTo>
                  <a:pt x="430" y="1272"/>
                </a:lnTo>
                <a:lnTo>
                  <a:pt x="431" y="1272"/>
                </a:lnTo>
                <a:lnTo>
                  <a:pt x="432" y="1271"/>
                </a:lnTo>
                <a:lnTo>
                  <a:pt x="433" y="1270"/>
                </a:lnTo>
                <a:lnTo>
                  <a:pt x="434" y="1269"/>
                </a:lnTo>
                <a:lnTo>
                  <a:pt x="434" y="1267"/>
                </a:lnTo>
                <a:lnTo>
                  <a:pt x="435" y="1267"/>
                </a:lnTo>
                <a:lnTo>
                  <a:pt x="435" y="1266"/>
                </a:lnTo>
                <a:lnTo>
                  <a:pt x="435" y="1265"/>
                </a:lnTo>
                <a:lnTo>
                  <a:pt x="436" y="1265"/>
                </a:lnTo>
                <a:lnTo>
                  <a:pt x="436" y="1264"/>
                </a:lnTo>
                <a:lnTo>
                  <a:pt x="436" y="1262"/>
                </a:lnTo>
                <a:lnTo>
                  <a:pt x="436" y="1261"/>
                </a:lnTo>
                <a:lnTo>
                  <a:pt x="436" y="1259"/>
                </a:lnTo>
                <a:lnTo>
                  <a:pt x="438" y="1259"/>
                </a:lnTo>
                <a:lnTo>
                  <a:pt x="438" y="1258"/>
                </a:lnTo>
                <a:lnTo>
                  <a:pt x="439" y="1256"/>
                </a:lnTo>
                <a:lnTo>
                  <a:pt x="439" y="1255"/>
                </a:lnTo>
                <a:lnTo>
                  <a:pt x="439" y="1254"/>
                </a:lnTo>
                <a:lnTo>
                  <a:pt x="440" y="1253"/>
                </a:lnTo>
                <a:lnTo>
                  <a:pt x="440" y="1251"/>
                </a:lnTo>
                <a:lnTo>
                  <a:pt x="440" y="1249"/>
                </a:lnTo>
                <a:lnTo>
                  <a:pt x="439" y="1250"/>
                </a:lnTo>
                <a:lnTo>
                  <a:pt x="439" y="1249"/>
                </a:lnTo>
                <a:lnTo>
                  <a:pt x="439" y="1248"/>
                </a:lnTo>
                <a:lnTo>
                  <a:pt x="439" y="1247"/>
                </a:lnTo>
                <a:lnTo>
                  <a:pt x="440" y="1247"/>
                </a:lnTo>
                <a:lnTo>
                  <a:pt x="441" y="1247"/>
                </a:lnTo>
                <a:lnTo>
                  <a:pt x="442" y="1246"/>
                </a:lnTo>
                <a:lnTo>
                  <a:pt x="442" y="1245"/>
                </a:lnTo>
                <a:lnTo>
                  <a:pt x="442" y="1244"/>
                </a:lnTo>
                <a:lnTo>
                  <a:pt x="442" y="1242"/>
                </a:lnTo>
                <a:lnTo>
                  <a:pt x="442" y="1241"/>
                </a:lnTo>
                <a:lnTo>
                  <a:pt x="442" y="1240"/>
                </a:lnTo>
                <a:lnTo>
                  <a:pt x="443" y="1240"/>
                </a:lnTo>
                <a:lnTo>
                  <a:pt x="442" y="1239"/>
                </a:lnTo>
                <a:lnTo>
                  <a:pt x="442" y="1238"/>
                </a:lnTo>
                <a:lnTo>
                  <a:pt x="441" y="1238"/>
                </a:lnTo>
                <a:lnTo>
                  <a:pt x="440" y="1238"/>
                </a:lnTo>
                <a:lnTo>
                  <a:pt x="439" y="1238"/>
                </a:lnTo>
                <a:lnTo>
                  <a:pt x="438" y="1239"/>
                </a:lnTo>
                <a:lnTo>
                  <a:pt x="436" y="1239"/>
                </a:lnTo>
                <a:lnTo>
                  <a:pt x="435" y="1238"/>
                </a:lnTo>
                <a:lnTo>
                  <a:pt x="434" y="1238"/>
                </a:lnTo>
                <a:lnTo>
                  <a:pt x="434" y="1237"/>
                </a:lnTo>
                <a:lnTo>
                  <a:pt x="433" y="1237"/>
                </a:lnTo>
                <a:lnTo>
                  <a:pt x="433" y="1236"/>
                </a:lnTo>
                <a:lnTo>
                  <a:pt x="433" y="1234"/>
                </a:lnTo>
                <a:lnTo>
                  <a:pt x="434" y="1234"/>
                </a:lnTo>
                <a:lnTo>
                  <a:pt x="434" y="1233"/>
                </a:lnTo>
                <a:lnTo>
                  <a:pt x="434" y="1232"/>
                </a:lnTo>
                <a:lnTo>
                  <a:pt x="435" y="1232"/>
                </a:lnTo>
                <a:lnTo>
                  <a:pt x="435" y="1231"/>
                </a:lnTo>
                <a:lnTo>
                  <a:pt x="434" y="1225"/>
                </a:lnTo>
                <a:lnTo>
                  <a:pt x="435" y="1225"/>
                </a:lnTo>
                <a:lnTo>
                  <a:pt x="435" y="1223"/>
                </a:lnTo>
                <a:lnTo>
                  <a:pt x="435" y="1222"/>
                </a:lnTo>
                <a:lnTo>
                  <a:pt x="435" y="1221"/>
                </a:lnTo>
                <a:lnTo>
                  <a:pt x="436" y="1220"/>
                </a:lnTo>
                <a:lnTo>
                  <a:pt x="438" y="1220"/>
                </a:lnTo>
                <a:lnTo>
                  <a:pt x="438" y="1219"/>
                </a:lnTo>
                <a:lnTo>
                  <a:pt x="439" y="1217"/>
                </a:lnTo>
                <a:lnTo>
                  <a:pt x="439" y="1216"/>
                </a:lnTo>
                <a:lnTo>
                  <a:pt x="439" y="1215"/>
                </a:lnTo>
                <a:lnTo>
                  <a:pt x="440" y="1215"/>
                </a:lnTo>
                <a:lnTo>
                  <a:pt x="440" y="1214"/>
                </a:lnTo>
                <a:lnTo>
                  <a:pt x="441" y="1214"/>
                </a:lnTo>
                <a:lnTo>
                  <a:pt x="440" y="1213"/>
                </a:lnTo>
                <a:lnTo>
                  <a:pt x="440" y="1212"/>
                </a:lnTo>
                <a:lnTo>
                  <a:pt x="440" y="1211"/>
                </a:lnTo>
                <a:lnTo>
                  <a:pt x="440" y="1209"/>
                </a:lnTo>
                <a:lnTo>
                  <a:pt x="440" y="1208"/>
                </a:lnTo>
                <a:lnTo>
                  <a:pt x="440" y="1207"/>
                </a:lnTo>
                <a:lnTo>
                  <a:pt x="439" y="1207"/>
                </a:lnTo>
                <a:lnTo>
                  <a:pt x="439" y="1206"/>
                </a:lnTo>
                <a:lnTo>
                  <a:pt x="439" y="1207"/>
                </a:lnTo>
                <a:lnTo>
                  <a:pt x="438" y="1207"/>
                </a:lnTo>
                <a:lnTo>
                  <a:pt x="436" y="1207"/>
                </a:lnTo>
                <a:lnTo>
                  <a:pt x="436" y="1206"/>
                </a:lnTo>
                <a:lnTo>
                  <a:pt x="435" y="1206"/>
                </a:lnTo>
                <a:lnTo>
                  <a:pt x="434" y="1206"/>
                </a:lnTo>
                <a:lnTo>
                  <a:pt x="434" y="1207"/>
                </a:lnTo>
                <a:lnTo>
                  <a:pt x="433" y="1207"/>
                </a:lnTo>
                <a:lnTo>
                  <a:pt x="433" y="1208"/>
                </a:lnTo>
                <a:lnTo>
                  <a:pt x="432" y="1208"/>
                </a:lnTo>
                <a:lnTo>
                  <a:pt x="431" y="1209"/>
                </a:lnTo>
                <a:lnTo>
                  <a:pt x="430" y="1208"/>
                </a:lnTo>
                <a:lnTo>
                  <a:pt x="427" y="1208"/>
                </a:lnTo>
                <a:lnTo>
                  <a:pt x="426" y="1208"/>
                </a:lnTo>
                <a:lnTo>
                  <a:pt x="426" y="1211"/>
                </a:lnTo>
                <a:lnTo>
                  <a:pt x="422" y="1211"/>
                </a:lnTo>
                <a:lnTo>
                  <a:pt x="416" y="1211"/>
                </a:lnTo>
                <a:lnTo>
                  <a:pt x="415" y="1211"/>
                </a:lnTo>
                <a:lnTo>
                  <a:pt x="413" y="1209"/>
                </a:lnTo>
                <a:lnTo>
                  <a:pt x="410" y="1209"/>
                </a:lnTo>
                <a:lnTo>
                  <a:pt x="408" y="1209"/>
                </a:lnTo>
                <a:lnTo>
                  <a:pt x="407" y="1211"/>
                </a:lnTo>
                <a:lnTo>
                  <a:pt x="407" y="1213"/>
                </a:lnTo>
                <a:lnTo>
                  <a:pt x="407" y="1214"/>
                </a:lnTo>
                <a:lnTo>
                  <a:pt x="404" y="1214"/>
                </a:lnTo>
                <a:lnTo>
                  <a:pt x="401" y="1214"/>
                </a:lnTo>
                <a:lnTo>
                  <a:pt x="398" y="1214"/>
                </a:lnTo>
                <a:lnTo>
                  <a:pt x="398" y="1209"/>
                </a:lnTo>
                <a:lnTo>
                  <a:pt x="398" y="1205"/>
                </a:lnTo>
                <a:lnTo>
                  <a:pt x="399" y="1203"/>
                </a:lnTo>
                <a:lnTo>
                  <a:pt x="399" y="1200"/>
                </a:lnTo>
                <a:lnTo>
                  <a:pt x="400" y="1200"/>
                </a:lnTo>
                <a:lnTo>
                  <a:pt x="400" y="1198"/>
                </a:lnTo>
                <a:lnTo>
                  <a:pt x="400" y="1197"/>
                </a:lnTo>
                <a:lnTo>
                  <a:pt x="400" y="1196"/>
                </a:lnTo>
                <a:lnTo>
                  <a:pt x="401" y="1196"/>
                </a:lnTo>
                <a:lnTo>
                  <a:pt x="401" y="1195"/>
                </a:lnTo>
                <a:lnTo>
                  <a:pt x="404" y="1195"/>
                </a:lnTo>
                <a:lnTo>
                  <a:pt x="406" y="1194"/>
                </a:lnTo>
                <a:lnTo>
                  <a:pt x="412" y="1192"/>
                </a:lnTo>
                <a:lnTo>
                  <a:pt x="413" y="1192"/>
                </a:lnTo>
                <a:lnTo>
                  <a:pt x="414" y="1192"/>
                </a:lnTo>
                <a:lnTo>
                  <a:pt x="415" y="1192"/>
                </a:lnTo>
                <a:lnTo>
                  <a:pt x="416" y="1192"/>
                </a:lnTo>
                <a:lnTo>
                  <a:pt x="416" y="1194"/>
                </a:lnTo>
                <a:lnTo>
                  <a:pt x="417" y="1194"/>
                </a:lnTo>
                <a:lnTo>
                  <a:pt x="418" y="1194"/>
                </a:lnTo>
                <a:lnTo>
                  <a:pt x="420" y="1195"/>
                </a:lnTo>
                <a:lnTo>
                  <a:pt x="425" y="1195"/>
                </a:lnTo>
                <a:lnTo>
                  <a:pt x="425" y="1197"/>
                </a:lnTo>
                <a:lnTo>
                  <a:pt x="433" y="1197"/>
                </a:lnTo>
                <a:lnTo>
                  <a:pt x="433" y="1202"/>
                </a:lnTo>
                <a:lnTo>
                  <a:pt x="433" y="1203"/>
                </a:lnTo>
                <a:lnTo>
                  <a:pt x="434" y="1203"/>
                </a:lnTo>
                <a:lnTo>
                  <a:pt x="438" y="1203"/>
                </a:lnTo>
                <a:lnTo>
                  <a:pt x="438" y="1199"/>
                </a:lnTo>
                <a:lnTo>
                  <a:pt x="438" y="1196"/>
                </a:lnTo>
                <a:lnTo>
                  <a:pt x="438" y="1194"/>
                </a:lnTo>
                <a:lnTo>
                  <a:pt x="439" y="1194"/>
                </a:lnTo>
                <a:lnTo>
                  <a:pt x="439" y="1192"/>
                </a:lnTo>
                <a:lnTo>
                  <a:pt x="434" y="1192"/>
                </a:lnTo>
                <a:lnTo>
                  <a:pt x="426" y="1192"/>
                </a:lnTo>
                <a:lnTo>
                  <a:pt x="425" y="1191"/>
                </a:lnTo>
                <a:lnTo>
                  <a:pt x="425" y="1190"/>
                </a:lnTo>
                <a:lnTo>
                  <a:pt x="425" y="1189"/>
                </a:lnTo>
                <a:lnTo>
                  <a:pt x="425" y="1186"/>
                </a:lnTo>
                <a:lnTo>
                  <a:pt x="426" y="1186"/>
                </a:lnTo>
                <a:lnTo>
                  <a:pt x="426" y="1189"/>
                </a:lnTo>
                <a:lnTo>
                  <a:pt x="429" y="1189"/>
                </a:lnTo>
                <a:lnTo>
                  <a:pt x="438" y="1189"/>
                </a:lnTo>
                <a:lnTo>
                  <a:pt x="438" y="1188"/>
                </a:lnTo>
                <a:lnTo>
                  <a:pt x="435" y="1188"/>
                </a:lnTo>
                <a:lnTo>
                  <a:pt x="427" y="1188"/>
                </a:lnTo>
                <a:lnTo>
                  <a:pt x="427" y="1187"/>
                </a:lnTo>
                <a:lnTo>
                  <a:pt x="433" y="1187"/>
                </a:lnTo>
                <a:lnTo>
                  <a:pt x="438" y="1187"/>
                </a:lnTo>
                <a:lnTo>
                  <a:pt x="438" y="1184"/>
                </a:lnTo>
                <a:lnTo>
                  <a:pt x="438" y="1181"/>
                </a:lnTo>
                <a:lnTo>
                  <a:pt x="438" y="1180"/>
                </a:lnTo>
                <a:lnTo>
                  <a:pt x="438" y="1179"/>
                </a:lnTo>
                <a:lnTo>
                  <a:pt x="436" y="1179"/>
                </a:lnTo>
                <a:lnTo>
                  <a:pt x="435" y="1180"/>
                </a:lnTo>
                <a:lnTo>
                  <a:pt x="434" y="1180"/>
                </a:lnTo>
                <a:lnTo>
                  <a:pt x="433" y="1181"/>
                </a:lnTo>
                <a:lnTo>
                  <a:pt x="431" y="1181"/>
                </a:lnTo>
                <a:lnTo>
                  <a:pt x="430" y="1181"/>
                </a:lnTo>
                <a:lnTo>
                  <a:pt x="429" y="1181"/>
                </a:lnTo>
                <a:lnTo>
                  <a:pt x="429" y="1182"/>
                </a:lnTo>
                <a:lnTo>
                  <a:pt x="427" y="1182"/>
                </a:lnTo>
                <a:lnTo>
                  <a:pt x="426" y="1182"/>
                </a:lnTo>
                <a:lnTo>
                  <a:pt x="425" y="1182"/>
                </a:lnTo>
                <a:lnTo>
                  <a:pt x="425" y="1183"/>
                </a:lnTo>
                <a:lnTo>
                  <a:pt x="423" y="1183"/>
                </a:lnTo>
                <a:lnTo>
                  <a:pt x="421" y="1184"/>
                </a:lnTo>
                <a:lnTo>
                  <a:pt x="417" y="1186"/>
                </a:lnTo>
                <a:lnTo>
                  <a:pt x="412" y="1187"/>
                </a:lnTo>
                <a:lnTo>
                  <a:pt x="406" y="1189"/>
                </a:lnTo>
                <a:lnTo>
                  <a:pt x="400" y="1191"/>
                </a:lnTo>
                <a:lnTo>
                  <a:pt x="399" y="1191"/>
                </a:lnTo>
                <a:lnTo>
                  <a:pt x="398" y="1191"/>
                </a:lnTo>
                <a:lnTo>
                  <a:pt x="397" y="1190"/>
                </a:lnTo>
                <a:lnTo>
                  <a:pt x="397" y="1189"/>
                </a:lnTo>
                <a:lnTo>
                  <a:pt x="396" y="1189"/>
                </a:lnTo>
                <a:lnTo>
                  <a:pt x="395" y="1189"/>
                </a:lnTo>
                <a:lnTo>
                  <a:pt x="395" y="1188"/>
                </a:lnTo>
                <a:lnTo>
                  <a:pt x="394" y="1188"/>
                </a:lnTo>
                <a:lnTo>
                  <a:pt x="395" y="1188"/>
                </a:lnTo>
                <a:lnTo>
                  <a:pt x="395" y="1187"/>
                </a:lnTo>
                <a:lnTo>
                  <a:pt x="395" y="1186"/>
                </a:lnTo>
                <a:lnTo>
                  <a:pt x="396" y="1186"/>
                </a:lnTo>
                <a:lnTo>
                  <a:pt x="396" y="1184"/>
                </a:lnTo>
                <a:lnTo>
                  <a:pt x="396" y="1183"/>
                </a:lnTo>
                <a:lnTo>
                  <a:pt x="396" y="1182"/>
                </a:lnTo>
                <a:lnTo>
                  <a:pt x="396" y="1180"/>
                </a:lnTo>
                <a:lnTo>
                  <a:pt x="396" y="1179"/>
                </a:lnTo>
                <a:lnTo>
                  <a:pt x="396" y="1177"/>
                </a:lnTo>
                <a:lnTo>
                  <a:pt x="396" y="1175"/>
                </a:lnTo>
                <a:lnTo>
                  <a:pt x="397" y="1175"/>
                </a:lnTo>
                <a:lnTo>
                  <a:pt x="400" y="1175"/>
                </a:lnTo>
                <a:lnTo>
                  <a:pt x="407" y="1175"/>
                </a:lnTo>
                <a:lnTo>
                  <a:pt x="408" y="1175"/>
                </a:lnTo>
                <a:lnTo>
                  <a:pt x="410" y="1175"/>
                </a:lnTo>
                <a:lnTo>
                  <a:pt x="413" y="1175"/>
                </a:lnTo>
                <a:lnTo>
                  <a:pt x="414" y="1175"/>
                </a:lnTo>
                <a:lnTo>
                  <a:pt x="416" y="1175"/>
                </a:lnTo>
                <a:lnTo>
                  <a:pt x="422" y="1175"/>
                </a:lnTo>
                <a:lnTo>
                  <a:pt x="424" y="1175"/>
                </a:lnTo>
                <a:lnTo>
                  <a:pt x="426" y="1175"/>
                </a:lnTo>
                <a:lnTo>
                  <a:pt x="427" y="1175"/>
                </a:lnTo>
                <a:lnTo>
                  <a:pt x="429" y="1174"/>
                </a:lnTo>
                <a:lnTo>
                  <a:pt x="430" y="1174"/>
                </a:lnTo>
                <a:lnTo>
                  <a:pt x="431" y="1174"/>
                </a:lnTo>
                <a:lnTo>
                  <a:pt x="432" y="1174"/>
                </a:lnTo>
                <a:lnTo>
                  <a:pt x="433" y="1174"/>
                </a:lnTo>
                <a:lnTo>
                  <a:pt x="434" y="1174"/>
                </a:lnTo>
                <a:lnTo>
                  <a:pt x="435" y="1175"/>
                </a:lnTo>
                <a:lnTo>
                  <a:pt x="436" y="1175"/>
                </a:lnTo>
                <a:lnTo>
                  <a:pt x="438" y="1175"/>
                </a:lnTo>
                <a:lnTo>
                  <a:pt x="438" y="1174"/>
                </a:lnTo>
                <a:lnTo>
                  <a:pt x="436" y="1174"/>
                </a:lnTo>
                <a:lnTo>
                  <a:pt x="436" y="1173"/>
                </a:lnTo>
                <a:lnTo>
                  <a:pt x="427" y="1173"/>
                </a:lnTo>
                <a:lnTo>
                  <a:pt x="424" y="1173"/>
                </a:lnTo>
                <a:lnTo>
                  <a:pt x="424" y="1174"/>
                </a:lnTo>
                <a:lnTo>
                  <a:pt x="424" y="1173"/>
                </a:lnTo>
                <a:lnTo>
                  <a:pt x="424" y="1172"/>
                </a:lnTo>
                <a:lnTo>
                  <a:pt x="425" y="1172"/>
                </a:lnTo>
                <a:lnTo>
                  <a:pt x="426" y="1172"/>
                </a:lnTo>
                <a:lnTo>
                  <a:pt x="426" y="1171"/>
                </a:lnTo>
                <a:lnTo>
                  <a:pt x="427" y="1171"/>
                </a:lnTo>
                <a:lnTo>
                  <a:pt x="426" y="1171"/>
                </a:lnTo>
                <a:lnTo>
                  <a:pt x="425" y="1171"/>
                </a:lnTo>
                <a:lnTo>
                  <a:pt x="425" y="1170"/>
                </a:lnTo>
                <a:lnTo>
                  <a:pt x="424" y="1170"/>
                </a:lnTo>
                <a:lnTo>
                  <a:pt x="425" y="1170"/>
                </a:lnTo>
                <a:lnTo>
                  <a:pt x="429" y="1170"/>
                </a:lnTo>
                <a:lnTo>
                  <a:pt x="430" y="1170"/>
                </a:lnTo>
                <a:lnTo>
                  <a:pt x="432" y="1170"/>
                </a:lnTo>
                <a:lnTo>
                  <a:pt x="433" y="1170"/>
                </a:lnTo>
                <a:lnTo>
                  <a:pt x="435" y="1170"/>
                </a:lnTo>
                <a:lnTo>
                  <a:pt x="440" y="1170"/>
                </a:lnTo>
                <a:lnTo>
                  <a:pt x="442" y="1170"/>
                </a:lnTo>
                <a:lnTo>
                  <a:pt x="442" y="1167"/>
                </a:lnTo>
                <a:lnTo>
                  <a:pt x="438" y="1167"/>
                </a:lnTo>
                <a:lnTo>
                  <a:pt x="436" y="1167"/>
                </a:lnTo>
                <a:lnTo>
                  <a:pt x="435" y="1167"/>
                </a:lnTo>
                <a:lnTo>
                  <a:pt x="433" y="1167"/>
                </a:lnTo>
                <a:lnTo>
                  <a:pt x="432" y="1169"/>
                </a:lnTo>
                <a:lnTo>
                  <a:pt x="431" y="1169"/>
                </a:lnTo>
                <a:lnTo>
                  <a:pt x="427" y="1169"/>
                </a:lnTo>
                <a:lnTo>
                  <a:pt x="426" y="1169"/>
                </a:lnTo>
                <a:lnTo>
                  <a:pt x="425" y="1169"/>
                </a:lnTo>
                <a:lnTo>
                  <a:pt x="426" y="1169"/>
                </a:lnTo>
                <a:lnTo>
                  <a:pt x="427" y="1167"/>
                </a:lnTo>
                <a:lnTo>
                  <a:pt x="430" y="1167"/>
                </a:lnTo>
                <a:lnTo>
                  <a:pt x="431" y="1167"/>
                </a:lnTo>
                <a:lnTo>
                  <a:pt x="432" y="1166"/>
                </a:lnTo>
                <a:lnTo>
                  <a:pt x="433" y="1165"/>
                </a:lnTo>
                <a:lnTo>
                  <a:pt x="433" y="1164"/>
                </a:lnTo>
                <a:lnTo>
                  <a:pt x="433" y="1163"/>
                </a:lnTo>
                <a:lnTo>
                  <a:pt x="433" y="1161"/>
                </a:lnTo>
                <a:lnTo>
                  <a:pt x="433" y="1159"/>
                </a:lnTo>
                <a:lnTo>
                  <a:pt x="434" y="1159"/>
                </a:lnTo>
                <a:lnTo>
                  <a:pt x="434" y="1158"/>
                </a:lnTo>
                <a:lnTo>
                  <a:pt x="435" y="1158"/>
                </a:lnTo>
                <a:lnTo>
                  <a:pt x="436" y="1158"/>
                </a:lnTo>
                <a:lnTo>
                  <a:pt x="450" y="1159"/>
                </a:lnTo>
                <a:lnTo>
                  <a:pt x="450" y="1158"/>
                </a:lnTo>
                <a:lnTo>
                  <a:pt x="450" y="1157"/>
                </a:lnTo>
                <a:lnTo>
                  <a:pt x="450" y="1156"/>
                </a:lnTo>
                <a:lnTo>
                  <a:pt x="443" y="1157"/>
                </a:lnTo>
                <a:lnTo>
                  <a:pt x="441" y="1157"/>
                </a:lnTo>
                <a:lnTo>
                  <a:pt x="440" y="1157"/>
                </a:lnTo>
                <a:lnTo>
                  <a:pt x="438" y="1157"/>
                </a:lnTo>
                <a:lnTo>
                  <a:pt x="435" y="1156"/>
                </a:lnTo>
                <a:lnTo>
                  <a:pt x="433" y="1156"/>
                </a:lnTo>
                <a:lnTo>
                  <a:pt x="434" y="1155"/>
                </a:lnTo>
                <a:lnTo>
                  <a:pt x="435" y="1153"/>
                </a:lnTo>
                <a:lnTo>
                  <a:pt x="435" y="1152"/>
                </a:lnTo>
                <a:lnTo>
                  <a:pt x="435" y="1149"/>
                </a:lnTo>
                <a:lnTo>
                  <a:pt x="435" y="1150"/>
                </a:lnTo>
                <a:lnTo>
                  <a:pt x="434" y="1152"/>
                </a:lnTo>
                <a:lnTo>
                  <a:pt x="434" y="1153"/>
                </a:lnTo>
                <a:lnTo>
                  <a:pt x="434" y="1154"/>
                </a:lnTo>
                <a:lnTo>
                  <a:pt x="433" y="1155"/>
                </a:lnTo>
                <a:lnTo>
                  <a:pt x="433" y="1156"/>
                </a:lnTo>
                <a:lnTo>
                  <a:pt x="432" y="1156"/>
                </a:lnTo>
                <a:lnTo>
                  <a:pt x="430" y="1156"/>
                </a:lnTo>
                <a:lnTo>
                  <a:pt x="426" y="1155"/>
                </a:lnTo>
                <a:lnTo>
                  <a:pt x="424" y="1155"/>
                </a:lnTo>
                <a:lnTo>
                  <a:pt x="423" y="1155"/>
                </a:lnTo>
                <a:lnTo>
                  <a:pt x="422" y="1156"/>
                </a:lnTo>
                <a:lnTo>
                  <a:pt x="421" y="1156"/>
                </a:lnTo>
                <a:lnTo>
                  <a:pt x="420" y="1156"/>
                </a:lnTo>
                <a:lnTo>
                  <a:pt x="421" y="1155"/>
                </a:lnTo>
                <a:lnTo>
                  <a:pt x="421" y="1153"/>
                </a:lnTo>
                <a:lnTo>
                  <a:pt x="421" y="1152"/>
                </a:lnTo>
                <a:lnTo>
                  <a:pt x="421" y="1150"/>
                </a:lnTo>
                <a:lnTo>
                  <a:pt x="421" y="1149"/>
                </a:lnTo>
                <a:lnTo>
                  <a:pt x="422" y="1149"/>
                </a:lnTo>
                <a:lnTo>
                  <a:pt x="422" y="1150"/>
                </a:lnTo>
                <a:lnTo>
                  <a:pt x="423" y="1150"/>
                </a:lnTo>
                <a:lnTo>
                  <a:pt x="425" y="1150"/>
                </a:lnTo>
                <a:lnTo>
                  <a:pt x="426" y="1150"/>
                </a:lnTo>
                <a:lnTo>
                  <a:pt x="427" y="1149"/>
                </a:lnTo>
                <a:lnTo>
                  <a:pt x="427" y="1148"/>
                </a:lnTo>
                <a:lnTo>
                  <a:pt x="429" y="1148"/>
                </a:lnTo>
                <a:lnTo>
                  <a:pt x="429" y="1147"/>
                </a:lnTo>
                <a:lnTo>
                  <a:pt x="429" y="1146"/>
                </a:lnTo>
                <a:lnTo>
                  <a:pt x="429" y="1145"/>
                </a:lnTo>
                <a:lnTo>
                  <a:pt x="429" y="1144"/>
                </a:lnTo>
                <a:lnTo>
                  <a:pt x="427" y="1144"/>
                </a:lnTo>
                <a:lnTo>
                  <a:pt x="426" y="1144"/>
                </a:lnTo>
                <a:lnTo>
                  <a:pt x="426" y="1142"/>
                </a:lnTo>
                <a:lnTo>
                  <a:pt x="425" y="1142"/>
                </a:lnTo>
                <a:lnTo>
                  <a:pt x="424" y="1142"/>
                </a:lnTo>
                <a:lnTo>
                  <a:pt x="423" y="1142"/>
                </a:lnTo>
                <a:lnTo>
                  <a:pt x="421" y="1144"/>
                </a:lnTo>
                <a:lnTo>
                  <a:pt x="420" y="1145"/>
                </a:lnTo>
                <a:lnTo>
                  <a:pt x="420" y="1146"/>
                </a:lnTo>
                <a:lnTo>
                  <a:pt x="420" y="1147"/>
                </a:lnTo>
                <a:lnTo>
                  <a:pt x="421" y="1148"/>
                </a:lnTo>
                <a:lnTo>
                  <a:pt x="420" y="1148"/>
                </a:lnTo>
                <a:lnTo>
                  <a:pt x="420" y="1147"/>
                </a:lnTo>
                <a:lnTo>
                  <a:pt x="420" y="1146"/>
                </a:lnTo>
                <a:lnTo>
                  <a:pt x="418" y="1146"/>
                </a:lnTo>
                <a:lnTo>
                  <a:pt x="418" y="1145"/>
                </a:lnTo>
                <a:lnTo>
                  <a:pt x="418" y="1142"/>
                </a:lnTo>
                <a:lnTo>
                  <a:pt x="418" y="1141"/>
                </a:lnTo>
                <a:lnTo>
                  <a:pt x="418" y="1140"/>
                </a:lnTo>
                <a:lnTo>
                  <a:pt x="418" y="1139"/>
                </a:lnTo>
                <a:lnTo>
                  <a:pt x="420" y="1139"/>
                </a:lnTo>
                <a:lnTo>
                  <a:pt x="420" y="1138"/>
                </a:lnTo>
                <a:lnTo>
                  <a:pt x="420" y="1136"/>
                </a:lnTo>
                <a:lnTo>
                  <a:pt x="422" y="1138"/>
                </a:lnTo>
                <a:lnTo>
                  <a:pt x="421" y="1134"/>
                </a:lnTo>
                <a:lnTo>
                  <a:pt x="422" y="1134"/>
                </a:lnTo>
                <a:lnTo>
                  <a:pt x="422" y="1133"/>
                </a:lnTo>
                <a:lnTo>
                  <a:pt x="423" y="1133"/>
                </a:lnTo>
                <a:lnTo>
                  <a:pt x="425" y="1136"/>
                </a:lnTo>
                <a:lnTo>
                  <a:pt x="425" y="1134"/>
                </a:lnTo>
                <a:lnTo>
                  <a:pt x="424" y="1133"/>
                </a:lnTo>
                <a:lnTo>
                  <a:pt x="425" y="1133"/>
                </a:lnTo>
                <a:lnTo>
                  <a:pt x="429" y="1133"/>
                </a:lnTo>
                <a:lnTo>
                  <a:pt x="430" y="1136"/>
                </a:lnTo>
                <a:lnTo>
                  <a:pt x="431" y="1137"/>
                </a:lnTo>
                <a:lnTo>
                  <a:pt x="429" y="1133"/>
                </a:lnTo>
                <a:lnTo>
                  <a:pt x="432" y="1132"/>
                </a:lnTo>
                <a:lnTo>
                  <a:pt x="434" y="1136"/>
                </a:lnTo>
                <a:lnTo>
                  <a:pt x="435" y="1137"/>
                </a:lnTo>
                <a:lnTo>
                  <a:pt x="435" y="1144"/>
                </a:lnTo>
                <a:lnTo>
                  <a:pt x="435" y="1137"/>
                </a:lnTo>
                <a:lnTo>
                  <a:pt x="433" y="1133"/>
                </a:lnTo>
                <a:lnTo>
                  <a:pt x="433" y="1132"/>
                </a:lnTo>
                <a:lnTo>
                  <a:pt x="434" y="1132"/>
                </a:lnTo>
                <a:lnTo>
                  <a:pt x="435" y="1132"/>
                </a:lnTo>
                <a:lnTo>
                  <a:pt x="439" y="1137"/>
                </a:lnTo>
                <a:lnTo>
                  <a:pt x="439" y="1144"/>
                </a:lnTo>
                <a:lnTo>
                  <a:pt x="440" y="1144"/>
                </a:lnTo>
                <a:lnTo>
                  <a:pt x="440" y="1137"/>
                </a:lnTo>
                <a:lnTo>
                  <a:pt x="438" y="1134"/>
                </a:lnTo>
                <a:lnTo>
                  <a:pt x="436" y="1132"/>
                </a:lnTo>
                <a:lnTo>
                  <a:pt x="439" y="1132"/>
                </a:lnTo>
                <a:lnTo>
                  <a:pt x="440" y="1132"/>
                </a:lnTo>
                <a:lnTo>
                  <a:pt x="441" y="1132"/>
                </a:lnTo>
                <a:lnTo>
                  <a:pt x="443" y="1136"/>
                </a:lnTo>
                <a:lnTo>
                  <a:pt x="443" y="1144"/>
                </a:lnTo>
                <a:lnTo>
                  <a:pt x="443" y="1137"/>
                </a:lnTo>
                <a:lnTo>
                  <a:pt x="443" y="1136"/>
                </a:lnTo>
                <a:lnTo>
                  <a:pt x="441" y="1132"/>
                </a:lnTo>
                <a:lnTo>
                  <a:pt x="443" y="1132"/>
                </a:lnTo>
                <a:lnTo>
                  <a:pt x="444" y="1132"/>
                </a:lnTo>
                <a:lnTo>
                  <a:pt x="446" y="1132"/>
                </a:lnTo>
                <a:lnTo>
                  <a:pt x="447" y="1134"/>
                </a:lnTo>
                <a:lnTo>
                  <a:pt x="447" y="1144"/>
                </a:lnTo>
                <a:lnTo>
                  <a:pt x="448" y="1144"/>
                </a:lnTo>
                <a:lnTo>
                  <a:pt x="448" y="1136"/>
                </a:lnTo>
                <a:lnTo>
                  <a:pt x="447" y="1132"/>
                </a:lnTo>
                <a:lnTo>
                  <a:pt x="448" y="1132"/>
                </a:lnTo>
                <a:lnTo>
                  <a:pt x="450" y="1132"/>
                </a:lnTo>
                <a:lnTo>
                  <a:pt x="450" y="1131"/>
                </a:lnTo>
                <a:lnTo>
                  <a:pt x="446" y="1131"/>
                </a:lnTo>
                <a:lnTo>
                  <a:pt x="439" y="1131"/>
                </a:lnTo>
                <a:lnTo>
                  <a:pt x="438" y="1131"/>
                </a:lnTo>
                <a:lnTo>
                  <a:pt x="436" y="1131"/>
                </a:lnTo>
                <a:lnTo>
                  <a:pt x="435" y="1131"/>
                </a:lnTo>
                <a:lnTo>
                  <a:pt x="435" y="1130"/>
                </a:lnTo>
                <a:lnTo>
                  <a:pt x="435" y="1129"/>
                </a:lnTo>
                <a:lnTo>
                  <a:pt x="436" y="1129"/>
                </a:lnTo>
                <a:lnTo>
                  <a:pt x="436" y="1128"/>
                </a:lnTo>
                <a:lnTo>
                  <a:pt x="438" y="1128"/>
                </a:lnTo>
                <a:lnTo>
                  <a:pt x="438" y="1127"/>
                </a:lnTo>
                <a:lnTo>
                  <a:pt x="438" y="1128"/>
                </a:lnTo>
                <a:lnTo>
                  <a:pt x="438" y="1127"/>
                </a:lnTo>
                <a:lnTo>
                  <a:pt x="436" y="1125"/>
                </a:lnTo>
                <a:lnTo>
                  <a:pt x="436" y="1124"/>
                </a:lnTo>
                <a:lnTo>
                  <a:pt x="436" y="1123"/>
                </a:lnTo>
                <a:lnTo>
                  <a:pt x="436" y="1122"/>
                </a:lnTo>
                <a:lnTo>
                  <a:pt x="438" y="1122"/>
                </a:lnTo>
                <a:lnTo>
                  <a:pt x="439" y="1122"/>
                </a:lnTo>
                <a:lnTo>
                  <a:pt x="440" y="1122"/>
                </a:lnTo>
                <a:lnTo>
                  <a:pt x="441" y="1122"/>
                </a:lnTo>
                <a:lnTo>
                  <a:pt x="442" y="1122"/>
                </a:lnTo>
                <a:lnTo>
                  <a:pt x="441" y="1122"/>
                </a:lnTo>
                <a:lnTo>
                  <a:pt x="441" y="1121"/>
                </a:lnTo>
                <a:lnTo>
                  <a:pt x="440" y="1121"/>
                </a:lnTo>
                <a:lnTo>
                  <a:pt x="439" y="1122"/>
                </a:lnTo>
                <a:lnTo>
                  <a:pt x="438" y="1122"/>
                </a:lnTo>
                <a:lnTo>
                  <a:pt x="438" y="1121"/>
                </a:lnTo>
                <a:lnTo>
                  <a:pt x="436" y="1121"/>
                </a:lnTo>
                <a:lnTo>
                  <a:pt x="435" y="1121"/>
                </a:lnTo>
                <a:lnTo>
                  <a:pt x="435" y="1120"/>
                </a:lnTo>
                <a:lnTo>
                  <a:pt x="434" y="1119"/>
                </a:lnTo>
                <a:lnTo>
                  <a:pt x="434" y="1117"/>
                </a:lnTo>
                <a:lnTo>
                  <a:pt x="434" y="1116"/>
                </a:lnTo>
                <a:lnTo>
                  <a:pt x="434" y="1115"/>
                </a:lnTo>
                <a:lnTo>
                  <a:pt x="434" y="1113"/>
                </a:lnTo>
                <a:lnTo>
                  <a:pt x="438" y="1113"/>
                </a:lnTo>
                <a:lnTo>
                  <a:pt x="439" y="1113"/>
                </a:lnTo>
                <a:lnTo>
                  <a:pt x="444" y="1113"/>
                </a:lnTo>
                <a:lnTo>
                  <a:pt x="451" y="1113"/>
                </a:lnTo>
                <a:lnTo>
                  <a:pt x="450" y="1113"/>
                </a:lnTo>
                <a:lnTo>
                  <a:pt x="443" y="1113"/>
                </a:lnTo>
                <a:lnTo>
                  <a:pt x="440" y="1113"/>
                </a:lnTo>
                <a:lnTo>
                  <a:pt x="434" y="1113"/>
                </a:lnTo>
                <a:lnTo>
                  <a:pt x="434" y="1112"/>
                </a:lnTo>
                <a:lnTo>
                  <a:pt x="434" y="1110"/>
                </a:lnTo>
                <a:lnTo>
                  <a:pt x="434" y="1108"/>
                </a:lnTo>
                <a:lnTo>
                  <a:pt x="434" y="1106"/>
                </a:lnTo>
                <a:lnTo>
                  <a:pt x="434" y="1104"/>
                </a:lnTo>
                <a:lnTo>
                  <a:pt x="434" y="1103"/>
                </a:lnTo>
                <a:lnTo>
                  <a:pt x="434" y="1099"/>
                </a:lnTo>
                <a:lnTo>
                  <a:pt x="434" y="1098"/>
                </a:lnTo>
                <a:lnTo>
                  <a:pt x="434" y="1097"/>
                </a:lnTo>
                <a:lnTo>
                  <a:pt x="434" y="1095"/>
                </a:lnTo>
                <a:lnTo>
                  <a:pt x="434" y="1094"/>
                </a:lnTo>
                <a:lnTo>
                  <a:pt x="434" y="1088"/>
                </a:lnTo>
                <a:lnTo>
                  <a:pt x="436" y="1087"/>
                </a:lnTo>
                <a:lnTo>
                  <a:pt x="439" y="1087"/>
                </a:lnTo>
                <a:lnTo>
                  <a:pt x="441" y="1087"/>
                </a:lnTo>
                <a:lnTo>
                  <a:pt x="443" y="1087"/>
                </a:lnTo>
                <a:lnTo>
                  <a:pt x="444" y="1087"/>
                </a:lnTo>
                <a:lnTo>
                  <a:pt x="446" y="1087"/>
                </a:lnTo>
                <a:lnTo>
                  <a:pt x="446" y="1088"/>
                </a:lnTo>
                <a:lnTo>
                  <a:pt x="447" y="1090"/>
                </a:lnTo>
                <a:lnTo>
                  <a:pt x="448" y="1090"/>
                </a:lnTo>
                <a:lnTo>
                  <a:pt x="450" y="1090"/>
                </a:lnTo>
                <a:lnTo>
                  <a:pt x="453" y="1090"/>
                </a:lnTo>
                <a:lnTo>
                  <a:pt x="453" y="1089"/>
                </a:lnTo>
                <a:lnTo>
                  <a:pt x="452" y="1089"/>
                </a:lnTo>
                <a:lnTo>
                  <a:pt x="451" y="1089"/>
                </a:lnTo>
                <a:lnTo>
                  <a:pt x="450" y="1089"/>
                </a:lnTo>
                <a:lnTo>
                  <a:pt x="448" y="1089"/>
                </a:lnTo>
                <a:lnTo>
                  <a:pt x="448" y="1087"/>
                </a:lnTo>
                <a:lnTo>
                  <a:pt x="447" y="1087"/>
                </a:lnTo>
                <a:lnTo>
                  <a:pt x="447" y="1086"/>
                </a:lnTo>
                <a:lnTo>
                  <a:pt x="446" y="1086"/>
                </a:lnTo>
                <a:lnTo>
                  <a:pt x="443" y="1086"/>
                </a:lnTo>
                <a:lnTo>
                  <a:pt x="442" y="1086"/>
                </a:lnTo>
                <a:lnTo>
                  <a:pt x="441" y="1086"/>
                </a:lnTo>
                <a:lnTo>
                  <a:pt x="440" y="1086"/>
                </a:lnTo>
                <a:lnTo>
                  <a:pt x="439" y="1086"/>
                </a:lnTo>
                <a:lnTo>
                  <a:pt x="438" y="1086"/>
                </a:lnTo>
                <a:lnTo>
                  <a:pt x="436" y="1086"/>
                </a:lnTo>
                <a:lnTo>
                  <a:pt x="436" y="1085"/>
                </a:lnTo>
                <a:lnTo>
                  <a:pt x="436" y="1083"/>
                </a:lnTo>
                <a:lnTo>
                  <a:pt x="435" y="1082"/>
                </a:lnTo>
                <a:lnTo>
                  <a:pt x="435" y="1081"/>
                </a:lnTo>
                <a:lnTo>
                  <a:pt x="434" y="1081"/>
                </a:lnTo>
                <a:lnTo>
                  <a:pt x="430" y="1081"/>
                </a:lnTo>
                <a:lnTo>
                  <a:pt x="427" y="1081"/>
                </a:lnTo>
                <a:lnTo>
                  <a:pt x="425" y="1080"/>
                </a:lnTo>
                <a:lnTo>
                  <a:pt x="424" y="1080"/>
                </a:lnTo>
                <a:lnTo>
                  <a:pt x="423" y="1078"/>
                </a:lnTo>
                <a:lnTo>
                  <a:pt x="422" y="1077"/>
                </a:lnTo>
                <a:lnTo>
                  <a:pt x="421" y="1074"/>
                </a:lnTo>
                <a:lnTo>
                  <a:pt x="421" y="1073"/>
                </a:lnTo>
                <a:lnTo>
                  <a:pt x="421" y="1072"/>
                </a:lnTo>
                <a:lnTo>
                  <a:pt x="422" y="1071"/>
                </a:lnTo>
                <a:lnTo>
                  <a:pt x="423" y="1071"/>
                </a:lnTo>
                <a:lnTo>
                  <a:pt x="424" y="1072"/>
                </a:lnTo>
                <a:lnTo>
                  <a:pt x="424" y="1073"/>
                </a:lnTo>
                <a:lnTo>
                  <a:pt x="424" y="1074"/>
                </a:lnTo>
                <a:lnTo>
                  <a:pt x="425" y="1074"/>
                </a:lnTo>
                <a:lnTo>
                  <a:pt x="425" y="1075"/>
                </a:lnTo>
                <a:lnTo>
                  <a:pt x="426" y="1077"/>
                </a:lnTo>
                <a:lnTo>
                  <a:pt x="427" y="1077"/>
                </a:lnTo>
                <a:lnTo>
                  <a:pt x="429" y="1077"/>
                </a:lnTo>
                <a:lnTo>
                  <a:pt x="434" y="1078"/>
                </a:lnTo>
                <a:lnTo>
                  <a:pt x="435" y="1077"/>
                </a:lnTo>
                <a:lnTo>
                  <a:pt x="435" y="1075"/>
                </a:lnTo>
                <a:lnTo>
                  <a:pt x="435" y="1074"/>
                </a:lnTo>
                <a:lnTo>
                  <a:pt x="434" y="1074"/>
                </a:lnTo>
                <a:lnTo>
                  <a:pt x="433" y="1074"/>
                </a:lnTo>
                <a:lnTo>
                  <a:pt x="432" y="1074"/>
                </a:lnTo>
                <a:lnTo>
                  <a:pt x="430" y="1074"/>
                </a:lnTo>
                <a:lnTo>
                  <a:pt x="427" y="1074"/>
                </a:lnTo>
                <a:lnTo>
                  <a:pt x="426" y="1073"/>
                </a:lnTo>
                <a:lnTo>
                  <a:pt x="426" y="1072"/>
                </a:lnTo>
                <a:lnTo>
                  <a:pt x="427" y="1071"/>
                </a:lnTo>
                <a:lnTo>
                  <a:pt x="429" y="1071"/>
                </a:lnTo>
                <a:lnTo>
                  <a:pt x="432" y="1071"/>
                </a:lnTo>
                <a:lnTo>
                  <a:pt x="434" y="1071"/>
                </a:lnTo>
                <a:lnTo>
                  <a:pt x="435" y="1071"/>
                </a:lnTo>
                <a:lnTo>
                  <a:pt x="435" y="1070"/>
                </a:lnTo>
                <a:lnTo>
                  <a:pt x="435" y="1069"/>
                </a:lnTo>
                <a:lnTo>
                  <a:pt x="434" y="1069"/>
                </a:lnTo>
                <a:lnTo>
                  <a:pt x="430" y="1067"/>
                </a:lnTo>
                <a:lnTo>
                  <a:pt x="426" y="1069"/>
                </a:lnTo>
                <a:lnTo>
                  <a:pt x="426" y="1067"/>
                </a:lnTo>
                <a:lnTo>
                  <a:pt x="425" y="1067"/>
                </a:lnTo>
                <a:lnTo>
                  <a:pt x="425" y="1066"/>
                </a:lnTo>
                <a:lnTo>
                  <a:pt x="425" y="1065"/>
                </a:lnTo>
                <a:lnTo>
                  <a:pt x="425" y="1064"/>
                </a:lnTo>
                <a:lnTo>
                  <a:pt x="426" y="1064"/>
                </a:lnTo>
                <a:lnTo>
                  <a:pt x="430" y="1064"/>
                </a:lnTo>
                <a:lnTo>
                  <a:pt x="434" y="1064"/>
                </a:lnTo>
                <a:lnTo>
                  <a:pt x="435" y="1064"/>
                </a:lnTo>
                <a:lnTo>
                  <a:pt x="435" y="1063"/>
                </a:lnTo>
                <a:lnTo>
                  <a:pt x="435" y="1062"/>
                </a:lnTo>
                <a:lnTo>
                  <a:pt x="434" y="1062"/>
                </a:lnTo>
                <a:lnTo>
                  <a:pt x="432" y="1062"/>
                </a:lnTo>
                <a:lnTo>
                  <a:pt x="429" y="1062"/>
                </a:lnTo>
                <a:lnTo>
                  <a:pt x="427" y="1062"/>
                </a:lnTo>
                <a:lnTo>
                  <a:pt x="427" y="1061"/>
                </a:lnTo>
                <a:lnTo>
                  <a:pt x="426" y="1061"/>
                </a:lnTo>
                <a:lnTo>
                  <a:pt x="426" y="1060"/>
                </a:lnTo>
                <a:lnTo>
                  <a:pt x="427" y="1058"/>
                </a:lnTo>
                <a:lnTo>
                  <a:pt x="429" y="1058"/>
                </a:lnTo>
                <a:lnTo>
                  <a:pt x="434" y="1058"/>
                </a:lnTo>
                <a:lnTo>
                  <a:pt x="435" y="1057"/>
                </a:lnTo>
                <a:lnTo>
                  <a:pt x="436" y="1057"/>
                </a:lnTo>
                <a:lnTo>
                  <a:pt x="438" y="1056"/>
                </a:lnTo>
                <a:lnTo>
                  <a:pt x="440" y="1056"/>
                </a:lnTo>
                <a:lnTo>
                  <a:pt x="441" y="1056"/>
                </a:lnTo>
                <a:lnTo>
                  <a:pt x="442" y="1057"/>
                </a:lnTo>
                <a:lnTo>
                  <a:pt x="443" y="1058"/>
                </a:lnTo>
                <a:lnTo>
                  <a:pt x="444" y="1060"/>
                </a:lnTo>
                <a:lnTo>
                  <a:pt x="444" y="1061"/>
                </a:lnTo>
                <a:lnTo>
                  <a:pt x="446" y="1063"/>
                </a:lnTo>
                <a:lnTo>
                  <a:pt x="447" y="1064"/>
                </a:lnTo>
                <a:lnTo>
                  <a:pt x="447" y="1065"/>
                </a:lnTo>
                <a:lnTo>
                  <a:pt x="447" y="1066"/>
                </a:lnTo>
                <a:lnTo>
                  <a:pt x="448" y="1067"/>
                </a:lnTo>
                <a:lnTo>
                  <a:pt x="448" y="1069"/>
                </a:lnTo>
                <a:lnTo>
                  <a:pt x="449" y="1069"/>
                </a:lnTo>
                <a:lnTo>
                  <a:pt x="452" y="1070"/>
                </a:lnTo>
                <a:lnTo>
                  <a:pt x="453" y="1070"/>
                </a:lnTo>
                <a:lnTo>
                  <a:pt x="456" y="1070"/>
                </a:lnTo>
                <a:lnTo>
                  <a:pt x="458" y="1070"/>
                </a:lnTo>
                <a:lnTo>
                  <a:pt x="459" y="1070"/>
                </a:lnTo>
                <a:lnTo>
                  <a:pt x="460" y="1070"/>
                </a:lnTo>
                <a:lnTo>
                  <a:pt x="461" y="1070"/>
                </a:lnTo>
                <a:lnTo>
                  <a:pt x="461" y="1069"/>
                </a:lnTo>
                <a:lnTo>
                  <a:pt x="461" y="1067"/>
                </a:lnTo>
                <a:lnTo>
                  <a:pt x="461" y="1066"/>
                </a:lnTo>
                <a:lnTo>
                  <a:pt x="460" y="1066"/>
                </a:lnTo>
                <a:lnTo>
                  <a:pt x="460" y="1067"/>
                </a:lnTo>
                <a:lnTo>
                  <a:pt x="459" y="1069"/>
                </a:lnTo>
                <a:lnTo>
                  <a:pt x="458" y="1069"/>
                </a:lnTo>
                <a:lnTo>
                  <a:pt x="457" y="1069"/>
                </a:lnTo>
                <a:lnTo>
                  <a:pt x="455" y="1069"/>
                </a:lnTo>
                <a:lnTo>
                  <a:pt x="453" y="1069"/>
                </a:lnTo>
                <a:lnTo>
                  <a:pt x="452" y="1069"/>
                </a:lnTo>
                <a:lnTo>
                  <a:pt x="451" y="1069"/>
                </a:lnTo>
                <a:lnTo>
                  <a:pt x="450" y="1069"/>
                </a:lnTo>
                <a:lnTo>
                  <a:pt x="449" y="1069"/>
                </a:lnTo>
                <a:lnTo>
                  <a:pt x="448" y="1067"/>
                </a:lnTo>
                <a:lnTo>
                  <a:pt x="448" y="1065"/>
                </a:lnTo>
                <a:lnTo>
                  <a:pt x="447" y="1063"/>
                </a:lnTo>
                <a:lnTo>
                  <a:pt x="447" y="1062"/>
                </a:lnTo>
                <a:lnTo>
                  <a:pt x="446" y="1061"/>
                </a:lnTo>
                <a:lnTo>
                  <a:pt x="444" y="1060"/>
                </a:lnTo>
                <a:lnTo>
                  <a:pt x="444" y="1058"/>
                </a:lnTo>
                <a:lnTo>
                  <a:pt x="443" y="1056"/>
                </a:lnTo>
                <a:lnTo>
                  <a:pt x="443" y="1054"/>
                </a:lnTo>
                <a:lnTo>
                  <a:pt x="443" y="1053"/>
                </a:lnTo>
                <a:lnTo>
                  <a:pt x="443" y="1052"/>
                </a:lnTo>
                <a:lnTo>
                  <a:pt x="443" y="1053"/>
                </a:lnTo>
                <a:lnTo>
                  <a:pt x="442" y="1054"/>
                </a:lnTo>
                <a:lnTo>
                  <a:pt x="442" y="1055"/>
                </a:lnTo>
                <a:lnTo>
                  <a:pt x="441" y="1055"/>
                </a:lnTo>
                <a:lnTo>
                  <a:pt x="440" y="1055"/>
                </a:lnTo>
                <a:lnTo>
                  <a:pt x="431" y="1055"/>
                </a:lnTo>
                <a:lnTo>
                  <a:pt x="427" y="1055"/>
                </a:lnTo>
                <a:lnTo>
                  <a:pt x="426" y="1056"/>
                </a:lnTo>
                <a:lnTo>
                  <a:pt x="425" y="1056"/>
                </a:lnTo>
                <a:lnTo>
                  <a:pt x="425" y="1058"/>
                </a:lnTo>
                <a:lnTo>
                  <a:pt x="424" y="1058"/>
                </a:lnTo>
                <a:lnTo>
                  <a:pt x="424" y="1060"/>
                </a:lnTo>
                <a:lnTo>
                  <a:pt x="424" y="1061"/>
                </a:lnTo>
                <a:lnTo>
                  <a:pt x="423" y="1062"/>
                </a:lnTo>
                <a:lnTo>
                  <a:pt x="422" y="1062"/>
                </a:lnTo>
                <a:lnTo>
                  <a:pt x="421" y="1061"/>
                </a:lnTo>
                <a:lnTo>
                  <a:pt x="421" y="1058"/>
                </a:lnTo>
                <a:lnTo>
                  <a:pt x="421" y="1057"/>
                </a:lnTo>
                <a:lnTo>
                  <a:pt x="422" y="1055"/>
                </a:lnTo>
                <a:lnTo>
                  <a:pt x="423" y="1054"/>
                </a:lnTo>
                <a:lnTo>
                  <a:pt x="424" y="1053"/>
                </a:lnTo>
                <a:lnTo>
                  <a:pt x="425" y="1053"/>
                </a:lnTo>
                <a:lnTo>
                  <a:pt x="426" y="1052"/>
                </a:lnTo>
                <a:lnTo>
                  <a:pt x="429" y="1052"/>
                </a:lnTo>
                <a:lnTo>
                  <a:pt x="431" y="1052"/>
                </a:lnTo>
                <a:lnTo>
                  <a:pt x="436" y="1052"/>
                </a:lnTo>
                <a:lnTo>
                  <a:pt x="440" y="1050"/>
                </a:lnTo>
                <a:lnTo>
                  <a:pt x="441" y="1050"/>
                </a:lnTo>
                <a:lnTo>
                  <a:pt x="442" y="1049"/>
                </a:lnTo>
                <a:lnTo>
                  <a:pt x="442" y="1048"/>
                </a:lnTo>
                <a:lnTo>
                  <a:pt x="442" y="1047"/>
                </a:lnTo>
                <a:lnTo>
                  <a:pt x="442" y="1046"/>
                </a:lnTo>
                <a:lnTo>
                  <a:pt x="442" y="1045"/>
                </a:lnTo>
                <a:lnTo>
                  <a:pt x="443" y="1046"/>
                </a:lnTo>
                <a:lnTo>
                  <a:pt x="444" y="1045"/>
                </a:lnTo>
                <a:lnTo>
                  <a:pt x="444" y="1044"/>
                </a:lnTo>
                <a:lnTo>
                  <a:pt x="442" y="1044"/>
                </a:lnTo>
                <a:lnTo>
                  <a:pt x="439" y="1044"/>
                </a:lnTo>
                <a:lnTo>
                  <a:pt x="435" y="1044"/>
                </a:lnTo>
                <a:lnTo>
                  <a:pt x="434" y="1044"/>
                </a:lnTo>
                <a:lnTo>
                  <a:pt x="433" y="1045"/>
                </a:lnTo>
                <a:lnTo>
                  <a:pt x="432" y="1045"/>
                </a:lnTo>
                <a:lnTo>
                  <a:pt x="430" y="1045"/>
                </a:lnTo>
                <a:lnTo>
                  <a:pt x="429" y="1045"/>
                </a:lnTo>
                <a:lnTo>
                  <a:pt x="429" y="1044"/>
                </a:lnTo>
                <a:lnTo>
                  <a:pt x="429" y="1043"/>
                </a:lnTo>
                <a:lnTo>
                  <a:pt x="432" y="1041"/>
                </a:lnTo>
                <a:lnTo>
                  <a:pt x="433" y="1040"/>
                </a:lnTo>
                <a:lnTo>
                  <a:pt x="438" y="1040"/>
                </a:lnTo>
                <a:lnTo>
                  <a:pt x="442" y="1040"/>
                </a:lnTo>
                <a:lnTo>
                  <a:pt x="444" y="1040"/>
                </a:lnTo>
                <a:lnTo>
                  <a:pt x="446" y="1039"/>
                </a:lnTo>
                <a:lnTo>
                  <a:pt x="451" y="1039"/>
                </a:lnTo>
                <a:lnTo>
                  <a:pt x="453" y="1039"/>
                </a:lnTo>
                <a:lnTo>
                  <a:pt x="455" y="1039"/>
                </a:lnTo>
                <a:lnTo>
                  <a:pt x="457" y="1039"/>
                </a:lnTo>
                <a:lnTo>
                  <a:pt x="458" y="1039"/>
                </a:lnTo>
                <a:lnTo>
                  <a:pt x="459" y="1039"/>
                </a:lnTo>
                <a:lnTo>
                  <a:pt x="459" y="1043"/>
                </a:lnTo>
                <a:lnTo>
                  <a:pt x="460" y="1043"/>
                </a:lnTo>
                <a:lnTo>
                  <a:pt x="460" y="1039"/>
                </a:lnTo>
                <a:lnTo>
                  <a:pt x="460" y="1037"/>
                </a:lnTo>
                <a:lnTo>
                  <a:pt x="459" y="1038"/>
                </a:lnTo>
                <a:lnTo>
                  <a:pt x="459" y="1039"/>
                </a:lnTo>
                <a:lnTo>
                  <a:pt x="457" y="1039"/>
                </a:lnTo>
                <a:lnTo>
                  <a:pt x="456" y="1039"/>
                </a:lnTo>
                <a:lnTo>
                  <a:pt x="455" y="1039"/>
                </a:lnTo>
                <a:lnTo>
                  <a:pt x="451" y="1039"/>
                </a:lnTo>
                <a:lnTo>
                  <a:pt x="444" y="1039"/>
                </a:lnTo>
                <a:lnTo>
                  <a:pt x="438" y="1039"/>
                </a:lnTo>
                <a:lnTo>
                  <a:pt x="438" y="1037"/>
                </a:lnTo>
                <a:lnTo>
                  <a:pt x="438" y="1036"/>
                </a:lnTo>
                <a:lnTo>
                  <a:pt x="453" y="1036"/>
                </a:lnTo>
                <a:lnTo>
                  <a:pt x="453" y="1035"/>
                </a:lnTo>
                <a:lnTo>
                  <a:pt x="438" y="1035"/>
                </a:lnTo>
                <a:lnTo>
                  <a:pt x="438" y="1032"/>
                </a:lnTo>
                <a:lnTo>
                  <a:pt x="438" y="1031"/>
                </a:lnTo>
                <a:lnTo>
                  <a:pt x="442" y="1031"/>
                </a:lnTo>
                <a:lnTo>
                  <a:pt x="452" y="1031"/>
                </a:lnTo>
                <a:lnTo>
                  <a:pt x="444" y="1031"/>
                </a:lnTo>
                <a:lnTo>
                  <a:pt x="438" y="1031"/>
                </a:lnTo>
                <a:lnTo>
                  <a:pt x="438" y="1030"/>
                </a:lnTo>
                <a:lnTo>
                  <a:pt x="438" y="1028"/>
                </a:lnTo>
                <a:lnTo>
                  <a:pt x="446" y="1028"/>
                </a:lnTo>
                <a:lnTo>
                  <a:pt x="451" y="1028"/>
                </a:lnTo>
                <a:lnTo>
                  <a:pt x="452" y="1028"/>
                </a:lnTo>
                <a:lnTo>
                  <a:pt x="452" y="1027"/>
                </a:lnTo>
                <a:lnTo>
                  <a:pt x="451" y="1023"/>
                </a:lnTo>
                <a:lnTo>
                  <a:pt x="451" y="1025"/>
                </a:lnTo>
                <a:lnTo>
                  <a:pt x="451" y="1027"/>
                </a:lnTo>
                <a:lnTo>
                  <a:pt x="450" y="1027"/>
                </a:lnTo>
                <a:lnTo>
                  <a:pt x="448" y="1027"/>
                </a:lnTo>
                <a:lnTo>
                  <a:pt x="447" y="1027"/>
                </a:lnTo>
                <a:lnTo>
                  <a:pt x="444" y="1027"/>
                </a:lnTo>
                <a:lnTo>
                  <a:pt x="434" y="1027"/>
                </a:lnTo>
                <a:lnTo>
                  <a:pt x="432" y="1027"/>
                </a:lnTo>
                <a:lnTo>
                  <a:pt x="431" y="1025"/>
                </a:lnTo>
                <a:lnTo>
                  <a:pt x="430" y="1024"/>
                </a:lnTo>
                <a:lnTo>
                  <a:pt x="429" y="1023"/>
                </a:lnTo>
                <a:lnTo>
                  <a:pt x="427" y="1021"/>
                </a:lnTo>
                <a:lnTo>
                  <a:pt x="427" y="1020"/>
                </a:lnTo>
                <a:lnTo>
                  <a:pt x="427" y="1019"/>
                </a:lnTo>
                <a:lnTo>
                  <a:pt x="430" y="1019"/>
                </a:lnTo>
                <a:lnTo>
                  <a:pt x="433" y="1019"/>
                </a:lnTo>
                <a:lnTo>
                  <a:pt x="440" y="1019"/>
                </a:lnTo>
                <a:lnTo>
                  <a:pt x="447" y="1019"/>
                </a:lnTo>
                <a:lnTo>
                  <a:pt x="449" y="1019"/>
                </a:lnTo>
                <a:lnTo>
                  <a:pt x="450" y="1020"/>
                </a:lnTo>
                <a:lnTo>
                  <a:pt x="450" y="1021"/>
                </a:lnTo>
                <a:lnTo>
                  <a:pt x="451" y="1022"/>
                </a:lnTo>
                <a:lnTo>
                  <a:pt x="452" y="1022"/>
                </a:lnTo>
                <a:lnTo>
                  <a:pt x="452" y="1021"/>
                </a:lnTo>
                <a:lnTo>
                  <a:pt x="451" y="1020"/>
                </a:lnTo>
                <a:lnTo>
                  <a:pt x="451" y="1019"/>
                </a:lnTo>
                <a:lnTo>
                  <a:pt x="452" y="1019"/>
                </a:lnTo>
                <a:lnTo>
                  <a:pt x="453" y="1019"/>
                </a:lnTo>
                <a:lnTo>
                  <a:pt x="456" y="1019"/>
                </a:lnTo>
                <a:lnTo>
                  <a:pt x="458" y="1019"/>
                </a:lnTo>
                <a:lnTo>
                  <a:pt x="459" y="1019"/>
                </a:lnTo>
                <a:lnTo>
                  <a:pt x="459" y="1018"/>
                </a:lnTo>
                <a:lnTo>
                  <a:pt x="458" y="1018"/>
                </a:lnTo>
                <a:lnTo>
                  <a:pt x="455" y="1018"/>
                </a:lnTo>
                <a:lnTo>
                  <a:pt x="453" y="1018"/>
                </a:lnTo>
                <a:lnTo>
                  <a:pt x="451" y="1018"/>
                </a:lnTo>
                <a:lnTo>
                  <a:pt x="450" y="1018"/>
                </a:lnTo>
                <a:lnTo>
                  <a:pt x="450" y="1016"/>
                </a:lnTo>
                <a:lnTo>
                  <a:pt x="450" y="1015"/>
                </a:lnTo>
                <a:lnTo>
                  <a:pt x="450" y="1014"/>
                </a:lnTo>
                <a:lnTo>
                  <a:pt x="449" y="1014"/>
                </a:lnTo>
                <a:lnTo>
                  <a:pt x="449" y="1013"/>
                </a:lnTo>
                <a:lnTo>
                  <a:pt x="449" y="1012"/>
                </a:lnTo>
                <a:lnTo>
                  <a:pt x="449" y="1010"/>
                </a:lnTo>
                <a:lnTo>
                  <a:pt x="449" y="1008"/>
                </a:lnTo>
                <a:lnTo>
                  <a:pt x="448" y="1008"/>
                </a:lnTo>
                <a:lnTo>
                  <a:pt x="447" y="1008"/>
                </a:lnTo>
                <a:lnTo>
                  <a:pt x="446" y="1008"/>
                </a:lnTo>
                <a:lnTo>
                  <a:pt x="436" y="1008"/>
                </a:lnTo>
                <a:lnTo>
                  <a:pt x="430" y="1008"/>
                </a:lnTo>
                <a:lnTo>
                  <a:pt x="427" y="1008"/>
                </a:lnTo>
                <a:lnTo>
                  <a:pt x="426" y="1007"/>
                </a:lnTo>
                <a:lnTo>
                  <a:pt x="426" y="1006"/>
                </a:lnTo>
                <a:lnTo>
                  <a:pt x="427" y="1005"/>
                </a:lnTo>
                <a:lnTo>
                  <a:pt x="427" y="1004"/>
                </a:lnTo>
                <a:lnTo>
                  <a:pt x="429" y="1003"/>
                </a:lnTo>
                <a:lnTo>
                  <a:pt x="430" y="1002"/>
                </a:lnTo>
                <a:lnTo>
                  <a:pt x="431" y="1000"/>
                </a:lnTo>
                <a:lnTo>
                  <a:pt x="432" y="1000"/>
                </a:lnTo>
                <a:lnTo>
                  <a:pt x="433" y="1000"/>
                </a:lnTo>
                <a:lnTo>
                  <a:pt x="434" y="1000"/>
                </a:lnTo>
                <a:lnTo>
                  <a:pt x="440" y="999"/>
                </a:lnTo>
                <a:lnTo>
                  <a:pt x="442" y="999"/>
                </a:lnTo>
                <a:lnTo>
                  <a:pt x="443" y="1000"/>
                </a:lnTo>
                <a:lnTo>
                  <a:pt x="444" y="1000"/>
                </a:lnTo>
                <a:lnTo>
                  <a:pt x="446" y="1002"/>
                </a:lnTo>
                <a:lnTo>
                  <a:pt x="447" y="1003"/>
                </a:lnTo>
                <a:lnTo>
                  <a:pt x="450" y="1006"/>
                </a:lnTo>
                <a:lnTo>
                  <a:pt x="451" y="1007"/>
                </a:lnTo>
                <a:lnTo>
                  <a:pt x="451" y="1008"/>
                </a:lnTo>
                <a:lnTo>
                  <a:pt x="452" y="1008"/>
                </a:lnTo>
                <a:lnTo>
                  <a:pt x="452" y="1007"/>
                </a:lnTo>
                <a:lnTo>
                  <a:pt x="452" y="1006"/>
                </a:lnTo>
                <a:lnTo>
                  <a:pt x="451" y="1005"/>
                </a:lnTo>
                <a:lnTo>
                  <a:pt x="450" y="1005"/>
                </a:lnTo>
                <a:lnTo>
                  <a:pt x="449" y="1004"/>
                </a:lnTo>
                <a:lnTo>
                  <a:pt x="449" y="1002"/>
                </a:lnTo>
                <a:lnTo>
                  <a:pt x="449" y="999"/>
                </a:lnTo>
                <a:lnTo>
                  <a:pt x="449" y="998"/>
                </a:lnTo>
                <a:lnTo>
                  <a:pt x="450" y="998"/>
                </a:lnTo>
                <a:lnTo>
                  <a:pt x="451" y="998"/>
                </a:lnTo>
                <a:lnTo>
                  <a:pt x="451" y="997"/>
                </a:lnTo>
                <a:lnTo>
                  <a:pt x="451" y="996"/>
                </a:lnTo>
                <a:lnTo>
                  <a:pt x="452" y="996"/>
                </a:lnTo>
                <a:lnTo>
                  <a:pt x="453" y="996"/>
                </a:lnTo>
                <a:lnTo>
                  <a:pt x="453" y="995"/>
                </a:lnTo>
                <a:lnTo>
                  <a:pt x="455" y="995"/>
                </a:lnTo>
                <a:lnTo>
                  <a:pt x="455" y="994"/>
                </a:lnTo>
                <a:lnTo>
                  <a:pt x="456" y="994"/>
                </a:lnTo>
                <a:lnTo>
                  <a:pt x="456" y="993"/>
                </a:lnTo>
                <a:lnTo>
                  <a:pt x="456" y="991"/>
                </a:lnTo>
                <a:lnTo>
                  <a:pt x="457" y="991"/>
                </a:lnTo>
                <a:lnTo>
                  <a:pt x="458" y="990"/>
                </a:lnTo>
                <a:lnTo>
                  <a:pt x="457" y="990"/>
                </a:lnTo>
                <a:lnTo>
                  <a:pt x="457" y="989"/>
                </a:lnTo>
                <a:lnTo>
                  <a:pt x="456" y="990"/>
                </a:lnTo>
                <a:lnTo>
                  <a:pt x="455" y="993"/>
                </a:lnTo>
                <a:lnTo>
                  <a:pt x="455" y="994"/>
                </a:lnTo>
                <a:lnTo>
                  <a:pt x="453" y="994"/>
                </a:lnTo>
                <a:lnTo>
                  <a:pt x="452" y="995"/>
                </a:lnTo>
                <a:lnTo>
                  <a:pt x="451" y="995"/>
                </a:lnTo>
                <a:lnTo>
                  <a:pt x="450" y="996"/>
                </a:lnTo>
                <a:lnTo>
                  <a:pt x="449" y="996"/>
                </a:lnTo>
                <a:lnTo>
                  <a:pt x="448" y="997"/>
                </a:lnTo>
                <a:lnTo>
                  <a:pt x="447" y="996"/>
                </a:lnTo>
                <a:lnTo>
                  <a:pt x="446" y="996"/>
                </a:lnTo>
                <a:lnTo>
                  <a:pt x="446" y="995"/>
                </a:lnTo>
                <a:lnTo>
                  <a:pt x="444" y="995"/>
                </a:lnTo>
                <a:lnTo>
                  <a:pt x="444" y="994"/>
                </a:lnTo>
                <a:lnTo>
                  <a:pt x="442" y="994"/>
                </a:lnTo>
                <a:lnTo>
                  <a:pt x="440" y="995"/>
                </a:lnTo>
                <a:lnTo>
                  <a:pt x="438" y="995"/>
                </a:lnTo>
                <a:lnTo>
                  <a:pt x="435" y="995"/>
                </a:lnTo>
                <a:lnTo>
                  <a:pt x="434" y="994"/>
                </a:lnTo>
                <a:lnTo>
                  <a:pt x="434" y="991"/>
                </a:lnTo>
                <a:lnTo>
                  <a:pt x="435" y="990"/>
                </a:lnTo>
                <a:lnTo>
                  <a:pt x="438" y="989"/>
                </a:lnTo>
                <a:lnTo>
                  <a:pt x="439" y="989"/>
                </a:lnTo>
                <a:lnTo>
                  <a:pt x="439" y="988"/>
                </a:lnTo>
                <a:lnTo>
                  <a:pt x="440" y="985"/>
                </a:lnTo>
                <a:lnTo>
                  <a:pt x="439" y="981"/>
                </a:lnTo>
                <a:lnTo>
                  <a:pt x="439" y="987"/>
                </a:lnTo>
                <a:lnTo>
                  <a:pt x="438" y="988"/>
                </a:lnTo>
                <a:lnTo>
                  <a:pt x="438" y="989"/>
                </a:lnTo>
                <a:lnTo>
                  <a:pt x="436" y="989"/>
                </a:lnTo>
                <a:lnTo>
                  <a:pt x="435" y="988"/>
                </a:lnTo>
                <a:lnTo>
                  <a:pt x="435" y="987"/>
                </a:lnTo>
                <a:lnTo>
                  <a:pt x="435" y="985"/>
                </a:lnTo>
                <a:lnTo>
                  <a:pt x="435" y="979"/>
                </a:lnTo>
                <a:lnTo>
                  <a:pt x="434" y="978"/>
                </a:lnTo>
                <a:lnTo>
                  <a:pt x="432" y="977"/>
                </a:lnTo>
                <a:lnTo>
                  <a:pt x="431" y="978"/>
                </a:lnTo>
                <a:lnTo>
                  <a:pt x="430" y="978"/>
                </a:lnTo>
                <a:lnTo>
                  <a:pt x="429" y="979"/>
                </a:lnTo>
                <a:lnTo>
                  <a:pt x="430" y="981"/>
                </a:lnTo>
                <a:lnTo>
                  <a:pt x="432" y="983"/>
                </a:lnTo>
                <a:lnTo>
                  <a:pt x="434" y="985"/>
                </a:lnTo>
                <a:lnTo>
                  <a:pt x="434" y="986"/>
                </a:lnTo>
                <a:lnTo>
                  <a:pt x="433" y="987"/>
                </a:lnTo>
                <a:lnTo>
                  <a:pt x="432" y="987"/>
                </a:lnTo>
                <a:lnTo>
                  <a:pt x="431" y="987"/>
                </a:lnTo>
                <a:lnTo>
                  <a:pt x="429" y="985"/>
                </a:lnTo>
                <a:lnTo>
                  <a:pt x="426" y="982"/>
                </a:lnTo>
                <a:lnTo>
                  <a:pt x="425" y="980"/>
                </a:lnTo>
                <a:lnTo>
                  <a:pt x="425" y="979"/>
                </a:lnTo>
                <a:lnTo>
                  <a:pt x="425" y="977"/>
                </a:lnTo>
                <a:lnTo>
                  <a:pt x="426" y="975"/>
                </a:lnTo>
                <a:lnTo>
                  <a:pt x="429" y="974"/>
                </a:lnTo>
                <a:lnTo>
                  <a:pt x="429" y="973"/>
                </a:lnTo>
                <a:lnTo>
                  <a:pt x="427" y="974"/>
                </a:lnTo>
                <a:lnTo>
                  <a:pt x="425" y="975"/>
                </a:lnTo>
                <a:lnTo>
                  <a:pt x="424" y="977"/>
                </a:lnTo>
                <a:lnTo>
                  <a:pt x="424" y="980"/>
                </a:lnTo>
                <a:lnTo>
                  <a:pt x="422" y="981"/>
                </a:lnTo>
                <a:lnTo>
                  <a:pt x="418" y="986"/>
                </a:lnTo>
                <a:lnTo>
                  <a:pt x="417" y="986"/>
                </a:lnTo>
                <a:lnTo>
                  <a:pt x="416" y="986"/>
                </a:lnTo>
                <a:lnTo>
                  <a:pt x="415" y="981"/>
                </a:lnTo>
                <a:lnTo>
                  <a:pt x="414" y="979"/>
                </a:lnTo>
                <a:lnTo>
                  <a:pt x="414" y="978"/>
                </a:lnTo>
                <a:lnTo>
                  <a:pt x="415" y="978"/>
                </a:lnTo>
                <a:lnTo>
                  <a:pt x="417" y="977"/>
                </a:lnTo>
                <a:lnTo>
                  <a:pt x="421" y="975"/>
                </a:lnTo>
                <a:lnTo>
                  <a:pt x="422" y="975"/>
                </a:lnTo>
                <a:lnTo>
                  <a:pt x="423" y="974"/>
                </a:lnTo>
                <a:lnTo>
                  <a:pt x="424" y="973"/>
                </a:lnTo>
                <a:lnTo>
                  <a:pt x="424" y="970"/>
                </a:lnTo>
                <a:lnTo>
                  <a:pt x="422" y="970"/>
                </a:lnTo>
                <a:lnTo>
                  <a:pt x="422" y="973"/>
                </a:lnTo>
                <a:lnTo>
                  <a:pt x="421" y="974"/>
                </a:lnTo>
                <a:lnTo>
                  <a:pt x="420" y="975"/>
                </a:lnTo>
                <a:lnTo>
                  <a:pt x="417" y="972"/>
                </a:lnTo>
                <a:lnTo>
                  <a:pt x="417" y="968"/>
                </a:lnTo>
                <a:lnTo>
                  <a:pt x="416" y="968"/>
                </a:lnTo>
                <a:lnTo>
                  <a:pt x="415" y="968"/>
                </a:lnTo>
                <a:lnTo>
                  <a:pt x="415" y="970"/>
                </a:lnTo>
                <a:lnTo>
                  <a:pt x="415" y="975"/>
                </a:lnTo>
                <a:lnTo>
                  <a:pt x="414" y="975"/>
                </a:lnTo>
                <a:lnTo>
                  <a:pt x="413" y="975"/>
                </a:lnTo>
                <a:lnTo>
                  <a:pt x="410" y="975"/>
                </a:lnTo>
                <a:lnTo>
                  <a:pt x="407" y="975"/>
                </a:lnTo>
                <a:lnTo>
                  <a:pt x="406" y="974"/>
                </a:lnTo>
                <a:lnTo>
                  <a:pt x="400" y="975"/>
                </a:lnTo>
                <a:lnTo>
                  <a:pt x="399" y="977"/>
                </a:lnTo>
                <a:lnTo>
                  <a:pt x="395" y="977"/>
                </a:lnTo>
                <a:lnTo>
                  <a:pt x="391" y="977"/>
                </a:lnTo>
                <a:lnTo>
                  <a:pt x="390" y="975"/>
                </a:lnTo>
                <a:lnTo>
                  <a:pt x="389" y="975"/>
                </a:lnTo>
                <a:lnTo>
                  <a:pt x="389" y="974"/>
                </a:lnTo>
                <a:lnTo>
                  <a:pt x="389" y="973"/>
                </a:lnTo>
                <a:lnTo>
                  <a:pt x="390" y="973"/>
                </a:lnTo>
                <a:lnTo>
                  <a:pt x="390" y="972"/>
                </a:lnTo>
                <a:lnTo>
                  <a:pt x="391" y="972"/>
                </a:lnTo>
                <a:lnTo>
                  <a:pt x="392" y="972"/>
                </a:lnTo>
                <a:lnTo>
                  <a:pt x="394" y="973"/>
                </a:lnTo>
                <a:lnTo>
                  <a:pt x="399" y="972"/>
                </a:lnTo>
                <a:lnTo>
                  <a:pt x="403" y="972"/>
                </a:lnTo>
                <a:lnTo>
                  <a:pt x="406" y="971"/>
                </a:lnTo>
                <a:lnTo>
                  <a:pt x="409" y="971"/>
                </a:lnTo>
                <a:lnTo>
                  <a:pt x="409" y="970"/>
                </a:lnTo>
                <a:lnTo>
                  <a:pt x="409" y="969"/>
                </a:lnTo>
                <a:lnTo>
                  <a:pt x="407" y="962"/>
                </a:lnTo>
                <a:lnTo>
                  <a:pt x="406" y="962"/>
                </a:lnTo>
                <a:lnTo>
                  <a:pt x="405" y="962"/>
                </a:lnTo>
                <a:lnTo>
                  <a:pt x="401" y="963"/>
                </a:lnTo>
                <a:lnTo>
                  <a:pt x="397" y="965"/>
                </a:lnTo>
                <a:lnTo>
                  <a:pt x="396" y="965"/>
                </a:lnTo>
                <a:lnTo>
                  <a:pt x="392" y="966"/>
                </a:lnTo>
                <a:lnTo>
                  <a:pt x="392" y="968"/>
                </a:lnTo>
                <a:lnTo>
                  <a:pt x="392" y="969"/>
                </a:lnTo>
                <a:lnTo>
                  <a:pt x="392" y="971"/>
                </a:lnTo>
                <a:lnTo>
                  <a:pt x="391" y="970"/>
                </a:lnTo>
                <a:lnTo>
                  <a:pt x="390" y="970"/>
                </a:lnTo>
                <a:lnTo>
                  <a:pt x="389" y="970"/>
                </a:lnTo>
                <a:lnTo>
                  <a:pt x="388" y="969"/>
                </a:lnTo>
                <a:lnTo>
                  <a:pt x="387" y="970"/>
                </a:lnTo>
                <a:lnTo>
                  <a:pt x="386" y="970"/>
                </a:lnTo>
                <a:lnTo>
                  <a:pt x="384" y="970"/>
                </a:lnTo>
                <a:lnTo>
                  <a:pt x="382" y="971"/>
                </a:lnTo>
                <a:lnTo>
                  <a:pt x="380" y="972"/>
                </a:lnTo>
                <a:lnTo>
                  <a:pt x="379" y="972"/>
                </a:lnTo>
                <a:lnTo>
                  <a:pt x="378" y="972"/>
                </a:lnTo>
                <a:lnTo>
                  <a:pt x="377" y="973"/>
                </a:lnTo>
                <a:lnTo>
                  <a:pt x="375" y="973"/>
                </a:lnTo>
                <a:lnTo>
                  <a:pt x="374" y="973"/>
                </a:lnTo>
                <a:lnTo>
                  <a:pt x="374" y="974"/>
                </a:lnTo>
                <a:lnTo>
                  <a:pt x="373" y="974"/>
                </a:lnTo>
                <a:lnTo>
                  <a:pt x="373" y="975"/>
                </a:lnTo>
                <a:lnTo>
                  <a:pt x="372" y="975"/>
                </a:lnTo>
                <a:lnTo>
                  <a:pt x="370" y="977"/>
                </a:lnTo>
                <a:lnTo>
                  <a:pt x="369" y="978"/>
                </a:lnTo>
                <a:lnTo>
                  <a:pt x="366" y="979"/>
                </a:lnTo>
                <a:lnTo>
                  <a:pt x="363" y="980"/>
                </a:lnTo>
                <a:lnTo>
                  <a:pt x="354" y="983"/>
                </a:lnTo>
                <a:lnTo>
                  <a:pt x="334" y="991"/>
                </a:lnTo>
                <a:lnTo>
                  <a:pt x="328" y="994"/>
                </a:lnTo>
                <a:lnTo>
                  <a:pt x="325" y="995"/>
                </a:lnTo>
                <a:lnTo>
                  <a:pt x="321" y="996"/>
                </a:lnTo>
                <a:lnTo>
                  <a:pt x="320" y="996"/>
                </a:lnTo>
                <a:lnTo>
                  <a:pt x="317" y="997"/>
                </a:lnTo>
                <a:lnTo>
                  <a:pt x="314" y="998"/>
                </a:lnTo>
                <a:lnTo>
                  <a:pt x="313" y="998"/>
                </a:lnTo>
                <a:lnTo>
                  <a:pt x="312" y="998"/>
                </a:lnTo>
                <a:lnTo>
                  <a:pt x="312" y="997"/>
                </a:lnTo>
                <a:lnTo>
                  <a:pt x="312" y="996"/>
                </a:lnTo>
                <a:lnTo>
                  <a:pt x="313" y="996"/>
                </a:lnTo>
                <a:lnTo>
                  <a:pt x="313" y="995"/>
                </a:lnTo>
                <a:lnTo>
                  <a:pt x="313" y="994"/>
                </a:lnTo>
                <a:lnTo>
                  <a:pt x="314" y="994"/>
                </a:lnTo>
                <a:lnTo>
                  <a:pt x="317" y="993"/>
                </a:lnTo>
                <a:lnTo>
                  <a:pt x="321" y="991"/>
                </a:lnTo>
                <a:lnTo>
                  <a:pt x="328" y="989"/>
                </a:lnTo>
                <a:lnTo>
                  <a:pt x="353" y="979"/>
                </a:lnTo>
                <a:lnTo>
                  <a:pt x="355" y="978"/>
                </a:lnTo>
                <a:lnTo>
                  <a:pt x="356" y="978"/>
                </a:lnTo>
                <a:lnTo>
                  <a:pt x="360" y="977"/>
                </a:lnTo>
                <a:lnTo>
                  <a:pt x="361" y="977"/>
                </a:lnTo>
                <a:lnTo>
                  <a:pt x="362" y="975"/>
                </a:lnTo>
                <a:lnTo>
                  <a:pt x="363" y="975"/>
                </a:lnTo>
                <a:lnTo>
                  <a:pt x="365" y="974"/>
                </a:lnTo>
                <a:lnTo>
                  <a:pt x="370" y="971"/>
                </a:lnTo>
                <a:lnTo>
                  <a:pt x="372" y="970"/>
                </a:lnTo>
                <a:lnTo>
                  <a:pt x="373" y="970"/>
                </a:lnTo>
                <a:lnTo>
                  <a:pt x="374" y="969"/>
                </a:lnTo>
                <a:lnTo>
                  <a:pt x="375" y="969"/>
                </a:lnTo>
                <a:lnTo>
                  <a:pt x="378" y="969"/>
                </a:lnTo>
                <a:lnTo>
                  <a:pt x="378" y="968"/>
                </a:lnTo>
                <a:lnTo>
                  <a:pt x="380" y="968"/>
                </a:lnTo>
                <a:lnTo>
                  <a:pt x="381" y="966"/>
                </a:lnTo>
                <a:lnTo>
                  <a:pt x="383" y="965"/>
                </a:lnTo>
                <a:lnTo>
                  <a:pt x="384" y="965"/>
                </a:lnTo>
                <a:lnTo>
                  <a:pt x="386" y="964"/>
                </a:lnTo>
                <a:lnTo>
                  <a:pt x="387" y="963"/>
                </a:lnTo>
                <a:lnTo>
                  <a:pt x="389" y="962"/>
                </a:lnTo>
                <a:lnTo>
                  <a:pt x="390" y="961"/>
                </a:lnTo>
                <a:lnTo>
                  <a:pt x="391" y="961"/>
                </a:lnTo>
                <a:lnTo>
                  <a:pt x="392" y="960"/>
                </a:lnTo>
                <a:lnTo>
                  <a:pt x="394" y="958"/>
                </a:lnTo>
                <a:lnTo>
                  <a:pt x="395" y="957"/>
                </a:lnTo>
                <a:lnTo>
                  <a:pt x="396" y="956"/>
                </a:lnTo>
                <a:lnTo>
                  <a:pt x="397" y="956"/>
                </a:lnTo>
                <a:lnTo>
                  <a:pt x="398" y="955"/>
                </a:lnTo>
                <a:lnTo>
                  <a:pt x="399" y="954"/>
                </a:lnTo>
                <a:lnTo>
                  <a:pt x="399" y="953"/>
                </a:lnTo>
                <a:lnTo>
                  <a:pt x="400" y="953"/>
                </a:lnTo>
                <a:lnTo>
                  <a:pt x="400" y="952"/>
                </a:lnTo>
                <a:lnTo>
                  <a:pt x="400" y="951"/>
                </a:lnTo>
                <a:lnTo>
                  <a:pt x="401" y="951"/>
                </a:lnTo>
                <a:lnTo>
                  <a:pt x="403" y="948"/>
                </a:lnTo>
                <a:lnTo>
                  <a:pt x="401" y="948"/>
                </a:lnTo>
                <a:lnTo>
                  <a:pt x="401" y="947"/>
                </a:lnTo>
                <a:lnTo>
                  <a:pt x="400" y="947"/>
                </a:lnTo>
                <a:lnTo>
                  <a:pt x="400" y="945"/>
                </a:lnTo>
                <a:lnTo>
                  <a:pt x="399" y="945"/>
                </a:lnTo>
                <a:lnTo>
                  <a:pt x="399" y="944"/>
                </a:lnTo>
                <a:lnTo>
                  <a:pt x="399" y="943"/>
                </a:lnTo>
                <a:lnTo>
                  <a:pt x="398" y="943"/>
                </a:lnTo>
                <a:lnTo>
                  <a:pt x="398" y="941"/>
                </a:lnTo>
                <a:lnTo>
                  <a:pt x="397" y="941"/>
                </a:lnTo>
                <a:lnTo>
                  <a:pt x="397" y="940"/>
                </a:lnTo>
                <a:lnTo>
                  <a:pt x="396" y="940"/>
                </a:lnTo>
                <a:lnTo>
                  <a:pt x="395" y="940"/>
                </a:lnTo>
                <a:lnTo>
                  <a:pt x="394" y="940"/>
                </a:lnTo>
                <a:lnTo>
                  <a:pt x="395" y="939"/>
                </a:lnTo>
                <a:lnTo>
                  <a:pt x="396" y="939"/>
                </a:lnTo>
                <a:lnTo>
                  <a:pt x="397" y="938"/>
                </a:lnTo>
                <a:lnTo>
                  <a:pt x="398" y="938"/>
                </a:lnTo>
                <a:lnTo>
                  <a:pt x="399" y="938"/>
                </a:lnTo>
                <a:lnTo>
                  <a:pt x="400" y="938"/>
                </a:lnTo>
                <a:lnTo>
                  <a:pt x="401" y="938"/>
                </a:lnTo>
                <a:lnTo>
                  <a:pt x="404" y="938"/>
                </a:lnTo>
                <a:lnTo>
                  <a:pt x="406" y="938"/>
                </a:lnTo>
                <a:lnTo>
                  <a:pt x="408" y="938"/>
                </a:lnTo>
                <a:lnTo>
                  <a:pt x="409" y="938"/>
                </a:lnTo>
                <a:lnTo>
                  <a:pt x="410" y="938"/>
                </a:lnTo>
                <a:lnTo>
                  <a:pt x="412" y="939"/>
                </a:lnTo>
                <a:lnTo>
                  <a:pt x="412" y="941"/>
                </a:lnTo>
                <a:lnTo>
                  <a:pt x="412" y="937"/>
                </a:lnTo>
                <a:lnTo>
                  <a:pt x="412" y="936"/>
                </a:lnTo>
                <a:lnTo>
                  <a:pt x="413" y="936"/>
                </a:lnTo>
                <a:lnTo>
                  <a:pt x="416" y="936"/>
                </a:lnTo>
                <a:lnTo>
                  <a:pt x="414" y="936"/>
                </a:lnTo>
                <a:lnTo>
                  <a:pt x="412" y="936"/>
                </a:lnTo>
                <a:lnTo>
                  <a:pt x="412" y="937"/>
                </a:lnTo>
                <a:lnTo>
                  <a:pt x="412" y="938"/>
                </a:lnTo>
                <a:lnTo>
                  <a:pt x="410" y="938"/>
                </a:lnTo>
                <a:lnTo>
                  <a:pt x="409" y="937"/>
                </a:lnTo>
                <a:lnTo>
                  <a:pt x="408" y="937"/>
                </a:lnTo>
                <a:lnTo>
                  <a:pt x="406" y="937"/>
                </a:lnTo>
                <a:lnTo>
                  <a:pt x="405" y="937"/>
                </a:lnTo>
                <a:lnTo>
                  <a:pt x="404" y="937"/>
                </a:lnTo>
                <a:lnTo>
                  <a:pt x="400" y="938"/>
                </a:lnTo>
                <a:lnTo>
                  <a:pt x="399" y="937"/>
                </a:lnTo>
                <a:lnTo>
                  <a:pt x="398" y="937"/>
                </a:lnTo>
                <a:lnTo>
                  <a:pt x="397" y="938"/>
                </a:lnTo>
                <a:lnTo>
                  <a:pt x="396" y="938"/>
                </a:lnTo>
                <a:lnTo>
                  <a:pt x="395" y="938"/>
                </a:lnTo>
                <a:lnTo>
                  <a:pt x="394" y="938"/>
                </a:lnTo>
                <a:lnTo>
                  <a:pt x="390" y="938"/>
                </a:lnTo>
                <a:lnTo>
                  <a:pt x="389" y="938"/>
                </a:lnTo>
                <a:lnTo>
                  <a:pt x="389" y="939"/>
                </a:lnTo>
                <a:lnTo>
                  <a:pt x="388" y="939"/>
                </a:lnTo>
                <a:lnTo>
                  <a:pt x="384" y="939"/>
                </a:lnTo>
                <a:lnTo>
                  <a:pt x="383" y="939"/>
                </a:lnTo>
                <a:lnTo>
                  <a:pt x="381" y="939"/>
                </a:lnTo>
                <a:lnTo>
                  <a:pt x="379" y="938"/>
                </a:lnTo>
                <a:lnTo>
                  <a:pt x="378" y="937"/>
                </a:lnTo>
                <a:lnTo>
                  <a:pt x="378" y="933"/>
                </a:lnTo>
                <a:lnTo>
                  <a:pt x="377" y="933"/>
                </a:lnTo>
                <a:lnTo>
                  <a:pt x="375" y="930"/>
                </a:lnTo>
                <a:lnTo>
                  <a:pt x="375" y="927"/>
                </a:lnTo>
                <a:lnTo>
                  <a:pt x="374" y="927"/>
                </a:lnTo>
                <a:lnTo>
                  <a:pt x="374" y="926"/>
                </a:lnTo>
                <a:lnTo>
                  <a:pt x="373" y="924"/>
                </a:lnTo>
                <a:lnTo>
                  <a:pt x="374" y="924"/>
                </a:lnTo>
                <a:lnTo>
                  <a:pt x="374" y="923"/>
                </a:lnTo>
                <a:lnTo>
                  <a:pt x="374" y="922"/>
                </a:lnTo>
                <a:lnTo>
                  <a:pt x="375" y="922"/>
                </a:lnTo>
                <a:lnTo>
                  <a:pt x="377" y="922"/>
                </a:lnTo>
                <a:lnTo>
                  <a:pt x="378" y="922"/>
                </a:lnTo>
                <a:lnTo>
                  <a:pt x="379" y="921"/>
                </a:lnTo>
                <a:lnTo>
                  <a:pt x="379" y="920"/>
                </a:lnTo>
                <a:lnTo>
                  <a:pt x="380" y="920"/>
                </a:lnTo>
                <a:lnTo>
                  <a:pt x="381" y="920"/>
                </a:lnTo>
                <a:lnTo>
                  <a:pt x="382" y="920"/>
                </a:lnTo>
                <a:lnTo>
                  <a:pt x="382" y="921"/>
                </a:lnTo>
                <a:lnTo>
                  <a:pt x="383" y="921"/>
                </a:lnTo>
                <a:lnTo>
                  <a:pt x="382" y="921"/>
                </a:lnTo>
                <a:lnTo>
                  <a:pt x="382" y="922"/>
                </a:lnTo>
                <a:lnTo>
                  <a:pt x="381" y="923"/>
                </a:lnTo>
                <a:lnTo>
                  <a:pt x="380" y="923"/>
                </a:lnTo>
                <a:lnTo>
                  <a:pt x="380" y="924"/>
                </a:lnTo>
                <a:lnTo>
                  <a:pt x="379" y="924"/>
                </a:lnTo>
                <a:lnTo>
                  <a:pt x="379" y="926"/>
                </a:lnTo>
                <a:lnTo>
                  <a:pt x="378" y="926"/>
                </a:lnTo>
                <a:lnTo>
                  <a:pt x="379" y="927"/>
                </a:lnTo>
                <a:lnTo>
                  <a:pt x="381" y="927"/>
                </a:lnTo>
                <a:lnTo>
                  <a:pt x="380" y="927"/>
                </a:lnTo>
                <a:lnTo>
                  <a:pt x="380" y="928"/>
                </a:lnTo>
                <a:lnTo>
                  <a:pt x="380" y="929"/>
                </a:lnTo>
                <a:lnTo>
                  <a:pt x="380" y="930"/>
                </a:lnTo>
                <a:lnTo>
                  <a:pt x="381" y="930"/>
                </a:lnTo>
                <a:lnTo>
                  <a:pt x="381" y="929"/>
                </a:lnTo>
                <a:lnTo>
                  <a:pt x="381" y="928"/>
                </a:lnTo>
                <a:lnTo>
                  <a:pt x="381" y="927"/>
                </a:lnTo>
                <a:lnTo>
                  <a:pt x="382" y="926"/>
                </a:lnTo>
                <a:lnTo>
                  <a:pt x="383" y="926"/>
                </a:lnTo>
                <a:lnTo>
                  <a:pt x="384" y="927"/>
                </a:lnTo>
                <a:lnTo>
                  <a:pt x="388" y="927"/>
                </a:lnTo>
                <a:lnTo>
                  <a:pt x="392" y="927"/>
                </a:lnTo>
                <a:lnTo>
                  <a:pt x="392" y="926"/>
                </a:lnTo>
                <a:lnTo>
                  <a:pt x="391" y="926"/>
                </a:lnTo>
                <a:lnTo>
                  <a:pt x="390" y="924"/>
                </a:lnTo>
                <a:lnTo>
                  <a:pt x="390" y="923"/>
                </a:lnTo>
                <a:lnTo>
                  <a:pt x="390" y="922"/>
                </a:lnTo>
                <a:lnTo>
                  <a:pt x="389" y="920"/>
                </a:lnTo>
                <a:lnTo>
                  <a:pt x="389" y="919"/>
                </a:lnTo>
                <a:lnTo>
                  <a:pt x="389" y="918"/>
                </a:lnTo>
                <a:lnTo>
                  <a:pt x="389" y="916"/>
                </a:lnTo>
                <a:lnTo>
                  <a:pt x="388" y="916"/>
                </a:lnTo>
                <a:lnTo>
                  <a:pt x="388" y="914"/>
                </a:lnTo>
                <a:lnTo>
                  <a:pt x="388" y="913"/>
                </a:lnTo>
                <a:lnTo>
                  <a:pt x="387" y="912"/>
                </a:lnTo>
                <a:lnTo>
                  <a:pt x="386" y="912"/>
                </a:lnTo>
                <a:lnTo>
                  <a:pt x="384" y="911"/>
                </a:lnTo>
                <a:lnTo>
                  <a:pt x="383" y="911"/>
                </a:lnTo>
                <a:lnTo>
                  <a:pt x="382" y="910"/>
                </a:lnTo>
                <a:lnTo>
                  <a:pt x="382" y="908"/>
                </a:lnTo>
                <a:lnTo>
                  <a:pt x="382" y="907"/>
                </a:lnTo>
                <a:lnTo>
                  <a:pt x="382" y="906"/>
                </a:lnTo>
                <a:lnTo>
                  <a:pt x="381" y="905"/>
                </a:lnTo>
                <a:lnTo>
                  <a:pt x="381" y="904"/>
                </a:lnTo>
                <a:lnTo>
                  <a:pt x="381" y="903"/>
                </a:lnTo>
                <a:lnTo>
                  <a:pt x="380" y="903"/>
                </a:lnTo>
                <a:lnTo>
                  <a:pt x="379" y="901"/>
                </a:lnTo>
                <a:lnTo>
                  <a:pt x="379" y="899"/>
                </a:lnTo>
                <a:lnTo>
                  <a:pt x="378" y="898"/>
                </a:lnTo>
                <a:lnTo>
                  <a:pt x="377" y="897"/>
                </a:lnTo>
                <a:lnTo>
                  <a:pt x="377" y="896"/>
                </a:lnTo>
                <a:lnTo>
                  <a:pt x="375" y="895"/>
                </a:lnTo>
                <a:lnTo>
                  <a:pt x="375" y="894"/>
                </a:lnTo>
                <a:lnTo>
                  <a:pt x="373" y="890"/>
                </a:lnTo>
                <a:lnTo>
                  <a:pt x="373" y="889"/>
                </a:lnTo>
                <a:lnTo>
                  <a:pt x="372" y="888"/>
                </a:lnTo>
                <a:lnTo>
                  <a:pt x="372" y="889"/>
                </a:lnTo>
                <a:lnTo>
                  <a:pt x="372" y="888"/>
                </a:lnTo>
                <a:lnTo>
                  <a:pt x="371" y="888"/>
                </a:lnTo>
                <a:lnTo>
                  <a:pt x="372" y="888"/>
                </a:lnTo>
                <a:lnTo>
                  <a:pt x="373" y="888"/>
                </a:lnTo>
                <a:lnTo>
                  <a:pt x="374" y="888"/>
                </a:lnTo>
                <a:lnTo>
                  <a:pt x="377" y="888"/>
                </a:lnTo>
                <a:lnTo>
                  <a:pt x="378" y="888"/>
                </a:lnTo>
                <a:lnTo>
                  <a:pt x="379" y="888"/>
                </a:lnTo>
                <a:lnTo>
                  <a:pt x="377" y="888"/>
                </a:lnTo>
                <a:lnTo>
                  <a:pt x="373" y="887"/>
                </a:lnTo>
                <a:lnTo>
                  <a:pt x="370" y="888"/>
                </a:lnTo>
                <a:lnTo>
                  <a:pt x="369" y="888"/>
                </a:lnTo>
                <a:lnTo>
                  <a:pt x="369" y="887"/>
                </a:lnTo>
                <a:lnTo>
                  <a:pt x="369" y="886"/>
                </a:lnTo>
                <a:lnTo>
                  <a:pt x="367" y="886"/>
                </a:lnTo>
                <a:lnTo>
                  <a:pt x="367" y="885"/>
                </a:lnTo>
                <a:lnTo>
                  <a:pt x="367" y="884"/>
                </a:lnTo>
                <a:lnTo>
                  <a:pt x="367" y="882"/>
                </a:lnTo>
                <a:lnTo>
                  <a:pt x="367" y="881"/>
                </a:lnTo>
                <a:lnTo>
                  <a:pt x="366" y="881"/>
                </a:lnTo>
                <a:lnTo>
                  <a:pt x="366" y="880"/>
                </a:lnTo>
                <a:lnTo>
                  <a:pt x="365" y="880"/>
                </a:lnTo>
                <a:lnTo>
                  <a:pt x="365" y="879"/>
                </a:lnTo>
                <a:lnTo>
                  <a:pt x="364" y="878"/>
                </a:lnTo>
                <a:lnTo>
                  <a:pt x="364" y="877"/>
                </a:lnTo>
                <a:lnTo>
                  <a:pt x="363" y="877"/>
                </a:lnTo>
                <a:lnTo>
                  <a:pt x="362" y="877"/>
                </a:lnTo>
                <a:lnTo>
                  <a:pt x="361" y="877"/>
                </a:lnTo>
                <a:lnTo>
                  <a:pt x="361" y="876"/>
                </a:lnTo>
                <a:lnTo>
                  <a:pt x="362" y="874"/>
                </a:lnTo>
                <a:lnTo>
                  <a:pt x="361" y="874"/>
                </a:lnTo>
                <a:lnTo>
                  <a:pt x="361" y="873"/>
                </a:lnTo>
                <a:lnTo>
                  <a:pt x="360" y="873"/>
                </a:lnTo>
                <a:lnTo>
                  <a:pt x="358" y="871"/>
                </a:lnTo>
                <a:lnTo>
                  <a:pt x="357" y="870"/>
                </a:lnTo>
                <a:lnTo>
                  <a:pt x="357" y="869"/>
                </a:lnTo>
                <a:lnTo>
                  <a:pt x="356" y="868"/>
                </a:lnTo>
                <a:lnTo>
                  <a:pt x="355" y="868"/>
                </a:lnTo>
                <a:lnTo>
                  <a:pt x="355" y="866"/>
                </a:lnTo>
                <a:lnTo>
                  <a:pt x="354" y="866"/>
                </a:lnTo>
                <a:lnTo>
                  <a:pt x="354" y="865"/>
                </a:lnTo>
                <a:lnTo>
                  <a:pt x="353" y="865"/>
                </a:lnTo>
                <a:lnTo>
                  <a:pt x="349" y="865"/>
                </a:lnTo>
                <a:lnTo>
                  <a:pt x="343" y="865"/>
                </a:lnTo>
                <a:lnTo>
                  <a:pt x="341" y="865"/>
                </a:lnTo>
                <a:lnTo>
                  <a:pt x="334" y="864"/>
                </a:lnTo>
                <a:lnTo>
                  <a:pt x="334" y="865"/>
                </a:lnTo>
                <a:lnTo>
                  <a:pt x="323" y="865"/>
                </a:lnTo>
                <a:lnTo>
                  <a:pt x="322" y="864"/>
                </a:lnTo>
                <a:lnTo>
                  <a:pt x="321" y="864"/>
                </a:lnTo>
                <a:lnTo>
                  <a:pt x="320" y="864"/>
                </a:lnTo>
                <a:lnTo>
                  <a:pt x="315" y="864"/>
                </a:lnTo>
                <a:lnTo>
                  <a:pt x="313" y="864"/>
                </a:lnTo>
                <a:lnTo>
                  <a:pt x="311" y="864"/>
                </a:lnTo>
                <a:lnTo>
                  <a:pt x="310" y="864"/>
                </a:lnTo>
                <a:lnTo>
                  <a:pt x="309" y="865"/>
                </a:lnTo>
                <a:lnTo>
                  <a:pt x="306" y="870"/>
                </a:lnTo>
                <a:lnTo>
                  <a:pt x="306" y="871"/>
                </a:lnTo>
                <a:lnTo>
                  <a:pt x="305" y="872"/>
                </a:lnTo>
                <a:lnTo>
                  <a:pt x="304" y="873"/>
                </a:lnTo>
                <a:lnTo>
                  <a:pt x="303" y="874"/>
                </a:lnTo>
                <a:lnTo>
                  <a:pt x="303" y="876"/>
                </a:lnTo>
                <a:lnTo>
                  <a:pt x="303" y="877"/>
                </a:lnTo>
                <a:lnTo>
                  <a:pt x="302" y="878"/>
                </a:lnTo>
                <a:lnTo>
                  <a:pt x="302" y="879"/>
                </a:lnTo>
                <a:lnTo>
                  <a:pt x="302" y="878"/>
                </a:lnTo>
                <a:lnTo>
                  <a:pt x="302" y="877"/>
                </a:lnTo>
                <a:lnTo>
                  <a:pt x="300" y="878"/>
                </a:lnTo>
                <a:lnTo>
                  <a:pt x="300" y="879"/>
                </a:lnTo>
                <a:lnTo>
                  <a:pt x="298" y="879"/>
                </a:lnTo>
                <a:lnTo>
                  <a:pt x="298" y="880"/>
                </a:lnTo>
                <a:lnTo>
                  <a:pt x="298" y="881"/>
                </a:lnTo>
                <a:lnTo>
                  <a:pt x="300" y="881"/>
                </a:lnTo>
                <a:lnTo>
                  <a:pt x="298" y="881"/>
                </a:lnTo>
                <a:lnTo>
                  <a:pt x="298" y="882"/>
                </a:lnTo>
                <a:lnTo>
                  <a:pt x="297" y="882"/>
                </a:lnTo>
                <a:lnTo>
                  <a:pt x="297" y="884"/>
                </a:lnTo>
                <a:lnTo>
                  <a:pt x="297" y="885"/>
                </a:lnTo>
                <a:lnTo>
                  <a:pt x="297" y="886"/>
                </a:lnTo>
                <a:lnTo>
                  <a:pt x="296" y="887"/>
                </a:lnTo>
                <a:lnTo>
                  <a:pt x="294" y="887"/>
                </a:lnTo>
                <a:lnTo>
                  <a:pt x="293" y="887"/>
                </a:lnTo>
                <a:lnTo>
                  <a:pt x="292" y="886"/>
                </a:lnTo>
                <a:lnTo>
                  <a:pt x="291" y="886"/>
                </a:lnTo>
                <a:lnTo>
                  <a:pt x="289" y="886"/>
                </a:lnTo>
                <a:lnTo>
                  <a:pt x="289" y="887"/>
                </a:lnTo>
                <a:lnTo>
                  <a:pt x="288" y="887"/>
                </a:lnTo>
                <a:lnTo>
                  <a:pt x="287" y="887"/>
                </a:lnTo>
                <a:lnTo>
                  <a:pt x="287" y="886"/>
                </a:lnTo>
                <a:lnTo>
                  <a:pt x="286" y="885"/>
                </a:lnTo>
                <a:lnTo>
                  <a:pt x="285" y="885"/>
                </a:lnTo>
                <a:lnTo>
                  <a:pt x="285" y="884"/>
                </a:lnTo>
                <a:lnTo>
                  <a:pt x="284" y="884"/>
                </a:lnTo>
                <a:lnTo>
                  <a:pt x="282" y="882"/>
                </a:lnTo>
                <a:lnTo>
                  <a:pt x="282" y="881"/>
                </a:lnTo>
                <a:lnTo>
                  <a:pt x="283" y="879"/>
                </a:lnTo>
                <a:lnTo>
                  <a:pt x="283" y="878"/>
                </a:lnTo>
                <a:lnTo>
                  <a:pt x="284" y="878"/>
                </a:lnTo>
                <a:lnTo>
                  <a:pt x="284" y="877"/>
                </a:lnTo>
                <a:lnTo>
                  <a:pt x="285" y="877"/>
                </a:lnTo>
                <a:lnTo>
                  <a:pt x="287" y="878"/>
                </a:lnTo>
                <a:lnTo>
                  <a:pt x="287" y="877"/>
                </a:lnTo>
                <a:lnTo>
                  <a:pt x="288" y="877"/>
                </a:lnTo>
                <a:lnTo>
                  <a:pt x="289" y="877"/>
                </a:lnTo>
                <a:lnTo>
                  <a:pt x="288" y="877"/>
                </a:lnTo>
                <a:lnTo>
                  <a:pt x="287" y="877"/>
                </a:lnTo>
                <a:lnTo>
                  <a:pt x="286" y="877"/>
                </a:lnTo>
                <a:lnTo>
                  <a:pt x="285" y="876"/>
                </a:lnTo>
                <a:lnTo>
                  <a:pt x="284" y="876"/>
                </a:lnTo>
                <a:lnTo>
                  <a:pt x="283" y="876"/>
                </a:lnTo>
                <a:lnTo>
                  <a:pt x="282" y="876"/>
                </a:lnTo>
                <a:lnTo>
                  <a:pt x="280" y="874"/>
                </a:lnTo>
                <a:lnTo>
                  <a:pt x="279" y="874"/>
                </a:lnTo>
                <a:lnTo>
                  <a:pt x="279" y="873"/>
                </a:lnTo>
                <a:lnTo>
                  <a:pt x="278" y="872"/>
                </a:lnTo>
                <a:lnTo>
                  <a:pt x="278" y="871"/>
                </a:lnTo>
                <a:lnTo>
                  <a:pt x="278" y="870"/>
                </a:lnTo>
                <a:lnTo>
                  <a:pt x="278" y="869"/>
                </a:lnTo>
                <a:lnTo>
                  <a:pt x="279" y="869"/>
                </a:lnTo>
                <a:lnTo>
                  <a:pt x="280" y="868"/>
                </a:lnTo>
                <a:lnTo>
                  <a:pt x="282" y="868"/>
                </a:lnTo>
                <a:lnTo>
                  <a:pt x="283" y="868"/>
                </a:lnTo>
                <a:lnTo>
                  <a:pt x="286" y="869"/>
                </a:lnTo>
                <a:lnTo>
                  <a:pt x="287" y="869"/>
                </a:lnTo>
                <a:lnTo>
                  <a:pt x="287" y="868"/>
                </a:lnTo>
                <a:lnTo>
                  <a:pt x="288" y="868"/>
                </a:lnTo>
                <a:lnTo>
                  <a:pt x="288" y="866"/>
                </a:lnTo>
                <a:lnTo>
                  <a:pt x="289" y="865"/>
                </a:lnTo>
                <a:lnTo>
                  <a:pt x="288" y="864"/>
                </a:lnTo>
                <a:lnTo>
                  <a:pt x="288" y="863"/>
                </a:lnTo>
                <a:lnTo>
                  <a:pt x="288" y="862"/>
                </a:lnTo>
                <a:lnTo>
                  <a:pt x="287" y="862"/>
                </a:lnTo>
                <a:lnTo>
                  <a:pt x="286" y="861"/>
                </a:lnTo>
                <a:lnTo>
                  <a:pt x="285" y="861"/>
                </a:lnTo>
                <a:lnTo>
                  <a:pt x="285" y="862"/>
                </a:lnTo>
                <a:lnTo>
                  <a:pt x="284" y="862"/>
                </a:lnTo>
                <a:lnTo>
                  <a:pt x="283" y="863"/>
                </a:lnTo>
                <a:lnTo>
                  <a:pt x="283" y="864"/>
                </a:lnTo>
                <a:lnTo>
                  <a:pt x="282" y="863"/>
                </a:lnTo>
                <a:lnTo>
                  <a:pt x="280" y="863"/>
                </a:lnTo>
                <a:lnTo>
                  <a:pt x="282" y="860"/>
                </a:lnTo>
                <a:lnTo>
                  <a:pt x="277" y="859"/>
                </a:lnTo>
                <a:lnTo>
                  <a:pt x="267" y="854"/>
                </a:lnTo>
                <a:lnTo>
                  <a:pt x="260" y="852"/>
                </a:lnTo>
                <a:lnTo>
                  <a:pt x="260" y="851"/>
                </a:lnTo>
                <a:lnTo>
                  <a:pt x="256" y="849"/>
                </a:lnTo>
                <a:lnTo>
                  <a:pt x="253" y="848"/>
                </a:lnTo>
                <a:lnTo>
                  <a:pt x="252" y="848"/>
                </a:lnTo>
                <a:lnTo>
                  <a:pt x="251" y="848"/>
                </a:lnTo>
                <a:lnTo>
                  <a:pt x="251" y="847"/>
                </a:lnTo>
                <a:lnTo>
                  <a:pt x="249" y="847"/>
                </a:lnTo>
                <a:lnTo>
                  <a:pt x="243" y="844"/>
                </a:lnTo>
                <a:lnTo>
                  <a:pt x="240" y="843"/>
                </a:lnTo>
                <a:lnTo>
                  <a:pt x="237" y="841"/>
                </a:lnTo>
                <a:lnTo>
                  <a:pt x="232" y="840"/>
                </a:lnTo>
                <a:lnTo>
                  <a:pt x="229" y="840"/>
                </a:lnTo>
                <a:lnTo>
                  <a:pt x="225" y="840"/>
                </a:lnTo>
                <a:lnTo>
                  <a:pt x="220" y="840"/>
                </a:lnTo>
                <a:lnTo>
                  <a:pt x="218" y="840"/>
                </a:lnTo>
                <a:lnTo>
                  <a:pt x="217" y="840"/>
                </a:lnTo>
                <a:lnTo>
                  <a:pt x="216" y="840"/>
                </a:lnTo>
                <a:lnTo>
                  <a:pt x="210" y="840"/>
                </a:lnTo>
                <a:lnTo>
                  <a:pt x="207" y="840"/>
                </a:lnTo>
                <a:lnTo>
                  <a:pt x="200" y="840"/>
                </a:lnTo>
                <a:lnTo>
                  <a:pt x="199" y="840"/>
                </a:lnTo>
                <a:lnTo>
                  <a:pt x="198" y="840"/>
                </a:lnTo>
                <a:lnTo>
                  <a:pt x="190" y="841"/>
                </a:lnTo>
                <a:lnTo>
                  <a:pt x="187" y="841"/>
                </a:lnTo>
                <a:lnTo>
                  <a:pt x="184" y="841"/>
                </a:lnTo>
                <a:lnTo>
                  <a:pt x="181" y="841"/>
                </a:lnTo>
                <a:lnTo>
                  <a:pt x="174" y="843"/>
                </a:lnTo>
                <a:lnTo>
                  <a:pt x="157" y="845"/>
                </a:lnTo>
                <a:lnTo>
                  <a:pt x="146" y="847"/>
                </a:lnTo>
                <a:lnTo>
                  <a:pt x="144" y="847"/>
                </a:lnTo>
                <a:lnTo>
                  <a:pt x="142" y="847"/>
                </a:lnTo>
                <a:lnTo>
                  <a:pt x="141" y="848"/>
                </a:lnTo>
                <a:lnTo>
                  <a:pt x="134" y="848"/>
                </a:lnTo>
                <a:lnTo>
                  <a:pt x="131" y="848"/>
                </a:lnTo>
                <a:lnTo>
                  <a:pt x="128" y="849"/>
                </a:lnTo>
                <a:lnTo>
                  <a:pt x="120" y="849"/>
                </a:lnTo>
                <a:lnTo>
                  <a:pt x="116" y="851"/>
                </a:lnTo>
                <a:lnTo>
                  <a:pt x="112" y="851"/>
                </a:lnTo>
                <a:lnTo>
                  <a:pt x="107" y="852"/>
                </a:lnTo>
                <a:lnTo>
                  <a:pt x="106" y="852"/>
                </a:lnTo>
                <a:lnTo>
                  <a:pt x="106" y="851"/>
                </a:lnTo>
                <a:lnTo>
                  <a:pt x="106" y="849"/>
                </a:lnTo>
                <a:lnTo>
                  <a:pt x="106" y="848"/>
                </a:lnTo>
                <a:lnTo>
                  <a:pt x="110" y="848"/>
                </a:lnTo>
                <a:lnTo>
                  <a:pt x="113" y="848"/>
                </a:lnTo>
                <a:lnTo>
                  <a:pt x="118" y="847"/>
                </a:lnTo>
                <a:lnTo>
                  <a:pt x="122" y="847"/>
                </a:lnTo>
                <a:lnTo>
                  <a:pt x="132" y="846"/>
                </a:lnTo>
                <a:lnTo>
                  <a:pt x="133" y="845"/>
                </a:lnTo>
                <a:lnTo>
                  <a:pt x="136" y="845"/>
                </a:lnTo>
                <a:lnTo>
                  <a:pt x="138" y="844"/>
                </a:lnTo>
                <a:lnTo>
                  <a:pt x="139" y="844"/>
                </a:lnTo>
                <a:lnTo>
                  <a:pt x="142" y="844"/>
                </a:lnTo>
                <a:lnTo>
                  <a:pt x="144" y="844"/>
                </a:lnTo>
                <a:lnTo>
                  <a:pt x="146" y="844"/>
                </a:lnTo>
                <a:lnTo>
                  <a:pt x="147" y="844"/>
                </a:lnTo>
                <a:lnTo>
                  <a:pt x="148" y="844"/>
                </a:lnTo>
                <a:lnTo>
                  <a:pt x="150" y="843"/>
                </a:lnTo>
                <a:lnTo>
                  <a:pt x="151" y="843"/>
                </a:lnTo>
                <a:lnTo>
                  <a:pt x="154" y="843"/>
                </a:lnTo>
                <a:lnTo>
                  <a:pt x="156" y="841"/>
                </a:lnTo>
                <a:lnTo>
                  <a:pt x="157" y="841"/>
                </a:lnTo>
                <a:lnTo>
                  <a:pt x="157" y="840"/>
                </a:lnTo>
                <a:lnTo>
                  <a:pt x="159" y="840"/>
                </a:lnTo>
                <a:lnTo>
                  <a:pt x="161" y="840"/>
                </a:lnTo>
                <a:lnTo>
                  <a:pt x="162" y="840"/>
                </a:lnTo>
                <a:lnTo>
                  <a:pt x="164" y="840"/>
                </a:lnTo>
                <a:lnTo>
                  <a:pt x="165" y="840"/>
                </a:lnTo>
                <a:lnTo>
                  <a:pt x="166" y="840"/>
                </a:lnTo>
                <a:lnTo>
                  <a:pt x="168" y="839"/>
                </a:lnTo>
                <a:lnTo>
                  <a:pt x="172" y="840"/>
                </a:lnTo>
                <a:lnTo>
                  <a:pt x="173" y="839"/>
                </a:lnTo>
                <a:lnTo>
                  <a:pt x="176" y="838"/>
                </a:lnTo>
                <a:lnTo>
                  <a:pt x="177" y="838"/>
                </a:lnTo>
                <a:lnTo>
                  <a:pt x="180" y="838"/>
                </a:lnTo>
                <a:lnTo>
                  <a:pt x="181" y="837"/>
                </a:lnTo>
                <a:lnTo>
                  <a:pt x="182" y="838"/>
                </a:lnTo>
                <a:lnTo>
                  <a:pt x="183" y="837"/>
                </a:lnTo>
                <a:lnTo>
                  <a:pt x="184" y="837"/>
                </a:lnTo>
                <a:lnTo>
                  <a:pt x="185" y="838"/>
                </a:lnTo>
                <a:lnTo>
                  <a:pt x="187" y="838"/>
                </a:lnTo>
                <a:lnTo>
                  <a:pt x="188" y="837"/>
                </a:lnTo>
                <a:lnTo>
                  <a:pt x="190" y="837"/>
                </a:lnTo>
                <a:lnTo>
                  <a:pt x="191" y="837"/>
                </a:lnTo>
                <a:lnTo>
                  <a:pt x="193" y="837"/>
                </a:lnTo>
                <a:lnTo>
                  <a:pt x="194" y="837"/>
                </a:lnTo>
                <a:lnTo>
                  <a:pt x="197" y="837"/>
                </a:lnTo>
                <a:lnTo>
                  <a:pt x="199" y="837"/>
                </a:lnTo>
                <a:lnTo>
                  <a:pt x="200" y="837"/>
                </a:lnTo>
                <a:lnTo>
                  <a:pt x="200" y="838"/>
                </a:lnTo>
                <a:lnTo>
                  <a:pt x="202" y="838"/>
                </a:lnTo>
                <a:lnTo>
                  <a:pt x="209" y="838"/>
                </a:lnTo>
                <a:lnTo>
                  <a:pt x="211" y="838"/>
                </a:lnTo>
                <a:lnTo>
                  <a:pt x="215" y="837"/>
                </a:lnTo>
                <a:lnTo>
                  <a:pt x="216" y="837"/>
                </a:lnTo>
                <a:lnTo>
                  <a:pt x="218" y="838"/>
                </a:lnTo>
                <a:lnTo>
                  <a:pt x="219" y="838"/>
                </a:lnTo>
                <a:lnTo>
                  <a:pt x="220" y="838"/>
                </a:lnTo>
                <a:lnTo>
                  <a:pt x="224" y="838"/>
                </a:lnTo>
                <a:lnTo>
                  <a:pt x="226" y="838"/>
                </a:lnTo>
                <a:lnTo>
                  <a:pt x="228" y="838"/>
                </a:lnTo>
                <a:lnTo>
                  <a:pt x="232" y="838"/>
                </a:lnTo>
                <a:lnTo>
                  <a:pt x="235" y="839"/>
                </a:lnTo>
                <a:lnTo>
                  <a:pt x="239" y="840"/>
                </a:lnTo>
                <a:lnTo>
                  <a:pt x="242" y="841"/>
                </a:lnTo>
                <a:lnTo>
                  <a:pt x="243" y="841"/>
                </a:lnTo>
                <a:lnTo>
                  <a:pt x="246" y="843"/>
                </a:lnTo>
                <a:lnTo>
                  <a:pt x="251" y="844"/>
                </a:lnTo>
                <a:lnTo>
                  <a:pt x="256" y="846"/>
                </a:lnTo>
                <a:lnTo>
                  <a:pt x="260" y="848"/>
                </a:lnTo>
                <a:lnTo>
                  <a:pt x="272" y="853"/>
                </a:lnTo>
                <a:lnTo>
                  <a:pt x="276" y="855"/>
                </a:lnTo>
                <a:lnTo>
                  <a:pt x="278" y="855"/>
                </a:lnTo>
                <a:lnTo>
                  <a:pt x="286" y="859"/>
                </a:lnTo>
                <a:lnTo>
                  <a:pt x="292" y="861"/>
                </a:lnTo>
                <a:lnTo>
                  <a:pt x="292" y="860"/>
                </a:lnTo>
                <a:lnTo>
                  <a:pt x="293" y="860"/>
                </a:lnTo>
                <a:lnTo>
                  <a:pt x="292" y="856"/>
                </a:lnTo>
                <a:lnTo>
                  <a:pt x="292" y="855"/>
                </a:lnTo>
                <a:lnTo>
                  <a:pt x="292" y="853"/>
                </a:lnTo>
                <a:lnTo>
                  <a:pt x="292" y="851"/>
                </a:lnTo>
                <a:lnTo>
                  <a:pt x="292" y="849"/>
                </a:lnTo>
                <a:lnTo>
                  <a:pt x="292" y="848"/>
                </a:lnTo>
                <a:lnTo>
                  <a:pt x="293" y="848"/>
                </a:lnTo>
                <a:lnTo>
                  <a:pt x="294" y="848"/>
                </a:lnTo>
                <a:lnTo>
                  <a:pt x="296" y="848"/>
                </a:lnTo>
                <a:lnTo>
                  <a:pt x="297" y="849"/>
                </a:lnTo>
                <a:lnTo>
                  <a:pt x="298" y="849"/>
                </a:lnTo>
                <a:lnTo>
                  <a:pt x="301" y="854"/>
                </a:lnTo>
                <a:lnTo>
                  <a:pt x="301" y="855"/>
                </a:lnTo>
                <a:lnTo>
                  <a:pt x="301" y="857"/>
                </a:lnTo>
                <a:lnTo>
                  <a:pt x="303" y="857"/>
                </a:lnTo>
                <a:lnTo>
                  <a:pt x="305" y="857"/>
                </a:lnTo>
                <a:lnTo>
                  <a:pt x="306" y="856"/>
                </a:lnTo>
                <a:lnTo>
                  <a:pt x="308" y="854"/>
                </a:lnTo>
                <a:lnTo>
                  <a:pt x="305" y="849"/>
                </a:lnTo>
                <a:lnTo>
                  <a:pt x="304" y="849"/>
                </a:lnTo>
                <a:lnTo>
                  <a:pt x="303" y="849"/>
                </a:lnTo>
                <a:lnTo>
                  <a:pt x="300" y="849"/>
                </a:lnTo>
                <a:lnTo>
                  <a:pt x="300" y="848"/>
                </a:lnTo>
                <a:lnTo>
                  <a:pt x="298" y="847"/>
                </a:lnTo>
                <a:lnTo>
                  <a:pt x="300" y="847"/>
                </a:lnTo>
                <a:lnTo>
                  <a:pt x="300" y="846"/>
                </a:lnTo>
                <a:lnTo>
                  <a:pt x="302" y="845"/>
                </a:lnTo>
                <a:lnTo>
                  <a:pt x="302" y="844"/>
                </a:lnTo>
                <a:lnTo>
                  <a:pt x="303" y="844"/>
                </a:lnTo>
                <a:lnTo>
                  <a:pt x="303" y="843"/>
                </a:lnTo>
                <a:lnTo>
                  <a:pt x="304" y="843"/>
                </a:lnTo>
                <a:lnTo>
                  <a:pt x="306" y="843"/>
                </a:lnTo>
                <a:lnTo>
                  <a:pt x="309" y="841"/>
                </a:lnTo>
                <a:lnTo>
                  <a:pt x="310" y="841"/>
                </a:lnTo>
                <a:lnTo>
                  <a:pt x="312" y="841"/>
                </a:lnTo>
                <a:lnTo>
                  <a:pt x="313" y="841"/>
                </a:lnTo>
                <a:lnTo>
                  <a:pt x="314" y="841"/>
                </a:lnTo>
                <a:lnTo>
                  <a:pt x="315" y="841"/>
                </a:lnTo>
                <a:lnTo>
                  <a:pt x="317" y="841"/>
                </a:lnTo>
                <a:lnTo>
                  <a:pt x="318" y="841"/>
                </a:lnTo>
                <a:lnTo>
                  <a:pt x="319" y="841"/>
                </a:lnTo>
                <a:lnTo>
                  <a:pt x="321" y="841"/>
                </a:lnTo>
                <a:lnTo>
                  <a:pt x="322" y="841"/>
                </a:lnTo>
                <a:lnTo>
                  <a:pt x="323" y="841"/>
                </a:lnTo>
                <a:lnTo>
                  <a:pt x="326" y="844"/>
                </a:lnTo>
                <a:lnTo>
                  <a:pt x="327" y="844"/>
                </a:lnTo>
                <a:lnTo>
                  <a:pt x="331" y="846"/>
                </a:lnTo>
                <a:lnTo>
                  <a:pt x="332" y="847"/>
                </a:lnTo>
                <a:lnTo>
                  <a:pt x="332" y="848"/>
                </a:lnTo>
                <a:lnTo>
                  <a:pt x="334" y="848"/>
                </a:lnTo>
                <a:lnTo>
                  <a:pt x="334" y="851"/>
                </a:lnTo>
                <a:lnTo>
                  <a:pt x="334" y="860"/>
                </a:lnTo>
                <a:lnTo>
                  <a:pt x="344" y="860"/>
                </a:lnTo>
                <a:lnTo>
                  <a:pt x="345" y="860"/>
                </a:lnTo>
                <a:lnTo>
                  <a:pt x="348" y="860"/>
                </a:lnTo>
                <a:lnTo>
                  <a:pt x="352" y="861"/>
                </a:lnTo>
                <a:lnTo>
                  <a:pt x="363" y="861"/>
                </a:lnTo>
                <a:lnTo>
                  <a:pt x="364" y="861"/>
                </a:lnTo>
                <a:lnTo>
                  <a:pt x="365" y="861"/>
                </a:lnTo>
                <a:lnTo>
                  <a:pt x="366" y="861"/>
                </a:lnTo>
                <a:lnTo>
                  <a:pt x="369" y="861"/>
                </a:lnTo>
                <a:lnTo>
                  <a:pt x="370" y="860"/>
                </a:lnTo>
                <a:lnTo>
                  <a:pt x="367" y="860"/>
                </a:lnTo>
                <a:lnTo>
                  <a:pt x="367" y="855"/>
                </a:lnTo>
                <a:lnTo>
                  <a:pt x="367" y="849"/>
                </a:lnTo>
                <a:lnTo>
                  <a:pt x="375" y="848"/>
                </a:lnTo>
                <a:lnTo>
                  <a:pt x="377" y="848"/>
                </a:lnTo>
                <a:lnTo>
                  <a:pt x="378" y="848"/>
                </a:lnTo>
                <a:lnTo>
                  <a:pt x="379" y="848"/>
                </a:lnTo>
                <a:lnTo>
                  <a:pt x="380" y="847"/>
                </a:lnTo>
                <a:lnTo>
                  <a:pt x="379" y="847"/>
                </a:lnTo>
                <a:lnTo>
                  <a:pt x="378" y="847"/>
                </a:lnTo>
                <a:lnTo>
                  <a:pt x="377" y="845"/>
                </a:lnTo>
                <a:lnTo>
                  <a:pt x="372" y="837"/>
                </a:lnTo>
                <a:lnTo>
                  <a:pt x="371" y="836"/>
                </a:lnTo>
                <a:lnTo>
                  <a:pt x="370" y="836"/>
                </a:lnTo>
                <a:lnTo>
                  <a:pt x="369" y="836"/>
                </a:lnTo>
                <a:lnTo>
                  <a:pt x="364" y="836"/>
                </a:lnTo>
                <a:lnTo>
                  <a:pt x="362" y="836"/>
                </a:lnTo>
                <a:lnTo>
                  <a:pt x="360" y="836"/>
                </a:lnTo>
                <a:lnTo>
                  <a:pt x="355" y="836"/>
                </a:lnTo>
                <a:lnTo>
                  <a:pt x="352" y="836"/>
                </a:lnTo>
                <a:lnTo>
                  <a:pt x="346" y="836"/>
                </a:lnTo>
                <a:lnTo>
                  <a:pt x="341" y="836"/>
                </a:lnTo>
                <a:lnTo>
                  <a:pt x="337" y="836"/>
                </a:lnTo>
                <a:lnTo>
                  <a:pt x="336" y="836"/>
                </a:lnTo>
                <a:lnTo>
                  <a:pt x="335" y="836"/>
                </a:lnTo>
                <a:lnTo>
                  <a:pt x="334" y="835"/>
                </a:lnTo>
                <a:lnTo>
                  <a:pt x="334" y="820"/>
                </a:lnTo>
                <a:lnTo>
                  <a:pt x="334" y="816"/>
                </a:lnTo>
                <a:lnTo>
                  <a:pt x="334" y="814"/>
                </a:lnTo>
                <a:lnTo>
                  <a:pt x="334" y="807"/>
                </a:lnTo>
                <a:lnTo>
                  <a:pt x="334" y="803"/>
                </a:lnTo>
                <a:lnTo>
                  <a:pt x="336" y="803"/>
                </a:lnTo>
                <a:lnTo>
                  <a:pt x="340" y="803"/>
                </a:lnTo>
                <a:lnTo>
                  <a:pt x="341" y="803"/>
                </a:lnTo>
                <a:lnTo>
                  <a:pt x="343" y="803"/>
                </a:lnTo>
                <a:lnTo>
                  <a:pt x="345" y="803"/>
                </a:lnTo>
                <a:lnTo>
                  <a:pt x="358" y="803"/>
                </a:lnTo>
                <a:lnTo>
                  <a:pt x="364" y="803"/>
                </a:lnTo>
                <a:lnTo>
                  <a:pt x="365" y="803"/>
                </a:lnTo>
                <a:lnTo>
                  <a:pt x="370" y="803"/>
                </a:lnTo>
                <a:lnTo>
                  <a:pt x="371" y="803"/>
                </a:lnTo>
                <a:lnTo>
                  <a:pt x="378" y="803"/>
                </a:lnTo>
                <a:lnTo>
                  <a:pt x="379" y="813"/>
                </a:lnTo>
                <a:lnTo>
                  <a:pt x="379" y="816"/>
                </a:lnTo>
                <a:lnTo>
                  <a:pt x="379" y="819"/>
                </a:lnTo>
                <a:lnTo>
                  <a:pt x="379" y="823"/>
                </a:lnTo>
                <a:lnTo>
                  <a:pt x="379" y="824"/>
                </a:lnTo>
                <a:lnTo>
                  <a:pt x="378" y="834"/>
                </a:lnTo>
                <a:lnTo>
                  <a:pt x="379" y="834"/>
                </a:lnTo>
                <a:lnTo>
                  <a:pt x="380" y="834"/>
                </a:lnTo>
                <a:lnTo>
                  <a:pt x="381" y="834"/>
                </a:lnTo>
                <a:lnTo>
                  <a:pt x="394" y="834"/>
                </a:lnTo>
                <a:lnTo>
                  <a:pt x="395" y="834"/>
                </a:lnTo>
                <a:lnTo>
                  <a:pt x="395" y="803"/>
                </a:lnTo>
                <a:lnTo>
                  <a:pt x="395" y="799"/>
                </a:lnTo>
                <a:lnTo>
                  <a:pt x="396" y="788"/>
                </a:lnTo>
                <a:lnTo>
                  <a:pt x="396" y="787"/>
                </a:lnTo>
                <a:lnTo>
                  <a:pt x="398" y="787"/>
                </a:lnTo>
                <a:lnTo>
                  <a:pt x="410" y="788"/>
                </a:lnTo>
                <a:lnTo>
                  <a:pt x="410" y="787"/>
                </a:lnTo>
                <a:lnTo>
                  <a:pt x="410" y="784"/>
                </a:lnTo>
                <a:lnTo>
                  <a:pt x="410" y="782"/>
                </a:lnTo>
                <a:lnTo>
                  <a:pt x="410" y="781"/>
                </a:lnTo>
                <a:lnTo>
                  <a:pt x="410" y="772"/>
                </a:lnTo>
                <a:lnTo>
                  <a:pt x="412" y="772"/>
                </a:lnTo>
                <a:lnTo>
                  <a:pt x="422" y="772"/>
                </a:lnTo>
                <a:lnTo>
                  <a:pt x="426" y="772"/>
                </a:lnTo>
                <a:lnTo>
                  <a:pt x="426" y="771"/>
                </a:lnTo>
                <a:lnTo>
                  <a:pt x="426" y="770"/>
                </a:lnTo>
                <a:lnTo>
                  <a:pt x="426" y="768"/>
                </a:lnTo>
                <a:lnTo>
                  <a:pt x="426" y="764"/>
                </a:lnTo>
                <a:lnTo>
                  <a:pt x="426" y="763"/>
                </a:lnTo>
                <a:lnTo>
                  <a:pt x="426" y="762"/>
                </a:lnTo>
                <a:lnTo>
                  <a:pt x="426" y="761"/>
                </a:lnTo>
                <a:lnTo>
                  <a:pt x="426" y="757"/>
                </a:lnTo>
                <a:lnTo>
                  <a:pt x="426" y="747"/>
                </a:lnTo>
                <a:lnTo>
                  <a:pt x="426" y="742"/>
                </a:lnTo>
                <a:lnTo>
                  <a:pt x="426" y="739"/>
                </a:lnTo>
                <a:lnTo>
                  <a:pt x="434" y="739"/>
                </a:lnTo>
                <a:lnTo>
                  <a:pt x="435" y="739"/>
                </a:lnTo>
                <a:lnTo>
                  <a:pt x="438" y="739"/>
                </a:lnTo>
                <a:lnTo>
                  <a:pt x="451" y="739"/>
                </a:lnTo>
                <a:lnTo>
                  <a:pt x="456" y="739"/>
                </a:lnTo>
                <a:lnTo>
                  <a:pt x="464" y="739"/>
                </a:lnTo>
                <a:lnTo>
                  <a:pt x="479" y="739"/>
                </a:lnTo>
                <a:lnTo>
                  <a:pt x="486" y="739"/>
                </a:lnTo>
                <a:lnTo>
                  <a:pt x="486" y="728"/>
                </a:lnTo>
                <a:lnTo>
                  <a:pt x="486" y="727"/>
                </a:lnTo>
                <a:lnTo>
                  <a:pt x="489" y="727"/>
                </a:lnTo>
                <a:lnTo>
                  <a:pt x="502" y="727"/>
                </a:lnTo>
                <a:lnTo>
                  <a:pt x="519" y="727"/>
                </a:lnTo>
                <a:lnTo>
                  <a:pt x="526" y="727"/>
                </a:lnTo>
                <a:lnTo>
                  <a:pt x="529" y="727"/>
                </a:lnTo>
                <a:lnTo>
                  <a:pt x="530" y="727"/>
                </a:lnTo>
                <a:lnTo>
                  <a:pt x="532" y="727"/>
                </a:lnTo>
                <a:lnTo>
                  <a:pt x="533" y="727"/>
                </a:lnTo>
                <a:lnTo>
                  <a:pt x="534" y="727"/>
                </a:lnTo>
                <a:lnTo>
                  <a:pt x="535" y="727"/>
                </a:lnTo>
                <a:lnTo>
                  <a:pt x="538" y="727"/>
                </a:lnTo>
                <a:lnTo>
                  <a:pt x="550" y="727"/>
                </a:lnTo>
                <a:lnTo>
                  <a:pt x="562" y="727"/>
                </a:lnTo>
                <a:lnTo>
                  <a:pt x="564" y="727"/>
                </a:lnTo>
                <a:lnTo>
                  <a:pt x="568" y="727"/>
                </a:lnTo>
                <a:lnTo>
                  <a:pt x="580" y="727"/>
                </a:lnTo>
                <a:lnTo>
                  <a:pt x="584" y="727"/>
                </a:lnTo>
                <a:lnTo>
                  <a:pt x="595" y="727"/>
                </a:lnTo>
                <a:lnTo>
                  <a:pt x="600" y="727"/>
                </a:lnTo>
                <a:lnTo>
                  <a:pt x="605" y="727"/>
                </a:lnTo>
                <a:lnTo>
                  <a:pt x="606" y="727"/>
                </a:lnTo>
                <a:lnTo>
                  <a:pt x="606" y="723"/>
                </a:lnTo>
                <a:lnTo>
                  <a:pt x="606" y="720"/>
                </a:lnTo>
                <a:lnTo>
                  <a:pt x="606" y="715"/>
                </a:lnTo>
                <a:lnTo>
                  <a:pt x="606" y="713"/>
                </a:lnTo>
                <a:lnTo>
                  <a:pt x="606" y="712"/>
                </a:lnTo>
                <a:lnTo>
                  <a:pt x="606" y="710"/>
                </a:lnTo>
                <a:lnTo>
                  <a:pt x="606" y="706"/>
                </a:lnTo>
                <a:lnTo>
                  <a:pt x="606" y="698"/>
                </a:lnTo>
                <a:lnTo>
                  <a:pt x="606" y="695"/>
                </a:lnTo>
                <a:lnTo>
                  <a:pt x="606" y="694"/>
                </a:lnTo>
                <a:lnTo>
                  <a:pt x="606" y="689"/>
                </a:lnTo>
                <a:lnTo>
                  <a:pt x="606" y="688"/>
                </a:lnTo>
                <a:lnTo>
                  <a:pt x="607" y="688"/>
                </a:lnTo>
                <a:lnTo>
                  <a:pt x="607" y="687"/>
                </a:lnTo>
                <a:lnTo>
                  <a:pt x="607" y="680"/>
                </a:lnTo>
                <a:lnTo>
                  <a:pt x="606" y="680"/>
                </a:lnTo>
                <a:lnTo>
                  <a:pt x="605" y="673"/>
                </a:lnTo>
                <a:lnTo>
                  <a:pt x="604" y="670"/>
                </a:lnTo>
                <a:lnTo>
                  <a:pt x="604" y="667"/>
                </a:lnTo>
                <a:lnTo>
                  <a:pt x="603" y="665"/>
                </a:lnTo>
                <a:lnTo>
                  <a:pt x="603" y="664"/>
                </a:lnTo>
                <a:lnTo>
                  <a:pt x="603" y="663"/>
                </a:lnTo>
                <a:lnTo>
                  <a:pt x="604" y="663"/>
                </a:lnTo>
                <a:lnTo>
                  <a:pt x="604" y="660"/>
                </a:lnTo>
                <a:lnTo>
                  <a:pt x="604" y="650"/>
                </a:lnTo>
                <a:lnTo>
                  <a:pt x="603" y="650"/>
                </a:lnTo>
                <a:lnTo>
                  <a:pt x="603" y="647"/>
                </a:lnTo>
                <a:lnTo>
                  <a:pt x="603" y="644"/>
                </a:lnTo>
                <a:lnTo>
                  <a:pt x="603" y="642"/>
                </a:lnTo>
                <a:lnTo>
                  <a:pt x="603" y="638"/>
                </a:lnTo>
                <a:lnTo>
                  <a:pt x="603" y="636"/>
                </a:lnTo>
                <a:lnTo>
                  <a:pt x="603" y="633"/>
                </a:lnTo>
                <a:lnTo>
                  <a:pt x="603" y="631"/>
                </a:lnTo>
                <a:lnTo>
                  <a:pt x="603" y="630"/>
                </a:lnTo>
                <a:lnTo>
                  <a:pt x="603" y="629"/>
                </a:lnTo>
                <a:lnTo>
                  <a:pt x="603" y="619"/>
                </a:lnTo>
                <a:lnTo>
                  <a:pt x="604" y="619"/>
                </a:lnTo>
                <a:lnTo>
                  <a:pt x="607" y="619"/>
                </a:lnTo>
                <a:lnTo>
                  <a:pt x="608" y="619"/>
                </a:lnTo>
                <a:lnTo>
                  <a:pt x="608" y="611"/>
                </a:lnTo>
                <a:lnTo>
                  <a:pt x="606" y="611"/>
                </a:lnTo>
                <a:lnTo>
                  <a:pt x="606" y="610"/>
                </a:lnTo>
                <a:lnTo>
                  <a:pt x="606" y="608"/>
                </a:lnTo>
                <a:lnTo>
                  <a:pt x="603" y="608"/>
                </a:lnTo>
                <a:lnTo>
                  <a:pt x="603" y="606"/>
                </a:lnTo>
                <a:lnTo>
                  <a:pt x="603" y="603"/>
                </a:lnTo>
                <a:lnTo>
                  <a:pt x="606" y="603"/>
                </a:lnTo>
                <a:lnTo>
                  <a:pt x="610" y="603"/>
                </a:lnTo>
                <a:lnTo>
                  <a:pt x="611" y="603"/>
                </a:lnTo>
                <a:lnTo>
                  <a:pt x="608" y="601"/>
                </a:lnTo>
                <a:lnTo>
                  <a:pt x="608" y="597"/>
                </a:lnTo>
                <a:lnTo>
                  <a:pt x="610" y="597"/>
                </a:lnTo>
                <a:lnTo>
                  <a:pt x="608" y="596"/>
                </a:lnTo>
                <a:lnTo>
                  <a:pt x="608" y="595"/>
                </a:lnTo>
                <a:lnTo>
                  <a:pt x="608" y="594"/>
                </a:lnTo>
                <a:lnTo>
                  <a:pt x="608" y="593"/>
                </a:lnTo>
                <a:lnTo>
                  <a:pt x="608" y="588"/>
                </a:lnTo>
                <a:lnTo>
                  <a:pt x="610" y="585"/>
                </a:lnTo>
                <a:lnTo>
                  <a:pt x="610" y="584"/>
                </a:lnTo>
                <a:lnTo>
                  <a:pt x="610" y="583"/>
                </a:lnTo>
                <a:lnTo>
                  <a:pt x="610" y="579"/>
                </a:lnTo>
                <a:lnTo>
                  <a:pt x="610" y="577"/>
                </a:lnTo>
                <a:lnTo>
                  <a:pt x="610" y="575"/>
                </a:lnTo>
                <a:lnTo>
                  <a:pt x="610" y="573"/>
                </a:lnTo>
                <a:lnTo>
                  <a:pt x="610" y="572"/>
                </a:lnTo>
                <a:lnTo>
                  <a:pt x="612" y="572"/>
                </a:lnTo>
                <a:lnTo>
                  <a:pt x="613" y="570"/>
                </a:lnTo>
                <a:lnTo>
                  <a:pt x="614" y="568"/>
                </a:lnTo>
                <a:lnTo>
                  <a:pt x="614" y="565"/>
                </a:lnTo>
                <a:lnTo>
                  <a:pt x="615" y="565"/>
                </a:lnTo>
                <a:lnTo>
                  <a:pt x="615" y="564"/>
                </a:lnTo>
                <a:lnTo>
                  <a:pt x="616" y="562"/>
                </a:lnTo>
                <a:lnTo>
                  <a:pt x="616" y="563"/>
                </a:lnTo>
                <a:lnTo>
                  <a:pt x="617" y="561"/>
                </a:lnTo>
                <a:lnTo>
                  <a:pt x="619" y="558"/>
                </a:lnTo>
                <a:lnTo>
                  <a:pt x="620" y="556"/>
                </a:lnTo>
                <a:lnTo>
                  <a:pt x="620" y="555"/>
                </a:lnTo>
                <a:lnTo>
                  <a:pt x="619" y="555"/>
                </a:lnTo>
                <a:lnTo>
                  <a:pt x="621" y="555"/>
                </a:lnTo>
                <a:lnTo>
                  <a:pt x="624" y="555"/>
                </a:lnTo>
                <a:lnTo>
                  <a:pt x="625" y="555"/>
                </a:lnTo>
                <a:lnTo>
                  <a:pt x="627" y="555"/>
                </a:lnTo>
                <a:lnTo>
                  <a:pt x="627" y="546"/>
                </a:lnTo>
                <a:lnTo>
                  <a:pt x="627" y="542"/>
                </a:lnTo>
                <a:lnTo>
                  <a:pt x="627" y="541"/>
                </a:lnTo>
                <a:lnTo>
                  <a:pt x="627" y="538"/>
                </a:lnTo>
                <a:lnTo>
                  <a:pt x="627" y="536"/>
                </a:lnTo>
                <a:lnTo>
                  <a:pt x="627" y="531"/>
                </a:lnTo>
                <a:lnTo>
                  <a:pt x="627" y="527"/>
                </a:lnTo>
                <a:lnTo>
                  <a:pt x="627" y="523"/>
                </a:lnTo>
                <a:lnTo>
                  <a:pt x="627" y="522"/>
                </a:lnTo>
                <a:lnTo>
                  <a:pt x="627" y="518"/>
                </a:lnTo>
                <a:lnTo>
                  <a:pt x="627" y="513"/>
                </a:lnTo>
                <a:lnTo>
                  <a:pt x="627" y="511"/>
                </a:lnTo>
                <a:lnTo>
                  <a:pt x="627" y="508"/>
                </a:lnTo>
                <a:lnTo>
                  <a:pt x="627" y="500"/>
                </a:lnTo>
                <a:lnTo>
                  <a:pt x="627" y="495"/>
                </a:lnTo>
                <a:lnTo>
                  <a:pt x="627" y="493"/>
                </a:lnTo>
                <a:lnTo>
                  <a:pt x="628" y="493"/>
                </a:lnTo>
                <a:lnTo>
                  <a:pt x="629" y="493"/>
                </a:lnTo>
                <a:lnTo>
                  <a:pt x="630" y="493"/>
                </a:lnTo>
                <a:lnTo>
                  <a:pt x="631" y="493"/>
                </a:lnTo>
                <a:lnTo>
                  <a:pt x="632" y="493"/>
                </a:lnTo>
                <a:lnTo>
                  <a:pt x="638" y="493"/>
                </a:lnTo>
                <a:lnTo>
                  <a:pt x="641" y="493"/>
                </a:lnTo>
                <a:lnTo>
                  <a:pt x="642" y="493"/>
                </a:lnTo>
                <a:lnTo>
                  <a:pt x="645" y="493"/>
                </a:lnTo>
                <a:lnTo>
                  <a:pt x="646" y="492"/>
                </a:lnTo>
                <a:lnTo>
                  <a:pt x="646" y="493"/>
                </a:lnTo>
                <a:lnTo>
                  <a:pt x="645" y="493"/>
                </a:lnTo>
                <a:lnTo>
                  <a:pt x="645" y="494"/>
                </a:lnTo>
                <a:lnTo>
                  <a:pt x="650" y="494"/>
                </a:lnTo>
                <a:lnTo>
                  <a:pt x="651" y="494"/>
                </a:lnTo>
                <a:lnTo>
                  <a:pt x="655" y="494"/>
                </a:lnTo>
                <a:lnTo>
                  <a:pt x="662" y="494"/>
                </a:lnTo>
                <a:lnTo>
                  <a:pt x="665" y="494"/>
                </a:lnTo>
                <a:lnTo>
                  <a:pt x="673" y="494"/>
                </a:lnTo>
                <a:lnTo>
                  <a:pt x="673" y="493"/>
                </a:lnTo>
                <a:lnTo>
                  <a:pt x="673" y="492"/>
                </a:lnTo>
                <a:lnTo>
                  <a:pt x="675" y="492"/>
                </a:lnTo>
                <a:lnTo>
                  <a:pt x="675" y="493"/>
                </a:lnTo>
                <a:lnTo>
                  <a:pt x="679" y="493"/>
                </a:lnTo>
                <a:lnTo>
                  <a:pt x="681" y="493"/>
                </a:lnTo>
                <a:lnTo>
                  <a:pt x="684" y="493"/>
                </a:lnTo>
                <a:lnTo>
                  <a:pt x="688" y="493"/>
                </a:lnTo>
                <a:lnTo>
                  <a:pt x="689" y="493"/>
                </a:lnTo>
                <a:lnTo>
                  <a:pt x="692" y="493"/>
                </a:lnTo>
                <a:lnTo>
                  <a:pt x="693" y="493"/>
                </a:lnTo>
                <a:lnTo>
                  <a:pt x="696" y="493"/>
                </a:lnTo>
                <a:lnTo>
                  <a:pt x="703" y="493"/>
                </a:lnTo>
                <a:lnTo>
                  <a:pt x="718" y="493"/>
                </a:lnTo>
                <a:lnTo>
                  <a:pt x="719" y="493"/>
                </a:lnTo>
                <a:lnTo>
                  <a:pt x="720" y="493"/>
                </a:lnTo>
                <a:lnTo>
                  <a:pt x="723" y="493"/>
                </a:lnTo>
                <a:lnTo>
                  <a:pt x="734" y="493"/>
                </a:lnTo>
                <a:lnTo>
                  <a:pt x="738" y="493"/>
                </a:lnTo>
                <a:lnTo>
                  <a:pt x="744" y="493"/>
                </a:lnTo>
                <a:lnTo>
                  <a:pt x="745" y="493"/>
                </a:lnTo>
                <a:lnTo>
                  <a:pt x="750" y="493"/>
                </a:lnTo>
                <a:lnTo>
                  <a:pt x="757" y="493"/>
                </a:lnTo>
                <a:lnTo>
                  <a:pt x="765" y="493"/>
                </a:lnTo>
                <a:lnTo>
                  <a:pt x="772" y="493"/>
                </a:lnTo>
                <a:lnTo>
                  <a:pt x="780" y="493"/>
                </a:lnTo>
                <a:lnTo>
                  <a:pt x="784" y="493"/>
                </a:lnTo>
                <a:lnTo>
                  <a:pt x="785" y="493"/>
                </a:lnTo>
                <a:lnTo>
                  <a:pt x="787" y="493"/>
                </a:lnTo>
                <a:lnTo>
                  <a:pt x="796" y="493"/>
                </a:lnTo>
                <a:lnTo>
                  <a:pt x="802" y="493"/>
                </a:lnTo>
                <a:lnTo>
                  <a:pt x="806" y="493"/>
                </a:lnTo>
                <a:lnTo>
                  <a:pt x="811" y="493"/>
                </a:lnTo>
                <a:lnTo>
                  <a:pt x="827" y="493"/>
                </a:lnTo>
                <a:lnTo>
                  <a:pt x="828" y="485"/>
                </a:lnTo>
                <a:lnTo>
                  <a:pt x="828" y="480"/>
                </a:lnTo>
                <a:lnTo>
                  <a:pt x="827" y="471"/>
                </a:lnTo>
                <a:lnTo>
                  <a:pt x="827" y="449"/>
                </a:lnTo>
                <a:lnTo>
                  <a:pt x="827" y="441"/>
                </a:lnTo>
                <a:lnTo>
                  <a:pt x="828" y="434"/>
                </a:lnTo>
                <a:lnTo>
                  <a:pt x="830" y="434"/>
                </a:lnTo>
                <a:lnTo>
                  <a:pt x="834" y="434"/>
                </a:lnTo>
                <a:lnTo>
                  <a:pt x="839" y="434"/>
                </a:lnTo>
                <a:lnTo>
                  <a:pt x="845" y="434"/>
                </a:lnTo>
                <a:lnTo>
                  <a:pt x="846" y="434"/>
                </a:lnTo>
                <a:lnTo>
                  <a:pt x="848" y="434"/>
                </a:lnTo>
                <a:lnTo>
                  <a:pt x="854" y="434"/>
                </a:lnTo>
                <a:lnTo>
                  <a:pt x="856" y="434"/>
                </a:lnTo>
                <a:lnTo>
                  <a:pt x="864" y="434"/>
                </a:lnTo>
                <a:lnTo>
                  <a:pt x="869" y="434"/>
                </a:lnTo>
                <a:lnTo>
                  <a:pt x="872" y="434"/>
                </a:lnTo>
                <a:lnTo>
                  <a:pt x="875" y="434"/>
                </a:lnTo>
                <a:lnTo>
                  <a:pt x="876" y="434"/>
                </a:lnTo>
                <a:lnTo>
                  <a:pt x="879" y="434"/>
                </a:lnTo>
                <a:lnTo>
                  <a:pt x="888" y="434"/>
                </a:lnTo>
                <a:lnTo>
                  <a:pt x="888" y="425"/>
                </a:lnTo>
                <a:lnTo>
                  <a:pt x="888" y="421"/>
                </a:lnTo>
                <a:lnTo>
                  <a:pt x="888" y="419"/>
                </a:lnTo>
                <a:lnTo>
                  <a:pt x="887" y="409"/>
                </a:lnTo>
                <a:lnTo>
                  <a:pt x="887" y="405"/>
                </a:lnTo>
                <a:lnTo>
                  <a:pt x="887" y="403"/>
                </a:lnTo>
                <a:lnTo>
                  <a:pt x="887" y="401"/>
                </a:lnTo>
                <a:lnTo>
                  <a:pt x="887" y="396"/>
                </a:lnTo>
                <a:lnTo>
                  <a:pt x="887" y="393"/>
                </a:lnTo>
                <a:lnTo>
                  <a:pt x="887" y="391"/>
                </a:lnTo>
                <a:lnTo>
                  <a:pt x="887" y="387"/>
                </a:lnTo>
                <a:lnTo>
                  <a:pt x="887" y="386"/>
                </a:lnTo>
                <a:lnTo>
                  <a:pt x="887" y="378"/>
                </a:lnTo>
                <a:lnTo>
                  <a:pt x="887" y="370"/>
                </a:lnTo>
                <a:lnTo>
                  <a:pt x="887" y="362"/>
                </a:lnTo>
                <a:lnTo>
                  <a:pt x="887" y="361"/>
                </a:lnTo>
                <a:lnTo>
                  <a:pt x="887" y="353"/>
                </a:lnTo>
                <a:lnTo>
                  <a:pt x="887" y="346"/>
                </a:lnTo>
                <a:lnTo>
                  <a:pt x="887" y="332"/>
                </a:lnTo>
                <a:lnTo>
                  <a:pt x="887" y="309"/>
                </a:lnTo>
                <a:lnTo>
                  <a:pt x="887" y="295"/>
                </a:lnTo>
                <a:lnTo>
                  <a:pt x="888" y="294"/>
                </a:lnTo>
                <a:lnTo>
                  <a:pt x="888" y="285"/>
                </a:lnTo>
                <a:lnTo>
                  <a:pt x="888" y="274"/>
                </a:lnTo>
                <a:lnTo>
                  <a:pt x="888" y="268"/>
                </a:lnTo>
                <a:lnTo>
                  <a:pt x="888" y="263"/>
                </a:lnTo>
                <a:lnTo>
                  <a:pt x="888" y="262"/>
                </a:lnTo>
                <a:lnTo>
                  <a:pt x="879" y="262"/>
                </a:lnTo>
                <a:lnTo>
                  <a:pt x="875" y="262"/>
                </a:lnTo>
                <a:lnTo>
                  <a:pt x="871" y="262"/>
                </a:lnTo>
                <a:lnTo>
                  <a:pt x="869" y="262"/>
                </a:lnTo>
                <a:lnTo>
                  <a:pt x="856" y="262"/>
                </a:lnTo>
                <a:lnTo>
                  <a:pt x="849" y="262"/>
                </a:lnTo>
                <a:lnTo>
                  <a:pt x="848" y="262"/>
                </a:lnTo>
                <a:lnTo>
                  <a:pt x="846" y="262"/>
                </a:lnTo>
                <a:lnTo>
                  <a:pt x="841" y="262"/>
                </a:lnTo>
                <a:lnTo>
                  <a:pt x="836" y="262"/>
                </a:lnTo>
                <a:lnTo>
                  <a:pt x="826" y="262"/>
                </a:lnTo>
                <a:lnTo>
                  <a:pt x="827" y="261"/>
                </a:lnTo>
                <a:lnTo>
                  <a:pt x="827" y="260"/>
                </a:lnTo>
                <a:lnTo>
                  <a:pt x="828" y="260"/>
                </a:lnTo>
                <a:lnTo>
                  <a:pt x="829" y="259"/>
                </a:lnTo>
                <a:lnTo>
                  <a:pt x="829" y="258"/>
                </a:lnTo>
                <a:lnTo>
                  <a:pt x="830" y="258"/>
                </a:lnTo>
                <a:lnTo>
                  <a:pt x="830" y="257"/>
                </a:lnTo>
                <a:lnTo>
                  <a:pt x="831" y="255"/>
                </a:lnTo>
                <a:lnTo>
                  <a:pt x="832" y="253"/>
                </a:lnTo>
                <a:lnTo>
                  <a:pt x="834" y="252"/>
                </a:lnTo>
                <a:lnTo>
                  <a:pt x="835" y="250"/>
                </a:lnTo>
                <a:lnTo>
                  <a:pt x="836" y="247"/>
                </a:lnTo>
                <a:lnTo>
                  <a:pt x="838" y="243"/>
                </a:lnTo>
                <a:lnTo>
                  <a:pt x="838" y="241"/>
                </a:lnTo>
                <a:lnTo>
                  <a:pt x="856" y="201"/>
                </a:lnTo>
                <a:lnTo>
                  <a:pt x="861" y="191"/>
                </a:lnTo>
                <a:lnTo>
                  <a:pt x="861" y="190"/>
                </a:lnTo>
                <a:lnTo>
                  <a:pt x="872" y="191"/>
                </a:lnTo>
                <a:lnTo>
                  <a:pt x="872" y="185"/>
                </a:lnTo>
                <a:lnTo>
                  <a:pt x="875" y="185"/>
                </a:lnTo>
                <a:lnTo>
                  <a:pt x="887" y="185"/>
                </a:lnTo>
                <a:lnTo>
                  <a:pt x="887" y="177"/>
                </a:lnTo>
                <a:lnTo>
                  <a:pt x="887" y="170"/>
                </a:lnTo>
                <a:lnTo>
                  <a:pt x="895" y="170"/>
                </a:lnTo>
                <a:lnTo>
                  <a:pt x="897" y="170"/>
                </a:lnTo>
                <a:lnTo>
                  <a:pt x="905" y="170"/>
                </a:lnTo>
                <a:lnTo>
                  <a:pt x="917" y="170"/>
                </a:lnTo>
                <a:lnTo>
                  <a:pt x="917" y="169"/>
                </a:lnTo>
                <a:lnTo>
                  <a:pt x="917" y="155"/>
                </a:lnTo>
                <a:lnTo>
                  <a:pt x="933" y="155"/>
                </a:lnTo>
                <a:lnTo>
                  <a:pt x="933" y="143"/>
                </a:lnTo>
                <a:lnTo>
                  <a:pt x="933" y="140"/>
                </a:lnTo>
                <a:lnTo>
                  <a:pt x="948" y="140"/>
                </a:lnTo>
                <a:lnTo>
                  <a:pt x="948" y="126"/>
                </a:lnTo>
                <a:lnTo>
                  <a:pt x="948" y="125"/>
                </a:lnTo>
                <a:lnTo>
                  <a:pt x="958" y="125"/>
                </a:lnTo>
                <a:lnTo>
                  <a:pt x="962" y="125"/>
                </a:lnTo>
                <a:lnTo>
                  <a:pt x="964" y="113"/>
                </a:lnTo>
                <a:lnTo>
                  <a:pt x="962" y="110"/>
                </a:lnTo>
                <a:lnTo>
                  <a:pt x="962" y="109"/>
                </a:lnTo>
                <a:lnTo>
                  <a:pt x="948" y="109"/>
                </a:lnTo>
                <a:lnTo>
                  <a:pt x="948" y="94"/>
                </a:lnTo>
                <a:lnTo>
                  <a:pt x="948" y="93"/>
                </a:lnTo>
                <a:lnTo>
                  <a:pt x="961" y="94"/>
                </a:lnTo>
                <a:lnTo>
                  <a:pt x="964" y="94"/>
                </a:lnTo>
                <a:lnTo>
                  <a:pt x="969" y="94"/>
                </a:lnTo>
                <a:lnTo>
                  <a:pt x="970" y="94"/>
                </a:lnTo>
                <a:lnTo>
                  <a:pt x="974" y="94"/>
                </a:lnTo>
                <a:lnTo>
                  <a:pt x="975" y="94"/>
                </a:lnTo>
                <a:lnTo>
                  <a:pt x="957" y="62"/>
                </a:lnTo>
                <a:lnTo>
                  <a:pt x="955" y="59"/>
                </a:lnTo>
                <a:lnTo>
                  <a:pt x="951" y="54"/>
                </a:lnTo>
                <a:lnTo>
                  <a:pt x="947" y="42"/>
                </a:lnTo>
                <a:lnTo>
                  <a:pt x="947" y="41"/>
                </a:lnTo>
                <a:lnTo>
                  <a:pt x="948" y="42"/>
                </a:lnTo>
                <a:lnTo>
                  <a:pt x="949" y="41"/>
                </a:lnTo>
                <a:lnTo>
                  <a:pt x="950" y="41"/>
                </a:lnTo>
                <a:lnTo>
                  <a:pt x="951" y="41"/>
                </a:lnTo>
                <a:lnTo>
                  <a:pt x="951" y="40"/>
                </a:lnTo>
                <a:lnTo>
                  <a:pt x="951" y="39"/>
                </a:lnTo>
                <a:lnTo>
                  <a:pt x="950" y="39"/>
                </a:lnTo>
                <a:lnTo>
                  <a:pt x="949" y="39"/>
                </a:lnTo>
                <a:lnTo>
                  <a:pt x="948" y="37"/>
                </a:lnTo>
                <a:lnTo>
                  <a:pt x="949" y="37"/>
                </a:lnTo>
                <a:lnTo>
                  <a:pt x="950" y="37"/>
                </a:lnTo>
                <a:lnTo>
                  <a:pt x="950" y="36"/>
                </a:lnTo>
                <a:lnTo>
                  <a:pt x="950" y="35"/>
                </a:lnTo>
                <a:lnTo>
                  <a:pt x="949" y="35"/>
                </a:lnTo>
                <a:lnTo>
                  <a:pt x="950" y="34"/>
                </a:lnTo>
                <a:lnTo>
                  <a:pt x="950" y="33"/>
                </a:lnTo>
                <a:lnTo>
                  <a:pt x="950" y="32"/>
                </a:lnTo>
                <a:lnTo>
                  <a:pt x="949" y="32"/>
                </a:lnTo>
                <a:lnTo>
                  <a:pt x="949" y="31"/>
                </a:lnTo>
                <a:lnTo>
                  <a:pt x="949" y="29"/>
                </a:lnTo>
                <a:lnTo>
                  <a:pt x="949" y="28"/>
                </a:lnTo>
                <a:lnTo>
                  <a:pt x="949" y="27"/>
                </a:lnTo>
                <a:lnTo>
                  <a:pt x="949" y="26"/>
                </a:lnTo>
                <a:lnTo>
                  <a:pt x="950" y="27"/>
                </a:lnTo>
                <a:lnTo>
                  <a:pt x="951" y="27"/>
                </a:lnTo>
                <a:lnTo>
                  <a:pt x="951" y="26"/>
                </a:lnTo>
                <a:lnTo>
                  <a:pt x="952" y="26"/>
                </a:lnTo>
                <a:lnTo>
                  <a:pt x="952" y="25"/>
                </a:lnTo>
                <a:lnTo>
                  <a:pt x="953" y="25"/>
                </a:lnTo>
                <a:lnTo>
                  <a:pt x="953" y="26"/>
                </a:lnTo>
                <a:lnTo>
                  <a:pt x="953" y="27"/>
                </a:lnTo>
                <a:lnTo>
                  <a:pt x="955" y="27"/>
                </a:lnTo>
                <a:lnTo>
                  <a:pt x="955" y="26"/>
                </a:lnTo>
                <a:lnTo>
                  <a:pt x="956" y="26"/>
                </a:lnTo>
                <a:lnTo>
                  <a:pt x="957" y="27"/>
                </a:lnTo>
                <a:lnTo>
                  <a:pt x="958" y="27"/>
                </a:lnTo>
                <a:lnTo>
                  <a:pt x="958" y="28"/>
                </a:lnTo>
                <a:lnTo>
                  <a:pt x="958" y="29"/>
                </a:lnTo>
                <a:lnTo>
                  <a:pt x="959" y="28"/>
                </a:lnTo>
                <a:lnTo>
                  <a:pt x="959" y="29"/>
                </a:lnTo>
                <a:lnTo>
                  <a:pt x="959" y="28"/>
                </a:lnTo>
                <a:lnTo>
                  <a:pt x="960" y="28"/>
                </a:lnTo>
                <a:lnTo>
                  <a:pt x="961" y="28"/>
                </a:lnTo>
                <a:lnTo>
                  <a:pt x="962" y="28"/>
                </a:lnTo>
                <a:lnTo>
                  <a:pt x="961" y="28"/>
                </a:lnTo>
                <a:lnTo>
                  <a:pt x="961" y="29"/>
                </a:lnTo>
                <a:lnTo>
                  <a:pt x="962" y="29"/>
                </a:lnTo>
                <a:lnTo>
                  <a:pt x="964" y="28"/>
                </a:lnTo>
                <a:lnTo>
                  <a:pt x="964" y="29"/>
                </a:lnTo>
                <a:lnTo>
                  <a:pt x="964" y="28"/>
                </a:lnTo>
                <a:lnTo>
                  <a:pt x="964" y="27"/>
                </a:lnTo>
                <a:lnTo>
                  <a:pt x="964" y="26"/>
                </a:lnTo>
                <a:lnTo>
                  <a:pt x="965" y="26"/>
                </a:lnTo>
                <a:lnTo>
                  <a:pt x="966" y="25"/>
                </a:lnTo>
                <a:lnTo>
                  <a:pt x="967" y="25"/>
                </a:lnTo>
                <a:lnTo>
                  <a:pt x="968" y="25"/>
                </a:lnTo>
                <a:lnTo>
                  <a:pt x="968" y="24"/>
                </a:lnTo>
                <a:lnTo>
                  <a:pt x="969" y="24"/>
                </a:lnTo>
                <a:lnTo>
                  <a:pt x="970" y="24"/>
                </a:lnTo>
                <a:lnTo>
                  <a:pt x="970" y="23"/>
                </a:lnTo>
                <a:lnTo>
                  <a:pt x="972" y="21"/>
                </a:lnTo>
                <a:lnTo>
                  <a:pt x="973" y="21"/>
                </a:lnTo>
                <a:lnTo>
                  <a:pt x="973" y="20"/>
                </a:lnTo>
                <a:lnTo>
                  <a:pt x="974" y="20"/>
                </a:lnTo>
                <a:lnTo>
                  <a:pt x="975" y="20"/>
                </a:lnTo>
                <a:lnTo>
                  <a:pt x="974" y="20"/>
                </a:lnTo>
                <a:lnTo>
                  <a:pt x="974" y="19"/>
                </a:lnTo>
                <a:lnTo>
                  <a:pt x="975" y="19"/>
                </a:lnTo>
                <a:lnTo>
                  <a:pt x="975" y="18"/>
                </a:lnTo>
                <a:lnTo>
                  <a:pt x="975" y="17"/>
                </a:lnTo>
                <a:lnTo>
                  <a:pt x="974" y="17"/>
                </a:lnTo>
                <a:lnTo>
                  <a:pt x="962" y="17"/>
                </a:lnTo>
                <a:lnTo>
                  <a:pt x="962" y="12"/>
                </a:lnTo>
                <a:lnTo>
                  <a:pt x="962" y="9"/>
                </a:lnTo>
                <a:lnTo>
                  <a:pt x="962" y="8"/>
                </a:lnTo>
                <a:lnTo>
                  <a:pt x="960" y="7"/>
                </a:lnTo>
                <a:lnTo>
                  <a:pt x="955" y="3"/>
                </a:lnTo>
                <a:lnTo>
                  <a:pt x="953" y="3"/>
                </a:lnTo>
                <a:lnTo>
                  <a:pt x="953" y="2"/>
                </a:lnTo>
                <a:lnTo>
                  <a:pt x="953" y="1"/>
                </a:lnTo>
                <a:lnTo>
                  <a:pt x="955" y="1"/>
                </a:lnTo>
                <a:lnTo>
                  <a:pt x="962" y="1"/>
                </a:lnTo>
                <a:lnTo>
                  <a:pt x="966" y="1"/>
                </a:lnTo>
                <a:lnTo>
                  <a:pt x="967" y="1"/>
                </a:lnTo>
                <a:lnTo>
                  <a:pt x="977" y="1"/>
                </a:lnTo>
                <a:lnTo>
                  <a:pt x="978" y="1"/>
                </a:lnTo>
                <a:lnTo>
                  <a:pt x="983" y="1"/>
                </a:lnTo>
                <a:lnTo>
                  <a:pt x="985" y="1"/>
                </a:lnTo>
                <a:lnTo>
                  <a:pt x="987" y="1"/>
                </a:lnTo>
                <a:lnTo>
                  <a:pt x="988" y="1"/>
                </a:lnTo>
                <a:lnTo>
                  <a:pt x="990" y="2"/>
                </a:lnTo>
                <a:lnTo>
                  <a:pt x="991" y="2"/>
                </a:lnTo>
                <a:lnTo>
                  <a:pt x="992" y="2"/>
                </a:lnTo>
                <a:lnTo>
                  <a:pt x="993" y="2"/>
                </a:lnTo>
                <a:lnTo>
                  <a:pt x="994" y="2"/>
                </a:lnTo>
                <a:lnTo>
                  <a:pt x="995" y="3"/>
                </a:lnTo>
                <a:lnTo>
                  <a:pt x="996" y="3"/>
                </a:lnTo>
                <a:lnTo>
                  <a:pt x="998" y="3"/>
                </a:lnTo>
                <a:lnTo>
                  <a:pt x="998" y="6"/>
                </a:lnTo>
                <a:lnTo>
                  <a:pt x="998" y="10"/>
                </a:lnTo>
                <a:lnTo>
                  <a:pt x="1002" y="10"/>
                </a:lnTo>
                <a:lnTo>
                  <a:pt x="1002" y="7"/>
                </a:lnTo>
                <a:lnTo>
                  <a:pt x="1002" y="6"/>
                </a:lnTo>
                <a:lnTo>
                  <a:pt x="1002" y="4"/>
                </a:lnTo>
                <a:lnTo>
                  <a:pt x="1013" y="6"/>
                </a:lnTo>
                <a:lnTo>
                  <a:pt x="1013" y="7"/>
                </a:lnTo>
                <a:lnTo>
                  <a:pt x="1013" y="17"/>
                </a:lnTo>
                <a:lnTo>
                  <a:pt x="1040" y="17"/>
                </a:lnTo>
                <a:lnTo>
                  <a:pt x="1059" y="17"/>
                </a:lnTo>
                <a:lnTo>
                  <a:pt x="1064" y="1"/>
                </a:lnTo>
                <a:lnTo>
                  <a:pt x="1065" y="1"/>
                </a:lnTo>
                <a:lnTo>
                  <a:pt x="1067" y="1"/>
                </a:lnTo>
                <a:lnTo>
                  <a:pt x="1071" y="1"/>
                </a:lnTo>
                <a:lnTo>
                  <a:pt x="1073" y="1"/>
                </a:lnTo>
                <a:lnTo>
                  <a:pt x="1079" y="1"/>
                </a:lnTo>
                <a:lnTo>
                  <a:pt x="1083" y="1"/>
                </a:lnTo>
                <a:lnTo>
                  <a:pt x="1085" y="1"/>
                </a:lnTo>
                <a:lnTo>
                  <a:pt x="1088" y="1"/>
                </a:lnTo>
                <a:lnTo>
                  <a:pt x="1089" y="1"/>
                </a:lnTo>
                <a:lnTo>
                  <a:pt x="1096" y="1"/>
                </a:lnTo>
                <a:lnTo>
                  <a:pt x="1096" y="4"/>
                </a:lnTo>
                <a:lnTo>
                  <a:pt x="1096" y="9"/>
                </a:lnTo>
                <a:lnTo>
                  <a:pt x="1096" y="14"/>
                </a:lnTo>
                <a:lnTo>
                  <a:pt x="1096" y="33"/>
                </a:lnTo>
                <a:lnTo>
                  <a:pt x="1096" y="36"/>
                </a:lnTo>
                <a:lnTo>
                  <a:pt x="1093" y="36"/>
                </a:lnTo>
                <a:lnTo>
                  <a:pt x="1091" y="36"/>
                </a:lnTo>
                <a:lnTo>
                  <a:pt x="1086" y="36"/>
                </a:lnTo>
                <a:lnTo>
                  <a:pt x="1077" y="36"/>
                </a:lnTo>
                <a:lnTo>
                  <a:pt x="1070" y="36"/>
                </a:lnTo>
                <a:lnTo>
                  <a:pt x="1069" y="36"/>
                </a:lnTo>
                <a:lnTo>
                  <a:pt x="1068" y="36"/>
                </a:lnTo>
                <a:lnTo>
                  <a:pt x="1064" y="36"/>
                </a:lnTo>
                <a:lnTo>
                  <a:pt x="1053" y="36"/>
                </a:lnTo>
                <a:lnTo>
                  <a:pt x="1053" y="49"/>
                </a:lnTo>
                <a:lnTo>
                  <a:pt x="1052" y="49"/>
                </a:lnTo>
                <a:lnTo>
                  <a:pt x="1052" y="52"/>
                </a:lnTo>
                <a:lnTo>
                  <a:pt x="1036" y="52"/>
                </a:lnTo>
                <a:lnTo>
                  <a:pt x="1025" y="52"/>
                </a:lnTo>
                <a:lnTo>
                  <a:pt x="1026" y="62"/>
                </a:lnTo>
                <a:lnTo>
                  <a:pt x="1026" y="64"/>
                </a:lnTo>
                <a:lnTo>
                  <a:pt x="1034" y="64"/>
                </a:lnTo>
                <a:lnTo>
                  <a:pt x="1035" y="64"/>
                </a:lnTo>
                <a:lnTo>
                  <a:pt x="1044" y="64"/>
                </a:lnTo>
                <a:lnTo>
                  <a:pt x="1077" y="64"/>
                </a:lnTo>
                <a:lnTo>
                  <a:pt x="1083" y="62"/>
                </a:lnTo>
                <a:lnTo>
                  <a:pt x="1098" y="62"/>
                </a:lnTo>
                <a:lnTo>
                  <a:pt x="1098" y="65"/>
                </a:lnTo>
                <a:lnTo>
                  <a:pt x="1098" y="74"/>
                </a:lnTo>
                <a:lnTo>
                  <a:pt x="1098" y="75"/>
                </a:lnTo>
                <a:lnTo>
                  <a:pt x="1098" y="85"/>
                </a:lnTo>
                <a:lnTo>
                  <a:pt x="1098" y="87"/>
                </a:lnTo>
                <a:lnTo>
                  <a:pt x="1098" y="96"/>
                </a:lnTo>
                <a:lnTo>
                  <a:pt x="1098" y="106"/>
                </a:lnTo>
                <a:lnTo>
                  <a:pt x="1098" y="116"/>
                </a:lnTo>
                <a:lnTo>
                  <a:pt x="1098" y="118"/>
                </a:lnTo>
                <a:lnTo>
                  <a:pt x="1097" y="121"/>
                </a:lnTo>
                <a:lnTo>
                  <a:pt x="1096" y="124"/>
                </a:lnTo>
                <a:lnTo>
                  <a:pt x="1095" y="125"/>
                </a:lnTo>
                <a:lnTo>
                  <a:pt x="1095" y="126"/>
                </a:lnTo>
                <a:lnTo>
                  <a:pt x="1096" y="125"/>
                </a:lnTo>
                <a:lnTo>
                  <a:pt x="1097" y="125"/>
                </a:lnTo>
                <a:lnTo>
                  <a:pt x="1098" y="125"/>
                </a:lnTo>
                <a:lnTo>
                  <a:pt x="1106" y="125"/>
                </a:lnTo>
                <a:lnTo>
                  <a:pt x="1120" y="125"/>
                </a:lnTo>
                <a:lnTo>
                  <a:pt x="1125" y="125"/>
                </a:lnTo>
                <a:lnTo>
                  <a:pt x="1126" y="125"/>
                </a:lnTo>
                <a:lnTo>
                  <a:pt x="1128" y="125"/>
                </a:lnTo>
                <a:lnTo>
                  <a:pt x="1136" y="125"/>
                </a:lnTo>
                <a:lnTo>
                  <a:pt x="1147" y="125"/>
                </a:lnTo>
                <a:lnTo>
                  <a:pt x="1163" y="125"/>
                </a:lnTo>
                <a:lnTo>
                  <a:pt x="1180" y="125"/>
                </a:lnTo>
                <a:lnTo>
                  <a:pt x="1189" y="125"/>
                </a:lnTo>
                <a:lnTo>
                  <a:pt x="1200" y="125"/>
                </a:lnTo>
                <a:lnTo>
                  <a:pt x="1216" y="125"/>
                </a:lnTo>
                <a:lnTo>
                  <a:pt x="1217" y="125"/>
                </a:lnTo>
                <a:lnTo>
                  <a:pt x="1221" y="125"/>
                </a:lnTo>
                <a:lnTo>
                  <a:pt x="1229" y="125"/>
                </a:lnTo>
                <a:lnTo>
                  <a:pt x="1236" y="125"/>
                </a:lnTo>
                <a:lnTo>
                  <a:pt x="1260" y="125"/>
                </a:lnTo>
                <a:lnTo>
                  <a:pt x="1261" y="125"/>
                </a:lnTo>
                <a:lnTo>
                  <a:pt x="1262" y="125"/>
                </a:lnTo>
                <a:lnTo>
                  <a:pt x="1266" y="125"/>
                </a:lnTo>
                <a:lnTo>
                  <a:pt x="1266" y="124"/>
                </a:lnTo>
                <a:lnTo>
                  <a:pt x="1264" y="124"/>
                </a:lnTo>
                <a:lnTo>
                  <a:pt x="1264" y="123"/>
                </a:lnTo>
                <a:lnTo>
                  <a:pt x="1263" y="123"/>
                </a:lnTo>
                <a:lnTo>
                  <a:pt x="1262" y="123"/>
                </a:lnTo>
                <a:lnTo>
                  <a:pt x="1261" y="124"/>
                </a:lnTo>
                <a:lnTo>
                  <a:pt x="1260" y="124"/>
                </a:lnTo>
                <a:lnTo>
                  <a:pt x="1259" y="124"/>
                </a:lnTo>
                <a:lnTo>
                  <a:pt x="1251" y="124"/>
                </a:lnTo>
                <a:lnTo>
                  <a:pt x="1251" y="123"/>
                </a:lnTo>
                <a:lnTo>
                  <a:pt x="1251" y="116"/>
                </a:lnTo>
                <a:lnTo>
                  <a:pt x="1251" y="115"/>
                </a:lnTo>
                <a:lnTo>
                  <a:pt x="1251" y="110"/>
                </a:lnTo>
                <a:lnTo>
                  <a:pt x="1251" y="107"/>
                </a:lnTo>
                <a:lnTo>
                  <a:pt x="1251" y="106"/>
                </a:lnTo>
                <a:lnTo>
                  <a:pt x="1250" y="66"/>
                </a:lnTo>
                <a:lnTo>
                  <a:pt x="1250" y="64"/>
                </a:lnTo>
                <a:lnTo>
                  <a:pt x="1241" y="64"/>
                </a:lnTo>
                <a:lnTo>
                  <a:pt x="1241" y="61"/>
                </a:lnTo>
                <a:lnTo>
                  <a:pt x="1244" y="61"/>
                </a:lnTo>
                <a:lnTo>
                  <a:pt x="1244" y="60"/>
                </a:lnTo>
                <a:lnTo>
                  <a:pt x="1244" y="59"/>
                </a:lnTo>
                <a:lnTo>
                  <a:pt x="1244" y="58"/>
                </a:lnTo>
                <a:lnTo>
                  <a:pt x="1242" y="58"/>
                </a:lnTo>
                <a:lnTo>
                  <a:pt x="1241" y="58"/>
                </a:lnTo>
                <a:lnTo>
                  <a:pt x="1241" y="57"/>
                </a:lnTo>
                <a:lnTo>
                  <a:pt x="1238" y="57"/>
                </a:lnTo>
                <a:lnTo>
                  <a:pt x="1226" y="57"/>
                </a:lnTo>
                <a:lnTo>
                  <a:pt x="1225" y="57"/>
                </a:lnTo>
                <a:lnTo>
                  <a:pt x="1224" y="60"/>
                </a:lnTo>
                <a:lnTo>
                  <a:pt x="1223" y="62"/>
                </a:lnTo>
                <a:lnTo>
                  <a:pt x="1221" y="64"/>
                </a:lnTo>
                <a:lnTo>
                  <a:pt x="1220" y="64"/>
                </a:lnTo>
                <a:lnTo>
                  <a:pt x="1220" y="62"/>
                </a:lnTo>
                <a:lnTo>
                  <a:pt x="1220" y="57"/>
                </a:lnTo>
                <a:lnTo>
                  <a:pt x="1220" y="40"/>
                </a:lnTo>
                <a:lnTo>
                  <a:pt x="1220" y="33"/>
                </a:lnTo>
                <a:lnTo>
                  <a:pt x="1220" y="20"/>
                </a:lnTo>
                <a:lnTo>
                  <a:pt x="1220" y="11"/>
                </a:lnTo>
                <a:lnTo>
                  <a:pt x="1220" y="10"/>
                </a:lnTo>
                <a:lnTo>
                  <a:pt x="1220" y="1"/>
                </a:lnTo>
                <a:lnTo>
                  <a:pt x="1221" y="1"/>
                </a:lnTo>
                <a:lnTo>
                  <a:pt x="1223" y="1"/>
                </a:lnTo>
                <a:lnTo>
                  <a:pt x="1227" y="1"/>
                </a:lnTo>
                <a:lnTo>
                  <a:pt x="1243" y="1"/>
                </a:lnTo>
                <a:lnTo>
                  <a:pt x="1246" y="1"/>
                </a:lnTo>
                <a:lnTo>
                  <a:pt x="1249" y="1"/>
                </a:lnTo>
                <a:lnTo>
                  <a:pt x="1255" y="1"/>
                </a:lnTo>
                <a:lnTo>
                  <a:pt x="1258" y="1"/>
                </a:lnTo>
                <a:lnTo>
                  <a:pt x="1266" y="1"/>
                </a:lnTo>
                <a:lnTo>
                  <a:pt x="1269" y="1"/>
                </a:lnTo>
                <a:lnTo>
                  <a:pt x="1270" y="1"/>
                </a:lnTo>
                <a:lnTo>
                  <a:pt x="1271" y="1"/>
                </a:lnTo>
                <a:lnTo>
                  <a:pt x="1278" y="0"/>
                </a:lnTo>
                <a:lnTo>
                  <a:pt x="1280" y="0"/>
                </a:lnTo>
                <a:lnTo>
                  <a:pt x="1281" y="0"/>
                </a:lnTo>
                <a:lnTo>
                  <a:pt x="1286" y="0"/>
                </a:lnTo>
                <a:lnTo>
                  <a:pt x="1287" y="0"/>
                </a:lnTo>
                <a:lnTo>
                  <a:pt x="1297" y="0"/>
                </a:lnTo>
                <a:lnTo>
                  <a:pt x="1306" y="0"/>
                </a:lnTo>
                <a:lnTo>
                  <a:pt x="1316" y="0"/>
                </a:lnTo>
                <a:lnTo>
                  <a:pt x="1324" y="0"/>
                </a:lnTo>
                <a:lnTo>
                  <a:pt x="1332" y="0"/>
                </a:lnTo>
                <a:lnTo>
                  <a:pt x="1333" y="0"/>
                </a:lnTo>
                <a:lnTo>
                  <a:pt x="1336" y="0"/>
                </a:lnTo>
                <a:lnTo>
                  <a:pt x="1340" y="0"/>
                </a:lnTo>
                <a:lnTo>
                  <a:pt x="1344" y="0"/>
                </a:lnTo>
                <a:lnTo>
                  <a:pt x="1346" y="0"/>
                </a:lnTo>
                <a:lnTo>
                  <a:pt x="1405" y="0"/>
                </a:lnTo>
                <a:lnTo>
                  <a:pt x="1410" y="0"/>
                </a:lnTo>
                <a:lnTo>
                  <a:pt x="1411" y="0"/>
                </a:lnTo>
                <a:lnTo>
                  <a:pt x="1445" y="0"/>
                </a:lnTo>
                <a:lnTo>
                  <a:pt x="1445" y="1"/>
                </a:lnTo>
                <a:lnTo>
                  <a:pt x="1442" y="3"/>
                </a:lnTo>
                <a:lnTo>
                  <a:pt x="1434" y="14"/>
                </a:lnTo>
                <a:lnTo>
                  <a:pt x="1433" y="16"/>
                </a:lnTo>
                <a:lnTo>
                  <a:pt x="1432" y="18"/>
                </a:lnTo>
                <a:lnTo>
                  <a:pt x="1427" y="24"/>
                </a:lnTo>
                <a:lnTo>
                  <a:pt x="1425" y="26"/>
                </a:lnTo>
                <a:lnTo>
                  <a:pt x="1425" y="27"/>
                </a:lnTo>
                <a:lnTo>
                  <a:pt x="1423" y="31"/>
                </a:lnTo>
                <a:lnTo>
                  <a:pt x="1400" y="61"/>
                </a:lnTo>
                <a:lnTo>
                  <a:pt x="1400" y="62"/>
                </a:lnTo>
                <a:lnTo>
                  <a:pt x="1399" y="64"/>
                </a:lnTo>
                <a:lnTo>
                  <a:pt x="1397" y="65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74" name="Freeform 2104">
            <a:extLst>
              <a:ext uri="{FF2B5EF4-FFF2-40B4-BE49-F238E27FC236}">
                <a16:creationId xmlns:a16="http://schemas.microsoft.com/office/drawing/2014/main" id="{60816A39-26D7-3068-719E-74EE6B4AD177}"/>
              </a:ext>
            </a:extLst>
          </p:cNvPr>
          <p:cNvSpPr>
            <a:spLocks/>
          </p:cNvSpPr>
          <p:nvPr/>
        </p:nvSpPr>
        <p:spPr bwMode="auto">
          <a:xfrm>
            <a:off x="4896719" y="1638776"/>
            <a:ext cx="777875" cy="906463"/>
          </a:xfrm>
          <a:custGeom>
            <a:avLst/>
            <a:gdLst>
              <a:gd name="T0" fmla="*/ 488 w 490"/>
              <a:gd name="T1" fmla="*/ 298 h 571"/>
              <a:gd name="T2" fmla="*/ 488 w 490"/>
              <a:gd name="T3" fmla="*/ 353 h 571"/>
              <a:gd name="T4" fmla="*/ 487 w 490"/>
              <a:gd name="T5" fmla="*/ 395 h 571"/>
              <a:gd name="T6" fmla="*/ 487 w 490"/>
              <a:gd name="T7" fmla="*/ 438 h 571"/>
              <a:gd name="T8" fmla="*/ 458 w 490"/>
              <a:gd name="T9" fmla="*/ 469 h 571"/>
              <a:gd name="T10" fmla="*/ 445 w 490"/>
              <a:gd name="T11" fmla="*/ 410 h 571"/>
              <a:gd name="T12" fmla="*/ 462 w 490"/>
              <a:gd name="T13" fmla="*/ 391 h 571"/>
              <a:gd name="T14" fmla="*/ 445 w 490"/>
              <a:gd name="T15" fmla="*/ 344 h 571"/>
              <a:gd name="T16" fmla="*/ 427 w 490"/>
              <a:gd name="T17" fmla="*/ 305 h 571"/>
              <a:gd name="T18" fmla="*/ 397 w 490"/>
              <a:gd name="T19" fmla="*/ 331 h 571"/>
              <a:gd name="T20" fmla="*/ 361 w 490"/>
              <a:gd name="T21" fmla="*/ 359 h 571"/>
              <a:gd name="T22" fmla="*/ 382 w 490"/>
              <a:gd name="T23" fmla="*/ 426 h 571"/>
              <a:gd name="T24" fmla="*/ 370 w 490"/>
              <a:gd name="T25" fmla="*/ 437 h 571"/>
              <a:gd name="T26" fmla="*/ 344 w 490"/>
              <a:gd name="T27" fmla="*/ 462 h 571"/>
              <a:gd name="T28" fmla="*/ 321 w 490"/>
              <a:gd name="T29" fmla="*/ 477 h 571"/>
              <a:gd name="T30" fmla="*/ 259 w 490"/>
              <a:gd name="T31" fmla="*/ 514 h 571"/>
              <a:gd name="T32" fmla="*/ 244 w 490"/>
              <a:gd name="T33" fmla="*/ 524 h 571"/>
              <a:gd name="T34" fmla="*/ 194 w 490"/>
              <a:gd name="T35" fmla="*/ 510 h 571"/>
              <a:gd name="T36" fmla="*/ 210 w 490"/>
              <a:gd name="T37" fmla="*/ 483 h 571"/>
              <a:gd name="T38" fmla="*/ 243 w 490"/>
              <a:gd name="T39" fmla="*/ 464 h 571"/>
              <a:gd name="T40" fmla="*/ 221 w 490"/>
              <a:gd name="T41" fmla="*/ 436 h 571"/>
              <a:gd name="T42" fmla="*/ 184 w 490"/>
              <a:gd name="T43" fmla="*/ 447 h 571"/>
              <a:gd name="T44" fmla="*/ 174 w 490"/>
              <a:gd name="T45" fmla="*/ 449 h 571"/>
              <a:gd name="T46" fmla="*/ 151 w 490"/>
              <a:gd name="T47" fmla="*/ 468 h 571"/>
              <a:gd name="T48" fmla="*/ 123 w 490"/>
              <a:gd name="T49" fmla="*/ 524 h 571"/>
              <a:gd name="T50" fmla="*/ 154 w 490"/>
              <a:gd name="T51" fmla="*/ 556 h 571"/>
              <a:gd name="T52" fmla="*/ 108 w 490"/>
              <a:gd name="T53" fmla="*/ 528 h 571"/>
              <a:gd name="T54" fmla="*/ 85 w 490"/>
              <a:gd name="T55" fmla="*/ 524 h 571"/>
              <a:gd name="T56" fmla="*/ 70 w 490"/>
              <a:gd name="T57" fmla="*/ 496 h 571"/>
              <a:gd name="T58" fmla="*/ 46 w 490"/>
              <a:gd name="T59" fmla="*/ 457 h 571"/>
              <a:gd name="T60" fmla="*/ 46 w 490"/>
              <a:gd name="T61" fmla="*/ 401 h 571"/>
              <a:gd name="T62" fmla="*/ 20 w 490"/>
              <a:gd name="T63" fmla="*/ 348 h 571"/>
              <a:gd name="T64" fmla="*/ 62 w 490"/>
              <a:gd name="T65" fmla="*/ 299 h 571"/>
              <a:gd name="T66" fmla="*/ 100 w 490"/>
              <a:gd name="T67" fmla="*/ 279 h 571"/>
              <a:gd name="T68" fmla="*/ 114 w 490"/>
              <a:gd name="T69" fmla="*/ 262 h 571"/>
              <a:gd name="T70" fmla="*/ 155 w 490"/>
              <a:gd name="T71" fmla="*/ 262 h 571"/>
              <a:gd name="T72" fmla="*/ 197 w 490"/>
              <a:gd name="T73" fmla="*/ 231 h 571"/>
              <a:gd name="T74" fmla="*/ 242 w 490"/>
              <a:gd name="T75" fmla="*/ 207 h 571"/>
              <a:gd name="T76" fmla="*/ 289 w 490"/>
              <a:gd name="T77" fmla="*/ 214 h 571"/>
              <a:gd name="T78" fmla="*/ 289 w 490"/>
              <a:gd name="T79" fmla="*/ 184 h 571"/>
              <a:gd name="T80" fmla="*/ 261 w 490"/>
              <a:gd name="T81" fmla="*/ 112 h 571"/>
              <a:gd name="T82" fmla="*/ 190 w 490"/>
              <a:gd name="T83" fmla="*/ 92 h 571"/>
              <a:gd name="T84" fmla="*/ 189 w 490"/>
              <a:gd name="T85" fmla="*/ 46 h 571"/>
              <a:gd name="T86" fmla="*/ 212 w 490"/>
              <a:gd name="T87" fmla="*/ 13 h 571"/>
              <a:gd name="T88" fmla="*/ 247 w 490"/>
              <a:gd name="T89" fmla="*/ 70 h 571"/>
              <a:gd name="T90" fmla="*/ 335 w 490"/>
              <a:gd name="T91" fmla="*/ 121 h 571"/>
              <a:gd name="T92" fmla="*/ 320 w 490"/>
              <a:gd name="T93" fmla="*/ 198 h 571"/>
              <a:gd name="T94" fmla="*/ 321 w 490"/>
              <a:gd name="T95" fmla="*/ 243 h 571"/>
              <a:gd name="T96" fmla="*/ 350 w 490"/>
              <a:gd name="T97" fmla="*/ 234 h 571"/>
              <a:gd name="T98" fmla="*/ 348 w 490"/>
              <a:gd name="T99" fmla="*/ 206 h 571"/>
              <a:gd name="T100" fmla="*/ 380 w 490"/>
              <a:gd name="T101" fmla="*/ 106 h 571"/>
              <a:gd name="T102" fmla="*/ 425 w 490"/>
              <a:gd name="T103" fmla="*/ 45 h 571"/>
              <a:gd name="T104" fmla="*/ 433 w 490"/>
              <a:gd name="T105" fmla="*/ 155 h 571"/>
              <a:gd name="T106" fmla="*/ 426 w 490"/>
              <a:gd name="T107" fmla="*/ 213 h 571"/>
              <a:gd name="T108" fmla="*/ 369 w 490"/>
              <a:gd name="T109" fmla="*/ 230 h 571"/>
              <a:gd name="T110" fmla="*/ 358 w 490"/>
              <a:gd name="T111" fmla="*/ 260 h 571"/>
              <a:gd name="T112" fmla="*/ 307 w 490"/>
              <a:gd name="T113" fmla="*/ 306 h 571"/>
              <a:gd name="T114" fmla="*/ 408 w 490"/>
              <a:gd name="T115" fmla="*/ 269 h 571"/>
              <a:gd name="T116" fmla="*/ 438 w 490"/>
              <a:gd name="T117" fmla="*/ 244 h 571"/>
              <a:gd name="T118" fmla="*/ 426 w 490"/>
              <a:gd name="T119" fmla="*/ 274 h 571"/>
              <a:gd name="T120" fmla="*/ 473 w 490"/>
              <a:gd name="T121" fmla="*/ 292 h 571"/>
              <a:gd name="T122" fmla="*/ 469 w 490"/>
              <a:gd name="T123" fmla="*/ 232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0" h="571">
                <a:moveTo>
                  <a:pt x="487" y="245"/>
                </a:moveTo>
                <a:lnTo>
                  <a:pt x="487" y="251"/>
                </a:lnTo>
                <a:lnTo>
                  <a:pt x="487" y="261"/>
                </a:lnTo>
                <a:lnTo>
                  <a:pt x="488" y="264"/>
                </a:lnTo>
                <a:lnTo>
                  <a:pt x="488" y="267"/>
                </a:lnTo>
                <a:lnTo>
                  <a:pt x="488" y="268"/>
                </a:lnTo>
                <a:lnTo>
                  <a:pt x="488" y="269"/>
                </a:lnTo>
                <a:lnTo>
                  <a:pt x="488" y="270"/>
                </a:lnTo>
                <a:lnTo>
                  <a:pt x="488" y="271"/>
                </a:lnTo>
                <a:lnTo>
                  <a:pt x="488" y="272"/>
                </a:lnTo>
                <a:lnTo>
                  <a:pt x="488" y="273"/>
                </a:lnTo>
                <a:lnTo>
                  <a:pt x="488" y="274"/>
                </a:lnTo>
                <a:lnTo>
                  <a:pt x="488" y="276"/>
                </a:lnTo>
                <a:lnTo>
                  <a:pt x="488" y="277"/>
                </a:lnTo>
                <a:lnTo>
                  <a:pt x="488" y="278"/>
                </a:lnTo>
                <a:lnTo>
                  <a:pt x="488" y="279"/>
                </a:lnTo>
                <a:lnTo>
                  <a:pt x="488" y="281"/>
                </a:lnTo>
                <a:lnTo>
                  <a:pt x="488" y="282"/>
                </a:lnTo>
                <a:lnTo>
                  <a:pt x="488" y="284"/>
                </a:lnTo>
                <a:lnTo>
                  <a:pt x="488" y="290"/>
                </a:lnTo>
                <a:lnTo>
                  <a:pt x="488" y="295"/>
                </a:lnTo>
                <a:lnTo>
                  <a:pt x="488" y="296"/>
                </a:lnTo>
                <a:lnTo>
                  <a:pt x="488" y="298"/>
                </a:lnTo>
                <a:lnTo>
                  <a:pt x="488" y="301"/>
                </a:lnTo>
                <a:lnTo>
                  <a:pt x="488" y="302"/>
                </a:lnTo>
                <a:lnTo>
                  <a:pt x="488" y="303"/>
                </a:lnTo>
                <a:lnTo>
                  <a:pt x="488" y="304"/>
                </a:lnTo>
                <a:lnTo>
                  <a:pt x="488" y="307"/>
                </a:lnTo>
                <a:lnTo>
                  <a:pt x="488" y="312"/>
                </a:lnTo>
                <a:lnTo>
                  <a:pt x="488" y="313"/>
                </a:lnTo>
                <a:lnTo>
                  <a:pt x="488" y="314"/>
                </a:lnTo>
                <a:lnTo>
                  <a:pt x="488" y="315"/>
                </a:lnTo>
                <a:lnTo>
                  <a:pt x="488" y="319"/>
                </a:lnTo>
                <a:lnTo>
                  <a:pt x="488" y="320"/>
                </a:lnTo>
                <a:lnTo>
                  <a:pt x="488" y="326"/>
                </a:lnTo>
                <a:lnTo>
                  <a:pt x="488" y="327"/>
                </a:lnTo>
                <a:lnTo>
                  <a:pt x="488" y="329"/>
                </a:lnTo>
                <a:lnTo>
                  <a:pt x="488" y="330"/>
                </a:lnTo>
                <a:lnTo>
                  <a:pt x="488" y="334"/>
                </a:lnTo>
                <a:lnTo>
                  <a:pt x="488" y="338"/>
                </a:lnTo>
                <a:lnTo>
                  <a:pt x="488" y="340"/>
                </a:lnTo>
                <a:lnTo>
                  <a:pt x="488" y="345"/>
                </a:lnTo>
                <a:lnTo>
                  <a:pt x="488" y="348"/>
                </a:lnTo>
                <a:lnTo>
                  <a:pt x="488" y="349"/>
                </a:lnTo>
                <a:lnTo>
                  <a:pt x="488" y="352"/>
                </a:lnTo>
                <a:lnTo>
                  <a:pt x="488" y="353"/>
                </a:lnTo>
                <a:lnTo>
                  <a:pt x="488" y="356"/>
                </a:lnTo>
                <a:lnTo>
                  <a:pt x="488" y="357"/>
                </a:lnTo>
                <a:lnTo>
                  <a:pt x="488" y="359"/>
                </a:lnTo>
                <a:lnTo>
                  <a:pt x="488" y="360"/>
                </a:lnTo>
                <a:lnTo>
                  <a:pt x="488" y="361"/>
                </a:lnTo>
                <a:lnTo>
                  <a:pt x="488" y="364"/>
                </a:lnTo>
                <a:lnTo>
                  <a:pt x="488" y="365"/>
                </a:lnTo>
                <a:lnTo>
                  <a:pt x="488" y="368"/>
                </a:lnTo>
                <a:lnTo>
                  <a:pt x="488" y="369"/>
                </a:lnTo>
                <a:lnTo>
                  <a:pt x="488" y="370"/>
                </a:lnTo>
                <a:lnTo>
                  <a:pt x="488" y="371"/>
                </a:lnTo>
                <a:lnTo>
                  <a:pt x="488" y="372"/>
                </a:lnTo>
                <a:lnTo>
                  <a:pt x="487" y="372"/>
                </a:lnTo>
                <a:lnTo>
                  <a:pt x="487" y="373"/>
                </a:lnTo>
                <a:lnTo>
                  <a:pt x="487" y="374"/>
                </a:lnTo>
                <a:lnTo>
                  <a:pt x="487" y="376"/>
                </a:lnTo>
                <a:lnTo>
                  <a:pt x="487" y="377"/>
                </a:lnTo>
                <a:lnTo>
                  <a:pt x="487" y="378"/>
                </a:lnTo>
                <a:lnTo>
                  <a:pt x="487" y="379"/>
                </a:lnTo>
                <a:lnTo>
                  <a:pt x="487" y="381"/>
                </a:lnTo>
                <a:lnTo>
                  <a:pt x="487" y="386"/>
                </a:lnTo>
                <a:lnTo>
                  <a:pt x="487" y="390"/>
                </a:lnTo>
                <a:lnTo>
                  <a:pt x="487" y="395"/>
                </a:lnTo>
                <a:lnTo>
                  <a:pt x="488" y="396"/>
                </a:lnTo>
                <a:lnTo>
                  <a:pt x="488" y="398"/>
                </a:lnTo>
                <a:lnTo>
                  <a:pt x="487" y="399"/>
                </a:lnTo>
                <a:lnTo>
                  <a:pt x="487" y="401"/>
                </a:lnTo>
                <a:lnTo>
                  <a:pt x="487" y="403"/>
                </a:lnTo>
                <a:lnTo>
                  <a:pt x="488" y="405"/>
                </a:lnTo>
                <a:lnTo>
                  <a:pt x="487" y="405"/>
                </a:lnTo>
                <a:lnTo>
                  <a:pt x="488" y="408"/>
                </a:lnTo>
                <a:lnTo>
                  <a:pt x="488" y="411"/>
                </a:lnTo>
                <a:lnTo>
                  <a:pt x="488" y="413"/>
                </a:lnTo>
                <a:lnTo>
                  <a:pt x="488" y="414"/>
                </a:lnTo>
                <a:lnTo>
                  <a:pt x="488" y="415"/>
                </a:lnTo>
                <a:lnTo>
                  <a:pt x="490" y="415"/>
                </a:lnTo>
                <a:lnTo>
                  <a:pt x="490" y="418"/>
                </a:lnTo>
                <a:lnTo>
                  <a:pt x="488" y="419"/>
                </a:lnTo>
                <a:lnTo>
                  <a:pt x="488" y="420"/>
                </a:lnTo>
                <a:lnTo>
                  <a:pt x="488" y="422"/>
                </a:lnTo>
                <a:lnTo>
                  <a:pt x="488" y="423"/>
                </a:lnTo>
                <a:lnTo>
                  <a:pt x="488" y="426"/>
                </a:lnTo>
                <a:lnTo>
                  <a:pt x="488" y="428"/>
                </a:lnTo>
                <a:lnTo>
                  <a:pt x="487" y="429"/>
                </a:lnTo>
                <a:lnTo>
                  <a:pt x="487" y="431"/>
                </a:lnTo>
                <a:lnTo>
                  <a:pt x="487" y="438"/>
                </a:lnTo>
                <a:lnTo>
                  <a:pt x="487" y="445"/>
                </a:lnTo>
                <a:lnTo>
                  <a:pt x="487" y="446"/>
                </a:lnTo>
                <a:lnTo>
                  <a:pt x="487" y="447"/>
                </a:lnTo>
                <a:lnTo>
                  <a:pt x="487" y="453"/>
                </a:lnTo>
                <a:lnTo>
                  <a:pt x="487" y="454"/>
                </a:lnTo>
                <a:lnTo>
                  <a:pt x="487" y="455"/>
                </a:lnTo>
                <a:lnTo>
                  <a:pt x="487" y="456"/>
                </a:lnTo>
                <a:lnTo>
                  <a:pt x="487" y="457"/>
                </a:lnTo>
                <a:lnTo>
                  <a:pt x="487" y="458"/>
                </a:lnTo>
                <a:lnTo>
                  <a:pt x="487" y="461"/>
                </a:lnTo>
                <a:lnTo>
                  <a:pt x="487" y="462"/>
                </a:lnTo>
                <a:lnTo>
                  <a:pt x="487" y="465"/>
                </a:lnTo>
                <a:lnTo>
                  <a:pt x="487" y="466"/>
                </a:lnTo>
                <a:lnTo>
                  <a:pt x="487" y="473"/>
                </a:lnTo>
                <a:lnTo>
                  <a:pt x="487" y="474"/>
                </a:lnTo>
                <a:lnTo>
                  <a:pt x="487" y="475"/>
                </a:lnTo>
                <a:lnTo>
                  <a:pt x="487" y="477"/>
                </a:lnTo>
                <a:lnTo>
                  <a:pt x="487" y="478"/>
                </a:lnTo>
                <a:lnTo>
                  <a:pt x="488" y="480"/>
                </a:lnTo>
                <a:lnTo>
                  <a:pt x="470" y="480"/>
                </a:lnTo>
                <a:lnTo>
                  <a:pt x="470" y="477"/>
                </a:lnTo>
                <a:lnTo>
                  <a:pt x="458" y="477"/>
                </a:lnTo>
                <a:lnTo>
                  <a:pt x="458" y="469"/>
                </a:lnTo>
                <a:lnTo>
                  <a:pt x="474" y="469"/>
                </a:lnTo>
                <a:lnTo>
                  <a:pt x="474" y="466"/>
                </a:lnTo>
                <a:lnTo>
                  <a:pt x="475" y="466"/>
                </a:lnTo>
                <a:lnTo>
                  <a:pt x="475" y="465"/>
                </a:lnTo>
                <a:lnTo>
                  <a:pt x="474" y="465"/>
                </a:lnTo>
                <a:lnTo>
                  <a:pt x="474" y="464"/>
                </a:lnTo>
                <a:lnTo>
                  <a:pt x="479" y="464"/>
                </a:lnTo>
                <a:lnTo>
                  <a:pt x="479" y="461"/>
                </a:lnTo>
                <a:lnTo>
                  <a:pt x="485" y="461"/>
                </a:lnTo>
                <a:lnTo>
                  <a:pt x="485" y="452"/>
                </a:lnTo>
                <a:lnTo>
                  <a:pt x="485" y="446"/>
                </a:lnTo>
                <a:lnTo>
                  <a:pt x="480" y="446"/>
                </a:lnTo>
                <a:lnTo>
                  <a:pt x="474" y="446"/>
                </a:lnTo>
                <a:lnTo>
                  <a:pt x="474" y="443"/>
                </a:lnTo>
                <a:lnTo>
                  <a:pt x="474" y="438"/>
                </a:lnTo>
                <a:lnTo>
                  <a:pt x="474" y="435"/>
                </a:lnTo>
                <a:lnTo>
                  <a:pt x="470" y="435"/>
                </a:lnTo>
                <a:lnTo>
                  <a:pt x="458" y="435"/>
                </a:lnTo>
                <a:lnTo>
                  <a:pt x="458" y="430"/>
                </a:lnTo>
                <a:lnTo>
                  <a:pt x="458" y="422"/>
                </a:lnTo>
                <a:lnTo>
                  <a:pt x="458" y="415"/>
                </a:lnTo>
                <a:lnTo>
                  <a:pt x="458" y="410"/>
                </a:lnTo>
                <a:lnTo>
                  <a:pt x="445" y="410"/>
                </a:lnTo>
                <a:lnTo>
                  <a:pt x="442" y="410"/>
                </a:lnTo>
                <a:lnTo>
                  <a:pt x="442" y="406"/>
                </a:lnTo>
                <a:lnTo>
                  <a:pt x="442" y="401"/>
                </a:lnTo>
                <a:lnTo>
                  <a:pt x="442" y="399"/>
                </a:lnTo>
                <a:lnTo>
                  <a:pt x="441" y="399"/>
                </a:lnTo>
                <a:lnTo>
                  <a:pt x="440" y="399"/>
                </a:lnTo>
                <a:lnTo>
                  <a:pt x="435" y="399"/>
                </a:lnTo>
                <a:lnTo>
                  <a:pt x="435" y="395"/>
                </a:lnTo>
                <a:lnTo>
                  <a:pt x="435" y="383"/>
                </a:lnTo>
                <a:lnTo>
                  <a:pt x="444" y="383"/>
                </a:lnTo>
                <a:lnTo>
                  <a:pt x="447" y="383"/>
                </a:lnTo>
                <a:lnTo>
                  <a:pt x="456" y="383"/>
                </a:lnTo>
                <a:lnTo>
                  <a:pt x="456" y="388"/>
                </a:lnTo>
                <a:lnTo>
                  <a:pt x="456" y="389"/>
                </a:lnTo>
                <a:lnTo>
                  <a:pt x="457" y="389"/>
                </a:lnTo>
                <a:lnTo>
                  <a:pt x="457" y="390"/>
                </a:lnTo>
                <a:lnTo>
                  <a:pt x="458" y="390"/>
                </a:lnTo>
                <a:lnTo>
                  <a:pt x="458" y="399"/>
                </a:lnTo>
                <a:lnTo>
                  <a:pt x="466" y="399"/>
                </a:lnTo>
                <a:lnTo>
                  <a:pt x="466" y="393"/>
                </a:lnTo>
                <a:lnTo>
                  <a:pt x="466" y="391"/>
                </a:lnTo>
                <a:lnTo>
                  <a:pt x="464" y="391"/>
                </a:lnTo>
                <a:lnTo>
                  <a:pt x="462" y="391"/>
                </a:lnTo>
                <a:lnTo>
                  <a:pt x="462" y="390"/>
                </a:lnTo>
                <a:lnTo>
                  <a:pt x="460" y="390"/>
                </a:lnTo>
                <a:lnTo>
                  <a:pt x="460" y="388"/>
                </a:lnTo>
                <a:lnTo>
                  <a:pt x="464" y="388"/>
                </a:lnTo>
                <a:lnTo>
                  <a:pt x="464" y="387"/>
                </a:lnTo>
                <a:lnTo>
                  <a:pt x="459" y="387"/>
                </a:lnTo>
                <a:lnTo>
                  <a:pt x="458" y="387"/>
                </a:lnTo>
                <a:lnTo>
                  <a:pt x="458" y="383"/>
                </a:lnTo>
                <a:lnTo>
                  <a:pt x="473" y="383"/>
                </a:lnTo>
                <a:lnTo>
                  <a:pt x="473" y="377"/>
                </a:lnTo>
                <a:lnTo>
                  <a:pt x="473" y="369"/>
                </a:lnTo>
                <a:lnTo>
                  <a:pt x="458" y="368"/>
                </a:lnTo>
                <a:lnTo>
                  <a:pt x="457" y="368"/>
                </a:lnTo>
                <a:lnTo>
                  <a:pt x="457" y="362"/>
                </a:lnTo>
                <a:lnTo>
                  <a:pt x="454" y="362"/>
                </a:lnTo>
                <a:lnTo>
                  <a:pt x="445" y="362"/>
                </a:lnTo>
                <a:lnTo>
                  <a:pt x="445" y="355"/>
                </a:lnTo>
                <a:lnTo>
                  <a:pt x="445" y="353"/>
                </a:lnTo>
                <a:lnTo>
                  <a:pt x="443" y="353"/>
                </a:lnTo>
                <a:lnTo>
                  <a:pt x="443" y="352"/>
                </a:lnTo>
                <a:lnTo>
                  <a:pt x="445" y="352"/>
                </a:lnTo>
                <a:lnTo>
                  <a:pt x="445" y="346"/>
                </a:lnTo>
                <a:lnTo>
                  <a:pt x="445" y="344"/>
                </a:lnTo>
                <a:lnTo>
                  <a:pt x="444" y="344"/>
                </a:lnTo>
                <a:lnTo>
                  <a:pt x="443" y="344"/>
                </a:lnTo>
                <a:lnTo>
                  <a:pt x="443" y="341"/>
                </a:lnTo>
                <a:lnTo>
                  <a:pt x="444" y="341"/>
                </a:lnTo>
                <a:lnTo>
                  <a:pt x="445" y="341"/>
                </a:lnTo>
                <a:lnTo>
                  <a:pt x="445" y="339"/>
                </a:lnTo>
                <a:lnTo>
                  <a:pt x="445" y="337"/>
                </a:lnTo>
                <a:lnTo>
                  <a:pt x="443" y="337"/>
                </a:lnTo>
                <a:lnTo>
                  <a:pt x="444" y="337"/>
                </a:lnTo>
                <a:lnTo>
                  <a:pt x="445" y="337"/>
                </a:lnTo>
                <a:lnTo>
                  <a:pt x="445" y="336"/>
                </a:lnTo>
                <a:lnTo>
                  <a:pt x="445" y="323"/>
                </a:lnTo>
                <a:lnTo>
                  <a:pt x="445" y="322"/>
                </a:lnTo>
                <a:lnTo>
                  <a:pt x="444" y="302"/>
                </a:lnTo>
                <a:lnTo>
                  <a:pt x="444" y="298"/>
                </a:lnTo>
                <a:lnTo>
                  <a:pt x="442" y="298"/>
                </a:lnTo>
                <a:lnTo>
                  <a:pt x="442" y="299"/>
                </a:lnTo>
                <a:lnTo>
                  <a:pt x="442" y="301"/>
                </a:lnTo>
                <a:lnTo>
                  <a:pt x="440" y="301"/>
                </a:lnTo>
                <a:lnTo>
                  <a:pt x="440" y="302"/>
                </a:lnTo>
                <a:lnTo>
                  <a:pt x="430" y="302"/>
                </a:lnTo>
                <a:lnTo>
                  <a:pt x="427" y="302"/>
                </a:lnTo>
                <a:lnTo>
                  <a:pt x="427" y="305"/>
                </a:lnTo>
                <a:lnTo>
                  <a:pt x="427" y="310"/>
                </a:lnTo>
                <a:lnTo>
                  <a:pt x="427" y="316"/>
                </a:lnTo>
                <a:lnTo>
                  <a:pt x="427" y="327"/>
                </a:lnTo>
                <a:lnTo>
                  <a:pt x="427" y="337"/>
                </a:lnTo>
                <a:lnTo>
                  <a:pt x="427" y="344"/>
                </a:lnTo>
                <a:lnTo>
                  <a:pt x="426" y="344"/>
                </a:lnTo>
                <a:lnTo>
                  <a:pt x="425" y="344"/>
                </a:lnTo>
                <a:lnTo>
                  <a:pt x="413" y="344"/>
                </a:lnTo>
                <a:lnTo>
                  <a:pt x="413" y="349"/>
                </a:lnTo>
                <a:lnTo>
                  <a:pt x="410" y="349"/>
                </a:lnTo>
                <a:lnTo>
                  <a:pt x="410" y="354"/>
                </a:lnTo>
                <a:lnTo>
                  <a:pt x="411" y="354"/>
                </a:lnTo>
                <a:lnTo>
                  <a:pt x="411" y="355"/>
                </a:lnTo>
                <a:lnTo>
                  <a:pt x="411" y="364"/>
                </a:lnTo>
                <a:lnTo>
                  <a:pt x="411" y="382"/>
                </a:lnTo>
                <a:lnTo>
                  <a:pt x="407" y="382"/>
                </a:lnTo>
                <a:lnTo>
                  <a:pt x="404" y="364"/>
                </a:lnTo>
                <a:lnTo>
                  <a:pt x="397" y="363"/>
                </a:lnTo>
                <a:lnTo>
                  <a:pt x="397" y="362"/>
                </a:lnTo>
                <a:lnTo>
                  <a:pt x="397" y="347"/>
                </a:lnTo>
                <a:lnTo>
                  <a:pt x="397" y="344"/>
                </a:lnTo>
                <a:lnTo>
                  <a:pt x="397" y="334"/>
                </a:lnTo>
                <a:lnTo>
                  <a:pt x="397" y="331"/>
                </a:lnTo>
                <a:lnTo>
                  <a:pt x="396" y="331"/>
                </a:lnTo>
                <a:lnTo>
                  <a:pt x="393" y="334"/>
                </a:lnTo>
                <a:lnTo>
                  <a:pt x="387" y="335"/>
                </a:lnTo>
                <a:lnTo>
                  <a:pt x="382" y="336"/>
                </a:lnTo>
                <a:lnTo>
                  <a:pt x="378" y="336"/>
                </a:lnTo>
                <a:lnTo>
                  <a:pt x="375" y="337"/>
                </a:lnTo>
                <a:lnTo>
                  <a:pt x="367" y="335"/>
                </a:lnTo>
                <a:lnTo>
                  <a:pt x="366" y="337"/>
                </a:lnTo>
                <a:lnTo>
                  <a:pt x="365" y="339"/>
                </a:lnTo>
                <a:lnTo>
                  <a:pt x="366" y="343"/>
                </a:lnTo>
                <a:lnTo>
                  <a:pt x="366" y="344"/>
                </a:lnTo>
                <a:lnTo>
                  <a:pt x="364" y="346"/>
                </a:lnTo>
                <a:lnTo>
                  <a:pt x="362" y="347"/>
                </a:lnTo>
                <a:lnTo>
                  <a:pt x="362" y="348"/>
                </a:lnTo>
                <a:lnTo>
                  <a:pt x="361" y="349"/>
                </a:lnTo>
                <a:lnTo>
                  <a:pt x="359" y="349"/>
                </a:lnTo>
                <a:lnTo>
                  <a:pt x="358" y="351"/>
                </a:lnTo>
                <a:lnTo>
                  <a:pt x="357" y="352"/>
                </a:lnTo>
                <a:lnTo>
                  <a:pt x="358" y="353"/>
                </a:lnTo>
                <a:lnTo>
                  <a:pt x="359" y="355"/>
                </a:lnTo>
                <a:lnTo>
                  <a:pt x="361" y="355"/>
                </a:lnTo>
                <a:lnTo>
                  <a:pt x="361" y="356"/>
                </a:lnTo>
                <a:lnTo>
                  <a:pt x="361" y="359"/>
                </a:lnTo>
                <a:lnTo>
                  <a:pt x="361" y="360"/>
                </a:lnTo>
                <a:lnTo>
                  <a:pt x="361" y="361"/>
                </a:lnTo>
                <a:lnTo>
                  <a:pt x="361" y="362"/>
                </a:lnTo>
                <a:lnTo>
                  <a:pt x="361" y="370"/>
                </a:lnTo>
                <a:lnTo>
                  <a:pt x="361" y="379"/>
                </a:lnTo>
                <a:lnTo>
                  <a:pt x="361" y="381"/>
                </a:lnTo>
                <a:lnTo>
                  <a:pt x="361" y="387"/>
                </a:lnTo>
                <a:lnTo>
                  <a:pt x="361" y="395"/>
                </a:lnTo>
                <a:lnTo>
                  <a:pt x="361" y="399"/>
                </a:lnTo>
                <a:lnTo>
                  <a:pt x="365" y="399"/>
                </a:lnTo>
                <a:lnTo>
                  <a:pt x="366" y="399"/>
                </a:lnTo>
                <a:lnTo>
                  <a:pt x="372" y="399"/>
                </a:lnTo>
                <a:lnTo>
                  <a:pt x="374" y="399"/>
                </a:lnTo>
                <a:lnTo>
                  <a:pt x="376" y="399"/>
                </a:lnTo>
                <a:lnTo>
                  <a:pt x="378" y="399"/>
                </a:lnTo>
                <a:lnTo>
                  <a:pt x="382" y="399"/>
                </a:lnTo>
                <a:lnTo>
                  <a:pt x="382" y="404"/>
                </a:lnTo>
                <a:lnTo>
                  <a:pt x="382" y="408"/>
                </a:lnTo>
                <a:lnTo>
                  <a:pt x="382" y="412"/>
                </a:lnTo>
                <a:lnTo>
                  <a:pt x="382" y="414"/>
                </a:lnTo>
                <a:lnTo>
                  <a:pt x="382" y="415"/>
                </a:lnTo>
                <a:lnTo>
                  <a:pt x="382" y="423"/>
                </a:lnTo>
                <a:lnTo>
                  <a:pt x="382" y="426"/>
                </a:lnTo>
                <a:lnTo>
                  <a:pt x="382" y="427"/>
                </a:lnTo>
                <a:lnTo>
                  <a:pt x="382" y="428"/>
                </a:lnTo>
                <a:lnTo>
                  <a:pt x="382" y="430"/>
                </a:lnTo>
                <a:lnTo>
                  <a:pt x="382" y="436"/>
                </a:lnTo>
                <a:lnTo>
                  <a:pt x="383" y="436"/>
                </a:lnTo>
                <a:lnTo>
                  <a:pt x="387" y="437"/>
                </a:lnTo>
                <a:lnTo>
                  <a:pt x="388" y="438"/>
                </a:lnTo>
                <a:lnTo>
                  <a:pt x="389" y="438"/>
                </a:lnTo>
                <a:lnTo>
                  <a:pt x="390" y="439"/>
                </a:lnTo>
                <a:lnTo>
                  <a:pt x="391" y="440"/>
                </a:lnTo>
                <a:lnTo>
                  <a:pt x="392" y="441"/>
                </a:lnTo>
                <a:lnTo>
                  <a:pt x="395" y="446"/>
                </a:lnTo>
                <a:lnTo>
                  <a:pt x="392" y="446"/>
                </a:lnTo>
                <a:lnTo>
                  <a:pt x="382" y="446"/>
                </a:lnTo>
                <a:lnTo>
                  <a:pt x="372" y="446"/>
                </a:lnTo>
                <a:lnTo>
                  <a:pt x="371" y="446"/>
                </a:lnTo>
                <a:lnTo>
                  <a:pt x="370" y="446"/>
                </a:lnTo>
                <a:lnTo>
                  <a:pt x="369" y="446"/>
                </a:lnTo>
                <a:lnTo>
                  <a:pt x="367" y="446"/>
                </a:lnTo>
                <a:lnTo>
                  <a:pt x="366" y="446"/>
                </a:lnTo>
                <a:lnTo>
                  <a:pt x="366" y="438"/>
                </a:lnTo>
                <a:lnTo>
                  <a:pt x="370" y="438"/>
                </a:lnTo>
                <a:lnTo>
                  <a:pt x="370" y="437"/>
                </a:lnTo>
                <a:lnTo>
                  <a:pt x="373" y="437"/>
                </a:lnTo>
                <a:lnTo>
                  <a:pt x="373" y="436"/>
                </a:lnTo>
                <a:lnTo>
                  <a:pt x="371" y="436"/>
                </a:lnTo>
                <a:lnTo>
                  <a:pt x="371" y="435"/>
                </a:lnTo>
                <a:lnTo>
                  <a:pt x="370" y="433"/>
                </a:lnTo>
                <a:lnTo>
                  <a:pt x="369" y="431"/>
                </a:lnTo>
                <a:lnTo>
                  <a:pt x="369" y="430"/>
                </a:lnTo>
                <a:lnTo>
                  <a:pt x="367" y="429"/>
                </a:lnTo>
                <a:lnTo>
                  <a:pt x="366" y="427"/>
                </a:lnTo>
                <a:lnTo>
                  <a:pt x="366" y="429"/>
                </a:lnTo>
                <a:lnTo>
                  <a:pt x="366" y="431"/>
                </a:lnTo>
                <a:lnTo>
                  <a:pt x="365" y="431"/>
                </a:lnTo>
                <a:lnTo>
                  <a:pt x="363" y="431"/>
                </a:lnTo>
                <a:lnTo>
                  <a:pt x="352" y="431"/>
                </a:lnTo>
                <a:lnTo>
                  <a:pt x="352" y="432"/>
                </a:lnTo>
                <a:lnTo>
                  <a:pt x="352" y="433"/>
                </a:lnTo>
                <a:lnTo>
                  <a:pt x="352" y="436"/>
                </a:lnTo>
                <a:lnTo>
                  <a:pt x="352" y="462"/>
                </a:lnTo>
                <a:lnTo>
                  <a:pt x="350" y="462"/>
                </a:lnTo>
                <a:lnTo>
                  <a:pt x="347" y="462"/>
                </a:lnTo>
                <a:lnTo>
                  <a:pt x="347" y="470"/>
                </a:lnTo>
                <a:lnTo>
                  <a:pt x="344" y="470"/>
                </a:lnTo>
                <a:lnTo>
                  <a:pt x="344" y="462"/>
                </a:lnTo>
                <a:lnTo>
                  <a:pt x="344" y="446"/>
                </a:lnTo>
                <a:lnTo>
                  <a:pt x="341" y="447"/>
                </a:lnTo>
                <a:lnTo>
                  <a:pt x="337" y="447"/>
                </a:lnTo>
                <a:lnTo>
                  <a:pt x="336" y="447"/>
                </a:lnTo>
                <a:lnTo>
                  <a:pt x="335" y="447"/>
                </a:lnTo>
                <a:lnTo>
                  <a:pt x="330" y="451"/>
                </a:lnTo>
                <a:lnTo>
                  <a:pt x="324" y="454"/>
                </a:lnTo>
                <a:lnTo>
                  <a:pt x="321" y="456"/>
                </a:lnTo>
                <a:lnTo>
                  <a:pt x="321" y="457"/>
                </a:lnTo>
                <a:lnTo>
                  <a:pt x="321" y="463"/>
                </a:lnTo>
                <a:lnTo>
                  <a:pt x="320" y="463"/>
                </a:lnTo>
                <a:lnTo>
                  <a:pt x="312" y="463"/>
                </a:lnTo>
                <a:lnTo>
                  <a:pt x="311" y="462"/>
                </a:lnTo>
                <a:lnTo>
                  <a:pt x="307" y="457"/>
                </a:lnTo>
                <a:lnTo>
                  <a:pt x="306" y="456"/>
                </a:lnTo>
                <a:lnTo>
                  <a:pt x="305" y="455"/>
                </a:lnTo>
                <a:lnTo>
                  <a:pt x="305" y="472"/>
                </a:lnTo>
                <a:lnTo>
                  <a:pt x="305" y="474"/>
                </a:lnTo>
                <a:lnTo>
                  <a:pt x="306" y="474"/>
                </a:lnTo>
                <a:lnTo>
                  <a:pt x="314" y="474"/>
                </a:lnTo>
                <a:lnTo>
                  <a:pt x="314" y="477"/>
                </a:lnTo>
                <a:lnTo>
                  <a:pt x="320" y="477"/>
                </a:lnTo>
                <a:lnTo>
                  <a:pt x="321" y="477"/>
                </a:lnTo>
                <a:lnTo>
                  <a:pt x="321" y="487"/>
                </a:lnTo>
                <a:lnTo>
                  <a:pt x="306" y="487"/>
                </a:lnTo>
                <a:lnTo>
                  <a:pt x="305" y="487"/>
                </a:lnTo>
                <a:lnTo>
                  <a:pt x="305" y="494"/>
                </a:lnTo>
                <a:lnTo>
                  <a:pt x="295" y="494"/>
                </a:lnTo>
                <a:lnTo>
                  <a:pt x="290" y="494"/>
                </a:lnTo>
                <a:lnTo>
                  <a:pt x="287" y="494"/>
                </a:lnTo>
                <a:lnTo>
                  <a:pt x="287" y="487"/>
                </a:lnTo>
                <a:lnTo>
                  <a:pt x="287" y="486"/>
                </a:lnTo>
                <a:lnTo>
                  <a:pt x="276" y="486"/>
                </a:lnTo>
                <a:lnTo>
                  <a:pt x="276" y="478"/>
                </a:lnTo>
                <a:lnTo>
                  <a:pt x="250" y="478"/>
                </a:lnTo>
                <a:lnTo>
                  <a:pt x="250" y="479"/>
                </a:lnTo>
                <a:lnTo>
                  <a:pt x="250" y="494"/>
                </a:lnTo>
                <a:lnTo>
                  <a:pt x="252" y="494"/>
                </a:lnTo>
                <a:lnTo>
                  <a:pt x="260" y="494"/>
                </a:lnTo>
                <a:lnTo>
                  <a:pt x="260" y="496"/>
                </a:lnTo>
                <a:lnTo>
                  <a:pt x="260" y="499"/>
                </a:lnTo>
                <a:lnTo>
                  <a:pt x="263" y="499"/>
                </a:lnTo>
                <a:lnTo>
                  <a:pt x="263" y="500"/>
                </a:lnTo>
                <a:lnTo>
                  <a:pt x="263" y="510"/>
                </a:lnTo>
                <a:lnTo>
                  <a:pt x="260" y="510"/>
                </a:lnTo>
                <a:lnTo>
                  <a:pt x="259" y="514"/>
                </a:lnTo>
                <a:lnTo>
                  <a:pt x="260" y="514"/>
                </a:lnTo>
                <a:lnTo>
                  <a:pt x="260" y="524"/>
                </a:lnTo>
                <a:lnTo>
                  <a:pt x="283" y="524"/>
                </a:lnTo>
                <a:lnTo>
                  <a:pt x="283" y="527"/>
                </a:lnTo>
                <a:lnTo>
                  <a:pt x="283" y="528"/>
                </a:lnTo>
                <a:lnTo>
                  <a:pt x="285" y="528"/>
                </a:lnTo>
                <a:lnTo>
                  <a:pt x="285" y="529"/>
                </a:lnTo>
                <a:lnTo>
                  <a:pt x="286" y="529"/>
                </a:lnTo>
                <a:lnTo>
                  <a:pt x="286" y="532"/>
                </a:lnTo>
                <a:lnTo>
                  <a:pt x="289" y="532"/>
                </a:lnTo>
                <a:lnTo>
                  <a:pt x="290" y="532"/>
                </a:lnTo>
                <a:lnTo>
                  <a:pt x="290" y="536"/>
                </a:lnTo>
                <a:lnTo>
                  <a:pt x="289" y="536"/>
                </a:lnTo>
                <a:lnTo>
                  <a:pt x="289" y="540"/>
                </a:lnTo>
                <a:lnTo>
                  <a:pt x="290" y="540"/>
                </a:lnTo>
                <a:lnTo>
                  <a:pt x="290" y="544"/>
                </a:lnTo>
                <a:lnTo>
                  <a:pt x="283" y="544"/>
                </a:lnTo>
                <a:lnTo>
                  <a:pt x="283" y="550"/>
                </a:lnTo>
                <a:lnTo>
                  <a:pt x="259" y="550"/>
                </a:lnTo>
                <a:lnTo>
                  <a:pt x="259" y="555"/>
                </a:lnTo>
                <a:lnTo>
                  <a:pt x="246" y="555"/>
                </a:lnTo>
                <a:lnTo>
                  <a:pt x="245" y="555"/>
                </a:lnTo>
                <a:lnTo>
                  <a:pt x="244" y="524"/>
                </a:lnTo>
                <a:lnTo>
                  <a:pt x="242" y="524"/>
                </a:lnTo>
                <a:lnTo>
                  <a:pt x="231" y="524"/>
                </a:lnTo>
                <a:lnTo>
                  <a:pt x="229" y="524"/>
                </a:lnTo>
                <a:lnTo>
                  <a:pt x="229" y="510"/>
                </a:lnTo>
                <a:lnTo>
                  <a:pt x="229" y="502"/>
                </a:lnTo>
                <a:lnTo>
                  <a:pt x="219" y="502"/>
                </a:lnTo>
                <a:lnTo>
                  <a:pt x="215" y="502"/>
                </a:lnTo>
                <a:lnTo>
                  <a:pt x="215" y="510"/>
                </a:lnTo>
                <a:lnTo>
                  <a:pt x="215" y="515"/>
                </a:lnTo>
                <a:lnTo>
                  <a:pt x="215" y="524"/>
                </a:lnTo>
                <a:lnTo>
                  <a:pt x="211" y="524"/>
                </a:lnTo>
                <a:lnTo>
                  <a:pt x="210" y="524"/>
                </a:lnTo>
                <a:lnTo>
                  <a:pt x="210" y="518"/>
                </a:lnTo>
                <a:lnTo>
                  <a:pt x="203" y="518"/>
                </a:lnTo>
                <a:lnTo>
                  <a:pt x="203" y="520"/>
                </a:lnTo>
                <a:lnTo>
                  <a:pt x="203" y="524"/>
                </a:lnTo>
                <a:lnTo>
                  <a:pt x="199" y="524"/>
                </a:lnTo>
                <a:lnTo>
                  <a:pt x="199" y="520"/>
                </a:lnTo>
                <a:lnTo>
                  <a:pt x="199" y="518"/>
                </a:lnTo>
                <a:lnTo>
                  <a:pt x="199" y="515"/>
                </a:lnTo>
                <a:lnTo>
                  <a:pt x="199" y="513"/>
                </a:lnTo>
                <a:lnTo>
                  <a:pt x="199" y="510"/>
                </a:lnTo>
                <a:lnTo>
                  <a:pt x="194" y="510"/>
                </a:lnTo>
                <a:lnTo>
                  <a:pt x="189" y="510"/>
                </a:lnTo>
                <a:lnTo>
                  <a:pt x="184" y="510"/>
                </a:lnTo>
                <a:lnTo>
                  <a:pt x="184" y="513"/>
                </a:lnTo>
                <a:lnTo>
                  <a:pt x="177" y="513"/>
                </a:lnTo>
                <a:lnTo>
                  <a:pt x="176" y="519"/>
                </a:lnTo>
                <a:lnTo>
                  <a:pt x="178" y="519"/>
                </a:lnTo>
                <a:lnTo>
                  <a:pt x="178" y="524"/>
                </a:lnTo>
                <a:lnTo>
                  <a:pt x="177" y="524"/>
                </a:lnTo>
                <a:lnTo>
                  <a:pt x="169" y="524"/>
                </a:lnTo>
                <a:lnTo>
                  <a:pt x="169" y="514"/>
                </a:lnTo>
                <a:lnTo>
                  <a:pt x="169" y="507"/>
                </a:lnTo>
                <a:lnTo>
                  <a:pt x="169" y="494"/>
                </a:lnTo>
                <a:lnTo>
                  <a:pt x="184" y="494"/>
                </a:lnTo>
                <a:lnTo>
                  <a:pt x="184" y="496"/>
                </a:lnTo>
                <a:lnTo>
                  <a:pt x="188" y="496"/>
                </a:lnTo>
                <a:lnTo>
                  <a:pt x="188" y="494"/>
                </a:lnTo>
                <a:lnTo>
                  <a:pt x="199" y="494"/>
                </a:lnTo>
                <a:lnTo>
                  <a:pt x="199" y="491"/>
                </a:lnTo>
                <a:lnTo>
                  <a:pt x="199" y="479"/>
                </a:lnTo>
                <a:lnTo>
                  <a:pt x="204" y="479"/>
                </a:lnTo>
                <a:lnTo>
                  <a:pt x="207" y="479"/>
                </a:lnTo>
                <a:lnTo>
                  <a:pt x="207" y="483"/>
                </a:lnTo>
                <a:lnTo>
                  <a:pt x="210" y="483"/>
                </a:lnTo>
                <a:lnTo>
                  <a:pt x="210" y="479"/>
                </a:lnTo>
                <a:lnTo>
                  <a:pt x="215" y="479"/>
                </a:lnTo>
                <a:lnTo>
                  <a:pt x="218" y="479"/>
                </a:lnTo>
                <a:lnTo>
                  <a:pt x="221" y="479"/>
                </a:lnTo>
                <a:lnTo>
                  <a:pt x="223" y="479"/>
                </a:lnTo>
                <a:lnTo>
                  <a:pt x="223" y="482"/>
                </a:lnTo>
                <a:lnTo>
                  <a:pt x="224" y="482"/>
                </a:lnTo>
                <a:lnTo>
                  <a:pt x="224" y="479"/>
                </a:lnTo>
                <a:lnTo>
                  <a:pt x="226" y="479"/>
                </a:lnTo>
                <a:lnTo>
                  <a:pt x="227" y="479"/>
                </a:lnTo>
                <a:lnTo>
                  <a:pt x="227" y="482"/>
                </a:lnTo>
                <a:lnTo>
                  <a:pt x="228" y="482"/>
                </a:lnTo>
                <a:lnTo>
                  <a:pt x="229" y="482"/>
                </a:lnTo>
                <a:lnTo>
                  <a:pt x="244" y="482"/>
                </a:lnTo>
                <a:lnTo>
                  <a:pt x="244" y="479"/>
                </a:lnTo>
                <a:lnTo>
                  <a:pt x="235" y="479"/>
                </a:lnTo>
                <a:lnTo>
                  <a:pt x="234" y="479"/>
                </a:lnTo>
                <a:lnTo>
                  <a:pt x="234" y="471"/>
                </a:lnTo>
                <a:lnTo>
                  <a:pt x="238" y="471"/>
                </a:lnTo>
                <a:lnTo>
                  <a:pt x="238" y="463"/>
                </a:lnTo>
                <a:lnTo>
                  <a:pt x="242" y="463"/>
                </a:lnTo>
                <a:lnTo>
                  <a:pt x="243" y="463"/>
                </a:lnTo>
                <a:lnTo>
                  <a:pt x="243" y="464"/>
                </a:lnTo>
                <a:lnTo>
                  <a:pt x="242" y="464"/>
                </a:lnTo>
                <a:lnTo>
                  <a:pt x="242" y="465"/>
                </a:lnTo>
                <a:lnTo>
                  <a:pt x="243" y="465"/>
                </a:lnTo>
                <a:lnTo>
                  <a:pt x="244" y="465"/>
                </a:lnTo>
                <a:lnTo>
                  <a:pt x="247" y="465"/>
                </a:lnTo>
                <a:lnTo>
                  <a:pt x="247" y="463"/>
                </a:lnTo>
                <a:lnTo>
                  <a:pt x="244" y="463"/>
                </a:lnTo>
                <a:lnTo>
                  <a:pt x="238" y="463"/>
                </a:lnTo>
                <a:lnTo>
                  <a:pt x="234" y="463"/>
                </a:lnTo>
                <a:lnTo>
                  <a:pt x="229" y="463"/>
                </a:lnTo>
                <a:lnTo>
                  <a:pt x="229" y="452"/>
                </a:lnTo>
                <a:lnTo>
                  <a:pt x="229" y="451"/>
                </a:lnTo>
                <a:lnTo>
                  <a:pt x="227" y="451"/>
                </a:lnTo>
                <a:lnTo>
                  <a:pt x="227" y="449"/>
                </a:lnTo>
                <a:lnTo>
                  <a:pt x="227" y="447"/>
                </a:lnTo>
                <a:lnTo>
                  <a:pt x="229" y="447"/>
                </a:lnTo>
                <a:lnTo>
                  <a:pt x="229" y="444"/>
                </a:lnTo>
                <a:lnTo>
                  <a:pt x="229" y="438"/>
                </a:lnTo>
                <a:lnTo>
                  <a:pt x="229" y="436"/>
                </a:lnTo>
                <a:lnTo>
                  <a:pt x="228" y="436"/>
                </a:lnTo>
                <a:lnTo>
                  <a:pt x="225" y="436"/>
                </a:lnTo>
                <a:lnTo>
                  <a:pt x="223" y="436"/>
                </a:lnTo>
                <a:lnTo>
                  <a:pt x="221" y="436"/>
                </a:lnTo>
                <a:lnTo>
                  <a:pt x="220" y="436"/>
                </a:lnTo>
                <a:lnTo>
                  <a:pt x="215" y="436"/>
                </a:lnTo>
                <a:lnTo>
                  <a:pt x="214" y="436"/>
                </a:lnTo>
                <a:lnTo>
                  <a:pt x="214" y="437"/>
                </a:lnTo>
                <a:lnTo>
                  <a:pt x="214" y="443"/>
                </a:lnTo>
                <a:lnTo>
                  <a:pt x="208" y="443"/>
                </a:lnTo>
                <a:lnTo>
                  <a:pt x="207" y="443"/>
                </a:lnTo>
                <a:lnTo>
                  <a:pt x="206" y="439"/>
                </a:lnTo>
                <a:lnTo>
                  <a:pt x="206" y="438"/>
                </a:lnTo>
                <a:lnTo>
                  <a:pt x="203" y="438"/>
                </a:lnTo>
                <a:lnTo>
                  <a:pt x="203" y="437"/>
                </a:lnTo>
                <a:lnTo>
                  <a:pt x="203" y="436"/>
                </a:lnTo>
                <a:lnTo>
                  <a:pt x="195" y="436"/>
                </a:lnTo>
                <a:lnTo>
                  <a:pt x="195" y="440"/>
                </a:lnTo>
                <a:lnTo>
                  <a:pt x="186" y="440"/>
                </a:lnTo>
                <a:lnTo>
                  <a:pt x="186" y="439"/>
                </a:lnTo>
                <a:lnTo>
                  <a:pt x="186" y="437"/>
                </a:lnTo>
                <a:lnTo>
                  <a:pt x="186" y="436"/>
                </a:lnTo>
                <a:lnTo>
                  <a:pt x="184" y="437"/>
                </a:lnTo>
                <a:lnTo>
                  <a:pt x="184" y="439"/>
                </a:lnTo>
                <a:lnTo>
                  <a:pt x="184" y="440"/>
                </a:lnTo>
                <a:lnTo>
                  <a:pt x="184" y="441"/>
                </a:lnTo>
                <a:lnTo>
                  <a:pt x="184" y="447"/>
                </a:lnTo>
                <a:lnTo>
                  <a:pt x="198" y="447"/>
                </a:lnTo>
                <a:lnTo>
                  <a:pt x="199" y="447"/>
                </a:lnTo>
                <a:lnTo>
                  <a:pt x="199" y="448"/>
                </a:lnTo>
                <a:lnTo>
                  <a:pt x="199" y="463"/>
                </a:lnTo>
                <a:lnTo>
                  <a:pt x="193" y="463"/>
                </a:lnTo>
                <a:lnTo>
                  <a:pt x="171" y="463"/>
                </a:lnTo>
                <a:lnTo>
                  <a:pt x="171" y="462"/>
                </a:lnTo>
                <a:lnTo>
                  <a:pt x="172" y="460"/>
                </a:lnTo>
                <a:lnTo>
                  <a:pt x="172" y="458"/>
                </a:lnTo>
                <a:lnTo>
                  <a:pt x="172" y="457"/>
                </a:lnTo>
                <a:lnTo>
                  <a:pt x="173" y="457"/>
                </a:lnTo>
                <a:lnTo>
                  <a:pt x="174" y="458"/>
                </a:lnTo>
                <a:lnTo>
                  <a:pt x="175" y="458"/>
                </a:lnTo>
                <a:lnTo>
                  <a:pt x="176" y="457"/>
                </a:lnTo>
                <a:lnTo>
                  <a:pt x="176" y="456"/>
                </a:lnTo>
                <a:lnTo>
                  <a:pt x="177" y="454"/>
                </a:lnTo>
                <a:lnTo>
                  <a:pt x="177" y="452"/>
                </a:lnTo>
                <a:lnTo>
                  <a:pt x="178" y="452"/>
                </a:lnTo>
                <a:lnTo>
                  <a:pt x="180" y="452"/>
                </a:lnTo>
                <a:lnTo>
                  <a:pt x="177" y="447"/>
                </a:lnTo>
                <a:lnTo>
                  <a:pt x="176" y="448"/>
                </a:lnTo>
                <a:lnTo>
                  <a:pt x="175" y="449"/>
                </a:lnTo>
                <a:lnTo>
                  <a:pt x="174" y="449"/>
                </a:lnTo>
                <a:lnTo>
                  <a:pt x="173" y="449"/>
                </a:lnTo>
                <a:lnTo>
                  <a:pt x="172" y="449"/>
                </a:lnTo>
                <a:lnTo>
                  <a:pt x="171" y="449"/>
                </a:lnTo>
                <a:lnTo>
                  <a:pt x="169" y="449"/>
                </a:lnTo>
                <a:lnTo>
                  <a:pt x="169" y="456"/>
                </a:lnTo>
                <a:lnTo>
                  <a:pt x="169" y="460"/>
                </a:lnTo>
                <a:lnTo>
                  <a:pt x="169" y="462"/>
                </a:lnTo>
                <a:lnTo>
                  <a:pt x="169" y="463"/>
                </a:lnTo>
                <a:lnTo>
                  <a:pt x="171" y="463"/>
                </a:lnTo>
                <a:lnTo>
                  <a:pt x="171" y="464"/>
                </a:lnTo>
                <a:lnTo>
                  <a:pt x="184" y="464"/>
                </a:lnTo>
                <a:lnTo>
                  <a:pt x="184" y="473"/>
                </a:lnTo>
                <a:lnTo>
                  <a:pt x="184" y="478"/>
                </a:lnTo>
                <a:lnTo>
                  <a:pt x="184" y="479"/>
                </a:lnTo>
                <a:lnTo>
                  <a:pt x="169" y="479"/>
                </a:lnTo>
                <a:lnTo>
                  <a:pt x="166" y="479"/>
                </a:lnTo>
                <a:lnTo>
                  <a:pt x="156" y="479"/>
                </a:lnTo>
                <a:lnTo>
                  <a:pt x="156" y="473"/>
                </a:lnTo>
                <a:lnTo>
                  <a:pt x="156" y="469"/>
                </a:lnTo>
                <a:lnTo>
                  <a:pt x="155" y="469"/>
                </a:lnTo>
                <a:lnTo>
                  <a:pt x="154" y="469"/>
                </a:lnTo>
                <a:lnTo>
                  <a:pt x="154" y="468"/>
                </a:lnTo>
                <a:lnTo>
                  <a:pt x="151" y="468"/>
                </a:lnTo>
                <a:lnTo>
                  <a:pt x="150" y="468"/>
                </a:lnTo>
                <a:lnTo>
                  <a:pt x="149" y="468"/>
                </a:lnTo>
                <a:lnTo>
                  <a:pt x="148" y="468"/>
                </a:lnTo>
                <a:lnTo>
                  <a:pt x="147" y="468"/>
                </a:lnTo>
                <a:lnTo>
                  <a:pt x="147" y="469"/>
                </a:lnTo>
                <a:lnTo>
                  <a:pt x="147" y="470"/>
                </a:lnTo>
                <a:lnTo>
                  <a:pt x="147" y="471"/>
                </a:lnTo>
                <a:lnTo>
                  <a:pt x="154" y="471"/>
                </a:lnTo>
                <a:lnTo>
                  <a:pt x="154" y="472"/>
                </a:lnTo>
                <a:lnTo>
                  <a:pt x="154" y="479"/>
                </a:lnTo>
                <a:lnTo>
                  <a:pt x="154" y="495"/>
                </a:lnTo>
                <a:lnTo>
                  <a:pt x="149" y="495"/>
                </a:lnTo>
                <a:lnTo>
                  <a:pt x="139" y="494"/>
                </a:lnTo>
                <a:lnTo>
                  <a:pt x="124" y="494"/>
                </a:lnTo>
                <a:lnTo>
                  <a:pt x="123" y="505"/>
                </a:lnTo>
                <a:lnTo>
                  <a:pt x="123" y="511"/>
                </a:lnTo>
                <a:lnTo>
                  <a:pt x="123" y="520"/>
                </a:lnTo>
                <a:lnTo>
                  <a:pt x="123" y="521"/>
                </a:lnTo>
                <a:lnTo>
                  <a:pt x="123" y="522"/>
                </a:lnTo>
                <a:lnTo>
                  <a:pt x="123" y="523"/>
                </a:lnTo>
                <a:lnTo>
                  <a:pt x="122" y="523"/>
                </a:lnTo>
                <a:lnTo>
                  <a:pt x="122" y="524"/>
                </a:lnTo>
                <a:lnTo>
                  <a:pt x="123" y="524"/>
                </a:lnTo>
                <a:lnTo>
                  <a:pt x="123" y="539"/>
                </a:lnTo>
                <a:lnTo>
                  <a:pt x="123" y="543"/>
                </a:lnTo>
                <a:lnTo>
                  <a:pt x="123" y="549"/>
                </a:lnTo>
                <a:lnTo>
                  <a:pt x="128" y="549"/>
                </a:lnTo>
                <a:lnTo>
                  <a:pt x="128" y="546"/>
                </a:lnTo>
                <a:lnTo>
                  <a:pt x="128" y="544"/>
                </a:lnTo>
                <a:lnTo>
                  <a:pt x="131" y="544"/>
                </a:lnTo>
                <a:lnTo>
                  <a:pt x="131" y="543"/>
                </a:lnTo>
                <a:lnTo>
                  <a:pt x="131" y="540"/>
                </a:lnTo>
                <a:lnTo>
                  <a:pt x="135" y="540"/>
                </a:lnTo>
                <a:lnTo>
                  <a:pt x="135" y="539"/>
                </a:lnTo>
                <a:lnTo>
                  <a:pt x="135" y="537"/>
                </a:lnTo>
                <a:lnTo>
                  <a:pt x="135" y="535"/>
                </a:lnTo>
                <a:lnTo>
                  <a:pt x="140" y="535"/>
                </a:lnTo>
                <a:lnTo>
                  <a:pt x="140" y="536"/>
                </a:lnTo>
                <a:lnTo>
                  <a:pt x="139" y="537"/>
                </a:lnTo>
                <a:lnTo>
                  <a:pt x="139" y="538"/>
                </a:lnTo>
                <a:lnTo>
                  <a:pt x="139" y="540"/>
                </a:lnTo>
                <a:lnTo>
                  <a:pt x="140" y="540"/>
                </a:lnTo>
                <a:lnTo>
                  <a:pt x="141" y="540"/>
                </a:lnTo>
                <a:lnTo>
                  <a:pt x="141" y="548"/>
                </a:lnTo>
                <a:lnTo>
                  <a:pt x="141" y="556"/>
                </a:lnTo>
                <a:lnTo>
                  <a:pt x="154" y="556"/>
                </a:lnTo>
                <a:lnTo>
                  <a:pt x="154" y="560"/>
                </a:lnTo>
                <a:lnTo>
                  <a:pt x="139" y="560"/>
                </a:lnTo>
                <a:lnTo>
                  <a:pt x="139" y="557"/>
                </a:lnTo>
                <a:lnTo>
                  <a:pt x="139" y="556"/>
                </a:lnTo>
                <a:lnTo>
                  <a:pt x="123" y="556"/>
                </a:lnTo>
                <a:lnTo>
                  <a:pt x="103" y="556"/>
                </a:lnTo>
                <a:lnTo>
                  <a:pt x="103" y="571"/>
                </a:lnTo>
                <a:lnTo>
                  <a:pt x="93" y="571"/>
                </a:lnTo>
                <a:lnTo>
                  <a:pt x="93" y="558"/>
                </a:lnTo>
                <a:lnTo>
                  <a:pt x="95" y="558"/>
                </a:lnTo>
                <a:lnTo>
                  <a:pt x="95" y="556"/>
                </a:lnTo>
                <a:lnTo>
                  <a:pt x="94" y="556"/>
                </a:lnTo>
                <a:lnTo>
                  <a:pt x="93" y="556"/>
                </a:lnTo>
                <a:lnTo>
                  <a:pt x="93" y="540"/>
                </a:lnTo>
                <a:lnTo>
                  <a:pt x="93" y="536"/>
                </a:lnTo>
                <a:lnTo>
                  <a:pt x="98" y="536"/>
                </a:lnTo>
                <a:lnTo>
                  <a:pt x="98" y="533"/>
                </a:lnTo>
                <a:lnTo>
                  <a:pt x="93" y="533"/>
                </a:lnTo>
                <a:lnTo>
                  <a:pt x="93" y="532"/>
                </a:lnTo>
                <a:lnTo>
                  <a:pt x="93" y="531"/>
                </a:lnTo>
                <a:lnTo>
                  <a:pt x="93" y="529"/>
                </a:lnTo>
                <a:lnTo>
                  <a:pt x="93" y="528"/>
                </a:lnTo>
                <a:lnTo>
                  <a:pt x="108" y="528"/>
                </a:lnTo>
                <a:lnTo>
                  <a:pt x="108" y="527"/>
                </a:lnTo>
                <a:lnTo>
                  <a:pt x="111" y="527"/>
                </a:lnTo>
                <a:lnTo>
                  <a:pt x="111" y="525"/>
                </a:lnTo>
                <a:lnTo>
                  <a:pt x="111" y="524"/>
                </a:lnTo>
                <a:lnTo>
                  <a:pt x="109" y="524"/>
                </a:lnTo>
                <a:lnTo>
                  <a:pt x="108" y="524"/>
                </a:lnTo>
                <a:lnTo>
                  <a:pt x="108" y="513"/>
                </a:lnTo>
                <a:lnTo>
                  <a:pt x="108" y="512"/>
                </a:lnTo>
                <a:lnTo>
                  <a:pt x="108" y="510"/>
                </a:lnTo>
                <a:lnTo>
                  <a:pt x="107" y="510"/>
                </a:lnTo>
                <a:lnTo>
                  <a:pt x="106" y="510"/>
                </a:lnTo>
                <a:lnTo>
                  <a:pt x="103" y="510"/>
                </a:lnTo>
                <a:lnTo>
                  <a:pt x="103" y="511"/>
                </a:lnTo>
                <a:lnTo>
                  <a:pt x="103" y="512"/>
                </a:lnTo>
                <a:lnTo>
                  <a:pt x="103" y="513"/>
                </a:lnTo>
                <a:lnTo>
                  <a:pt x="103" y="516"/>
                </a:lnTo>
                <a:lnTo>
                  <a:pt x="103" y="519"/>
                </a:lnTo>
                <a:lnTo>
                  <a:pt x="103" y="522"/>
                </a:lnTo>
                <a:lnTo>
                  <a:pt x="103" y="524"/>
                </a:lnTo>
                <a:lnTo>
                  <a:pt x="102" y="524"/>
                </a:lnTo>
                <a:lnTo>
                  <a:pt x="93" y="524"/>
                </a:lnTo>
                <a:lnTo>
                  <a:pt x="87" y="524"/>
                </a:lnTo>
                <a:lnTo>
                  <a:pt x="85" y="524"/>
                </a:lnTo>
                <a:lnTo>
                  <a:pt x="85" y="522"/>
                </a:lnTo>
                <a:lnTo>
                  <a:pt x="85" y="520"/>
                </a:lnTo>
                <a:lnTo>
                  <a:pt x="85" y="519"/>
                </a:lnTo>
                <a:lnTo>
                  <a:pt x="85" y="518"/>
                </a:lnTo>
                <a:lnTo>
                  <a:pt x="85" y="516"/>
                </a:lnTo>
                <a:lnTo>
                  <a:pt x="85" y="515"/>
                </a:lnTo>
                <a:lnTo>
                  <a:pt x="85" y="514"/>
                </a:lnTo>
                <a:lnTo>
                  <a:pt x="85" y="513"/>
                </a:lnTo>
                <a:lnTo>
                  <a:pt x="81" y="513"/>
                </a:lnTo>
                <a:lnTo>
                  <a:pt x="80" y="513"/>
                </a:lnTo>
                <a:lnTo>
                  <a:pt x="78" y="513"/>
                </a:lnTo>
                <a:lnTo>
                  <a:pt x="78" y="510"/>
                </a:lnTo>
                <a:lnTo>
                  <a:pt x="70" y="510"/>
                </a:lnTo>
                <a:lnTo>
                  <a:pt x="70" y="507"/>
                </a:lnTo>
                <a:lnTo>
                  <a:pt x="70" y="505"/>
                </a:lnTo>
                <a:lnTo>
                  <a:pt x="70" y="504"/>
                </a:lnTo>
                <a:lnTo>
                  <a:pt x="70" y="503"/>
                </a:lnTo>
                <a:lnTo>
                  <a:pt x="70" y="502"/>
                </a:lnTo>
                <a:lnTo>
                  <a:pt x="70" y="500"/>
                </a:lnTo>
                <a:lnTo>
                  <a:pt x="70" y="499"/>
                </a:lnTo>
                <a:lnTo>
                  <a:pt x="70" y="498"/>
                </a:lnTo>
                <a:lnTo>
                  <a:pt x="70" y="497"/>
                </a:lnTo>
                <a:lnTo>
                  <a:pt x="70" y="496"/>
                </a:lnTo>
                <a:lnTo>
                  <a:pt x="70" y="494"/>
                </a:lnTo>
                <a:lnTo>
                  <a:pt x="69" y="494"/>
                </a:lnTo>
                <a:lnTo>
                  <a:pt x="62" y="494"/>
                </a:lnTo>
                <a:lnTo>
                  <a:pt x="62" y="489"/>
                </a:lnTo>
                <a:lnTo>
                  <a:pt x="62" y="482"/>
                </a:lnTo>
                <a:lnTo>
                  <a:pt x="62" y="475"/>
                </a:lnTo>
                <a:lnTo>
                  <a:pt x="62" y="474"/>
                </a:lnTo>
                <a:lnTo>
                  <a:pt x="51" y="474"/>
                </a:lnTo>
                <a:lnTo>
                  <a:pt x="46" y="474"/>
                </a:lnTo>
                <a:lnTo>
                  <a:pt x="46" y="473"/>
                </a:lnTo>
                <a:lnTo>
                  <a:pt x="46" y="472"/>
                </a:lnTo>
                <a:lnTo>
                  <a:pt x="47" y="472"/>
                </a:lnTo>
                <a:lnTo>
                  <a:pt x="62" y="472"/>
                </a:lnTo>
                <a:lnTo>
                  <a:pt x="62" y="466"/>
                </a:lnTo>
                <a:lnTo>
                  <a:pt x="62" y="465"/>
                </a:lnTo>
                <a:lnTo>
                  <a:pt x="60" y="465"/>
                </a:lnTo>
                <a:lnTo>
                  <a:pt x="60" y="464"/>
                </a:lnTo>
                <a:lnTo>
                  <a:pt x="62" y="464"/>
                </a:lnTo>
                <a:lnTo>
                  <a:pt x="62" y="463"/>
                </a:lnTo>
                <a:lnTo>
                  <a:pt x="46" y="463"/>
                </a:lnTo>
                <a:lnTo>
                  <a:pt x="46" y="460"/>
                </a:lnTo>
                <a:lnTo>
                  <a:pt x="46" y="458"/>
                </a:lnTo>
                <a:lnTo>
                  <a:pt x="46" y="457"/>
                </a:lnTo>
                <a:lnTo>
                  <a:pt x="46" y="456"/>
                </a:lnTo>
                <a:lnTo>
                  <a:pt x="46" y="455"/>
                </a:lnTo>
                <a:lnTo>
                  <a:pt x="46" y="454"/>
                </a:lnTo>
                <a:lnTo>
                  <a:pt x="45" y="455"/>
                </a:lnTo>
                <a:lnTo>
                  <a:pt x="44" y="453"/>
                </a:lnTo>
                <a:lnTo>
                  <a:pt x="46" y="452"/>
                </a:lnTo>
                <a:lnTo>
                  <a:pt x="46" y="451"/>
                </a:lnTo>
                <a:lnTo>
                  <a:pt x="46" y="448"/>
                </a:lnTo>
                <a:lnTo>
                  <a:pt x="46" y="440"/>
                </a:lnTo>
                <a:lnTo>
                  <a:pt x="46" y="439"/>
                </a:lnTo>
                <a:lnTo>
                  <a:pt x="31" y="439"/>
                </a:lnTo>
                <a:lnTo>
                  <a:pt x="31" y="424"/>
                </a:lnTo>
                <a:lnTo>
                  <a:pt x="39" y="424"/>
                </a:lnTo>
                <a:lnTo>
                  <a:pt x="39" y="432"/>
                </a:lnTo>
                <a:lnTo>
                  <a:pt x="40" y="432"/>
                </a:lnTo>
                <a:lnTo>
                  <a:pt x="43" y="432"/>
                </a:lnTo>
                <a:lnTo>
                  <a:pt x="46" y="432"/>
                </a:lnTo>
                <a:lnTo>
                  <a:pt x="46" y="424"/>
                </a:lnTo>
                <a:lnTo>
                  <a:pt x="46" y="416"/>
                </a:lnTo>
                <a:lnTo>
                  <a:pt x="46" y="414"/>
                </a:lnTo>
                <a:lnTo>
                  <a:pt x="46" y="413"/>
                </a:lnTo>
                <a:lnTo>
                  <a:pt x="46" y="405"/>
                </a:lnTo>
                <a:lnTo>
                  <a:pt x="46" y="401"/>
                </a:lnTo>
                <a:lnTo>
                  <a:pt x="39" y="401"/>
                </a:lnTo>
                <a:lnTo>
                  <a:pt x="39" y="386"/>
                </a:lnTo>
                <a:lnTo>
                  <a:pt x="38" y="382"/>
                </a:lnTo>
                <a:lnTo>
                  <a:pt x="38" y="377"/>
                </a:lnTo>
                <a:lnTo>
                  <a:pt x="38" y="372"/>
                </a:lnTo>
                <a:lnTo>
                  <a:pt x="38" y="371"/>
                </a:lnTo>
                <a:lnTo>
                  <a:pt x="37" y="371"/>
                </a:lnTo>
                <a:lnTo>
                  <a:pt x="31" y="371"/>
                </a:lnTo>
                <a:lnTo>
                  <a:pt x="31" y="370"/>
                </a:lnTo>
                <a:lnTo>
                  <a:pt x="31" y="369"/>
                </a:lnTo>
                <a:lnTo>
                  <a:pt x="37" y="369"/>
                </a:lnTo>
                <a:lnTo>
                  <a:pt x="46" y="368"/>
                </a:lnTo>
                <a:lnTo>
                  <a:pt x="46" y="366"/>
                </a:lnTo>
                <a:lnTo>
                  <a:pt x="46" y="363"/>
                </a:lnTo>
                <a:lnTo>
                  <a:pt x="46" y="361"/>
                </a:lnTo>
                <a:lnTo>
                  <a:pt x="46" y="360"/>
                </a:lnTo>
                <a:lnTo>
                  <a:pt x="43" y="361"/>
                </a:lnTo>
                <a:lnTo>
                  <a:pt x="43" y="340"/>
                </a:lnTo>
                <a:lnTo>
                  <a:pt x="35" y="340"/>
                </a:lnTo>
                <a:lnTo>
                  <a:pt x="25" y="340"/>
                </a:lnTo>
                <a:lnTo>
                  <a:pt x="22" y="340"/>
                </a:lnTo>
                <a:lnTo>
                  <a:pt x="24" y="348"/>
                </a:lnTo>
                <a:lnTo>
                  <a:pt x="20" y="348"/>
                </a:lnTo>
                <a:lnTo>
                  <a:pt x="19" y="348"/>
                </a:lnTo>
                <a:lnTo>
                  <a:pt x="19" y="340"/>
                </a:lnTo>
                <a:lnTo>
                  <a:pt x="17" y="340"/>
                </a:lnTo>
                <a:lnTo>
                  <a:pt x="16" y="340"/>
                </a:lnTo>
                <a:lnTo>
                  <a:pt x="16" y="337"/>
                </a:lnTo>
                <a:lnTo>
                  <a:pt x="0" y="337"/>
                </a:lnTo>
                <a:lnTo>
                  <a:pt x="0" y="332"/>
                </a:lnTo>
                <a:lnTo>
                  <a:pt x="0" y="328"/>
                </a:lnTo>
                <a:lnTo>
                  <a:pt x="2" y="328"/>
                </a:lnTo>
                <a:lnTo>
                  <a:pt x="2" y="326"/>
                </a:lnTo>
                <a:lnTo>
                  <a:pt x="13" y="326"/>
                </a:lnTo>
                <a:lnTo>
                  <a:pt x="20" y="326"/>
                </a:lnTo>
                <a:lnTo>
                  <a:pt x="22" y="326"/>
                </a:lnTo>
                <a:lnTo>
                  <a:pt x="42" y="324"/>
                </a:lnTo>
                <a:lnTo>
                  <a:pt x="43" y="324"/>
                </a:lnTo>
                <a:lnTo>
                  <a:pt x="46" y="324"/>
                </a:lnTo>
                <a:lnTo>
                  <a:pt x="46" y="318"/>
                </a:lnTo>
                <a:lnTo>
                  <a:pt x="46" y="316"/>
                </a:lnTo>
                <a:lnTo>
                  <a:pt x="46" y="310"/>
                </a:lnTo>
                <a:lnTo>
                  <a:pt x="60" y="310"/>
                </a:lnTo>
                <a:lnTo>
                  <a:pt x="62" y="310"/>
                </a:lnTo>
                <a:lnTo>
                  <a:pt x="62" y="309"/>
                </a:lnTo>
                <a:lnTo>
                  <a:pt x="62" y="299"/>
                </a:lnTo>
                <a:lnTo>
                  <a:pt x="65" y="299"/>
                </a:lnTo>
                <a:lnTo>
                  <a:pt x="71" y="301"/>
                </a:lnTo>
                <a:lnTo>
                  <a:pt x="77" y="301"/>
                </a:lnTo>
                <a:lnTo>
                  <a:pt x="77" y="305"/>
                </a:lnTo>
                <a:lnTo>
                  <a:pt x="77" y="310"/>
                </a:lnTo>
                <a:lnTo>
                  <a:pt x="80" y="310"/>
                </a:lnTo>
                <a:lnTo>
                  <a:pt x="85" y="309"/>
                </a:lnTo>
                <a:lnTo>
                  <a:pt x="83" y="306"/>
                </a:lnTo>
                <a:lnTo>
                  <a:pt x="85" y="306"/>
                </a:lnTo>
                <a:lnTo>
                  <a:pt x="85" y="305"/>
                </a:lnTo>
                <a:lnTo>
                  <a:pt x="87" y="305"/>
                </a:lnTo>
                <a:lnTo>
                  <a:pt x="88" y="305"/>
                </a:lnTo>
                <a:lnTo>
                  <a:pt x="88" y="301"/>
                </a:lnTo>
                <a:lnTo>
                  <a:pt x="90" y="301"/>
                </a:lnTo>
                <a:lnTo>
                  <a:pt x="93" y="302"/>
                </a:lnTo>
                <a:lnTo>
                  <a:pt x="93" y="289"/>
                </a:lnTo>
                <a:lnTo>
                  <a:pt x="93" y="288"/>
                </a:lnTo>
                <a:lnTo>
                  <a:pt x="93" y="286"/>
                </a:lnTo>
                <a:lnTo>
                  <a:pt x="98" y="286"/>
                </a:lnTo>
                <a:lnTo>
                  <a:pt x="99" y="286"/>
                </a:lnTo>
                <a:lnTo>
                  <a:pt x="99" y="285"/>
                </a:lnTo>
                <a:lnTo>
                  <a:pt x="99" y="279"/>
                </a:lnTo>
                <a:lnTo>
                  <a:pt x="100" y="279"/>
                </a:lnTo>
                <a:lnTo>
                  <a:pt x="102" y="279"/>
                </a:lnTo>
                <a:lnTo>
                  <a:pt x="103" y="279"/>
                </a:lnTo>
                <a:lnTo>
                  <a:pt x="103" y="284"/>
                </a:lnTo>
                <a:lnTo>
                  <a:pt x="105" y="284"/>
                </a:lnTo>
                <a:lnTo>
                  <a:pt x="107" y="284"/>
                </a:lnTo>
                <a:lnTo>
                  <a:pt x="107" y="278"/>
                </a:lnTo>
                <a:lnTo>
                  <a:pt x="107" y="277"/>
                </a:lnTo>
                <a:lnTo>
                  <a:pt x="111" y="277"/>
                </a:lnTo>
                <a:lnTo>
                  <a:pt x="111" y="274"/>
                </a:lnTo>
                <a:lnTo>
                  <a:pt x="113" y="274"/>
                </a:lnTo>
                <a:lnTo>
                  <a:pt x="113" y="278"/>
                </a:lnTo>
                <a:lnTo>
                  <a:pt x="114" y="278"/>
                </a:lnTo>
                <a:lnTo>
                  <a:pt x="115" y="278"/>
                </a:lnTo>
                <a:lnTo>
                  <a:pt x="115" y="276"/>
                </a:lnTo>
                <a:lnTo>
                  <a:pt x="114" y="276"/>
                </a:lnTo>
                <a:lnTo>
                  <a:pt x="114" y="273"/>
                </a:lnTo>
                <a:lnTo>
                  <a:pt x="114" y="272"/>
                </a:lnTo>
                <a:lnTo>
                  <a:pt x="114" y="271"/>
                </a:lnTo>
                <a:lnTo>
                  <a:pt x="114" y="270"/>
                </a:lnTo>
                <a:lnTo>
                  <a:pt x="114" y="269"/>
                </a:lnTo>
                <a:lnTo>
                  <a:pt x="114" y="268"/>
                </a:lnTo>
                <a:lnTo>
                  <a:pt x="114" y="263"/>
                </a:lnTo>
                <a:lnTo>
                  <a:pt x="114" y="262"/>
                </a:lnTo>
                <a:lnTo>
                  <a:pt x="114" y="261"/>
                </a:lnTo>
                <a:lnTo>
                  <a:pt x="116" y="261"/>
                </a:lnTo>
                <a:lnTo>
                  <a:pt x="117" y="261"/>
                </a:lnTo>
                <a:lnTo>
                  <a:pt x="119" y="261"/>
                </a:lnTo>
                <a:lnTo>
                  <a:pt x="119" y="262"/>
                </a:lnTo>
                <a:lnTo>
                  <a:pt x="121" y="262"/>
                </a:lnTo>
                <a:lnTo>
                  <a:pt x="121" y="263"/>
                </a:lnTo>
                <a:lnTo>
                  <a:pt x="120" y="263"/>
                </a:lnTo>
                <a:lnTo>
                  <a:pt x="119" y="264"/>
                </a:lnTo>
                <a:lnTo>
                  <a:pt x="120" y="265"/>
                </a:lnTo>
                <a:lnTo>
                  <a:pt x="122" y="265"/>
                </a:lnTo>
                <a:lnTo>
                  <a:pt x="123" y="265"/>
                </a:lnTo>
                <a:lnTo>
                  <a:pt x="133" y="267"/>
                </a:lnTo>
                <a:lnTo>
                  <a:pt x="135" y="267"/>
                </a:lnTo>
                <a:lnTo>
                  <a:pt x="137" y="267"/>
                </a:lnTo>
                <a:lnTo>
                  <a:pt x="137" y="265"/>
                </a:lnTo>
                <a:lnTo>
                  <a:pt x="139" y="265"/>
                </a:lnTo>
                <a:lnTo>
                  <a:pt x="139" y="262"/>
                </a:lnTo>
                <a:lnTo>
                  <a:pt x="145" y="262"/>
                </a:lnTo>
                <a:lnTo>
                  <a:pt x="148" y="262"/>
                </a:lnTo>
                <a:lnTo>
                  <a:pt x="150" y="262"/>
                </a:lnTo>
                <a:lnTo>
                  <a:pt x="154" y="262"/>
                </a:lnTo>
                <a:lnTo>
                  <a:pt x="155" y="262"/>
                </a:lnTo>
                <a:lnTo>
                  <a:pt x="157" y="262"/>
                </a:lnTo>
                <a:lnTo>
                  <a:pt x="159" y="261"/>
                </a:lnTo>
                <a:lnTo>
                  <a:pt x="160" y="261"/>
                </a:lnTo>
                <a:lnTo>
                  <a:pt x="163" y="261"/>
                </a:lnTo>
                <a:lnTo>
                  <a:pt x="164" y="261"/>
                </a:lnTo>
                <a:lnTo>
                  <a:pt x="165" y="261"/>
                </a:lnTo>
                <a:lnTo>
                  <a:pt x="167" y="261"/>
                </a:lnTo>
                <a:lnTo>
                  <a:pt x="167" y="260"/>
                </a:lnTo>
                <a:lnTo>
                  <a:pt x="166" y="246"/>
                </a:lnTo>
                <a:lnTo>
                  <a:pt x="168" y="246"/>
                </a:lnTo>
                <a:lnTo>
                  <a:pt x="176" y="246"/>
                </a:lnTo>
                <a:lnTo>
                  <a:pt x="182" y="246"/>
                </a:lnTo>
                <a:lnTo>
                  <a:pt x="183" y="246"/>
                </a:lnTo>
                <a:lnTo>
                  <a:pt x="184" y="246"/>
                </a:lnTo>
                <a:lnTo>
                  <a:pt x="185" y="245"/>
                </a:lnTo>
                <a:lnTo>
                  <a:pt x="188" y="245"/>
                </a:lnTo>
                <a:lnTo>
                  <a:pt x="192" y="245"/>
                </a:lnTo>
                <a:lnTo>
                  <a:pt x="193" y="245"/>
                </a:lnTo>
                <a:lnTo>
                  <a:pt x="194" y="245"/>
                </a:lnTo>
                <a:lnTo>
                  <a:pt x="195" y="245"/>
                </a:lnTo>
                <a:lnTo>
                  <a:pt x="197" y="245"/>
                </a:lnTo>
                <a:lnTo>
                  <a:pt x="197" y="243"/>
                </a:lnTo>
                <a:lnTo>
                  <a:pt x="197" y="231"/>
                </a:lnTo>
                <a:lnTo>
                  <a:pt x="197" y="222"/>
                </a:lnTo>
                <a:lnTo>
                  <a:pt x="197" y="214"/>
                </a:lnTo>
                <a:lnTo>
                  <a:pt x="197" y="207"/>
                </a:lnTo>
                <a:lnTo>
                  <a:pt x="191" y="207"/>
                </a:lnTo>
                <a:lnTo>
                  <a:pt x="189" y="207"/>
                </a:lnTo>
                <a:lnTo>
                  <a:pt x="189" y="204"/>
                </a:lnTo>
                <a:lnTo>
                  <a:pt x="189" y="202"/>
                </a:lnTo>
                <a:lnTo>
                  <a:pt x="189" y="200"/>
                </a:lnTo>
                <a:lnTo>
                  <a:pt x="191" y="200"/>
                </a:lnTo>
                <a:lnTo>
                  <a:pt x="194" y="200"/>
                </a:lnTo>
                <a:lnTo>
                  <a:pt x="201" y="200"/>
                </a:lnTo>
                <a:lnTo>
                  <a:pt x="218" y="200"/>
                </a:lnTo>
                <a:lnTo>
                  <a:pt x="218" y="198"/>
                </a:lnTo>
                <a:lnTo>
                  <a:pt x="214" y="184"/>
                </a:lnTo>
                <a:lnTo>
                  <a:pt x="215" y="184"/>
                </a:lnTo>
                <a:lnTo>
                  <a:pt x="216" y="184"/>
                </a:lnTo>
                <a:lnTo>
                  <a:pt x="219" y="184"/>
                </a:lnTo>
                <a:lnTo>
                  <a:pt x="221" y="184"/>
                </a:lnTo>
                <a:lnTo>
                  <a:pt x="238" y="184"/>
                </a:lnTo>
                <a:lnTo>
                  <a:pt x="243" y="184"/>
                </a:lnTo>
                <a:lnTo>
                  <a:pt x="243" y="193"/>
                </a:lnTo>
                <a:lnTo>
                  <a:pt x="243" y="194"/>
                </a:lnTo>
                <a:lnTo>
                  <a:pt x="242" y="207"/>
                </a:lnTo>
                <a:lnTo>
                  <a:pt x="243" y="209"/>
                </a:lnTo>
                <a:lnTo>
                  <a:pt x="242" y="214"/>
                </a:lnTo>
                <a:lnTo>
                  <a:pt x="257" y="214"/>
                </a:lnTo>
                <a:lnTo>
                  <a:pt x="258" y="214"/>
                </a:lnTo>
                <a:lnTo>
                  <a:pt x="258" y="220"/>
                </a:lnTo>
                <a:lnTo>
                  <a:pt x="262" y="220"/>
                </a:lnTo>
                <a:lnTo>
                  <a:pt x="262" y="221"/>
                </a:lnTo>
                <a:lnTo>
                  <a:pt x="262" y="222"/>
                </a:lnTo>
                <a:lnTo>
                  <a:pt x="262" y="223"/>
                </a:lnTo>
                <a:lnTo>
                  <a:pt x="263" y="223"/>
                </a:lnTo>
                <a:lnTo>
                  <a:pt x="266" y="223"/>
                </a:lnTo>
                <a:lnTo>
                  <a:pt x="266" y="215"/>
                </a:lnTo>
                <a:lnTo>
                  <a:pt x="266" y="214"/>
                </a:lnTo>
                <a:lnTo>
                  <a:pt x="267" y="214"/>
                </a:lnTo>
                <a:lnTo>
                  <a:pt x="270" y="214"/>
                </a:lnTo>
                <a:lnTo>
                  <a:pt x="273" y="214"/>
                </a:lnTo>
                <a:lnTo>
                  <a:pt x="273" y="202"/>
                </a:lnTo>
                <a:lnTo>
                  <a:pt x="273" y="200"/>
                </a:lnTo>
                <a:lnTo>
                  <a:pt x="281" y="200"/>
                </a:lnTo>
                <a:lnTo>
                  <a:pt x="286" y="200"/>
                </a:lnTo>
                <a:lnTo>
                  <a:pt x="286" y="201"/>
                </a:lnTo>
                <a:lnTo>
                  <a:pt x="289" y="201"/>
                </a:lnTo>
                <a:lnTo>
                  <a:pt x="289" y="214"/>
                </a:lnTo>
                <a:lnTo>
                  <a:pt x="287" y="214"/>
                </a:lnTo>
                <a:lnTo>
                  <a:pt x="287" y="223"/>
                </a:lnTo>
                <a:lnTo>
                  <a:pt x="289" y="223"/>
                </a:lnTo>
                <a:lnTo>
                  <a:pt x="290" y="223"/>
                </a:lnTo>
                <a:lnTo>
                  <a:pt x="295" y="223"/>
                </a:lnTo>
                <a:lnTo>
                  <a:pt x="295" y="222"/>
                </a:lnTo>
                <a:lnTo>
                  <a:pt x="294" y="217"/>
                </a:lnTo>
                <a:lnTo>
                  <a:pt x="294" y="215"/>
                </a:lnTo>
                <a:lnTo>
                  <a:pt x="294" y="214"/>
                </a:lnTo>
                <a:lnTo>
                  <a:pt x="295" y="214"/>
                </a:lnTo>
                <a:lnTo>
                  <a:pt x="297" y="214"/>
                </a:lnTo>
                <a:lnTo>
                  <a:pt x="297" y="211"/>
                </a:lnTo>
                <a:lnTo>
                  <a:pt x="297" y="198"/>
                </a:lnTo>
                <a:lnTo>
                  <a:pt x="298" y="198"/>
                </a:lnTo>
                <a:lnTo>
                  <a:pt x="298" y="197"/>
                </a:lnTo>
                <a:lnTo>
                  <a:pt x="295" y="197"/>
                </a:lnTo>
                <a:lnTo>
                  <a:pt x="289" y="197"/>
                </a:lnTo>
                <a:lnTo>
                  <a:pt x="293" y="197"/>
                </a:lnTo>
                <a:lnTo>
                  <a:pt x="293" y="195"/>
                </a:lnTo>
                <a:lnTo>
                  <a:pt x="289" y="195"/>
                </a:lnTo>
                <a:lnTo>
                  <a:pt x="289" y="192"/>
                </a:lnTo>
                <a:lnTo>
                  <a:pt x="289" y="187"/>
                </a:lnTo>
                <a:lnTo>
                  <a:pt x="289" y="184"/>
                </a:lnTo>
                <a:lnTo>
                  <a:pt x="275" y="184"/>
                </a:lnTo>
                <a:lnTo>
                  <a:pt x="273" y="184"/>
                </a:lnTo>
                <a:lnTo>
                  <a:pt x="273" y="180"/>
                </a:lnTo>
                <a:lnTo>
                  <a:pt x="273" y="176"/>
                </a:lnTo>
                <a:lnTo>
                  <a:pt x="273" y="175"/>
                </a:lnTo>
                <a:lnTo>
                  <a:pt x="273" y="173"/>
                </a:lnTo>
                <a:lnTo>
                  <a:pt x="273" y="167"/>
                </a:lnTo>
                <a:lnTo>
                  <a:pt x="273" y="165"/>
                </a:lnTo>
                <a:lnTo>
                  <a:pt x="273" y="154"/>
                </a:lnTo>
                <a:lnTo>
                  <a:pt x="273" y="153"/>
                </a:lnTo>
                <a:lnTo>
                  <a:pt x="270" y="153"/>
                </a:lnTo>
                <a:lnTo>
                  <a:pt x="260" y="153"/>
                </a:lnTo>
                <a:lnTo>
                  <a:pt x="259" y="153"/>
                </a:lnTo>
                <a:lnTo>
                  <a:pt x="260" y="152"/>
                </a:lnTo>
                <a:lnTo>
                  <a:pt x="262" y="146"/>
                </a:lnTo>
                <a:lnTo>
                  <a:pt x="263" y="145"/>
                </a:lnTo>
                <a:lnTo>
                  <a:pt x="263" y="137"/>
                </a:lnTo>
                <a:lnTo>
                  <a:pt x="263" y="135"/>
                </a:lnTo>
                <a:lnTo>
                  <a:pt x="263" y="134"/>
                </a:lnTo>
                <a:lnTo>
                  <a:pt x="263" y="131"/>
                </a:lnTo>
                <a:lnTo>
                  <a:pt x="264" y="122"/>
                </a:lnTo>
                <a:lnTo>
                  <a:pt x="261" y="114"/>
                </a:lnTo>
                <a:lnTo>
                  <a:pt x="261" y="112"/>
                </a:lnTo>
                <a:lnTo>
                  <a:pt x="260" y="110"/>
                </a:lnTo>
                <a:lnTo>
                  <a:pt x="260" y="109"/>
                </a:lnTo>
                <a:lnTo>
                  <a:pt x="258" y="109"/>
                </a:lnTo>
                <a:lnTo>
                  <a:pt x="257" y="108"/>
                </a:lnTo>
                <a:lnTo>
                  <a:pt x="257" y="106"/>
                </a:lnTo>
                <a:lnTo>
                  <a:pt x="254" y="106"/>
                </a:lnTo>
                <a:lnTo>
                  <a:pt x="253" y="106"/>
                </a:lnTo>
                <a:lnTo>
                  <a:pt x="249" y="106"/>
                </a:lnTo>
                <a:lnTo>
                  <a:pt x="243" y="106"/>
                </a:lnTo>
                <a:lnTo>
                  <a:pt x="235" y="106"/>
                </a:lnTo>
                <a:lnTo>
                  <a:pt x="227" y="106"/>
                </a:lnTo>
                <a:lnTo>
                  <a:pt x="223" y="106"/>
                </a:lnTo>
                <a:lnTo>
                  <a:pt x="220" y="106"/>
                </a:lnTo>
                <a:lnTo>
                  <a:pt x="218" y="106"/>
                </a:lnTo>
                <a:lnTo>
                  <a:pt x="212" y="106"/>
                </a:lnTo>
                <a:lnTo>
                  <a:pt x="210" y="106"/>
                </a:lnTo>
                <a:lnTo>
                  <a:pt x="208" y="106"/>
                </a:lnTo>
                <a:lnTo>
                  <a:pt x="203" y="106"/>
                </a:lnTo>
                <a:lnTo>
                  <a:pt x="194" y="106"/>
                </a:lnTo>
                <a:lnTo>
                  <a:pt x="193" y="106"/>
                </a:lnTo>
                <a:lnTo>
                  <a:pt x="191" y="97"/>
                </a:lnTo>
                <a:lnTo>
                  <a:pt x="190" y="93"/>
                </a:lnTo>
                <a:lnTo>
                  <a:pt x="190" y="92"/>
                </a:lnTo>
                <a:lnTo>
                  <a:pt x="190" y="90"/>
                </a:lnTo>
                <a:lnTo>
                  <a:pt x="191" y="90"/>
                </a:lnTo>
                <a:lnTo>
                  <a:pt x="193" y="90"/>
                </a:lnTo>
                <a:lnTo>
                  <a:pt x="197" y="90"/>
                </a:lnTo>
                <a:lnTo>
                  <a:pt x="197" y="89"/>
                </a:lnTo>
                <a:lnTo>
                  <a:pt x="197" y="84"/>
                </a:lnTo>
                <a:lnTo>
                  <a:pt x="197" y="83"/>
                </a:lnTo>
                <a:lnTo>
                  <a:pt x="197" y="76"/>
                </a:lnTo>
                <a:lnTo>
                  <a:pt x="227" y="76"/>
                </a:lnTo>
                <a:lnTo>
                  <a:pt x="227" y="64"/>
                </a:lnTo>
                <a:lnTo>
                  <a:pt x="227" y="60"/>
                </a:lnTo>
                <a:lnTo>
                  <a:pt x="227" y="45"/>
                </a:lnTo>
                <a:lnTo>
                  <a:pt x="212" y="45"/>
                </a:lnTo>
                <a:lnTo>
                  <a:pt x="212" y="50"/>
                </a:lnTo>
                <a:lnTo>
                  <a:pt x="206" y="51"/>
                </a:lnTo>
                <a:lnTo>
                  <a:pt x="206" y="53"/>
                </a:lnTo>
                <a:lnTo>
                  <a:pt x="197" y="53"/>
                </a:lnTo>
                <a:lnTo>
                  <a:pt x="197" y="61"/>
                </a:lnTo>
                <a:lnTo>
                  <a:pt x="192" y="61"/>
                </a:lnTo>
                <a:lnTo>
                  <a:pt x="184" y="61"/>
                </a:lnTo>
                <a:lnTo>
                  <a:pt x="183" y="54"/>
                </a:lnTo>
                <a:lnTo>
                  <a:pt x="182" y="46"/>
                </a:lnTo>
                <a:lnTo>
                  <a:pt x="189" y="46"/>
                </a:lnTo>
                <a:lnTo>
                  <a:pt x="189" y="44"/>
                </a:lnTo>
                <a:lnTo>
                  <a:pt x="189" y="41"/>
                </a:lnTo>
                <a:lnTo>
                  <a:pt x="189" y="38"/>
                </a:lnTo>
                <a:lnTo>
                  <a:pt x="191" y="38"/>
                </a:lnTo>
                <a:lnTo>
                  <a:pt x="197" y="38"/>
                </a:lnTo>
                <a:lnTo>
                  <a:pt x="197" y="37"/>
                </a:lnTo>
                <a:lnTo>
                  <a:pt x="197" y="30"/>
                </a:lnTo>
                <a:lnTo>
                  <a:pt x="197" y="29"/>
                </a:lnTo>
                <a:lnTo>
                  <a:pt x="197" y="27"/>
                </a:lnTo>
                <a:lnTo>
                  <a:pt x="197" y="20"/>
                </a:lnTo>
                <a:lnTo>
                  <a:pt x="197" y="18"/>
                </a:lnTo>
                <a:lnTo>
                  <a:pt x="197" y="16"/>
                </a:lnTo>
                <a:lnTo>
                  <a:pt x="197" y="14"/>
                </a:lnTo>
                <a:lnTo>
                  <a:pt x="197" y="6"/>
                </a:lnTo>
                <a:lnTo>
                  <a:pt x="197" y="2"/>
                </a:lnTo>
                <a:lnTo>
                  <a:pt x="199" y="2"/>
                </a:lnTo>
                <a:lnTo>
                  <a:pt x="199" y="1"/>
                </a:lnTo>
                <a:lnTo>
                  <a:pt x="199" y="0"/>
                </a:lnTo>
                <a:lnTo>
                  <a:pt x="200" y="0"/>
                </a:lnTo>
                <a:lnTo>
                  <a:pt x="211" y="0"/>
                </a:lnTo>
                <a:lnTo>
                  <a:pt x="211" y="6"/>
                </a:lnTo>
                <a:lnTo>
                  <a:pt x="211" y="13"/>
                </a:lnTo>
                <a:lnTo>
                  <a:pt x="212" y="13"/>
                </a:lnTo>
                <a:lnTo>
                  <a:pt x="212" y="14"/>
                </a:lnTo>
                <a:lnTo>
                  <a:pt x="227" y="14"/>
                </a:lnTo>
                <a:lnTo>
                  <a:pt x="235" y="14"/>
                </a:lnTo>
                <a:lnTo>
                  <a:pt x="238" y="14"/>
                </a:lnTo>
                <a:lnTo>
                  <a:pt x="242" y="14"/>
                </a:lnTo>
                <a:lnTo>
                  <a:pt x="243" y="18"/>
                </a:lnTo>
                <a:lnTo>
                  <a:pt x="243" y="19"/>
                </a:lnTo>
                <a:lnTo>
                  <a:pt x="243" y="21"/>
                </a:lnTo>
                <a:lnTo>
                  <a:pt x="243" y="30"/>
                </a:lnTo>
                <a:lnTo>
                  <a:pt x="243" y="41"/>
                </a:lnTo>
                <a:lnTo>
                  <a:pt x="243" y="43"/>
                </a:lnTo>
                <a:lnTo>
                  <a:pt x="243" y="46"/>
                </a:lnTo>
                <a:lnTo>
                  <a:pt x="242" y="50"/>
                </a:lnTo>
                <a:lnTo>
                  <a:pt x="242" y="54"/>
                </a:lnTo>
                <a:lnTo>
                  <a:pt x="237" y="55"/>
                </a:lnTo>
                <a:lnTo>
                  <a:pt x="237" y="56"/>
                </a:lnTo>
                <a:lnTo>
                  <a:pt x="237" y="64"/>
                </a:lnTo>
                <a:lnTo>
                  <a:pt x="243" y="64"/>
                </a:lnTo>
                <a:lnTo>
                  <a:pt x="246" y="64"/>
                </a:lnTo>
                <a:lnTo>
                  <a:pt x="246" y="65"/>
                </a:lnTo>
                <a:lnTo>
                  <a:pt x="246" y="68"/>
                </a:lnTo>
                <a:lnTo>
                  <a:pt x="247" y="68"/>
                </a:lnTo>
                <a:lnTo>
                  <a:pt x="247" y="70"/>
                </a:lnTo>
                <a:lnTo>
                  <a:pt x="252" y="85"/>
                </a:lnTo>
                <a:lnTo>
                  <a:pt x="254" y="92"/>
                </a:lnTo>
                <a:lnTo>
                  <a:pt x="258" y="103"/>
                </a:lnTo>
                <a:lnTo>
                  <a:pt x="258" y="106"/>
                </a:lnTo>
                <a:lnTo>
                  <a:pt x="259" y="106"/>
                </a:lnTo>
                <a:lnTo>
                  <a:pt x="260" y="106"/>
                </a:lnTo>
                <a:lnTo>
                  <a:pt x="273" y="106"/>
                </a:lnTo>
                <a:lnTo>
                  <a:pt x="273" y="108"/>
                </a:lnTo>
                <a:lnTo>
                  <a:pt x="273" y="109"/>
                </a:lnTo>
                <a:lnTo>
                  <a:pt x="273" y="122"/>
                </a:lnTo>
                <a:lnTo>
                  <a:pt x="289" y="122"/>
                </a:lnTo>
                <a:lnTo>
                  <a:pt x="289" y="106"/>
                </a:lnTo>
                <a:lnTo>
                  <a:pt x="304" y="106"/>
                </a:lnTo>
                <a:lnTo>
                  <a:pt x="304" y="98"/>
                </a:lnTo>
                <a:lnTo>
                  <a:pt x="307" y="98"/>
                </a:lnTo>
                <a:lnTo>
                  <a:pt x="307" y="106"/>
                </a:lnTo>
                <a:lnTo>
                  <a:pt x="330" y="106"/>
                </a:lnTo>
                <a:lnTo>
                  <a:pt x="330" y="111"/>
                </a:lnTo>
                <a:lnTo>
                  <a:pt x="332" y="111"/>
                </a:lnTo>
                <a:lnTo>
                  <a:pt x="332" y="113"/>
                </a:lnTo>
                <a:lnTo>
                  <a:pt x="332" y="115"/>
                </a:lnTo>
                <a:lnTo>
                  <a:pt x="335" y="115"/>
                </a:lnTo>
                <a:lnTo>
                  <a:pt x="335" y="121"/>
                </a:lnTo>
                <a:lnTo>
                  <a:pt x="320" y="122"/>
                </a:lnTo>
                <a:lnTo>
                  <a:pt x="320" y="125"/>
                </a:lnTo>
                <a:lnTo>
                  <a:pt x="320" y="133"/>
                </a:lnTo>
                <a:lnTo>
                  <a:pt x="320" y="137"/>
                </a:lnTo>
                <a:lnTo>
                  <a:pt x="319" y="137"/>
                </a:lnTo>
                <a:lnTo>
                  <a:pt x="318" y="137"/>
                </a:lnTo>
                <a:lnTo>
                  <a:pt x="318" y="140"/>
                </a:lnTo>
                <a:lnTo>
                  <a:pt x="320" y="140"/>
                </a:lnTo>
                <a:lnTo>
                  <a:pt x="320" y="148"/>
                </a:lnTo>
                <a:lnTo>
                  <a:pt x="320" y="153"/>
                </a:lnTo>
                <a:lnTo>
                  <a:pt x="332" y="153"/>
                </a:lnTo>
                <a:lnTo>
                  <a:pt x="335" y="153"/>
                </a:lnTo>
                <a:lnTo>
                  <a:pt x="335" y="159"/>
                </a:lnTo>
                <a:lnTo>
                  <a:pt x="335" y="161"/>
                </a:lnTo>
                <a:lnTo>
                  <a:pt x="335" y="162"/>
                </a:lnTo>
                <a:lnTo>
                  <a:pt x="335" y="163"/>
                </a:lnTo>
                <a:lnTo>
                  <a:pt x="335" y="168"/>
                </a:lnTo>
                <a:lnTo>
                  <a:pt x="335" y="173"/>
                </a:lnTo>
                <a:lnTo>
                  <a:pt x="326" y="173"/>
                </a:lnTo>
                <a:lnTo>
                  <a:pt x="326" y="184"/>
                </a:lnTo>
                <a:lnTo>
                  <a:pt x="328" y="184"/>
                </a:lnTo>
                <a:lnTo>
                  <a:pt x="328" y="198"/>
                </a:lnTo>
                <a:lnTo>
                  <a:pt x="320" y="198"/>
                </a:lnTo>
                <a:lnTo>
                  <a:pt x="320" y="205"/>
                </a:lnTo>
                <a:lnTo>
                  <a:pt x="320" y="206"/>
                </a:lnTo>
                <a:lnTo>
                  <a:pt x="320" y="210"/>
                </a:lnTo>
                <a:lnTo>
                  <a:pt x="329" y="210"/>
                </a:lnTo>
                <a:lnTo>
                  <a:pt x="333" y="210"/>
                </a:lnTo>
                <a:lnTo>
                  <a:pt x="336" y="210"/>
                </a:lnTo>
                <a:lnTo>
                  <a:pt x="336" y="211"/>
                </a:lnTo>
                <a:lnTo>
                  <a:pt x="336" y="214"/>
                </a:lnTo>
                <a:lnTo>
                  <a:pt x="335" y="214"/>
                </a:lnTo>
                <a:lnTo>
                  <a:pt x="329" y="214"/>
                </a:lnTo>
                <a:lnTo>
                  <a:pt x="324" y="214"/>
                </a:lnTo>
                <a:lnTo>
                  <a:pt x="320" y="214"/>
                </a:lnTo>
                <a:lnTo>
                  <a:pt x="320" y="218"/>
                </a:lnTo>
                <a:lnTo>
                  <a:pt x="320" y="220"/>
                </a:lnTo>
                <a:lnTo>
                  <a:pt x="320" y="227"/>
                </a:lnTo>
                <a:lnTo>
                  <a:pt x="320" y="228"/>
                </a:lnTo>
                <a:lnTo>
                  <a:pt x="320" y="229"/>
                </a:lnTo>
                <a:lnTo>
                  <a:pt x="320" y="230"/>
                </a:lnTo>
                <a:lnTo>
                  <a:pt x="320" y="231"/>
                </a:lnTo>
                <a:lnTo>
                  <a:pt x="320" y="236"/>
                </a:lnTo>
                <a:lnTo>
                  <a:pt x="320" y="242"/>
                </a:lnTo>
                <a:lnTo>
                  <a:pt x="320" y="243"/>
                </a:lnTo>
                <a:lnTo>
                  <a:pt x="321" y="243"/>
                </a:lnTo>
                <a:lnTo>
                  <a:pt x="321" y="244"/>
                </a:lnTo>
                <a:lnTo>
                  <a:pt x="321" y="245"/>
                </a:lnTo>
                <a:lnTo>
                  <a:pt x="323" y="245"/>
                </a:lnTo>
                <a:lnTo>
                  <a:pt x="323" y="244"/>
                </a:lnTo>
                <a:lnTo>
                  <a:pt x="323" y="243"/>
                </a:lnTo>
                <a:lnTo>
                  <a:pt x="326" y="243"/>
                </a:lnTo>
                <a:lnTo>
                  <a:pt x="326" y="244"/>
                </a:lnTo>
                <a:lnTo>
                  <a:pt x="326" y="245"/>
                </a:lnTo>
                <a:lnTo>
                  <a:pt x="327" y="245"/>
                </a:lnTo>
                <a:lnTo>
                  <a:pt x="327" y="244"/>
                </a:lnTo>
                <a:lnTo>
                  <a:pt x="327" y="243"/>
                </a:lnTo>
                <a:lnTo>
                  <a:pt x="328" y="243"/>
                </a:lnTo>
                <a:lnTo>
                  <a:pt x="329" y="243"/>
                </a:lnTo>
                <a:lnTo>
                  <a:pt x="331" y="243"/>
                </a:lnTo>
                <a:lnTo>
                  <a:pt x="332" y="243"/>
                </a:lnTo>
                <a:lnTo>
                  <a:pt x="333" y="243"/>
                </a:lnTo>
                <a:lnTo>
                  <a:pt x="333" y="244"/>
                </a:lnTo>
                <a:lnTo>
                  <a:pt x="335" y="244"/>
                </a:lnTo>
                <a:lnTo>
                  <a:pt x="336" y="244"/>
                </a:lnTo>
                <a:lnTo>
                  <a:pt x="336" y="245"/>
                </a:lnTo>
                <a:lnTo>
                  <a:pt x="350" y="245"/>
                </a:lnTo>
                <a:lnTo>
                  <a:pt x="350" y="243"/>
                </a:lnTo>
                <a:lnTo>
                  <a:pt x="350" y="234"/>
                </a:lnTo>
                <a:lnTo>
                  <a:pt x="350" y="230"/>
                </a:lnTo>
                <a:lnTo>
                  <a:pt x="350" y="229"/>
                </a:lnTo>
                <a:lnTo>
                  <a:pt x="350" y="228"/>
                </a:lnTo>
                <a:lnTo>
                  <a:pt x="336" y="228"/>
                </a:lnTo>
                <a:lnTo>
                  <a:pt x="336" y="224"/>
                </a:lnTo>
                <a:lnTo>
                  <a:pt x="336" y="221"/>
                </a:lnTo>
                <a:lnTo>
                  <a:pt x="336" y="220"/>
                </a:lnTo>
                <a:lnTo>
                  <a:pt x="336" y="219"/>
                </a:lnTo>
                <a:lnTo>
                  <a:pt x="339" y="219"/>
                </a:lnTo>
                <a:lnTo>
                  <a:pt x="339" y="218"/>
                </a:lnTo>
                <a:lnTo>
                  <a:pt x="350" y="218"/>
                </a:lnTo>
                <a:lnTo>
                  <a:pt x="350" y="215"/>
                </a:lnTo>
                <a:lnTo>
                  <a:pt x="350" y="214"/>
                </a:lnTo>
                <a:lnTo>
                  <a:pt x="350" y="210"/>
                </a:lnTo>
                <a:lnTo>
                  <a:pt x="348" y="210"/>
                </a:lnTo>
                <a:lnTo>
                  <a:pt x="345" y="210"/>
                </a:lnTo>
                <a:lnTo>
                  <a:pt x="344" y="210"/>
                </a:lnTo>
                <a:lnTo>
                  <a:pt x="342" y="210"/>
                </a:lnTo>
                <a:lnTo>
                  <a:pt x="342" y="207"/>
                </a:lnTo>
                <a:lnTo>
                  <a:pt x="342" y="206"/>
                </a:lnTo>
                <a:lnTo>
                  <a:pt x="344" y="206"/>
                </a:lnTo>
                <a:lnTo>
                  <a:pt x="346" y="206"/>
                </a:lnTo>
                <a:lnTo>
                  <a:pt x="348" y="206"/>
                </a:lnTo>
                <a:lnTo>
                  <a:pt x="350" y="206"/>
                </a:lnTo>
                <a:lnTo>
                  <a:pt x="350" y="203"/>
                </a:lnTo>
                <a:lnTo>
                  <a:pt x="349" y="198"/>
                </a:lnTo>
                <a:lnTo>
                  <a:pt x="350" y="198"/>
                </a:lnTo>
                <a:lnTo>
                  <a:pt x="350" y="196"/>
                </a:lnTo>
                <a:lnTo>
                  <a:pt x="335" y="196"/>
                </a:lnTo>
                <a:lnTo>
                  <a:pt x="335" y="184"/>
                </a:lnTo>
                <a:lnTo>
                  <a:pt x="336" y="184"/>
                </a:lnTo>
                <a:lnTo>
                  <a:pt x="350" y="184"/>
                </a:lnTo>
                <a:lnTo>
                  <a:pt x="350" y="182"/>
                </a:lnTo>
                <a:lnTo>
                  <a:pt x="335" y="184"/>
                </a:lnTo>
                <a:lnTo>
                  <a:pt x="335" y="181"/>
                </a:lnTo>
                <a:lnTo>
                  <a:pt x="336" y="181"/>
                </a:lnTo>
                <a:lnTo>
                  <a:pt x="346" y="181"/>
                </a:lnTo>
                <a:lnTo>
                  <a:pt x="346" y="176"/>
                </a:lnTo>
                <a:lnTo>
                  <a:pt x="365" y="176"/>
                </a:lnTo>
                <a:lnTo>
                  <a:pt x="365" y="168"/>
                </a:lnTo>
                <a:lnTo>
                  <a:pt x="380" y="168"/>
                </a:lnTo>
                <a:lnTo>
                  <a:pt x="380" y="161"/>
                </a:lnTo>
                <a:lnTo>
                  <a:pt x="380" y="153"/>
                </a:lnTo>
                <a:lnTo>
                  <a:pt x="380" y="152"/>
                </a:lnTo>
                <a:lnTo>
                  <a:pt x="380" y="117"/>
                </a:lnTo>
                <a:lnTo>
                  <a:pt x="380" y="106"/>
                </a:lnTo>
                <a:lnTo>
                  <a:pt x="380" y="98"/>
                </a:lnTo>
                <a:lnTo>
                  <a:pt x="380" y="90"/>
                </a:lnTo>
                <a:lnTo>
                  <a:pt x="375" y="90"/>
                </a:lnTo>
                <a:lnTo>
                  <a:pt x="375" y="88"/>
                </a:lnTo>
                <a:lnTo>
                  <a:pt x="373" y="88"/>
                </a:lnTo>
                <a:lnTo>
                  <a:pt x="373" y="86"/>
                </a:lnTo>
                <a:lnTo>
                  <a:pt x="373" y="76"/>
                </a:lnTo>
                <a:lnTo>
                  <a:pt x="365" y="76"/>
                </a:lnTo>
                <a:lnTo>
                  <a:pt x="349" y="76"/>
                </a:lnTo>
                <a:lnTo>
                  <a:pt x="349" y="72"/>
                </a:lnTo>
                <a:lnTo>
                  <a:pt x="335" y="72"/>
                </a:lnTo>
                <a:lnTo>
                  <a:pt x="335" y="71"/>
                </a:lnTo>
                <a:lnTo>
                  <a:pt x="339" y="71"/>
                </a:lnTo>
                <a:lnTo>
                  <a:pt x="339" y="69"/>
                </a:lnTo>
                <a:lnTo>
                  <a:pt x="335" y="69"/>
                </a:lnTo>
                <a:lnTo>
                  <a:pt x="335" y="60"/>
                </a:lnTo>
                <a:lnTo>
                  <a:pt x="349" y="60"/>
                </a:lnTo>
                <a:lnTo>
                  <a:pt x="365" y="60"/>
                </a:lnTo>
                <a:lnTo>
                  <a:pt x="365" y="45"/>
                </a:lnTo>
                <a:lnTo>
                  <a:pt x="374" y="45"/>
                </a:lnTo>
                <a:lnTo>
                  <a:pt x="411" y="45"/>
                </a:lnTo>
                <a:lnTo>
                  <a:pt x="423" y="45"/>
                </a:lnTo>
                <a:lnTo>
                  <a:pt x="425" y="45"/>
                </a:lnTo>
                <a:lnTo>
                  <a:pt x="426" y="45"/>
                </a:lnTo>
                <a:lnTo>
                  <a:pt x="426" y="47"/>
                </a:lnTo>
                <a:lnTo>
                  <a:pt x="426" y="53"/>
                </a:lnTo>
                <a:lnTo>
                  <a:pt x="426" y="106"/>
                </a:lnTo>
                <a:lnTo>
                  <a:pt x="426" y="121"/>
                </a:lnTo>
                <a:lnTo>
                  <a:pt x="414" y="121"/>
                </a:lnTo>
                <a:lnTo>
                  <a:pt x="408" y="121"/>
                </a:lnTo>
                <a:lnTo>
                  <a:pt x="408" y="122"/>
                </a:lnTo>
                <a:lnTo>
                  <a:pt x="408" y="125"/>
                </a:lnTo>
                <a:lnTo>
                  <a:pt x="411" y="125"/>
                </a:lnTo>
                <a:lnTo>
                  <a:pt x="413" y="133"/>
                </a:lnTo>
                <a:lnTo>
                  <a:pt x="426" y="133"/>
                </a:lnTo>
                <a:lnTo>
                  <a:pt x="426" y="168"/>
                </a:lnTo>
                <a:lnTo>
                  <a:pt x="418" y="168"/>
                </a:lnTo>
                <a:lnTo>
                  <a:pt x="418" y="186"/>
                </a:lnTo>
                <a:lnTo>
                  <a:pt x="426" y="186"/>
                </a:lnTo>
                <a:lnTo>
                  <a:pt x="426" y="182"/>
                </a:lnTo>
                <a:lnTo>
                  <a:pt x="432" y="182"/>
                </a:lnTo>
                <a:lnTo>
                  <a:pt x="432" y="178"/>
                </a:lnTo>
                <a:lnTo>
                  <a:pt x="430" y="178"/>
                </a:lnTo>
                <a:lnTo>
                  <a:pt x="430" y="162"/>
                </a:lnTo>
                <a:lnTo>
                  <a:pt x="433" y="162"/>
                </a:lnTo>
                <a:lnTo>
                  <a:pt x="433" y="155"/>
                </a:lnTo>
                <a:lnTo>
                  <a:pt x="448" y="155"/>
                </a:lnTo>
                <a:lnTo>
                  <a:pt x="448" y="176"/>
                </a:lnTo>
                <a:lnTo>
                  <a:pt x="459" y="176"/>
                </a:lnTo>
                <a:lnTo>
                  <a:pt x="465" y="176"/>
                </a:lnTo>
                <a:lnTo>
                  <a:pt x="465" y="171"/>
                </a:lnTo>
                <a:lnTo>
                  <a:pt x="475" y="171"/>
                </a:lnTo>
                <a:lnTo>
                  <a:pt x="475" y="179"/>
                </a:lnTo>
                <a:lnTo>
                  <a:pt x="471" y="179"/>
                </a:lnTo>
                <a:lnTo>
                  <a:pt x="471" y="182"/>
                </a:lnTo>
                <a:lnTo>
                  <a:pt x="470" y="184"/>
                </a:lnTo>
                <a:lnTo>
                  <a:pt x="465" y="184"/>
                </a:lnTo>
                <a:lnTo>
                  <a:pt x="465" y="186"/>
                </a:lnTo>
                <a:lnTo>
                  <a:pt x="465" y="197"/>
                </a:lnTo>
                <a:lnTo>
                  <a:pt x="464" y="197"/>
                </a:lnTo>
                <a:lnTo>
                  <a:pt x="464" y="206"/>
                </a:lnTo>
                <a:lnTo>
                  <a:pt x="457" y="206"/>
                </a:lnTo>
                <a:lnTo>
                  <a:pt x="457" y="210"/>
                </a:lnTo>
                <a:lnTo>
                  <a:pt x="442" y="210"/>
                </a:lnTo>
                <a:lnTo>
                  <a:pt x="442" y="206"/>
                </a:lnTo>
                <a:lnTo>
                  <a:pt x="441" y="198"/>
                </a:lnTo>
                <a:lnTo>
                  <a:pt x="426" y="198"/>
                </a:lnTo>
                <a:lnTo>
                  <a:pt x="426" y="200"/>
                </a:lnTo>
                <a:lnTo>
                  <a:pt x="426" y="213"/>
                </a:lnTo>
                <a:lnTo>
                  <a:pt x="411" y="213"/>
                </a:lnTo>
                <a:lnTo>
                  <a:pt x="410" y="213"/>
                </a:lnTo>
                <a:lnTo>
                  <a:pt x="410" y="211"/>
                </a:lnTo>
                <a:lnTo>
                  <a:pt x="407" y="211"/>
                </a:lnTo>
                <a:lnTo>
                  <a:pt x="396" y="211"/>
                </a:lnTo>
                <a:lnTo>
                  <a:pt x="396" y="190"/>
                </a:lnTo>
                <a:lnTo>
                  <a:pt x="382" y="190"/>
                </a:lnTo>
                <a:lnTo>
                  <a:pt x="380" y="190"/>
                </a:lnTo>
                <a:lnTo>
                  <a:pt x="380" y="198"/>
                </a:lnTo>
                <a:lnTo>
                  <a:pt x="374" y="198"/>
                </a:lnTo>
                <a:lnTo>
                  <a:pt x="374" y="202"/>
                </a:lnTo>
                <a:lnTo>
                  <a:pt x="374" y="213"/>
                </a:lnTo>
                <a:lnTo>
                  <a:pt x="373" y="213"/>
                </a:lnTo>
                <a:lnTo>
                  <a:pt x="369" y="213"/>
                </a:lnTo>
                <a:lnTo>
                  <a:pt x="365" y="213"/>
                </a:lnTo>
                <a:lnTo>
                  <a:pt x="365" y="215"/>
                </a:lnTo>
                <a:lnTo>
                  <a:pt x="365" y="219"/>
                </a:lnTo>
                <a:lnTo>
                  <a:pt x="365" y="223"/>
                </a:lnTo>
                <a:lnTo>
                  <a:pt x="365" y="224"/>
                </a:lnTo>
                <a:lnTo>
                  <a:pt x="365" y="226"/>
                </a:lnTo>
                <a:lnTo>
                  <a:pt x="365" y="228"/>
                </a:lnTo>
                <a:lnTo>
                  <a:pt x="365" y="230"/>
                </a:lnTo>
                <a:lnTo>
                  <a:pt x="369" y="230"/>
                </a:lnTo>
                <a:lnTo>
                  <a:pt x="370" y="230"/>
                </a:lnTo>
                <a:lnTo>
                  <a:pt x="373" y="230"/>
                </a:lnTo>
                <a:lnTo>
                  <a:pt x="374" y="230"/>
                </a:lnTo>
                <a:lnTo>
                  <a:pt x="375" y="230"/>
                </a:lnTo>
                <a:lnTo>
                  <a:pt x="376" y="230"/>
                </a:lnTo>
                <a:lnTo>
                  <a:pt x="381" y="230"/>
                </a:lnTo>
                <a:lnTo>
                  <a:pt x="387" y="230"/>
                </a:lnTo>
                <a:lnTo>
                  <a:pt x="388" y="230"/>
                </a:lnTo>
                <a:lnTo>
                  <a:pt x="407" y="230"/>
                </a:lnTo>
                <a:lnTo>
                  <a:pt x="408" y="230"/>
                </a:lnTo>
                <a:lnTo>
                  <a:pt x="409" y="230"/>
                </a:lnTo>
                <a:lnTo>
                  <a:pt x="409" y="244"/>
                </a:lnTo>
                <a:lnTo>
                  <a:pt x="404" y="244"/>
                </a:lnTo>
                <a:lnTo>
                  <a:pt x="396" y="244"/>
                </a:lnTo>
                <a:lnTo>
                  <a:pt x="396" y="246"/>
                </a:lnTo>
                <a:lnTo>
                  <a:pt x="396" y="247"/>
                </a:lnTo>
                <a:lnTo>
                  <a:pt x="366" y="247"/>
                </a:lnTo>
                <a:lnTo>
                  <a:pt x="366" y="248"/>
                </a:lnTo>
                <a:lnTo>
                  <a:pt x="356" y="248"/>
                </a:lnTo>
                <a:lnTo>
                  <a:pt x="352" y="248"/>
                </a:lnTo>
                <a:lnTo>
                  <a:pt x="350" y="248"/>
                </a:lnTo>
                <a:lnTo>
                  <a:pt x="350" y="260"/>
                </a:lnTo>
                <a:lnTo>
                  <a:pt x="358" y="260"/>
                </a:lnTo>
                <a:lnTo>
                  <a:pt x="358" y="264"/>
                </a:lnTo>
                <a:lnTo>
                  <a:pt x="358" y="269"/>
                </a:lnTo>
                <a:lnTo>
                  <a:pt x="350" y="269"/>
                </a:lnTo>
                <a:lnTo>
                  <a:pt x="350" y="268"/>
                </a:lnTo>
                <a:lnTo>
                  <a:pt x="336" y="268"/>
                </a:lnTo>
                <a:lnTo>
                  <a:pt x="336" y="270"/>
                </a:lnTo>
                <a:lnTo>
                  <a:pt x="340" y="270"/>
                </a:lnTo>
                <a:lnTo>
                  <a:pt x="340" y="272"/>
                </a:lnTo>
                <a:lnTo>
                  <a:pt x="350" y="272"/>
                </a:lnTo>
                <a:lnTo>
                  <a:pt x="350" y="274"/>
                </a:lnTo>
                <a:lnTo>
                  <a:pt x="352" y="274"/>
                </a:lnTo>
                <a:lnTo>
                  <a:pt x="350" y="284"/>
                </a:lnTo>
                <a:lnTo>
                  <a:pt x="352" y="288"/>
                </a:lnTo>
                <a:lnTo>
                  <a:pt x="352" y="290"/>
                </a:lnTo>
                <a:lnTo>
                  <a:pt x="336" y="290"/>
                </a:lnTo>
                <a:lnTo>
                  <a:pt x="336" y="293"/>
                </a:lnTo>
                <a:lnTo>
                  <a:pt x="336" y="294"/>
                </a:lnTo>
                <a:lnTo>
                  <a:pt x="320" y="294"/>
                </a:lnTo>
                <a:lnTo>
                  <a:pt x="320" y="292"/>
                </a:lnTo>
                <a:lnTo>
                  <a:pt x="310" y="292"/>
                </a:lnTo>
                <a:lnTo>
                  <a:pt x="307" y="292"/>
                </a:lnTo>
                <a:lnTo>
                  <a:pt x="307" y="305"/>
                </a:lnTo>
                <a:lnTo>
                  <a:pt x="307" y="306"/>
                </a:lnTo>
                <a:lnTo>
                  <a:pt x="307" y="307"/>
                </a:lnTo>
                <a:lnTo>
                  <a:pt x="315" y="306"/>
                </a:lnTo>
                <a:lnTo>
                  <a:pt x="316" y="306"/>
                </a:lnTo>
                <a:lnTo>
                  <a:pt x="319" y="305"/>
                </a:lnTo>
                <a:lnTo>
                  <a:pt x="319" y="306"/>
                </a:lnTo>
                <a:lnTo>
                  <a:pt x="320" y="306"/>
                </a:lnTo>
                <a:lnTo>
                  <a:pt x="320" y="305"/>
                </a:lnTo>
                <a:lnTo>
                  <a:pt x="326" y="304"/>
                </a:lnTo>
                <a:lnTo>
                  <a:pt x="326" y="306"/>
                </a:lnTo>
                <a:lnTo>
                  <a:pt x="328" y="306"/>
                </a:lnTo>
                <a:lnTo>
                  <a:pt x="330" y="306"/>
                </a:lnTo>
                <a:lnTo>
                  <a:pt x="330" y="303"/>
                </a:lnTo>
                <a:lnTo>
                  <a:pt x="352" y="299"/>
                </a:lnTo>
                <a:lnTo>
                  <a:pt x="366" y="296"/>
                </a:lnTo>
                <a:lnTo>
                  <a:pt x="374" y="295"/>
                </a:lnTo>
                <a:lnTo>
                  <a:pt x="416" y="286"/>
                </a:lnTo>
                <a:lnTo>
                  <a:pt x="416" y="284"/>
                </a:lnTo>
                <a:lnTo>
                  <a:pt x="415" y="279"/>
                </a:lnTo>
                <a:lnTo>
                  <a:pt x="414" y="274"/>
                </a:lnTo>
                <a:lnTo>
                  <a:pt x="413" y="274"/>
                </a:lnTo>
                <a:lnTo>
                  <a:pt x="408" y="274"/>
                </a:lnTo>
                <a:lnTo>
                  <a:pt x="408" y="271"/>
                </a:lnTo>
                <a:lnTo>
                  <a:pt x="408" y="269"/>
                </a:lnTo>
                <a:lnTo>
                  <a:pt x="407" y="246"/>
                </a:lnTo>
                <a:lnTo>
                  <a:pt x="413" y="244"/>
                </a:lnTo>
                <a:lnTo>
                  <a:pt x="414" y="244"/>
                </a:lnTo>
                <a:lnTo>
                  <a:pt x="415" y="244"/>
                </a:lnTo>
                <a:lnTo>
                  <a:pt x="415" y="243"/>
                </a:lnTo>
                <a:lnTo>
                  <a:pt x="416" y="243"/>
                </a:lnTo>
                <a:lnTo>
                  <a:pt x="418" y="243"/>
                </a:lnTo>
                <a:lnTo>
                  <a:pt x="418" y="239"/>
                </a:lnTo>
                <a:lnTo>
                  <a:pt x="418" y="237"/>
                </a:lnTo>
                <a:lnTo>
                  <a:pt x="418" y="236"/>
                </a:lnTo>
                <a:lnTo>
                  <a:pt x="422" y="236"/>
                </a:lnTo>
                <a:lnTo>
                  <a:pt x="424" y="236"/>
                </a:lnTo>
                <a:lnTo>
                  <a:pt x="424" y="238"/>
                </a:lnTo>
                <a:lnTo>
                  <a:pt x="426" y="238"/>
                </a:lnTo>
                <a:lnTo>
                  <a:pt x="426" y="232"/>
                </a:lnTo>
                <a:lnTo>
                  <a:pt x="426" y="231"/>
                </a:lnTo>
                <a:lnTo>
                  <a:pt x="427" y="231"/>
                </a:lnTo>
                <a:lnTo>
                  <a:pt x="434" y="230"/>
                </a:lnTo>
                <a:lnTo>
                  <a:pt x="442" y="230"/>
                </a:lnTo>
                <a:lnTo>
                  <a:pt x="442" y="242"/>
                </a:lnTo>
                <a:lnTo>
                  <a:pt x="442" y="245"/>
                </a:lnTo>
                <a:lnTo>
                  <a:pt x="441" y="244"/>
                </a:lnTo>
                <a:lnTo>
                  <a:pt x="438" y="244"/>
                </a:lnTo>
                <a:lnTo>
                  <a:pt x="438" y="247"/>
                </a:lnTo>
                <a:lnTo>
                  <a:pt x="439" y="247"/>
                </a:lnTo>
                <a:lnTo>
                  <a:pt x="442" y="248"/>
                </a:lnTo>
                <a:lnTo>
                  <a:pt x="442" y="249"/>
                </a:lnTo>
                <a:lnTo>
                  <a:pt x="442" y="255"/>
                </a:lnTo>
                <a:lnTo>
                  <a:pt x="442" y="256"/>
                </a:lnTo>
                <a:lnTo>
                  <a:pt x="442" y="260"/>
                </a:lnTo>
                <a:lnTo>
                  <a:pt x="449" y="260"/>
                </a:lnTo>
                <a:lnTo>
                  <a:pt x="457" y="260"/>
                </a:lnTo>
                <a:lnTo>
                  <a:pt x="457" y="264"/>
                </a:lnTo>
                <a:lnTo>
                  <a:pt x="457" y="268"/>
                </a:lnTo>
                <a:lnTo>
                  <a:pt x="454" y="268"/>
                </a:lnTo>
                <a:lnTo>
                  <a:pt x="453" y="268"/>
                </a:lnTo>
                <a:lnTo>
                  <a:pt x="451" y="268"/>
                </a:lnTo>
                <a:lnTo>
                  <a:pt x="448" y="268"/>
                </a:lnTo>
                <a:lnTo>
                  <a:pt x="447" y="268"/>
                </a:lnTo>
                <a:lnTo>
                  <a:pt x="447" y="269"/>
                </a:lnTo>
                <a:lnTo>
                  <a:pt x="445" y="269"/>
                </a:lnTo>
                <a:lnTo>
                  <a:pt x="442" y="269"/>
                </a:lnTo>
                <a:lnTo>
                  <a:pt x="442" y="268"/>
                </a:lnTo>
                <a:lnTo>
                  <a:pt x="434" y="268"/>
                </a:lnTo>
                <a:lnTo>
                  <a:pt x="434" y="274"/>
                </a:lnTo>
                <a:lnTo>
                  <a:pt x="426" y="274"/>
                </a:lnTo>
                <a:lnTo>
                  <a:pt x="426" y="281"/>
                </a:lnTo>
                <a:lnTo>
                  <a:pt x="426" y="282"/>
                </a:lnTo>
                <a:lnTo>
                  <a:pt x="426" y="284"/>
                </a:lnTo>
                <a:lnTo>
                  <a:pt x="426" y="286"/>
                </a:lnTo>
                <a:lnTo>
                  <a:pt x="426" y="290"/>
                </a:lnTo>
                <a:lnTo>
                  <a:pt x="431" y="290"/>
                </a:lnTo>
                <a:lnTo>
                  <a:pt x="442" y="290"/>
                </a:lnTo>
                <a:lnTo>
                  <a:pt x="442" y="287"/>
                </a:lnTo>
                <a:lnTo>
                  <a:pt x="442" y="280"/>
                </a:lnTo>
                <a:lnTo>
                  <a:pt x="448" y="279"/>
                </a:lnTo>
                <a:lnTo>
                  <a:pt x="453" y="278"/>
                </a:lnTo>
                <a:lnTo>
                  <a:pt x="457" y="278"/>
                </a:lnTo>
                <a:lnTo>
                  <a:pt x="458" y="285"/>
                </a:lnTo>
                <a:lnTo>
                  <a:pt x="458" y="287"/>
                </a:lnTo>
                <a:lnTo>
                  <a:pt x="457" y="287"/>
                </a:lnTo>
                <a:lnTo>
                  <a:pt x="457" y="289"/>
                </a:lnTo>
                <a:lnTo>
                  <a:pt x="457" y="290"/>
                </a:lnTo>
                <a:lnTo>
                  <a:pt x="457" y="293"/>
                </a:lnTo>
                <a:lnTo>
                  <a:pt x="458" y="293"/>
                </a:lnTo>
                <a:lnTo>
                  <a:pt x="458" y="290"/>
                </a:lnTo>
                <a:lnTo>
                  <a:pt x="465" y="290"/>
                </a:lnTo>
                <a:lnTo>
                  <a:pt x="467" y="290"/>
                </a:lnTo>
                <a:lnTo>
                  <a:pt x="473" y="292"/>
                </a:lnTo>
                <a:lnTo>
                  <a:pt x="473" y="284"/>
                </a:lnTo>
                <a:lnTo>
                  <a:pt x="473" y="276"/>
                </a:lnTo>
                <a:lnTo>
                  <a:pt x="476" y="276"/>
                </a:lnTo>
                <a:lnTo>
                  <a:pt x="476" y="273"/>
                </a:lnTo>
                <a:lnTo>
                  <a:pt x="476" y="272"/>
                </a:lnTo>
                <a:lnTo>
                  <a:pt x="476" y="261"/>
                </a:lnTo>
                <a:lnTo>
                  <a:pt x="473" y="261"/>
                </a:lnTo>
                <a:lnTo>
                  <a:pt x="473" y="260"/>
                </a:lnTo>
                <a:lnTo>
                  <a:pt x="473" y="253"/>
                </a:lnTo>
                <a:lnTo>
                  <a:pt x="465" y="253"/>
                </a:lnTo>
                <a:lnTo>
                  <a:pt x="457" y="253"/>
                </a:lnTo>
                <a:lnTo>
                  <a:pt x="457" y="245"/>
                </a:lnTo>
                <a:lnTo>
                  <a:pt x="457" y="239"/>
                </a:lnTo>
                <a:lnTo>
                  <a:pt x="457" y="236"/>
                </a:lnTo>
                <a:lnTo>
                  <a:pt x="457" y="234"/>
                </a:lnTo>
                <a:lnTo>
                  <a:pt x="457" y="231"/>
                </a:lnTo>
                <a:lnTo>
                  <a:pt x="459" y="231"/>
                </a:lnTo>
                <a:lnTo>
                  <a:pt x="460" y="231"/>
                </a:lnTo>
                <a:lnTo>
                  <a:pt x="461" y="231"/>
                </a:lnTo>
                <a:lnTo>
                  <a:pt x="464" y="231"/>
                </a:lnTo>
                <a:lnTo>
                  <a:pt x="465" y="231"/>
                </a:lnTo>
                <a:lnTo>
                  <a:pt x="466" y="231"/>
                </a:lnTo>
                <a:lnTo>
                  <a:pt x="469" y="232"/>
                </a:lnTo>
                <a:lnTo>
                  <a:pt x="470" y="232"/>
                </a:lnTo>
                <a:lnTo>
                  <a:pt x="471" y="232"/>
                </a:lnTo>
                <a:lnTo>
                  <a:pt x="473" y="232"/>
                </a:lnTo>
                <a:lnTo>
                  <a:pt x="473" y="234"/>
                </a:lnTo>
                <a:lnTo>
                  <a:pt x="474" y="234"/>
                </a:lnTo>
                <a:lnTo>
                  <a:pt x="475" y="235"/>
                </a:lnTo>
                <a:lnTo>
                  <a:pt x="479" y="239"/>
                </a:lnTo>
                <a:lnTo>
                  <a:pt x="482" y="242"/>
                </a:lnTo>
                <a:lnTo>
                  <a:pt x="483" y="243"/>
                </a:lnTo>
                <a:lnTo>
                  <a:pt x="484" y="244"/>
                </a:lnTo>
                <a:lnTo>
                  <a:pt x="485" y="244"/>
                </a:lnTo>
                <a:lnTo>
                  <a:pt x="486" y="244"/>
                </a:lnTo>
                <a:lnTo>
                  <a:pt x="486" y="245"/>
                </a:lnTo>
                <a:lnTo>
                  <a:pt x="487" y="24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592" name="Freeform 2323">
            <a:extLst>
              <a:ext uri="{FF2B5EF4-FFF2-40B4-BE49-F238E27FC236}">
                <a16:creationId xmlns:a16="http://schemas.microsoft.com/office/drawing/2014/main" id="{8F75E819-39D7-490E-D1D0-AAF7959330DE}"/>
              </a:ext>
            </a:extLst>
          </p:cNvPr>
          <p:cNvSpPr>
            <a:spLocks noEditPoints="1"/>
          </p:cNvSpPr>
          <p:nvPr/>
        </p:nvSpPr>
        <p:spPr bwMode="auto">
          <a:xfrm>
            <a:off x="3628306" y="1772126"/>
            <a:ext cx="320675" cy="390525"/>
          </a:xfrm>
          <a:custGeom>
            <a:avLst/>
            <a:gdLst>
              <a:gd name="T0" fmla="*/ 202 w 202"/>
              <a:gd name="T1" fmla="*/ 73 h 246"/>
              <a:gd name="T2" fmla="*/ 164 w 202"/>
              <a:gd name="T3" fmla="*/ 38 h 246"/>
              <a:gd name="T4" fmla="*/ 122 w 202"/>
              <a:gd name="T5" fmla="*/ 54 h 246"/>
              <a:gd name="T6" fmla="*/ 107 w 202"/>
              <a:gd name="T7" fmla="*/ 59 h 246"/>
              <a:gd name="T8" fmla="*/ 101 w 202"/>
              <a:gd name="T9" fmla="*/ 62 h 246"/>
              <a:gd name="T10" fmla="*/ 91 w 202"/>
              <a:gd name="T11" fmla="*/ 58 h 246"/>
              <a:gd name="T12" fmla="*/ 79 w 202"/>
              <a:gd name="T13" fmla="*/ 54 h 246"/>
              <a:gd name="T14" fmla="*/ 82 w 202"/>
              <a:gd name="T15" fmla="*/ 68 h 246"/>
              <a:gd name="T16" fmla="*/ 93 w 202"/>
              <a:gd name="T17" fmla="*/ 68 h 246"/>
              <a:gd name="T18" fmla="*/ 113 w 202"/>
              <a:gd name="T19" fmla="*/ 70 h 246"/>
              <a:gd name="T20" fmla="*/ 123 w 202"/>
              <a:gd name="T21" fmla="*/ 55 h 246"/>
              <a:gd name="T22" fmla="*/ 134 w 202"/>
              <a:gd name="T23" fmla="*/ 67 h 246"/>
              <a:gd name="T24" fmla="*/ 138 w 202"/>
              <a:gd name="T25" fmla="*/ 56 h 246"/>
              <a:gd name="T26" fmla="*/ 147 w 202"/>
              <a:gd name="T27" fmla="*/ 47 h 246"/>
              <a:gd name="T28" fmla="*/ 163 w 202"/>
              <a:gd name="T29" fmla="*/ 55 h 246"/>
              <a:gd name="T30" fmla="*/ 174 w 202"/>
              <a:gd name="T31" fmla="*/ 63 h 246"/>
              <a:gd name="T32" fmla="*/ 138 w 202"/>
              <a:gd name="T33" fmla="*/ 88 h 246"/>
              <a:gd name="T34" fmla="*/ 160 w 202"/>
              <a:gd name="T35" fmla="*/ 109 h 246"/>
              <a:gd name="T36" fmla="*/ 169 w 202"/>
              <a:gd name="T37" fmla="*/ 120 h 246"/>
              <a:gd name="T38" fmla="*/ 155 w 202"/>
              <a:gd name="T39" fmla="*/ 140 h 246"/>
              <a:gd name="T40" fmla="*/ 160 w 202"/>
              <a:gd name="T41" fmla="*/ 139 h 246"/>
              <a:gd name="T42" fmla="*/ 169 w 202"/>
              <a:gd name="T43" fmla="*/ 140 h 246"/>
              <a:gd name="T44" fmla="*/ 185 w 202"/>
              <a:gd name="T45" fmla="*/ 140 h 246"/>
              <a:gd name="T46" fmla="*/ 181 w 202"/>
              <a:gd name="T47" fmla="*/ 164 h 246"/>
              <a:gd name="T48" fmla="*/ 171 w 202"/>
              <a:gd name="T49" fmla="*/ 195 h 246"/>
              <a:gd name="T50" fmla="*/ 165 w 202"/>
              <a:gd name="T51" fmla="*/ 215 h 246"/>
              <a:gd name="T52" fmla="*/ 153 w 202"/>
              <a:gd name="T53" fmla="*/ 234 h 246"/>
              <a:gd name="T54" fmla="*/ 139 w 202"/>
              <a:gd name="T55" fmla="*/ 209 h 246"/>
              <a:gd name="T56" fmla="*/ 118 w 202"/>
              <a:gd name="T57" fmla="*/ 205 h 246"/>
              <a:gd name="T58" fmla="*/ 95 w 202"/>
              <a:gd name="T59" fmla="*/ 225 h 246"/>
              <a:gd name="T60" fmla="*/ 91 w 202"/>
              <a:gd name="T61" fmla="*/ 243 h 246"/>
              <a:gd name="T62" fmla="*/ 69 w 202"/>
              <a:gd name="T63" fmla="*/ 245 h 246"/>
              <a:gd name="T64" fmla="*/ 58 w 202"/>
              <a:gd name="T65" fmla="*/ 245 h 246"/>
              <a:gd name="T66" fmla="*/ 55 w 202"/>
              <a:gd name="T67" fmla="*/ 236 h 246"/>
              <a:gd name="T68" fmla="*/ 59 w 202"/>
              <a:gd name="T69" fmla="*/ 221 h 246"/>
              <a:gd name="T70" fmla="*/ 49 w 202"/>
              <a:gd name="T71" fmla="*/ 210 h 246"/>
              <a:gd name="T72" fmla="*/ 38 w 202"/>
              <a:gd name="T73" fmla="*/ 200 h 246"/>
              <a:gd name="T74" fmla="*/ 31 w 202"/>
              <a:gd name="T75" fmla="*/ 194 h 246"/>
              <a:gd name="T76" fmla="*/ 18 w 202"/>
              <a:gd name="T77" fmla="*/ 195 h 246"/>
              <a:gd name="T78" fmla="*/ 16 w 202"/>
              <a:gd name="T79" fmla="*/ 114 h 246"/>
              <a:gd name="T80" fmla="*/ 6 w 202"/>
              <a:gd name="T81" fmla="*/ 68 h 246"/>
              <a:gd name="T82" fmla="*/ 5 w 202"/>
              <a:gd name="T83" fmla="*/ 22 h 246"/>
              <a:gd name="T84" fmla="*/ 31 w 202"/>
              <a:gd name="T85" fmla="*/ 9 h 246"/>
              <a:gd name="T86" fmla="*/ 32 w 202"/>
              <a:gd name="T87" fmla="*/ 31 h 246"/>
              <a:gd name="T88" fmla="*/ 35 w 202"/>
              <a:gd name="T89" fmla="*/ 53 h 246"/>
              <a:gd name="T90" fmla="*/ 45 w 202"/>
              <a:gd name="T91" fmla="*/ 49 h 246"/>
              <a:gd name="T92" fmla="*/ 56 w 202"/>
              <a:gd name="T93" fmla="*/ 22 h 246"/>
              <a:gd name="T94" fmla="*/ 88 w 202"/>
              <a:gd name="T95" fmla="*/ 24 h 246"/>
              <a:gd name="T96" fmla="*/ 96 w 202"/>
              <a:gd name="T97" fmla="*/ 12 h 246"/>
              <a:gd name="T98" fmla="*/ 157 w 202"/>
              <a:gd name="T99" fmla="*/ 11 h 246"/>
              <a:gd name="T100" fmla="*/ 169 w 202"/>
              <a:gd name="T101" fmla="*/ 158 h 246"/>
              <a:gd name="T102" fmla="*/ 177 w 202"/>
              <a:gd name="T103" fmla="*/ 147 h 246"/>
              <a:gd name="T104" fmla="*/ 155 w 202"/>
              <a:gd name="T105" fmla="*/ 156 h 246"/>
              <a:gd name="T106" fmla="*/ 114 w 202"/>
              <a:gd name="T107" fmla="*/ 169 h 246"/>
              <a:gd name="T108" fmla="*/ 93 w 202"/>
              <a:gd name="T109" fmla="*/ 193 h 246"/>
              <a:gd name="T110" fmla="*/ 78 w 202"/>
              <a:gd name="T111" fmla="*/ 202 h 246"/>
              <a:gd name="T112" fmla="*/ 95 w 202"/>
              <a:gd name="T113" fmla="*/ 205 h 246"/>
              <a:gd name="T114" fmla="*/ 108 w 202"/>
              <a:gd name="T115" fmla="*/ 197 h 246"/>
              <a:gd name="T116" fmla="*/ 109 w 202"/>
              <a:gd name="T117" fmla="*/ 178 h 246"/>
              <a:gd name="T118" fmla="*/ 138 w 202"/>
              <a:gd name="T119" fmla="*/ 183 h 246"/>
              <a:gd name="T120" fmla="*/ 172 w 202"/>
              <a:gd name="T121" fmla="*/ 176 h 246"/>
              <a:gd name="T122" fmla="*/ 191 w 202"/>
              <a:gd name="T123" fmla="*/ 8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2" h="246">
                <a:moveTo>
                  <a:pt x="202" y="80"/>
                </a:moveTo>
                <a:lnTo>
                  <a:pt x="202" y="85"/>
                </a:lnTo>
                <a:lnTo>
                  <a:pt x="202" y="86"/>
                </a:lnTo>
                <a:lnTo>
                  <a:pt x="194" y="86"/>
                </a:lnTo>
                <a:lnTo>
                  <a:pt x="190" y="86"/>
                </a:lnTo>
                <a:lnTo>
                  <a:pt x="190" y="85"/>
                </a:lnTo>
                <a:lnTo>
                  <a:pt x="191" y="84"/>
                </a:lnTo>
                <a:lnTo>
                  <a:pt x="192" y="83"/>
                </a:lnTo>
                <a:lnTo>
                  <a:pt x="194" y="81"/>
                </a:lnTo>
                <a:lnTo>
                  <a:pt x="194" y="80"/>
                </a:lnTo>
                <a:lnTo>
                  <a:pt x="191" y="80"/>
                </a:lnTo>
                <a:lnTo>
                  <a:pt x="192" y="77"/>
                </a:lnTo>
                <a:lnTo>
                  <a:pt x="194" y="76"/>
                </a:lnTo>
                <a:lnTo>
                  <a:pt x="195" y="75"/>
                </a:lnTo>
                <a:lnTo>
                  <a:pt x="197" y="73"/>
                </a:lnTo>
                <a:lnTo>
                  <a:pt x="199" y="73"/>
                </a:lnTo>
                <a:lnTo>
                  <a:pt x="202" y="73"/>
                </a:lnTo>
                <a:lnTo>
                  <a:pt x="202" y="79"/>
                </a:lnTo>
                <a:lnTo>
                  <a:pt x="202" y="80"/>
                </a:lnTo>
                <a:close/>
                <a:moveTo>
                  <a:pt x="169" y="10"/>
                </a:moveTo>
                <a:lnTo>
                  <a:pt x="169" y="11"/>
                </a:lnTo>
                <a:lnTo>
                  <a:pt x="170" y="11"/>
                </a:lnTo>
                <a:lnTo>
                  <a:pt x="171" y="11"/>
                </a:lnTo>
                <a:lnTo>
                  <a:pt x="172" y="11"/>
                </a:lnTo>
                <a:lnTo>
                  <a:pt x="176" y="18"/>
                </a:lnTo>
                <a:lnTo>
                  <a:pt x="176" y="20"/>
                </a:lnTo>
                <a:lnTo>
                  <a:pt x="177" y="31"/>
                </a:lnTo>
                <a:lnTo>
                  <a:pt x="177" y="41"/>
                </a:lnTo>
                <a:lnTo>
                  <a:pt x="176" y="41"/>
                </a:lnTo>
                <a:lnTo>
                  <a:pt x="174" y="41"/>
                </a:lnTo>
                <a:lnTo>
                  <a:pt x="174" y="39"/>
                </a:lnTo>
                <a:lnTo>
                  <a:pt x="174" y="38"/>
                </a:lnTo>
                <a:lnTo>
                  <a:pt x="168" y="38"/>
                </a:lnTo>
                <a:lnTo>
                  <a:pt x="164" y="38"/>
                </a:lnTo>
                <a:lnTo>
                  <a:pt x="162" y="38"/>
                </a:lnTo>
                <a:lnTo>
                  <a:pt x="156" y="38"/>
                </a:lnTo>
                <a:lnTo>
                  <a:pt x="153" y="38"/>
                </a:lnTo>
                <a:lnTo>
                  <a:pt x="153" y="39"/>
                </a:lnTo>
                <a:lnTo>
                  <a:pt x="145" y="39"/>
                </a:lnTo>
                <a:lnTo>
                  <a:pt x="143" y="39"/>
                </a:lnTo>
                <a:lnTo>
                  <a:pt x="142" y="39"/>
                </a:lnTo>
                <a:lnTo>
                  <a:pt x="140" y="39"/>
                </a:lnTo>
                <a:lnTo>
                  <a:pt x="139" y="39"/>
                </a:lnTo>
                <a:lnTo>
                  <a:pt x="138" y="38"/>
                </a:lnTo>
                <a:lnTo>
                  <a:pt x="126" y="39"/>
                </a:lnTo>
                <a:lnTo>
                  <a:pt x="123" y="39"/>
                </a:lnTo>
                <a:lnTo>
                  <a:pt x="123" y="42"/>
                </a:lnTo>
                <a:lnTo>
                  <a:pt x="123" y="43"/>
                </a:lnTo>
                <a:lnTo>
                  <a:pt x="123" y="51"/>
                </a:lnTo>
                <a:lnTo>
                  <a:pt x="122" y="51"/>
                </a:lnTo>
                <a:lnTo>
                  <a:pt x="122" y="54"/>
                </a:lnTo>
                <a:lnTo>
                  <a:pt x="121" y="54"/>
                </a:lnTo>
                <a:lnTo>
                  <a:pt x="120" y="54"/>
                </a:lnTo>
                <a:lnTo>
                  <a:pt x="119" y="54"/>
                </a:lnTo>
                <a:lnTo>
                  <a:pt x="118" y="54"/>
                </a:lnTo>
                <a:lnTo>
                  <a:pt x="117" y="54"/>
                </a:lnTo>
                <a:lnTo>
                  <a:pt x="116" y="54"/>
                </a:lnTo>
                <a:lnTo>
                  <a:pt x="114" y="54"/>
                </a:lnTo>
                <a:lnTo>
                  <a:pt x="113" y="54"/>
                </a:lnTo>
                <a:lnTo>
                  <a:pt x="113" y="55"/>
                </a:lnTo>
                <a:lnTo>
                  <a:pt x="112" y="55"/>
                </a:lnTo>
                <a:lnTo>
                  <a:pt x="111" y="55"/>
                </a:lnTo>
                <a:lnTo>
                  <a:pt x="111" y="56"/>
                </a:lnTo>
                <a:lnTo>
                  <a:pt x="110" y="58"/>
                </a:lnTo>
                <a:lnTo>
                  <a:pt x="109" y="58"/>
                </a:lnTo>
                <a:lnTo>
                  <a:pt x="108" y="58"/>
                </a:lnTo>
                <a:lnTo>
                  <a:pt x="108" y="59"/>
                </a:lnTo>
                <a:lnTo>
                  <a:pt x="107" y="59"/>
                </a:lnTo>
                <a:lnTo>
                  <a:pt x="107" y="56"/>
                </a:lnTo>
                <a:lnTo>
                  <a:pt x="107" y="55"/>
                </a:lnTo>
                <a:lnTo>
                  <a:pt x="105" y="55"/>
                </a:lnTo>
                <a:lnTo>
                  <a:pt x="105" y="56"/>
                </a:lnTo>
                <a:lnTo>
                  <a:pt x="105" y="59"/>
                </a:lnTo>
                <a:lnTo>
                  <a:pt x="105" y="60"/>
                </a:lnTo>
                <a:lnTo>
                  <a:pt x="105" y="61"/>
                </a:lnTo>
                <a:lnTo>
                  <a:pt x="105" y="62"/>
                </a:lnTo>
                <a:lnTo>
                  <a:pt x="105" y="63"/>
                </a:lnTo>
                <a:lnTo>
                  <a:pt x="104" y="63"/>
                </a:lnTo>
                <a:lnTo>
                  <a:pt x="102" y="63"/>
                </a:lnTo>
                <a:lnTo>
                  <a:pt x="101" y="63"/>
                </a:lnTo>
                <a:lnTo>
                  <a:pt x="100" y="63"/>
                </a:lnTo>
                <a:lnTo>
                  <a:pt x="99" y="63"/>
                </a:lnTo>
                <a:lnTo>
                  <a:pt x="99" y="62"/>
                </a:lnTo>
                <a:lnTo>
                  <a:pt x="100" y="62"/>
                </a:lnTo>
                <a:lnTo>
                  <a:pt x="101" y="62"/>
                </a:lnTo>
                <a:lnTo>
                  <a:pt x="102" y="62"/>
                </a:lnTo>
                <a:lnTo>
                  <a:pt x="102" y="61"/>
                </a:lnTo>
                <a:lnTo>
                  <a:pt x="102" y="60"/>
                </a:lnTo>
                <a:lnTo>
                  <a:pt x="102" y="55"/>
                </a:lnTo>
                <a:lnTo>
                  <a:pt x="97" y="55"/>
                </a:lnTo>
                <a:lnTo>
                  <a:pt x="97" y="59"/>
                </a:lnTo>
                <a:lnTo>
                  <a:pt x="96" y="59"/>
                </a:lnTo>
                <a:lnTo>
                  <a:pt x="95" y="58"/>
                </a:lnTo>
                <a:lnTo>
                  <a:pt x="94" y="58"/>
                </a:lnTo>
                <a:lnTo>
                  <a:pt x="94" y="59"/>
                </a:lnTo>
                <a:lnTo>
                  <a:pt x="94" y="62"/>
                </a:lnTo>
                <a:lnTo>
                  <a:pt x="93" y="61"/>
                </a:lnTo>
                <a:lnTo>
                  <a:pt x="93" y="60"/>
                </a:lnTo>
                <a:lnTo>
                  <a:pt x="93" y="59"/>
                </a:lnTo>
                <a:lnTo>
                  <a:pt x="93" y="58"/>
                </a:lnTo>
                <a:lnTo>
                  <a:pt x="92" y="58"/>
                </a:lnTo>
                <a:lnTo>
                  <a:pt x="91" y="58"/>
                </a:lnTo>
                <a:lnTo>
                  <a:pt x="90" y="58"/>
                </a:lnTo>
                <a:lnTo>
                  <a:pt x="90" y="59"/>
                </a:lnTo>
                <a:lnTo>
                  <a:pt x="88" y="59"/>
                </a:lnTo>
                <a:lnTo>
                  <a:pt x="87" y="59"/>
                </a:lnTo>
                <a:lnTo>
                  <a:pt x="86" y="59"/>
                </a:lnTo>
                <a:lnTo>
                  <a:pt x="86" y="58"/>
                </a:lnTo>
                <a:lnTo>
                  <a:pt x="85" y="58"/>
                </a:lnTo>
                <a:lnTo>
                  <a:pt x="84" y="56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3" y="53"/>
                </a:lnTo>
                <a:lnTo>
                  <a:pt x="83" y="52"/>
                </a:lnTo>
                <a:lnTo>
                  <a:pt x="82" y="52"/>
                </a:lnTo>
                <a:lnTo>
                  <a:pt x="81" y="53"/>
                </a:lnTo>
                <a:lnTo>
                  <a:pt x="79" y="53"/>
                </a:lnTo>
                <a:lnTo>
                  <a:pt x="79" y="54"/>
                </a:lnTo>
                <a:lnTo>
                  <a:pt x="78" y="54"/>
                </a:lnTo>
                <a:lnTo>
                  <a:pt x="77" y="55"/>
                </a:lnTo>
                <a:lnTo>
                  <a:pt x="76" y="55"/>
                </a:lnTo>
                <a:lnTo>
                  <a:pt x="75" y="55"/>
                </a:lnTo>
                <a:lnTo>
                  <a:pt x="74" y="55"/>
                </a:lnTo>
                <a:lnTo>
                  <a:pt x="74" y="70"/>
                </a:lnTo>
                <a:lnTo>
                  <a:pt x="75" y="70"/>
                </a:lnTo>
                <a:lnTo>
                  <a:pt x="75" y="68"/>
                </a:lnTo>
                <a:lnTo>
                  <a:pt x="76" y="68"/>
                </a:lnTo>
                <a:lnTo>
                  <a:pt x="77" y="68"/>
                </a:lnTo>
                <a:lnTo>
                  <a:pt x="78" y="68"/>
                </a:lnTo>
                <a:lnTo>
                  <a:pt x="78" y="69"/>
                </a:lnTo>
                <a:lnTo>
                  <a:pt x="78" y="70"/>
                </a:lnTo>
                <a:lnTo>
                  <a:pt x="79" y="70"/>
                </a:lnTo>
                <a:lnTo>
                  <a:pt x="79" y="68"/>
                </a:lnTo>
                <a:lnTo>
                  <a:pt x="81" y="68"/>
                </a:lnTo>
                <a:lnTo>
                  <a:pt x="82" y="68"/>
                </a:lnTo>
                <a:lnTo>
                  <a:pt x="83" y="68"/>
                </a:lnTo>
                <a:lnTo>
                  <a:pt x="84" y="68"/>
                </a:lnTo>
                <a:lnTo>
                  <a:pt x="84" y="69"/>
                </a:lnTo>
                <a:lnTo>
                  <a:pt x="85" y="69"/>
                </a:lnTo>
                <a:lnTo>
                  <a:pt x="86" y="69"/>
                </a:lnTo>
                <a:lnTo>
                  <a:pt x="86" y="68"/>
                </a:lnTo>
                <a:lnTo>
                  <a:pt x="87" y="68"/>
                </a:lnTo>
                <a:lnTo>
                  <a:pt x="88" y="68"/>
                </a:lnTo>
                <a:lnTo>
                  <a:pt x="90" y="68"/>
                </a:lnTo>
                <a:lnTo>
                  <a:pt x="88" y="62"/>
                </a:lnTo>
                <a:lnTo>
                  <a:pt x="91" y="62"/>
                </a:lnTo>
                <a:lnTo>
                  <a:pt x="91" y="63"/>
                </a:lnTo>
                <a:lnTo>
                  <a:pt x="91" y="64"/>
                </a:lnTo>
                <a:lnTo>
                  <a:pt x="93" y="64"/>
                </a:lnTo>
                <a:lnTo>
                  <a:pt x="93" y="66"/>
                </a:lnTo>
                <a:lnTo>
                  <a:pt x="93" y="67"/>
                </a:lnTo>
                <a:lnTo>
                  <a:pt x="93" y="68"/>
                </a:lnTo>
                <a:lnTo>
                  <a:pt x="94" y="68"/>
                </a:lnTo>
                <a:lnTo>
                  <a:pt x="95" y="68"/>
                </a:lnTo>
                <a:lnTo>
                  <a:pt x="95" y="70"/>
                </a:lnTo>
                <a:lnTo>
                  <a:pt x="101" y="70"/>
                </a:lnTo>
                <a:lnTo>
                  <a:pt x="101" y="69"/>
                </a:lnTo>
                <a:lnTo>
                  <a:pt x="103" y="68"/>
                </a:lnTo>
                <a:lnTo>
                  <a:pt x="104" y="68"/>
                </a:lnTo>
                <a:lnTo>
                  <a:pt x="104" y="69"/>
                </a:lnTo>
                <a:lnTo>
                  <a:pt x="104" y="68"/>
                </a:lnTo>
                <a:lnTo>
                  <a:pt x="104" y="67"/>
                </a:lnTo>
                <a:lnTo>
                  <a:pt x="105" y="68"/>
                </a:lnTo>
                <a:lnTo>
                  <a:pt x="107" y="68"/>
                </a:lnTo>
                <a:lnTo>
                  <a:pt x="108" y="68"/>
                </a:lnTo>
                <a:lnTo>
                  <a:pt x="108" y="70"/>
                </a:lnTo>
                <a:lnTo>
                  <a:pt x="110" y="70"/>
                </a:lnTo>
                <a:lnTo>
                  <a:pt x="112" y="70"/>
                </a:lnTo>
                <a:lnTo>
                  <a:pt x="113" y="70"/>
                </a:lnTo>
                <a:lnTo>
                  <a:pt x="114" y="70"/>
                </a:lnTo>
                <a:lnTo>
                  <a:pt x="114" y="68"/>
                </a:lnTo>
                <a:lnTo>
                  <a:pt x="117" y="68"/>
                </a:lnTo>
                <a:lnTo>
                  <a:pt x="117" y="70"/>
                </a:lnTo>
                <a:lnTo>
                  <a:pt x="118" y="70"/>
                </a:lnTo>
                <a:lnTo>
                  <a:pt x="119" y="70"/>
                </a:lnTo>
                <a:lnTo>
                  <a:pt x="119" y="68"/>
                </a:lnTo>
                <a:lnTo>
                  <a:pt x="121" y="68"/>
                </a:lnTo>
                <a:lnTo>
                  <a:pt x="123" y="68"/>
                </a:lnTo>
                <a:lnTo>
                  <a:pt x="123" y="67"/>
                </a:lnTo>
                <a:lnTo>
                  <a:pt x="123" y="62"/>
                </a:lnTo>
                <a:lnTo>
                  <a:pt x="123" y="60"/>
                </a:lnTo>
                <a:lnTo>
                  <a:pt x="123" y="59"/>
                </a:lnTo>
                <a:lnTo>
                  <a:pt x="122" y="58"/>
                </a:lnTo>
                <a:lnTo>
                  <a:pt x="121" y="58"/>
                </a:lnTo>
                <a:lnTo>
                  <a:pt x="122" y="55"/>
                </a:lnTo>
                <a:lnTo>
                  <a:pt x="123" y="55"/>
                </a:lnTo>
                <a:lnTo>
                  <a:pt x="123" y="56"/>
                </a:lnTo>
                <a:lnTo>
                  <a:pt x="125" y="56"/>
                </a:lnTo>
                <a:lnTo>
                  <a:pt x="125" y="58"/>
                </a:lnTo>
                <a:lnTo>
                  <a:pt x="126" y="59"/>
                </a:lnTo>
                <a:lnTo>
                  <a:pt x="126" y="60"/>
                </a:lnTo>
                <a:lnTo>
                  <a:pt x="127" y="60"/>
                </a:lnTo>
                <a:lnTo>
                  <a:pt x="128" y="60"/>
                </a:lnTo>
                <a:lnTo>
                  <a:pt x="129" y="60"/>
                </a:lnTo>
                <a:lnTo>
                  <a:pt x="129" y="61"/>
                </a:lnTo>
                <a:lnTo>
                  <a:pt x="130" y="61"/>
                </a:lnTo>
                <a:lnTo>
                  <a:pt x="131" y="61"/>
                </a:lnTo>
                <a:lnTo>
                  <a:pt x="131" y="62"/>
                </a:lnTo>
                <a:lnTo>
                  <a:pt x="133" y="62"/>
                </a:lnTo>
                <a:lnTo>
                  <a:pt x="134" y="62"/>
                </a:lnTo>
                <a:lnTo>
                  <a:pt x="131" y="63"/>
                </a:lnTo>
                <a:lnTo>
                  <a:pt x="133" y="67"/>
                </a:lnTo>
                <a:lnTo>
                  <a:pt x="134" y="67"/>
                </a:lnTo>
                <a:lnTo>
                  <a:pt x="134" y="68"/>
                </a:lnTo>
                <a:lnTo>
                  <a:pt x="134" y="69"/>
                </a:lnTo>
                <a:lnTo>
                  <a:pt x="135" y="69"/>
                </a:lnTo>
                <a:lnTo>
                  <a:pt x="137" y="68"/>
                </a:lnTo>
                <a:lnTo>
                  <a:pt x="138" y="67"/>
                </a:lnTo>
                <a:lnTo>
                  <a:pt x="138" y="66"/>
                </a:lnTo>
                <a:lnTo>
                  <a:pt x="137" y="66"/>
                </a:lnTo>
                <a:lnTo>
                  <a:pt x="137" y="64"/>
                </a:lnTo>
                <a:lnTo>
                  <a:pt x="137" y="63"/>
                </a:lnTo>
                <a:lnTo>
                  <a:pt x="137" y="62"/>
                </a:lnTo>
                <a:lnTo>
                  <a:pt x="138" y="62"/>
                </a:lnTo>
                <a:lnTo>
                  <a:pt x="138" y="61"/>
                </a:lnTo>
                <a:lnTo>
                  <a:pt x="138" y="60"/>
                </a:lnTo>
                <a:lnTo>
                  <a:pt x="139" y="60"/>
                </a:lnTo>
                <a:lnTo>
                  <a:pt x="139" y="59"/>
                </a:lnTo>
                <a:lnTo>
                  <a:pt x="139" y="58"/>
                </a:lnTo>
                <a:lnTo>
                  <a:pt x="138" y="56"/>
                </a:lnTo>
                <a:lnTo>
                  <a:pt x="137" y="56"/>
                </a:lnTo>
                <a:lnTo>
                  <a:pt x="137" y="55"/>
                </a:lnTo>
                <a:lnTo>
                  <a:pt x="138" y="55"/>
                </a:lnTo>
                <a:lnTo>
                  <a:pt x="138" y="54"/>
                </a:lnTo>
                <a:lnTo>
                  <a:pt x="139" y="54"/>
                </a:lnTo>
                <a:lnTo>
                  <a:pt x="139" y="53"/>
                </a:lnTo>
                <a:lnTo>
                  <a:pt x="140" y="53"/>
                </a:lnTo>
                <a:lnTo>
                  <a:pt x="140" y="52"/>
                </a:lnTo>
                <a:lnTo>
                  <a:pt x="142" y="52"/>
                </a:lnTo>
                <a:lnTo>
                  <a:pt x="143" y="52"/>
                </a:lnTo>
                <a:lnTo>
                  <a:pt x="143" y="51"/>
                </a:lnTo>
                <a:lnTo>
                  <a:pt x="143" y="50"/>
                </a:lnTo>
                <a:lnTo>
                  <a:pt x="144" y="49"/>
                </a:lnTo>
                <a:lnTo>
                  <a:pt x="145" y="49"/>
                </a:lnTo>
                <a:lnTo>
                  <a:pt x="145" y="47"/>
                </a:lnTo>
                <a:lnTo>
                  <a:pt x="146" y="47"/>
                </a:lnTo>
                <a:lnTo>
                  <a:pt x="147" y="47"/>
                </a:lnTo>
                <a:lnTo>
                  <a:pt x="148" y="47"/>
                </a:lnTo>
                <a:lnTo>
                  <a:pt x="150" y="47"/>
                </a:lnTo>
                <a:lnTo>
                  <a:pt x="150" y="49"/>
                </a:lnTo>
                <a:lnTo>
                  <a:pt x="151" y="49"/>
                </a:lnTo>
                <a:lnTo>
                  <a:pt x="152" y="49"/>
                </a:lnTo>
                <a:lnTo>
                  <a:pt x="152" y="50"/>
                </a:lnTo>
                <a:lnTo>
                  <a:pt x="153" y="50"/>
                </a:lnTo>
                <a:lnTo>
                  <a:pt x="153" y="51"/>
                </a:lnTo>
                <a:lnTo>
                  <a:pt x="154" y="51"/>
                </a:lnTo>
                <a:lnTo>
                  <a:pt x="154" y="52"/>
                </a:lnTo>
                <a:lnTo>
                  <a:pt x="154" y="53"/>
                </a:lnTo>
                <a:lnTo>
                  <a:pt x="154" y="54"/>
                </a:lnTo>
                <a:lnTo>
                  <a:pt x="155" y="54"/>
                </a:lnTo>
                <a:lnTo>
                  <a:pt x="156" y="54"/>
                </a:lnTo>
                <a:lnTo>
                  <a:pt x="157" y="54"/>
                </a:lnTo>
                <a:lnTo>
                  <a:pt x="162" y="55"/>
                </a:lnTo>
                <a:lnTo>
                  <a:pt x="163" y="55"/>
                </a:lnTo>
                <a:lnTo>
                  <a:pt x="164" y="55"/>
                </a:lnTo>
                <a:lnTo>
                  <a:pt x="165" y="54"/>
                </a:lnTo>
                <a:lnTo>
                  <a:pt x="165" y="53"/>
                </a:lnTo>
                <a:lnTo>
                  <a:pt x="165" y="52"/>
                </a:lnTo>
                <a:lnTo>
                  <a:pt x="166" y="51"/>
                </a:lnTo>
                <a:lnTo>
                  <a:pt x="168" y="51"/>
                </a:lnTo>
                <a:lnTo>
                  <a:pt x="169" y="51"/>
                </a:lnTo>
                <a:lnTo>
                  <a:pt x="169" y="52"/>
                </a:lnTo>
                <a:lnTo>
                  <a:pt x="170" y="52"/>
                </a:lnTo>
                <a:lnTo>
                  <a:pt x="170" y="53"/>
                </a:lnTo>
                <a:lnTo>
                  <a:pt x="171" y="53"/>
                </a:lnTo>
                <a:lnTo>
                  <a:pt x="172" y="53"/>
                </a:lnTo>
                <a:lnTo>
                  <a:pt x="174" y="54"/>
                </a:lnTo>
                <a:lnTo>
                  <a:pt x="176" y="54"/>
                </a:lnTo>
                <a:lnTo>
                  <a:pt x="176" y="61"/>
                </a:lnTo>
                <a:lnTo>
                  <a:pt x="174" y="62"/>
                </a:lnTo>
                <a:lnTo>
                  <a:pt x="174" y="63"/>
                </a:lnTo>
                <a:lnTo>
                  <a:pt x="173" y="63"/>
                </a:lnTo>
                <a:lnTo>
                  <a:pt x="169" y="67"/>
                </a:lnTo>
                <a:lnTo>
                  <a:pt x="166" y="68"/>
                </a:lnTo>
                <a:lnTo>
                  <a:pt x="161" y="69"/>
                </a:lnTo>
                <a:lnTo>
                  <a:pt x="159" y="69"/>
                </a:lnTo>
                <a:lnTo>
                  <a:pt x="156" y="69"/>
                </a:lnTo>
                <a:lnTo>
                  <a:pt x="154" y="69"/>
                </a:lnTo>
                <a:lnTo>
                  <a:pt x="154" y="71"/>
                </a:lnTo>
                <a:lnTo>
                  <a:pt x="154" y="75"/>
                </a:lnTo>
                <a:lnTo>
                  <a:pt x="153" y="75"/>
                </a:lnTo>
                <a:lnTo>
                  <a:pt x="153" y="83"/>
                </a:lnTo>
                <a:lnTo>
                  <a:pt x="153" y="84"/>
                </a:lnTo>
                <a:lnTo>
                  <a:pt x="153" y="86"/>
                </a:lnTo>
                <a:lnTo>
                  <a:pt x="145" y="86"/>
                </a:lnTo>
                <a:lnTo>
                  <a:pt x="138" y="86"/>
                </a:lnTo>
                <a:lnTo>
                  <a:pt x="138" y="87"/>
                </a:lnTo>
                <a:lnTo>
                  <a:pt x="138" y="88"/>
                </a:lnTo>
                <a:lnTo>
                  <a:pt x="138" y="89"/>
                </a:lnTo>
                <a:lnTo>
                  <a:pt x="138" y="91"/>
                </a:lnTo>
                <a:lnTo>
                  <a:pt x="138" y="92"/>
                </a:lnTo>
                <a:lnTo>
                  <a:pt x="169" y="92"/>
                </a:lnTo>
                <a:lnTo>
                  <a:pt x="169" y="93"/>
                </a:lnTo>
                <a:lnTo>
                  <a:pt x="169" y="101"/>
                </a:lnTo>
                <a:lnTo>
                  <a:pt x="169" y="102"/>
                </a:lnTo>
                <a:lnTo>
                  <a:pt x="166" y="102"/>
                </a:lnTo>
                <a:lnTo>
                  <a:pt x="162" y="102"/>
                </a:lnTo>
                <a:lnTo>
                  <a:pt x="159" y="102"/>
                </a:lnTo>
                <a:lnTo>
                  <a:pt x="155" y="102"/>
                </a:lnTo>
                <a:lnTo>
                  <a:pt x="154" y="102"/>
                </a:lnTo>
                <a:lnTo>
                  <a:pt x="154" y="108"/>
                </a:lnTo>
                <a:lnTo>
                  <a:pt x="154" y="109"/>
                </a:lnTo>
                <a:lnTo>
                  <a:pt x="156" y="109"/>
                </a:lnTo>
                <a:lnTo>
                  <a:pt x="159" y="109"/>
                </a:lnTo>
                <a:lnTo>
                  <a:pt x="160" y="109"/>
                </a:lnTo>
                <a:lnTo>
                  <a:pt x="160" y="110"/>
                </a:lnTo>
                <a:lnTo>
                  <a:pt x="162" y="110"/>
                </a:lnTo>
                <a:lnTo>
                  <a:pt x="164" y="110"/>
                </a:lnTo>
                <a:lnTo>
                  <a:pt x="164" y="111"/>
                </a:lnTo>
                <a:lnTo>
                  <a:pt x="164" y="112"/>
                </a:lnTo>
                <a:lnTo>
                  <a:pt x="163" y="112"/>
                </a:lnTo>
                <a:lnTo>
                  <a:pt x="162" y="113"/>
                </a:lnTo>
                <a:lnTo>
                  <a:pt x="161" y="113"/>
                </a:lnTo>
                <a:lnTo>
                  <a:pt x="161" y="114"/>
                </a:lnTo>
                <a:lnTo>
                  <a:pt x="161" y="116"/>
                </a:lnTo>
                <a:lnTo>
                  <a:pt x="165" y="116"/>
                </a:lnTo>
                <a:lnTo>
                  <a:pt x="168" y="116"/>
                </a:lnTo>
                <a:lnTo>
                  <a:pt x="169" y="116"/>
                </a:lnTo>
                <a:lnTo>
                  <a:pt x="169" y="117"/>
                </a:lnTo>
                <a:lnTo>
                  <a:pt x="169" y="118"/>
                </a:lnTo>
                <a:lnTo>
                  <a:pt x="169" y="119"/>
                </a:lnTo>
                <a:lnTo>
                  <a:pt x="169" y="120"/>
                </a:lnTo>
                <a:lnTo>
                  <a:pt x="168" y="120"/>
                </a:lnTo>
                <a:lnTo>
                  <a:pt x="164" y="120"/>
                </a:lnTo>
                <a:lnTo>
                  <a:pt x="162" y="120"/>
                </a:lnTo>
                <a:lnTo>
                  <a:pt x="162" y="121"/>
                </a:lnTo>
                <a:lnTo>
                  <a:pt x="162" y="122"/>
                </a:lnTo>
                <a:lnTo>
                  <a:pt x="169" y="122"/>
                </a:lnTo>
                <a:lnTo>
                  <a:pt x="169" y="123"/>
                </a:lnTo>
                <a:lnTo>
                  <a:pt x="162" y="123"/>
                </a:lnTo>
                <a:lnTo>
                  <a:pt x="159" y="123"/>
                </a:lnTo>
                <a:lnTo>
                  <a:pt x="159" y="125"/>
                </a:lnTo>
                <a:lnTo>
                  <a:pt x="159" y="126"/>
                </a:lnTo>
                <a:lnTo>
                  <a:pt x="159" y="127"/>
                </a:lnTo>
                <a:lnTo>
                  <a:pt x="159" y="128"/>
                </a:lnTo>
                <a:lnTo>
                  <a:pt x="157" y="131"/>
                </a:lnTo>
                <a:lnTo>
                  <a:pt x="156" y="133"/>
                </a:lnTo>
                <a:lnTo>
                  <a:pt x="155" y="137"/>
                </a:lnTo>
                <a:lnTo>
                  <a:pt x="155" y="140"/>
                </a:lnTo>
                <a:lnTo>
                  <a:pt x="155" y="142"/>
                </a:lnTo>
                <a:lnTo>
                  <a:pt x="155" y="143"/>
                </a:lnTo>
                <a:lnTo>
                  <a:pt x="155" y="144"/>
                </a:lnTo>
                <a:lnTo>
                  <a:pt x="155" y="145"/>
                </a:lnTo>
                <a:lnTo>
                  <a:pt x="155" y="146"/>
                </a:lnTo>
                <a:lnTo>
                  <a:pt x="155" y="147"/>
                </a:lnTo>
                <a:lnTo>
                  <a:pt x="156" y="147"/>
                </a:lnTo>
                <a:lnTo>
                  <a:pt x="157" y="147"/>
                </a:lnTo>
                <a:lnTo>
                  <a:pt x="159" y="147"/>
                </a:lnTo>
                <a:lnTo>
                  <a:pt x="160" y="147"/>
                </a:lnTo>
                <a:lnTo>
                  <a:pt x="160" y="146"/>
                </a:lnTo>
                <a:lnTo>
                  <a:pt x="160" y="145"/>
                </a:lnTo>
                <a:lnTo>
                  <a:pt x="160" y="144"/>
                </a:lnTo>
                <a:lnTo>
                  <a:pt x="160" y="143"/>
                </a:lnTo>
                <a:lnTo>
                  <a:pt x="160" y="142"/>
                </a:lnTo>
                <a:lnTo>
                  <a:pt x="160" y="140"/>
                </a:lnTo>
                <a:lnTo>
                  <a:pt x="160" y="139"/>
                </a:lnTo>
                <a:lnTo>
                  <a:pt x="160" y="138"/>
                </a:lnTo>
                <a:lnTo>
                  <a:pt x="160" y="137"/>
                </a:lnTo>
                <a:lnTo>
                  <a:pt x="160" y="136"/>
                </a:lnTo>
                <a:lnTo>
                  <a:pt x="160" y="135"/>
                </a:lnTo>
                <a:lnTo>
                  <a:pt x="160" y="134"/>
                </a:lnTo>
                <a:lnTo>
                  <a:pt x="160" y="133"/>
                </a:lnTo>
                <a:lnTo>
                  <a:pt x="161" y="133"/>
                </a:lnTo>
                <a:lnTo>
                  <a:pt x="162" y="133"/>
                </a:lnTo>
                <a:lnTo>
                  <a:pt x="162" y="135"/>
                </a:lnTo>
                <a:lnTo>
                  <a:pt x="162" y="144"/>
                </a:lnTo>
                <a:lnTo>
                  <a:pt x="163" y="144"/>
                </a:lnTo>
                <a:lnTo>
                  <a:pt x="164" y="144"/>
                </a:lnTo>
                <a:lnTo>
                  <a:pt x="165" y="144"/>
                </a:lnTo>
                <a:lnTo>
                  <a:pt x="166" y="144"/>
                </a:lnTo>
                <a:lnTo>
                  <a:pt x="168" y="144"/>
                </a:lnTo>
                <a:lnTo>
                  <a:pt x="169" y="144"/>
                </a:lnTo>
                <a:lnTo>
                  <a:pt x="169" y="140"/>
                </a:lnTo>
                <a:lnTo>
                  <a:pt x="169" y="139"/>
                </a:lnTo>
                <a:lnTo>
                  <a:pt x="169" y="136"/>
                </a:lnTo>
                <a:lnTo>
                  <a:pt x="169" y="135"/>
                </a:lnTo>
                <a:lnTo>
                  <a:pt x="170" y="135"/>
                </a:lnTo>
                <a:lnTo>
                  <a:pt x="171" y="135"/>
                </a:lnTo>
                <a:lnTo>
                  <a:pt x="172" y="135"/>
                </a:lnTo>
                <a:lnTo>
                  <a:pt x="173" y="135"/>
                </a:lnTo>
                <a:lnTo>
                  <a:pt x="173" y="136"/>
                </a:lnTo>
                <a:lnTo>
                  <a:pt x="174" y="136"/>
                </a:lnTo>
                <a:lnTo>
                  <a:pt x="176" y="136"/>
                </a:lnTo>
                <a:lnTo>
                  <a:pt x="177" y="136"/>
                </a:lnTo>
                <a:lnTo>
                  <a:pt x="177" y="137"/>
                </a:lnTo>
                <a:lnTo>
                  <a:pt x="177" y="140"/>
                </a:lnTo>
                <a:lnTo>
                  <a:pt x="180" y="140"/>
                </a:lnTo>
                <a:lnTo>
                  <a:pt x="181" y="140"/>
                </a:lnTo>
                <a:lnTo>
                  <a:pt x="182" y="140"/>
                </a:lnTo>
                <a:lnTo>
                  <a:pt x="185" y="140"/>
                </a:lnTo>
                <a:lnTo>
                  <a:pt x="185" y="142"/>
                </a:lnTo>
                <a:lnTo>
                  <a:pt x="185" y="151"/>
                </a:lnTo>
                <a:lnTo>
                  <a:pt x="185" y="154"/>
                </a:lnTo>
                <a:lnTo>
                  <a:pt x="182" y="154"/>
                </a:lnTo>
                <a:lnTo>
                  <a:pt x="181" y="153"/>
                </a:lnTo>
                <a:lnTo>
                  <a:pt x="181" y="155"/>
                </a:lnTo>
                <a:lnTo>
                  <a:pt x="182" y="155"/>
                </a:lnTo>
                <a:lnTo>
                  <a:pt x="183" y="155"/>
                </a:lnTo>
                <a:lnTo>
                  <a:pt x="183" y="158"/>
                </a:lnTo>
                <a:lnTo>
                  <a:pt x="183" y="159"/>
                </a:lnTo>
                <a:lnTo>
                  <a:pt x="183" y="160"/>
                </a:lnTo>
                <a:lnTo>
                  <a:pt x="185" y="160"/>
                </a:lnTo>
                <a:lnTo>
                  <a:pt x="185" y="162"/>
                </a:lnTo>
                <a:lnTo>
                  <a:pt x="182" y="162"/>
                </a:lnTo>
                <a:lnTo>
                  <a:pt x="182" y="163"/>
                </a:lnTo>
                <a:lnTo>
                  <a:pt x="181" y="163"/>
                </a:lnTo>
                <a:lnTo>
                  <a:pt x="181" y="164"/>
                </a:lnTo>
                <a:lnTo>
                  <a:pt x="181" y="165"/>
                </a:lnTo>
                <a:lnTo>
                  <a:pt x="181" y="167"/>
                </a:lnTo>
                <a:lnTo>
                  <a:pt x="183" y="167"/>
                </a:lnTo>
                <a:lnTo>
                  <a:pt x="185" y="167"/>
                </a:lnTo>
                <a:lnTo>
                  <a:pt x="187" y="165"/>
                </a:lnTo>
                <a:lnTo>
                  <a:pt x="194" y="161"/>
                </a:lnTo>
                <a:lnTo>
                  <a:pt x="197" y="160"/>
                </a:lnTo>
                <a:lnTo>
                  <a:pt x="197" y="178"/>
                </a:lnTo>
                <a:lnTo>
                  <a:pt x="189" y="178"/>
                </a:lnTo>
                <a:lnTo>
                  <a:pt x="189" y="180"/>
                </a:lnTo>
                <a:lnTo>
                  <a:pt x="188" y="183"/>
                </a:lnTo>
                <a:lnTo>
                  <a:pt x="186" y="186"/>
                </a:lnTo>
                <a:lnTo>
                  <a:pt x="185" y="187"/>
                </a:lnTo>
                <a:lnTo>
                  <a:pt x="177" y="198"/>
                </a:lnTo>
                <a:lnTo>
                  <a:pt x="177" y="197"/>
                </a:lnTo>
                <a:lnTo>
                  <a:pt x="171" y="197"/>
                </a:lnTo>
                <a:lnTo>
                  <a:pt x="171" y="195"/>
                </a:lnTo>
                <a:lnTo>
                  <a:pt x="169" y="195"/>
                </a:lnTo>
                <a:lnTo>
                  <a:pt x="169" y="197"/>
                </a:lnTo>
                <a:lnTo>
                  <a:pt x="169" y="203"/>
                </a:lnTo>
                <a:lnTo>
                  <a:pt x="174" y="203"/>
                </a:lnTo>
                <a:lnTo>
                  <a:pt x="177" y="203"/>
                </a:lnTo>
                <a:lnTo>
                  <a:pt x="177" y="209"/>
                </a:lnTo>
                <a:lnTo>
                  <a:pt x="174" y="209"/>
                </a:lnTo>
                <a:lnTo>
                  <a:pt x="169" y="209"/>
                </a:lnTo>
                <a:lnTo>
                  <a:pt x="169" y="210"/>
                </a:lnTo>
                <a:lnTo>
                  <a:pt x="169" y="211"/>
                </a:lnTo>
                <a:lnTo>
                  <a:pt x="168" y="211"/>
                </a:lnTo>
                <a:lnTo>
                  <a:pt x="168" y="212"/>
                </a:lnTo>
                <a:lnTo>
                  <a:pt x="166" y="212"/>
                </a:lnTo>
                <a:lnTo>
                  <a:pt x="165" y="212"/>
                </a:lnTo>
                <a:lnTo>
                  <a:pt x="164" y="212"/>
                </a:lnTo>
                <a:lnTo>
                  <a:pt x="164" y="215"/>
                </a:lnTo>
                <a:lnTo>
                  <a:pt x="165" y="215"/>
                </a:lnTo>
                <a:lnTo>
                  <a:pt x="168" y="215"/>
                </a:lnTo>
                <a:lnTo>
                  <a:pt x="169" y="215"/>
                </a:lnTo>
                <a:lnTo>
                  <a:pt x="169" y="217"/>
                </a:lnTo>
                <a:lnTo>
                  <a:pt x="169" y="219"/>
                </a:lnTo>
                <a:lnTo>
                  <a:pt x="169" y="220"/>
                </a:lnTo>
                <a:lnTo>
                  <a:pt x="169" y="225"/>
                </a:lnTo>
                <a:lnTo>
                  <a:pt x="169" y="226"/>
                </a:lnTo>
                <a:lnTo>
                  <a:pt x="169" y="227"/>
                </a:lnTo>
                <a:lnTo>
                  <a:pt x="169" y="229"/>
                </a:lnTo>
                <a:lnTo>
                  <a:pt x="169" y="230"/>
                </a:lnTo>
                <a:lnTo>
                  <a:pt x="169" y="231"/>
                </a:lnTo>
                <a:lnTo>
                  <a:pt x="169" y="232"/>
                </a:lnTo>
                <a:lnTo>
                  <a:pt x="169" y="234"/>
                </a:lnTo>
                <a:lnTo>
                  <a:pt x="169" y="237"/>
                </a:lnTo>
                <a:lnTo>
                  <a:pt x="161" y="235"/>
                </a:lnTo>
                <a:lnTo>
                  <a:pt x="157" y="235"/>
                </a:lnTo>
                <a:lnTo>
                  <a:pt x="153" y="234"/>
                </a:lnTo>
                <a:lnTo>
                  <a:pt x="142" y="230"/>
                </a:lnTo>
                <a:lnTo>
                  <a:pt x="140" y="230"/>
                </a:lnTo>
                <a:lnTo>
                  <a:pt x="140" y="228"/>
                </a:lnTo>
                <a:lnTo>
                  <a:pt x="140" y="226"/>
                </a:lnTo>
                <a:lnTo>
                  <a:pt x="140" y="223"/>
                </a:lnTo>
                <a:lnTo>
                  <a:pt x="140" y="221"/>
                </a:lnTo>
                <a:lnTo>
                  <a:pt x="140" y="220"/>
                </a:lnTo>
                <a:lnTo>
                  <a:pt x="140" y="219"/>
                </a:lnTo>
                <a:lnTo>
                  <a:pt x="140" y="218"/>
                </a:lnTo>
                <a:lnTo>
                  <a:pt x="140" y="217"/>
                </a:lnTo>
                <a:lnTo>
                  <a:pt x="140" y="215"/>
                </a:lnTo>
                <a:lnTo>
                  <a:pt x="140" y="213"/>
                </a:lnTo>
                <a:lnTo>
                  <a:pt x="140" y="212"/>
                </a:lnTo>
                <a:lnTo>
                  <a:pt x="140" y="211"/>
                </a:lnTo>
                <a:lnTo>
                  <a:pt x="140" y="210"/>
                </a:lnTo>
                <a:lnTo>
                  <a:pt x="140" y="209"/>
                </a:lnTo>
                <a:lnTo>
                  <a:pt x="139" y="209"/>
                </a:lnTo>
                <a:lnTo>
                  <a:pt x="138" y="209"/>
                </a:lnTo>
                <a:lnTo>
                  <a:pt x="138" y="208"/>
                </a:lnTo>
                <a:lnTo>
                  <a:pt x="138" y="206"/>
                </a:lnTo>
                <a:lnTo>
                  <a:pt x="138" y="205"/>
                </a:lnTo>
                <a:lnTo>
                  <a:pt x="138" y="204"/>
                </a:lnTo>
                <a:lnTo>
                  <a:pt x="138" y="203"/>
                </a:lnTo>
                <a:lnTo>
                  <a:pt x="138" y="202"/>
                </a:lnTo>
                <a:lnTo>
                  <a:pt x="138" y="201"/>
                </a:lnTo>
                <a:lnTo>
                  <a:pt x="138" y="198"/>
                </a:lnTo>
                <a:lnTo>
                  <a:pt x="138" y="197"/>
                </a:lnTo>
                <a:lnTo>
                  <a:pt x="138" y="196"/>
                </a:lnTo>
                <a:lnTo>
                  <a:pt x="138" y="195"/>
                </a:lnTo>
                <a:lnTo>
                  <a:pt x="136" y="196"/>
                </a:lnTo>
                <a:lnTo>
                  <a:pt x="135" y="196"/>
                </a:lnTo>
                <a:lnTo>
                  <a:pt x="130" y="198"/>
                </a:lnTo>
                <a:lnTo>
                  <a:pt x="123" y="202"/>
                </a:lnTo>
                <a:lnTo>
                  <a:pt x="118" y="205"/>
                </a:lnTo>
                <a:lnTo>
                  <a:pt x="117" y="205"/>
                </a:lnTo>
                <a:lnTo>
                  <a:pt x="116" y="206"/>
                </a:lnTo>
                <a:lnTo>
                  <a:pt x="114" y="208"/>
                </a:lnTo>
                <a:lnTo>
                  <a:pt x="110" y="213"/>
                </a:lnTo>
                <a:lnTo>
                  <a:pt x="107" y="218"/>
                </a:lnTo>
                <a:lnTo>
                  <a:pt x="107" y="220"/>
                </a:lnTo>
                <a:lnTo>
                  <a:pt x="105" y="221"/>
                </a:lnTo>
                <a:lnTo>
                  <a:pt x="104" y="223"/>
                </a:lnTo>
                <a:lnTo>
                  <a:pt x="99" y="222"/>
                </a:lnTo>
                <a:lnTo>
                  <a:pt x="97" y="221"/>
                </a:lnTo>
                <a:lnTo>
                  <a:pt x="96" y="221"/>
                </a:lnTo>
                <a:lnTo>
                  <a:pt x="96" y="222"/>
                </a:lnTo>
                <a:lnTo>
                  <a:pt x="95" y="222"/>
                </a:lnTo>
                <a:lnTo>
                  <a:pt x="94" y="222"/>
                </a:lnTo>
                <a:lnTo>
                  <a:pt x="94" y="223"/>
                </a:lnTo>
                <a:lnTo>
                  <a:pt x="95" y="223"/>
                </a:lnTo>
                <a:lnTo>
                  <a:pt x="95" y="225"/>
                </a:lnTo>
                <a:lnTo>
                  <a:pt x="96" y="226"/>
                </a:lnTo>
                <a:lnTo>
                  <a:pt x="96" y="227"/>
                </a:lnTo>
                <a:lnTo>
                  <a:pt x="97" y="227"/>
                </a:lnTo>
                <a:lnTo>
                  <a:pt x="97" y="228"/>
                </a:lnTo>
                <a:lnTo>
                  <a:pt x="97" y="229"/>
                </a:lnTo>
                <a:lnTo>
                  <a:pt x="97" y="230"/>
                </a:lnTo>
                <a:lnTo>
                  <a:pt x="97" y="231"/>
                </a:lnTo>
                <a:lnTo>
                  <a:pt x="97" y="232"/>
                </a:lnTo>
                <a:lnTo>
                  <a:pt x="99" y="232"/>
                </a:lnTo>
                <a:lnTo>
                  <a:pt x="99" y="234"/>
                </a:lnTo>
                <a:lnTo>
                  <a:pt x="99" y="235"/>
                </a:lnTo>
                <a:lnTo>
                  <a:pt x="100" y="236"/>
                </a:lnTo>
                <a:lnTo>
                  <a:pt x="99" y="237"/>
                </a:lnTo>
                <a:lnTo>
                  <a:pt x="97" y="239"/>
                </a:lnTo>
                <a:lnTo>
                  <a:pt x="96" y="240"/>
                </a:lnTo>
                <a:lnTo>
                  <a:pt x="96" y="243"/>
                </a:lnTo>
                <a:lnTo>
                  <a:pt x="91" y="243"/>
                </a:lnTo>
                <a:lnTo>
                  <a:pt x="88" y="244"/>
                </a:lnTo>
                <a:lnTo>
                  <a:pt x="87" y="245"/>
                </a:lnTo>
                <a:lnTo>
                  <a:pt x="84" y="246"/>
                </a:lnTo>
                <a:lnTo>
                  <a:pt x="83" y="246"/>
                </a:lnTo>
                <a:lnTo>
                  <a:pt x="82" y="246"/>
                </a:lnTo>
                <a:lnTo>
                  <a:pt x="81" y="246"/>
                </a:lnTo>
                <a:lnTo>
                  <a:pt x="79" y="245"/>
                </a:lnTo>
                <a:lnTo>
                  <a:pt x="78" y="245"/>
                </a:lnTo>
                <a:lnTo>
                  <a:pt x="77" y="245"/>
                </a:lnTo>
                <a:lnTo>
                  <a:pt x="76" y="244"/>
                </a:lnTo>
                <a:lnTo>
                  <a:pt x="75" y="244"/>
                </a:lnTo>
                <a:lnTo>
                  <a:pt x="74" y="244"/>
                </a:lnTo>
                <a:lnTo>
                  <a:pt x="73" y="244"/>
                </a:lnTo>
                <a:lnTo>
                  <a:pt x="71" y="244"/>
                </a:lnTo>
                <a:lnTo>
                  <a:pt x="70" y="244"/>
                </a:lnTo>
                <a:lnTo>
                  <a:pt x="70" y="245"/>
                </a:lnTo>
                <a:lnTo>
                  <a:pt x="69" y="245"/>
                </a:lnTo>
                <a:lnTo>
                  <a:pt x="69" y="244"/>
                </a:lnTo>
                <a:lnTo>
                  <a:pt x="69" y="245"/>
                </a:lnTo>
                <a:lnTo>
                  <a:pt x="68" y="245"/>
                </a:lnTo>
                <a:lnTo>
                  <a:pt x="67" y="245"/>
                </a:lnTo>
                <a:lnTo>
                  <a:pt x="66" y="245"/>
                </a:lnTo>
                <a:lnTo>
                  <a:pt x="65" y="245"/>
                </a:lnTo>
                <a:lnTo>
                  <a:pt x="64" y="245"/>
                </a:lnTo>
                <a:lnTo>
                  <a:pt x="62" y="245"/>
                </a:lnTo>
                <a:lnTo>
                  <a:pt x="61" y="245"/>
                </a:lnTo>
                <a:lnTo>
                  <a:pt x="61" y="244"/>
                </a:lnTo>
                <a:lnTo>
                  <a:pt x="61" y="242"/>
                </a:lnTo>
                <a:lnTo>
                  <a:pt x="61" y="243"/>
                </a:lnTo>
                <a:lnTo>
                  <a:pt x="60" y="243"/>
                </a:lnTo>
                <a:lnTo>
                  <a:pt x="60" y="244"/>
                </a:lnTo>
                <a:lnTo>
                  <a:pt x="59" y="244"/>
                </a:lnTo>
                <a:lnTo>
                  <a:pt x="59" y="245"/>
                </a:lnTo>
                <a:lnTo>
                  <a:pt x="58" y="245"/>
                </a:lnTo>
                <a:lnTo>
                  <a:pt x="58" y="246"/>
                </a:lnTo>
                <a:lnTo>
                  <a:pt x="57" y="246"/>
                </a:lnTo>
                <a:lnTo>
                  <a:pt x="56" y="246"/>
                </a:lnTo>
                <a:lnTo>
                  <a:pt x="55" y="246"/>
                </a:lnTo>
                <a:lnTo>
                  <a:pt x="55" y="245"/>
                </a:lnTo>
                <a:lnTo>
                  <a:pt x="53" y="245"/>
                </a:lnTo>
                <a:lnTo>
                  <a:pt x="53" y="244"/>
                </a:lnTo>
                <a:lnTo>
                  <a:pt x="52" y="244"/>
                </a:lnTo>
                <a:lnTo>
                  <a:pt x="52" y="243"/>
                </a:lnTo>
                <a:lnTo>
                  <a:pt x="51" y="243"/>
                </a:lnTo>
                <a:lnTo>
                  <a:pt x="51" y="242"/>
                </a:lnTo>
                <a:lnTo>
                  <a:pt x="51" y="240"/>
                </a:lnTo>
                <a:lnTo>
                  <a:pt x="51" y="239"/>
                </a:lnTo>
                <a:lnTo>
                  <a:pt x="51" y="238"/>
                </a:lnTo>
                <a:lnTo>
                  <a:pt x="52" y="238"/>
                </a:lnTo>
                <a:lnTo>
                  <a:pt x="53" y="237"/>
                </a:lnTo>
                <a:lnTo>
                  <a:pt x="55" y="236"/>
                </a:lnTo>
                <a:lnTo>
                  <a:pt x="56" y="236"/>
                </a:lnTo>
                <a:lnTo>
                  <a:pt x="56" y="235"/>
                </a:lnTo>
                <a:lnTo>
                  <a:pt x="56" y="234"/>
                </a:lnTo>
                <a:lnTo>
                  <a:pt x="56" y="232"/>
                </a:lnTo>
                <a:lnTo>
                  <a:pt x="56" y="231"/>
                </a:lnTo>
                <a:lnTo>
                  <a:pt x="57" y="231"/>
                </a:lnTo>
                <a:lnTo>
                  <a:pt x="56" y="231"/>
                </a:lnTo>
                <a:lnTo>
                  <a:pt x="57" y="231"/>
                </a:lnTo>
                <a:lnTo>
                  <a:pt x="57" y="230"/>
                </a:lnTo>
                <a:lnTo>
                  <a:pt x="58" y="229"/>
                </a:lnTo>
                <a:lnTo>
                  <a:pt x="58" y="228"/>
                </a:lnTo>
                <a:lnTo>
                  <a:pt x="58" y="227"/>
                </a:lnTo>
                <a:lnTo>
                  <a:pt x="58" y="226"/>
                </a:lnTo>
                <a:lnTo>
                  <a:pt x="59" y="225"/>
                </a:lnTo>
                <a:lnTo>
                  <a:pt x="59" y="223"/>
                </a:lnTo>
                <a:lnTo>
                  <a:pt x="59" y="222"/>
                </a:lnTo>
                <a:lnTo>
                  <a:pt x="59" y="221"/>
                </a:lnTo>
                <a:lnTo>
                  <a:pt x="59" y="220"/>
                </a:lnTo>
                <a:lnTo>
                  <a:pt x="58" y="220"/>
                </a:lnTo>
                <a:lnTo>
                  <a:pt x="58" y="219"/>
                </a:lnTo>
                <a:lnTo>
                  <a:pt x="57" y="218"/>
                </a:lnTo>
                <a:lnTo>
                  <a:pt x="56" y="218"/>
                </a:lnTo>
                <a:lnTo>
                  <a:pt x="56" y="217"/>
                </a:lnTo>
                <a:lnTo>
                  <a:pt x="55" y="217"/>
                </a:lnTo>
                <a:lnTo>
                  <a:pt x="55" y="215"/>
                </a:lnTo>
                <a:lnTo>
                  <a:pt x="55" y="214"/>
                </a:lnTo>
                <a:lnTo>
                  <a:pt x="53" y="213"/>
                </a:lnTo>
                <a:lnTo>
                  <a:pt x="52" y="213"/>
                </a:lnTo>
                <a:lnTo>
                  <a:pt x="52" y="212"/>
                </a:lnTo>
                <a:lnTo>
                  <a:pt x="52" y="211"/>
                </a:lnTo>
                <a:lnTo>
                  <a:pt x="51" y="211"/>
                </a:lnTo>
                <a:lnTo>
                  <a:pt x="50" y="211"/>
                </a:lnTo>
                <a:lnTo>
                  <a:pt x="49" y="211"/>
                </a:lnTo>
                <a:lnTo>
                  <a:pt x="49" y="210"/>
                </a:lnTo>
                <a:lnTo>
                  <a:pt x="48" y="210"/>
                </a:lnTo>
                <a:lnTo>
                  <a:pt x="48" y="209"/>
                </a:lnTo>
                <a:lnTo>
                  <a:pt x="47" y="209"/>
                </a:lnTo>
                <a:lnTo>
                  <a:pt x="45" y="209"/>
                </a:lnTo>
                <a:lnTo>
                  <a:pt x="44" y="209"/>
                </a:lnTo>
                <a:lnTo>
                  <a:pt x="44" y="208"/>
                </a:lnTo>
                <a:lnTo>
                  <a:pt x="43" y="208"/>
                </a:lnTo>
                <a:lnTo>
                  <a:pt x="42" y="206"/>
                </a:lnTo>
                <a:lnTo>
                  <a:pt x="41" y="206"/>
                </a:lnTo>
                <a:lnTo>
                  <a:pt x="41" y="205"/>
                </a:lnTo>
                <a:lnTo>
                  <a:pt x="40" y="205"/>
                </a:lnTo>
                <a:lnTo>
                  <a:pt x="40" y="204"/>
                </a:lnTo>
                <a:lnTo>
                  <a:pt x="39" y="203"/>
                </a:lnTo>
                <a:lnTo>
                  <a:pt x="39" y="202"/>
                </a:lnTo>
                <a:lnTo>
                  <a:pt x="39" y="201"/>
                </a:lnTo>
                <a:lnTo>
                  <a:pt x="38" y="201"/>
                </a:lnTo>
                <a:lnTo>
                  <a:pt x="38" y="200"/>
                </a:lnTo>
                <a:lnTo>
                  <a:pt x="38" y="198"/>
                </a:lnTo>
                <a:lnTo>
                  <a:pt x="36" y="198"/>
                </a:lnTo>
                <a:lnTo>
                  <a:pt x="36" y="197"/>
                </a:lnTo>
                <a:lnTo>
                  <a:pt x="36" y="196"/>
                </a:lnTo>
                <a:lnTo>
                  <a:pt x="38" y="196"/>
                </a:lnTo>
                <a:lnTo>
                  <a:pt x="38" y="195"/>
                </a:lnTo>
                <a:lnTo>
                  <a:pt x="38" y="194"/>
                </a:lnTo>
                <a:lnTo>
                  <a:pt x="36" y="194"/>
                </a:lnTo>
                <a:lnTo>
                  <a:pt x="36" y="193"/>
                </a:lnTo>
                <a:lnTo>
                  <a:pt x="35" y="193"/>
                </a:lnTo>
                <a:lnTo>
                  <a:pt x="34" y="193"/>
                </a:lnTo>
                <a:lnTo>
                  <a:pt x="33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4"/>
                </a:lnTo>
                <a:lnTo>
                  <a:pt x="31" y="193"/>
                </a:lnTo>
                <a:lnTo>
                  <a:pt x="31" y="192"/>
                </a:lnTo>
                <a:lnTo>
                  <a:pt x="31" y="193"/>
                </a:lnTo>
                <a:lnTo>
                  <a:pt x="30" y="192"/>
                </a:lnTo>
                <a:lnTo>
                  <a:pt x="28" y="192"/>
                </a:lnTo>
                <a:lnTo>
                  <a:pt x="27" y="192"/>
                </a:lnTo>
                <a:lnTo>
                  <a:pt x="27" y="193"/>
                </a:lnTo>
                <a:lnTo>
                  <a:pt x="26" y="193"/>
                </a:lnTo>
                <a:lnTo>
                  <a:pt x="25" y="193"/>
                </a:lnTo>
                <a:lnTo>
                  <a:pt x="25" y="194"/>
                </a:lnTo>
                <a:lnTo>
                  <a:pt x="24" y="194"/>
                </a:lnTo>
                <a:lnTo>
                  <a:pt x="23" y="194"/>
                </a:lnTo>
                <a:lnTo>
                  <a:pt x="23" y="195"/>
                </a:lnTo>
                <a:lnTo>
                  <a:pt x="22" y="195"/>
                </a:lnTo>
                <a:lnTo>
                  <a:pt x="21" y="195"/>
                </a:lnTo>
                <a:lnTo>
                  <a:pt x="19" y="195"/>
                </a:lnTo>
                <a:lnTo>
                  <a:pt x="18" y="195"/>
                </a:lnTo>
                <a:lnTo>
                  <a:pt x="18" y="196"/>
                </a:lnTo>
                <a:lnTo>
                  <a:pt x="17" y="196"/>
                </a:lnTo>
                <a:lnTo>
                  <a:pt x="16" y="196"/>
                </a:lnTo>
                <a:lnTo>
                  <a:pt x="16" y="195"/>
                </a:lnTo>
                <a:lnTo>
                  <a:pt x="16" y="194"/>
                </a:lnTo>
                <a:lnTo>
                  <a:pt x="16" y="192"/>
                </a:lnTo>
                <a:lnTo>
                  <a:pt x="16" y="190"/>
                </a:lnTo>
                <a:lnTo>
                  <a:pt x="16" y="187"/>
                </a:lnTo>
                <a:lnTo>
                  <a:pt x="16" y="183"/>
                </a:lnTo>
                <a:lnTo>
                  <a:pt x="16" y="181"/>
                </a:lnTo>
                <a:lnTo>
                  <a:pt x="16" y="179"/>
                </a:lnTo>
                <a:lnTo>
                  <a:pt x="16" y="163"/>
                </a:lnTo>
                <a:lnTo>
                  <a:pt x="16" y="147"/>
                </a:lnTo>
                <a:lnTo>
                  <a:pt x="16" y="133"/>
                </a:lnTo>
                <a:lnTo>
                  <a:pt x="16" y="117"/>
                </a:lnTo>
                <a:lnTo>
                  <a:pt x="16" y="116"/>
                </a:lnTo>
                <a:lnTo>
                  <a:pt x="16" y="114"/>
                </a:lnTo>
                <a:lnTo>
                  <a:pt x="16" y="113"/>
                </a:lnTo>
                <a:lnTo>
                  <a:pt x="16" y="111"/>
                </a:lnTo>
                <a:lnTo>
                  <a:pt x="16" y="108"/>
                </a:lnTo>
                <a:lnTo>
                  <a:pt x="16" y="105"/>
                </a:lnTo>
                <a:lnTo>
                  <a:pt x="16" y="103"/>
                </a:lnTo>
                <a:lnTo>
                  <a:pt x="16" y="102"/>
                </a:lnTo>
                <a:lnTo>
                  <a:pt x="16" y="100"/>
                </a:lnTo>
                <a:lnTo>
                  <a:pt x="16" y="98"/>
                </a:lnTo>
                <a:lnTo>
                  <a:pt x="16" y="86"/>
                </a:lnTo>
                <a:lnTo>
                  <a:pt x="16" y="71"/>
                </a:lnTo>
                <a:lnTo>
                  <a:pt x="16" y="69"/>
                </a:lnTo>
                <a:lnTo>
                  <a:pt x="16" y="68"/>
                </a:lnTo>
                <a:lnTo>
                  <a:pt x="13" y="68"/>
                </a:lnTo>
                <a:lnTo>
                  <a:pt x="10" y="68"/>
                </a:lnTo>
                <a:lnTo>
                  <a:pt x="8" y="68"/>
                </a:lnTo>
                <a:lnTo>
                  <a:pt x="7" y="68"/>
                </a:lnTo>
                <a:lnTo>
                  <a:pt x="6" y="68"/>
                </a:lnTo>
                <a:lnTo>
                  <a:pt x="5" y="68"/>
                </a:lnTo>
                <a:lnTo>
                  <a:pt x="5" y="64"/>
                </a:lnTo>
                <a:lnTo>
                  <a:pt x="5" y="62"/>
                </a:lnTo>
                <a:lnTo>
                  <a:pt x="5" y="60"/>
                </a:lnTo>
                <a:lnTo>
                  <a:pt x="5" y="54"/>
                </a:lnTo>
                <a:lnTo>
                  <a:pt x="5" y="42"/>
                </a:lnTo>
                <a:lnTo>
                  <a:pt x="5" y="39"/>
                </a:lnTo>
                <a:lnTo>
                  <a:pt x="5" y="38"/>
                </a:lnTo>
                <a:lnTo>
                  <a:pt x="5" y="36"/>
                </a:lnTo>
                <a:lnTo>
                  <a:pt x="5" y="34"/>
                </a:lnTo>
                <a:lnTo>
                  <a:pt x="5" y="31"/>
                </a:lnTo>
                <a:lnTo>
                  <a:pt x="0" y="31"/>
                </a:lnTo>
                <a:lnTo>
                  <a:pt x="0" y="28"/>
                </a:lnTo>
                <a:lnTo>
                  <a:pt x="0" y="25"/>
                </a:lnTo>
                <a:lnTo>
                  <a:pt x="0" y="22"/>
                </a:lnTo>
                <a:lnTo>
                  <a:pt x="4" y="22"/>
                </a:lnTo>
                <a:lnTo>
                  <a:pt x="5" y="22"/>
                </a:lnTo>
                <a:lnTo>
                  <a:pt x="5" y="20"/>
                </a:lnTo>
                <a:lnTo>
                  <a:pt x="9" y="19"/>
                </a:lnTo>
                <a:lnTo>
                  <a:pt x="9" y="18"/>
                </a:lnTo>
                <a:lnTo>
                  <a:pt x="10" y="18"/>
                </a:lnTo>
                <a:lnTo>
                  <a:pt x="15" y="18"/>
                </a:lnTo>
                <a:lnTo>
                  <a:pt x="16" y="18"/>
                </a:lnTo>
                <a:lnTo>
                  <a:pt x="16" y="16"/>
                </a:lnTo>
                <a:lnTo>
                  <a:pt x="16" y="14"/>
                </a:lnTo>
                <a:lnTo>
                  <a:pt x="16" y="13"/>
                </a:lnTo>
                <a:lnTo>
                  <a:pt x="16" y="12"/>
                </a:lnTo>
                <a:lnTo>
                  <a:pt x="16" y="10"/>
                </a:lnTo>
                <a:lnTo>
                  <a:pt x="16" y="9"/>
                </a:lnTo>
                <a:lnTo>
                  <a:pt x="17" y="9"/>
                </a:lnTo>
                <a:lnTo>
                  <a:pt x="24" y="9"/>
                </a:lnTo>
                <a:lnTo>
                  <a:pt x="26" y="9"/>
                </a:lnTo>
                <a:lnTo>
                  <a:pt x="30" y="9"/>
                </a:lnTo>
                <a:lnTo>
                  <a:pt x="31" y="9"/>
                </a:lnTo>
                <a:lnTo>
                  <a:pt x="31" y="19"/>
                </a:lnTo>
                <a:lnTo>
                  <a:pt x="32" y="19"/>
                </a:lnTo>
                <a:lnTo>
                  <a:pt x="36" y="19"/>
                </a:lnTo>
                <a:lnTo>
                  <a:pt x="39" y="19"/>
                </a:lnTo>
                <a:lnTo>
                  <a:pt x="39" y="20"/>
                </a:lnTo>
                <a:lnTo>
                  <a:pt x="39" y="21"/>
                </a:lnTo>
                <a:lnTo>
                  <a:pt x="39" y="22"/>
                </a:lnTo>
                <a:lnTo>
                  <a:pt x="39" y="24"/>
                </a:lnTo>
                <a:lnTo>
                  <a:pt x="36" y="24"/>
                </a:lnTo>
                <a:lnTo>
                  <a:pt x="32" y="24"/>
                </a:lnTo>
                <a:lnTo>
                  <a:pt x="32" y="26"/>
                </a:lnTo>
                <a:lnTo>
                  <a:pt x="35" y="26"/>
                </a:lnTo>
                <a:lnTo>
                  <a:pt x="35" y="27"/>
                </a:lnTo>
                <a:lnTo>
                  <a:pt x="35" y="28"/>
                </a:lnTo>
                <a:lnTo>
                  <a:pt x="35" y="30"/>
                </a:lnTo>
                <a:lnTo>
                  <a:pt x="35" y="31"/>
                </a:lnTo>
                <a:lnTo>
                  <a:pt x="32" y="31"/>
                </a:lnTo>
                <a:lnTo>
                  <a:pt x="31" y="31"/>
                </a:lnTo>
                <a:lnTo>
                  <a:pt x="31" y="39"/>
                </a:lnTo>
                <a:lnTo>
                  <a:pt x="31" y="42"/>
                </a:lnTo>
                <a:lnTo>
                  <a:pt x="32" y="42"/>
                </a:lnTo>
                <a:lnTo>
                  <a:pt x="34" y="42"/>
                </a:lnTo>
                <a:lnTo>
                  <a:pt x="35" y="42"/>
                </a:lnTo>
                <a:lnTo>
                  <a:pt x="35" y="43"/>
                </a:lnTo>
                <a:lnTo>
                  <a:pt x="35" y="44"/>
                </a:lnTo>
                <a:lnTo>
                  <a:pt x="32" y="44"/>
                </a:lnTo>
                <a:lnTo>
                  <a:pt x="31" y="44"/>
                </a:lnTo>
                <a:lnTo>
                  <a:pt x="31" y="46"/>
                </a:lnTo>
                <a:lnTo>
                  <a:pt x="31" y="51"/>
                </a:lnTo>
                <a:lnTo>
                  <a:pt x="31" y="53"/>
                </a:lnTo>
                <a:lnTo>
                  <a:pt x="32" y="53"/>
                </a:lnTo>
                <a:lnTo>
                  <a:pt x="33" y="53"/>
                </a:lnTo>
                <a:lnTo>
                  <a:pt x="34" y="53"/>
                </a:lnTo>
                <a:lnTo>
                  <a:pt x="35" y="53"/>
                </a:lnTo>
                <a:lnTo>
                  <a:pt x="35" y="55"/>
                </a:lnTo>
                <a:lnTo>
                  <a:pt x="35" y="66"/>
                </a:lnTo>
                <a:lnTo>
                  <a:pt x="39" y="66"/>
                </a:lnTo>
                <a:lnTo>
                  <a:pt x="42" y="66"/>
                </a:lnTo>
                <a:lnTo>
                  <a:pt x="43" y="66"/>
                </a:lnTo>
                <a:lnTo>
                  <a:pt x="45" y="66"/>
                </a:lnTo>
                <a:lnTo>
                  <a:pt x="47" y="66"/>
                </a:lnTo>
                <a:lnTo>
                  <a:pt x="47" y="61"/>
                </a:lnTo>
                <a:lnTo>
                  <a:pt x="47" y="60"/>
                </a:lnTo>
                <a:lnTo>
                  <a:pt x="47" y="56"/>
                </a:lnTo>
                <a:lnTo>
                  <a:pt x="47" y="55"/>
                </a:lnTo>
                <a:lnTo>
                  <a:pt x="47" y="54"/>
                </a:lnTo>
                <a:lnTo>
                  <a:pt x="47" y="52"/>
                </a:lnTo>
                <a:lnTo>
                  <a:pt x="47" y="51"/>
                </a:lnTo>
                <a:lnTo>
                  <a:pt x="47" y="50"/>
                </a:lnTo>
                <a:lnTo>
                  <a:pt x="47" y="49"/>
                </a:lnTo>
                <a:lnTo>
                  <a:pt x="45" y="49"/>
                </a:lnTo>
                <a:lnTo>
                  <a:pt x="44" y="49"/>
                </a:lnTo>
                <a:lnTo>
                  <a:pt x="43" y="49"/>
                </a:lnTo>
                <a:lnTo>
                  <a:pt x="43" y="47"/>
                </a:lnTo>
                <a:lnTo>
                  <a:pt x="43" y="45"/>
                </a:lnTo>
                <a:lnTo>
                  <a:pt x="43" y="39"/>
                </a:lnTo>
                <a:lnTo>
                  <a:pt x="42" y="39"/>
                </a:lnTo>
                <a:lnTo>
                  <a:pt x="43" y="39"/>
                </a:lnTo>
                <a:lnTo>
                  <a:pt x="45" y="39"/>
                </a:lnTo>
                <a:lnTo>
                  <a:pt x="47" y="39"/>
                </a:lnTo>
                <a:lnTo>
                  <a:pt x="47" y="31"/>
                </a:lnTo>
                <a:lnTo>
                  <a:pt x="47" y="28"/>
                </a:lnTo>
                <a:lnTo>
                  <a:pt x="47" y="24"/>
                </a:lnTo>
                <a:lnTo>
                  <a:pt x="48" y="24"/>
                </a:lnTo>
                <a:lnTo>
                  <a:pt x="52" y="24"/>
                </a:lnTo>
                <a:lnTo>
                  <a:pt x="55" y="24"/>
                </a:lnTo>
                <a:lnTo>
                  <a:pt x="56" y="24"/>
                </a:lnTo>
                <a:lnTo>
                  <a:pt x="56" y="22"/>
                </a:lnTo>
                <a:lnTo>
                  <a:pt x="56" y="17"/>
                </a:lnTo>
                <a:lnTo>
                  <a:pt x="56" y="16"/>
                </a:lnTo>
                <a:lnTo>
                  <a:pt x="57" y="16"/>
                </a:lnTo>
                <a:lnTo>
                  <a:pt x="58" y="16"/>
                </a:lnTo>
                <a:lnTo>
                  <a:pt x="59" y="16"/>
                </a:lnTo>
                <a:lnTo>
                  <a:pt x="60" y="16"/>
                </a:lnTo>
                <a:lnTo>
                  <a:pt x="61" y="16"/>
                </a:lnTo>
                <a:lnTo>
                  <a:pt x="61" y="17"/>
                </a:lnTo>
                <a:lnTo>
                  <a:pt x="61" y="24"/>
                </a:lnTo>
                <a:lnTo>
                  <a:pt x="62" y="24"/>
                </a:lnTo>
                <a:lnTo>
                  <a:pt x="64" y="24"/>
                </a:lnTo>
                <a:lnTo>
                  <a:pt x="70" y="24"/>
                </a:lnTo>
                <a:lnTo>
                  <a:pt x="73" y="24"/>
                </a:lnTo>
                <a:lnTo>
                  <a:pt x="76" y="24"/>
                </a:lnTo>
                <a:lnTo>
                  <a:pt x="78" y="24"/>
                </a:lnTo>
                <a:lnTo>
                  <a:pt x="82" y="24"/>
                </a:lnTo>
                <a:lnTo>
                  <a:pt x="88" y="24"/>
                </a:lnTo>
                <a:lnTo>
                  <a:pt x="91" y="24"/>
                </a:lnTo>
                <a:lnTo>
                  <a:pt x="92" y="24"/>
                </a:lnTo>
                <a:lnTo>
                  <a:pt x="91" y="22"/>
                </a:lnTo>
                <a:lnTo>
                  <a:pt x="91" y="21"/>
                </a:lnTo>
                <a:lnTo>
                  <a:pt x="91" y="20"/>
                </a:lnTo>
                <a:lnTo>
                  <a:pt x="92" y="20"/>
                </a:lnTo>
                <a:lnTo>
                  <a:pt x="92" y="19"/>
                </a:lnTo>
                <a:lnTo>
                  <a:pt x="92" y="18"/>
                </a:lnTo>
                <a:lnTo>
                  <a:pt x="92" y="17"/>
                </a:lnTo>
                <a:lnTo>
                  <a:pt x="93" y="17"/>
                </a:lnTo>
                <a:lnTo>
                  <a:pt x="93" y="16"/>
                </a:lnTo>
                <a:lnTo>
                  <a:pt x="94" y="16"/>
                </a:lnTo>
                <a:lnTo>
                  <a:pt x="94" y="14"/>
                </a:lnTo>
                <a:lnTo>
                  <a:pt x="95" y="14"/>
                </a:lnTo>
                <a:lnTo>
                  <a:pt x="96" y="14"/>
                </a:lnTo>
                <a:lnTo>
                  <a:pt x="96" y="13"/>
                </a:lnTo>
                <a:lnTo>
                  <a:pt x="96" y="12"/>
                </a:lnTo>
                <a:lnTo>
                  <a:pt x="96" y="11"/>
                </a:lnTo>
                <a:lnTo>
                  <a:pt x="96" y="10"/>
                </a:lnTo>
                <a:lnTo>
                  <a:pt x="95" y="10"/>
                </a:lnTo>
                <a:lnTo>
                  <a:pt x="94" y="10"/>
                </a:lnTo>
                <a:lnTo>
                  <a:pt x="93" y="9"/>
                </a:lnTo>
                <a:lnTo>
                  <a:pt x="93" y="8"/>
                </a:lnTo>
                <a:lnTo>
                  <a:pt x="103" y="8"/>
                </a:lnTo>
                <a:lnTo>
                  <a:pt x="107" y="8"/>
                </a:lnTo>
                <a:lnTo>
                  <a:pt x="120" y="8"/>
                </a:lnTo>
                <a:lnTo>
                  <a:pt x="123" y="8"/>
                </a:lnTo>
                <a:lnTo>
                  <a:pt x="126" y="8"/>
                </a:lnTo>
                <a:lnTo>
                  <a:pt x="127" y="8"/>
                </a:lnTo>
                <a:lnTo>
                  <a:pt x="138" y="8"/>
                </a:lnTo>
                <a:lnTo>
                  <a:pt x="143" y="8"/>
                </a:lnTo>
                <a:lnTo>
                  <a:pt x="147" y="8"/>
                </a:lnTo>
                <a:lnTo>
                  <a:pt x="157" y="8"/>
                </a:lnTo>
                <a:lnTo>
                  <a:pt x="157" y="11"/>
                </a:lnTo>
                <a:lnTo>
                  <a:pt x="160" y="11"/>
                </a:lnTo>
                <a:lnTo>
                  <a:pt x="161" y="10"/>
                </a:lnTo>
                <a:lnTo>
                  <a:pt x="168" y="10"/>
                </a:lnTo>
                <a:lnTo>
                  <a:pt x="169" y="10"/>
                </a:lnTo>
                <a:close/>
                <a:moveTo>
                  <a:pt x="154" y="162"/>
                </a:moveTo>
                <a:lnTo>
                  <a:pt x="154" y="163"/>
                </a:lnTo>
                <a:lnTo>
                  <a:pt x="155" y="163"/>
                </a:lnTo>
                <a:lnTo>
                  <a:pt x="162" y="163"/>
                </a:lnTo>
                <a:lnTo>
                  <a:pt x="162" y="167"/>
                </a:lnTo>
                <a:lnTo>
                  <a:pt x="163" y="167"/>
                </a:lnTo>
                <a:lnTo>
                  <a:pt x="165" y="167"/>
                </a:lnTo>
                <a:lnTo>
                  <a:pt x="169" y="167"/>
                </a:lnTo>
                <a:lnTo>
                  <a:pt x="169" y="163"/>
                </a:lnTo>
                <a:lnTo>
                  <a:pt x="169" y="162"/>
                </a:lnTo>
                <a:lnTo>
                  <a:pt x="169" y="160"/>
                </a:lnTo>
                <a:lnTo>
                  <a:pt x="169" y="159"/>
                </a:lnTo>
                <a:lnTo>
                  <a:pt x="169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5"/>
                </a:lnTo>
                <a:lnTo>
                  <a:pt x="170" y="155"/>
                </a:lnTo>
                <a:lnTo>
                  <a:pt x="169" y="155"/>
                </a:lnTo>
                <a:lnTo>
                  <a:pt x="169" y="153"/>
                </a:lnTo>
                <a:lnTo>
                  <a:pt x="169" y="152"/>
                </a:lnTo>
                <a:lnTo>
                  <a:pt x="170" y="152"/>
                </a:lnTo>
                <a:lnTo>
                  <a:pt x="171" y="152"/>
                </a:lnTo>
                <a:lnTo>
                  <a:pt x="172" y="152"/>
                </a:lnTo>
                <a:lnTo>
                  <a:pt x="173" y="152"/>
                </a:lnTo>
                <a:lnTo>
                  <a:pt x="174" y="152"/>
                </a:lnTo>
                <a:lnTo>
                  <a:pt x="176" y="152"/>
                </a:lnTo>
                <a:lnTo>
                  <a:pt x="177" y="152"/>
                </a:lnTo>
                <a:lnTo>
                  <a:pt x="177" y="151"/>
                </a:lnTo>
                <a:lnTo>
                  <a:pt x="177" y="150"/>
                </a:lnTo>
                <a:lnTo>
                  <a:pt x="177" y="147"/>
                </a:lnTo>
                <a:lnTo>
                  <a:pt x="176" y="147"/>
                </a:lnTo>
                <a:lnTo>
                  <a:pt x="174" y="147"/>
                </a:lnTo>
                <a:lnTo>
                  <a:pt x="173" y="147"/>
                </a:lnTo>
                <a:lnTo>
                  <a:pt x="172" y="147"/>
                </a:lnTo>
                <a:lnTo>
                  <a:pt x="171" y="147"/>
                </a:lnTo>
                <a:lnTo>
                  <a:pt x="170" y="147"/>
                </a:lnTo>
                <a:lnTo>
                  <a:pt x="169" y="147"/>
                </a:lnTo>
                <a:lnTo>
                  <a:pt x="166" y="147"/>
                </a:lnTo>
                <a:lnTo>
                  <a:pt x="164" y="147"/>
                </a:lnTo>
                <a:lnTo>
                  <a:pt x="162" y="147"/>
                </a:lnTo>
                <a:lnTo>
                  <a:pt x="161" y="150"/>
                </a:lnTo>
                <a:lnTo>
                  <a:pt x="161" y="151"/>
                </a:lnTo>
                <a:lnTo>
                  <a:pt x="161" y="153"/>
                </a:lnTo>
                <a:lnTo>
                  <a:pt x="161" y="155"/>
                </a:lnTo>
                <a:lnTo>
                  <a:pt x="156" y="155"/>
                </a:lnTo>
                <a:lnTo>
                  <a:pt x="155" y="155"/>
                </a:lnTo>
                <a:lnTo>
                  <a:pt x="155" y="156"/>
                </a:lnTo>
                <a:lnTo>
                  <a:pt x="155" y="158"/>
                </a:lnTo>
                <a:lnTo>
                  <a:pt x="154" y="161"/>
                </a:lnTo>
                <a:lnTo>
                  <a:pt x="154" y="162"/>
                </a:lnTo>
                <a:close/>
                <a:moveTo>
                  <a:pt x="152" y="163"/>
                </a:moveTo>
                <a:lnTo>
                  <a:pt x="150" y="163"/>
                </a:lnTo>
                <a:lnTo>
                  <a:pt x="133" y="162"/>
                </a:lnTo>
                <a:lnTo>
                  <a:pt x="128" y="162"/>
                </a:lnTo>
                <a:lnTo>
                  <a:pt x="128" y="165"/>
                </a:lnTo>
                <a:lnTo>
                  <a:pt x="126" y="165"/>
                </a:lnTo>
                <a:lnTo>
                  <a:pt x="126" y="167"/>
                </a:lnTo>
                <a:lnTo>
                  <a:pt x="123" y="167"/>
                </a:lnTo>
                <a:lnTo>
                  <a:pt x="123" y="164"/>
                </a:lnTo>
                <a:lnTo>
                  <a:pt x="120" y="164"/>
                </a:lnTo>
                <a:lnTo>
                  <a:pt x="120" y="162"/>
                </a:lnTo>
                <a:lnTo>
                  <a:pt x="116" y="162"/>
                </a:lnTo>
                <a:lnTo>
                  <a:pt x="114" y="162"/>
                </a:lnTo>
                <a:lnTo>
                  <a:pt x="114" y="169"/>
                </a:lnTo>
                <a:lnTo>
                  <a:pt x="113" y="169"/>
                </a:lnTo>
                <a:lnTo>
                  <a:pt x="112" y="169"/>
                </a:lnTo>
                <a:lnTo>
                  <a:pt x="111" y="169"/>
                </a:lnTo>
                <a:lnTo>
                  <a:pt x="110" y="169"/>
                </a:lnTo>
                <a:lnTo>
                  <a:pt x="109" y="169"/>
                </a:lnTo>
                <a:lnTo>
                  <a:pt x="108" y="168"/>
                </a:lnTo>
                <a:lnTo>
                  <a:pt x="107" y="168"/>
                </a:lnTo>
                <a:lnTo>
                  <a:pt x="107" y="167"/>
                </a:lnTo>
                <a:lnTo>
                  <a:pt x="107" y="165"/>
                </a:lnTo>
                <a:lnTo>
                  <a:pt x="107" y="164"/>
                </a:lnTo>
                <a:lnTo>
                  <a:pt x="107" y="162"/>
                </a:lnTo>
                <a:lnTo>
                  <a:pt x="97" y="162"/>
                </a:lnTo>
                <a:lnTo>
                  <a:pt x="95" y="162"/>
                </a:lnTo>
                <a:lnTo>
                  <a:pt x="93" y="162"/>
                </a:lnTo>
                <a:lnTo>
                  <a:pt x="93" y="179"/>
                </a:lnTo>
                <a:lnTo>
                  <a:pt x="93" y="180"/>
                </a:lnTo>
                <a:lnTo>
                  <a:pt x="93" y="193"/>
                </a:lnTo>
                <a:lnTo>
                  <a:pt x="86" y="193"/>
                </a:lnTo>
                <a:lnTo>
                  <a:pt x="78" y="193"/>
                </a:lnTo>
                <a:lnTo>
                  <a:pt x="77" y="193"/>
                </a:lnTo>
                <a:lnTo>
                  <a:pt x="75" y="193"/>
                </a:lnTo>
                <a:lnTo>
                  <a:pt x="74" y="193"/>
                </a:lnTo>
                <a:lnTo>
                  <a:pt x="73" y="193"/>
                </a:lnTo>
                <a:lnTo>
                  <a:pt x="73" y="194"/>
                </a:lnTo>
                <a:lnTo>
                  <a:pt x="73" y="195"/>
                </a:lnTo>
                <a:lnTo>
                  <a:pt x="74" y="196"/>
                </a:lnTo>
                <a:lnTo>
                  <a:pt x="75" y="197"/>
                </a:lnTo>
                <a:lnTo>
                  <a:pt x="75" y="198"/>
                </a:lnTo>
                <a:lnTo>
                  <a:pt x="76" y="198"/>
                </a:lnTo>
                <a:lnTo>
                  <a:pt x="76" y="200"/>
                </a:lnTo>
                <a:lnTo>
                  <a:pt x="77" y="200"/>
                </a:lnTo>
                <a:lnTo>
                  <a:pt x="77" y="201"/>
                </a:lnTo>
                <a:lnTo>
                  <a:pt x="78" y="201"/>
                </a:lnTo>
                <a:lnTo>
                  <a:pt x="78" y="202"/>
                </a:lnTo>
                <a:lnTo>
                  <a:pt x="78" y="203"/>
                </a:lnTo>
                <a:lnTo>
                  <a:pt x="79" y="203"/>
                </a:lnTo>
                <a:lnTo>
                  <a:pt x="79" y="204"/>
                </a:lnTo>
                <a:lnTo>
                  <a:pt x="81" y="204"/>
                </a:lnTo>
                <a:lnTo>
                  <a:pt x="82" y="205"/>
                </a:lnTo>
                <a:lnTo>
                  <a:pt x="83" y="205"/>
                </a:lnTo>
                <a:lnTo>
                  <a:pt x="84" y="205"/>
                </a:lnTo>
                <a:lnTo>
                  <a:pt x="85" y="205"/>
                </a:lnTo>
                <a:lnTo>
                  <a:pt x="85" y="206"/>
                </a:lnTo>
                <a:lnTo>
                  <a:pt x="85" y="208"/>
                </a:lnTo>
                <a:lnTo>
                  <a:pt x="85" y="209"/>
                </a:lnTo>
                <a:lnTo>
                  <a:pt x="87" y="209"/>
                </a:lnTo>
                <a:lnTo>
                  <a:pt x="92" y="209"/>
                </a:lnTo>
                <a:lnTo>
                  <a:pt x="92" y="205"/>
                </a:lnTo>
                <a:lnTo>
                  <a:pt x="93" y="205"/>
                </a:lnTo>
                <a:lnTo>
                  <a:pt x="94" y="205"/>
                </a:lnTo>
                <a:lnTo>
                  <a:pt x="95" y="205"/>
                </a:lnTo>
                <a:lnTo>
                  <a:pt x="95" y="204"/>
                </a:lnTo>
                <a:lnTo>
                  <a:pt x="96" y="204"/>
                </a:lnTo>
                <a:lnTo>
                  <a:pt x="97" y="204"/>
                </a:lnTo>
                <a:lnTo>
                  <a:pt x="99" y="204"/>
                </a:lnTo>
                <a:lnTo>
                  <a:pt x="100" y="204"/>
                </a:lnTo>
                <a:lnTo>
                  <a:pt x="101" y="204"/>
                </a:lnTo>
                <a:lnTo>
                  <a:pt x="103" y="204"/>
                </a:lnTo>
                <a:lnTo>
                  <a:pt x="103" y="203"/>
                </a:lnTo>
                <a:lnTo>
                  <a:pt x="103" y="202"/>
                </a:lnTo>
                <a:lnTo>
                  <a:pt x="103" y="201"/>
                </a:lnTo>
                <a:lnTo>
                  <a:pt x="103" y="200"/>
                </a:lnTo>
                <a:lnTo>
                  <a:pt x="103" y="198"/>
                </a:lnTo>
                <a:lnTo>
                  <a:pt x="103" y="197"/>
                </a:lnTo>
                <a:lnTo>
                  <a:pt x="104" y="197"/>
                </a:lnTo>
                <a:lnTo>
                  <a:pt x="105" y="197"/>
                </a:lnTo>
                <a:lnTo>
                  <a:pt x="107" y="197"/>
                </a:lnTo>
                <a:lnTo>
                  <a:pt x="108" y="197"/>
                </a:lnTo>
                <a:lnTo>
                  <a:pt x="108" y="195"/>
                </a:lnTo>
                <a:lnTo>
                  <a:pt x="108" y="194"/>
                </a:lnTo>
                <a:lnTo>
                  <a:pt x="108" y="193"/>
                </a:lnTo>
                <a:lnTo>
                  <a:pt x="108" y="192"/>
                </a:lnTo>
                <a:lnTo>
                  <a:pt x="108" y="190"/>
                </a:lnTo>
                <a:lnTo>
                  <a:pt x="108" y="189"/>
                </a:lnTo>
                <a:lnTo>
                  <a:pt x="108" y="188"/>
                </a:lnTo>
                <a:lnTo>
                  <a:pt x="108" y="187"/>
                </a:lnTo>
                <a:lnTo>
                  <a:pt x="108" y="186"/>
                </a:lnTo>
                <a:lnTo>
                  <a:pt x="108" y="185"/>
                </a:lnTo>
                <a:lnTo>
                  <a:pt x="108" y="184"/>
                </a:lnTo>
                <a:lnTo>
                  <a:pt x="108" y="183"/>
                </a:lnTo>
                <a:lnTo>
                  <a:pt x="108" y="181"/>
                </a:lnTo>
                <a:lnTo>
                  <a:pt x="108" y="180"/>
                </a:lnTo>
                <a:lnTo>
                  <a:pt x="108" y="179"/>
                </a:lnTo>
                <a:lnTo>
                  <a:pt x="108" y="178"/>
                </a:lnTo>
                <a:lnTo>
                  <a:pt x="109" y="178"/>
                </a:lnTo>
                <a:lnTo>
                  <a:pt x="123" y="178"/>
                </a:lnTo>
                <a:lnTo>
                  <a:pt x="123" y="171"/>
                </a:lnTo>
                <a:lnTo>
                  <a:pt x="123" y="170"/>
                </a:lnTo>
                <a:lnTo>
                  <a:pt x="126" y="170"/>
                </a:lnTo>
                <a:lnTo>
                  <a:pt x="127" y="170"/>
                </a:lnTo>
                <a:lnTo>
                  <a:pt x="127" y="171"/>
                </a:lnTo>
                <a:lnTo>
                  <a:pt x="130" y="171"/>
                </a:lnTo>
                <a:lnTo>
                  <a:pt x="130" y="170"/>
                </a:lnTo>
                <a:lnTo>
                  <a:pt x="133" y="170"/>
                </a:lnTo>
                <a:lnTo>
                  <a:pt x="134" y="170"/>
                </a:lnTo>
                <a:lnTo>
                  <a:pt x="135" y="170"/>
                </a:lnTo>
                <a:lnTo>
                  <a:pt x="136" y="170"/>
                </a:lnTo>
                <a:lnTo>
                  <a:pt x="138" y="170"/>
                </a:lnTo>
                <a:lnTo>
                  <a:pt x="138" y="177"/>
                </a:lnTo>
                <a:lnTo>
                  <a:pt x="138" y="178"/>
                </a:lnTo>
                <a:lnTo>
                  <a:pt x="138" y="181"/>
                </a:lnTo>
                <a:lnTo>
                  <a:pt x="138" y="183"/>
                </a:lnTo>
                <a:lnTo>
                  <a:pt x="138" y="184"/>
                </a:lnTo>
                <a:lnTo>
                  <a:pt x="138" y="185"/>
                </a:lnTo>
                <a:lnTo>
                  <a:pt x="138" y="187"/>
                </a:lnTo>
                <a:lnTo>
                  <a:pt x="138" y="194"/>
                </a:lnTo>
                <a:lnTo>
                  <a:pt x="139" y="194"/>
                </a:lnTo>
                <a:lnTo>
                  <a:pt x="152" y="187"/>
                </a:lnTo>
                <a:lnTo>
                  <a:pt x="152" y="178"/>
                </a:lnTo>
                <a:lnTo>
                  <a:pt x="153" y="178"/>
                </a:lnTo>
                <a:lnTo>
                  <a:pt x="153" y="170"/>
                </a:lnTo>
                <a:lnTo>
                  <a:pt x="152" y="170"/>
                </a:lnTo>
                <a:lnTo>
                  <a:pt x="152" y="167"/>
                </a:lnTo>
                <a:lnTo>
                  <a:pt x="152" y="163"/>
                </a:lnTo>
                <a:close/>
                <a:moveTo>
                  <a:pt x="169" y="175"/>
                </a:moveTo>
                <a:lnTo>
                  <a:pt x="169" y="178"/>
                </a:lnTo>
                <a:lnTo>
                  <a:pt x="171" y="177"/>
                </a:lnTo>
                <a:lnTo>
                  <a:pt x="172" y="177"/>
                </a:lnTo>
                <a:lnTo>
                  <a:pt x="172" y="176"/>
                </a:lnTo>
                <a:lnTo>
                  <a:pt x="171" y="175"/>
                </a:lnTo>
                <a:lnTo>
                  <a:pt x="169" y="175"/>
                </a:lnTo>
                <a:close/>
                <a:moveTo>
                  <a:pt x="199" y="4"/>
                </a:moveTo>
                <a:lnTo>
                  <a:pt x="199" y="5"/>
                </a:lnTo>
                <a:lnTo>
                  <a:pt x="199" y="8"/>
                </a:lnTo>
                <a:lnTo>
                  <a:pt x="198" y="8"/>
                </a:lnTo>
                <a:lnTo>
                  <a:pt x="199" y="11"/>
                </a:lnTo>
                <a:lnTo>
                  <a:pt x="199" y="14"/>
                </a:lnTo>
                <a:lnTo>
                  <a:pt x="187" y="14"/>
                </a:lnTo>
                <a:lnTo>
                  <a:pt x="185" y="14"/>
                </a:lnTo>
                <a:lnTo>
                  <a:pt x="185" y="10"/>
                </a:lnTo>
                <a:lnTo>
                  <a:pt x="185" y="8"/>
                </a:lnTo>
                <a:lnTo>
                  <a:pt x="186" y="8"/>
                </a:lnTo>
                <a:lnTo>
                  <a:pt x="188" y="8"/>
                </a:lnTo>
                <a:lnTo>
                  <a:pt x="189" y="8"/>
                </a:lnTo>
                <a:lnTo>
                  <a:pt x="190" y="8"/>
                </a:lnTo>
                <a:lnTo>
                  <a:pt x="191" y="8"/>
                </a:lnTo>
                <a:lnTo>
                  <a:pt x="191" y="6"/>
                </a:lnTo>
                <a:lnTo>
                  <a:pt x="191" y="5"/>
                </a:lnTo>
                <a:lnTo>
                  <a:pt x="191" y="4"/>
                </a:lnTo>
                <a:lnTo>
                  <a:pt x="191" y="3"/>
                </a:lnTo>
                <a:lnTo>
                  <a:pt x="188" y="3"/>
                </a:lnTo>
                <a:lnTo>
                  <a:pt x="195" y="0"/>
                </a:lnTo>
                <a:lnTo>
                  <a:pt x="196" y="0"/>
                </a:lnTo>
                <a:lnTo>
                  <a:pt x="197" y="0"/>
                </a:lnTo>
                <a:lnTo>
                  <a:pt x="198" y="0"/>
                </a:lnTo>
                <a:lnTo>
                  <a:pt x="199" y="0"/>
                </a:lnTo>
                <a:lnTo>
                  <a:pt x="199" y="2"/>
                </a:lnTo>
                <a:lnTo>
                  <a:pt x="199" y="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6A553026-70F3-E6E7-0998-D72579B3C1E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36458" y="210326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1A56E6EE-5F35-987D-6944-FF0C9907D5DA}"/>
              </a:ext>
            </a:extLst>
          </p:cNvPr>
          <p:cNvCxnSpPr>
            <a:cxnSpLocks/>
            <a:stCxn id="7" idx="1"/>
            <a:endCxn id="5" idx="0"/>
          </p:cNvCxnSpPr>
          <p:nvPr/>
        </p:nvCxnSpPr>
        <p:spPr>
          <a:xfrm rot="10800000" flipV="1">
            <a:off x="5378666" y="1920753"/>
            <a:ext cx="328918" cy="18251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4F2359C4-E609-537D-C9C6-7BBEE9E9D7C3}"/>
              </a:ext>
            </a:extLst>
          </p:cNvPr>
          <p:cNvSpPr/>
          <p:nvPr/>
        </p:nvSpPr>
        <p:spPr>
          <a:xfrm>
            <a:off x="5707584" y="175677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Plant City</a:t>
            </a:r>
          </a:p>
        </p:txBody>
      </p:sp>
      <p:sp>
        <p:nvSpPr>
          <p:cNvPr id="10" name="Oval 25">
            <a:extLst>
              <a:ext uri="{FF2B5EF4-FFF2-40B4-BE49-F238E27FC236}">
                <a16:creationId xmlns:a16="http://schemas.microsoft.com/office/drawing/2014/main" id="{1031124B-1B92-1436-21E6-1FA601D040D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23958" y="247904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F3BC8696-3878-D917-2A0B-709E2B7CD99A}"/>
              </a:ext>
            </a:extLst>
          </p:cNvPr>
          <p:cNvCxnSpPr>
            <a:cxnSpLocks/>
            <a:stCxn id="12" idx="3"/>
            <a:endCxn id="10" idx="0"/>
          </p:cNvCxnSpPr>
          <p:nvPr/>
        </p:nvCxnSpPr>
        <p:spPr>
          <a:xfrm>
            <a:off x="2745496" y="2187680"/>
            <a:ext cx="320670" cy="29136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609AA676-7921-1AD1-24C0-CC232FF2C9A5}"/>
              </a:ext>
            </a:extLst>
          </p:cNvPr>
          <p:cNvSpPr/>
          <p:nvPr/>
        </p:nvSpPr>
        <p:spPr>
          <a:xfrm>
            <a:off x="1414206" y="2023699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Tampa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DCB91C59-AB96-24B0-74D0-2B9EF7078E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13398" y="195086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821E2EDD-6A98-CB0B-0BAB-38C83AB3A78D}"/>
              </a:ext>
            </a:extLst>
          </p:cNvPr>
          <p:cNvCxnSpPr>
            <a:cxnSpLocks/>
            <a:stCxn id="22" idx="3"/>
            <a:endCxn id="20" idx="0"/>
          </p:cNvCxnSpPr>
          <p:nvPr/>
        </p:nvCxnSpPr>
        <p:spPr>
          <a:xfrm>
            <a:off x="3117048" y="1638776"/>
            <a:ext cx="638558" cy="31208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2" name="圆角矩形 45">
            <a:extLst>
              <a:ext uri="{FF2B5EF4-FFF2-40B4-BE49-F238E27FC236}">
                <a16:creationId xmlns:a16="http://schemas.microsoft.com/office/drawing/2014/main" id="{07C636DE-1B7B-8EFE-69E4-482C68355938}"/>
              </a:ext>
            </a:extLst>
          </p:cNvPr>
          <p:cNvSpPr/>
          <p:nvPr/>
        </p:nvSpPr>
        <p:spPr>
          <a:xfrm>
            <a:off x="1785758" y="1474795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Temple Terrace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E9DAC0A-7E6A-9CA9-A48E-70241106D200}"/>
              </a:ext>
            </a:extLst>
          </p:cNvPr>
          <p:cNvSpPr/>
          <p:nvPr/>
        </p:nvSpPr>
        <p:spPr>
          <a:xfrm>
            <a:off x="6999231" y="2819183"/>
            <a:ext cx="1394574" cy="930181"/>
          </a:xfrm>
          <a:custGeom>
            <a:avLst/>
            <a:gdLst>
              <a:gd name="csX0" fmla="*/ 0 w 1904255"/>
              <a:gd name="csY0" fmla="*/ 0 h 1270138"/>
              <a:gd name="csX1" fmla="*/ 1904255 w 1904255"/>
              <a:gd name="csY1" fmla="*/ 0 h 1270138"/>
              <a:gd name="csX2" fmla="*/ 1904255 w 1904255"/>
              <a:gd name="csY2" fmla="*/ 1270138 h 1270138"/>
              <a:gd name="csX3" fmla="*/ 0 w 1904255"/>
              <a:gd name="csY3" fmla="*/ 1270138 h 1270138"/>
              <a:gd name="csX4" fmla="*/ 0 w 1904255"/>
              <a:gd name="csY4" fmla="*/ 0 h 12701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04255" h="1270138">
                <a:moveTo>
                  <a:pt x="0" y="0"/>
                </a:moveTo>
                <a:lnTo>
                  <a:pt x="1904255" y="0"/>
                </a:lnTo>
                <a:lnTo>
                  <a:pt x="1904255" y="1270138"/>
                </a:lnTo>
                <a:lnTo>
                  <a:pt x="0" y="12701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681" tIns="320040" rIns="320040" bIns="320040" numCol="1" spcCol="1270" anchor="ctr" anchorCtr="0">
            <a:noAutofit/>
          </a:bodyPr>
          <a:lstStyle/>
          <a:p>
            <a:pPr marL="0" lvl="0" indent="0" algn="l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500" kern="120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F771C44-D205-21EC-6143-00BA7025C46A}"/>
              </a:ext>
            </a:extLst>
          </p:cNvPr>
          <p:cNvSpPr/>
          <p:nvPr/>
        </p:nvSpPr>
        <p:spPr>
          <a:xfrm>
            <a:off x="6999231" y="3749363"/>
            <a:ext cx="1394574" cy="930181"/>
          </a:xfrm>
          <a:custGeom>
            <a:avLst/>
            <a:gdLst>
              <a:gd name="csX0" fmla="*/ 0 w 1904255"/>
              <a:gd name="csY0" fmla="*/ 0 h 1270138"/>
              <a:gd name="csX1" fmla="*/ 1904255 w 1904255"/>
              <a:gd name="csY1" fmla="*/ 0 h 1270138"/>
              <a:gd name="csX2" fmla="*/ 1904255 w 1904255"/>
              <a:gd name="csY2" fmla="*/ 1270138 h 1270138"/>
              <a:gd name="csX3" fmla="*/ 0 w 1904255"/>
              <a:gd name="csY3" fmla="*/ 1270138 h 1270138"/>
              <a:gd name="csX4" fmla="*/ 0 w 1904255"/>
              <a:gd name="csY4" fmla="*/ 0 h 12701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04255" h="1270138">
                <a:moveTo>
                  <a:pt x="0" y="0"/>
                </a:moveTo>
                <a:lnTo>
                  <a:pt x="1904255" y="0"/>
                </a:lnTo>
                <a:lnTo>
                  <a:pt x="1904255" y="1270138"/>
                </a:lnTo>
                <a:lnTo>
                  <a:pt x="0" y="12701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681" tIns="320040" rIns="320040" bIns="320040" numCol="1" spcCol="1270" anchor="ctr" anchorCtr="0">
            <a:noAutofit/>
          </a:bodyPr>
          <a:lstStyle/>
          <a:p>
            <a:pPr marL="0" lvl="0" indent="0" algn="l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500" kern="120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D37DA5C-0847-767C-FC16-70D483DD63E6}"/>
              </a:ext>
            </a:extLst>
          </p:cNvPr>
          <p:cNvSpPr/>
          <p:nvPr/>
        </p:nvSpPr>
        <p:spPr>
          <a:xfrm>
            <a:off x="6255458" y="2447296"/>
            <a:ext cx="929716" cy="929716"/>
          </a:xfrm>
          <a:custGeom>
            <a:avLst/>
            <a:gdLst>
              <a:gd name="csX0" fmla="*/ 0 w 1269503"/>
              <a:gd name="csY0" fmla="*/ 634752 h 1269503"/>
              <a:gd name="csX1" fmla="*/ 634752 w 1269503"/>
              <a:gd name="csY1" fmla="*/ 0 h 1269503"/>
              <a:gd name="csX2" fmla="*/ 1269504 w 1269503"/>
              <a:gd name="csY2" fmla="*/ 634752 h 1269503"/>
              <a:gd name="csX3" fmla="*/ 634752 w 1269503"/>
              <a:gd name="csY3" fmla="*/ 1269504 h 1269503"/>
              <a:gd name="csX4" fmla="*/ 0 w 1269503"/>
              <a:gd name="csY4" fmla="*/ 634752 h 12695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69503" h="1269503">
                <a:moveTo>
                  <a:pt x="0" y="634752"/>
                </a:moveTo>
                <a:cubicBezTo>
                  <a:pt x="0" y="284188"/>
                  <a:pt x="284188" y="0"/>
                  <a:pt x="634752" y="0"/>
                </a:cubicBezTo>
                <a:cubicBezTo>
                  <a:pt x="985316" y="0"/>
                  <a:pt x="1269504" y="284188"/>
                  <a:pt x="1269504" y="634752"/>
                </a:cubicBezTo>
                <a:cubicBezTo>
                  <a:pt x="1269504" y="985316"/>
                  <a:pt x="985316" y="1269504"/>
                  <a:pt x="634752" y="1269504"/>
                </a:cubicBezTo>
                <a:cubicBezTo>
                  <a:pt x="284188" y="1269504"/>
                  <a:pt x="0" y="985316"/>
                  <a:pt x="0" y="634752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914" tIns="185914" rIns="185914" bIns="185914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3600" kern="120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C0952680-FE3A-375B-334D-21BEC1BAB5AC}"/>
              </a:ext>
            </a:extLst>
          </p:cNvPr>
          <p:cNvSpPr/>
          <p:nvPr/>
        </p:nvSpPr>
        <p:spPr>
          <a:xfrm flipH="1">
            <a:off x="459916" y="2931640"/>
            <a:ext cx="1394574" cy="1747904"/>
          </a:xfrm>
          <a:custGeom>
            <a:avLst/>
            <a:gdLst>
              <a:gd name="csX0" fmla="*/ 0 w 1904255"/>
              <a:gd name="csY0" fmla="*/ 0 h 1270138"/>
              <a:gd name="csX1" fmla="*/ 1904255 w 1904255"/>
              <a:gd name="csY1" fmla="*/ 0 h 1270138"/>
              <a:gd name="csX2" fmla="*/ 1904255 w 1904255"/>
              <a:gd name="csY2" fmla="*/ 1270138 h 1270138"/>
              <a:gd name="csX3" fmla="*/ 0 w 1904255"/>
              <a:gd name="csY3" fmla="*/ 1270138 h 1270138"/>
              <a:gd name="csX4" fmla="*/ 0 w 1904255"/>
              <a:gd name="csY4" fmla="*/ 0 h 12701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04255" h="1270138">
                <a:moveTo>
                  <a:pt x="0" y="0"/>
                </a:moveTo>
                <a:lnTo>
                  <a:pt x="1904255" y="0"/>
                </a:lnTo>
                <a:lnTo>
                  <a:pt x="1904255" y="1270138"/>
                </a:lnTo>
                <a:lnTo>
                  <a:pt x="0" y="12701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681" tIns="320040" rIns="320040" bIns="320040" numCol="1" spcCol="1270" anchor="ctr" anchorCtr="0">
            <a:noAutofit/>
          </a:bodyPr>
          <a:lstStyle/>
          <a:p>
            <a:pPr marL="0" lvl="0" indent="0" algn="l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500" kern="120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CA18E904-861D-FB40-F398-9B71E05FA5F1}"/>
              </a:ext>
            </a:extLst>
          </p:cNvPr>
          <p:cNvSpPr/>
          <p:nvPr/>
        </p:nvSpPr>
        <p:spPr>
          <a:xfrm flipH="1">
            <a:off x="1668547" y="2559753"/>
            <a:ext cx="929716" cy="929716"/>
          </a:xfrm>
          <a:custGeom>
            <a:avLst/>
            <a:gdLst>
              <a:gd name="csX0" fmla="*/ 0 w 1269503"/>
              <a:gd name="csY0" fmla="*/ 634752 h 1269503"/>
              <a:gd name="csX1" fmla="*/ 634752 w 1269503"/>
              <a:gd name="csY1" fmla="*/ 0 h 1269503"/>
              <a:gd name="csX2" fmla="*/ 1269504 w 1269503"/>
              <a:gd name="csY2" fmla="*/ 634752 h 1269503"/>
              <a:gd name="csX3" fmla="*/ 634752 w 1269503"/>
              <a:gd name="csY3" fmla="*/ 1269504 h 1269503"/>
              <a:gd name="csX4" fmla="*/ 0 w 1269503"/>
              <a:gd name="csY4" fmla="*/ 634752 h 12695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69503" h="1269503">
                <a:moveTo>
                  <a:pt x="0" y="634752"/>
                </a:moveTo>
                <a:cubicBezTo>
                  <a:pt x="0" y="284188"/>
                  <a:pt x="284188" y="0"/>
                  <a:pt x="634752" y="0"/>
                </a:cubicBezTo>
                <a:cubicBezTo>
                  <a:pt x="985316" y="0"/>
                  <a:pt x="1269504" y="284188"/>
                  <a:pt x="1269504" y="634752"/>
                </a:cubicBezTo>
                <a:cubicBezTo>
                  <a:pt x="1269504" y="985316"/>
                  <a:pt x="985316" y="1269504"/>
                  <a:pt x="634752" y="1269504"/>
                </a:cubicBezTo>
                <a:cubicBezTo>
                  <a:pt x="284188" y="1269504"/>
                  <a:pt x="0" y="985316"/>
                  <a:pt x="0" y="63475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914" tIns="185914" rIns="185914" bIns="185914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3600" kern="1200"/>
          </a:p>
        </p:txBody>
      </p:sp>
      <p:sp>
        <p:nvSpPr>
          <p:cNvPr id="61" name="Freeform 52">
            <a:extLst>
              <a:ext uri="{FF2B5EF4-FFF2-40B4-BE49-F238E27FC236}">
                <a16:creationId xmlns:a16="http://schemas.microsoft.com/office/drawing/2014/main" id="{9B0136AE-9DC6-1522-D9CF-61299917F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1004" y="2624530"/>
            <a:ext cx="558623" cy="575247"/>
          </a:xfrm>
          <a:custGeom>
            <a:avLst/>
            <a:gdLst>
              <a:gd name="T0" fmla="*/ 265 w 619"/>
              <a:gd name="T1" fmla="*/ 515 h 634"/>
              <a:gd name="T2" fmla="*/ 265 w 619"/>
              <a:gd name="T3" fmla="*/ 515 h 634"/>
              <a:gd name="T4" fmla="*/ 132 w 619"/>
              <a:gd name="T5" fmla="*/ 515 h 634"/>
              <a:gd name="T6" fmla="*/ 280 w 619"/>
              <a:gd name="T7" fmla="*/ 383 h 634"/>
              <a:gd name="T8" fmla="*/ 250 w 619"/>
              <a:gd name="T9" fmla="*/ 353 h 634"/>
              <a:gd name="T10" fmla="*/ 118 w 619"/>
              <a:gd name="T11" fmla="*/ 485 h 634"/>
              <a:gd name="T12" fmla="*/ 118 w 619"/>
              <a:gd name="T13" fmla="*/ 353 h 634"/>
              <a:gd name="T14" fmla="*/ 88 w 619"/>
              <a:gd name="T15" fmla="*/ 338 h 634"/>
              <a:gd name="T16" fmla="*/ 74 w 619"/>
              <a:gd name="T17" fmla="*/ 353 h 634"/>
              <a:gd name="T18" fmla="*/ 74 w 619"/>
              <a:gd name="T19" fmla="*/ 530 h 634"/>
              <a:gd name="T20" fmla="*/ 74 w 619"/>
              <a:gd name="T21" fmla="*/ 544 h 634"/>
              <a:gd name="T22" fmla="*/ 88 w 619"/>
              <a:gd name="T23" fmla="*/ 544 h 634"/>
              <a:gd name="T24" fmla="*/ 265 w 619"/>
              <a:gd name="T25" fmla="*/ 544 h 634"/>
              <a:gd name="T26" fmla="*/ 294 w 619"/>
              <a:gd name="T27" fmla="*/ 530 h 634"/>
              <a:gd name="T28" fmla="*/ 265 w 619"/>
              <a:gd name="T29" fmla="*/ 515 h 634"/>
              <a:gd name="T30" fmla="*/ 530 w 619"/>
              <a:gd name="T31" fmla="*/ 73 h 634"/>
              <a:gd name="T32" fmla="*/ 530 w 619"/>
              <a:gd name="T33" fmla="*/ 73 h 634"/>
              <a:gd name="T34" fmla="*/ 353 w 619"/>
              <a:gd name="T35" fmla="*/ 73 h 634"/>
              <a:gd name="T36" fmla="*/ 324 w 619"/>
              <a:gd name="T37" fmla="*/ 103 h 634"/>
              <a:gd name="T38" fmla="*/ 353 w 619"/>
              <a:gd name="T39" fmla="*/ 117 h 634"/>
              <a:gd name="T40" fmla="*/ 486 w 619"/>
              <a:gd name="T41" fmla="*/ 117 h 634"/>
              <a:gd name="T42" fmla="*/ 339 w 619"/>
              <a:gd name="T43" fmla="*/ 250 h 634"/>
              <a:gd name="T44" fmla="*/ 368 w 619"/>
              <a:gd name="T45" fmla="*/ 279 h 634"/>
              <a:gd name="T46" fmla="*/ 500 w 619"/>
              <a:gd name="T47" fmla="*/ 147 h 634"/>
              <a:gd name="T48" fmla="*/ 500 w 619"/>
              <a:gd name="T49" fmla="*/ 279 h 634"/>
              <a:gd name="T50" fmla="*/ 530 w 619"/>
              <a:gd name="T51" fmla="*/ 294 h 634"/>
              <a:gd name="T52" fmla="*/ 545 w 619"/>
              <a:gd name="T53" fmla="*/ 279 h 634"/>
              <a:gd name="T54" fmla="*/ 545 w 619"/>
              <a:gd name="T55" fmla="*/ 103 h 634"/>
              <a:gd name="T56" fmla="*/ 545 w 619"/>
              <a:gd name="T57" fmla="*/ 88 h 634"/>
              <a:gd name="T58" fmla="*/ 530 w 619"/>
              <a:gd name="T59" fmla="*/ 73 h 634"/>
              <a:gd name="T60" fmla="*/ 545 w 619"/>
              <a:gd name="T61" fmla="*/ 0 h 634"/>
              <a:gd name="T62" fmla="*/ 545 w 619"/>
              <a:gd name="T63" fmla="*/ 0 h 634"/>
              <a:gd name="T64" fmla="*/ 74 w 619"/>
              <a:gd name="T65" fmla="*/ 0 h 634"/>
              <a:gd name="T66" fmla="*/ 0 w 619"/>
              <a:gd name="T67" fmla="*/ 73 h 634"/>
              <a:gd name="T68" fmla="*/ 0 w 619"/>
              <a:gd name="T69" fmla="*/ 544 h 634"/>
              <a:gd name="T70" fmla="*/ 74 w 619"/>
              <a:gd name="T71" fmla="*/ 633 h 634"/>
              <a:gd name="T72" fmla="*/ 545 w 619"/>
              <a:gd name="T73" fmla="*/ 633 h 634"/>
              <a:gd name="T74" fmla="*/ 618 w 619"/>
              <a:gd name="T75" fmla="*/ 544 h 634"/>
              <a:gd name="T76" fmla="*/ 618 w 619"/>
              <a:gd name="T77" fmla="*/ 73 h 634"/>
              <a:gd name="T78" fmla="*/ 545 w 619"/>
              <a:gd name="T79" fmla="*/ 0 h 634"/>
              <a:gd name="T80" fmla="*/ 589 w 619"/>
              <a:gd name="T81" fmla="*/ 544 h 634"/>
              <a:gd name="T82" fmla="*/ 589 w 619"/>
              <a:gd name="T83" fmla="*/ 544 h 634"/>
              <a:gd name="T84" fmla="*/ 545 w 619"/>
              <a:gd name="T85" fmla="*/ 588 h 634"/>
              <a:gd name="T86" fmla="*/ 74 w 619"/>
              <a:gd name="T87" fmla="*/ 588 h 634"/>
              <a:gd name="T88" fmla="*/ 29 w 619"/>
              <a:gd name="T89" fmla="*/ 544 h 634"/>
              <a:gd name="T90" fmla="*/ 29 w 619"/>
              <a:gd name="T91" fmla="*/ 73 h 634"/>
              <a:gd name="T92" fmla="*/ 74 w 619"/>
              <a:gd name="T93" fmla="*/ 44 h 634"/>
              <a:gd name="T94" fmla="*/ 545 w 619"/>
              <a:gd name="T95" fmla="*/ 44 h 634"/>
              <a:gd name="T96" fmla="*/ 589 w 619"/>
              <a:gd name="T97" fmla="*/ 73 h 634"/>
              <a:gd name="T98" fmla="*/ 589 w 619"/>
              <a:gd name="T99" fmla="*/ 54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19" h="634">
                <a:moveTo>
                  <a:pt x="265" y="515"/>
                </a:moveTo>
                <a:lnTo>
                  <a:pt x="265" y="515"/>
                </a:lnTo>
                <a:cubicBezTo>
                  <a:pt x="132" y="515"/>
                  <a:pt x="132" y="515"/>
                  <a:pt x="132" y="515"/>
                </a:cubicBezTo>
                <a:cubicBezTo>
                  <a:pt x="280" y="383"/>
                  <a:pt x="280" y="383"/>
                  <a:pt x="280" y="383"/>
                </a:cubicBezTo>
                <a:cubicBezTo>
                  <a:pt x="250" y="353"/>
                  <a:pt x="250" y="353"/>
                  <a:pt x="250" y="353"/>
                </a:cubicBezTo>
                <a:cubicBezTo>
                  <a:pt x="118" y="485"/>
                  <a:pt x="118" y="485"/>
                  <a:pt x="118" y="485"/>
                </a:cubicBezTo>
                <a:cubicBezTo>
                  <a:pt x="118" y="353"/>
                  <a:pt x="118" y="353"/>
                  <a:pt x="118" y="353"/>
                </a:cubicBezTo>
                <a:cubicBezTo>
                  <a:pt x="118" y="338"/>
                  <a:pt x="103" y="338"/>
                  <a:pt x="88" y="338"/>
                </a:cubicBezTo>
                <a:cubicBezTo>
                  <a:pt x="88" y="338"/>
                  <a:pt x="74" y="338"/>
                  <a:pt x="74" y="353"/>
                </a:cubicBezTo>
                <a:cubicBezTo>
                  <a:pt x="74" y="530"/>
                  <a:pt x="74" y="530"/>
                  <a:pt x="74" y="530"/>
                </a:cubicBezTo>
                <a:lnTo>
                  <a:pt x="74" y="544"/>
                </a:lnTo>
                <a:cubicBezTo>
                  <a:pt x="88" y="544"/>
                  <a:pt x="88" y="544"/>
                  <a:pt x="88" y="544"/>
                </a:cubicBezTo>
                <a:cubicBezTo>
                  <a:pt x="265" y="544"/>
                  <a:pt x="265" y="544"/>
                  <a:pt x="265" y="544"/>
                </a:cubicBezTo>
                <a:cubicBezTo>
                  <a:pt x="280" y="544"/>
                  <a:pt x="294" y="544"/>
                  <a:pt x="294" y="530"/>
                </a:cubicBezTo>
                <a:cubicBezTo>
                  <a:pt x="294" y="515"/>
                  <a:pt x="280" y="515"/>
                  <a:pt x="265" y="515"/>
                </a:cubicBezTo>
                <a:close/>
                <a:moveTo>
                  <a:pt x="530" y="73"/>
                </a:moveTo>
                <a:lnTo>
                  <a:pt x="530" y="73"/>
                </a:lnTo>
                <a:cubicBezTo>
                  <a:pt x="353" y="73"/>
                  <a:pt x="353" y="73"/>
                  <a:pt x="353" y="73"/>
                </a:cubicBezTo>
                <a:cubicBezTo>
                  <a:pt x="339" y="73"/>
                  <a:pt x="324" y="88"/>
                  <a:pt x="324" y="103"/>
                </a:cubicBezTo>
                <a:cubicBezTo>
                  <a:pt x="324" y="103"/>
                  <a:pt x="339" y="117"/>
                  <a:pt x="353" y="117"/>
                </a:cubicBezTo>
                <a:cubicBezTo>
                  <a:pt x="486" y="117"/>
                  <a:pt x="486" y="117"/>
                  <a:pt x="486" y="117"/>
                </a:cubicBezTo>
                <a:cubicBezTo>
                  <a:pt x="339" y="250"/>
                  <a:pt x="339" y="250"/>
                  <a:pt x="339" y="250"/>
                </a:cubicBezTo>
                <a:cubicBezTo>
                  <a:pt x="368" y="279"/>
                  <a:pt x="368" y="279"/>
                  <a:pt x="368" y="279"/>
                </a:cubicBezTo>
                <a:cubicBezTo>
                  <a:pt x="500" y="147"/>
                  <a:pt x="500" y="147"/>
                  <a:pt x="500" y="147"/>
                </a:cubicBezTo>
                <a:cubicBezTo>
                  <a:pt x="500" y="279"/>
                  <a:pt x="500" y="279"/>
                  <a:pt x="500" y="279"/>
                </a:cubicBezTo>
                <a:cubicBezTo>
                  <a:pt x="500" y="279"/>
                  <a:pt x="515" y="294"/>
                  <a:pt x="530" y="294"/>
                </a:cubicBezTo>
                <a:lnTo>
                  <a:pt x="545" y="279"/>
                </a:lnTo>
                <a:cubicBezTo>
                  <a:pt x="545" y="103"/>
                  <a:pt x="545" y="103"/>
                  <a:pt x="545" y="103"/>
                </a:cubicBezTo>
                <a:cubicBezTo>
                  <a:pt x="545" y="88"/>
                  <a:pt x="545" y="88"/>
                  <a:pt x="545" y="88"/>
                </a:cubicBezTo>
                <a:cubicBezTo>
                  <a:pt x="530" y="73"/>
                  <a:pt x="530" y="73"/>
                  <a:pt x="530" y="73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8"/>
                  <a:pt x="29" y="633"/>
                  <a:pt x="74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588"/>
                  <a:pt x="618" y="544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589" y="544"/>
                </a:moveTo>
                <a:lnTo>
                  <a:pt x="589" y="544"/>
                </a:lnTo>
                <a:cubicBezTo>
                  <a:pt x="589" y="574"/>
                  <a:pt x="559" y="588"/>
                  <a:pt x="545" y="588"/>
                </a:cubicBezTo>
                <a:cubicBezTo>
                  <a:pt x="74" y="588"/>
                  <a:pt x="74" y="588"/>
                  <a:pt x="74" y="588"/>
                </a:cubicBezTo>
                <a:cubicBezTo>
                  <a:pt x="59" y="588"/>
                  <a:pt x="29" y="574"/>
                  <a:pt x="29" y="544"/>
                </a:cubicBezTo>
                <a:cubicBezTo>
                  <a:pt x="29" y="73"/>
                  <a:pt x="29" y="73"/>
                  <a:pt x="29" y="73"/>
                </a:cubicBezTo>
                <a:cubicBezTo>
                  <a:pt x="29" y="58"/>
                  <a:pt x="59" y="44"/>
                  <a:pt x="74" y="44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59" y="44"/>
                  <a:pt x="589" y="58"/>
                  <a:pt x="589" y="73"/>
                </a:cubicBezTo>
                <a:lnTo>
                  <a:pt x="589" y="5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62" name="Freeform 2104">
            <a:extLst>
              <a:ext uri="{FF2B5EF4-FFF2-40B4-BE49-F238E27FC236}">
                <a16:creationId xmlns:a16="http://schemas.microsoft.com/office/drawing/2014/main" id="{F794A1C7-E535-9E0C-0DF3-80D0D7BB8A15}"/>
              </a:ext>
            </a:extLst>
          </p:cNvPr>
          <p:cNvSpPr>
            <a:spLocks/>
          </p:cNvSpPr>
          <p:nvPr/>
        </p:nvSpPr>
        <p:spPr bwMode="auto">
          <a:xfrm>
            <a:off x="7300522" y="2855647"/>
            <a:ext cx="735644" cy="857251"/>
          </a:xfrm>
          <a:custGeom>
            <a:avLst/>
            <a:gdLst>
              <a:gd name="T0" fmla="*/ 488 w 490"/>
              <a:gd name="T1" fmla="*/ 298 h 571"/>
              <a:gd name="T2" fmla="*/ 488 w 490"/>
              <a:gd name="T3" fmla="*/ 353 h 571"/>
              <a:gd name="T4" fmla="*/ 487 w 490"/>
              <a:gd name="T5" fmla="*/ 395 h 571"/>
              <a:gd name="T6" fmla="*/ 487 w 490"/>
              <a:gd name="T7" fmla="*/ 438 h 571"/>
              <a:gd name="T8" fmla="*/ 458 w 490"/>
              <a:gd name="T9" fmla="*/ 469 h 571"/>
              <a:gd name="T10" fmla="*/ 445 w 490"/>
              <a:gd name="T11" fmla="*/ 410 h 571"/>
              <a:gd name="T12" fmla="*/ 462 w 490"/>
              <a:gd name="T13" fmla="*/ 391 h 571"/>
              <a:gd name="T14" fmla="*/ 445 w 490"/>
              <a:gd name="T15" fmla="*/ 344 h 571"/>
              <a:gd name="T16" fmla="*/ 427 w 490"/>
              <a:gd name="T17" fmla="*/ 305 h 571"/>
              <a:gd name="T18" fmla="*/ 397 w 490"/>
              <a:gd name="T19" fmla="*/ 331 h 571"/>
              <a:gd name="T20" fmla="*/ 361 w 490"/>
              <a:gd name="T21" fmla="*/ 359 h 571"/>
              <a:gd name="T22" fmla="*/ 382 w 490"/>
              <a:gd name="T23" fmla="*/ 426 h 571"/>
              <a:gd name="T24" fmla="*/ 370 w 490"/>
              <a:gd name="T25" fmla="*/ 437 h 571"/>
              <a:gd name="T26" fmla="*/ 344 w 490"/>
              <a:gd name="T27" fmla="*/ 462 h 571"/>
              <a:gd name="T28" fmla="*/ 321 w 490"/>
              <a:gd name="T29" fmla="*/ 477 h 571"/>
              <a:gd name="T30" fmla="*/ 259 w 490"/>
              <a:gd name="T31" fmla="*/ 514 h 571"/>
              <a:gd name="T32" fmla="*/ 244 w 490"/>
              <a:gd name="T33" fmla="*/ 524 h 571"/>
              <a:gd name="T34" fmla="*/ 194 w 490"/>
              <a:gd name="T35" fmla="*/ 510 h 571"/>
              <a:gd name="T36" fmla="*/ 210 w 490"/>
              <a:gd name="T37" fmla="*/ 483 h 571"/>
              <a:gd name="T38" fmla="*/ 243 w 490"/>
              <a:gd name="T39" fmla="*/ 464 h 571"/>
              <a:gd name="T40" fmla="*/ 221 w 490"/>
              <a:gd name="T41" fmla="*/ 436 h 571"/>
              <a:gd name="T42" fmla="*/ 184 w 490"/>
              <a:gd name="T43" fmla="*/ 447 h 571"/>
              <a:gd name="T44" fmla="*/ 174 w 490"/>
              <a:gd name="T45" fmla="*/ 449 h 571"/>
              <a:gd name="T46" fmla="*/ 151 w 490"/>
              <a:gd name="T47" fmla="*/ 468 h 571"/>
              <a:gd name="T48" fmla="*/ 123 w 490"/>
              <a:gd name="T49" fmla="*/ 524 h 571"/>
              <a:gd name="T50" fmla="*/ 154 w 490"/>
              <a:gd name="T51" fmla="*/ 556 h 571"/>
              <a:gd name="T52" fmla="*/ 108 w 490"/>
              <a:gd name="T53" fmla="*/ 528 h 571"/>
              <a:gd name="T54" fmla="*/ 85 w 490"/>
              <a:gd name="T55" fmla="*/ 524 h 571"/>
              <a:gd name="T56" fmla="*/ 70 w 490"/>
              <a:gd name="T57" fmla="*/ 496 h 571"/>
              <a:gd name="T58" fmla="*/ 46 w 490"/>
              <a:gd name="T59" fmla="*/ 457 h 571"/>
              <a:gd name="T60" fmla="*/ 46 w 490"/>
              <a:gd name="T61" fmla="*/ 401 h 571"/>
              <a:gd name="T62" fmla="*/ 20 w 490"/>
              <a:gd name="T63" fmla="*/ 348 h 571"/>
              <a:gd name="T64" fmla="*/ 62 w 490"/>
              <a:gd name="T65" fmla="*/ 299 h 571"/>
              <a:gd name="T66" fmla="*/ 100 w 490"/>
              <a:gd name="T67" fmla="*/ 279 h 571"/>
              <a:gd name="T68" fmla="*/ 114 w 490"/>
              <a:gd name="T69" fmla="*/ 262 h 571"/>
              <a:gd name="T70" fmla="*/ 155 w 490"/>
              <a:gd name="T71" fmla="*/ 262 h 571"/>
              <a:gd name="T72" fmla="*/ 197 w 490"/>
              <a:gd name="T73" fmla="*/ 231 h 571"/>
              <a:gd name="T74" fmla="*/ 242 w 490"/>
              <a:gd name="T75" fmla="*/ 207 h 571"/>
              <a:gd name="T76" fmla="*/ 289 w 490"/>
              <a:gd name="T77" fmla="*/ 214 h 571"/>
              <a:gd name="T78" fmla="*/ 289 w 490"/>
              <a:gd name="T79" fmla="*/ 184 h 571"/>
              <a:gd name="T80" fmla="*/ 261 w 490"/>
              <a:gd name="T81" fmla="*/ 112 h 571"/>
              <a:gd name="T82" fmla="*/ 190 w 490"/>
              <a:gd name="T83" fmla="*/ 92 h 571"/>
              <a:gd name="T84" fmla="*/ 189 w 490"/>
              <a:gd name="T85" fmla="*/ 46 h 571"/>
              <a:gd name="T86" fmla="*/ 212 w 490"/>
              <a:gd name="T87" fmla="*/ 13 h 571"/>
              <a:gd name="T88" fmla="*/ 247 w 490"/>
              <a:gd name="T89" fmla="*/ 70 h 571"/>
              <a:gd name="T90" fmla="*/ 335 w 490"/>
              <a:gd name="T91" fmla="*/ 121 h 571"/>
              <a:gd name="T92" fmla="*/ 320 w 490"/>
              <a:gd name="T93" fmla="*/ 198 h 571"/>
              <a:gd name="T94" fmla="*/ 321 w 490"/>
              <a:gd name="T95" fmla="*/ 243 h 571"/>
              <a:gd name="T96" fmla="*/ 350 w 490"/>
              <a:gd name="T97" fmla="*/ 234 h 571"/>
              <a:gd name="T98" fmla="*/ 348 w 490"/>
              <a:gd name="T99" fmla="*/ 206 h 571"/>
              <a:gd name="T100" fmla="*/ 380 w 490"/>
              <a:gd name="T101" fmla="*/ 106 h 571"/>
              <a:gd name="T102" fmla="*/ 425 w 490"/>
              <a:gd name="T103" fmla="*/ 45 h 571"/>
              <a:gd name="T104" fmla="*/ 433 w 490"/>
              <a:gd name="T105" fmla="*/ 155 h 571"/>
              <a:gd name="T106" fmla="*/ 426 w 490"/>
              <a:gd name="T107" fmla="*/ 213 h 571"/>
              <a:gd name="T108" fmla="*/ 369 w 490"/>
              <a:gd name="T109" fmla="*/ 230 h 571"/>
              <a:gd name="T110" fmla="*/ 358 w 490"/>
              <a:gd name="T111" fmla="*/ 260 h 571"/>
              <a:gd name="T112" fmla="*/ 307 w 490"/>
              <a:gd name="T113" fmla="*/ 306 h 571"/>
              <a:gd name="T114" fmla="*/ 408 w 490"/>
              <a:gd name="T115" fmla="*/ 269 h 571"/>
              <a:gd name="T116" fmla="*/ 438 w 490"/>
              <a:gd name="T117" fmla="*/ 244 h 571"/>
              <a:gd name="T118" fmla="*/ 426 w 490"/>
              <a:gd name="T119" fmla="*/ 274 h 571"/>
              <a:gd name="T120" fmla="*/ 473 w 490"/>
              <a:gd name="T121" fmla="*/ 292 h 571"/>
              <a:gd name="T122" fmla="*/ 469 w 490"/>
              <a:gd name="T123" fmla="*/ 232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0" h="571">
                <a:moveTo>
                  <a:pt x="487" y="245"/>
                </a:moveTo>
                <a:lnTo>
                  <a:pt x="487" y="251"/>
                </a:lnTo>
                <a:lnTo>
                  <a:pt x="487" y="261"/>
                </a:lnTo>
                <a:lnTo>
                  <a:pt x="488" y="264"/>
                </a:lnTo>
                <a:lnTo>
                  <a:pt x="488" y="267"/>
                </a:lnTo>
                <a:lnTo>
                  <a:pt x="488" y="268"/>
                </a:lnTo>
                <a:lnTo>
                  <a:pt x="488" y="269"/>
                </a:lnTo>
                <a:lnTo>
                  <a:pt x="488" y="270"/>
                </a:lnTo>
                <a:lnTo>
                  <a:pt x="488" y="271"/>
                </a:lnTo>
                <a:lnTo>
                  <a:pt x="488" y="272"/>
                </a:lnTo>
                <a:lnTo>
                  <a:pt x="488" y="273"/>
                </a:lnTo>
                <a:lnTo>
                  <a:pt x="488" y="274"/>
                </a:lnTo>
                <a:lnTo>
                  <a:pt x="488" y="276"/>
                </a:lnTo>
                <a:lnTo>
                  <a:pt x="488" y="277"/>
                </a:lnTo>
                <a:lnTo>
                  <a:pt x="488" y="278"/>
                </a:lnTo>
                <a:lnTo>
                  <a:pt x="488" y="279"/>
                </a:lnTo>
                <a:lnTo>
                  <a:pt x="488" y="281"/>
                </a:lnTo>
                <a:lnTo>
                  <a:pt x="488" y="282"/>
                </a:lnTo>
                <a:lnTo>
                  <a:pt x="488" y="284"/>
                </a:lnTo>
                <a:lnTo>
                  <a:pt x="488" y="290"/>
                </a:lnTo>
                <a:lnTo>
                  <a:pt x="488" y="295"/>
                </a:lnTo>
                <a:lnTo>
                  <a:pt x="488" y="296"/>
                </a:lnTo>
                <a:lnTo>
                  <a:pt x="488" y="298"/>
                </a:lnTo>
                <a:lnTo>
                  <a:pt x="488" y="301"/>
                </a:lnTo>
                <a:lnTo>
                  <a:pt x="488" y="302"/>
                </a:lnTo>
                <a:lnTo>
                  <a:pt x="488" y="303"/>
                </a:lnTo>
                <a:lnTo>
                  <a:pt x="488" y="304"/>
                </a:lnTo>
                <a:lnTo>
                  <a:pt x="488" y="307"/>
                </a:lnTo>
                <a:lnTo>
                  <a:pt x="488" y="312"/>
                </a:lnTo>
                <a:lnTo>
                  <a:pt x="488" y="313"/>
                </a:lnTo>
                <a:lnTo>
                  <a:pt x="488" y="314"/>
                </a:lnTo>
                <a:lnTo>
                  <a:pt x="488" y="315"/>
                </a:lnTo>
                <a:lnTo>
                  <a:pt x="488" y="319"/>
                </a:lnTo>
                <a:lnTo>
                  <a:pt x="488" y="320"/>
                </a:lnTo>
                <a:lnTo>
                  <a:pt x="488" y="326"/>
                </a:lnTo>
                <a:lnTo>
                  <a:pt x="488" y="327"/>
                </a:lnTo>
                <a:lnTo>
                  <a:pt x="488" y="329"/>
                </a:lnTo>
                <a:lnTo>
                  <a:pt x="488" y="330"/>
                </a:lnTo>
                <a:lnTo>
                  <a:pt x="488" y="334"/>
                </a:lnTo>
                <a:lnTo>
                  <a:pt x="488" y="338"/>
                </a:lnTo>
                <a:lnTo>
                  <a:pt x="488" y="340"/>
                </a:lnTo>
                <a:lnTo>
                  <a:pt x="488" y="345"/>
                </a:lnTo>
                <a:lnTo>
                  <a:pt x="488" y="348"/>
                </a:lnTo>
                <a:lnTo>
                  <a:pt x="488" y="349"/>
                </a:lnTo>
                <a:lnTo>
                  <a:pt x="488" y="352"/>
                </a:lnTo>
                <a:lnTo>
                  <a:pt x="488" y="353"/>
                </a:lnTo>
                <a:lnTo>
                  <a:pt x="488" y="356"/>
                </a:lnTo>
                <a:lnTo>
                  <a:pt x="488" y="357"/>
                </a:lnTo>
                <a:lnTo>
                  <a:pt x="488" y="359"/>
                </a:lnTo>
                <a:lnTo>
                  <a:pt x="488" y="360"/>
                </a:lnTo>
                <a:lnTo>
                  <a:pt x="488" y="361"/>
                </a:lnTo>
                <a:lnTo>
                  <a:pt x="488" y="364"/>
                </a:lnTo>
                <a:lnTo>
                  <a:pt x="488" y="365"/>
                </a:lnTo>
                <a:lnTo>
                  <a:pt x="488" y="368"/>
                </a:lnTo>
                <a:lnTo>
                  <a:pt x="488" y="369"/>
                </a:lnTo>
                <a:lnTo>
                  <a:pt x="488" y="370"/>
                </a:lnTo>
                <a:lnTo>
                  <a:pt x="488" y="371"/>
                </a:lnTo>
                <a:lnTo>
                  <a:pt x="488" y="372"/>
                </a:lnTo>
                <a:lnTo>
                  <a:pt x="487" y="372"/>
                </a:lnTo>
                <a:lnTo>
                  <a:pt x="487" y="373"/>
                </a:lnTo>
                <a:lnTo>
                  <a:pt x="487" y="374"/>
                </a:lnTo>
                <a:lnTo>
                  <a:pt x="487" y="376"/>
                </a:lnTo>
                <a:lnTo>
                  <a:pt x="487" y="377"/>
                </a:lnTo>
                <a:lnTo>
                  <a:pt x="487" y="378"/>
                </a:lnTo>
                <a:lnTo>
                  <a:pt x="487" y="379"/>
                </a:lnTo>
                <a:lnTo>
                  <a:pt x="487" y="381"/>
                </a:lnTo>
                <a:lnTo>
                  <a:pt x="487" y="386"/>
                </a:lnTo>
                <a:lnTo>
                  <a:pt x="487" y="390"/>
                </a:lnTo>
                <a:lnTo>
                  <a:pt x="487" y="395"/>
                </a:lnTo>
                <a:lnTo>
                  <a:pt x="488" y="396"/>
                </a:lnTo>
                <a:lnTo>
                  <a:pt x="488" y="398"/>
                </a:lnTo>
                <a:lnTo>
                  <a:pt x="487" y="399"/>
                </a:lnTo>
                <a:lnTo>
                  <a:pt x="487" y="401"/>
                </a:lnTo>
                <a:lnTo>
                  <a:pt x="487" y="403"/>
                </a:lnTo>
                <a:lnTo>
                  <a:pt x="488" y="405"/>
                </a:lnTo>
                <a:lnTo>
                  <a:pt x="487" y="405"/>
                </a:lnTo>
                <a:lnTo>
                  <a:pt x="488" y="408"/>
                </a:lnTo>
                <a:lnTo>
                  <a:pt x="488" y="411"/>
                </a:lnTo>
                <a:lnTo>
                  <a:pt x="488" y="413"/>
                </a:lnTo>
                <a:lnTo>
                  <a:pt x="488" y="414"/>
                </a:lnTo>
                <a:lnTo>
                  <a:pt x="488" y="415"/>
                </a:lnTo>
                <a:lnTo>
                  <a:pt x="490" y="415"/>
                </a:lnTo>
                <a:lnTo>
                  <a:pt x="490" y="418"/>
                </a:lnTo>
                <a:lnTo>
                  <a:pt x="488" y="419"/>
                </a:lnTo>
                <a:lnTo>
                  <a:pt x="488" y="420"/>
                </a:lnTo>
                <a:lnTo>
                  <a:pt x="488" y="422"/>
                </a:lnTo>
                <a:lnTo>
                  <a:pt x="488" y="423"/>
                </a:lnTo>
                <a:lnTo>
                  <a:pt x="488" y="426"/>
                </a:lnTo>
                <a:lnTo>
                  <a:pt x="488" y="428"/>
                </a:lnTo>
                <a:lnTo>
                  <a:pt x="487" y="429"/>
                </a:lnTo>
                <a:lnTo>
                  <a:pt x="487" y="431"/>
                </a:lnTo>
                <a:lnTo>
                  <a:pt x="487" y="438"/>
                </a:lnTo>
                <a:lnTo>
                  <a:pt x="487" y="445"/>
                </a:lnTo>
                <a:lnTo>
                  <a:pt x="487" y="446"/>
                </a:lnTo>
                <a:lnTo>
                  <a:pt x="487" y="447"/>
                </a:lnTo>
                <a:lnTo>
                  <a:pt x="487" y="453"/>
                </a:lnTo>
                <a:lnTo>
                  <a:pt x="487" y="454"/>
                </a:lnTo>
                <a:lnTo>
                  <a:pt x="487" y="455"/>
                </a:lnTo>
                <a:lnTo>
                  <a:pt x="487" y="456"/>
                </a:lnTo>
                <a:lnTo>
                  <a:pt x="487" y="457"/>
                </a:lnTo>
                <a:lnTo>
                  <a:pt x="487" y="458"/>
                </a:lnTo>
                <a:lnTo>
                  <a:pt x="487" y="461"/>
                </a:lnTo>
                <a:lnTo>
                  <a:pt x="487" y="462"/>
                </a:lnTo>
                <a:lnTo>
                  <a:pt x="487" y="465"/>
                </a:lnTo>
                <a:lnTo>
                  <a:pt x="487" y="466"/>
                </a:lnTo>
                <a:lnTo>
                  <a:pt x="487" y="473"/>
                </a:lnTo>
                <a:lnTo>
                  <a:pt x="487" y="474"/>
                </a:lnTo>
                <a:lnTo>
                  <a:pt x="487" y="475"/>
                </a:lnTo>
                <a:lnTo>
                  <a:pt x="487" y="477"/>
                </a:lnTo>
                <a:lnTo>
                  <a:pt x="487" y="478"/>
                </a:lnTo>
                <a:lnTo>
                  <a:pt x="488" y="480"/>
                </a:lnTo>
                <a:lnTo>
                  <a:pt x="470" y="480"/>
                </a:lnTo>
                <a:lnTo>
                  <a:pt x="470" y="477"/>
                </a:lnTo>
                <a:lnTo>
                  <a:pt x="458" y="477"/>
                </a:lnTo>
                <a:lnTo>
                  <a:pt x="458" y="469"/>
                </a:lnTo>
                <a:lnTo>
                  <a:pt x="474" y="469"/>
                </a:lnTo>
                <a:lnTo>
                  <a:pt x="474" y="466"/>
                </a:lnTo>
                <a:lnTo>
                  <a:pt x="475" y="466"/>
                </a:lnTo>
                <a:lnTo>
                  <a:pt x="475" y="465"/>
                </a:lnTo>
                <a:lnTo>
                  <a:pt x="474" y="465"/>
                </a:lnTo>
                <a:lnTo>
                  <a:pt x="474" y="464"/>
                </a:lnTo>
                <a:lnTo>
                  <a:pt x="479" y="464"/>
                </a:lnTo>
                <a:lnTo>
                  <a:pt x="479" y="461"/>
                </a:lnTo>
                <a:lnTo>
                  <a:pt x="485" y="461"/>
                </a:lnTo>
                <a:lnTo>
                  <a:pt x="485" y="452"/>
                </a:lnTo>
                <a:lnTo>
                  <a:pt x="485" y="446"/>
                </a:lnTo>
                <a:lnTo>
                  <a:pt x="480" y="446"/>
                </a:lnTo>
                <a:lnTo>
                  <a:pt x="474" y="446"/>
                </a:lnTo>
                <a:lnTo>
                  <a:pt x="474" y="443"/>
                </a:lnTo>
                <a:lnTo>
                  <a:pt x="474" y="438"/>
                </a:lnTo>
                <a:lnTo>
                  <a:pt x="474" y="435"/>
                </a:lnTo>
                <a:lnTo>
                  <a:pt x="470" y="435"/>
                </a:lnTo>
                <a:lnTo>
                  <a:pt x="458" y="435"/>
                </a:lnTo>
                <a:lnTo>
                  <a:pt x="458" y="430"/>
                </a:lnTo>
                <a:lnTo>
                  <a:pt x="458" y="422"/>
                </a:lnTo>
                <a:lnTo>
                  <a:pt x="458" y="415"/>
                </a:lnTo>
                <a:lnTo>
                  <a:pt x="458" y="410"/>
                </a:lnTo>
                <a:lnTo>
                  <a:pt x="445" y="410"/>
                </a:lnTo>
                <a:lnTo>
                  <a:pt x="442" y="410"/>
                </a:lnTo>
                <a:lnTo>
                  <a:pt x="442" y="406"/>
                </a:lnTo>
                <a:lnTo>
                  <a:pt x="442" y="401"/>
                </a:lnTo>
                <a:lnTo>
                  <a:pt x="442" y="399"/>
                </a:lnTo>
                <a:lnTo>
                  <a:pt x="441" y="399"/>
                </a:lnTo>
                <a:lnTo>
                  <a:pt x="440" y="399"/>
                </a:lnTo>
                <a:lnTo>
                  <a:pt x="435" y="399"/>
                </a:lnTo>
                <a:lnTo>
                  <a:pt x="435" y="395"/>
                </a:lnTo>
                <a:lnTo>
                  <a:pt x="435" y="383"/>
                </a:lnTo>
                <a:lnTo>
                  <a:pt x="444" y="383"/>
                </a:lnTo>
                <a:lnTo>
                  <a:pt x="447" y="383"/>
                </a:lnTo>
                <a:lnTo>
                  <a:pt x="456" y="383"/>
                </a:lnTo>
                <a:lnTo>
                  <a:pt x="456" y="388"/>
                </a:lnTo>
                <a:lnTo>
                  <a:pt x="456" y="389"/>
                </a:lnTo>
                <a:lnTo>
                  <a:pt x="457" y="389"/>
                </a:lnTo>
                <a:lnTo>
                  <a:pt x="457" y="390"/>
                </a:lnTo>
                <a:lnTo>
                  <a:pt x="458" y="390"/>
                </a:lnTo>
                <a:lnTo>
                  <a:pt x="458" y="399"/>
                </a:lnTo>
                <a:lnTo>
                  <a:pt x="466" y="399"/>
                </a:lnTo>
                <a:lnTo>
                  <a:pt x="466" y="393"/>
                </a:lnTo>
                <a:lnTo>
                  <a:pt x="466" y="391"/>
                </a:lnTo>
                <a:lnTo>
                  <a:pt x="464" y="391"/>
                </a:lnTo>
                <a:lnTo>
                  <a:pt x="462" y="391"/>
                </a:lnTo>
                <a:lnTo>
                  <a:pt x="462" y="390"/>
                </a:lnTo>
                <a:lnTo>
                  <a:pt x="460" y="390"/>
                </a:lnTo>
                <a:lnTo>
                  <a:pt x="460" y="388"/>
                </a:lnTo>
                <a:lnTo>
                  <a:pt x="464" y="388"/>
                </a:lnTo>
                <a:lnTo>
                  <a:pt x="464" y="387"/>
                </a:lnTo>
                <a:lnTo>
                  <a:pt x="459" y="387"/>
                </a:lnTo>
                <a:lnTo>
                  <a:pt x="458" y="387"/>
                </a:lnTo>
                <a:lnTo>
                  <a:pt x="458" y="383"/>
                </a:lnTo>
                <a:lnTo>
                  <a:pt x="473" y="383"/>
                </a:lnTo>
                <a:lnTo>
                  <a:pt x="473" y="377"/>
                </a:lnTo>
                <a:lnTo>
                  <a:pt x="473" y="369"/>
                </a:lnTo>
                <a:lnTo>
                  <a:pt x="458" y="368"/>
                </a:lnTo>
                <a:lnTo>
                  <a:pt x="457" y="368"/>
                </a:lnTo>
                <a:lnTo>
                  <a:pt x="457" y="362"/>
                </a:lnTo>
                <a:lnTo>
                  <a:pt x="454" y="362"/>
                </a:lnTo>
                <a:lnTo>
                  <a:pt x="445" y="362"/>
                </a:lnTo>
                <a:lnTo>
                  <a:pt x="445" y="355"/>
                </a:lnTo>
                <a:lnTo>
                  <a:pt x="445" y="353"/>
                </a:lnTo>
                <a:lnTo>
                  <a:pt x="443" y="353"/>
                </a:lnTo>
                <a:lnTo>
                  <a:pt x="443" y="352"/>
                </a:lnTo>
                <a:lnTo>
                  <a:pt x="445" y="352"/>
                </a:lnTo>
                <a:lnTo>
                  <a:pt x="445" y="346"/>
                </a:lnTo>
                <a:lnTo>
                  <a:pt x="445" y="344"/>
                </a:lnTo>
                <a:lnTo>
                  <a:pt x="444" y="344"/>
                </a:lnTo>
                <a:lnTo>
                  <a:pt x="443" y="344"/>
                </a:lnTo>
                <a:lnTo>
                  <a:pt x="443" y="341"/>
                </a:lnTo>
                <a:lnTo>
                  <a:pt x="444" y="341"/>
                </a:lnTo>
                <a:lnTo>
                  <a:pt x="445" y="341"/>
                </a:lnTo>
                <a:lnTo>
                  <a:pt x="445" y="339"/>
                </a:lnTo>
                <a:lnTo>
                  <a:pt x="445" y="337"/>
                </a:lnTo>
                <a:lnTo>
                  <a:pt x="443" y="337"/>
                </a:lnTo>
                <a:lnTo>
                  <a:pt x="444" y="337"/>
                </a:lnTo>
                <a:lnTo>
                  <a:pt x="445" y="337"/>
                </a:lnTo>
                <a:lnTo>
                  <a:pt x="445" y="336"/>
                </a:lnTo>
                <a:lnTo>
                  <a:pt x="445" y="323"/>
                </a:lnTo>
                <a:lnTo>
                  <a:pt x="445" y="322"/>
                </a:lnTo>
                <a:lnTo>
                  <a:pt x="444" y="302"/>
                </a:lnTo>
                <a:lnTo>
                  <a:pt x="444" y="298"/>
                </a:lnTo>
                <a:lnTo>
                  <a:pt x="442" y="298"/>
                </a:lnTo>
                <a:lnTo>
                  <a:pt x="442" y="299"/>
                </a:lnTo>
                <a:lnTo>
                  <a:pt x="442" y="301"/>
                </a:lnTo>
                <a:lnTo>
                  <a:pt x="440" y="301"/>
                </a:lnTo>
                <a:lnTo>
                  <a:pt x="440" y="302"/>
                </a:lnTo>
                <a:lnTo>
                  <a:pt x="430" y="302"/>
                </a:lnTo>
                <a:lnTo>
                  <a:pt x="427" y="302"/>
                </a:lnTo>
                <a:lnTo>
                  <a:pt x="427" y="305"/>
                </a:lnTo>
                <a:lnTo>
                  <a:pt x="427" y="310"/>
                </a:lnTo>
                <a:lnTo>
                  <a:pt x="427" y="316"/>
                </a:lnTo>
                <a:lnTo>
                  <a:pt x="427" y="327"/>
                </a:lnTo>
                <a:lnTo>
                  <a:pt x="427" y="337"/>
                </a:lnTo>
                <a:lnTo>
                  <a:pt x="427" y="344"/>
                </a:lnTo>
                <a:lnTo>
                  <a:pt x="426" y="344"/>
                </a:lnTo>
                <a:lnTo>
                  <a:pt x="425" y="344"/>
                </a:lnTo>
                <a:lnTo>
                  <a:pt x="413" y="344"/>
                </a:lnTo>
                <a:lnTo>
                  <a:pt x="413" y="349"/>
                </a:lnTo>
                <a:lnTo>
                  <a:pt x="410" y="349"/>
                </a:lnTo>
                <a:lnTo>
                  <a:pt x="410" y="354"/>
                </a:lnTo>
                <a:lnTo>
                  <a:pt x="411" y="354"/>
                </a:lnTo>
                <a:lnTo>
                  <a:pt x="411" y="355"/>
                </a:lnTo>
                <a:lnTo>
                  <a:pt x="411" y="364"/>
                </a:lnTo>
                <a:lnTo>
                  <a:pt x="411" y="382"/>
                </a:lnTo>
                <a:lnTo>
                  <a:pt x="407" y="382"/>
                </a:lnTo>
                <a:lnTo>
                  <a:pt x="404" y="364"/>
                </a:lnTo>
                <a:lnTo>
                  <a:pt x="397" y="363"/>
                </a:lnTo>
                <a:lnTo>
                  <a:pt x="397" y="362"/>
                </a:lnTo>
                <a:lnTo>
                  <a:pt x="397" y="347"/>
                </a:lnTo>
                <a:lnTo>
                  <a:pt x="397" y="344"/>
                </a:lnTo>
                <a:lnTo>
                  <a:pt x="397" y="334"/>
                </a:lnTo>
                <a:lnTo>
                  <a:pt x="397" y="331"/>
                </a:lnTo>
                <a:lnTo>
                  <a:pt x="396" y="331"/>
                </a:lnTo>
                <a:lnTo>
                  <a:pt x="393" y="334"/>
                </a:lnTo>
                <a:lnTo>
                  <a:pt x="387" y="335"/>
                </a:lnTo>
                <a:lnTo>
                  <a:pt x="382" y="336"/>
                </a:lnTo>
                <a:lnTo>
                  <a:pt x="378" y="336"/>
                </a:lnTo>
                <a:lnTo>
                  <a:pt x="375" y="337"/>
                </a:lnTo>
                <a:lnTo>
                  <a:pt x="367" y="335"/>
                </a:lnTo>
                <a:lnTo>
                  <a:pt x="366" y="337"/>
                </a:lnTo>
                <a:lnTo>
                  <a:pt x="365" y="339"/>
                </a:lnTo>
                <a:lnTo>
                  <a:pt x="366" y="343"/>
                </a:lnTo>
                <a:lnTo>
                  <a:pt x="366" y="344"/>
                </a:lnTo>
                <a:lnTo>
                  <a:pt x="364" y="346"/>
                </a:lnTo>
                <a:lnTo>
                  <a:pt x="362" y="347"/>
                </a:lnTo>
                <a:lnTo>
                  <a:pt x="362" y="348"/>
                </a:lnTo>
                <a:lnTo>
                  <a:pt x="361" y="349"/>
                </a:lnTo>
                <a:lnTo>
                  <a:pt x="359" y="349"/>
                </a:lnTo>
                <a:lnTo>
                  <a:pt x="358" y="351"/>
                </a:lnTo>
                <a:lnTo>
                  <a:pt x="357" y="352"/>
                </a:lnTo>
                <a:lnTo>
                  <a:pt x="358" y="353"/>
                </a:lnTo>
                <a:lnTo>
                  <a:pt x="359" y="355"/>
                </a:lnTo>
                <a:lnTo>
                  <a:pt x="361" y="355"/>
                </a:lnTo>
                <a:lnTo>
                  <a:pt x="361" y="356"/>
                </a:lnTo>
                <a:lnTo>
                  <a:pt x="361" y="359"/>
                </a:lnTo>
                <a:lnTo>
                  <a:pt x="361" y="360"/>
                </a:lnTo>
                <a:lnTo>
                  <a:pt x="361" y="361"/>
                </a:lnTo>
                <a:lnTo>
                  <a:pt x="361" y="362"/>
                </a:lnTo>
                <a:lnTo>
                  <a:pt x="361" y="370"/>
                </a:lnTo>
                <a:lnTo>
                  <a:pt x="361" y="379"/>
                </a:lnTo>
                <a:lnTo>
                  <a:pt x="361" y="381"/>
                </a:lnTo>
                <a:lnTo>
                  <a:pt x="361" y="387"/>
                </a:lnTo>
                <a:lnTo>
                  <a:pt x="361" y="395"/>
                </a:lnTo>
                <a:lnTo>
                  <a:pt x="361" y="399"/>
                </a:lnTo>
                <a:lnTo>
                  <a:pt x="365" y="399"/>
                </a:lnTo>
                <a:lnTo>
                  <a:pt x="366" y="399"/>
                </a:lnTo>
                <a:lnTo>
                  <a:pt x="372" y="399"/>
                </a:lnTo>
                <a:lnTo>
                  <a:pt x="374" y="399"/>
                </a:lnTo>
                <a:lnTo>
                  <a:pt x="376" y="399"/>
                </a:lnTo>
                <a:lnTo>
                  <a:pt x="378" y="399"/>
                </a:lnTo>
                <a:lnTo>
                  <a:pt x="382" y="399"/>
                </a:lnTo>
                <a:lnTo>
                  <a:pt x="382" y="404"/>
                </a:lnTo>
                <a:lnTo>
                  <a:pt x="382" y="408"/>
                </a:lnTo>
                <a:lnTo>
                  <a:pt x="382" y="412"/>
                </a:lnTo>
                <a:lnTo>
                  <a:pt x="382" y="414"/>
                </a:lnTo>
                <a:lnTo>
                  <a:pt x="382" y="415"/>
                </a:lnTo>
                <a:lnTo>
                  <a:pt x="382" y="423"/>
                </a:lnTo>
                <a:lnTo>
                  <a:pt x="382" y="426"/>
                </a:lnTo>
                <a:lnTo>
                  <a:pt x="382" y="427"/>
                </a:lnTo>
                <a:lnTo>
                  <a:pt x="382" y="428"/>
                </a:lnTo>
                <a:lnTo>
                  <a:pt x="382" y="430"/>
                </a:lnTo>
                <a:lnTo>
                  <a:pt x="382" y="436"/>
                </a:lnTo>
                <a:lnTo>
                  <a:pt x="383" y="436"/>
                </a:lnTo>
                <a:lnTo>
                  <a:pt x="387" y="437"/>
                </a:lnTo>
                <a:lnTo>
                  <a:pt x="388" y="438"/>
                </a:lnTo>
                <a:lnTo>
                  <a:pt x="389" y="438"/>
                </a:lnTo>
                <a:lnTo>
                  <a:pt x="390" y="439"/>
                </a:lnTo>
                <a:lnTo>
                  <a:pt x="391" y="440"/>
                </a:lnTo>
                <a:lnTo>
                  <a:pt x="392" y="441"/>
                </a:lnTo>
                <a:lnTo>
                  <a:pt x="395" y="446"/>
                </a:lnTo>
                <a:lnTo>
                  <a:pt x="392" y="446"/>
                </a:lnTo>
                <a:lnTo>
                  <a:pt x="382" y="446"/>
                </a:lnTo>
                <a:lnTo>
                  <a:pt x="372" y="446"/>
                </a:lnTo>
                <a:lnTo>
                  <a:pt x="371" y="446"/>
                </a:lnTo>
                <a:lnTo>
                  <a:pt x="370" y="446"/>
                </a:lnTo>
                <a:lnTo>
                  <a:pt x="369" y="446"/>
                </a:lnTo>
                <a:lnTo>
                  <a:pt x="367" y="446"/>
                </a:lnTo>
                <a:lnTo>
                  <a:pt x="366" y="446"/>
                </a:lnTo>
                <a:lnTo>
                  <a:pt x="366" y="438"/>
                </a:lnTo>
                <a:lnTo>
                  <a:pt x="370" y="438"/>
                </a:lnTo>
                <a:lnTo>
                  <a:pt x="370" y="437"/>
                </a:lnTo>
                <a:lnTo>
                  <a:pt x="373" y="437"/>
                </a:lnTo>
                <a:lnTo>
                  <a:pt x="373" y="436"/>
                </a:lnTo>
                <a:lnTo>
                  <a:pt x="371" y="436"/>
                </a:lnTo>
                <a:lnTo>
                  <a:pt x="371" y="435"/>
                </a:lnTo>
                <a:lnTo>
                  <a:pt x="370" y="433"/>
                </a:lnTo>
                <a:lnTo>
                  <a:pt x="369" y="431"/>
                </a:lnTo>
                <a:lnTo>
                  <a:pt x="369" y="430"/>
                </a:lnTo>
                <a:lnTo>
                  <a:pt x="367" y="429"/>
                </a:lnTo>
                <a:lnTo>
                  <a:pt x="366" y="427"/>
                </a:lnTo>
                <a:lnTo>
                  <a:pt x="366" y="429"/>
                </a:lnTo>
                <a:lnTo>
                  <a:pt x="366" y="431"/>
                </a:lnTo>
                <a:lnTo>
                  <a:pt x="365" y="431"/>
                </a:lnTo>
                <a:lnTo>
                  <a:pt x="363" y="431"/>
                </a:lnTo>
                <a:lnTo>
                  <a:pt x="352" y="431"/>
                </a:lnTo>
                <a:lnTo>
                  <a:pt x="352" y="432"/>
                </a:lnTo>
                <a:lnTo>
                  <a:pt x="352" y="433"/>
                </a:lnTo>
                <a:lnTo>
                  <a:pt x="352" y="436"/>
                </a:lnTo>
                <a:lnTo>
                  <a:pt x="352" y="462"/>
                </a:lnTo>
                <a:lnTo>
                  <a:pt x="350" y="462"/>
                </a:lnTo>
                <a:lnTo>
                  <a:pt x="347" y="462"/>
                </a:lnTo>
                <a:lnTo>
                  <a:pt x="347" y="470"/>
                </a:lnTo>
                <a:lnTo>
                  <a:pt x="344" y="470"/>
                </a:lnTo>
                <a:lnTo>
                  <a:pt x="344" y="462"/>
                </a:lnTo>
                <a:lnTo>
                  <a:pt x="344" y="446"/>
                </a:lnTo>
                <a:lnTo>
                  <a:pt x="341" y="447"/>
                </a:lnTo>
                <a:lnTo>
                  <a:pt x="337" y="447"/>
                </a:lnTo>
                <a:lnTo>
                  <a:pt x="336" y="447"/>
                </a:lnTo>
                <a:lnTo>
                  <a:pt x="335" y="447"/>
                </a:lnTo>
                <a:lnTo>
                  <a:pt x="330" y="451"/>
                </a:lnTo>
                <a:lnTo>
                  <a:pt x="324" y="454"/>
                </a:lnTo>
                <a:lnTo>
                  <a:pt x="321" y="456"/>
                </a:lnTo>
                <a:lnTo>
                  <a:pt x="321" y="457"/>
                </a:lnTo>
                <a:lnTo>
                  <a:pt x="321" y="463"/>
                </a:lnTo>
                <a:lnTo>
                  <a:pt x="320" y="463"/>
                </a:lnTo>
                <a:lnTo>
                  <a:pt x="312" y="463"/>
                </a:lnTo>
                <a:lnTo>
                  <a:pt x="311" y="462"/>
                </a:lnTo>
                <a:lnTo>
                  <a:pt x="307" y="457"/>
                </a:lnTo>
                <a:lnTo>
                  <a:pt x="306" y="456"/>
                </a:lnTo>
                <a:lnTo>
                  <a:pt x="305" y="455"/>
                </a:lnTo>
                <a:lnTo>
                  <a:pt x="305" y="472"/>
                </a:lnTo>
                <a:lnTo>
                  <a:pt x="305" y="474"/>
                </a:lnTo>
                <a:lnTo>
                  <a:pt x="306" y="474"/>
                </a:lnTo>
                <a:lnTo>
                  <a:pt x="314" y="474"/>
                </a:lnTo>
                <a:lnTo>
                  <a:pt x="314" y="477"/>
                </a:lnTo>
                <a:lnTo>
                  <a:pt x="320" y="477"/>
                </a:lnTo>
                <a:lnTo>
                  <a:pt x="321" y="477"/>
                </a:lnTo>
                <a:lnTo>
                  <a:pt x="321" y="487"/>
                </a:lnTo>
                <a:lnTo>
                  <a:pt x="306" y="487"/>
                </a:lnTo>
                <a:lnTo>
                  <a:pt x="305" y="487"/>
                </a:lnTo>
                <a:lnTo>
                  <a:pt x="305" y="494"/>
                </a:lnTo>
                <a:lnTo>
                  <a:pt x="295" y="494"/>
                </a:lnTo>
                <a:lnTo>
                  <a:pt x="290" y="494"/>
                </a:lnTo>
                <a:lnTo>
                  <a:pt x="287" y="494"/>
                </a:lnTo>
                <a:lnTo>
                  <a:pt x="287" y="487"/>
                </a:lnTo>
                <a:lnTo>
                  <a:pt x="287" y="486"/>
                </a:lnTo>
                <a:lnTo>
                  <a:pt x="276" y="486"/>
                </a:lnTo>
                <a:lnTo>
                  <a:pt x="276" y="478"/>
                </a:lnTo>
                <a:lnTo>
                  <a:pt x="250" y="478"/>
                </a:lnTo>
                <a:lnTo>
                  <a:pt x="250" y="479"/>
                </a:lnTo>
                <a:lnTo>
                  <a:pt x="250" y="494"/>
                </a:lnTo>
                <a:lnTo>
                  <a:pt x="252" y="494"/>
                </a:lnTo>
                <a:lnTo>
                  <a:pt x="260" y="494"/>
                </a:lnTo>
                <a:lnTo>
                  <a:pt x="260" y="496"/>
                </a:lnTo>
                <a:lnTo>
                  <a:pt x="260" y="499"/>
                </a:lnTo>
                <a:lnTo>
                  <a:pt x="263" y="499"/>
                </a:lnTo>
                <a:lnTo>
                  <a:pt x="263" y="500"/>
                </a:lnTo>
                <a:lnTo>
                  <a:pt x="263" y="510"/>
                </a:lnTo>
                <a:lnTo>
                  <a:pt x="260" y="510"/>
                </a:lnTo>
                <a:lnTo>
                  <a:pt x="259" y="514"/>
                </a:lnTo>
                <a:lnTo>
                  <a:pt x="260" y="514"/>
                </a:lnTo>
                <a:lnTo>
                  <a:pt x="260" y="524"/>
                </a:lnTo>
                <a:lnTo>
                  <a:pt x="283" y="524"/>
                </a:lnTo>
                <a:lnTo>
                  <a:pt x="283" y="527"/>
                </a:lnTo>
                <a:lnTo>
                  <a:pt x="283" y="528"/>
                </a:lnTo>
                <a:lnTo>
                  <a:pt x="285" y="528"/>
                </a:lnTo>
                <a:lnTo>
                  <a:pt x="285" y="529"/>
                </a:lnTo>
                <a:lnTo>
                  <a:pt x="286" y="529"/>
                </a:lnTo>
                <a:lnTo>
                  <a:pt x="286" y="532"/>
                </a:lnTo>
                <a:lnTo>
                  <a:pt x="289" y="532"/>
                </a:lnTo>
                <a:lnTo>
                  <a:pt x="290" y="532"/>
                </a:lnTo>
                <a:lnTo>
                  <a:pt x="290" y="536"/>
                </a:lnTo>
                <a:lnTo>
                  <a:pt x="289" y="536"/>
                </a:lnTo>
                <a:lnTo>
                  <a:pt x="289" y="540"/>
                </a:lnTo>
                <a:lnTo>
                  <a:pt x="290" y="540"/>
                </a:lnTo>
                <a:lnTo>
                  <a:pt x="290" y="544"/>
                </a:lnTo>
                <a:lnTo>
                  <a:pt x="283" y="544"/>
                </a:lnTo>
                <a:lnTo>
                  <a:pt x="283" y="550"/>
                </a:lnTo>
                <a:lnTo>
                  <a:pt x="259" y="550"/>
                </a:lnTo>
                <a:lnTo>
                  <a:pt x="259" y="555"/>
                </a:lnTo>
                <a:lnTo>
                  <a:pt x="246" y="555"/>
                </a:lnTo>
                <a:lnTo>
                  <a:pt x="245" y="555"/>
                </a:lnTo>
                <a:lnTo>
                  <a:pt x="244" y="524"/>
                </a:lnTo>
                <a:lnTo>
                  <a:pt x="242" y="524"/>
                </a:lnTo>
                <a:lnTo>
                  <a:pt x="231" y="524"/>
                </a:lnTo>
                <a:lnTo>
                  <a:pt x="229" y="524"/>
                </a:lnTo>
                <a:lnTo>
                  <a:pt x="229" y="510"/>
                </a:lnTo>
                <a:lnTo>
                  <a:pt x="229" y="502"/>
                </a:lnTo>
                <a:lnTo>
                  <a:pt x="219" y="502"/>
                </a:lnTo>
                <a:lnTo>
                  <a:pt x="215" y="502"/>
                </a:lnTo>
                <a:lnTo>
                  <a:pt x="215" y="510"/>
                </a:lnTo>
                <a:lnTo>
                  <a:pt x="215" y="515"/>
                </a:lnTo>
                <a:lnTo>
                  <a:pt x="215" y="524"/>
                </a:lnTo>
                <a:lnTo>
                  <a:pt x="211" y="524"/>
                </a:lnTo>
                <a:lnTo>
                  <a:pt x="210" y="524"/>
                </a:lnTo>
                <a:lnTo>
                  <a:pt x="210" y="518"/>
                </a:lnTo>
                <a:lnTo>
                  <a:pt x="203" y="518"/>
                </a:lnTo>
                <a:lnTo>
                  <a:pt x="203" y="520"/>
                </a:lnTo>
                <a:lnTo>
                  <a:pt x="203" y="524"/>
                </a:lnTo>
                <a:lnTo>
                  <a:pt x="199" y="524"/>
                </a:lnTo>
                <a:lnTo>
                  <a:pt x="199" y="520"/>
                </a:lnTo>
                <a:lnTo>
                  <a:pt x="199" y="518"/>
                </a:lnTo>
                <a:lnTo>
                  <a:pt x="199" y="515"/>
                </a:lnTo>
                <a:lnTo>
                  <a:pt x="199" y="513"/>
                </a:lnTo>
                <a:lnTo>
                  <a:pt x="199" y="510"/>
                </a:lnTo>
                <a:lnTo>
                  <a:pt x="194" y="510"/>
                </a:lnTo>
                <a:lnTo>
                  <a:pt x="189" y="510"/>
                </a:lnTo>
                <a:lnTo>
                  <a:pt x="184" y="510"/>
                </a:lnTo>
                <a:lnTo>
                  <a:pt x="184" y="513"/>
                </a:lnTo>
                <a:lnTo>
                  <a:pt x="177" y="513"/>
                </a:lnTo>
                <a:lnTo>
                  <a:pt x="176" y="519"/>
                </a:lnTo>
                <a:lnTo>
                  <a:pt x="178" y="519"/>
                </a:lnTo>
                <a:lnTo>
                  <a:pt x="178" y="524"/>
                </a:lnTo>
                <a:lnTo>
                  <a:pt x="177" y="524"/>
                </a:lnTo>
                <a:lnTo>
                  <a:pt x="169" y="524"/>
                </a:lnTo>
                <a:lnTo>
                  <a:pt x="169" y="514"/>
                </a:lnTo>
                <a:lnTo>
                  <a:pt x="169" y="507"/>
                </a:lnTo>
                <a:lnTo>
                  <a:pt x="169" y="494"/>
                </a:lnTo>
                <a:lnTo>
                  <a:pt x="184" y="494"/>
                </a:lnTo>
                <a:lnTo>
                  <a:pt x="184" y="496"/>
                </a:lnTo>
                <a:lnTo>
                  <a:pt x="188" y="496"/>
                </a:lnTo>
                <a:lnTo>
                  <a:pt x="188" y="494"/>
                </a:lnTo>
                <a:lnTo>
                  <a:pt x="199" y="494"/>
                </a:lnTo>
                <a:lnTo>
                  <a:pt x="199" y="491"/>
                </a:lnTo>
                <a:lnTo>
                  <a:pt x="199" y="479"/>
                </a:lnTo>
                <a:lnTo>
                  <a:pt x="204" y="479"/>
                </a:lnTo>
                <a:lnTo>
                  <a:pt x="207" y="479"/>
                </a:lnTo>
                <a:lnTo>
                  <a:pt x="207" y="483"/>
                </a:lnTo>
                <a:lnTo>
                  <a:pt x="210" y="483"/>
                </a:lnTo>
                <a:lnTo>
                  <a:pt x="210" y="479"/>
                </a:lnTo>
                <a:lnTo>
                  <a:pt x="215" y="479"/>
                </a:lnTo>
                <a:lnTo>
                  <a:pt x="218" y="479"/>
                </a:lnTo>
                <a:lnTo>
                  <a:pt x="221" y="479"/>
                </a:lnTo>
                <a:lnTo>
                  <a:pt x="223" y="479"/>
                </a:lnTo>
                <a:lnTo>
                  <a:pt x="223" y="482"/>
                </a:lnTo>
                <a:lnTo>
                  <a:pt x="224" y="482"/>
                </a:lnTo>
                <a:lnTo>
                  <a:pt x="224" y="479"/>
                </a:lnTo>
                <a:lnTo>
                  <a:pt x="226" y="479"/>
                </a:lnTo>
                <a:lnTo>
                  <a:pt x="227" y="479"/>
                </a:lnTo>
                <a:lnTo>
                  <a:pt x="227" y="482"/>
                </a:lnTo>
                <a:lnTo>
                  <a:pt x="228" y="482"/>
                </a:lnTo>
                <a:lnTo>
                  <a:pt x="229" y="482"/>
                </a:lnTo>
                <a:lnTo>
                  <a:pt x="244" y="482"/>
                </a:lnTo>
                <a:lnTo>
                  <a:pt x="244" y="479"/>
                </a:lnTo>
                <a:lnTo>
                  <a:pt x="235" y="479"/>
                </a:lnTo>
                <a:lnTo>
                  <a:pt x="234" y="479"/>
                </a:lnTo>
                <a:lnTo>
                  <a:pt x="234" y="471"/>
                </a:lnTo>
                <a:lnTo>
                  <a:pt x="238" y="471"/>
                </a:lnTo>
                <a:lnTo>
                  <a:pt x="238" y="463"/>
                </a:lnTo>
                <a:lnTo>
                  <a:pt x="242" y="463"/>
                </a:lnTo>
                <a:lnTo>
                  <a:pt x="243" y="463"/>
                </a:lnTo>
                <a:lnTo>
                  <a:pt x="243" y="464"/>
                </a:lnTo>
                <a:lnTo>
                  <a:pt x="242" y="464"/>
                </a:lnTo>
                <a:lnTo>
                  <a:pt x="242" y="465"/>
                </a:lnTo>
                <a:lnTo>
                  <a:pt x="243" y="465"/>
                </a:lnTo>
                <a:lnTo>
                  <a:pt x="244" y="465"/>
                </a:lnTo>
                <a:lnTo>
                  <a:pt x="247" y="465"/>
                </a:lnTo>
                <a:lnTo>
                  <a:pt x="247" y="463"/>
                </a:lnTo>
                <a:lnTo>
                  <a:pt x="244" y="463"/>
                </a:lnTo>
                <a:lnTo>
                  <a:pt x="238" y="463"/>
                </a:lnTo>
                <a:lnTo>
                  <a:pt x="234" y="463"/>
                </a:lnTo>
                <a:lnTo>
                  <a:pt x="229" y="463"/>
                </a:lnTo>
                <a:lnTo>
                  <a:pt x="229" y="452"/>
                </a:lnTo>
                <a:lnTo>
                  <a:pt x="229" y="451"/>
                </a:lnTo>
                <a:lnTo>
                  <a:pt x="227" y="451"/>
                </a:lnTo>
                <a:lnTo>
                  <a:pt x="227" y="449"/>
                </a:lnTo>
                <a:lnTo>
                  <a:pt x="227" y="447"/>
                </a:lnTo>
                <a:lnTo>
                  <a:pt x="229" y="447"/>
                </a:lnTo>
                <a:lnTo>
                  <a:pt x="229" y="444"/>
                </a:lnTo>
                <a:lnTo>
                  <a:pt x="229" y="438"/>
                </a:lnTo>
                <a:lnTo>
                  <a:pt x="229" y="436"/>
                </a:lnTo>
                <a:lnTo>
                  <a:pt x="228" y="436"/>
                </a:lnTo>
                <a:lnTo>
                  <a:pt x="225" y="436"/>
                </a:lnTo>
                <a:lnTo>
                  <a:pt x="223" y="436"/>
                </a:lnTo>
                <a:lnTo>
                  <a:pt x="221" y="436"/>
                </a:lnTo>
                <a:lnTo>
                  <a:pt x="220" y="436"/>
                </a:lnTo>
                <a:lnTo>
                  <a:pt x="215" y="436"/>
                </a:lnTo>
                <a:lnTo>
                  <a:pt x="214" y="436"/>
                </a:lnTo>
                <a:lnTo>
                  <a:pt x="214" y="437"/>
                </a:lnTo>
                <a:lnTo>
                  <a:pt x="214" y="443"/>
                </a:lnTo>
                <a:lnTo>
                  <a:pt x="208" y="443"/>
                </a:lnTo>
                <a:lnTo>
                  <a:pt x="207" y="443"/>
                </a:lnTo>
                <a:lnTo>
                  <a:pt x="206" y="439"/>
                </a:lnTo>
                <a:lnTo>
                  <a:pt x="206" y="438"/>
                </a:lnTo>
                <a:lnTo>
                  <a:pt x="203" y="438"/>
                </a:lnTo>
                <a:lnTo>
                  <a:pt x="203" y="437"/>
                </a:lnTo>
                <a:lnTo>
                  <a:pt x="203" y="436"/>
                </a:lnTo>
                <a:lnTo>
                  <a:pt x="195" y="436"/>
                </a:lnTo>
                <a:lnTo>
                  <a:pt x="195" y="440"/>
                </a:lnTo>
                <a:lnTo>
                  <a:pt x="186" y="440"/>
                </a:lnTo>
                <a:lnTo>
                  <a:pt x="186" y="439"/>
                </a:lnTo>
                <a:lnTo>
                  <a:pt x="186" y="437"/>
                </a:lnTo>
                <a:lnTo>
                  <a:pt x="186" y="436"/>
                </a:lnTo>
                <a:lnTo>
                  <a:pt x="184" y="437"/>
                </a:lnTo>
                <a:lnTo>
                  <a:pt x="184" y="439"/>
                </a:lnTo>
                <a:lnTo>
                  <a:pt x="184" y="440"/>
                </a:lnTo>
                <a:lnTo>
                  <a:pt x="184" y="441"/>
                </a:lnTo>
                <a:lnTo>
                  <a:pt x="184" y="447"/>
                </a:lnTo>
                <a:lnTo>
                  <a:pt x="198" y="447"/>
                </a:lnTo>
                <a:lnTo>
                  <a:pt x="199" y="447"/>
                </a:lnTo>
                <a:lnTo>
                  <a:pt x="199" y="448"/>
                </a:lnTo>
                <a:lnTo>
                  <a:pt x="199" y="463"/>
                </a:lnTo>
                <a:lnTo>
                  <a:pt x="193" y="463"/>
                </a:lnTo>
                <a:lnTo>
                  <a:pt x="171" y="463"/>
                </a:lnTo>
                <a:lnTo>
                  <a:pt x="171" y="462"/>
                </a:lnTo>
                <a:lnTo>
                  <a:pt x="172" y="460"/>
                </a:lnTo>
                <a:lnTo>
                  <a:pt x="172" y="458"/>
                </a:lnTo>
                <a:lnTo>
                  <a:pt x="172" y="457"/>
                </a:lnTo>
                <a:lnTo>
                  <a:pt x="173" y="457"/>
                </a:lnTo>
                <a:lnTo>
                  <a:pt x="174" y="458"/>
                </a:lnTo>
                <a:lnTo>
                  <a:pt x="175" y="458"/>
                </a:lnTo>
                <a:lnTo>
                  <a:pt x="176" y="457"/>
                </a:lnTo>
                <a:lnTo>
                  <a:pt x="176" y="456"/>
                </a:lnTo>
                <a:lnTo>
                  <a:pt x="177" y="454"/>
                </a:lnTo>
                <a:lnTo>
                  <a:pt x="177" y="452"/>
                </a:lnTo>
                <a:lnTo>
                  <a:pt x="178" y="452"/>
                </a:lnTo>
                <a:lnTo>
                  <a:pt x="180" y="452"/>
                </a:lnTo>
                <a:lnTo>
                  <a:pt x="177" y="447"/>
                </a:lnTo>
                <a:lnTo>
                  <a:pt x="176" y="448"/>
                </a:lnTo>
                <a:lnTo>
                  <a:pt x="175" y="449"/>
                </a:lnTo>
                <a:lnTo>
                  <a:pt x="174" y="449"/>
                </a:lnTo>
                <a:lnTo>
                  <a:pt x="173" y="449"/>
                </a:lnTo>
                <a:lnTo>
                  <a:pt x="172" y="449"/>
                </a:lnTo>
                <a:lnTo>
                  <a:pt x="171" y="449"/>
                </a:lnTo>
                <a:lnTo>
                  <a:pt x="169" y="449"/>
                </a:lnTo>
                <a:lnTo>
                  <a:pt x="169" y="456"/>
                </a:lnTo>
                <a:lnTo>
                  <a:pt x="169" y="460"/>
                </a:lnTo>
                <a:lnTo>
                  <a:pt x="169" y="462"/>
                </a:lnTo>
                <a:lnTo>
                  <a:pt x="169" y="463"/>
                </a:lnTo>
                <a:lnTo>
                  <a:pt x="171" y="463"/>
                </a:lnTo>
                <a:lnTo>
                  <a:pt x="171" y="464"/>
                </a:lnTo>
                <a:lnTo>
                  <a:pt x="184" y="464"/>
                </a:lnTo>
                <a:lnTo>
                  <a:pt x="184" y="473"/>
                </a:lnTo>
                <a:lnTo>
                  <a:pt x="184" y="478"/>
                </a:lnTo>
                <a:lnTo>
                  <a:pt x="184" y="479"/>
                </a:lnTo>
                <a:lnTo>
                  <a:pt x="169" y="479"/>
                </a:lnTo>
                <a:lnTo>
                  <a:pt x="166" y="479"/>
                </a:lnTo>
                <a:lnTo>
                  <a:pt x="156" y="479"/>
                </a:lnTo>
                <a:lnTo>
                  <a:pt x="156" y="473"/>
                </a:lnTo>
                <a:lnTo>
                  <a:pt x="156" y="469"/>
                </a:lnTo>
                <a:lnTo>
                  <a:pt x="155" y="469"/>
                </a:lnTo>
                <a:lnTo>
                  <a:pt x="154" y="469"/>
                </a:lnTo>
                <a:lnTo>
                  <a:pt x="154" y="468"/>
                </a:lnTo>
                <a:lnTo>
                  <a:pt x="151" y="468"/>
                </a:lnTo>
                <a:lnTo>
                  <a:pt x="150" y="468"/>
                </a:lnTo>
                <a:lnTo>
                  <a:pt x="149" y="468"/>
                </a:lnTo>
                <a:lnTo>
                  <a:pt x="148" y="468"/>
                </a:lnTo>
                <a:lnTo>
                  <a:pt x="147" y="468"/>
                </a:lnTo>
                <a:lnTo>
                  <a:pt x="147" y="469"/>
                </a:lnTo>
                <a:lnTo>
                  <a:pt x="147" y="470"/>
                </a:lnTo>
                <a:lnTo>
                  <a:pt x="147" y="471"/>
                </a:lnTo>
                <a:lnTo>
                  <a:pt x="154" y="471"/>
                </a:lnTo>
                <a:lnTo>
                  <a:pt x="154" y="472"/>
                </a:lnTo>
                <a:lnTo>
                  <a:pt x="154" y="479"/>
                </a:lnTo>
                <a:lnTo>
                  <a:pt x="154" y="495"/>
                </a:lnTo>
                <a:lnTo>
                  <a:pt x="149" y="495"/>
                </a:lnTo>
                <a:lnTo>
                  <a:pt x="139" y="494"/>
                </a:lnTo>
                <a:lnTo>
                  <a:pt x="124" y="494"/>
                </a:lnTo>
                <a:lnTo>
                  <a:pt x="123" y="505"/>
                </a:lnTo>
                <a:lnTo>
                  <a:pt x="123" y="511"/>
                </a:lnTo>
                <a:lnTo>
                  <a:pt x="123" y="520"/>
                </a:lnTo>
                <a:lnTo>
                  <a:pt x="123" y="521"/>
                </a:lnTo>
                <a:lnTo>
                  <a:pt x="123" y="522"/>
                </a:lnTo>
                <a:lnTo>
                  <a:pt x="123" y="523"/>
                </a:lnTo>
                <a:lnTo>
                  <a:pt x="122" y="523"/>
                </a:lnTo>
                <a:lnTo>
                  <a:pt x="122" y="524"/>
                </a:lnTo>
                <a:lnTo>
                  <a:pt x="123" y="524"/>
                </a:lnTo>
                <a:lnTo>
                  <a:pt x="123" y="539"/>
                </a:lnTo>
                <a:lnTo>
                  <a:pt x="123" y="543"/>
                </a:lnTo>
                <a:lnTo>
                  <a:pt x="123" y="549"/>
                </a:lnTo>
                <a:lnTo>
                  <a:pt x="128" y="549"/>
                </a:lnTo>
                <a:lnTo>
                  <a:pt x="128" y="546"/>
                </a:lnTo>
                <a:lnTo>
                  <a:pt x="128" y="544"/>
                </a:lnTo>
                <a:lnTo>
                  <a:pt x="131" y="544"/>
                </a:lnTo>
                <a:lnTo>
                  <a:pt x="131" y="543"/>
                </a:lnTo>
                <a:lnTo>
                  <a:pt x="131" y="540"/>
                </a:lnTo>
                <a:lnTo>
                  <a:pt x="135" y="540"/>
                </a:lnTo>
                <a:lnTo>
                  <a:pt x="135" y="539"/>
                </a:lnTo>
                <a:lnTo>
                  <a:pt x="135" y="537"/>
                </a:lnTo>
                <a:lnTo>
                  <a:pt x="135" y="535"/>
                </a:lnTo>
                <a:lnTo>
                  <a:pt x="140" y="535"/>
                </a:lnTo>
                <a:lnTo>
                  <a:pt x="140" y="536"/>
                </a:lnTo>
                <a:lnTo>
                  <a:pt x="139" y="537"/>
                </a:lnTo>
                <a:lnTo>
                  <a:pt x="139" y="538"/>
                </a:lnTo>
                <a:lnTo>
                  <a:pt x="139" y="540"/>
                </a:lnTo>
                <a:lnTo>
                  <a:pt x="140" y="540"/>
                </a:lnTo>
                <a:lnTo>
                  <a:pt x="141" y="540"/>
                </a:lnTo>
                <a:lnTo>
                  <a:pt x="141" y="548"/>
                </a:lnTo>
                <a:lnTo>
                  <a:pt x="141" y="556"/>
                </a:lnTo>
                <a:lnTo>
                  <a:pt x="154" y="556"/>
                </a:lnTo>
                <a:lnTo>
                  <a:pt x="154" y="560"/>
                </a:lnTo>
                <a:lnTo>
                  <a:pt x="139" y="560"/>
                </a:lnTo>
                <a:lnTo>
                  <a:pt x="139" y="557"/>
                </a:lnTo>
                <a:lnTo>
                  <a:pt x="139" y="556"/>
                </a:lnTo>
                <a:lnTo>
                  <a:pt x="123" y="556"/>
                </a:lnTo>
                <a:lnTo>
                  <a:pt x="103" y="556"/>
                </a:lnTo>
                <a:lnTo>
                  <a:pt x="103" y="571"/>
                </a:lnTo>
                <a:lnTo>
                  <a:pt x="93" y="571"/>
                </a:lnTo>
                <a:lnTo>
                  <a:pt x="93" y="558"/>
                </a:lnTo>
                <a:lnTo>
                  <a:pt x="95" y="558"/>
                </a:lnTo>
                <a:lnTo>
                  <a:pt x="95" y="556"/>
                </a:lnTo>
                <a:lnTo>
                  <a:pt x="94" y="556"/>
                </a:lnTo>
                <a:lnTo>
                  <a:pt x="93" y="556"/>
                </a:lnTo>
                <a:lnTo>
                  <a:pt x="93" y="540"/>
                </a:lnTo>
                <a:lnTo>
                  <a:pt x="93" y="536"/>
                </a:lnTo>
                <a:lnTo>
                  <a:pt x="98" y="536"/>
                </a:lnTo>
                <a:lnTo>
                  <a:pt x="98" y="533"/>
                </a:lnTo>
                <a:lnTo>
                  <a:pt x="93" y="533"/>
                </a:lnTo>
                <a:lnTo>
                  <a:pt x="93" y="532"/>
                </a:lnTo>
                <a:lnTo>
                  <a:pt x="93" y="531"/>
                </a:lnTo>
                <a:lnTo>
                  <a:pt x="93" y="529"/>
                </a:lnTo>
                <a:lnTo>
                  <a:pt x="93" y="528"/>
                </a:lnTo>
                <a:lnTo>
                  <a:pt x="108" y="528"/>
                </a:lnTo>
                <a:lnTo>
                  <a:pt x="108" y="527"/>
                </a:lnTo>
                <a:lnTo>
                  <a:pt x="111" y="527"/>
                </a:lnTo>
                <a:lnTo>
                  <a:pt x="111" y="525"/>
                </a:lnTo>
                <a:lnTo>
                  <a:pt x="111" y="524"/>
                </a:lnTo>
                <a:lnTo>
                  <a:pt x="109" y="524"/>
                </a:lnTo>
                <a:lnTo>
                  <a:pt x="108" y="524"/>
                </a:lnTo>
                <a:lnTo>
                  <a:pt x="108" y="513"/>
                </a:lnTo>
                <a:lnTo>
                  <a:pt x="108" y="512"/>
                </a:lnTo>
                <a:lnTo>
                  <a:pt x="108" y="510"/>
                </a:lnTo>
                <a:lnTo>
                  <a:pt x="107" y="510"/>
                </a:lnTo>
                <a:lnTo>
                  <a:pt x="106" y="510"/>
                </a:lnTo>
                <a:lnTo>
                  <a:pt x="103" y="510"/>
                </a:lnTo>
                <a:lnTo>
                  <a:pt x="103" y="511"/>
                </a:lnTo>
                <a:lnTo>
                  <a:pt x="103" y="512"/>
                </a:lnTo>
                <a:lnTo>
                  <a:pt x="103" y="513"/>
                </a:lnTo>
                <a:lnTo>
                  <a:pt x="103" y="516"/>
                </a:lnTo>
                <a:lnTo>
                  <a:pt x="103" y="519"/>
                </a:lnTo>
                <a:lnTo>
                  <a:pt x="103" y="522"/>
                </a:lnTo>
                <a:lnTo>
                  <a:pt x="103" y="524"/>
                </a:lnTo>
                <a:lnTo>
                  <a:pt x="102" y="524"/>
                </a:lnTo>
                <a:lnTo>
                  <a:pt x="93" y="524"/>
                </a:lnTo>
                <a:lnTo>
                  <a:pt x="87" y="524"/>
                </a:lnTo>
                <a:lnTo>
                  <a:pt x="85" y="524"/>
                </a:lnTo>
                <a:lnTo>
                  <a:pt x="85" y="522"/>
                </a:lnTo>
                <a:lnTo>
                  <a:pt x="85" y="520"/>
                </a:lnTo>
                <a:lnTo>
                  <a:pt x="85" y="519"/>
                </a:lnTo>
                <a:lnTo>
                  <a:pt x="85" y="518"/>
                </a:lnTo>
                <a:lnTo>
                  <a:pt x="85" y="516"/>
                </a:lnTo>
                <a:lnTo>
                  <a:pt x="85" y="515"/>
                </a:lnTo>
                <a:lnTo>
                  <a:pt x="85" y="514"/>
                </a:lnTo>
                <a:lnTo>
                  <a:pt x="85" y="513"/>
                </a:lnTo>
                <a:lnTo>
                  <a:pt x="81" y="513"/>
                </a:lnTo>
                <a:lnTo>
                  <a:pt x="80" y="513"/>
                </a:lnTo>
                <a:lnTo>
                  <a:pt x="78" y="513"/>
                </a:lnTo>
                <a:lnTo>
                  <a:pt x="78" y="510"/>
                </a:lnTo>
                <a:lnTo>
                  <a:pt x="70" y="510"/>
                </a:lnTo>
                <a:lnTo>
                  <a:pt x="70" y="507"/>
                </a:lnTo>
                <a:lnTo>
                  <a:pt x="70" y="505"/>
                </a:lnTo>
                <a:lnTo>
                  <a:pt x="70" y="504"/>
                </a:lnTo>
                <a:lnTo>
                  <a:pt x="70" y="503"/>
                </a:lnTo>
                <a:lnTo>
                  <a:pt x="70" y="502"/>
                </a:lnTo>
                <a:lnTo>
                  <a:pt x="70" y="500"/>
                </a:lnTo>
                <a:lnTo>
                  <a:pt x="70" y="499"/>
                </a:lnTo>
                <a:lnTo>
                  <a:pt x="70" y="498"/>
                </a:lnTo>
                <a:lnTo>
                  <a:pt x="70" y="497"/>
                </a:lnTo>
                <a:lnTo>
                  <a:pt x="70" y="496"/>
                </a:lnTo>
                <a:lnTo>
                  <a:pt x="70" y="494"/>
                </a:lnTo>
                <a:lnTo>
                  <a:pt x="69" y="494"/>
                </a:lnTo>
                <a:lnTo>
                  <a:pt x="62" y="494"/>
                </a:lnTo>
                <a:lnTo>
                  <a:pt x="62" y="489"/>
                </a:lnTo>
                <a:lnTo>
                  <a:pt x="62" y="482"/>
                </a:lnTo>
                <a:lnTo>
                  <a:pt x="62" y="475"/>
                </a:lnTo>
                <a:lnTo>
                  <a:pt x="62" y="474"/>
                </a:lnTo>
                <a:lnTo>
                  <a:pt x="51" y="474"/>
                </a:lnTo>
                <a:lnTo>
                  <a:pt x="46" y="474"/>
                </a:lnTo>
                <a:lnTo>
                  <a:pt x="46" y="473"/>
                </a:lnTo>
                <a:lnTo>
                  <a:pt x="46" y="472"/>
                </a:lnTo>
                <a:lnTo>
                  <a:pt x="47" y="472"/>
                </a:lnTo>
                <a:lnTo>
                  <a:pt x="62" y="472"/>
                </a:lnTo>
                <a:lnTo>
                  <a:pt x="62" y="466"/>
                </a:lnTo>
                <a:lnTo>
                  <a:pt x="62" y="465"/>
                </a:lnTo>
                <a:lnTo>
                  <a:pt x="60" y="465"/>
                </a:lnTo>
                <a:lnTo>
                  <a:pt x="60" y="464"/>
                </a:lnTo>
                <a:lnTo>
                  <a:pt x="62" y="464"/>
                </a:lnTo>
                <a:lnTo>
                  <a:pt x="62" y="463"/>
                </a:lnTo>
                <a:lnTo>
                  <a:pt x="46" y="463"/>
                </a:lnTo>
                <a:lnTo>
                  <a:pt x="46" y="460"/>
                </a:lnTo>
                <a:lnTo>
                  <a:pt x="46" y="458"/>
                </a:lnTo>
                <a:lnTo>
                  <a:pt x="46" y="457"/>
                </a:lnTo>
                <a:lnTo>
                  <a:pt x="46" y="456"/>
                </a:lnTo>
                <a:lnTo>
                  <a:pt x="46" y="455"/>
                </a:lnTo>
                <a:lnTo>
                  <a:pt x="46" y="454"/>
                </a:lnTo>
                <a:lnTo>
                  <a:pt x="45" y="455"/>
                </a:lnTo>
                <a:lnTo>
                  <a:pt x="44" y="453"/>
                </a:lnTo>
                <a:lnTo>
                  <a:pt x="46" y="452"/>
                </a:lnTo>
                <a:lnTo>
                  <a:pt x="46" y="451"/>
                </a:lnTo>
                <a:lnTo>
                  <a:pt x="46" y="448"/>
                </a:lnTo>
                <a:lnTo>
                  <a:pt x="46" y="440"/>
                </a:lnTo>
                <a:lnTo>
                  <a:pt x="46" y="439"/>
                </a:lnTo>
                <a:lnTo>
                  <a:pt x="31" y="439"/>
                </a:lnTo>
                <a:lnTo>
                  <a:pt x="31" y="424"/>
                </a:lnTo>
                <a:lnTo>
                  <a:pt x="39" y="424"/>
                </a:lnTo>
                <a:lnTo>
                  <a:pt x="39" y="432"/>
                </a:lnTo>
                <a:lnTo>
                  <a:pt x="40" y="432"/>
                </a:lnTo>
                <a:lnTo>
                  <a:pt x="43" y="432"/>
                </a:lnTo>
                <a:lnTo>
                  <a:pt x="46" y="432"/>
                </a:lnTo>
                <a:lnTo>
                  <a:pt x="46" y="424"/>
                </a:lnTo>
                <a:lnTo>
                  <a:pt x="46" y="416"/>
                </a:lnTo>
                <a:lnTo>
                  <a:pt x="46" y="414"/>
                </a:lnTo>
                <a:lnTo>
                  <a:pt x="46" y="413"/>
                </a:lnTo>
                <a:lnTo>
                  <a:pt x="46" y="405"/>
                </a:lnTo>
                <a:lnTo>
                  <a:pt x="46" y="401"/>
                </a:lnTo>
                <a:lnTo>
                  <a:pt x="39" y="401"/>
                </a:lnTo>
                <a:lnTo>
                  <a:pt x="39" y="386"/>
                </a:lnTo>
                <a:lnTo>
                  <a:pt x="38" y="382"/>
                </a:lnTo>
                <a:lnTo>
                  <a:pt x="38" y="377"/>
                </a:lnTo>
                <a:lnTo>
                  <a:pt x="38" y="372"/>
                </a:lnTo>
                <a:lnTo>
                  <a:pt x="38" y="371"/>
                </a:lnTo>
                <a:lnTo>
                  <a:pt x="37" y="371"/>
                </a:lnTo>
                <a:lnTo>
                  <a:pt x="31" y="371"/>
                </a:lnTo>
                <a:lnTo>
                  <a:pt x="31" y="370"/>
                </a:lnTo>
                <a:lnTo>
                  <a:pt x="31" y="369"/>
                </a:lnTo>
                <a:lnTo>
                  <a:pt x="37" y="369"/>
                </a:lnTo>
                <a:lnTo>
                  <a:pt x="46" y="368"/>
                </a:lnTo>
                <a:lnTo>
                  <a:pt x="46" y="366"/>
                </a:lnTo>
                <a:lnTo>
                  <a:pt x="46" y="363"/>
                </a:lnTo>
                <a:lnTo>
                  <a:pt x="46" y="361"/>
                </a:lnTo>
                <a:lnTo>
                  <a:pt x="46" y="360"/>
                </a:lnTo>
                <a:lnTo>
                  <a:pt x="43" y="361"/>
                </a:lnTo>
                <a:lnTo>
                  <a:pt x="43" y="340"/>
                </a:lnTo>
                <a:lnTo>
                  <a:pt x="35" y="340"/>
                </a:lnTo>
                <a:lnTo>
                  <a:pt x="25" y="340"/>
                </a:lnTo>
                <a:lnTo>
                  <a:pt x="22" y="340"/>
                </a:lnTo>
                <a:lnTo>
                  <a:pt x="24" y="348"/>
                </a:lnTo>
                <a:lnTo>
                  <a:pt x="20" y="348"/>
                </a:lnTo>
                <a:lnTo>
                  <a:pt x="19" y="348"/>
                </a:lnTo>
                <a:lnTo>
                  <a:pt x="19" y="340"/>
                </a:lnTo>
                <a:lnTo>
                  <a:pt x="17" y="340"/>
                </a:lnTo>
                <a:lnTo>
                  <a:pt x="16" y="340"/>
                </a:lnTo>
                <a:lnTo>
                  <a:pt x="16" y="337"/>
                </a:lnTo>
                <a:lnTo>
                  <a:pt x="0" y="337"/>
                </a:lnTo>
                <a:lnTo>
                  <a:pt x="0" y="332"/>
                </a:lnTo>
                <a:lnTo>
                  <a:pt x="0" y="328"/>
                </a:lnTo>
                <a:lnTo>
                  <a:pt x="2" y="328"/>
                </a:lnTo>
                <a:lnTo>
                  <a:pt x="2" y="326"/>
                </a:lnTo>
                <a:lnTo>
                  <a:pt x="13" y="326"/>
                </a:lnTo>
                <a:lnTo>
                  <a:pt x="20" y="326"/>
                </a:lnTo>
                <a:lnTo>
                  <a:pt x="22" y="326"/>
                </a:lnTo>
                <a:lnTo>
                  <a:pt x="42" y="324"/>
                </a:lnTo>
                <a:lnTo>
                  <a:pt x="43" y="324"/>
                </a:lnTo>
                <a:lnTo>
                  <a:pt x="46" y="324"/>
                </a:lnTo>
                <a:lnTo>
                  <a:pt x="46" y="318"/>
                </a:lnTo>
                <a:lnTo>
                  <a:pt x="46" y="316"/>
                </a:lnTo>
                <a:lnTo>
                  <a:pt x="46" y="310"/>
                </a:lnTo>
                <a:lnTo>
                  <a:pt x="60" y="310"/>
                </a:lnTo>
                <a:lnTo>
                  <a:pt x="62" y="310"/>
                </a:lnTo>
                <a:lnTo>
                  <a:pt x="62" y="309"/>
                </a:lnTo>
                <a:lnTo>
                  <a:pt x="62" y="299"/>
                </a:lnTo>
                <a:lnTo>
                  <a:pt x="65" y="299"/>
                </a:lnTo>
                <a:lnTo>
                  <a:pt x="71" y="301"/>
                </a:lnTo>
                <a:lnTo>
                  <a:pt x="77" y="301"/>
                </a:lnTo>
                <a:lnTo>
                  <a:pt x="77" y="305"/>
                </a:lnTo>
                <a:lnTo>
                  <a:pt x="77" y="310"/>
                </a:lnTo>
                <a:lnTo>
                  <a:pt x="80" y="310"/>
                </a:lnTo>
                <a:lnTo>
                  <a:pt x="85" y="309"/>
                </a:lnTo>
                <a:lnTo>
                  <a:pt x="83" y="306"/>
                </a:lnTo>
                <a:lnTo>
                  <a:pt x="85" y="306"/>
                </a:lnTo>
                <a:lnTo>
                  <a:pt x="85" y="305"/>
                </a:lnTo>
                <a:lnTo>
                  <a:pt x="87" y="305"/>
                </a:lnTo>
                <a:lnTo>
                  <a:pt x="88" y="305"/>
                </a:lnTo>
                <a:lnTo>
                  <a:pt x="88" y="301"/>
                </a:lnTo>
                <a:lnTo>
                  <a:pt x="90" y="301"/>
                </a:lnTo>
                <a:lnTo>
                  <a:pt x="93" y="302"/>
                </a:lnTo>
                <a:lnTo>
                  <a:pt x="93" y="289"/>
                </a:lnTo>
                <a:lnTo>
                  <a:pt x="93" y="288"/>
                </a:lnTo>
                <a:lnTo>
                  <a:pt x="93" y="286"/>
                </a:lnTo>
                <a:lnTo>
                  <a:pt x="98" y="286"/>
                </a:lnTo>
                <a:lnTo>
                  <a:pt x="99" y="286"/>
                </a:lnTo>
                <a:lnTo>
                  <a:pt x="99" y="285"/>
                </a:lnTo>
                <a:lnTo>
                  <a:pt x="99" y="279"/>
                </a:lnTo>
                <a:lnTo>
                  <a:pt x="100" y="279"/>
                </a:lnTo>
                <a:lnTo>
                  <a:pt x="102" y="279"/>
                </a:lnTo>
                <a:lnTo>
                  <a:pt x="103" y="279"/>
                </a:lnTo>
                <a:lnTo>
                  <a:pt x="103" y="284"/>
                </a:lnTo>
                <a:lnTo>
                  <a:pt x="105" y="284"/>
                </a:lnTo>
                <a:lnTo>
                  <a:pt x="107" y="284"/>
                </a:lnTo>
                <a:lnTo>
                  <a:pt x="107" y="278"/>
                </a:lnTo>
                <a:lnTo>
                  <a:pt x="107" y="277"/>
                </a:lnTo>
                <a:lnTo>
                  <a:pt x="111" y="277"/>
                </a:lnTo>
                <a:lnTo>
                  <a:pt x="111" y="274"/>
                </a:lnTo>
                <a:lnTo>
                  <a:pt x="113" y="274"/>
                </a:lnTo>
                <a:lnTo>
                  <a:pt x="113" y="278"/>
                </a:lnTo>
                <a:lnTo>
                  <a:pt x="114" y="278"/>
                </a:lnTo>
                <a:lnTo>
                  <a:pt x="115" y="278"/>
                </a:lnTo>
                <a:lnTo>
                  <a:pt x="115" y="276"/>
                </a:lnTo>
                <a:lnTo>
                  <a:pt x="114" y="276"/>
                </a:lnTo>
                <a:lnTo>
                  <a:pt x="114" y="273"/>
                </a:lnTo>
                <a:lnTo>
                  <a:pt x="114" y="272"/>
                </a:lnTo>
                <a:lnTo>
                  <a:pt x="114" y="271"/>
                </a:lnTo>
                <a:lnTo>
                  <a:pt x="114" y="270"/>
                </a:lnTo>
                <a:lnTo>
                  <a:pt x="114" y="269"/>
                </a:lnTo>
                <a:lnTo>
                  <a:pt x="114" y="268"/>
                </a:lnTo>
                <a:lnTo>
                  <a:pt x="114" y="263"/>
                </a:lnTo>
                <a:lnTo>
                  <a:pt x="114" y="262"/>
                </a:lnTo>
                <a:lnTo>
                  <a:pt x="114" y="261"/>
                </a:lnTo>
                <a:lnTo>
                  <a:pt x="116" y="261"/>
                </a:lnTo>
                <a:lnTo>
                  <a:pt x="117" y="261"/>
                </a:lnTo>
                <a:lnTo>
                  <a:pt x="119" y="261"/>
                </a:lnTo>
                <a:lnTo>
                  <a:pt x="119" y="262"/>
                </a:lnTo>
                <a:lnTo>
                  <a:pt x="121" y="262"/>
                </a:lnTo>
                <a:lnTo>
                  <a:pt x="121" y="263"/>
                </a:lnTo>
                <a:lnTo>
                  <a:pt x="120" y="263"/>
                </a:lnTo>
                <a:lnTo>
                  <a:pt x="119" y="264"/>
                </a:lnTo>
                <a:lnTo>
                  <a:pt x="120" y="265"/>
                </a:lnTo>
                <a:lnTo>
                  <a:pt x="122" y="265"/>
                </a:lnTo>
                <a:lnTo>
                  <a:pt x="123" y="265"/>
                </a:lnTo>
                <a:lnTo>
                  <a:pt x="133" y="267"/>
                </a:lnTo>
                <a:lnTo>
                  <a:pt x="135" y="267"/>
                </a:lnTo>
                <a:lnTo>
                  <a:pt x="137" y="267"/>
                </a:lnTo>
                <a:lnTo>
                  <a:pt x="137" y="265"/>
                </a:lnTo>
                <a:lnTo>
                  <a:pt x="139" y="265"/>
                </a:lnTo>
                <a:lnTo>
                  <a:pt x="139" y="262"/>
                </a:lnTo>
                <a:lnTo>
                  <a:pt x="145" y="262"/>
                </a:lnTo>
                <a:lnTo>
                  <a:pt x="148" y="262"/>
                </a:lnTo>
                <a:lnTo>
                  <a:pt x="150" y="262"/>
                </a:lnTo>
                <a:lnTo>
                  <a:pt x="154" y="262"/>
                </a:lnTo>
                <a:lnTo>
                  <a:pt x="155" y="262"/>
                </a:lnTo>
                <a:lnTo>
                  <a:pt x="157" y="262"/>
                </a:lnTo>
                <a:lnTo>
                  <a:pt x="159" y="261"/>
                </a:lnTo>
                <a:lnTo>
                  <a:pt x="160" y="261"/>
                </a:lnTo>
                <a:lnTo>
                  <a:pt x="163" y="261"/>
                </a:lnTo>
                <a:lnTo>
                  <a:pt x="164" y="261"/>
                </a:lnTo>
                <a:lnTo>
                  <a:pt x="165" y="261"/>
                </a:lnTo>
                <a:lnTo>
                  <a:pt x="167" y="261"/>
                </a:lnTo>
                <a:lnTo>
                  <a:pt x="167" y="260"/>
                </a:lnTo>
                <a:lnTo>
                  <a:pt x="166" y="246"/>
                </a:lnTo>
                <a:lnTo>
                  <a:pt x="168" y="246"/>
                </a:lnTo>
                <a:lnTo>
                  <a:pt x="176" y="246"/>
                </a:lnTo>
                <a:lnTo>
                  <a:pt x="182" y="246"/>
                </a:lnTo>
                <a:lnTo>
                  <a:pt x="183" y="246"/>
                </a:lnTo>
                <a:lnTo>
                  <a:pt x="184" y="246"/>
                </a:lnTo>
                <a:lnTo>
                  <a:pt x="185" y="245"/>
                </a:lnTo>
                <a:lnTo>
                  <a:pt x="188" y="245"/>
                </a:lnTo>
                <a:lnTo>
                  <a:pt x="192" y="245"/>
                </a:lnTo>
                <a:lnTo>
                  <a:pt x="193" y="245"/>
                </a:lnTo>
                <a:lnTo>
                  <a:pt x="194" y="245"/>
                </a:lnTo>
                <a:lnTo>
                  <a:pt x="195" y="245"/>
                </a:lnTo>
                <a:lnTo>
                  <a:pt x="197" y="245"/>
                </a:lnTo>
                <a:lnTo>
                  <a:pt x="197" y="243"/>
                </a:lnTo>
                <a:lnTo>
                  <a:pt x="197" y="231"/>
                </a:lnTo>
                <a:lnTo>
                  <a:pt x="197" y="222"/>
                </a:lnTo>
                <a:lnTo>
                  <a:pt x="197" y="214"/>
                </a:lnTo>
                <a:lnTo>
                  <a:pt x="197" y="207"/>
                </a:lnTo>
                <a:lnTo>
                  <a:pt x="191" y="207"/>
                </a:lnTo>
                <a:lnTo>
                  <a:pt x="189" y="207"/>
                </a:lnTo>
                <a:lnTo>
                  <a:pt x="189" y="204"/>
                </a:lnTo>
                <a:lnTo>
                  <a:pt x="189" y="202"/>
                </a:lnTo>
                <a:lnTo>
                  <a:pt x="189" y="200"/>
                </a:lnTo>
                <a:lnTo>
                  <a:pt x="191" y="200"/>
                </a:lnTo>
                <a:lnTo>
                  <a:pt x="194" y="200"/>
                </a:lnTo>
                <a:lnTo>
                  <a:pt x="201" y="200"/>
                </a:lnTo>
                <a:lnTo>
                  <a:pt x="218" y="200"/>
                </a:lnTo>
                <a:lnTo>
                  <a:pt x="218" y="198"/>
                </a:lnTo>
                <a:lnTo>
                  <a:pt x="214" y="184"/>
                </a:lnTo>
                <a:lnTo>
                  <a:pt x="215" y="184"/>
                </a:lnTo>
                <a:lnTo>
                  <a:pt x="216" y="184"/>
                </a:lnTo>
                <a:lnTo>
                  <a:pt x="219" y="184"/>
                </a:lnTo>
                <a:lnTo>
                  <a:pt x="221" y="184"/>
                </a:lnTo>
                <a:lnTo>
                  <a:pt x="238" y="184"/>
                </a:lnTo>
                <a:lnTo>
                  <a:pt x="243" y="184"/>
                </a:lnTo>
                <a:lnTo>
                  <a:pt x="243" y="193"/>
                </a:lnTo>
                <a:lnTo>
                  <a:pt x="243" y="194"/>
                </a:lnTo>
                <a:lnTo>
                  <a:pt x="242" y="207"/>
                </a:lnTo>
                <a:lnTo>
                  <a:pt x="243" y="209"/>
                </a:lnTo>
                <a:lnTo>
                  <a:pt x="242" y="214"/>
                </a:lnTo>
                <a:lnTo>
                  <a:pt x="257" y="214"/>
                </a:lnTo>
                <a:lnTo>
                  <a:pt x="258" y="214"/>
                </a:lnTo>
                <a:lnTo>
                  <a:pt x="258" y="220"/>
                </a:lnTo>
                <a:lnTo>
                  <a:pt x="262" y="220"/>
                </a:lnTo>
                <a:lnTo>
                  <a:pt x="262" y="221"/>
                </a:lnTo>
                <a:lnTo>
                  <a:pt x="262" y="222"/>
                </a:lnTo>
                <a:lnTo>
                  <a:pt x="262" y="223"/>
                </a:lnTo>
                <a:lnTo>
                  <a:pt x="263" y="223"/>
                </a:lnTo>
                <a:lnTo>
                  <a:pt x="266" y="223"/>
                </a:lnTo>
                <a:lnTo>
                  <a:pt x="266" y="215"/>
                </a:lnTo>
                <a:lnTo>
                  <a:pt x="266" y="214"/>
                </a:lnTo>
                <a:lnTo>
                  <a:pt x="267" y="214"/>
                </a:lnTo>
                <a:lnTo>
                  <a:pt x="270" y="214"/>
                </a:lnTo>
                <a:lnTo>
                  <a:pt x="273" y="214"/>
                </a:lnTo>
                <a:lnTo>
                  <a:pt x="273" y="202"/>
                </a:lnTo>
                <a:lnTo>
                  <a:pt x="273" y="200"/>
                </a:lnTo>
                <a:lnTo>
                  <a:pt x="281" y="200"/>
                </a:lnTo>
                <a:lnTo>
                  <a:pt x="286" y="200"/>
                </a:lnTo>
                <a:lnTo>
                  <a:pt x="286" y="201"/>
                </a:lnTo>
                <a:lnTo>
                  <a:pt x="289" y="201"/>
                </a:lnTo>
                <a:lnTo>
                  <a:pt x="289" y="214"/>
                </a:lnTo>
                <a:lnTo>
                  <a:pt x="287" y="214"/>
                </a:lnTo>
                <a:lnTo>
                  <a:pt x="287" y="223"/>
                </a:lnTo>
                <a:lnTo>
                  <a:pt x="289" y="223"/>
                </a:lnTo>
                <a:lnTo>
                  <a:pt x="290" y="223"/>
                </a:lnTo>
                <a:lnTo>
                  <a:pt x="295" y="223"/>
                </a:lnTo>
                <a:lnTo>
                  <a:pt x="295" y="222"/>
                </a:lnTo>
                <a:lnTo>
                  <a:pt x="294" y="217"/>
                </a:lnTo>
                <a:lnTo>
                  <a:pt x="294" y="215"/>
                </a:lnTo>
                <a:lnTo>
                  <a:pt x="294" y="214"/>
                </a:lnTo>
                <a:lnTo>
                  <a:pt x="295" y="214"/>
                </a:lnTo>
                <a:lnTo>
                  <a:pt x="297" y="214"/>
                </a:lnTo>
                <a:lnTo>
                  <a:pt x="297" y="211"/>
                </a:lnTo>
                <a:lnTo>
                  <a:pt x="297" y="198"/>
                </a:lnTo>
                <a:lnTo>
                  <a:pt x="298" y="198"/>
                </a:lnTo>
                <a:lnTo>
                  <a:pt x="298" y="197"/>
                </a:lnTo>
                <a:lnTo>
                  <a:pt x="295" y="197"/>
                </a:lnTo>
                <a:lnTo>
                  <a:pt x="289" y="197"/>
                </a:lnTo>
                <a:lnTo>
                  <a:pt x="293" y="197"/>
                </a:lnTo>
                <a:lnTo>
                  <a:pt x="293" y="195"/>
                </a:lnTo>
                <a:lnTo>
                  <a:pt x="289" y="195"/>
                </a:lnTo>
                <a:lnTo>
                  <a:pt x="289" y="192"/>
                </a:lnTo>
                <a:lnTo>
                  <a:pt x="289" y="187"/>
                </a:lnTo>
                <a:lnTo>
                  <a:pt x="289" y="184"/>
                </a:lnTo>
                <a:lnTo>
                  <a:pt x="275" y="184"/>
                </a:lnTo>
                <a:lnTo>
                  <a:pt x="273" y="184"/>
                </a:lnTo>
                <a:lnTo>
                  <a:pt x="273" y="180"/>
                </a:lnTo>
                <a:lnTo>
                  <a:pt x="273" y="176"/>
                </a:lnTo>
                <a:lnTo>
                  <a:pt x="273" y="175"/>
                </a:lnTo>
                <a:lnTo>
                  <a:pt x="273" y="173"/>
                </a:lnTo>
                <a:lnTo>
                  <a:pt x="273" y="167"/>
                </a:lnTo>
                <a:lnTo>
                  <a:pt x="273" y="165"/>
                </a:lnTo>
                <a:lnTo>
                  <a:pt x="273" y="154"/>
                </a:lnTo>
                <a:lnTo>
                  <a:pt x="273" y="153"/>
                </a:lnTo>
                <a:lnTo>
                  <a:pt x="270" y="153"/>
                </a:lnTo>
                <a:lnTo>
                  <a:pt x="260" y="153"/>
                </a:lnTo>
                <a:lnTo>
                  <a:pt x="259" y="153"/>
                </a:lnTo>
                <a:lnTo>
                  <a:pt x="260" y="152"/>
                </a:lnTo>
                <a:lnTo>
                  <a:pt x="262" y="146"/>
                </a:lnTo>
                <a:lnTo>
                  <a:pt x="263" y="145"/>
                </a:lnTo>
                <a:lnTo>
                  <a:pt x="263" y="137"/>
                </a:lnTo>
                <a:lnTo>
                  <a:pt x="263" y="135"/>
                </a:lnTo>
                <a:lnTo>
                  <a:pt x="263" y="134"/>
                </a:lnTo>
                <a:lnTo>
                  <a:pt x="263" y="131"/>
                </a:lnTo>
                <a:lnTo>
                  <a:pt x="264" y="122"/>
                </a:lnTo>
                <a:lnTo>
                  <a:pt x="261" y="114"/>
                </a:lnTo>
                <a:lnTo>
                  <a:pt x="261" y="112"/>
                </a:lnTo>
                <a:lnTo>
                  <a:pt x="260" y="110"/>
                </a:lnTo>
                <a:lnTo>
                  <a:pt x="260" y="109"/>
                </a:lnTo>
                <a:lnTo>
                  <a:pt x="258" y="109"/>
                </a:lnTo>
                <a:lnTo>
                  <a:pt x="257" y="108"/>
                </a:lnTo>
                <a:lnTo>
                  <a:pt x="257" y="106"/>
                </a:lnTo>
                <a:lnTo>
                  <a:pt x="254" y="106"/>
                </a:lnTo>
                <a:lnTo>
                  <a:pt x="253" y="106"/>
                </a:lnTo>
                <a:lnTo>
                  <a:pt x="249" y="106"/>
                </a:lnTo>
                <a:lnTo>
                  <a:pt x="243" y="106"/>
                </a:lnTo>
                <a:lnTo>
                  <a:pt x="235" y="106"/>
                </a:lnTo>
                <a:lnTo>
                  <a:pt x="227" y="106"/>
                </a:lnTo>
                <a:lnTo>
                  <a:pt x="223" y="106"/>
                </a:lnTo>
                <a:lnTo>
                  <a:pt x="220" y="106"/>
                </a:lnTo>
                <a:lnTo>
                  <a:pt x="218" y="106"/>
                </a:lnTo>
                <a:lnTo>
                  <a:pt x="212" y="106"/>
                </a:lnTo>
                <a:lnTo>
                  <a:pt x="210" y="106"/>
                </a:lnTo>
                <a:lnTo>
                  <a:pt x="208" y="106"/>
                </a:lnTo>
                <a:lnTo>
                  <a:pt x="203" y="106"/>
                </a:lnTo>
                <a:lnTo>
                  <a:pt x="194" y="106"/>
                </a:lnTo>
                <a:lnTo>
                  <a:pt x="193" y="106"/>
                </a:lnTo>
                <a:lnTo>
                  <a:pt x="191" y="97"/>
                </a:lnTo>
                <a:lnTo>
                  <a:pt x="190" y="93"/>
                </a:lnTo>
                <a:lnTo>
                  <a:pt x="190" y="92"/>
                </a:lnTo>
                <a:lnTo>
                  <a:pt x="190" y="90"/>
                </a:lnTo>
                <a:lnTo>
                  <a:pt x="191" y="90"/>
                </a:lnTo>
                <a:lnTo>
                  <a:pt x="193" y="90"/>
                </a:lnTo>
                <a:lnTo>
                  <a:pt x="197" y="90"/>
                </a:lnTo>
                <a:lnTo>
                  <a:pt x="197" y="89"/>
                </a:lnTo>
                <a:lnTo>
                  <a:pt x="197" y="84"/>
                </a:lnTo>
                <a:lnTo>
                  <a:pt x="197" y="83"/>
                </a:lnTo>
                <a:lnTo>
                  <a:pt x="197" y="76"/>
                </a:lnTo>
                <a:lnTo>
                  <a:pt x="227" y="76"/>
                </a:lnTo>
                <a:lnTo>
                  <a:pt x="227" y="64"/>
                </a:lnTo>
                <a:lnTo>
                  <a:pt x="227" y="60"/>
                </a:lnTo>
                <a:lnTo>
                  <a:pt x="227" y="45"/>
                </a:lnTo>
                <a:lnTo>
                  <a:pt x="212" y="45"/>
                </a:lnTo>
                <a:lnTo>
                  <a:pt x="212" y="50"/>
                </a:lnTo>
                <a:lnTo>
                  <a:pt x="206" y="51"/>
                </a:lnTo>
                <a:lnTo>
                  <a:pt x="206" y="53"/>
                </a:lnTo>
                <a:lnTo>
                  <a:pt x="197" y="53"/>
                </a:lnTo>
                <a:lnTo>
                  <a:pt x="197" y="61"/>
                </a:lnTo>
                <a:lnTo>
                  <a:pt x="192" y="61"/>
                </a:lnTo>
                <a:lnTo>
                  <a:pt x="184" y="61"/>
                </a:lnTo>
                <a:lnTo>
                  <a:pt x="183" y="54"/>
                </a:lnTo>
                <a:lnTo>
                  <a:pt x="182" y="46"/>
                </a:lnTo>
                <a:lnTo>
                  <a:pt x="189" y="46"/>
                </a:lnTo>
                <a:lnTo>
                  <a:pt x="189" y="44"/>
                </a:lnTo>
                <a:lnTo>
                  <a:pt x="189" y="41"/>
                </a:lnTo>
                <a:lnTo>
                  <a:pt x="189" y="38"/>
                </a:lnTo>
                <a:lnTo>
                  <a:pt x="191" y="38"/>
                </a:lnTo>
                <a:lnTo>
                  <a:pt x="197" y="38"/>
                </a:lnTo>
                <a:lnTo>
                  <a:pt x="197" y="37"/>
                </a:lnTo>
                <a:lnTo>
                  <a:pt x="197" y="30"/>
                </a:lnTo>
                <a:lnTo>
                  <a:pt x="197" y="29"/>
                </a:lnTo>
                <a:lnTo>
                  <a:pt x="197" y="27"/>
                </a:lnTo>
                <a:lnTo>
                  <a:pt x="197" y="20"/>
                </a:lnTo>
                <a:lnTo>
                  <a:pt x="197" y="18"/>
                </a:lnTo>
                <a:lnTo>
                  <a:pt x="197" y="16"/>
                </a:lnTo>
                <a:lnTo>
                  <a:pt x="197" y="14"/>
                </a:lnTo>
                <a:lnTo>
                  <a:pt x="197" y="6"/>
                </a:lnTo>
                <a:lnTo>
                  <a:pt x="197" y="2"/>
                </a:lnTo>
                <a:lnTo>
                  <a:pt x="199" y="2"/>
                </a:lnTo>
                <a:lnTo>
                  <a:pt x="199" y="1"/>
                </a:lnTo>
                <a:lnTo>
                  <a:pt x="199" y="0"/>
                </a:lnTo>
                <a:lnTo>
                  <a:pt x="200" y="0"/>
                </a:lnTo>
                <a:lnTo>
                  <a:pt x="211" y="0"/>
                </a:lnTo>
                <a:lnTo>
                  <a:pt x="211" y="6"/>
                </a:lnTo>
                <a:lnTo>
                  <a:pt x="211" y="13"/>
                </a:lnTo>
                <a:lnTo>
                  <a:pt x="212" y="13"/>
                </a:lnTo>
                <a:lnTo>
                  <a:pt x="212" y="14"/>
                </a:lnTo>
                <a:lnTo>
                  <a:pt x="227" y="14"/>
                </a:lnTo>
                <a:lnTo>
                  <a:pt x="235" y="14"/>
                </a:lnTo>
                <a:lnTo>
                  <a:pt x="238" y="14"/>
                </a:lnTo>
                <a:lnTo>
                  <a:pt x="242" y="14"/>
                </a:lnTo>
                <a:lnTo>
                  <a:pt x="243" y="18"/>
                </a:lnTo>
                <a:lnTo>
                  <a:pt x="243" y="19"/>
                </a:lnTo>
                <a:lnTo>
                  <a:pt x="243" y="21"/>
                </a:lnTo>
                <a:lnTo>
                  <a:pt x="243" y="30"/>
                </a:lnTo>
                <a:lnTo>
                  <a:pt x="243" y="41"/>
                </a:lnTo>
                <a:lnTo>
                  <a:pt x="243" y="43"/>
                </a:lnTo>
                <a:lnTo>
                  <a:pt x="243" y="46"/>
                </a:lnTo>
                <a:lnTo>
                  <a:pt x="242" y="50"/>
                </a:lnTo>
                <a:lnTo>
                  <a:pt x="242" y="54"/>
                </a:lnTo>
                <a:lnTo>
                  <a:pt x="237" y="55"/>
                </a:lnTo>
                <a:lnTo>
                  <a:pt x="237" y="56"/>
                </a:lnTo>
                <a:lnTo>
                  <a:pt x="237" y="64"/>
                </a:lnTo>
                <a:lnTo>
                  <a:pt x="243" y="64"/>
                </a:lnTo>
                <a:lnTo>
                  <a:pt x="246" y="64"/>
                </a:lnTo>
                <a:lnTo>
                  <a:pt x="246" y="65"/>
                </a:lnTo>
                <a:lnTo>
                  <a:pt x="246" y="68"/>
                </a:lnTo>
                <a:lnTo>
                  <a:pt x="247" y="68"/>
                </a:lnTo>
                <a:lnTo>
                  <a:pt x="247" y="70"/>
                </a:lnTo>
                <a:lnTo>
                  <a:pt x="252" y="85"/>
                </a:lnTo>
                <a:lnTo>
                  <a:pt x="254" y="92"/>
                </a:lnTo>
                <a:lnTo>
                  <a:pt x="258" y="103"/>
                </a:lnTo>
                <a:lnTo>
                  <a:pt x="258" y="106"/>
                </a:lnTo>
                <a:lnTo>
                  <a:pt x="259" y="106"/>
                </a:lnTo>
                <a:lnTo>
                  <a:pt x="260" y="106"/>
                </a:lnTo>
                <a:lnTo>
                  <a:pt x="273" y="106"/>
                </a:lnTo>
                <a:lnTo>
                  <a:pt x="273" y="108"/>
                </a:lnTo>
                <a:lnTo>
                  <a:pt x="273" y="109"/>
                </a:lnTo>
                <a:lnTo>
                  <a:pt x="273" y="122"/>
                </a:lnTo>
                <a:lnTo>
                  <a:pt x="289" y="122"/>
                </a:lnTo>
                <a:lnTo>
                  <a:pt x="289" y="106"/>
                </a:lnTo>
                <a:lnTo>
                  <a:pt x="304" y="106"/>
                </a:lnTo>
                <a:lnTo>
                  <a:pt x="304" y="98"/>
                </a:lnTo>
                <a:lnTo>
                  <a:pt x="307" y="98"/>
                </a:lnTo>
                <a:lnTo>
                  <a:pt x="307" y="106"/>
                </a:lnTo>
                <a:lnTo>
                  <a:pt x="330" y="106"/>
                </a:lnTo>
                <a:lnTo>
                  <a:pt x="330" y="111"/>
                </a:lnTo>
                <a:lnTo>
                  <a:pt x="332" y="111"/>
                </a:lnTo>
                <a:lnTo>
                  <a:pt x="332" y="113"/>
                </a:lnTo>
                <a:lnTo>
                  <a:pt x="332" y="115"/>
                </a:lnTo>
                <a:lnTo>
                  <a:pt x="335" y="115"/>
                </a:lnTo>
                <a:lnTo>
                  <a:pt x="335" y="121"/>
                </a:lnTo>
                <a:lnTo>
                  <a:pt x="320" y="122"/>
                </a:lnTo>
                <a:lnTo>
                  <a:pt x="320" y="125"/>
                </a:lnTo>
                <a:lnTo>
                  <a:pt x="320" y="133"/>
                </a:lnTo>
                <a:lnTo>
                  <a:pt x="320" y="137"/>
                </a:lnTo>
                <a:lnTo>
                  <a:pt x="319" y="137"/>
                </a:lnTo>
                <a:lnTo>
                  <a:pt x="318" y="137"/>
                </a:lnTo>
                <a:lnTo>
                  <a:pt x="318" y="140"/>
                </a:lnTo>
                <a:lnTo>
                  <a:pt x="320" y="140"/>
                </a:lnTo>
                <a:lnTo>
                  <a:pt x="320" y="148"/>
                </a:lnTo>
                <a:lnTo>
                  <a:pt x="320" y="153"/>
                </a:lnTo>
                <a:lnTo>
                  <a:pt x="332" y="153"/>
                </a:lnTo>
                <a:lnTo>
                  <a:pt x="335" y="153"/>
                </a:lnTo>
                <a:lnTo>
                  <a:pt x="335" y="159"/>
                </a:lnTo>
                <a:lnTo>
                  <a:pt x="335" y="161"/>
                </a:lnTo>
                <a:lnTo>
                  <a:pt x="335" y="162"/>
                </a:lnTo>
                <a:lnTo>
                  <a:pt x="335" y="163"/>
                </a:lnTo>
                <a:lnTo>
                  <a:pt x="335" y="168"/>
                </a:lnTo>
                <a:lnTo>
                  <a:pt x="335" y="173"/>
                </a:lnTo>
                <a:lnTo>
                  <a:pt x="326" y="173"/>
                </a:lnTo>
                <a:lnTo>
                  <a:pt x="326" y="184"/>
                </a:lnTo>
                <a:lnTo>
                  <a:pt x="328" y="184"/>
                </a:lnTo>
                <a:lnTo>
                  <a:pt x="328" y="198"/>
                </a:lnTo>
                <a:lnTo>
                  <a:pt x="320" y="198"/>
                </a:lnTo>
                <a:lnTo>
                  <a:pt x="320" y="205"/>
                </a:lnTo>
                <a:lnTo>
                  <a:pt x="320" y="206"/>
                </a:lnTo>
                <a:lnTo>
                  <a:pt x="320" y="210"/>
                </a:lnTo>
                <a:lnTo>
                  <a:pt x="329" y="210"/>
                </a:lnTo>
                <a:lnTo>
                  <a:pt x="333" y="210"/>
                </a:lnTo>
                <a:lnTo>
                  <a:pt x="336" y="210"/>
                </a:lnTo>
                <a:lnTo>
                  <a:pt x="336" y="211"/>
                </a:lnTo>
                <a:lnTo>
                  <a:pt x="336" y="214"/>
                </a:lnTo>
                <a:lnTo>
                  <a:pt x="335" y="214"/>
                </a:lnTo>
                <a:lnTo>
                  <a:pt x="329" y="214"/>
                </a:lnTo>
                <a:lnTo>
                  <a:pt x="324" y="214"/>
                </a:lnTo>
                <a:lnTo>
                  <a:pt x="320" y="214"/>
                </a:lnTo>
                <a:lnTo>
                  <a:pt x="320" y="218"/>
                </a:lnTo>
                <a:lnTo>
                  <a:pt x="320" y="220"/>
                </a:lnTo>
                <a:lnTo>
                  <a:pt x="320" y="227"/>
                </a:lnTo>
                <a:lnTo>
                  <a:pt x="320" y="228"/>
                </a:lnTo>
                <a:lnTo>
                  <a:pt x="320" y="229"/>
                </a:lnTo>
                <a:lnTo>
                  <a:pt x="320" y="230"/>
                </a:lnTo>
                <a:lnTo>
                  <a:pt x="320" y="231"/>
                </a:lnTo>
                <a:lnTo>
                  <a:pt x="320" y="236"/>
                </a:lnTo>
                <a:lnTo>
                  <a:pt x="320" y="242"/>
                </a:lnTo>
                <a:lnTo>
                  <a:pt x="320" y="243"/>
                </a:lnTo>
                <a:lnTo>
                  <a:pt x="321" y="243"/>
                </a:lnTo>
                <a:lnTo>
                  <a:pt x="321" y="244"/>
                </a:lnTo>
                <a:lnTo>
                  <a:pt x="321" y="245"/>
                </a:lnTo>
                <a:lnTo>
                  <a:pt x="323" y="245"/>
                </a:lnTo>
                <a:lnTo>
                  <a:pt x="323" y="244"/>
                </a:lnTo>
                <a:lnTo>
                  <a:pt x="323" y="243"/>
                </a:lnTo>
                <a:lnTo>
                  <a:pt x="326" y="243"/>
                </a:lnTo>
                <a:lnTo>
                  <a:pt x="326" y="244"/>
                </a:lnTo>
                <a:lnTo>
                  <a:pt x="326" y="245"/>
                </a:lnTo>
                <a:lnTo>
                  <a:pt x="327" y="245"/>
                </a:lnTo>
                <a:lnTo>
                  <a:pt x="327" y="244"/>
                </a:lnTo>
                <a:lnTo>
                  <a:pt x="327" y="243"/>
                </a:lnTo>
                <a:lnTo>
                  <a:pt x="328" y="243"/>
                </a:lnTo>
                <a:lnTo>
                  <a:pt x="329" y="243"/>
                </a:lnTo>
                <a:lnTo>
                  <a:pt x="331" y="243"/>
                </a:lnTo>
                <a:lnTo>
                  <a:pt x="332" y="243"/>
                </a:lnTo>
                <a:lnTo>
                  <a:pt x="333" y="243"/>
                </a:lnTo>
                <a:lnTo>
                  <a:pt x="333" y="244"/>
                </a:lnTo>
                <a:lnTo>
                  <a:pt x="335" y="244"/>
                </a:lnTo>
                <a:lnTo>
                  <a:pt x="336" y="244"/>
                </a:lnTo>
                <a:lnTo>
                  <a:pt x="336" y="245"/>
                </a:lnTo>
                <a:lnTo>
                  <a:pt x="350" y="245"/>
                </a:lnTo>
                <a:lnTo>
                  <a:pt x="350" y="243"/>
                </a:lnTo>
                <a:lnTo>
                  <a:pt x="350" y="234"/>
                </a:lnTo>
                <a:lnTo>
                  <a:pt x="350" y="230"/>
                </a:lnTo>
                <a:lnTo>
                  <a:pt x="350" y="229"/>
                </a:lnTo>
                <a:lnTo>
                  <a:pt x="350" y="228"/>
                </a:lnTo>
                <a:lnTo>
                  <a:pt x="336" y="228"/>
                </a:lnTo>
                <a:lnTo>
                  <a:pt x="336" y="224"/>
                </a:lnTo>
                <a:lnTo>
                  <a:pt x="336" y="221"/>
                </a:lnTo>
                <a:lnTo>
                  <a:pt x="336" y="220"/>
                </a:lnTo>
                <a:lnTo>
                  <a:pt x="336" y="219"/>
                </a:lnTo>
                <a:lnTo>
                  <a:pt x="339" y="219"/>
                </a:lnTo>
                <a:lnTo>
                  <a:pt x="339" y="218"/>
                </a:lnTo>
                <a:lnTo>
                  <a:pt x="350" y="218"/>
                </a:lnTo>
                <a:lnTo>
                  <a:pt x="350" y="215"/>
                </a:lnTo>
                <a:lnTo>
                  <a:pt x="350" y="214"/>
                </a:lnTo>
                <a:lnTo>
                  <a:pt x="350" y="210"/>
                </a:lnTo>
                <a:lnTo>
                  <a:pt x="348" y="210"/>
                </a:lnTo>
                <a:lnTo>
                  <a:pt x="345" y="210"/>
                </a:lnTo>
                <a:lnTo>
                  <a:pt x="344" y="210"/>
                </a:lnTo>
                <a:lnTo>
                  <a:pt x="342" y="210"/>
                </a:lnTo>
                <a:lnTo>
                  <a:pt x="342" y="207"/>
                </a:lnTo>
                <a:lnTo>
                  <a:pt x="342" y="206"/>
                </a:lnTo>
                <a:lnTo>
                  <a:pt x="344" y="206"/>
                </a:lnTo>
                <a:lnTo>
                  <a:pt x="346" y="206"/>
                </a:lnTo>
                <a:lnTo>
                  <a:pt x="348" y="206"/>
                </a:lnTo>
                <a:lnTo>
                  <a:pt x="350" y="206"/>
                </a:lnTo>
                <a:lnTo>
                  <a:pt x="350" y="203"/>
                </a:lnTo>
                <a:lnTo>
                  <a:pt x="349" y="198"/>
                </a:lnTo>
                <a:lnTo>
                  <a:pt x="350" y="198"/>
                </a:lnTo>
                <a:lnTo>
                  <a:pt x="350" y="196"/>
                </a:lnTo>
                <a:lnTo>
                  <a:pt x="335" y="196"/>
                </a:lnTo>
                <a:lnTo>
                  <a:pt x="335" y="184"/>
                </a:lnTo>
                <a:lnTo>
                  <a:pt x="336" y="184"/>
                </a:lnTo>
                <a:lnTo>
                  <a:pt x="350" y="184"/>
                </a:lnTo>
                <a:lnTo>
                  <a:pt x="350" y="182"/>
                </a:lnTo>
                <a:lnTo>
                  <a:pt x="335" y="184"/>
                </a:lnTo>
                <a:lnTo>
                  <a:pt x="335" y="181"/>
                </a:lnTo>
                <a:lnTo>
                  <a:pt x="336" y="181"/>
                </a:lnTo>
                <a:lnTo>
                  <a:pt x="346" y="181"/>
                </a:lnTo>
                <a:lnTo>
                  <a:pt x="346" y="176"/>
                </a:lnTo>
                <a:lnTo>
                  <a:pt x="365" y="176"/>
                </a:lnTo>
                <a:lnTo>
                  <a:pt x="365" y="168"/>
                </a:lnTo>
                <a:lnTo>
                  <a:pt x="380" y="168"/>
                </a:lnTo>
                <a:lnTo>
                  <a:pt x="380" y="161"/>
                </a:lnTo>
                <a:lnTo>
                  <a:pt x="380" y="153"/>
                </a:lnTo>
                <a:lnTo>
                  <a:pt x="380" y="152"/>
                </a:lnTo>
                <a:lnTo>
                  <a:pt x="380" y="117"/>
                </a:lnTo>
                <a:lnTo>
                  <a:pt x="380" y="106"/>
                </a:lnTo>
                <a:lnTo>
                  <a:pt x="380" y="98"/>
                </a:lnTo>
                <a:lnTo>
                  <a:pt x="380" y="90"/>
                </a:lnTo>
                <a:lnTo>
                  <a:pt x="375" y="90"/>
                </a:lnTo>
                <a:lnTo>
                  <a:pt x="375" y="88"/>
                </a:lnTo>
                <a:lnTo>
                  <a:pt x="373" y="88"/>
                </a:lnTo>
                <a:lnTo>
                  <a:pt x="373" y="86"/>
                </a:lnTo>
                <a:lnTo>
                  <a:pt x="373" y="76"/>
                </a:lnTo>
                <a:lnTo>
                  <a:pt x="365" y="76"/>
                </a:lnTo>
                <a:lnTo>
                  <a:pt x="349" y="76"/>
                </a:lnTo>
                <a:lnTo>
                  <a:pt x="349" y="72"/>
                </a:lnTo>
                <a:lnTo>
                  <a:pt x="335" y="72"/>
                </a:lnTo>
                <a:lnTo>
                  <a:pt x="335" y="71"/>
                </a:lnTo>
                <a:lnTo>
                  <a:pt x="339" y="71"/>
                </a:lnTo>
                <a:lnTo>
                  <a:pt x="339" y="69"/>
                </a:lnTo>
                <a:lnTo>
                  <a:pt x="335" y="69"/>
                </a:lnTo>
                <a:lnTo>
                  <a:pt x="335" y="60"/>
                </a:lnTo>
                <a:lnTo>
                  <a:pt x="349" y="60"/>
                </a:lnTo>
                <a:lnTo>
                  <a:pt x="365" y="60"/>
                </a:lnTo>
                <a:lnTo>
                  <a:pt x="365" y="45"/>
                </a:lnTo>
                <a:lnTo>
                  <a:pt x="374" y="45"/>
                </a:lnTo>
                <a:lnTo>
                  <a:pt x="411" y="45"/>
                </a:lnTo>
                <a:lnTo>
                  <a:pt x="423" y="45"/>
                </a:lnTo>
                <a:lnTo>
                  <a:pt x="425" y="45"/>
                </a:lnTo>
                <a:lnTo>
                  <a:pt x="426" y="45"/>
                </a:lnTo>
                <a:lnTo>
                  <a:pt x="426" y="47"/>
                </a:lnTo>
                <a:lnTo>
                  <a:pt x="426" y="53"/>
                </a:lnTo>
                <a:lnTo>
                  <a:pt x="426" y="106"/>
                </a:lnTo>
                <a:lnTo>
                  <a:pt x="426" y="121"/>
                </a:lnTo>
                <a:lnTo>
                  <a:pt x="414" y="121"/>
                </a:lnTo>
                <a:lnTo>
                  <a:pt x="408" y="121"/>
                </a:lnTo>
                <a:lnTo>
                  <a:pt x="408" y="122"/>
                </a:lnTo>
                <a:lnTo>
                  <a:pt x="408" y="125"/>
                </a:lnTo>
                <a:lnTo>
                  <a:pt x="411" y="125"/>
                </a:lnTo>
                <a:lnTo>
                  <a:pt x="413" y="133"/>
                </a:lnTo>
                <a:lnTo>
                  <a:pt x="426" y="133"/>
                </a:lnTo>
                <a:lnTo>
                  <a:pt x="426" y="168"/>
                </a:lnTo>
                <a:lnTo>
                  <a:pt x="418" y="168"/>
                </a:lnTo>
                <a:lnTo>
                  <a:pt x="418" y="186"/>
                </a:lnTo>
                <a:lnTo>
                  <a:pt x="426" y="186"/>
                </a:lnTo>
                <a:lnTo>
                  <a:pt x="426" y="182"/>
                </a:lnTo>
                <a:lnTo>
                  <a:pt x="432" y="182"/>
                </a:lnTo>
                <a:lnTo>
                  <a:pt x="432" y="178"/>
                </a:lnTo>
                <a:lnTo>
                  <a:pt x="430" y="178"/>
                </a:lnTo>
                <a:lnTo>
                  <a:pt x="430" y="162"/>
                </a:lnTo>
                <a:lnTo>
                  <a:pt x="433" y="162"/>
                </a:lnTo>
                <a:lnTo>
                  <a:pt x="433" y="155"/>
                </a:lnTo>
                <a:lnTo>
                  <a:pt x="448" y="155"/>
                </a:lnTo>
                <a:lnTo>
                  <a:pt x="448" y="176"/>
                </a:lnTo>
                <a:lnTo>
                  <a:pt x="459" y="176"/>
                </a:lnTo>
                <a:lnTo>
                  <a:pt x="465" y="176"/>
                </a:lnTo>
                <a:lnTo>
                  <a:pt x="465" y="171"/>
                </a:lnTo>
                <a:lnTo>
                  <a:pt x="475" y="171"/>
                </a:lnTo>
                <a:lnTo>
                  <a:pt x="475" y="179"/>
                </a:lnTo>
                <a:lnTo>
                  <a:pt x="471" y="179"/>
                </a:lnTo>
                <a:lnTo>
                  <a:pt x="471" y="182"/>
                </a:lnTo>
                <a:lnTo>
                  <a:pt x="470" y="184"/>
                </a:lnTo>
                <a:lnTo>
                  <a:pt x="465" y="184"/>
                </a:lnTo>
                <a:lnTo>
                  <a:pt x="465" y="186"/>
                </a:lnTo>
                <a:lnTo>
                  <a:pt x="465" y="197"/>
                </a:lnTo>
                <a:lnTo>
                  <a:pt x="464" y="197"/>
                </a:lnTo>
                <a:lnTo>
                  <a:pt x="464" y="206"/>
                </a:lnTo>
                <a:lnTo>
                  <a:pt x="457" y="206"/>
                </a:lnTo>
                <a:lnTo>
                  <a:pt x="457" y="210"/>
                </a:lnTo>
                <a:lnTo>
                  <a:pt x="442" y="210"/>
                </a:lnTo>
                <a:lnTo>
                  <a:pt x="442" y="206"/>
                </a:lnTo>
                <a:lnTo>
                  <a:pt x="441" y="198"/>
                </a:lnTo>
                <a:lnTo>
                  <a:pt x="426" y="198"/>
                </a:lnTo>
                <a:lnTo>
                  <a:pt x="426" y="200"/>
                </a:lnTo>
                <a:lnTo>
                  <a:pt x="426" y="213"/>
                </a:lnTo>
                <a:lnTo>
                  <a:pt x="411" y="213"/>
                </a:lnTo>
                <a:lnTo>
                  <a:pt x="410" y="213"/>
                </a:lnTo>
                <a:lnTo>
                  <a:pt x="410" y="211"/>
                </a:lnTo>
                <a:lnTo>
                  <a:pt x="407" y="211"/>
                </a:lnTo>
                <a:lnTo>
                  <a:pt x="396" y="211"/>
                </a:lnTo>
                <a:lnTo>
                  <a:pt x="396" y="190"/>
                </a:lnTo>
                <a:lnTo>
                  <a:pt x="382" y="190"/>
                </a:lnTo>
                <a:lnTo>
                  <a:pt x="380" y="190"/>
                </a:lnTo>
                <a:lnTo>
                  <a:pt x="380" y="198"/>
                </a:lnTo>
                <a:lnTo>
                  <a:pt x="374" y="198"/>
                </a:lnTo>
                <a:lnTo>
                  <a:pt x="374" y="202"/>
                </a:lnTo>
                <a:lnTo>
                  <a:pt x="374" y="213"/>
                </a:lnTo>
                <a:lnTo>
                  <a:pt x="373" y="213"/>
                </a:lnTo>
                <a:lnTo>
                  <a:pt x="369" y="213"/>
                </a:lnTo>
                <a:lnTo>
                  <a:pt x="365" y="213"/>
                </a:lnTo>
                <a:lnTo>
                  <a:pt x="365" y="215"/>
                </a:lnTo>
                <a:lnTo>
                  <a:pt x="365" y="219"/>
                </a:lnTo>
                <a:lnTo>
                  <a:pt x="365" y="223"/>
                </a:lnTo>
                <a:lnTo>
                  <a:pt x="365" y="224"/>
                </a:lnTo>
                <a:lnTo>
                  <a:pt x="365" y="226"/>
                </a:lnTo>
                <a:lnTo>
                  <a:pt x="365" y="228"/>
                </a:lnTo>
                <a:lnTo>
                  <a:pt x="365" y="230"/>
                </a:lnTo>
                <a:lnTo>
                  <a:pt x="369" y="230"/>
                </a:lnTo>
                <a:lnTo>
                  <a:pt x="370" y="230"/>
                </a:lnTo>
                <a:lnTo>
                  <a:pt x="373" y="230"/>
                </a:lnTo>
                <a:lnTo>
                  <a:pt x="374" y="230"/>
                </a:lnTo>
                <a:lnTo>
                  <a:pt x="375" y="230"/>
                </a:lnTo>
                <a:lnTo>
                  <a:pt x="376" y="230"/>
                </a:lnTo>
                <a:lnTo>
                  <a:pt x="381" y="230"/>
                </a:lnTo>
                <a:lnTo>
                  <a:pt x="387" y="230"/>
                </a:lnTo>
                <a:lnTo>
                  <a:pt x="388" y="230"/>
                </a:lnTo>
                <a:lnTo>
                  <a:pt x="407" y="230"/>
                </a:lnTo>
                <a:lnTo>
                  <a:pt x="408" y="230"/>
                </a:lnTo>
                <a:lnTo>
                  <a:pt x="409" y="230"/>
                </a:lnTo>
                <a:lnTo>
                  <a:pt x="409" y="244"/>
                </a:lnTo>
                <a:lnTo>
                  <a:pt x="404" y="244"/>
                </a:lnTo>
                <a:lnTo>
                  <a:pt x="396" y="244"/>
                </a:lnTo>
                <a:lnTo>
                  <a:pt x="396" y="246"/>
                </a:lnTo>
                <a:lnTo>
                  <a:pt x="396" y="247"/>
                </a:lnTo>
                <a:lnTo>
                  <a:pt x="366" y="247"/>
                </a:lnTo>
                <a:lnTo>
                  <a:pt x="366" y="248"/>
                </a:lnTo>
                <a:lnTo>
                  <a:pt x="356" y="248"/>
                </a:lnTo>
                <a:lnTo>
                  <a:pt x="352" y="248"/>
                </a:lnTo>
                <a:lnTo>
                  <a:pt x="350" y="248"/>
                </a:lnTo>
                <a:lnTo>
                  <a:pt x="350" y="260"/>
                </a:lnTo>
                <a:lnTo>
                  <a:pt x="358" y="260"/>
                </a:lnTo>
                <a:lnTo>
                  <a:pt x="358" y="264"/>
                </a:lnTo>
                <a:lnTo>
                  <a:pt x="358" y="269"/>
                </a:lnTo>
                <a:lnTo>
                  <a:pt x="350" y="269"/>
                </a:lnTo>
                <a:lnTo>
                  <a:pt x="350" y="268"/>
                </a:lnTo>
                <a:lnTo>
                  <a:pt x="336" y="268"/>
                </a:lnTo>
                <a:lnTo>
                  <a:pt x="336" y="270"/>
                </a:lnTo>
                <a:lnTo>
                  <a:pt x="340" y="270"/>
                </a:lnTo>
                <a:lnTo>
                  <a:pt x="340" y="272"/>
                </a:lnTo>
                <a:lnTo>
                  <a:pt x="350" y="272"/>
                </a:lnTo>
                <a:lnTo>
                  <a:pt x="350" y="274"/>
                </a:lnTo>
                <a:lnTo>
                  <a:pt x="352" y="274"/>
                </a:lnTo>
                <a:lnTo>
                  <a:pt x="350" y="284"/>
                </a:lnTo>
                <a:lnTo>
                  <a:pt x="352" y="288"/>
                </a:lnTo>
                <a:lnTo>
                  <a:pt x="352" y="290"/>
                </a:lnTo>
                <a:lnTo>
                  <a:pt x="336" y="290"/>
                </a:lnTo>
                <a:lnTo>
                  <a:pt x="336" y="293"/>
                </a:lnTo>
                <a:lnTo>
                  <a:pt x="336" y="294"/>
                </a:lnTo>
                <a:lnTo>
                  <a:pt x="320" y="294"/>
                </a:lnTo>
                <a:lnTo>
                  <a:pt x="320" y="292"/>
                </a:lnTo>
                <a:lnTo>
                  <a:pt x="310" y="292"/>
                </a:lnTo>
                <a:lnTo>
                  <a:pt x="307" y="292"/>
                </a:lnTo>
                <a:lnTo>
                  <a:pt x="307" y="305"/>
                </a:lnTo>
                <a:lnTo>
                  <a:pt x="307" y="306"/>
                </a:lnTo>
                <a:lnTo>
                  <a:pt x="307" y="307"/>
                </a:lnTo>
                <a:lnTo>
                  <a:pt x="315" y="306"/>
                </a:lnTo>
                <a:lnTo>
                  <a:pt x="316" y="306"/>
                </a:lnTo>
                <a:lnTo>
                  <a:pt x="319" y="305"/>
                </a:lnTo>
                <a:lnTo>
                  <a:pt x="319" y="306"/>
                </a:lnTo>
                <a:lnTo>
                  <a:pt x="320" y="306"/>
                </a:lnTo>
                <a:lnTo>
                  <a:pt x="320" y="305"/>
                </a:lnTo>
                <a:lnTo>
                  <a:pt x="326" y="304"/>
                </a:lnTo>
                <a:lnTo>
                  <a:pt x="326" y="306"/>
                </a:lnTo>
                <a:lnTo>
                  <a:pt x="328" y="306"/>
                </a:lnTo>
                <a:lnTo>
                  <a:pt x="330" y="306"/>
                </a:lnTo>
                <a:lnTo>
                  <a:pt x="330" y="303"/>
                </a:lnTo>
                <a:lnTo>
                  <a:pt x="352" y="299"/>
                </a:lnTo>
                <a:lnTo>
                  <a:pt x="366" y="296"/>
                </a:lnTo>
                <a:lnTo>
                  <a:pt x="374" y="295"/>
                </a:lnTo>
                <a:lnTo>
                  <a:pt x="416" y="286"/>
                </a:lnTo>
                <a:lnTo>
                  <a:pt x="416" y="284"/>
                </a:lnTo>
                <a:lnTo>
                  <a:pt x="415" y="279"/>
                </a:lnTo>
                <a:lnTo>
                  <a:pt x="414" y="274"/>
                </a:lnTo>
                <a:lnTo>
                  <a:pt x="413" y="274"/>
                </a:lnTo>
                <a:lnTo>
                  <a:pt x="408" y="274"/>
                </a:lnTo>
                <a:lnTo>
                  <a:pt x="408" y="271"/>
                </a:lnTo>
                <a:lnTo>
                  <a:pt x="408" y="269"/>
                </a:lnTo>
                <a:lnTo>
                  <a:pt x="407" y="246"/>
                </a:lnTo>
                <a:lnTo>
                  <a:pt x="413" y="244"/>
                </a:lnTo>
                <a:lnTo>
                  <a:pt x="414" y="244"/>
                </a:lnTo>
                <a:lnTo>
                  <a:pt x="415" y="244"/>
                </a:lnTo>
                <a:lnTo>
                  <a:pt x="415" y="243"/>
                </a:lnTo>
                <a:lnTo>
                  <a:pt x="416" y="243"/>
                </a:lnTo>
                <a:lnTo>
                  <a:pt x="418" y="243"/>
                </a:lnTo>
                <a:lnTo>
                  <a:pt x="418" y="239"/>
                </a:lnTo>
                <a:lnTo>
                  <a:pt x="418" y="237"/>
                </a:lnTo>
                <a:lnTo>
                  <a:pt x="418" y="236"/>
                </a:lnTo>
                <a:lnTo>
                  <a:pt x="422" y="236"/>
                </a:lnTo>
                <a:lnTo>
                  <a:pt x="424" y="236"/>
                </a:lnTo>
                <a:lnTo>
                  <a:pt x="424" y="238"/>
                </a:lnTo>
                <a:lnTo>
                  <a:pt x="426" y="238"/>
                </a:lnTo>
                <a:lnTo>
                  <a:pt x="426" y="232"/>
                </a:lnTo>
                <a:lnTo>
                  <a:pt x="426" y="231"/>
                </a:lnTo>
                <a:lnTo>
                  <a:pt x="427" y="231"/>
                </a:lnTo>
                <a:lnTo>
                  <a:pt x="434" y="230"/>
                </a:lnTo>
                <a:lnTo>
                  <a:pt x="442" y="230"/>
                </a:lnTo>
                <a:lnTo>
                  <a:pt x="442" y="242"/>
                </a:lnTo>
                <a:lnTo>
                  <a:pt x="442" y="245"/>
                </a:lnTo>
                <a:lnTo>
                  <a:pt x="441" y="244"/>
                </a:lnTo>
                <a:lnTo>
                  <a:pt x="438" y="244"/>
                </a:lnTo>
                <a:lnTo>
                  <a:pt x="438" y="247"/>
                </a:lnTo>
                <a:lnTo>
                  <a:pt x="439" y="247"/>
                </a:lnTo>
                <a:lnTo>
                  <a:pt x="442" y="248"/>
                </a:lnTo>
                <a:lnTo>
                  <a:pt x="442" y="249"/>
                </a:lnTo>
                <a:lnTo>
                  <a:pt x="442" y="255"/>
                </a:lnTo>
                <a:lnTo>
                  <a:pt x="442" y="256"/>
                </a:lnTo>
                <a:lnTo>
                  <a:pt x="442" y="260"/>
                </a:lnTo>
                <a:lnTo>
                  <a:pt x="449" y="260"/>
                </a:lnTo>
                <a:lnTo>
                  <a:pt x="457" y="260"/>
                </a:lnTo>
                <a:lnTo>
                  <a:pt x="457" y="264"/>
                </a:lnTo>
                <a:lnTo>
                  <a:pt x="457" y="268"/>
                </a:lnTo>
                <a:lnTo>
                  <a:pt x="454" y="268"/>
                </a:lnTo>
                <a:lnTo>
                  <a:pt x="453" y="268"/>
                </a:lnTo>
                <a:lnTo>
                  <a:pt x="451" y="268"/>
                </a:lnTo>
                <a:lnTo>
                  <a:pt x="448" y="268"/>
                </a:lnTo>
                <a:lnTo>
                  <a:pt x="447" y="268"/>
                </a:lnTo>
                <a:lnTo>
                  <a:pt x="447" y="269"/>
                </a:lnTo>
                <a:lnTo>
                  <a:pt x="445" y="269"/>
                </a:lnTo>
                <a:lnTo>
                  <a:pt x="442" y="269"/>
                </a:lnTo>
                <a:lnTo>
                  <a:pt x="442" y="268"/>
                </a:lnTo>
                <a:lnTo>
                  <a:pt x="434" y="268"/>
                </a:lnTo>
                <a:lnTo>
                  <a:pt x="434" y="274"/>
                </a:lnTo>
                <a:lnTo>
                  <a:pt x="426" y="274"/>
                </a:lnTo>
                <a:lnTo>
                  <a:pt x="426" y="281"/>
                </a:lnTo>
                <a:lnTo>
                  <a:pt x="426" y="282"/>
                </a:lnTo>
                <a:lnTo>
                  <a:pt x="426" y="284"/>
                </a:lnTo>
                <a:lnTo>
                  <a:pt x="426" y="286"/>
                </a:lnTo>
                <a:lnTo>
                  <a:pt x="426" y="290"/>
                </a:lnTo>
                <a:lnTo>
                  <a:pt x="431" y="290"/>
                </a:lnTo>
                <a:lnTo>
                  <a:pt x="442" y="290"/>
                </a:lnTo>
                <a:lnTo>
                  <a:pt x="442" y="287"/>
                </a:lnTo>
                <a:lnTo>
                  <a:pt x="442" y="280"/>
                </a:lnTo>
                <a:lnTo>
                  <a:pt x="448" y="279"/>
                </a:lnTo>
                <a:lnTo>
                  <a:pt x="453" y="278"/>
                </a:lnTo>
                <a:lnTo>
                  <a:pt x="457" y="278"/>
                </a:lnTo>
                <a:lnTo>
                  <a:pt x="458" y="285"/>
                </a:lnTo>
                <a:lnTo>
                  <a:pt x="458" y="287"/>
                </a:lnTo>
                <a:lnTo>
                  <a:pt x="457" y="287"/>
                </a:lnTo>
                <a:lnTo>
                  <a:pt x="457" y="289"/>
                </a:lnTo>
                <a:lnTo>
                  <a:pt x="457" y="290"/>
                </a:lnTo>
                <a:lnTo>
                  <a:pt x="457" y="293"/>
                </a:lnTo>
                <a:lnTo>
                  <a:pt x="458" y="293"/>
                </a:lnTo>
                <a:lnTo>
                  <a:pt x="458" y="290"/>
                </a:lnTo>
                <a:lnTo>
                  <a:pt x="465" y="290"/>
                </a:lnTo>
                <a:lnTo>
                  <a:pt x="467" y="290"/>
                </a:lnTo>
                <a:lnTo>
                  <a:pt x="473" y="292"/>
                </a:lnTo>
                <a:lnTo>
                  <a:pt x="473" y="284"/>
                </a:lnTo>
                <a:lnTo>
                  <a:pt x="473" y="276"/>
                </a:lnTo>
                <a:lnTo>
                  <a:pt x="476" y="276"/>
                </a:lnTo>
                <a:lnTo>
                  <a:pt x="476" y="273"/>
                </a:lnTo>
                <a:lnTo>
                  <a:pt x="476" y="272"/>
                </a:lnTo>
                <a:lnTo>
                  <a:pt x="476" y="261"/>
                </a:lnTo>
                <a:lnTo>
                  <a:pt x="473" y="261"/>
                </a:lnTo>
                <a:lnTo>
                  <a:pt x="473" y="260"/>
                </a:lnTo>
                <a:lnTo>
                  <a:pt x="473" y="253"/>
                </a:lnTo>
                <a:lnTo>
                  <a:pt x="465" y="253"/>
                </a:lnTo>
                <a:lnTo>
                  <a:pt x="457" y="253"/>
                </a:lnTo>
                <a:lnTo>
                  <a:pt x="457" y="245"/>
                </a:lnTo>
                <a:lnTo>
                  <a:pt x="457" y="239"/>
                </a:lnTo>
                <a:lnTo>
                  <a:pt x="457" y="236"/>
                </a:lnTo>
                <a:lnTo>
                  <a:pt x="457" y="234"/>
                </a:lnTo>
                <a:lnTo>
                  <a:pt x="457" y="231"/>
                </a:lnTo>
                <a:lnTo>
                  <a:pt x="459" y="231"/>
                </a:lnTo>
                <a:lnTo>
                  <a:pt x="460" y="231"/>
                </a:lnTo>
                <a:lnTo>
                  <a:pt x="461" y="231"/>
                </a:lnTo>
                <a:lnTo>
                  <a:pt x="464" y="231"/>
                </a:lnTo>
                <a:lnTo>
                  <a:pt x="465" y="231"/>
                </a:lnTo>
                <a:lnTo>
                  <a:pt x="466" y="231"/>
                </a:lnTo>
                <a:lnTo>
                  <a:pt x="469" y="232"/>
                </a:lnTo>
                <a:lnTo>
                  <a:pt x="470" y="232"/>
                </a:lnTo>
                <a:lnTo>
                  <a:pt x="471" y="232"/>
                </a:lnTo>
                <a:lnTo>
                  <a:pt x="473" y="232"/>
                </a:lnTo>
                <a:lnTo>
                  <a:pt x="473" y="234"/>
                </a:lnTo>
                <a:lnTo>
                  <a:pt x="474" y="234"/>
                </a:lnTo>
                <a:lnTo>
                  <a:pt x="475" y="235"/>
                </a:lnTo>
                <a:lnTo>
                  <a:pt x="479" y="239"/>
                </a:lnTo>
                <a:lnTo>
                  <a:pt x="482" y="242"/>
                </a:lnTo>
                <a:lnTo>
                  <a:pt x="483" y="243"/>
                </a:lnTo>
                <a:lnTo>
                  <a:pt x="484" y="244"/>
                </a:lnTo>
                <a:lnTo>
                  <a:pt x="485" y="244"/>
                </a:lnTo>
                <a:lnTo>
                  <a:pt x="486" y="244"/>
                </a:lnTo>
                <a:lnTo>
                  <a:pt x="486" y="245"/>
                </a:lnTo>
                <a:lnTo>
                  <a:pt x="487" y="245"/>
                </a:lnTo>
                <a:close/>
              </a:path>
            </a:pathLst>
          </a:custGeom>
          <a:solidFill>
            <a:srgbClr val="00206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3" name="Freeform 2323">
            <a:extLst>
              <a:ext uri="{FF2B5EF4-FFF2-40B4-BE49-F238E27FC236}">
                <a16:creationId xmlns:a16="http://schemas.microsoft.com/office/drawing/2014/main" id="{9A0365D1-A352-61A6-29CF-519FF2661460}"/>
              </a:ext>
            </a:extLst>
          </p:cNvPr>
          <p:cNvSpPr>
            <a:spLocks noEditPoints="1"/>
          </p:cNvSpPr>
          <p:nvPr/>
        </p:nvSpPr>
        <p:spPr bwMode="auto">
          <a:xfrm>
            <a:off x="7394526" y="3855122"/>
            <a:ext cx="590121" cy="718662"/>
          </a:xfrm>
          <a:custGeom>
            <a:avLst/>
            <a:gdLst>
              <a:gd name="T0" fmla="*/ 202 w 202"/>
              <a:gd name="T1" fmla="*/ 73 h 246"/>
              <a:gd name="T2" fmla="*/ 164 w 202"/>
              <a:gd name="T3" fmla="*/ 38 h 246"/>
              <a:gd name="T4" fmla="*/ 122 w 202"/>
              <a:gd name="T5" fmla="*/ 54 h 246"/>
              <a:gd name="T6" fmla="*/ 107 w 202"/>
              <a:gd name="T7" fmla="*/ 59 h 246"/>
              <a:gd name="T8" fmla="*/ 101 w 202"/>
              <a:gd name="T9" fmla="*/ 62 h 246"/>
              <a:gd name="T10" fmla="*/ 91 w 202"/>
              <a:gd name="T11" fmla="*/ 58 h 246"/>
              <a:gd name="T12" fmla="*/ 79 w 202"/>
              <a:gd name="T13" fmla="*/ 54 h 246"/>
              <a:gd name="T14" fmla="*/ 82 w 202"/>
              <a:gd name="T15" fmla="*/ 68 h 246"/>
              <a:gd name="T16" fmla="*/ 93 w 202"/>
              <a:gd name="T17" fmla="*/ 68 h 246"/>
              <a:gd name="T18" fmla="*/ 113 w 202"/>
              <a:gd name="T19" fmla="*/ 70 h 246"/>
              <a:gd name="T20" fmla="*/ 123 w 202"/>
              <a:gd name="T21" fmla="*/ 55 h 246"/>
              <a:gd name="T22" fmla="*/ 134 w 202"/>
              <a:gd name="T23" fmla="*/ 67 h 246"/>
              <a:gd name="T24" fmla="*/ 138 w 202"/>
              <a:gd name="T25" fmla="*/ 56 h 246"/>
              <a:gd name="T26" fmla="*/ 147 w 202"/>
              <a:gd name="T27" fmla="*/ 47 h 246"/>
              <a:gd name="T28" fmla="*/ 163 w 202"/>
              <a:gd name="T29" fmla="*/ 55 h 246"/>
              <a:gd name="T30" fmla="*/ 174 w 202"/>
              <a:gd name="T31" fmla="*/ 63 h 246"/>
              <a:gd name="T32" fmla="*/ 138 w 202"/>
              <a:gd name="T33" fmla="*/ 88 h 246"/>
              <a:gd name="T34" fmla="*/ 160 w 202"/>
              <a:gd name="T35" fmla="*/ 109 h 246"/>
              <a:gd name="T36" fmla="*/ 169 w 202"/>
              <a:gd name="T37" fmla="*/ 120 h 246"/>
              <a:gd name="T38" fmla="*/ 155 w 202"/>
              <a:gd name="T39" fmla="*/ 140 h 246"/>
              <a:gd name="T40" fmla="*/ 160 w 202"/>
              <a:gd name="T41" fmla="*/ 139 h 246"/>
              <a:gd name="T42" fmla="*/ 169 w 202"/>
              <a:gd name="T43" fmla="*/ 140 h 246"/>
              <a:gd name="T44" fmla="*/ 185 w 202"/>
              <a:gd name="T45" fmla="*/ 140 h 246"/>
              <a:gd name="T46" fmla="*/ 181 w 202"/>
              <a:gd name="T47" fmla="*/ 164 h 246"/>
              <a:gd name="T48" fmla="*/ 171 w 202"/>
              <a:gd name="T49" fmla="*/ 195 h 246"/>
              <a:gd name="T50" fmla="*/ 165 w 202"/>
              <a:gd name="T51" fmla="*/ 215 h 246"/>
              <a:gd name="T52" fmla="*/ 153 w 202"/>
              <a:gd name="T53" fmla="*/ 234 h 246"/>
              <a:gd name="T54" fmla="*/ 139 w 202"/>
              <a:gd name="T55" fmla="*/ 209 h 246"/>
              <a:gd name="T56" fmla="*/ 118 w 202"/>
              <a:gd name="T57" fmla="*/ 205 h 246"/>
              <a:gd name="T58" fmla="*/ 95 w 202"/>
              <a:gd name="T59" fmla="*/ 225 h 246"/>
              <a:gd name="T60" fmla="*/ 91 w 202"/>
              <a:gd name="T61" fmla="*/ 243 h 246"/>
              <a:gd name="T62" fmla="*/ 69 w 202"/>
              <a:gd name="T63" fmla="*/ 245 h 246"/>
              <a:gd name="T64" fmla="*/ 58 w 202"/>
              <a:gd name="T65" fmla="*/ 245 h 246"/>
              <a:gd name="T66" fmla="*/ 55 w 202"/>
              <a:gd name="T67" fmla="*/ 236 h 246"/>
              <a:gd name="T68" fmla="*/ 59 w 202"/>
              <a:gd name="T69" fmla="*/ 221 h 246"/>
              <a:gd name="T70" fmla="*/ 49 w 202"/>
              <a:gd name="T71" fmla="*/ 210 h 246"/>
              <a:gd name="T72" fmla="*/ 38 w 202"/>
              <a:gd name="T73" fmla="*/ 200 h 246"/>
              <a:gd name="T74" fmla="*/ 31 w 202"/>
              <a:gd name="T75" fmla="*/ 194 h 246"/>
              <a:gd name="T76" fmla="*/ 18 w 202"/>
              <a:gd name="T77" fmla="*/ 195 h 246"/>
              <a:gd name="T78" fmla="*/ 16 w 202"/>
              <a:gd name="T79" fmla="*/ 114 h 246"/>
              <a:gd name="T80" fmla="*/ 6 w 202"/>
              <a:gd name="T81" fmla="*/ 68 h 246"/>
              <a:gd name="T82" fmla="*/ 5 w 202"/>
              <a:gd name="T83" fmla="*/ 22 h 246"/>
              <a:gd name="T84" fmla="*/ 31 w 202"/>
              <a:gd name="T85" fmla="*/ 9 h 246"/>
              <a:gd name="T86" fmla="*/ 32 w 202"/>
              <a:gd name="T87" fmla="*/ 31 h 246"/>
              <a:gd name="T88" fmla="*/ 35 w 202"/>
              <a:gd name="T89" fmla="*/ 53 h 246"/>
              <a:gd name="T90" fmla="*/ 45 w 202"/>
              <a:gd name="T91" fmla="*/ 49 h 246"/>
              <a:gd name="T92" fmla="*/ 56 w 202"/>
              <a:gd name="T93" fmla="*/ 22 h 246"/>
              <a:gd name="T94" fmla="*/ 88 w 202"/>
              <a:gd name="T95" fmla="*/ 24 h 246"/>
              <a:gd name="T96" fmla="*/ 96 w 202"/>
              <a:gd name="T97" fmla="*/ 12 h 246"/>
              <a:gd name="T98" fmla="*/ 157 w 202"/>
              <a:gd name="T99" fmla="*/ 11 h 246"/>
              <a:gd name="T100" fmla="*/ 169 w 202"/>
              <a:gd name="T101" fmla="*/ 158 h 246"/>
              <a:gd name="T102" fmla="*/ 177 w 202"/>
              <a:gd name="T103" fmla="*/ 147 h 246"/>
              <a:gd name="T104" fmla="*/ 155 w 202"/>
              <a:gd name="T105" fmla="*/ 156 h 246"/>
              <a:gd name="T106" fmla="*/ 114 w 202"/>
              <a:gd name="T107" fmla="*/ 169 h 246"/>
              <a:gd name="T108" fmla="*/ 93 w 202"/>
              <a:gd name="T109" fmla="*/ 193 h 246"/>
              <a:gd name="T110" fmla="*/ 78 w 202"/>
              <a:gd name="T111" fmla="*/ 202 h 246"/>
              <a:gd name="T112" fmla="*/ 95 w 202"/>
              <a:gd name="T113" fmla="*/ 205 h 246"/>
              <a:gd name="T114" fmla="*/ 108 w 202"/>
              <a:gd name="T115" fmla="*/ 197 h 246"/>
              <a:gd name="T116" fmla="*/ 109 w 202"/>
              <a:gd name="T117" fmla="*/ 178 h 246"/>
              <a:gd name="T118" fmla="*/ 138 w 202"/>
              <a:gd name="T119" fmla="*/ 183 h 246"/>
              <a:gd name="T120" fmla="*/ 172 w 202"/>
              <a:gd name="T121" fmla="*/ 176 h 246"/>
              <a:gd name="T122" fmla="*/ 191 w 202"/>
              <a:gd name="T123" fmla="*/ 8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2" h="246">
                <a:moveTo>
                  <a:pt x="202" y="80"/>
                </a:moveTo>
                <a:lnTo>
                  <a:pt x="202" y="85"/>
                </a:lnTo>
                <a:lnTo>
                  <a:pt x="202" y="86"/>
                </a:lnTo>
                <a:lnTo>
                  <a:pt x="194" y="86"/>
                </a:lnTo>
                <a:lnTo>
                  <a:pt x="190" y="86"/>
                </a:lnTo>
                <a:lnTo>
                  <a:pt x="190" y="85"/>
                </a:lnTo>
                <a:lnTo>
                  <a:pt x="191" y="84"/>
                </a:lnTo>
                <a:lnTo>
                  <a:pt x="192" y="83"/>
                </a:lnTo>
                <a:lnTo>
                  <a:pt x="194" y="81"/>
                </a:lnTo>
                <a:lnTo>
                  <a:pt x="194" y="80"/>
                </a:lnTo>
                <a:lnTo>
                  <a:pt x="191" y="80"/>
                </a:lnTo>
                <a:lnTo>
                  <a:pt x="192" y="77"/>
                </a:lnTo>
                <a:lnTo>
                  <a:pt x="194" y="76"/>
                </a:lnTo>
                <a:lnTo>
                  <a:pt x="195" y="75"/>
                </a:lnTo>
                <a:lnTo>
                  <a:pt x="197" y="73"/>
                </a:lnTo>
                <a:lnTo>
                  <a:pt x="199" y="73"/>
                </a:lnTo>
                <a:lnTo>
                  <a:pt x="202" y="73"/>
                </a:lnTo>
                <a:lnTo>
                  <a:pt x="202" y="79"/>
                </a:lnTo>
                <a:lnTo>
                  <a:pt x="202" y="80"/>
                </a:lnTo>
                <a:close/>
                <a:moveTo>
                  <a:pt x="169" y="10"/>
                </a:moveTo>
                <a:lnTo>
                  <a:pt x="169" y="11"/>
                </a:lnTo>
                <a:lnTo>
                  <a:pt x="170" y="11"/>
                </a:lnTo>
                <a:lnTo>
                  <a:pt x="171" y="11"/>
                </a:lnTo>
                <a:lnTo>
                  <a:pt x="172" y="11"/>
                </a:lnTo>
                <a:lnTo>
                  <a:pt x="176" y="18"/>
                </a:lnTo>
                <a:lnTo>
                  <a:pt x="176" y="20"/>
                </a:lnTo>
                <a:lnTo>
                  <a:pt x="177" y="31"/>
                </a:lnTo>
                <a:lnTo>
                  <a:pt x="177" y="41"/>
                </a:lnTo>
                <a:lnTo>
                  <a:pt x="176" y="41"/>
                </a:lnTo>
                <a:lnTo>
                  <a:pt x="174" y="41"/>
                </a:lnTo>
                <a:lnTo>
                  <a:pt x="174" y="39"/>
                </a:lnTo>
                <a:lnTo>
                  <a:pt x="174" y="38"/>
                </a:lnTo>
                <a:lnTo>
                  <a:pt x="168" y="38"/>
                </a:lnTo>
                <a:lnTo>
                  <a:pt x="164" y="38"/>
                </a:lnTo>
                <a:lnTo>
                  <a:pt x="162" y="38"/>
                </a:lnTo>
                <a:lnTo>
                  <a:pt x="156" y="38"/>
                </a:lnTo>
                <a:lnTo>
                  <a:pt x="153" y="38"/>
                </a:lnTo>
                <a:lnTo>
                  <a:pt x="153" y="39"/>
                </a:lnTo>
                <a:lnTo>
                  <a:pt x="145" y="39"/>
                </a:lnTo>
                <a:lnTo>
                  <a:pt x="143" y="39"/>
                </a:lnTo>
                <a:lnTo>
                  <a:pt x="142" y="39"/>
                </a:lnTo>
                <a:lnTo>
                  <a:pt x="140" y="39"/>
                </a:lnTo>
                <a:lnTo>
                  <a:pt x="139" y="39"/>
                </a:lnTo>
                <a:lnTo>
                  <a:pt x="138" y="38"/>
                </a:lnTo>
                <a:lnTo>
                  <a:pt x="126" y="39"/>
                </a:lnTo>
                <a:lnTo>
                  <a:pt x="123" y="39"/>
                </a:lnTo>
                <a:lnTo>
                  <a:pt x="123" y="42"/>
                </a:lnTo>
                <a:lnTo>
                  <a:pt x="123" y="43"/>
                </a:lnTo>
                <a:lnTo>
                  <a:pt x="123" y="51"/>
                </a:lnTo>
                <a:lnTo>
                  <a:pt x="122" y="51"/>
                </a:lnTo>
                <a:lnTo>
                  <a:pt x="122" y="54"/>
                </a:lnTo>
                <a:lnTo>
                  <a:pt x="121" y="54"/>
                </a:lnTo>
                <a:lnTo>
                  <a:pt x="120" y="54"/>
                </a:lnTo>
                <a:lnTo>
                  <a:pt x="119" y="54"/>
                </a:lnTo>
                <a:lnTo>
                  <a:pt x="118" y="54"/>
                </a:lnTo>
                <a:lnTo>
                  <a:pt x="117" y="54"/>
                </a:lnTo>
                <a:lnTo>
                  <a:pt x="116" y="54"/>
                </a:lnTo>
                <a:lnTo>
                  <a:pt x="114" y="54"/>
                </a:lnTo>
                <a:lnTo>
                  <a:pt x="113" y="54"/>
                </a:lnTo>
                <a:lnTo>
                  <a:pt x="113" y="55"/>
                </a:lnTo>
                <a:lnTo>
                  <a:pt x="112" y="55"/>
                </a:lnTo>
                <a:lnTo>
                  <a:pt x="111" y="55"/>
                </a:lnTo>
                <a:lnTo>
                  <a:pt x="111" y="56"/>
                </a:lnTo>
                <a:lnTo>
                  <a:pt x="110" y="58"/>
                </a:lnTo>
                <a:lnTo>
                  <a:pt x="109" y="58"/>
                </a:lnTo>
                <a:lnTo>
                  <a:pt x="108" y="58"/>
                </a:lnTo>
                <a:lnTo>
                  <a:pt x="108" y="59"/>
                </a:lnTo>
                <a:lnTo>
                  <a:pt x="107" y="59"/>
                </a:lnTo>
                <a:lnTo>
                  <a:pt x="107" y="56"/>
                </a:lnTo>
                <a:lnTo>
                  <a:pt x="107" y="55"/>
                </a:lnTo>
                <a:lnTo>
                  <a:pt x="105" y="55"/>
                </a:lnTo>
                <a:lnTo>
                  <a:pt x="105" y="56"/>
                </a:lnTo>
                <a:lnTo>
                  <a:pt x="105" y="59"/>
                </a:lnTo>
                <a:lnTo>
                  <a:pt x="105" y="60"/>
                </a:lnTo>
                <a:lnTo>
                  <a:pt x="105" y="61"/>
                </a:lnTo>
                <a:lnTo>
                  <a:pt x="105" y="62"/>
                </a:lnTo>
                <a:lnTo>
                  <a:pt x="105" y="63"/>
                </a:lnTo>
                <a:lnTo>
                  <a:pt x="104" y="63"/>
                </a:lnTo>
                <a:lnTo>
                  <a:pt x="102" y="63"/>
                </a:lnTo>
                <a:lnTo>
                  <a:pt x="101" y="63"/>
                </a:lnTo>
                <a:lnTo>
                  <a:pt x="100" y="63"/>
                </a:lnTo>
                <a:lnTo>
                  <a:pt x="99" y="63"/>
                </a:lnTo>
                <a:lnTo>
                  <a:pt x="99" y="62"/>
                </a:lnTo>
                <a:lnTo>
                  <a:pt x="100" y="62"/>
                </a:lnTo>
                <a:lnTo>
                  <a:pt x="101" y="62"/>
                </a:lnTo>
                <a:lnTo>
                  <a:pt x="102" y="62"/>
                </a:lnTo>
                <a:lnTo>
                  <a:pt x="102" y="61"/>
                </a:lnTo>
                <a:lnTo>
                  <a:pt x="102" y="60"/>
                </a:lnTo>
                <a:lnTo>
                  <a:pt x="102" y="55"/>
                </a:lnTo>
                <a:lnTo>
                  <a:pt x="97" y="55"/>
                </a:lnTo>
                <a:lnTo>
                  <a:pt x="97" y="59"/>
                </a:lnTo>
                <a:lnTo>
                  <a:pt x="96" y="59"/>
                </a:lnTo>
                <a:lnTo>
                  <a:pt x="95" y="58"/>
                </a:lnTo>
                <a:lnTo>
                  <a:pt x="94" y="58"/>
                </a:lnTo>
                <a:lnTo>
                  <a:pt x="94" y="59"/>
                </a:lnTo>
                <a:lnTo>
                  <a:pt x="94" y="62"/>
                </a:lnTo>
                <a:lnTo>
                  <a:pt x="93" y="61"/>
                </a:lnTo>
                <a:lnTo>
                  <a:pt x="93" y="60"/>
                </a:lnTo>
                <a:lnTo>
                  <a:pt x="93" y="59"/>
                </a:lnTo>
                <a:lnTo>
                  <a:pt x="93" y="58"/>
                </a:lnTo>
                <a:lnTo>
                  <a:pt x="92" y="58"/>
                </a:lnTo>
                <a:lnTo>
                  <a:pt x="91" y="58"/>
                </a:lnTo>
                <a:lnTo>
                  <a:pt x="90" y="58"/>
                </a:lnTo>
                <a:lnTo>
                  <a:pt x="90" y="59"/>
                </a:lnTo>
                <a:lnTo>
                  <a:pt x="88" y="59"/>
                </a:lnTo>
                <a:lnTo>
                  <a:pt x="87" y="59"/>
                </a:lnTo>
                <a:lnTo>
                  <a:pt x="86" y="59"/>
                </a:lnTo>
                <a:lnTo>
                  <a:pt x="86" y="58"/>
                </a:lnTo>
                <a:lnTo>
                  <a:pt x="85" y="58"/>
                </a:lnTo>
                <a:lnTo>
                  <a:pt x="84" y="56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3" y="53"/>
                </a:lnTo>
                <a:lnTo>
                  <a:pt x="83" y="52"/>
                </a:lnTo>
                <a:lnTo>
                  <a:pt x="82" y="52"/>
                </a:lnTo>
                <a:lnTo>
                  <a:pt x="81" y="53"/>
                </a:lnTo>
                <a:lnTo>
                  <a:pt x="79" y="53"/>
                </a:lnTo>
                <a:lnTo>
                  <a:pt x="79" y="54"/>
                </a:lnTo>
                <a:lnTo>
                  <a:pt x="78" y="54"/>
                </a:lnTo>
                <a:lnTo>
                  <a:pt x="77" y="55"/>
                </a:lnTo>
                <a:lnTo>
                  <a:pt x="76" y="55"/>
                </a:lnTo>
                <a:lnTo>
                  <a:pt x="75" y="55"/>
                </a:lnTo>
                <a:lnTo>
                  <a:pt x="74" y="55"/>
                </a:lnTo>
                <a:lnTo>
                  <a:pt x="74" y="70"/>
                </a:lnTo>
                <a:lnTo>
                  <a:pt x="75" y="70"/>
                </a:lnTo>
                <a:lnTo>
                  <a:pt x="75" y="68"/>
                </a:lnTo>
                <a:lnTo>
                  <a:pt x="76" y="68"/>
                </a:lnTo>
                <a:lnTo>
                  <a:pt x="77" y="68"/>
                </a:lnTo>
                <a:lnTo>
                  <a:pt x="78" y="68"/>
                </a:lnTo>
                <a:lnTo>
                  <a:pt x="78" y="69"/>
                </a:lnTo>
                <a:lnTo>
                  <a:pt x="78" y="70"/>
                </a:lnTo>
                <a:lnTo>
                  <a:pt x="79" y="70"/>
                </a:lnTo>
                <a:lnTo>
                  <a:pt x="79" y="68"/>
                </a:lnTo>
                <a:lnTo>
                  <a:pt x="81" y="68"/>
                </a:lnTo>
                <a:lnTo>
                  <a:pt x="82" y="68"/>
                </a:lnTo>
                <a:lnTo>
                  <a:pt x="83" y="68"/>
                </a:lnTo>
                <a:lnTo>
                  <a:pt x="84" y="68"/>
                </a:lnTo>
                <a:lnTo>
                  <a:pt x="84" y="69"/>
                </a:lnTo>
                <a:lnTo>
                  <a:pt x="85" y="69"/>
                </a:lnTo>
                <a:lnTo>
                  <a:pt x="86" y="69"/>
                </a:lnTo>
                <a:lnTo>
                  <a:pt x="86" y="68"/>
                </a:lnTo>
                <a:lnTo>
                  <a:pt x="87" y="68"/>
                </a:lnTo>
                <a:lnTo>
                  <a:pt x="88" y="68"/>
                </a:lnTo>
                <a:lnTo>
                  <a:pt x="90" y="68"/>
                </a:lnTo>
                <a:lnTo>
                  <a:pt x="88" y="62"/>
                </a:lnTo>
                <a:lnTo>
                  <a:pt x="91" y="62"/>
                </a:lnTo>
                <a:lnTo>
                  <a:pt x="91" y="63"/>
                </a:lnTo>
                <a:lnTo>
                  <a:pt x="91" y="64"/>
                </a:lnTo>
                <a:lnTo>
                  <a:pt x="93" y="64"/>
                </a:lnTo>
                <a:lnTo>
                  <a:pt x="93" y="66"/>
                </a:lnTo>
                <a:lnTo>
                  <a:pt x="93" y="67"/>
                </a:lnTo>
                <a:lnTo>
                  <a:pt x="93" y="68"/>
                </a:lnTo>
                <a:lnTo>
                  <a:pt x="94" y="68"/>
                </a:lnTo>
                <a:lnTo>
                  <a:pt x="95" y="68"/>
                </a:lnTo>
                <a:lnTo>
                  <a:pt x="95" y="70"/>
                </a:lnTo>
                <a:lnTo>
                  <a:pt x="101" y="70"/>
                </a:lnTo>
                <a:lnTo>
                  <a:pt x="101" y="69"/>
                </a:lnTo>
                <a:lnTo>
                  <a:pt x="103" y="68"/>
                </a:lnTo>
                <a:lnTo>
                  <a:pt x="104" y="68"/>
                </a:lnTo>
                <a:lnTo>
                  <a:pt x="104" y="69"/>
                </a:lnTo>
                <a:lnTo>
                  <a:pt x="104" y="68"/>
                </a:lnTo>
                <a:lnTo>
                  <a:pt x="104" y="67"/>
                </a:lnTo>
                <a:lnTo>
                  <a:pt x="105" y="68"/>
                </a:lnTo>
                <a:lnTo>
                  <a:pt x="107" y="68"/>
                </a:lnTo>
                <a:lnTo>
                  <a:pt x="108" y="68"/>
                </a:lnTo>
                <a:lnTo>
                  <a:pt x="108" y="70"/>
                </a:lnTo>
                <a:lnTo>
                  <a:pt x="110" y="70"/>
                </a:lnTo>
                <a:lnTo>
                  <a:pt x="112" y="70"/>
                </a:lnTo>
                <a:lnTo>
                  <a:pt x="113" y="70"/>
                </a:lnTo>
                <a:lnTo>
                  <a:pt x="114" y="70"/>
                </a:lnTo>
                <a:lnTo>
                  <a:pt x="114" y="68"/>
                </a:lnTo>
                <a:lnTo>
                  <a:pt x="117" y="68"/>
                </a:lnTo>
                <a:lnTo>
                  <a:pt x="117" y="70"/>
                </a:lnTo>
                <a:lnTo>
                  <a:pt x="118" y="70"/>
                </a:lnTo>
                <a:lnTo>
                  <a:pt x="119" y="70"/>
                </a:lnTo>
                <a:lnTo>
                  <a:pt x="119" y="68"/>
                </a:lnTo>
                <a:lnTo>
                  <a:pt x="121" y="68"/>
                </a:lnTo>
                <a:lnTo>
                  <a:pt x="123" y="68"/>
                </a:lnTo>
                <a:lnTo>
                  <a:pt x="123" y="67"/>
                </a:lnTo>
                <a:lnTo>
                  <a:pt x="123" y="62"/>
                </a:lnTo>
                <a:lnTo>
                  <a:pt x="123" y="60"/>
                </a:lnTo>
                <a:lnTo>
                  <a:pt x="123" y="59"/>
                </a:lnTo>
                <a:lnTo>
                  <a:pt x="122" y="58"/>
                </a:lnTo>
                <a:lnTo>
                  <a:pt x="121" y="58"/>
                </a:lnTo>
                <a:lnTo>
                  <a:pt x="122" y="55"/>
                </a:lnTo>
                <a:lnTo>
                  <a:pt x="123" y="55"/>
                </a:lnTo>
                <a:lnTo>
                  <a:pt x="123" y="56"/>
                </a:lnTo>
                <a:lnTo>
                  <a:pt x="125" y="56"/>
                </a:lnTo>
                <a:lnTo>
                  <a:pt x="125" y="58"/>
                </a:lnTo>
                <a:lnTo>
                  <a:pt x="126" y="59"/>
                </a:lnTo>
                <a:lnTo>
                  <a:pt x="126" y="60"/>
                </a:lnTo>
                <a:lnTo>
                  <a:pt x="127" y="60"/>
                </a:lnTo>
                <a:lnTo>
                  <a:pt x="128" y="60"/>
                </a:lnTo>
                <a:lnTo>
                  <a:pt x="129" y="60"/>
                </a:lnTo>
                <a:lnTo>
                  <a:pt x="129" y="61"/>
                </a:lnTo>
                <a:lnTo>
                  <a:pt x="130" y="61"/>
                </a:lnTo>
                <a:lnTo>
                  <a:pt x="131" y="61"/>
                </a:lnTo>
                <a:lnTo>
                  <a:pt x="131" y="62"/>
                </a:lnTo>
                <a:lnTo>
                  <a:pt x="133" y="62"/>
                </a:lnTo>
                <a:lnTo>
                  <a:pt x="134" y="62"/>
                </a:lnTo>
                <a:lnTo>
                  <a:pt x="131" y="63"/>
                </a:lnTo>
                <a:lnTo>
                  <a:pt x="133" y="67"/>
                </a:lnTo>
                <a:lnTo>
                  <a:pt x="134" y="67"/>
                </a:lnTo>
                <a:lnTo>
                  <a:pt x="134" y="68"/>
                </a:lnTo>
                <a:lnTo>
                  <a:pt x="134" y="69"/>
                </a:lnTo>
                <a:lnTo>
                  <a:pt x="135" y="69"/>
                </a:lnTo>
                <a:lnTo>
                  <a:pt x="137" y="68"/>
                </a:lnTo>
                <a:lnTo>
                  <a:pt x="138" y="67"/>
                </a:lnTo>
                <a:lnTo>
                  <a:pt x="138" y="66"/>
                </a:lnTo>
                <a:lnTo>
                  <a:pt x="137" y="66"/>
                </a:lnTo>
                <a:lnTo>
                  <a:pt x="137" y="64"/>
                </a:lnTo>
                <a:lnTo>
                  <a:pt x="137" y="63"/>
                </a:lnTo>
                <a:lnTo>
                  <a:pt x="137" y="62"/>
                </a:lnTo>
                <a:lnTo>
                  <a:pt x="138" y="62"/>
                </a:lnTo>
                <a:lnTo>
                  <a:pt x="138" y="61"/>
                </a:lnTo>
                <a:lnTo>
                  <a:pt x="138" y="60"/>
                </a:lnTo>
                <a:lnTo>
                  <a:pt x="139" y="60"/>
                </a:lnTo>
                <a:lnTo>
                  <a:pt x="139" y="59"/>
                </a:lnTo>
                <a:lnTo>
                  <a:pt x="139" y="58"/>
                </a:lnTo>
                <a:lnTo>
                  <a:pt x="138" y="56"/>
                </a:lnTo>
                <a:lnTo>
                  <a:pt x="137" y="56"/>
                </a:lnTo>
                <a:lnTo>
                  <a:pt x="137" y="55"/>
                </a:lnTo>
                <a:lnTo>
                  <a:pt x="138" y="55"/>
                </a:lnTo>
                <a:lnTo>
                  <a:pt x="138" y="54"/>
                </a:lnTo>
                <a:lnTo>
                  <a:pt x="139" y="54"/>
                </a:lnTo>
                <a:lnTo>
                  <a:pt x="139" y="53"/>
                </a:lnTo>
                <a:lnTo>
                  <a:pt x="140" y="53"/>
                </a:lnTo>
                <a:lnTo>
                  <a:pt x="140" y="52"/>
                </a:lnTo>
                <a:lnTo>
                  <a:pt x="142" y="52"/>
                </a:lnTo>
                <a:lnTo>
                  <a:pt x="143" y="52"/>
                </a:lnTo>
                <a:lnTo>
                  <a:pt x="143" y="51"/>
                </a:lnTo>
                <a:lnTo>
                  <a:pt x="143" y="50"/>
                </a:lnTo>
                <a:lnTo>
                  <a:pt x="144" y="49"/>
                </a:lnTo>
                <a:lnTo>
                  <a:pt x="145" y="49"/>
                </a:lnTo>
                <a:lnTo>
                  <a:pt x="145" y="47"/>
                </a:lnTo>
                <a:lnTo>
                  <a:pt x="146" y="47"/>
                </a:lnTo>
                <a:lnTo>
                  <a:pt x="147" y="47"/>
                </a:lnTo>
                <a:lnTo>
                  <a:pt x="148" y="47"/>
                </a:lnTo>
                <a:lnTo>
                  <a:pt x="150" y="47"/>
                </a:lnTo>
                <a:lnTo>
                  <a:pt x="150" y="49"/>
                </a:lnTo>
                <a:lnTo>
                  <a:pt x="151" y="49"/>
                </a:lnTo>
                <a:lnTo>
                  <a:pt x="152" y="49"/>
                </a:lnTo>
                <a:lnTo>
                  <a:pt x="152" y="50"/>
                </a:lnTo>
                <a:lnTo>
                  <a:pt x="153" y="50"/>
                </a:lnTo>
                <a:lnTo>
                  <a:pt x="153" y="51"/>
                </a:lnTo>
                <a:lnTo>
                  <a:pt x="154" y="51"/>
                </a:lnTo>
                <a:lnTo>
                  <a:pt x="154" y="52"/>
                </a:lnTo>
                <a:lnTo>
                  <a:pt x="154" y="53"/>
                </a:lnTo>
                <a:lnTo>
                  <a:pt x="154" y="54"/>
                </a:lnTo>
                <a:lnTo>
                  <a:pt x="155" y="54"/>
                </a:lnTo>
                <a:lnTo>
                  <a:pt x="156" y="54"/>
                </a:lnTo>
                <a:lnTo>
                  <a:pt x="157" y="54"/>
                </a:lnTo>
                <a:lnTo>
                  <a:pt x="162" y="55"/>
                </a:lnTo>
                <a:lnTo>
                  <a:pt x="163" y="55"/>
                </a:lnTo>
                <a:lnTo>
                  <a:pt x="164" y="55"/>
                </a:lnTo>
                <a:lnTo>
                  <a:pt x="165" y="54"/>
                </a:lnTo>
                <a:lnTo>
                  <a:pt x="165" y="53"/>
                </a:lnTo>
                <a:lnTo>
                  <a:pt x="165" y="52"/>
                </a:lnTo>
                <a:lnTo>
                  <a:pt x="166" y="51"/>
                </a:lnTo>
                <a:lnTo>
                  <a:pt x="168" y="51"/>
                </a:lnTo>
                <a:lnTo>
                  <a:pt x="169" y="51"/>
                </a:lnTo>
                <a:lnTo>
                  <a:pt x="169" y="52"/>
                </a:lnTo>
                <a:lnTo>
                  <a:pt x="170" y="52"/>
                </a:lnTo>
                <a:lnTo>
                  <a:pt x="170" y="53"/>
                </a:lnTo>
                <a:lnTo>
                  <a:pt x="171" y="53"/>
                </a:lnTo>
                <a:lnTo>
                  <a:pt x="172" y="53"/>
                </a:lnTo>
                <a:lnTo>
                  <a:pt x="174" y="54"/>
                </a:lnTo>
                <a:lnTo>
                  <a:pt x="176" y="54"/>
                </a:lnTo>
                <a:lnTo>
                  <a:pt x="176" y="61"/>
                </a:lnTo>
                <a:lnTo>
                  <a:pt x="174" y="62"/>
                </a:lnTo>
                <a:lnTo>
                  <a:pt x="174" y="63"/>
                </a:lnTo>
                <a:lnTo>
                  <a:pt x="173" y="63"/>
                </a:lnTo>
                <a:lnTo>
                  <a:pt x="169" y="67"/>
                </a:lnTo>
                <a:lnTo>
                  <a:pt x="166" y="68"/>
                </a:lnTo>
                <a:lnTo>
                  <a:pt x="161" y="69"/>
                </a:lnTo>
                <a:lnTo>
                  <a:pt x="159" y="69"/>
                </a:lnTo>
                <a:lnTo>
                  <a:pt x="156" y="69"/>
                </a:lnTo>
                <a:lnTo>
                  <a:pt x="154" y="69"/>
                </a:lnTo>
                <a:lnTo>
                  <a:pt x="154" y="71"/>
                </a:lnTo>
                <a:lnTo>
                  <a:pt x="154" y="75"/>
                </a:lnTo>
                <a:lnTo>
                  <a:pt x="153" y="75"/>
                </a:lnTo>
                <a:lnTo>
                  <a:pt x="153" y="83"/>
                </a:lnTo>
                <a:lnTo>
                  <a:pt x="153" y="84"/>
                </a:lnTo>
                <a:lnTo>
                  <a:pt x="153" y="86"/>
                </a:lnTo>
                <a:lnTo>
                  <a:pt x="145" y="86"/>
                </a:lnTo>
                <a:lnTo>
                  <a:pt x="138" y="86"/>
                </a:lnTo>
                <a:lnTo>
                  <a:pt x="138" y="87"/>
                </a:lnTo>
                <a:lnTo>
                  <a:pt x="138" y="88"/>
                </a:lnTo>
                <a:lnTo>
                  <a:pt x="138" y="89"/>
                </a:lnTo>
                <a:lnTo>
                  <a:pt x="138" y="91"/>
                </a:lnTo>
                <a:lnTo>
                  <a:pt x="138" y="92"/>
                </a:lnTo>
                <a:lnTo>
                  <a:pt x="169" y="92"/>
                </a:lnTo>
                <a:lnTo>
                  <a:pt x="169" y="93"/>
                </a:lnTo>
                <a:lnTo>
                  <a:pt x="169" y="101"/>
                </a:lnTo>
                <a:lnTo>
                  <a:pt x="169" y="102"/>
                </a:lnTo>
                <a:lnTo>
                  <a:pt x="166" y="102"/>
                </a:lnTo>
                <a:lnTo>
                  <a:pt x="162" y="102"/>
                </a:lnTo>
                <a:lnTo>
                  <a:pt x="159" y="102"/>
                </a:lnTo>
                <a:lnTo>
                  <a:pt x="155" y="102"/>
                </a:lnTo>
                <a:lnTo>
                  <a:pt x="154" y="102"/>
                </a:lnTo>
                <a:lnTo>
                  <a:pt x="154" y="108"/>
                </a:lnTo>
                <a:lnTo>
                  <a:pt x="154" y="109"/>
                </a:lnTo>
                <a:lnTo>
                  <a:pt x="156" y="109"/>
                </a:lnTo>
                <a:lnTo>
                  <a:pt x="159" y="109"/>
                </a:lnTo>
                <a:lnTo>
                  <a:pt x="160" y="109"/>
                </a:lnTo>
                <a:lnTo>
                  <a:pt x="160" y="110"/>
                </a:lnTo>
                <a:lnTo>
                  <a:pt x="162" y="110"/>
                </a:lnTo>
                <a:lnTo>
                  <a:pt x="164" y="110"/>
                </a:lnTo>
                <a:lnTo>
                  <a:pt x="164" y="111"/>
                </a:lnTo>
                <a:lnTo>
                  <a:pt x="164" y="112"/>
                </a:lnTo>
                <a:lnTo>
                  <a:pt x="163" y="112"/>
                </a:lnTo>
                <a:lnTo>
                  <a:pt x="162" y="113"/>
                </a:lnTo>
                <a:lnTo>
                  <a:pt x="161" y="113"/>
                </a:lnTo>
                <a:lnTo>
                  <a:pt x="161" y="114"/>
                </a:lnTo>
                <a:lnTo>
                  <a:pt x="161" y="116"/>
                </a:lnTo>
                <a:lnTo>
                  <a:pt x="165" y="116"/>
                </a:lnTo>
                <a:lnTo>
                  <a:pt x="168" y="116"/>
                </a:lnTo>
                <a:lnTo>
                  <a:pt x="169" y="116"/>
                </a:lnTo>
                <a:lnTo>
                  <a:pt x="169" y="117"/>
                </a:lnTo>
                <a:lnTo>
                  <a:pt x="169" y="118"/>
                </a:lnTo>
                <a:lnTo>
                  <a:pt x="169" y="119"/>
                </a:lnTo>
                <a:lnTo>
                  <a:pt x="169" y="120"/>
                </a:lnTo>
                <a:lnTo>
                  <a:pt x="168" y="120"/>
                </a:lnTo>
                <a:lnTo>
                  <a:pt x="164" y="120"/>
                </a:lnTo>
                <a:lnTo>
                  <a:pt x="162" y="120"/>
                </a:lnTo>
                <a:lnTo>
                  <a:pt x="162" y="121"/>
                </a:lnTo>
                <a:lnTo>
                  <a:pt x="162" y="122"/>
                </a:lnTo>
                <a:lnTo>
                  <a:pt x="169" y="122"/>
                </a:lnTo>
                <a:lnTo>
                  <a:pt x="169" y="123"/>
                </a:lnTo>
                <a:lnTo>
                  <a:pt x="162" y="123"/>
                </a:lnTo>
                <a:lnTo>
                  <a:pt x="159" y="123"/>
                </a:lnTo>
                <a:lnTo>
                  <a:pt x="159" y="125"/>
                </a:lnTo>
                <a:lnTo>
                  <a:pt x="159" y="126"/>
                </a:lnTo>
                <a:lnTo>
                  <a:pt x="159" y="127"/>
                </a:lnTo>
                <a:lnTo>
                  <a:pt x="159" y="128"/>
                </a:lnTo>
                <a:lnTo>
                  <a:pt x="157" y="131"/>
                </a:lnTo>
                <a:lnTo>
                  <a:pt x="156" y="133"/>
                </a:lnTo>
                <a:lnTo>
                  <a:pt x="155" y="137"/>
                </a:lnTo>
                <a:lnTo>
                  <a:pt x="155" y="140"/>
                </a:lnTo>
                <a:lnTo>
                  <a:pt x="155" y="142"/>
                </a:lnTo>
                <a:lnTo>
                  <a:pt x="155" y="143"/>
                </a:lnTo>
                <a:lnTo>
                  <a:pt x="155" y="144"/>
                </a:lnTo>
                <a:lnTo>
                  <a:pt x="155" y="145"/>
                </a:lnTo>
                <a:lnTo>
                  <a:pt x="155" y="146"/>
                </a:lnTo>
                <a:lnTo>
                  <a:pt x="155" y="147"/>
                </a:lnTo>
                <a:lnTo>
                  <a:pt x="156" y="147"/>
                </a:lnTo>
                <a:lnTo>
                  <a:pt x="157" y="147"/>
                </a:lnTo>
                <a:lnTo>
                  <a:pt x="159" y="147"/>
                </a:lnTo>
                <a:lnTo>
                  <a:pt x="160" y="147"/>
                </a:lnTo>
                <a:lnTo>
                  <a:pt x="160" y="146"/>
                </a:lnTo>
                <a:lnTo>
                  <a:pt x="160" y="145"/>
                </a:lnTo>
                <a:lnTo>
                  <a:pt x="160" y="144"/>
                </a:lnTo>
                <a:lnTo>
                  <a:pt x="160" y="143"/>
                </a:lnTo>
                <a:lnTo>
                  <a:pt x="160" y="142"/>
                </a:lnTo>
                <a:lnTo>
                  <a:pt x="160" y="140"/>
                </a:lnTo>
                <a:lnTo>
                  <a:pt x="160" y="139"/>
                </a:lnTo>
                <a:lnTo>
                  <a:pt x="160" y="138"/>
                </a:lnTo>
                <a:lnTo>
                  <a:pt x="160" y="137"/>
                </a:lnTo>
                <a:lnTo>
                  <a:pt x="160" y="136"/>
                </a:lnTo>
                <a:lnTo>
                  <a:pt x="160" y="135"/>
                </a:lnTo>
                <a:lnTo>
                  <a:pt x="160" y="134"/>
                </a:lnTo>
                <a:lnTo>
                  <a:pt x="160" y="133"/>
                </a:lnTo>
                <a:lnTo>
                  <a:pt x="161" y="133"/>
                </a:lnTo>
                <a:lnTo>
                  <a:pt x="162" y="133"/>
                </a:lnTo>
                <a:lnTo>
                  <a:pt x="162" y="135"/>
                </a:lnTo>
                <a:lnTo>
                  <a:pt x="162" y="144"/>
                </a:lnTo>
                <a:lnTo>
                  <a:pt x="163" y="144"/>
                </a:lnTo>
                <a:lnTo>
                  <a:pt x="164" y="144"/>
                </a:lnTo>
                <a:lnTo>
                  <a:pt x="165" y="144"/>
                </a:lnTo>
                <a:lnTo>
                  <a:pt x="166" y="144"/>
                </a:lnTo>
                <a:lnTo>
                  <a:pt x="168" y="144"/>
                </a:lnTo>
                <a:lnTo>
                  <a:pt x="169" y="144"/>
                </a:lnTo>
                <a:lnTo>
                  <a:pt x="169" y="140"/>
                </a:lnTo>
                <a:lnTo>
                  <a:pt x="169" y="139"/>
                </a:lnTo>
                <a:lnTo>
                  <a:pt x="169" y="136"/>
                </a:lnTo>
                <a:lnTo>
                  <a:pt x="169" y="135"/>
                </a:lnTo>
                <a:lnTo>
                  <a:pt x="170" y="135"/>
                </a:lnTo>
                <a:lnTo>
                  <a:pt x="171" y="135"/>
                </a:lnTo>
                <a:lnTo>
                  <a:pt x="172" y="135"/>
                </a:lnTo>
                <a:lnTo>
                  <a:pt x="173" y="135"/>
                </a:lnTo>
                <a:lnTo>
                  <a:pt x="173" y="136"/>
                </a:lnTo>
                <a:lnTo>
                  <a:pt x="174" y="136"/>
                </a:lnTo>
                <a:lnTo>
                  <a:pt x="176" y="136"/>
                </a:lnTo>
                <a:lnTo>
                  <a:pt x="177" y="136"/>
                </a:lnTo>
                <a:lnTo>
                  <a:pt x="177" y="137"/>
                </a:lnTo>
                <a:lnTo>
                  <a:pt x="177" y="140"/>
                </a:lnTo>
                <a:lnTo>
                  <a:pt x="180" y="140"/>
                </a:lnTo>
                <a:lnTo>
                  <a:pt x="181" y="140"/>
                </a:lnTo>
                <a:lnTo>
                  <a:pt x="182" y="140"/>
                </a:lnTo>
                <a:lnTo>
                  <a:pt x="185" y="140"/>
                </a:lnTo>
                <a:lnTo>
                  <a:pt x="185" y="142"/>
                </a:lnTo>
                <a:lnTo>
                  <a:pt x="185" y="151"/>
                </a:lnTo>
                <a:lnTo>
                  <a:pt x="185" y="154"/>
                </a:lnTo>
                <a:lnTo>
                  <a:pt x="182" y="154"/>
                </a:lnTo>
                <a:lnTo>
                  <a:pt x="181" y="153"/>
                </a:lnTo>
                <a:lnTo>
                  <a:pt x="181" y="155"/>
                </a:lnTo>
                <a:lnTo>
                  <a:pt x="182" y="155"/>
                </a:lnTo>
                <a:lnTo>
                  <a:pt x="183" y="155"/>
                </a:lnTo>
                <a:lnTo>
                  <a:pt x="183" y="158"/>
                </a:lnTo>
                <a:lnTo>
                  <a:pt x="183" y="159"/>
                </a:lnTo>
                <a:lnTo>
                  <a:pt x="183" y="160"/>
                </a:lnTo>
                <a:lnTo>
                  <a:pt x="185" y="160"/>
                </a:lnTo>
                <a:lnTo>
                  <a:pt x="185" y="162"/>
                </a:lnTo>
                <a:lnTo>
                  <a:pt x="182" y="162"/>
                </a:lnTo>
                <a:lnTo>
                  <a:pt x="182" y="163"/>
                </a:lnTo>
                <a:lnTo>
                  <a:pt x="181" y="163"/>
                </a:lnTo>
                <a:lnTo>
                  <a:pt x="181" y="164"/>
                </a:lnTo>
                <a:lnTo>
                  <a:pt x="181" y="165"/>
                </a:lnTo>
                <a:lnTo>
                  <a:pt x="181" y="167"/>
                </a:lnTo>
                <a:lnTo>
                  <a:pt x="183" y="167"/>
                </a:lnTo>
                <a:lnTo>
                  <a:pt x="185" y="167"/>
                </a:lnTo>
                <a:lnTo>
                  <a:pt x="187" y="165"/>
                </a:lnTo>
                <a:lnTo>
                  <a:pt x="194" y="161"/>
                </a:lnTo>
                <a:lnTo>
                  <a:pt x="197" y="160"/>
                </a:lnTo>
                <a:lnTo>
                  <a:pt x="197" y="178"/>
                </a:lnTo>
                <a:lnTo>
                  <a:pt x="189" y="178"/>
                </a:lnTo>
                <a:lnTo>
                  <a:pt x="189" y="180"/>
                </a:lnTo>
                <a:lnTo>
                  <a:pt x="188" y="183"/>
                </a:lnTo>
                <a:lnTo>
                  <a:pt x="186" y="186"/>
                </a:lnTo>
                <a:lnTo>
                  <a:pt x="185" y="187"/>
                </a:lnTo>
                <a:lnTo>
                  <a:pt x="177" y="198"/>
                </a:lnTo>
                <a:lnTo>
                  <a:pt x="177" y="197"/>
                </a:lnTo>
                <a:lnTo>
                  <a:pt x="171" y="197"/>
                </a:lnTo>
                <a:lnTo>
                  <a:pt x="171" y="195"/>
                </a:lnTo>
                <a:lnTo>
                  <a:pt x="169" y="195"/>
                </a:lnTo>
                <a:lnTo>
                  <a:pt x="169" y="197"/>
                </a:lnTo>
                <a:lnTo>
                  <a:pt x="169" y="203"/>
                </a:lnTo>
                <a:lnTo>
                  <a:pt x="174" y="203"/>
                </a:lnTo>
                <a:lnTo>
                  <a:pt x="177" y="203"/>
                </a:lnTo>
                <a:lnTo>
                  <a:pt x="177" y="209"/>
                </a:lnTo>
                <a:lnTo>
                  <a:pt x="174" y="209"/>
                </a:lnTo>
                <a:lnTo>
                  <a:pt x="169" y="209"/>
                </a:lnTo>
                <a:lnTo>
                  <a:pt x="169" y="210"/>
                </a:lnTo>
                <a:lnTo>
                  <a:pt x="169" y="211"/>
                </a:lnTo>
                <a:lnTo>
                  <a:pt x="168" y="211"/>
                </a:lnTo>
                <a:lnTo>
                  <a:pt x="168" y="212"/>
                </a:lnTo>
                <a:lnTo>
                  <a:pt x="166" y="212"/>
                </a:lnTo>
                <a:lnTo>
                  <a:pt x="165" y="212"/>
                </a:lnTo>
                <a:lnTo>
                  <a:pt x="164" y="212"/>
                </a:lnTo>
                <a:lnTo>
                  <a:pt x="164" y="215"/>
                </a:lnTo>
                <a:lnTo>
                  <a:pt x="165" y="215"/>
                </a:lnTo>
                <a:lnTo>
                  <a:pt x="168" y="215"/>
                </a:lnTo>
                <a:lnTo>
                  <a:pt x="169" y="215"/>
                </a:lnTo>
                <a:lnTo>
                  <a:pt x="169" y="217"/>
                </a:lnTo>
                <a:lnTo>
                  <a:pt x="169" y="219"/>
                </a:lnTo>
                <a:lnTo>
                  <a:pt x="169" y="220"/>
                </a:lnTo>
                <a:lnTo>
                  <a:pt x="169" y="225"/>
                </a:lnTo>
                <a:lnTo>
                  <a:pt x="169" y="226"/>
                </a:lnTo>
                <a:lnTo>
                  <a:pt x="169" y="227"/>
                </a:lnTo>
                <a:lnTo>
                  <a:pt x="169" y="229"/>
                </a:lnTo>
                <a:lnTo>
                  <a:pt x="169" y="230"/>
                </a:lnTo>
                <a:lnTo>
                  <a:pt x="169" y="231"/>
                </a:lnTo>
                <a:lnTo>
                  <a:pt x="169" y="232"/>
                </a:lnTo>
                <a:lnTo>
                  <a:pt x="169" y="234"/>
                </a:lnTo>
                <a:lnTo>
                  <a:pt x="169" y="237"/>
                </a:lnTo>
                <a:lnTo>
                  <a:pt x="161" y="235"/>
                </a:lnTo>
                <a:lnTo>
                  <a:pt x="157" y="235"/>
                </a:lnTo>
                <a:lnTo>
                  <a:pt x="153" y="234"/>
                </a:lnTo>
                <a:lnTo>
                  <a:pt x="142" y="230"/>
                </a:lnTo>
                <a:lnTo>
                  <a:pt x="140" y="230"/>
                </a:lnTo>
                <a:lnTo>
                  <a:pt x="140" y="228"/>
                </a:lnTo>
                <a:lnTo>
                  <a:pt x="140" y="226"/>
                </a:lnTo>
                <a:lnTo>
                  <a:pt x="140" y="223"/>
                </a:lnTo>
                <a:lnTo>
                  <a:pt x="140" y="221"/>
                </a:lnTo>
                <a:lnTo>
                  <a:pt x="140" y="220"/>
                </a:lnTo>
                <a:lnTo>
                  <a:pt x="140" y="219"/>
                </a:lnTo>
                <a:lnTo>
                  <a:pt x="140" y="218"/>
                </a:lnTo>
                <a:lnTo>
                  <a:pt x="140" y="217"/>
                </a:lnTo>
                <a:lnTo>
                  <a:pt x="140" y="215"/>
                </a:lnTo>
                <a:lnTo>
                  <a:pt x="140" y="213"/>
                </a:lnTo>
                <a:lnTo>
                  <a:pt x="140" y="212"/>
                </a:lnTo>
                <a:lnTo>
                  <a:pt x="140" y="211"/>
                </a:lnTo>
                <a:lnTo>
                  <a:pt x="140" y="210"/>
                </a:lnTo>
                <a:lnTo>
                  <a:pt x="140" y="209"/>
                </a:lnTo>
                <a:lnTo>
                  <a:pt x="139" y="209"/>
                </a:lnTo>
                <a:lnTo>
                  <a:pt x="138" y="209"/>
                </a:lnTo>
                <a:lnTo>
                  <a:pt x="138" y="208"/>
                </a:lnTo>
                <a:lnTo>
                  <a:pt x="138" y="206"/>
                </a:lnTo>
                <a:lnTo>
                  <a:pt x="138" y="205"/>
                </a:lnTo>
                <a:lnTo>
                  <a:pt x="138" y="204"/>
                </a:lnTo>
                <a:lnTo>
                  <a:pt x="138" y="203"/>
                </a:lnTo>
                <a:lnTo>
                  <a:pt x="138" y="202"/>
                </a:lnTo>
                <a:lnTo>
                  <a:pt x="138" y="201"/>
                </a:lnTo>
                <a:lnTo>
                  <a:pt x="138" y="198"/>
                </a:lnTo>
                <a:lnTo>
                  <a:pt x="138" y="197"/>
                </a:lnTo>
                <a:lnTo>
                  <a:pt x="138" y="196"/>
                </a:lnTo>
                <a:lnTo>
                  <a:pt x="138" y="195"/>
                </a:lnTo>
                <a:lnTo>
                  <a:pt x="136" y="196"/>
                </a:lnTo>
                <a:lnTo>
                  <a:pt x="135" y="196"/>
                </a:lnTo>
                <a:lnTo>
                  <a:pt x="130" y="198"/>
                </a:lnTo>
                <a:lnTo>
                  <a:pt x="123" y="202"/>
                </a:lnTo>
                <a:lnTo>
                  <a:pt x="118" y="205"/>
                </a:lnTo>
                <a:lnTo>
                  <a:pt x="117" y="205"/>
                </a:lnTo>
                <a:lnTo>
                  <a:pt x="116" y="206"/>
                </a:lnTo>
                <a:lnTo>
                  <a:pt x="114" y="208"/>
                </a:lnTo>
                <a:lnTo>
                  <a:pt x="110" y="213"/>
                </a:lnTo>
                <a:lnTo>
                  <a:pt x="107" y="218"/>
                </a:lnTo>
                <a:lnTo>
                  <a:pt x="107" y="220"/>
                </a:lnTo>
                <a:lnTo>
                  <a:pt x="105" y="221"/>
                </a:lnTo>
                <a:lnTo>
                  <a:pt x="104" y="223"/>
                </a:lnTo>
                <a:lnTo>
                  <a:pt x="99" y="222"/>
                </a:lnTo>
                <a:lnTo>
                  <a:pt x="97" y="221"/>
                </a:lnTo>
                <a:lnTo>
                  <a:pt x="96" y="221"/>
                </a:lnTo>
                <a:lnTo>
                  <a:pt x="96" y="222"/>
                </a:lnTo>
                <a:lnTo>
                  <a:pt x="95" y="222"/>
                </a:lnTo>
                <a:lnTo>
                  <a:pt x="94" y="222"/>
                </a:lnTo>
                <a:lnTo>
                  <a:pt x="94" y="223"/>
                </a:lnTo>
                <a:lnTo>
                  <a:pt x="95" y="223"/>
                </a:lnTo>
                <a:lnTo>
                  <a:pt x="95" y="225"/>
                </a:lnTo>
                <a:lnTo>
                  <a:pt x="96" y="226"/>
                </a:lnTo>
                <a:lnTo>
                  <a:pt x="96" y="227"/>
                </a:lnTo>
                <a:lnTo>
                  <a:pt x="97" y="227"/>
                </a:lnTo>
                <a:lnTo>
                  <a:pt x="97" y="228"/>
                </a:lnTo>
                <a:lnTo>
                  <a:pt x="97" y="229"/>
                </a:lnTo>
                <a:lnTo>
                  <a:pt x="97" y="230"/>
                </a:lnTo>
                <a:lnTo>
                  <a:pt x="97" y="231"/>
                </a:lnTo>
                <a:lnTo>
                  <a:pt x="97" y="232"/>
                </a:lnTo>
                <a:lnTo>
                  <a:pt x="99" y="232"/>
                </a:lnTo>
                <a:lnTo>
                  <a:pt x="99" y="234"/>
                </a:lnTo>
                <a:lnTo>
                  <a:pt x="99" y="235"/>
                </a:lnTo>
                <a:lnTo>
                  <a:pt x="100" y="236"/>
                </a:lnTo>
                <a:lnTo>
                  <a:pt x="99" y="237"/>
                </a:lnTo>
                <a:lnTo>
                  <a:pt x="97" y="239"/>
                </a:lnTo>
                <a:lnTo>
                  <a:pt x="96" y="240"/>
                </a:lnTo>
                <a:lnTo>
                  <a:pt x="96" y="243"/>
                </a:lnTo>
                <a:lnTo>
                  <a:pt x="91" y="243"/>
                </a:lnTo>
                <a:lnTo>
                  <a:pt x="88" y="244"/>
                </a:lnTo>
                <a:lnTo>
                  <a:pt x="87" y="245"/>
                </a:lnTo>
                <a:lnTo>
                  <a:pt x="84" y="246"/>
                </a:lnTo>
                <a:lnTo>
                  <a:pt x="83" y="246"/>
                </a:lnTo>
                <a:lnTo>
                  <a:pt x="82" y="246"/>
                </a:lnTo>
                <a:lnTo>
                  <a:pt x="81" y="246"/>
                </a:lnTo>
                <a:lnTo>
                  <a:pt x="79" y="245"/>
                </a:lnTo>
                <a:lnTo>
                  <a:pt x="78" y="245"/>
                </a:lnTo>
                <a:lnTo>
                  <a:pt x="77" y="245"/>
                </a:lnTo>
                <a:lnTo>
                  <a:pt x="76" y="244"/>
                </a:lnTo>
                <a:lnTo>
                  <a:pt x="75" y="244"/>
                </a:lnTo>
                <a:lnTo>
                  <a:pt x="74" y="244"/>
                </a:lnTo>
                <a:lnTo>
                  <a:pt x="73" y="244"/>
                </a:lnTo>
                <a:lnTo>
                  <a:pt x="71" y="244"/>
                </a:lnTo>
                <a:lnTo>
                  <a:pt x="70" y="244"/>
                </a:lnTo>
                <a:lnTo>
                  <a:pt x="70" y="245"/>
                </a:lnTo>
                <a:lnTo>
                  <a:pt x="69" y="245"/>
                </a:lnTo>
                <a:lnTo>
                  <a:pt x="69" y="244"/>
                </a:lnTo>
                <a:lnTo>
                  <a:pt x="69" y="245"/>
                </a:lnTo>
                <a:lnTo>
                  <a:pt x="68" y="245"/>
                </a:lnTo>
                <a:lnTo>
                  <a:pt x="67" y="245"/>
                </a:lnTo>
                <a:lnTo>
                  <a:pt x="66" y="245"/>
                </a:lnTo>
                <a:lnTo>
                  <a:pt x="65" y="245"/>
                </a:lnTo>
                <a:lnTo>
                  <a:pt x="64" y="245"/>
                </a:lnTo>
                <a:lnTo>
                  <a:pt x="62" y="245"/>
                </a:lnTo>
                <a:lnTo>
                  <a:pt x="61" y="245"/>
                </a:lnTo>
                <a:lnTo>
                  <a:pt x="61" y="244"/>
                </a:lnTo>
                <a:lnTo>
                  <a:pt x="61" y="242"/>
                </a:lnTo>
                <a:lnTo>
                  <a:pt x="61" y="243"/>
                </a:lnTo>
                <a:lnTo>
                  <a:pt x="60" y="243"/>
                </a:lnTo>
                <a:lnTo>
                  <a:pt x="60" y="244"/>
                </a:lnTo>
                <a:lnTo>
                  <a:pt x="59" y="244"/>
                </a:lnTo>
                <a:lnTo>
                  <a:pt x="59" y="245"/>
                </a:lnTo>
                <a:lnTo>
                  <a:pt x="58" y="245"/>
                </a:lnTo>
                <a:lnTo>
                  <a:pt x="58" y="246"/>
                </a:lnTo>
                <a:lnTo>
                  <a:pt x="57" y="246"/>
                </a:lnTo>
                <a:lnTo>
                  <a:pt x="56" y="246"/>
                </a:lnTo>
                <a:lnTo>
                  <a:pt x="55" y="246"/>
                </a:lnTo>
                <a:lnTo>
                  <a:pt x="55" y="245"/>
                </a:lnTo>
                <a:lnTo>
                  <a:pt x="53" y="245"/>
                </a:lnTo>
                <a:lnTo>
                  <a:pt x="53" y="244"/>
                </a:lnTo>
                <a:lnTo>
                  <a:pt x="52" y="244"/>
                </a:lnTo>
                <a:lnTo>
                  <a:pt x="52" y="243"/>
                </a:lnTo>
                <a:lnTo>
                  <a:pt x="51" y="243"/>
                </a:lnTo>
                <a:lnTo>
                  <a:pt x="51" y="242"/>
                </a:lnTo>
                <a:lnTo>
                  <a:pt x="51" y="240"/>
                </a:lnTo>
                <a:lnTo>
                  <a:pt x="51" y="239"/>
                </a:lnTo>
                <a:lnTo>
                  <a:pt x="51" y="238"/>
                </a:lnTo>
                <a:lnTo>
                  <a:pt x="52" y="238"/>
                </a:lnTo>
                <a:lnTo>
                  <a:pt x="53" y="237"/>
                </a:lnTo>
                <a:lnTo>
                  <a:pt x="55" y="236"/>
                </a:lnTo>
                <a:lnTo>
                  <a:pt x="56" y="236"/>
                </a:lnTo>
                <a:lnTo>
                  <a:pt x="56" y="235"/>
                </a:lnTo>
                <a:lnTo>
                  <a:pt x="56" y="234"/>
                </a:lnTo>
                <a:lnTo>
                  <a:pt x="56" y="232"/>
                </a:lnTo>
                <a:lnTo>
                  <a:pt x="56" y="231"/>
                </a:lnTo>
                <a:lnTo>
                  <a:pt x="57" y="231"/>
                </a:lnTo>
                <a:lnTo>
                  <a:pt x="56" y="231"/>
                </a:lnTo>
                <a:lnTo>
                  <a:pt x="57" y="231"/>
                </a:lnTo>
                <a:lnTo>
                  <a:pt x="57" y="230"/>
                </a:lnTo>
                <a:lnTo>
                  <a:pt x="58" y="229"/>
                </a:lnTo>
                <a:lnTo>
                  <a:pt x="58" y="228"/>
                </a:lnTo>
                <a:lnTo>
                  <a:pt x="58" y="227"/>
                </a:lnTo>
                <a:lnTo>
                  <a:pt x="58" y="226"/>
                </a:lnTo>
                <a:lnTo>
                  <a:pt x="59" y="225"/>
                </a:lnTo>
                <a:lnTo>
                  <a:pt x="59" y="223"/>
                </a:lnTo>
                <a:lnTo>
                  <a:pt x="59" y="222"/>
                </a:lnTo>
                <a:lnTo>
                  <a:pt x="59" y="221"/>
                </a:lnTo>
                <a:lnTo>
                  <a:pt x="59" y="220"/>
                </a:lnTo>
                <a:lnTo>
                  <a:pt x="58" y="220"/>
                </a:lnTo>
                <a:lnTo>
                  <a:pt x="58" y="219"/>
                </a:lnTo>
                <a:lnTo>
                  <a:pt x="57" y="218"/>
                </a:lnTo>
                <a:lnTo>
                  <a:pt x="56" y="218"/>
                </a:lnTo>
                <a:lnTo>
                  <a:pt x="56" y="217"/>
                </a:lnTo>
                <a:lnTo>
                  <a:pt x="55" y="217"/>
                </a:lnTo>
                <a:lnTo>
                  <a:pt x="55" y="215"/>
                </a:lnTo>
                <a:lnTo>
                  <a:pt x="55" y="214"/>
                </a:lnTo>
                <a:lnTo>
                  <a:pt x="53" y="213"/>
                </a:lnTo>
                <a:lnTo>
                  <a:pt x="52" y="213"/>
                </a:lnTo>
                <a:lnTo>
                  <a:pt x="52" y="212"/>
                </a:lnTo>
                <a:lnTo>
                  <a:pt x="52" y="211"/>
                </a:lnTo>
                <a:lnTo>
                  <a:pt x="51" y="211"/>
                </a:lnTo>
                <a:lnTo>
                  <a:pt x="50" y="211"/>
                </a:lnTo>
                <a:lnTo>
                  <a:pt x="49" y="211"/>
                </a:lnTo>
                <a:lnTo>
                  <a:pt x="49" y="210"/>
                </a:lnTo>
                <a:lnTo>
                  <a:pt x="48" y="210"/>
                </a:lnTo>
                <a:lnTo>
                  <a:pt x="48" y="209"/>
                </a:lnTo>
                <a:lnTo>
                  <a:pt x="47" y="209"/>
                </a:lnTo>
                <a:lnTo>
                  <a:pt x="45" y="209"/>
                </a:lnTo>
                <a:lnTo>
                  <a:pt x="44" y="209"/>
                </a:lnTo>
                <a:lnTo>
                  <a:pt x="44" y="208"/>
                </a:lnTo>
                <a:lnTo>
                  <a:pt x="43" y="208"/>
                </a:lnTo>
                <a:lnTo>
                  <a:pt x="42" y="206"/>
                </a:lnTo>
                <a:lnTo>
                  <a:pt x="41" y="206"/>
                </a:lnTo>
                <a:lnTo>
                  <a:pt x="41" y="205"/>
                </a:lnTo>
                <a:lnTo>
                  <a:pt x="40" y="205"/>
                </a:lnTo>
                <a:lnTo>
                  <a:pt x="40" y="204"/>
                </a:lnTo>
                <a:lnTo>
                  <a:pt x="39" y="203"/>
                </a:lnTo>
                <a:lnTo>
                  <a:pt x="39" y="202"/>
                </a:lnTo>
                <a:lnTo>
                  <a:pt x="39" y="201"/>
                </a:lnTo>
                <a:lnTo>
                  <a:pt x="38" y="201"/>
                </a:lnTo>
                <a:lnTo>
                  <a:pt x="38" y="200"/>
                </a:lnTo>
                <a:lnTo>
                  <a:pt x="38" y="198"/>
                </a:lnTo>
                <a:lnTo>
                  <a:pt x="36" y="198"/>
                </a:lnTo>
                <a:lnTo>
                  <a:pt x="36" y="197"/>
                </a:lnTo>
                <a:lnTo>
                  <a:pt x="36" y="196"/>
                </a:lnTo>
                <a:lnTo>
                  <a:pt x="38" y="196"/>
                </a:lnTo>
                <a:lnTo>
                  <a:pt x="38" y="195"/>
                </a:lnTo>
                <a:lnTo>
                  <a:pt x="38" y="194"/>
                </a:lnTo>
                <a:lnTo>
                  <a:pt x="36" y="194"/>
                </a:lnTo>
                <a:lnTo>
                  <a:pt x="36" y="193"/>
                </a:lnTo>
                <a:lnTo>
                  <a:pt x="35" y="193"/>
                </a:lnTo>
                <a:lnTo>
                  <a:pt x="34" y="193"/>
                </a:lnTo>
                <a:lnTo>
                  <a:pt x="33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4"/>
                </a:lnTo>
                <a:lnTo>
                  <a:pt x="31" y="193"/>
                </a:lnTo>
                <a:lnTo>
                  <a:pt x="31" y="192"/>
                </a:lnTo>
                <a:lnTo>
                  <a:pt x="31" y="193"/>
                </a:lnTo>
                <a:lnTo>
                  <a:pt x="30" y="192"/>
                </a:lnTo>
                <a:lnTo>
                  <a:pt x="28" y="192"/>
                </a:lnTo>
                <a:lnTo>
                  <a:pt x="27" y="192"/>
                </a:lnTo>
                <a:lnTo>
                  <a:pt x="27" y="193"/>
                </a:lnTo>
                <a:lnTo>
                  <a:pt x="26" y="193"/>
                </a:lnTo>
                <a:lnTo>
                  <a:pt x="25" y="193"/>
                </a:lnTo>
                <a:lnTo>
                  <a:pt x="25" y="194"/>
                </a:lnTo>
                <a:lnTo>
                  <a:pt x="24" y="194"/>
                </a:lnTo>
                <a:lnTo>
                  <a:pt x="23" y="194"/>
                </a:lnTo>
                <a:lnTo>
                  <a:pt x="23" y="195"/>
                </a:lnTo>
                <a:lnTo>
                  <a:pt x="22" y="195"/>
                </a:lnTo>
                <a:lnTo>
                  <a:pt x="21" y="195"/>
                </a:lnTo>
                <a:lnTo>
                  <a:pt x="19" y="195"/>
                </a:lnTo>
                <a:lnTo>
                  <a:pt x="18" y="195"/>
                </a:lnTo>
                <a:lnTo>
                  <a:pt x="18" y="196"/>
                </a:lnTo>
                <a:lnTo>
                  <a:pt x="17" y="196"/>
                </a:lnTo>
                <a:lnTo>
                  <a:pt x="16" y="196"/>
                </a:lnTo>
                <a:lnTo>
                  <a:pt x="16" y="195"/>
                </a:lnTo>
                <a:lnTo>
                  <a:pt x="16" y="194"/>
                </a:lnTo>
                <a:lnTo>
                  <a:pt x="16" y="192"/>
                </a:lnTo>
                <a:lnTo>
                  <a:pt x="16" y="190"/>
                </a:lnTo>
                <a:lnTo>
                  <a:pt x="16" y="187"/>
                </a:lnTo>
                <a:lnTo>
                  <a:pt x="16" y="183"/>
                </a:lnTo>
                <a:lnTo>
                  <a:pt x="16" y="181"/>
                </a:lnTo>
                <a:lnTo>
                  <a:pt x="16" y="179"/>
                </a:lnTo>
                <a:lnTo>
                  <a:pt x="16" y="163"/>
                </a:lnTo>
                <a:lnTo>
                  <a:pt x="16" y="147"/>
                </a:lnTo>
                <a:lnTo>
                  <a:pt x="16" y="133"/>
                </a:lnTo>
                <a:lnTo>
                  <a:pt x="16" y="117"/>
                </a:lnTo>
                <a:lnTo>
                  <a:pt x="16" y="116"/>
                </a:lnTo>
                <a:lnTo>
                  <a:pt x="16" y="114"/>
                </a:lnTo>
                <a:lnTo>
                  <a:pt x="16" y="113"/>
                </a:lnTo>
                <a:lnTo>
                  <a:pt x="16" y="111"/>
                </a:lnTo>
                <a:lnTo>
                  <a:pt x="16" y="108"/>
                </a:lnTo>
                <a:lnTo>
                  <a:pt x="16" y="105"/>
                </a:lnTo>
                <a:lnTo>
                  <a:pt x="16" y="103"/>
                </a:lnTo>
                <a:lnTo>
                  <a:pt x="16" y="102"/>
                </a:lnTo>
                <a:lnTo>
                  <a:pt x="16" y="100"/>
                </a:lnTo>
                <a:lnTo>
                  <a:pt x="16" y="98"/>
                </a:lnTo>
                <a:lnTo>
                  <a:pt x="16" y="86"/>
                </a:lnTo>
                <a:lnTo>
                  <a:pt x="16" y="71"/>
                </a:lnTo>
                <a:lnTo>
                  <a:pt x="16" y="69"/>
                </a:lnTo>
                <a:lnTo>
                  <a:pt x="16" y="68"/>
                </a:lnTo>
                <a:lnTo>
                  <a:pt x="13" y="68"/>
                </a:lnTo>
                <a:lnTo>
                  <a:pt x="10" y="68"/>
                </a:lnTo>
                <a:lnTo>
                  <a:pt x="8" y="68"/>
                </a:lnTo>
                <a:lnTo>
                  <a:pt x="7" y="68"/>
                </a:lnTo>
                <a:lnTo>
                  <a:pt x="6" y="68"/>
                </a:lnTo>
                <a:lnTo>
                  <a:pt x="5" y="68"/>
                </a:lnTo>
                <a:lnTo>
                  <a:pt x="5" y="64"/>
                </a:lnTo>
                <a:lnTo>
                  <a:pt x="5" y="62"/>
                </a:lnTo>
                <a:lnTo>
                  <a:pt x="5" y="60"/>
                </a:lnTo>
                <a:lnTo>
                  <a:pt x="5" y="54"/>
                </a:lnTo>
                <a:lnTo>
                  <a:pt x="5" y="42"/>
                </a:lnTo>
                <a:lnTo>
                  <a:pt x="5" y="39"/>
                </a:lnTo>
                <a:lnTo>
                  <a:pt x="5" y="38"/>
                </a:lnTo>
                <a:lnTo>
                  <a:pt x="5" y="36"/>
                </a:lnTo>
                <a:lnTo>
                  <a:pt x="5" y="34"/>
                </a:lnTo>
                <a:lnTo>
                  <a:pt x="5" y="31"/>
                </a:lnTo>
                <a:lnTo>
                  <a:pt x="0" y="31"/>
                </a:lnTo>
                <a:lnTo>
                  <a:pt x="0" y="28"/>
                </a:lnTo>
                <a:lnTo>
                  <a:pt x="0" y="25"/>
                </a:lnTo>
                <a:lnTo>
                  <a:pt x="0" y="22"/>
                </a:lnTo>
                <a:lnTo>
                  <a:pt x="4" y="22"/>
                </a:lnTo>
                <a:lnTo>
                  <a:pt x="5" y="22"/>
                </a:lnTo>
                <a:lnTo>
                  <a:pt x="5" y="20"/>
                </a:lnTo>
                <a:lnTo>
                  <a:pt x="9" y="19"/>
                </a:lnTo>
                <a:lnTo>
                  <a:pt x="9" y="18"/>
                </a:lnTo>
                <a:lnTo>
                  <a:pt x="10" y="18"/>
                </a:lnTo>
                <a:lnTo>
                  <a:pt x="15" y="18"/>
                </a:lnTo>
                <a:lnTo>
                  <a:pt x="16" y="18"/>
                </a:lnTo>
                <a:lnTo>
                  <a:pt x="16" y="16"/>
                </a:lnTo>
                <a:lnTo>
                  <a:pt x="16" y="14"/>
                </a:lnTo>
                <a:lnTo>
                  <a:pt x="16" y="13"/>
                </a:lnTo>
                <a:lnTo>
                  <a:pt x="16" y="12"/>
                </a:lnTo>
                <a:lnTo>
                  <a:pt x="16" y="10"/>
                </a:lnTo>
                <a:lnTo>
                  <a:pt x="16" y="9"/>
                </a:lnTo>
                <a:lnTo>
                  <a:pt x="17" y="9"/>
                </a:lnTo>
                <a:lnTo>
                  <a:pt x="24" y="9"/>
                </a:lnTo>
                <a:lnTo>
                  <a:pt x="26" y="9"/>
                </a:lnTo>
                <a:lnTo>
                  <a:pt x="30" y="9"/>
                </a:lnTo>
                <a:lnTo>
                  <a:pt x="31" y="9"/>
                </a:lnTo>
                <a:lnTo>
                  <a:pt x="31" y="19"/>
                </a:lnTo>
                <a:lnTo>
                  <a:pt x="32" y="19"/>
                </a:lnTo>
                <a:lnTo>
                  <a:pt x="36" y="19"/>
                </a:lnTo>
                <a:lnTo>
                  <a:pt x="39" y="19"/>
                </a:lnTo>
                <a:lnTo>
                  <a:pt x="39" y="20"/>
                </a:lnTo>
                <a:lnTo>
                  <a:pt x="39" y="21"/>
                </a:lnTo>
                <a:lnTo>
                  <a:pt x="39" y="22"/>
                </a:lnTo>
                <a:lnTo>
                  <a:pt x="39" y="24"/>
                </a:lnTo>
                <a:lnTo>
                  <a:pt x="36" y="24"/>
                </a:lnTo>
                <a:lnTo>
                  <a:pt x="32" y="24"/>
                </a:lnTo>
                <a:lnTo>
                  <a:pt x="32" y="26"/>
                </a:lnTo>
                <a:lnTo>
                  <a:pt x="35" y="26"/>
                </a:lnTo>
                <a:lnTo>
                  <a:pt x="35" y="27"/>
                </a:lnTo>
                <a:lnTo>
                  <a:pt x="35" y="28"/>
                </a:lnTo>
                <a:lnTo>
                  <a:pt x="35" y="30"/>
                </a:lnTo>
                <a:lnTo>
                  <a:pt x="35" y="31"/>
                </a:lnTo>
                <a:lnTo>
                  <a:pt x="32" y="31"/>
                </a:lnTo>
                <a:lnTo>
                  <a:pt x="31" y="31"/>
                </a:lnTo>
                <a:lnTo>
                  <a:pt x="31" y="39"/>
                </a:lnTo>
                <a:lnTo>
                  <a:pt x="31" y="42"/>
                </a:lnTo>
                <a:lnTo>
                  <a:pt x="32" y="42"/>
                </a:lnTo>
                <a:lnTo>
                  <a:pt x="34" y="42"/>
                </a:lnTo>
                <a:lnTo>
                  <a:pt x="35" y="42"/>
                </a:lnTo>
                <a:lnTo>
                  <a:pt x="35" y="43"/>
                </a:lnTo>
                <a:lnTo>
                  <a:pt x="35" y="44"/>
                </a:lnTo>
                <a:lnTo>
                  <a:pt x="32" y="44"/>
                </a:lnTo>
                <a:lnTo>
                  <a:pt x="31" y="44"/>
                </a:lnTo>
                <a:lnTo>
                  <a:pt x="31" y="46"/>
                </a:lnTo>
                <a:lnTo>
                  <a:pt x="31" y="51"/>
                </a:lnTo>
                <a:lnTo>
                  <a:pt x="31" y="53"/>
                </a:lnTo>
                <a:lnTo>
                  <a:pt x="32" y="53"/>
                </a:lnTo>
                <a:lnTo>
                  <a:pt x="33" y="53"/>
                </a:lnTo>
                <a:lnTo>
                  <a:pt x="34" y="53"/>
                </a:lnTo>
                <a:lnTo>
                  <a:pt x="35" y="53"/>
                </a:lnTo>
                <a:lnTo>
                  <a:pt x="35" y="55"/>
                </a:lnTo>
                <a:lnTo>
                  <a:pt x="35" y="66"/>
                </a:lnTo>
                <a:lnTo>
                  <a:pt x="39" y="66"/>
                </a:lnTo>
                <a:lnTo>
                  <a:pt x="42" y="66"/>
                </a:lnTo>
                <a:lnTo>
                  <a:pt x="43" y="66"/>
                </a:lnTo>
                <a:lnTo>
                  <a:pt x="45" y="66"/>
                </a:lnTo>
                <a:lnTo>
                  <a:pt x="47" y="66"/>
                </a:lnTo>
                <a:lnTo>
                  <a:pt x="47" y="61"/>
                </a:lnTo>
                <a:lnTo>
                  <a:pt x="47" y="60"/>
                </a:lnTo>
                <a:lnTo>
                  <a:pt x="47" y="56"/>
                </a:lnTo>
                <a:lnTo>
                  <a:pt x="47" y="55"/>
                </a:lnTo>
                <a:lnTo>
                  <a:pt x="47" y="54"/>
                </a:lnTo>
                <a:lnTo>
                  <a:pt x="47" y="52"/>
                </a:lnTo>
                <a:lnTo>
                  <a:pt x="47" y="51"/>
                </a:lnTo>
                <a:lnTo>
                  <a:pt x="47" y="50"/>
                </a:lnTo>
                <a:lnTo>
                  <a:pt x="47" y="49"/>
                </a:lnTo>
                <a:lnTo>
                  <a:pt x="45" y="49"/>
                </a:lnTo>
                <a:lnTo>
                  <a:pt x="44" y="49"/>
                </a:lnTo>
                <a:lnTo>
                  <a:pt x="43" y="49"/>
                </a:lnTo>
                <a:lnTo>
                  <a:pt x="43" y="47"/>
                </a:lnTo>
                <a:lnTo>
                  <a:pt x="43" y="45"/>
                </a:lnTo>
                <a:lnTo>
                  <a:pt x="43" y="39"/>
                </a:lnTo>
                <a:lnTo>
                  <a:pt x="42" y="39"/>
                </a:lnTo>
                <a:lnTo>
                  <a:pt x="43" y="39"/>
                </a:lnTo>
                <a:lnTo>
                  <a:pt x="45" y="39"/>
                </a:lnTo>
                <a:lnTo>
                  <a:pt x="47" y="39"/>
                </a:lnTo>
                <a:lnTo>
                  <a:pt x="47" y="31"/>
                </a:lnTo>
                <a:lnTo>
                  <a:pt x="47" y="28"/>
                </a:lnTo>
                <a:lnTo>
                  <a:pt x="47" y="24"/>
                </a:lnTo>
                <a:lnTo>
                  <a:pt x="48" y="24"/>
                </a:lnTo>
                <a:lnTo>
                  <a:pt x="52" y="24"/>
                </a:lnTo>
                <a:lnTo>
                  <a:pt x="55" y="24"/>
                </a:lnTo>
                <a:lnTo>
                  <a:pt x="56" y="24"/>
                </a:lnTo>
                <a:lnTo>
                  <a:pt x="56" y="22"/>
                </a:lnTo>
                <a:lnTo>
                  <a:pt x="56" y="17"/>
                </a:lnTo>
                <a:lnTo>
                  <a:pt x="56" y="16"/>
                </a:lnTo>
                <a:lnTo>
                  <a:pt x="57" y="16"/>
                </a:lnTo>
                <a:lnTo>
                  <a:pt x="58" y="16"/>
                </a:lnTo>
                <a:lnTo>
                  <a:pt x="59" y="16"/>
                </a:lnTo>
                <a:lnTo>
                  <a:pt x="60" y="16"/>
                </a:lnTo>
                <a:lnTo>
                  <a:pt x="61" y="16"/>
                </a:lnTo>
                <a:lnTo>
                  <a:pt x="61" y="17"/>
                </a:lnTo>
                <a:lnTo>
                  <a:pt x="61" y="24"/>
                </a:lnTo>
                <a:lnTo>
                  <a:pt x="62" y="24"/>
                </a:lnTo>
                <a:lnTo>
                  <a:pt x="64" y="24"/>
                </a:lnTo>
                <a:lnTo>
                  <a:pt x="70" y="24"/>
                </a:lnTo>
                <a:lnTo>
                  <a:pt x="73" y="24"/>
                </a:lnTo>
                <a:lnTo>
                  <a:pt x="76" y="24"/>
                </a:lnTo>
                <a:lnTo>
                  <a:pt x="78" y="24"/>
                </a:lnTo>
                <a:lnTo>
                  <a:pt x="82" y="24"/>
                </a:lnTo>
                <a:lnTo>
                  <a:pt x="88" y="24"/>
                </a:lnTo>
                <a:lnTo>
                  <a:pt x="91" y="24"/>
                </a:lnTo>
                <a:lnTo>
                  <a:pt x="92" y="24"/>
                </a:lnTo>
                <a:lnTo>
                  <a:pt x="91" y="22"/>
                </a:lnTo>
                <a:lnTo>
                  <a:pt x="91" y="21"/>
                </a:lnTo>
                <a:lnTo>
                  <a:pt x="91" y="20"/>
                </a:lnTo>
                <a:lnTo>
                  <a:pt x="92" y="20"/>
                </a:lnTo>
                <a:lnTo>
                  <a:pt x="92" y="19"/>
                </a:lnTo>
                <a:lnTo>
                  <a:pt x="92" y="18"/>
                </a:lnTo>
                <a:lnTo>
                  <a:pt x="92" y="17"/>
                </a:lnTo>
                <a:lnTo>
                  <a:pt x="93" y="17"/>
                </a:lnTo>
                <a:lnTo>
                  <a:pt x="93" y="16"/>
                </a:lnTo>
                <a:lnTo>
                  <a:pt x="94" y="16"/>
                </a:lnTo>
                <a:lnTo>
                  <a:pt x="94" y="14"/>
                </a:lnTo>
                <a:lnTo>
                  <a:pt x="95" y="14"/>
                </a:lnTo>
                <a:lnTo>
                  <a:pt x="96" y="14"/>
                </a:lnTo>
                <a:lnTo>
                  <a:pt x="96" y="13"/>
                </a:lnTo>
                <a:lnTo>
                  <a:pt x="96" y="12"/>
                </a:lnTo>
                <a:lnTo>
                  <a:pt x="96" y="11"/>
                </a:lnTo>
                <a:lnTo>
                  <a:pt x="96" y="10"/>
                </a:lnTo>
                <a:lnTo>
                  <a:pt x="95" y="10"/>
                </a:lnTo>
                <a:lnTo>
                  <a:pt x="94" y="10"/>
                </a:lnTo>
                <a:lnTo>
                  <a:pt x="93" y="9"/>
                </a:lnTo>
                <a:lnTo>
                  <a:pt x="93" y="8"/>
                </a:lnTo>
                <a:lnTo>
                  <a:pt x="103" y="8"/>
                </a:lnTo>
                <a:lnTo>
                  <a:pt x="107" y="8"/>
                </a:lnTo>
                <a:lnTo>
                  <a:pt x="120" y="8"/>
                </a:lnTo>
                <a:lnTo>
                  <a:pt x="123" y="8"/>
                </a:lnTo>
                <a:lnTo>
                  <a:pt x="126" y="8"/>
                </a:lnTo>
                <a:lnTo>
                  <a:pt x="127" y="8"/>
                </a:lnTo>
                <a:lnTo>
                  <a:pt x="138" y="8"/>
                </a:lnTo>
                <a:lnTo>
                  <a:pt x="143" y="8"/>
                </a:lnTo>
                <a:lnTo>
                  <a:pt x="147" y="8"/>
                </a:lnTo>
                <a:lnTo>
                  <a:pt x="157" y="8"/>
                </a:lnTo>
                <a:lnTo>
                  <a:pt x="157" y="11"/>
                </a:lnTo>
                <a:lnTo>
                  <a:pt x="160" y="11"/>
                </a:lnTo>
                <a:lnTo>
                  <a:pt x="161" y="10"/>
                </a:lnTo>
                <a:lnTo>
                  <a:pt x="168" y="10"/>
                </a:lnTo>
                <a:lnTo>
                  <a:pt x="169" y="10"/>
                </a:lnTo>
                <a:close/>
                <a:moveTo>
                  <a:pt x="154" y="162"/>
                </a:moveTo>
                <a:lnTo>
                  <a:pt x="154" y="163"/>
                </a:lnTo>
                <a:lnTo>
                  <a:pt x="155" y="163"/>
                </a:lnTo>
                <a:lnTo>
                  <a:pt x="162" y="163"/>
                </a:lnTo>
                <a:lnTo>
                  <a:pt x="162" y="167"/>
                </a:lnTo>
                <a:lnTo>
                  <a:pt x="163" y="167"/>
                </a:lnTo>
                <a:lnTo>
                  <a:pt x="165" y="167"/>
                </a:lnTo>
                <a:lnTo>
                  <a:pt x="169" y="167"/>
                </a:lnTo>
                <a:lnTo>
                  <a:pt x="169" y="163"/>
                </a:lnTo>
                <a:lnTo>
                  <a:pt x="169" y="162"/>
                </a:lnTo>
                <a:lnTo>
                  <a:pt x="169" y="160"/>
                </a:lnTo>
                <a:lnTo>
                  <a:pt x="169" y="159"/>
                </a:lnTo>
                <a:lnTo>
                  <a:pt x="169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5"/>
                </a:lnTo>
                <a:lnTo>
                  <a:pt x="170" y="155"/>
                </a:lnTo>
                <a:lnTo>
                  <a:pt x="169" y="155"/>
                </a:lnTo>
                <a:lnTo>
                  <a:pt x="169" y="153"/>
                </a:lnTo>
                <a:lnTo>
                  <a:pt x="169" y="152"/>
                </a:lnTo>
                <a:lnTo>
                  <a:pt x="170" y="152"/>
                </a:lnTo>
                <a:lnTo>
                  <a:pt x="171" y="152"/>
                </a:lnTo>
                <a:lnTo>
                  <a:pt x="172" y="152"/>
                </a:lnTo>
                <a:lnTo>
                  <a:pt x="173" y="152"/>
                </a:lnTo>
                <a:lnTo>
                  <a:pt x="174" y="152"/>
                </a:lnTo>
                <a:lnTo>
                  <a:pt x="176" y="152"/>
                </a:lnTo>
                <a:lnTo>
                  <a:pt x="177" y="152"/>
                </a:lnTo>
                <a:lnTo>
                  <a:pt x="177" y="151"/>
                </a:lnTo>
                <a:lnTo>
                  <a:pt x="177" y="150"/>
                </a:lnTo>
                <a:lnTo>
                  <a:pt x="177" y="147"/>
                </a:lnTo>
                <a:lnTo>
                  <a:pt x="176" y="147"/>
                </a:lnTo>
                <a:lnTo>
                  <a:pt x="174" y="147"/>
                </a:lnTo>
                <a:lnTo>
                  <a:pt x="173" y="147"/>
                </a:lnTo>
                <a:lnTo>
                  <a:pt x="172" y="147"/>
                </a:lnTo>
                <a:lnTo>
                  <a:pt x="171" y="147"/>
                </a:lnTo>
                <a:lnTo>
                  <a:pt x="170" y="147"/>
                </a:lnTo>
                <a:lnTo>
                  <a:pt x="169" y="147"/>
                </a:lnTo>
                <a:lnTo>
                  <a:pt x="166" y="147"/>
                </a:lnTo>
                <a:lnTo>
                  <a:pt x="164" y="147"/>
                </a:lnTo>
                <a:lnTo>
                  <a:pt x="162" y="147"/>
                </a:lnTo>
                <a:lnTo>
                  <a:pt x="161" y="150"/>
                </a:lnTo>
                <a:lnTo>
                  <a:pt x="161" y="151"/>
                </a:lnTo>
                <a:lnTo>
                  <a:pt x="161" y="153"/>
                </a:lnTo>
                <a:lnTo>
                  <a:pt x="161" y="155"/>
                </a:lnTo>
                <a:lnTo>
                  <a:pt x="156" y="155"/>
                </a:lnTo>
                <a:lnTo>
                  <a:pt x="155" y="155"/>
                </a:lnTo>
                <a:lnTo>
                  <a:pt x="155" y="156"/>
                </a:lnTo>
                <a:lnTo>
                  <a:pt x="155" y="158"/>
                </a:lnTo>
                <a:lnTo>
                  <a:pt x="154" y="161"/>
                </a:lnTo>
                <a:lnTo>
                  <a:pt x="154" y="162"/>
                </a:lnTo>
                <a:close/>
                <a:moveTo>
                  <a:pt x="152" y="163"/>
                </a:moveTo>
                <a:lnTo>
                  <a:pt x="150" y="163"/>
                </a:lnTo>
                <a:lnTo>
                  <a:pt x="133" y="162"/>
                </a:lnTo>
                <a:lnTo>
                  <a:pt x="128" y="162"/>
                </a:lnTo>
                <a:lnTo>
                  <a:pt x="128" y="165"/>
                </a:lnTo>
                <a:lnTo>
                  <a:pt x="126" y="165"/>
                </a:lnTo>
                <a:lnTo>
                  <a:pt x="126" y="167"/>
                </a:lnTo>
                <a:lnTo>
                  <a:pt x="123" y="167"/>
                </a:lnTo>
                <a:lnTo>
                  <a:pt x="123" y="164"/>
                </a:lnTo>
                <a:lnTo>
                  <a:pt x="120" y="164"/>
                </a:lnTo>
                <a:lnTo>
                  <a:pt x="120" y="162"/>
                </a:lnTo>
                <a:lnTo>
                  <a:pt x="116" y="162"/>
                </a:lnTo>
                <a:lnTo>
                  <a:pt x="114" y="162"/>
                </a:lnTo>
                <a:lnTo>
                  <a:pt x="114" y="169"/>
                </a:lnTo>
                <a:lnTo>
                  <a:pt x="113" y="169"/>
                </a:lnTo>
                <a:lnTo>
                  <a:pt x="112" y="169"/>
                </a:lnTo>
                <a:lnTo>
                  <a:pt x="111" y="169"/>
                </a:lnTo>
                <a:lnTo>
                  <a:pt x="110" y="169"/>
                </a:lnTo>
                <a:lnTo>
                  <a:pt x="109" y="169"/>
                </a:lnTo>
                <a:lnTo>
                  <a:pt x="108" y="168"/>
                </a:lnTo>
                <a:lnTo>
                  <a:pt x="107" y="168"/>
                </a:lnTo>
                <a:lnTo>
                  <a:pt x="107" y="167"/>
                </a:lnTo>
                <a:lnTo>
                  <a:pt x="107" y="165"/>
                </a:lnTo>
                <a:lnTo>
                  <a:pt x="107" y="164"/>
                </a:lnTo>
                <a:lnTo>
                  <a:pt x="107" y="162"/>
                </a:lnTo>
                <a:lnTo>
                  <a:pt x="97" y="162"/>
                </a:lnTo>
                <a:lnTo>
                  <a:pt x="95" y="162"/>
                </a:lnTo>
                <a:lnTo>
                  <a:pt x="93" y="162"/>
                </a:lnTo>
                <a:lnTo>
                  <a:pt x="93" y="179"/>
                </a:lnTo>
                <a:lnTo>
                  <a:pt x="93" y="180"/>
                </a:lnTo>
                <a:lnTo>
                  <a:pt x="93" y="193"/>
                </a:lnTo>
                <a:lnTo>
                  <a:pt x="86" y="193"/>
                </a:lnTo>
                <a:lnTo>
                  <a:pt x="78" y="193"/>
                </a:lnTo>
                <a:lnTo>
                  <a:pt x="77" y="193"/>
                </a:lnTo>
                <a:lnTo>
                  <a:pt x="75" y="193"/>
                </a:lnTo>
                <a:lnTo>
                  <a:pt x="74" y="193"/>
                </a:lnTo>
                <a:lnTo>
                  <a:pt x="73" y="193"/>
                </a:lnTo>
                <a:lnTo>
                  <a:pt x="73" y="194"/>
                </a:lnTo>
                <a:lnTo>
                  <a:pt x="73" y="195"/>
                </a:lnTo>
                <a:lnTo>
                  <a:pt x="74" y="196"/>
                </a:lnTo>
                <a:lnTo>
                  <a:pt x="75" y="197"/>
                </a:lnTo>
                <a:lnTo>
                  <a:pt x="75" y="198"/>
                </a:lnTo>
                <a:lnTo>
                  <a:pt x="76" y="198"/>
                </a:lnTo>
                <a:lnTo>
                  <a:pt x="76" y="200"/>
                </a:lnTo>
                <a:lnTo>
                  <a:pt x="77" y="200"/>
                </a:lnTo>
                <a:lnTo>
                  <a:pt x="77" y="201"/>
                </a:lnTo>
                <a:lnTo>
                  <a:pt x="78" y="201"/>
                </a:lnTo>
                <a:lnTo>
                  <a:pt x="78" y="202"/>
                </a:lnTo>
                <a:lnTo>
                  <a:pt x="78" y="203"/>
                </a:lnTo>
                <a:lnTo>
                  <a:pt x="79" y="203"/>
                </a:lnTo>
                <a:lnTo>
                  <a:pt x="79" y="204"/>
                </a:lnTo>
                <a:lnTo>
                  <a:pt x="81" y="204"/>
                </a:lnTo>
                <a:lnTo>
                  <a:pt x="82" y="205"/>
                </a:lnTo>
                <a:lnTo>
                  <a:pt x="83" y="205"/>
                </a:lnTo>
                <a:lnTo>
                  <a:pt x="84" y="205"/>
                </a:lnTo>
                <a:lnTo>
                  <a:pt x="85" y="205"/>
                </a:lnTo>
                <a:lnTo>
                  <a:pt x="85" y="206"/>
                </a:lnTo>
                <a:lnTo>
                  <a:pt x="85" y="208"/>
                </a:lnTo>
                <a:lnTo>
                  <a:pt x="85" y="209"/>
                </a:lnTo>
                <a:lnTo>
                  <a:pt x="87" y="209"/>
                </a:lnTo>
                <a:lnTo>
                  <a:pt x="92" y="209"/>
                </a:lnTo>
                <a:lnTo>
                  <a:pt x="92" y="205"/>
                </a:lnTo>
                <a:lnTo>
                  <a:pt x="93" y="205"/>
                </a:lnTo>
                <a:lnTo>
                  <a:pt x="94" y="205"/>
                </a:lnTo>
                <a:lnTo>
                  <a:pt x="95" y="205"/>
                </a:lnTo>
                <a:lnTo>
                  <a:pt x="95" y="204"/>
                </a:lnTo>
                <a:lnTo>
                  <a:pt x="96" y="204"/>
                </a:lnTo>
                <a:lnTo>
                  <a:pt x="97" y="204"/>
                </a:lnTo>
                <a:lnTo>
                  <a:pt x="99" y="204"/>
                </a:lnTo>
                <a:lnTo>
                  <a:pt x="100" y="204"/>
                </a:lnTo>
                <a:lnTo>
                  <a:pt x="101" y="204"/>
                </a:lnTo>
                <a:lnTo>
                  <a:pt x="103" y="204"/>
                </a:lnTo>
                <a:lnTo>
                  <a:pt x="103" y="203"/>
                </a:lnTo>
                <a:lnTo>
                  <a:pt x="103" y="202"/>
                </a:lnTo>
                <a:lnTo>
                  <a:pt x="103" y="201"/>
                </a:lnTo>
                <a:lnTo>
                  <a:pt x="103" y="200"/>
                </a:lnTo>
                <a:lnTo>
                  <a:pt x="103" y="198"/>
                </a:lnTo>
                <a:lnTo>
                  <a:pt x="103" y="197"/>
                </a:lnTo>
                <a:lnTo>
                  <a:pt x="104" y="197"/>
                </a:lnTo>
                <a:lnTo>
                  <a:pt x="105" y="197"/>
                </a:lnTo>
                <a:lnTo>
                  <a:pt x="107" y="197"/>
                </a:lnTo>
                <a:lnTo>
                  <a:pt x="108" y="197"/>
                </a:lnTo>
                <a:lnTo>
                  <a:pt x="108" y="195"/>
                </a:lnTo>
                <a:lnTo>
                  <a:pt x="108" y="194"/>
                </a:lnTo>
                <a:lnTo>
                  <a:pt x="108" y="193"/>
                </a:lnTo>
                <a:lnTo>
                  <a:pt x="108" y="192"/>
                </a:lnTo>
                <a:lnTo>
                  <a:pt x="108" y="190"/>
                </a:lnTo>
                <a:lnTo>
                  <a:pt x="108" y="189"/>
                </a:lnTo>
                <a:lnTo>
                  <a:pt x="108" y="188"/>
                </a:lnTo>
                <a:lnTo>
                  <a:pt x="108" y="187"/>
                </a:lnTo>
                <a:lnTo>
                  <a:pt x="108" y="186"/>
                </a:lnTo>
                <a:lnTo>
                  <a:pt x="108" y="185"/>
                </a:lnTo>
                <a:lnTo>
                  <a:pt x="108" y="184"/>
                </a:lnTo>
                <a:lnTo>
                  <a:pt x="108" y="183"/>
                </a:lnTo>
                <a:lnTo>
                  <a:pt x="108" y="181"/>
                </a:lnTo>
                <a:lnTo>
                  <a:pt x="108" y="180"/>
                </a:lnTo>
                <a:lnTo>
                  <a:pt x="108" y="179"/>
                </a:lnTo>
                <a:lnTo>
                  <a:pt x="108" y="178"/>
                </a:lnTo>
                <a:lnTo>
                  <a:pt x="109" y="178"/>
                </a:lnTo>
                <a:lnTo>
                  <a:pt x="123" y="178"/>
                </a:lnTo>
                <a:lnTo>
                  <a:pt x="123" y="171"/>
                </a:lnTo>
                <a:lnTo>
                  <a:pt x="123" y="170"/>
                </a:lnTo>
                <a:lnTo>
                  <a:pt x="126" y="170"/>
                </a:lnTo>
                <a:lnTo>
                  <a:pt x="127" y="170"/>
                </a:lnTo>
                <a:lnTo>
                  <a:pt x="127" y="171"/>
                </a:lnTo>
                <a:lnTo>
                  <a:pt x="130" y="171"/>
                </a:lnTo>
                <a:lnTo>
                  <a:pt x="130" y="170"/>
                </a:lnTo>
                <a:lnTo>
                  <a:pt x="133" y="170"/>
                </a:lnTo>
                <a:lnTo>
                  <a:pt x="134" y="170"/>
                </a:lnTo>
                <a:lnTo>
                  <a:pt x="135" y="170"/>
                </a:lnTo>
                <a:lnTo>
                  <a:pt x="136" y="170"/>
                </a:lnTo>
                <a:lnTo>
                  <a:pt x="138" y="170"/>
                </a:lnTo>
                <a:lnTo>
                  <a:pt x="138" y="177"/>
                </a:lnTo>
                <a:lnTo>
                  <a:pt x="138" y="178"/>
                </a:lnTo>
                <a:lnTo>
                  <a:pt x="138" y="181"/>
                </a:lnTo>
                <a:lnTo>
                  <a:pt x="138" y="183"/>
                </a:lnTo>
                <a:lnTo>
                  <a:pt x="138" y="184"/>
                </a:lnTo>
                <a:lnTo>
                  <a:pt x="138" y="185"/>
                </a:lnTo>
                <a:lnTo>
                  <a:pt x="138" y="187"/>
                </a:lnTo>
                <a:lnTo>
                  <a:pt x="138" y="194"/>
                </a:lnTo>
                <a:lnTo>
                  <a:pt x="139" y="194"/>
                </a:lnTo>
                <a:lnTo>
                  <a:pt x="152" y="187"/>
                </a:lnTo>
                <a:lnTo>
                  <a:pt x="152" y="178"/>
                </a:lnTo>
                <a:lnTo>
                  <a:pt x="153" y="178"/>
                </a:lnTo>
                <a:lnTo>
                  <a:pt x="153" y="170"/>
                </a:lnTo>
                <a:lnTo>
                  <a:pt x="152" y="170"/>
                </a:lnTo>
                <a:lnTo>
                  <a:pt x="152" y="167"/>
                </a:lnTo>
                <a:lnTo>
                  <a:pt x="152" y="163"/>
                </a:lnTo>
                <a:close/>
                <a:moveTo>
                  <a:pt x="169" y="175"/>
                </a:moveTo>
                <a:lnTo>
                  <a:pt x="169" y="178"/>
                </a:lnTo>
                <a:lnTo>
                  <a:pt x="171" y="177"/>
                </a:lnTo>
                <a:lnTo>
                  <a:pt x="172" y="177"/>
                </a:lnTo>
                <a:lnTo>
                  <a:pt x="172" y="176"/>
                </a:lnTo>
                <a:lnTo>
                  <a:pt x="171" y="175"/>
                </a:lnTo>
                <a:lnTo>
                  <a:pt x="169" y="175"/>
                </a:lnTo>
                <a:close/>
                <a:moveTo>
                  <a:pt x="199" y="4"/>
                </a:moveTo>
                <a:lnTo>
                  <a:pt x="199" y="5"/>
                </a:lnTo>
                <a:lnTo>
                  <a:pt x="199" y="8"/>
                </a:lnTo>
                <a:lnTo>
                  <a:pt x="198" y="8"/>
                </a:lnTo>
                <a:lnTo>
                  <a:pt x="199" y="11"/>
                </a:lnTo>
                <a:lnTo>
                  <a:pt x="199" y="14"/>
                </a:lnTo>
                <a:lnTo>
                  <a:pt x="187" y="14"/>
                </a:lnTo>
                <a:lnTo>
                  <a:pt x="185" y="14"/>
                </a:lnTo>
                <a:lnTo>
                  <a:pt x="185" y="10"/>
                </a:lnTo>
                <a:lnTo>
                  <a:pt x="185" y="8"/>
                </a:lnTo>
                <a:lnTo>
                  <a:pt x="186" y="8"/>
                </a:lnTo>
                <a:lnTo>
                  <a:pt x="188" y="8"/>
                </a:lnTo>
                <a:lnTo>
                  <a:pt x="189" y="8"/>
                </a:lnTo>
                <a:lnTo>
                  <a:pt x="190" y="8"/>
                </a:lnTo>
                <a:lnTo>
                  <a:pt x="191" y="8"/>
                </a:lnTo>
                <a:lnTo>
                  <a:pt x="191" y="6"/>
                </a:lnTo>
                <a:lnTo>
                  <a:pt x="191" y="5"/>
                </a:lnTo>
                <a:lnTo>
                  <a:pt x="191" y="4"/>
                </a:lnTo>
                <a:lnTo>
                  <a:pt x="191" y="3"/>
                </a:lnTo>
                <a:lnTo>
                  <a:pt x="188" y="3"/>
                </a:lnTo>
                <a:lnTo>
                  <a:pt x="195" y="0"/>
                </a:lnTo>
                <a:lnTo>
                  <a:pt x="196" y="0"/>
                </a:lnTo>
                <a:lnTo>
                  <a:pt x="197" y="0"/>
                </a:lnTo>
                <a:lnTo>
                  <a:pt x="198" y="0"/>
                </a:lnTo>
                <a:lnTo>
                  <a:pt x="199" y="0"/>
                </a:lnTo>
                <a:lnTo>
                  <a:pt x="199" y="2"/>
                </a:lnTo>
                <a:lnTo>
                  <a:pt x="199" y="4"/>
                </a:lnTo>
                <a:close/>
              </a:path>
            </a:pathLst>
          </a:custGeom>
          <a:solidFill>
            <a:srgbClr val="00206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44" name="Freeform 91">
            <a:extLst>
              <a:ext uri="{FF2B5EF4-FFF2-40B4-BE49-F238E27FC236}">
                <a16:creationId xmlns:a16="http://schemas.microsoft.com/office/drawing/2014/main" id="{1D5CE039-ABF3-C88D-A286-314253B11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366" y="2723547"/>
            <a:ext cx="577351" cy="594533"/>
          </a:xfrm>
          <a:custGeom>
            <a:avLst/>
            <a:gdLst>
              <a:gd name="T0" fmla="*/ 589 w 619"/>
              <a:gd name="T1" fmla="*/ 118 h 635"/>
              <a:gd name="T2" fmla="*/ 441 w 619"/>
              <a:gd name="T3" fmla="*/ 74 h 635"/>
              <a:gd name="T4" fmla="*/ 309 w 619"/>
              <a:gd name="T5" fmla="*/ 30 h 635"/>
              <a:gd name="T6" fmla="*/ 177 w 619"/>
              <a:gd name="T7" fmla="*/ 74 h 635"/>
              <a:gd name="T8" fmla="*/ 29 w 619"/>
              <a:gd name="T9" fmla="*/ 118 h 635"/>
              <a:gd name="T10" fmla="*/ 0 w 619"/>
              <a:gd name="T11" fmla="*/ 192 h 635"/>
              <a:gd name="T12" fmla="*/ 29 w 619"/>
              <a:gd name="T13" fmla="*/ 545 h 635"/>
              <a:gd name="T14" fmla="*/ 500 w 619"/>
              <a:gd name="T15" fmla="*/ 634 h 635"/>
              <a:gd name="T16" fmla="*/ 589 w 619"/>
              <a:gd name="T17" fmla="*/ 236 h 635"/>
              <a:gd name="T18" fmla="*/ 618 w 619"/>
              <a:gd name="T19" fmla="*/ 163 h 635"/>
              <a:gd name="T20" fmla="*/ 368 w 619"/>
              <a:gd name="T21" fmla="*/ 45 h 635"/>
              <a:gd name="T22" fmla="*/ 412 w 619"/>
              <a:gd name="T23" fmla="*/ 74 h 635"/>
              <a:gd name="T24" fmla="*/ 324 w 619"/>
              <a:gd name="T25" fmla="*/ 74 h 635"/>
              <a:gd name="T26" fmla="*/ 250 w 619"/>
              <a:gd name="T27" fmla="*/ 45 h 635"/>
              <a:gd name="T28" fmla="*/ 294 w 619"/>
              <a:gd name="T29" fmla="*/ 74 h 635"/>
              <a:gd name="T30" fmla="*/ 206 w 619"/>
              <a:gd name="T31" fmla="*/ 74 h 635"/>
              <a:gd name="T32" fmla="*/ 294 w 619"/>
              <a:gd name="T33" fmla="*/ 589 h 635"/>
              <a:gd name="T34" fmla="*/ 118 w 619"/>
              <a:gd name="T35" fmla="*/ 589 h 635"/>
              <a:gd name="T36" fmla="*/ 73 w 619"/>
              <a:gd name="T37" fmla="*/ 427 h 635"/>
              <a:gd name="T38" fmla="*/ 294 w 619"/>
              <a:gd name="T39" fmla="*/ 589 h 635"/>
              <a:gd name="T40" fmla="*/ 294 w 619"/>
              <a:gd name="T41" fmla="*/ 398 h 635"/>
              <a:gd name="T42" fmla="*/ 73 w 619"/>
              <a:gd name="T43" fmla="*/ 236 h 635"/>
              <a:gd name="T44" fmla="*/ 294 w 619"/>
              <a:gd name="T45" fmla="*/ 398 h 635"/>
              <a:gd name="T46" fmla="*/ 544 w 619"/>
              <a:gd name="T47" fmla="*/ 545 h 635"/>
              <a:gd name="T48" fmla="*/ 324 w 619"/>
              <a:gd name="T49" fmla="*/ 589 h 635"/>
              <a:gd name="T50" fmla="*/ 544 w 619"/>
              <a:gd name="T51" fmla="*/ 427 h 635"/>
              <a:gd name="T52" fmla="*/ 544 w 619"/>
              <a:gd name="T53" fmla="*/ 398 h 635"/>
              <a:gd name="T54" fmla="*/ 324 w 619"/>
              <a:gd name="T55" fmla="*/ 398 h 635"/>
              <a:gd name="T56" fmla="*/ 544 w 619"/>
              <a:gd name="T57" fmla="*/ 236 h 635"/>
              <a:gd name="T58" fmla="*/ 559 w 619"/>
              <a:gd name="T59" fmla="*/ 192 h 635"/>
              <a:gd name="T60" fmla="*/ 59 w 619"/>
              <a:gd name="T61" fmla="*/ 192 h 635"/>
              <a:gd name="T62" fmla="*/ 59 w 619"/>
              <a:gd name="T63" fmla="*/ 163 h 635"/>
              <a:gd name="T64" fmla="*/ 589 w 619"/>
              <a:gd name="T65" fmla="*/ 17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19" h="635">
                <a:moveTo>
                  <a:pt x="589" y="118"/>
                </a:moveTo>
                <a:lnTo>
                  <a:pt x="589" y="118"/>
                </a:lnTo>
                <a:cubicBezTo>
                  <a:pt x="441" y="118"/>
                  <a:pt x="441" y="118"/>
                  <a:pt x="441" y="118"/>
                </a:cubicBezTo>
                <a:cubicBezTo>
                  <a:pt x="441" y="104"/>
                  <a:pt x="441" y="89"/>
                  <a:pt x="441" y="74"/>
                </a:cubicBezTo>
                <a:cubicBezTo>
                  <a:pt x="441" y="30"/>
                  <a:pt x="412" y="0"/>
                  <a:pt x="368" y="0"/>
                </a:cubicBezTo>
                <a:cubicBezTo>
                  <a:pt x="339" y="0"/>
                  <a:pt x="324" y="15"/>
                  <a:pt x="309" y="30"/>
                </a:cubicBezTo>
                <a:cubicBezTo>
                  <a:pt x="294" y="15"/>
                  <a:pt x="280" y="0"/>
                  <a:pt x="250" y="0"/>
                </a:cubicBezTo>
                <a:cubicBezTo>
                  <a:pt x="206" y="0"/>
                  <a:pt x="177" y="30"/>
                  <a:pt x="177" y="74"/>
                </a:cubicBezTo>
                <a:cubicBezTo>
                  <a:pt x="177" y="89"/>
                  <a:pt x="177" y="104"/>
                  <a:pt x="177" y="118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15" y="118"/>
                  <a:pt x="0" y="133"/>
                  <a:pt x="0" y="163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221"/>
                  <a:pt x="15" y="236"/>
                  <a:pt x="29" y="236"/>
                </a:cubicBezTo>
                <a:cubicBezTo>
                  <a:pt x="29" y="545"/>
                  <a:pt x="29" y="545"/>
                  <a:pt x="29" y="545"/>
                </a:cubicBezTo>
                <a:cubicBezTo>
                  <a:pt x="29" y="589"/>
                  <a:pt x="73" y="634"/>
                  <a:pt x="118" y="634"/>
                </a:cubicBezTo>
                <a:cubicBezTo>
                  <a:pt x="500" y="634"/>
                  <a:pt x="500" y="634"/>
                  <a:pt x="500" y="634"/>
                </a:cubicBezTo>
                <a:cubicBezTo>
                  <a:pt x="544" y="634"/>
                  <a:pt x="589" y="589"/>
                  <a:pt x="589" y="545"/>
                </a:cubicBezTo>
                <a:cubicBezTo>
                  <a:pt x="589" y="236"/>
                  <a:pt x="589" y="236"/>
                  <a:pt x="589" y="236"/>
                </a:cubicBezTo>
                <a:cubicBezTo>
                  <a:pt x="603" y="236"/>
                  <a:pt x="618" y="221"/>
                  <a:pt x="618" y="192"/>
                </a:cubicBezTo>
                <a:cubicBezTo>
                  <a:pt x="618" y="163"/>
                  <a:pt x="618" y="163"/>
                  <a:pt x="618" y="163"/>
                </a:cubicBezTo>
                <a:cubicBezTo>
                  <a:pt x="618" y="133"/>
                  <a:pt x="603" y="118"/>
                  <a:pt x="589" y="118"/>
                </a:cubicBezTo>
                <a:close/>
                <a:moveTo>
                  <a:pt x="368" y="45"/>
                </a:moveTo>
                <a:lnTo>
                  <a:pt x="368" y="45"/>
                </a:lnTo>
                <a:cubicBezTo>
                  <a:pt x="382" y="45"/>
                  <a:pt x="412" y="59"/>
                  <a:pt x="412" y="74"/>
                </a:cubicBezTo>
                <a:cubicBezTo>
                  <a:pt x="412" y="104"/>
                  <a:pt x="382" y="118"/>
                  <a:pt x="368" y="118"/>
                </a:cubicBezTo>
                <a:cubicBezTo>
                  <a:pt x="353" y="118"/>
                  <a:pt x="324" y="104"/>
                  <a:pt x="324" y="74"/>
                </a:cubicBezTo>
                <a:cubicBezTo>
                  <a:pt x="324" y="59"/>
                  <a:pt x="353" y="45"/>
                  <a:pt x="368" y="45"/>
                </a:cubicBezTo>
                <a:close/>
                <a:moveTo>
                  <a:pt x="250" y="45"/>
                </a:moveTo>
                <a:lnTo>
                  <a:pt x="250" y="45"/>
                </a:lnTo>
                <a:cubicBezTo>
                  <a:pt x="265" y="45"/>
                  <a:pt x="294" y="59"/>
                  <a:pt x="294" y="74"/>
                </a:cubicBezTo>
                <a:cubicBezTo>
                  <a:pt x="294" y="104"/>
                  <a:pt x="265" y="118"/>
                  <a:pt x="250" y="118"/>
                </a:cubicBezTo>
                <a:cubicBezTo>
                  <a:pt x="235" y="118"/>
                  <a:pt x="206" y="104"/>
                  <a:pt x="206" y="74"/>
                </a:cubicBezTo>
                <a:cubicBezTo>
                  <a:pt x="206" y="59"/>
                  <a:pt x="235" y="45"/>
                  <a:pt x="250" y="45"/>
                </a:cubicBezTo>
                <a:close/>
                <a:moveTo>
                  <a:pt x="294" y="589"/>
                </a:moveTo>
                <a:lnTo>
                  <a:pt x="294" y="589"/>
                </a:lnTo>
                <a:cubicBezTo>
                  <a:pt x="118" y="589"/>
                  <a:pt x="118" y="589"/>
                  <a:pt x="118" y="589"/>
                </a:cubicBezTo>
                <a:cubicBezTo>
                  <a:pt x="88" y="589"/>
                  <a:pt x="73" y="575"/>
                  <a:pt x="73" y="545"/>
                </a:cubicBezTo>
                <a:cubicBezTo>
                  <a:pt x="73" y="427"/>
                  <a:pt x="73" y="427"/>
                  <a:pt x="73" y="427"/>
                </a:cubicBezTo>
                <a:cubicBezTo>
                  <a:pt x="294" y="427"/>
                  <a:pt x="294" y="427"/>
                  <a:pt x="294" y="427"/>
                </a:cubicBezTo>
                <a:lnTo>
                  <a:pt x="294" y="589"/>
                </a:lnTo>
                <a:close/>
                <a:moveTo>
                  <a:pt x="294" y="398"/>
                </a:moveTo>
                <a:lnTo>
                  <a:pt x="294" y="398"/>
                </a:lnTo>
                <a:cubicBezTo>
                  <a:pt x="73" y="398"/>
                  <a:pt x="73" y="398"/>
                  <a:pt x="73" y="398"/>
                </a:cubicBezTo>
                <a:cubicBezTo>
                  <a:pt x="73" y="236"/>
                  <a:pt x="73" y="236"/>
                  <a:pt x="73" y="236"/>
                </a:cubicBezTo>
                <a:cubicBezTo>
                  <a:pt x="294" y="236"/>
                  <a:pt x="294" y="236"/>
                  <a:pt x="294" y="236"/>
                </a:cubicBezTo>
                <a:lnTo>
                  <a:pt x="294" y="398"/>
                </a:lnTo>
                <a:close/>
                <a:moveTo>
                  <a:pt x="544" y="545"/>
                </a:moveTo>
                <a:lnTo>
                  <a:pt x="544" y="545"/>
                </a:lnTo>
                <a:cubicBezTo>
                  <a:pt x="544" y="575"/>
                  <a:pt x="530" y="589"/>
                  <a:pt x="500" y="589"/>
                </a:cubicBezTo>
                <a:cubicBezTo>
                  <a:pt x="324" y="589"/>
                  <a:pt x="324" y="589"/>
                  <a:pt x="324" y="589"/>
                </a:cubicBezTo>
                <a:cubicBezTo>
                  <a:pt x="324" y="427"/>
                  <a:pt x="324" y="427"/>
                  <a:pt x="324" y="427"/>
                </a:cubicBezTo>
                <a:cubicBezTo>
                  <a:pt x="544" y="427"/>
                  <a:pt x="544" y="427"/>
                  <a:pt x="544" y="427"/>
                </a:cubicBezTo>
                <a:lnTo>
                  <a:pt x="544" y="545"/>
                </a:lnTo>
                <a:close/>
                <a:moveTo>
                  <a:pt x="544" y="398"/>
                </a:moveTo>
                <a:lnTo>
                  <a:pt x="544" y="398"/>
                </a:lnTo>
                <a:cubicBezTo>
                  <a:pt x="324" y="398"/>
                  <a:pt x="324" y="398"/>
                  <a:pt x="324" y="398"/>
                </a:cubicBezTo>
                <a:cubicBezTo>
                  <a:pt x="324" y="236"/>
                  <a:pt x="324" y="236"/>
                  <a:pt x="324" y="236"/>
                </a:cubicBezTo>
                <a:cubicBezTo>
                  <a:pt x="544" y="236"/>
                  <a:pt x="544" y="236"/>
                  <a:pt x="544" y="236"/>
                </a:cubicBezTo>
                <a:lnTo>
                  <a:pt x="544" y="398"/>
                </a:lnTo>
                <a:close/>
                <a:moveTo>
                  <a:pt x="559" y="192"/>
                </a:moveTo>
                <a:lnTo>
                  <a:pt x="559" y="192"/>
                </a:lnTo>
                <a:cubicBezTo>
                  <a:pt x="59" y="192"/>
                  <a:pt x="59" y="192"/>
                  <a:pt x="59" y="192"/>
                </a:cubicBezTo>
                <a:cubicBezTo>
                  <a:pt x="44" y="192"/>
                  <a:pt x="29" y="192"/>
                  <a:pt x="29" y="177"/>
                </a:cubicBezTo>
                <a:cubicBezTo>
                  <a:pt x="29" y="163"/>
                  <a:pt x="44" y="163"/>
                  <a:pt x="59" y="163"/>
                </a:cubicBezTo>
                <a:cubicBezTo>
                  <a:pt x="559" y="163"/>
                  <a:pt x="559" y="163"/>
                  <a:pt x="559" y="163"/>
                </a:cubicBezTo>
                <a:cubicBezTo>
                  <a:pt x="574" y="163"/>
                  <a:pt x="589" y="163"/>
                  <a:pt x="589" y="177"/>
                </a:cubicBezTo>
                <a:cubicBezTo>
                  <a:pt x="589" y="192"/>
                  <a:pt x="574" y="192"/>
                  <a:pt x="559" y="19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345" name="Freeform 2264">
            <a:extLst>
              <a:ext uri="{FF2B5EF4-FFF2-40B4-BE49-F238E27FC236}">
                <a16:creationId xmlns:a16="http://schemas.microsoft.com/office/drawing/2014/main" id="{C80E620F-1CD7-6A3E-368E-CAC89F7C8B83}"/>
              </a:ext>
            </a:extLst>
          </p:cNvPr>
          <p:cNvSpPr>
            <a:spLocks noEditPoints="1"/>
          </p:cNvSpPr>
          <p:nvPr/>
        </p:nvSpPr>
        <p:spPr bwMode="auto">
          <a:xfrm>
            <a:off x="563825" y="3377012"/>
            <a:ext cx="1031698" cy="1058829"/>
          </a:xfrm>
          <a:custGeom>
            <a:avLst/>
            <a:gdLst>
              <a:gd name="T0" fmla="*/ 696 w 1445"/>
              <a:gd name="T1" fmla="*/ 1099 h 1483"/>
              <a:gd name="T2" fmla="*/ 752 w 1445"/>
              <a:gd name="T3" fmla="*/ 1073 h 1483"/>
              <a:gd name="T4" fmla="*/ 741 w 1445"/>
              <a:gd name="T5" fmla="*/ 1098 h 1483"/>
              <a:gd name="T6" fmla="*/ 703 w 1445"/>
              <a:gd name="T7" fmla="*/ 1061 h 1483"/>
              <a:gd name="T8" fmla="*/ 702 w 1445"/>
              <a:gd name="T9" fmla="*/ 1018 h 1483"/>
              <a:gd name="T10" fmla="*/ 742 w 1445"/>
              <a:gd name="T11" fmla="*/ 1039 h 1483"/>
              <a:gd name="T12" fmla="*/ 852 w 1445"/>
              <a:gd name="T13" fmla="*/ 1058 h 1483"/>
              <a:gd name="T14" fmla="*/ 858 w 1445"/>
              <a:gd name="T15" fmla="*/ 1029 h 1483"/>
              <a:gd name="T16" fmla="*/ 873 w 1445"/>
              <a:gd name="T17" fmla="*/ 995 h 1483"/>
              <a:gd name="T18" fmla="*/ 1333 w 1445"/>
              <a:gd name="T19" fmla="*/ 171 h 1483"/>
              <a:gd name="T20" fmla="*/ 1061 w 1445"/>
              <a:gd name="T21" fmla="*/ 311 h 1483"/>
              <a:gd name="T22" fmla="*/ 998 w 1445"/>
              <a:gd name="T23" fmla="*/ 402 h 1483"/>
              <a:gd name="T24" fmla="*/ 933 w 1445"/>
              <a:gd name="T25" fmla="*/ 615 h 1483"/>
              <a:gd name="T26" fmla="*/ 917 w 1445"/>
              <a:gd name="T27" fmla="*/ 747 h 1483"/>
              <a:gd name="T28" fmla="*/ 1014 w 1445"/>
              <a:gd name="T29" fmla="*/ 945 h 1483"/>
              <a:gd name="T30" fmla="*/ 951 w 1445"/>
              <a:gd name="T31" fmla="*/ 961 h 1483"/>
              <a:gd name="T32" fmla="*/ 889 w 1445"/>
              <a:gd name="T33" fmla="*/ 961 h 1483"/>
              <a:gd name="T34" fmla="*/ 884 w 1445"/>
              <a:gd name="T35" fmla="*/ 929 h 1483"/>
              <a:gd name="T36" fmla="*/ 839 w 1445"/>
              <a:gd name="T37" fmla="*/ 961 h 1483"/>
              <a:gd name="T38" fmla="*/ 817 w 1445"/>
              <a:gd name="T39" fmla="*/ 1041 h 1483"/>
              <a:gd name="T40" fmla="*/ 769 w 1445"/>
              <a:gd name="T41" fmla="*/ 1064 h 1483"/>
              <a:gd name="T42" fmla="*/ 755 w 1445"/>
              <a:gd name="T43" fmla="*/ 1005 h 1483"/>
              <a:gd name="T44" fmla="*/ 771 w 1445"/>
              <a:gd name="T45" fmla="*/ 926 h 1483"/>
              <a:gd name="T46" fmla="*/ 741 w 1445"/>
              <a:gd name="T47" fmla="*/ 971 h 1483"/>
              <a:gd name="T48" fmla="*/ 590 w 1445"/>
              <a:gd name="T49" fmla="*/ 1111 h 1483"/>
              <a:gd name="T50" fmla="*/ 619 w 1445"/>
              <a:gd name="T51" fmla="*/ 1231 h 1483"/>
              <a:gd name="T52" fmla="*/ 613 w 1445"/>
              <a:gd name="T53" fmla="*/ 1328 h 1483"/>
              <a:gd name="T54" fmla="*/ 662 w 1445"/>
              <a:gd name="T55" fmla="*/ 1437 h 1483"/>
              <a:gd name="T56" fmla="*/ 610 w 1445"/>
              <a:gd name="T57" fmla="*/ 1472 h 1483"/>
              <a:gd name="T58" fmla="*/ 556 w 1445"/>
              <a:gd name="T59" fmla="*/ 1445 h 1483"/>
              <a:gd name="T60" fmla="*/ 550 w 1445"/>
              <a:gd name="T61" fmla="*/ 1442 h 1483"/>
              <a:gd name="T62" fmla="*/ 513 w 1445"/>
              <a:gd name="T63" fmla="*/ 1453 h 1483"/>
              <a:gd name="T64" fmla="*/ 526 w 1445"/>
              <a:gd name="T65" fmla="*/ 1435 h 1483"/>
              <a:gd name="T66" fmla="*/ 496 w 1445"/>
              <a:gd name="T67" fmla="*/ 1443 h 1483"/>
              <a:gd name="T68" fmla="*/ 448 w 1445"/>
              <a:gd name="T69" fmla="*/ 1418 h 1483"/>
              <a:gd name="T70" fmla="*/ 438 w 1445"/>
              <a:gd name="T71" fmla="*/ 1385 h 1483"/>
              <a:gd name="T72" fmla="*/ 394 w 1445"/>
              <a:gd name="T73" fmla="*/ 1364 h 1483"/>
              <a:gd name="T74" fmla="*/ 399 w 1445"/>
              <a:gd name="T75" fmla="*/ 1320 h 1483"/>
              <a:gd name="T76" fmla="*/ 386 w 1445"/>
              <a:gd name="T77" fmla="*/ 1341 h 1483"/>
              <a:gd name="T78" fmla="*/ 379 w 1445"/>
              <a:gd name="T79" fmla="*/ 1358 h 1483"/>
              <a:gd name="T80" fmla="*/ 357 w 1445"/>
              <a:gd name="T81" fmla="*/ 1349 h 1483"/>
              <a:gd name="T82" fmla="*/ 358 w 1445"/>
              <a:gd name="T83" fmla="*/ 1309 h 1483"/>
              <a:gd name="T84" fmla="*/ 429 w 1445"/>
              <a:gd name="T85" fmla="*/ 1274 h 1483"/>
              <a:gd name="T86" fmla="*/ 407 w 1445"/>
              <a:gd name="T87" fmla="*/ 1213 h 1483"/>
              <a:gd name="T88" fmla="*/ 413 w 1445"/>
              <a:gd name="T89" fmla="*/ 1175 h 1483"/>
              <a:gd name="T90" fmla="*/ 425 w 1445"/>
              <a:gd name="T91" fmla="*/ 1150 h 1483"/>
              <a:gd name="T92" fmla="*/ 442 w 1445"/>
              <a:gd name="T93" fmla="*/ 1122 h 1483"/>
              <a:gd name="T94" fmla="*/ 434 w 1445"/>
              <a:gd name="T95" fmla="*/ 1071 h 1483"/>
              <a:gd name="T96" fmla="*/ 431 w 1445"/>
              <a:gd name="T97" fmla="*/ 1052 h 1483"/>
              <a:gd name="T98" fmla="*/ 450 w 1445"/>
              <a:gd name="T99" fmla="*/ 1018 h 1483"/>
              <a:gd name="T100" fmla="*/ 434 w 1445"/>
              <a:gd name="T101" fmla="*/ 985 h 1483"/>
              <a:gd name="T102" fmla="*/ 325 w 1445"/>
              <a:gd name="T103" fmla="*/ 995 h 1483"/>
              <a:gd name="T104" fmla="*/ 395 w 1445"/>
              <a:gd name="T105" fmla="*/ 938 h 1483"/>
              <a:gd name="T106" fmla="*/ 369 w 1445"/>
              <a:gd name="T107" fmla="*/ 888 h 1483"/>
              <a:gd name="T108" fmla="*/ 280 w 1445"/>
              <a:gd name="T109" fmla="*/ 874 h 1483"/>
              <a:gd name="T110" fmla="*/ 165 w 1445"/>
              <a:gd name="T111" fmla="*/ 840 h 1483"/>
              <a:gd name="T112" fmla="*/ 334 w 1445"/>
              <a:gd name="T113" fmla="*/ 851 h 1483"/>
              <a:gd name="T114" fmla="*/ 489 w 1445"/>
              <a:gd name="T115" fmla="*/ 727 h 1483"/>
              <a:gd name="T116" fmla="*/ 624 w 1445"/>
              <a:gd name="T117" fmla="*/ 555 h 1483"/>
              <a:gd name="T118" fmla="*/ 887 w 1445"/>
              <a:gd name="T119" fmla="*/ 396 h 1483"/>
              <a:gd name="T120" fmla="*/ 950 w 1445"/>
              <a:gd name="T121" fmla="*/ 33 h 1483"/>
              <a:gd name="T122" fmla="*/ 1083 w 1445"/>
              <a:gd name="T123" fmla="*/ 1 h 1483"/>
              <a:gd name="T124" fmla="*/ 1220 w 1445"/>
              <a:gd name="T125" fmla="*/ 64 h 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45" h="1483">
                <a:moveTo>
                  <a:pt x="389" y="1368"/>
                </a:moveTo>
                <a:lnTo>
                  <a:pt x="389" y="1370"/>
                </a:lnTo>
                <a:lnTo>
                  <a:pt x="390" y="1370"/>
                </a:lnTo>
                <a:lnTo>
                  <a:pt x="390" y="1371"/>
                </a:lnTo>
                <a:lnTo>
                  <a:pt x="390" y="1372"/>
                </a:lnTo>
                <a:lnTo>
                  <a:pt x="390" y="1373"/>
                </a:lnTo>
                <a:lnTo>
                  <a:pt x="389" y="1373"/>
                </a:lnTo>
                <a:lnTo>
                  <a:pt x="389" y="1372"/>
                </a:lnTo>
                <a:lnTo>
                  <a:pt x="389" y="1371"/>
                </a:lnTo>
                <a:lnTo>
                  <a:pt x="388" y="1370"/>
                </a:lnTo>
                <a:lnTo>
                  <a:pt x="387" y="1370"/>
                </a:lnTo>
                <a:lnTo>
                  <a:pt x="387" y="1368"/>
                </a:lnTo>
                <a:lnTo>
                  <a:pt x="387" y="1370"/>
                </a:lnTo>
                <a:lnTo>
                  <a:pt x="386" y="1370"/>
                </a:lnTo>
                <a:lnTo>
                  <a:pt x="387" y="1370"/>
                </a:lnTo>
                <a:lnTo>
                  <a:pt x="387" y="1371"/>
                </a:lnTo>
                <a:lnTo>
                  <a:pt x="386" y="1371"/>
                </a:lnTo>
                <a:lnTo>
                  <a:pt x="386" y="1370"/>
                </a:lnTo>
                <a:lnTo>
                  <a:pt x="386" y="1368"/>
                </a:lnTo>
                <a:lnTo>
                  <a:pt x="386" y="1367"/>
                </a:lnTo>
                <a:lnTo>
                  <a:pt x="384" y="1366"/>
                </a:lnTo>
                <a:lnTo>
                  <a:pt x="384" y="1365"/>
                </a:lnTo>
                <a:lnTo>
                  <a:pt x="386" y="1364"/>
                </a:lnTo>
                <a:lnTo>
                  <a:pt x="387" y="1365"/>
                </a:lnTo>
                <a:lnTo>
                  <a:pt x="387" y="1366"/>
                </a:lnTo>
                <a:lnTo>
                  <a:pt x="388" y="1367"/>
                </a:lnTo>
                <a:lnTo>
                  <a:pt x="389" y="1368"/>
                </a:lnTo>
                <a:close/>
                <a:moveTo>
                  <a:pt x="389" y="1361"/>
                </a:moveTo>
                <a:lnTo>
                  <a:pt x="389" y="1359"/>
                </a:lnTo>
                <a:lnTo>
                  <a:pt x="389" y="1358"/>
                </a:lnTo>
                <a:lnTo>
                  <a:pt x="390" y="1358"/>
                </a:lnTo>
                <a:lnTo>
                  <a:pt x="390" y="1359"/>
                </a:lnTo>
                <a:lnTo>
                  <a:pt x="389" y="1359"/>
                </a:lnTo>
                <a:lnTo>
                  <a:pt x="389" y="1361"/>
                </a:lnTo>
                <a:close/>
                <a:moveTo>
                  <a:pt x="379" y="1324"/>
                </a:moveTo>
                <a:lnTo>
                  <a:pt x="378" y="1324"/>
                </a:lnTo>
                <a:lnTo>
                  <a:pt x="377" y="1325"/>
                </a:lnTo>
                <a:lnTo>
                  <a:pt x="375" y="1326"/>
                </a:lnTo>
                <a:lnTo>
                  <a:pt x="373" y="1326"/>
                </a:lnTo>
                <a:lnTo>
                  <a:pt x="373" y="1328"/>
                </a:lnTo>
                <a:lnTo>
                  <a:pt x="372" y="1328"/>
                </a:lnTo>
                <a:lnTo>
                  <a:pt x="372" y="1329"/>
                </a:lnTo>
                <a:lnTo>
                  <a:pt x="373" y="1330"/>
                </a:lnTo>
                <a:lnTo>
                  <a:pt x="373" y="1331"/>
                </a:lnTo>
                <a:lnTo>
                  <a:pt x="373" y="1332"/>
                </a:lnTo>
                <a:lnTo>
                  <a:pt x="373" y="1333"/>
                </a:lnTo>
                <a:lnTo>
                  <a:pt x="373" y="1334"/>
                </a:lnTo>
                <a:lnTo>
                  <a:pt x="374" y="1336"/>
                </a:lnTo>
                <a:lnTo>
                  <a:pt x="374" y="1337"/>
                </a:lnTo>
                <a:lnTo>
                  <a:pt x="373" y="1337"/>
                </a:lnTo>
                <a:lnTo>
                  <a:pt x="373" y="1338"/>
                </a:lnTo>
                <a:lnTo>
                  <a:pt x="372" y="1339"/>
                </a:lnTo>
                <a:lnTo>
                  <a:pt x="372" y="1340"/>
                </a:lnTo>
                <a:lnTo>
                  <a:pt x="370" y="1342"/>
                </a:lnTo>
                <a:lnTo>
                  <a:pt x="369" y="1343"/>
                </a:lnTo>
                <a:lnTo>
                  <a:pt x="367" y="1343"/>
                </a:lnTo>
                <a:lnTo>
                  <a:pt x="367" y="1345"/>
                </a:lnTo>
                <a:lnTo>
                  <a:pt x="366" y="1345"/>
                </a:lnTo>
                <a:lnTo>
                  <a:pt x="366" y="1346"/>
                </a:lnTo>
                <a:lnTo>
                  <a:pt x="365" y="1347"/>
                </a:lnTo>
                <a:lnTo>
                  <a:pt x="365" y="1348"/>
                </a:lnTo>
                <a:lnTo>
                  <a:pt x="364" y="1347"/>
                </a:lnTo>
                <a:lnTo>
                  <a:pt x="363" y="1347"/>
                </a:lnTo>
                <a:lnTo>
                  <a:pt x="362" y="1347"/>
                </a:lnTo>
                <a:lnTo>
                  <a:pt x="362" y="1346"/>
                </a:lnTo>
                <a:lnTo>
                  <a:pt x="363" y="1346"/>
                </a:lnTo>
                <a:lnTo>
                  <a:pt x="363" y="1345"/>
                </a:lnTo>
                <a:lnTo>
                  <a:pt x="364" y="1345"/>
                </a:lnTo>
                <a:lnTo>
                  <a:pt x="364" y="1343"/>
                </a:lnTo>
                <a:lnTo>
                  <a:pt x="365" y="1342"/>
                </a:lnTo>
                <a:lnTo>
                  <a:pt x="366" y="1341"/>
                </a:lnTo>
                <a:lnTo>
                  <a:pt x="366" y="1340"/>
                </a:lnTo>
                <a:lnTo>
                  <a:pt x="367" y="1339"/>
                </a:lnTo>
                <a:lnTo>
                  <a:pt x="367" y="1338"/>
                </a:lnTo>
                <a:lnTo>
                  <a:pt x="367" y="1337"/>
                </a:lnTo>
                <a:lnTo>
                  <a:pt x="367" y="1336"/>
                </a:lnTo>
                <a:lnTo>
                  <a:pt x="366" y="1336"/>
                </a:lnTo>
                <a:lnTo>
                  <a:pt x="366" y="1334"/>
                </a:lnTo>
                <a:lnTo>
                  <a:pt x="367" y="1333"/>
                </a:lnTo>
                <a:lnTo>
                  <a:pt x="367" y="1332"/>
                </a:lnTo>
                <a:lnTo>
                  <a:pt x="367" y="1331"/>
                </a:lnTo>
                <a:lnTo>
                  <a:pt x="369" y="1330"/>
                </a:lnTo>
                <a:lnTo>
                  <a:pt x="369" y="1329"/>
                </a:lnTo>
                <a:lnTo>
                  <a:pt x="369" y="1328"/>
                </a:lnTo>
                <a:lnTo>
                  <a:pt x="367" y="1326"/>
                </a:lnTo>
                <a:lnTo>
                  <a:pt x="369" y="1326"/>
                </a:lnTo>
                <a:lnTo>
                  <a:pt x="370" y="1325"/>
                </a:lnTo>
                <a:lnTo>
                  <a:pt x="371" y="1325"/>
                </a:lnTo>
                <a:lnTo>
                  <a:pt x="372" y="1325"/>
                </a:lnTo>
                <a:lnTo>
                  <a:pt x="372" y="1324"/>
                </a:lnTo>
                <a:lnTo>
                  <a:pt x="373" y="1324"/>
                </a:lnTo>
                <a:lnTo>
                  <a:pt x="374" y="1324"/>
                </a:lnTo>
                <a:lnTo>
                  <a:pt x="375" y="1324"/>
                </a:lnTo>
                <a:lnTo>
                  <a:pt x="377" y="1324"/>
                </a:lnTo>
                <a:lnTo>
                  <a:pt x="378" y="1324"/>
                </a:lnTo>
                <a:lnTo>
                  <a:pt x="378" y="1323"/>
                </a:lnTo>
                <a:lnTo>
                  <a:pt x="379" y="1323"/>
                </a:lnTo>
                <a:lnTo>
                  <a:pt x="379" y="1324"/>
                </a:lnTo>
                <a:close/>
                <a:moveTo>
                  <a:pt x="697" y="1099"/>
                </a:moveTo>
                <a:lnTo>
                  <a:pt x="696" y="1099"/>
                </a:lnTo>
                <a:lnTo>
                  <a:pt x="696" y="1098"/>
                </a:lnTo>
                <a:lnTo>
                  <a:pt x="694" y="1098"/>
                </a:lnTo>
                <a:lnTo>
                  <a:pt x="694" y="1097"/>
                </a:lnTo>
                <a:lnTo>
                  <a:pt x="693" y="1097"/>
                </a:lnTo>
                <a:lnTo>
                  <a:pt x="693" y="1096"/>
                </a:lnTo>
                <a:lnTo>
                  <a:pt x="693" y="1095"/>
                </a:lnTo>
                <a:lnTo>
                  <a:pt x="693" y="1092"/>
                </a:lnTo>
                <a:lnTo>
                  <a:pt x="693" y="1091"/>
                </a:lnTo>
                <a:lnTo>
                  <a:pt x="693" y="1089"/>
                </a:lnTo>
                <a:lnTo>
                  <a:pt x="693" y="1087"/>
                </a:lnTo>
                <a:lnTo>
                  <a:pt x="693" y="1085"/>
                </a:lnTo>
                <a:lnTo>
                  <a:pt x="693" y="1080"/>
                </a:lnTo>
                <a:lnTo>
                  <a:pt x="692" y="1077"/>
                </a:lnTo>
                <a:lnTo>
                  <a:pt x="692" y="1075"/>
                </a:lnTo>
                <a:lnTo>
                  <a:pt x="692" y="1074"/>
                </a:lnTo>
                <a:lnTo>
                  <a:pt x="693" y="1074"/>
                </a:lnTo>
                <a:lnTo>
                  <a:pt x="694" y="1074"/>
                </a:lnTo>
                <a:lnTo>
                  <a:pt x="696" y="1074"/>
                </a:lnTo>
                <a:lnTo>
                  <a:pt x="697" y="1074"/>
                </a:lnTo>
                <a:lnTo>
                  <a:pt x="699" y="1075"/>
                </a:lnTo>
                <a:lnTo>
                  <a:pt x="700" y="1075"/>
                </a:lnTo>
                <a:lnTo>
                  <a:pt x="701" y="1077"/>
                </a:lnTo>
                <a:lnTo>
                  <a:pt x="701" y="1078"/>
                </a:lnTo>
                <a:lnTo>
                  <a:pt x="701" y="1079"/>
                </a:lnTo>
                <a:lnTo>
                  <a:pt x="701" y="1080"/>
                </a:lnTo>
                <a:lnTo>
                  <a:pt x="701" y="1082"/>
                </a:lnTo>
                <a:lnTo>
                  <a:pt x="700" y="1085"/>
                </a:lnTo>
                <a:lnTo>
                  <a:pt x="700" y="1086"/>
                </a:lnTo>
                <a:lnTo>
                  <a:pt x="700" y="1087"/>
                </a:lnTo>
                <a:lnTo>
                  <a:pt x="701" y="1088"/>
                </a:lnTo>
                <a:lnTo>
                  <a:pt x="701" y="1089"/>
                </a:lnTo>
                <a:lnTo>
                  <a:pt x="701" y="1090"/>
                </a:lnTo>
                <a:lnTo>
                  <a:pt x="701" y="1092"/>
                </a:lnTo>
                <a:lnTo>
                  <a:pt x="701" y="1094"/>
                </a:lnTo>
                <a:lnTo>
                  <a:pt x="701" y="1096"/>
                </a:lnTo>
                <a:lnTo>
                  <a:pt x="700" y="1097"/>
                </a:lnTo>
                <a:lnTo>
                  <a:pt x="700" y="1098"/>
                </a:lnTo>
                <a:lnTo>
                  <a:pt x="699" y="1098"/>
                </a:lnTo>
                <a:lnTo>
                  <a:pt x="699" y="1099"/>
                </a:lnTo>
                <a:lnTo>
                  <a:pt x="698" y="1099"/>
                </a:lnTo>
                <a:lnTo>
                  <a:pt x="697" y="1099"/>
                </a:lnTo>
                <a:close/>
                <a:moveTo>
                  <a:pt x="434" y="1018"/>
                </a:moveTo>
                <a:lnTo>
                  <a:pt x="427" y="1018"/>
                </a:lnTo>
                <a:lnTo>
                  <a:pt x="427" y="1016"/>
                </a:lnTo>
                <a:lnTo>
                  <a:pt x="427" y="1014"/>
                </a:lnTo>
                <a:lnTo>
                  <a:pt x="429" y="1012"/>
                </a:lnTo>
                <a:lnTo>
                  <a:pt x="429" y="1011"/>
                </a:lnTo>
                <a:lnTo>
                  <a:pt x="430" y="1010"/>
                </a:lnTo>
                <a:lnTo>
                  <a:pt x="442" y="1010"/>
                </a:lnTo>
                <a:lnTo>
                  <a:pt x="446" y="1010"/>
                </a:lnTo>
                <a:lnTo>
                  <a:pt x="447" y="1010"/>
                </a:lnTo>
                <a:lnTo>
                  <a:pt x="448" y="1010"/>
                </a:lnTo>
                <a:lnTo>
                  <a:pt x="448" y="1012"/>
                </a:lnTo>
                <a:lnTo>
                  <a:pt x="448" y="1013"/>
                </a:lnTo>
                <a:lnTo>
                  <a:pt x="449" y="1014"/>
                </a:lnTo>
                <a:lnTo>
                  <a:pt x="449" y="1016"/>
                </a:lnTo>
                <a:lnTo>
                  <a:pt x="448" y="1018"/>
                </a:lnTo>
                <a:lnTo>
                  <a:pt x="434" y="1018"/>
                </a:lnTo>
                <a:close/>
                <a:moveTo>
                  <a:pt x="723" y="1014"/>
                </a:moveTo>
                <a:lnTo>
                  <a:pt x="725" y="1019"/>
                </a:lnTo>
                <a:lnTo>
                  <a:pt x="725" y="1020"/>
                </a:lnTo>
                <a:lnTo>
                  <a:pt x="724" y="1020"/>
                </a:lnTo>
                <a:lnTo>
                  <a:pt x="723" y="1020"/>
                </a:lnTo>
                <a:lnTo>
                  <a:pt x="722" y="1018"/>
                </a:lnTo>
                <a:lnTo>
                  <a:pt x="720" y="1016"/>
                </a:lnTo>
                <a:lnTo>
                  <a:pt x="719" y="1016"/>
                </a:lnTo>
                <a:lnTo>
                  <a:pt x="718" y="1016"/>
                </a:lnTo>
                <a:lnTo>
                  <a:pt x="718" y="1018"/>
                </a:lnTo>
                <a:lnTo>
                  <a:pt x="718" y="1019"/>
                </a:lnTo>
                <a:lnTo>
                  <a:pt x="718" y="1020"/>
                </a:lnTo>
                <a:lnTo>
                  <a:pt x="719" y="1021"/>
                </a:lnTo>
                <a:lnTo>
                  <a:pt x="720" y="1022"/>
                </a:lnTo>
                <a:lnTo>
                  <a:pt x="720" y="1023"/>
                </a:lnTo>
                <a:lnTo>
                  <a:pt x="722" y="1023"/>
                </a:lnTo>
                <a:lnTo>
                  <a:pt x="723" y="1023"/>
                </a:lnTo>
                <a:lnTo>
                  <a:pt x="724" y="1023"/>
                </a:lnTo>
                <a:lnTo>
                  <a:pt x="725" y="1023"/>
                </a:lnTo>
                <a:lnTo>
                  <a:pt x="725" y="1022"/>
                </a:lnTo>
                <a:lnTo>
                  <a:pt x="726" y="1022"/>
                </a:lnTo>
                <a:lnTo>
                  <a:pt x="727" y="1022"/>
                </a:lnTo>
                <a:lnTo>
                  <a:pt x="727" y="1023"/>
                </a:lnTo>
                <a:lnTo>
                  <a:pt x="729" y="1027"/>
                </a:lnTo>
                <a:lnTo>
                  <a:pt x="738" y="1046"/>
                </a:lnTo>
                <a:lnTo>
                  <a:pt x="740" y="1047"/>
                </a:lnTo>
                <a:lnTo>
                  <a:pt x="740" y="1048"/>
                </a:lnTo>
                <a:lnTo>
                  <a:pt x="741" y="1050"/>
                </a:lnTo>
                <a:lnTo>
                  <a:pt x="742" y="1053"/>
                </a:lnTo>
                <a:lnTo>
                  <a:pt x="743" y="1055"/>
                </a:lnTo>
                <a:lnTo>
                  <a:pt x="743" y="1056"/>
                </a:lnTo>
                <a:lnTo>
                  <a:pt x="744" y="1057"/>
                </a:lnTo>
                <a:lnTo>
                  <a:pt x="745" y="1061"/>
                </a:lnTo>
                <a:lnTo>
                  <a:pt x="745" y="1062"/>
                </a:lnTo>
                <a:lnTo>
                  <a:pt x="746" y="1062"/>
                </a:lnTo>
                <a:lnTo>
                  <a:pt x="746" y="1063"/>
                </a:lnTo>
                <a:lnTo>
                  <a:pt x="748" y="1064"/>
                </a:lnTo>
                <a:lnTo>
                  <a:pt x="748" y="1065"/>
                </a:lnTo>
                <a:lnTo>
                  <a:pt x="749" y="1066"/>
                </a:lnTo>
                <a:lnTo>
                  <a:pt x="749" y="1067"/>
                </a:lnTo>
                <a:lnTo>
                  <a:pt x="750" y="1069"/>
                </a:lnTo>
                <a:lnTo>
                  <a:pt x="752" y="1073"/>
                </a:lnTo>
                <a:lnTo>
                  <a:pt x="752" y="1074"/>
                </a:lnTo>
                <a:lnTo>
                  <a:pt x="752" y="1075"/>
                </a:lnTo>
                <a:lnTo>
                  <a:pt x="753" y="1075"/>
                </a:lnTo>
                <a:lnTo>
                  <a:pt x="753" y="1077"/>
                </a:lnTo>
                <a:lnTo>
                  <a:pt x="753" y="1078"/>
                </a:lnTo>
                <a:lnTo>
                  <a:pt x="754" y="1080"/>
                </a:lnTo>
                <a:lnTo>
                  <a:pt x="755" y="1081"/>
                </a:lnTo>
                <a:lnTo>
                  <a:pt x="755" y="1082"/>
                </a:lnTo>
                <a:lnTo>
                  <a:pt x="755" y="1083"/>
                </a:lnTo>
                <a:lnTo>
                  <a:pt x="757" y="1086"/>
                </a:lnTo>
                <a:lnTo>
                  <a:pt x="757" y="1087"/>
                </a:lnTo>
                <a:lnTo>
                  <a:pt x="755" y="1088"/>
                </a:lnTo>
                <a:lnTo>
                  <a:pt x="755" y="1089"/>
                </a:lnTo>
                <a:lnTo>
                  <a:pt x="755" y="1090"/>
                </a:lnTo>
                <a:lnTo>
                  <a:pt x="755" y="1091"/>
                </a:lnTo>
                <a:lnTo>
                  <a:pt x="754" y="1091"/>
                </a:lnTo>
                <a:lnTo>
                  <a:pt x="754" y="1092"/>
                </a:lnTo>
                <a:lnTo>
                  <a:pt x="754" y="1094"/>
                </a:lnTo>
                <a:lnTo>
                  <a:pt x="753" y="1094"/>
                </a:lnTo>
                <a:lnTo>
                  <a:pt x="753" y="1095"/>
                </a:lnTo>
                <a:lnTo>
                  <a:pt x="752" y="1095"/>
                </a:lnTo>
                <a:lnTo>
                  <a:pt x="752" y="1097"/>
                </a:lnTo>
                <a:lnTo>
                  <a:pt x="752" y="1098"/>
                </a:lnTo>
                <a:lnTo>
                  <a:pt x="752" y="1099"/>
                </a:lnTo>
                <a:lnTo>
                  <a:pt x="752" y="1100"/>
                </a:lnTo>
                <a:lnTo>
                  <a:pt x="753" y="1102"/>
                </a:lnTo>
                <a:lnTo>
                  <a:pt x="753" y="1103"/>
                </a:lnTo>
                <a:lnTo>
                  <a:pt x="754" y="1103"/>
                </a:lnTo>
                <a:lnTo>
                  <a:pt x="754" y="1104"/>
                </a:lnTo>
                <a:lnTo>
                  <a:pt x="754" y="1105"/>
                </a:lnTo>
                <a:lnTo>
                  <a:pt x="754" y="1106"/>
                </a:lnTo>
                <a:lnTo>
                  <a:pt x="754" y="1107"/>
                </a:lnTo>
                <a:lnTo>
                  <a:pt x="753" y="1108"/>
                </a:lnTo>
                <a:lnTo>
                  <a:pt x="752" y="1110"/>
                </a:lnTo>
                <a:lnTo>
                  <a:pt x="751" y="1111"/>
                </a:lnTo>
                <a:lnTo>
                  <a:pt x="750" y="1111"/>
                </a:lnTo>
                <a:lnTo>
                  <a:pt x="750" y="1112"/>
                </a:lnTo>
                <a:lnTo>
                  <a:pt x="749" y="1113"/>
                </a:lnTo>
                <a:lnTo>
                  <a:pt x="748" y="1114"/>
                </a:lnTo>
                <a:lnTo>
                  <a:pt x="748" y="1115"/>
                </a:lnTo>
                <a:lnTo>
                  <a:pt x="746" y="1115"/>
                </a:lnTo>
                <a:lnTo>
                  <a:pt x="745" y="1116"/>
                </a:lnTo>
                <a:lnTo>
                  <a:pt x="744" y="1116"/>
                </a:lnTo>
                <a:lnTo>
                  <a:pt x="743" y="1117"/>
                </a:lnTo>
                <a:lnTo>
                  <a:pt x="742" y="1117"/>
                </a:lnTo>
                <a:lnTo>
                  <a:pt x="741" y="1117"/>
                </a:lnTo>
                <a:lnTo>
                  <a:pt x="740" y="1117"/>
                </a:lnTo>
                <a:lnTo>
                  <a:pt x="740" y="1119"/>
                </a:lnTo>
                <a:lnTo>
                  <a:pt x="738" y="1119"/>
                </a:lnTo>
                <a:lnTo>
                  <a:pt x="738" y="1117"/>
                </a:lnTo>
                <a:lnTo>
                  <a:pt x="737" y="1117"/>
                </a:lnTo>
                <a:lnTo>
                  <a:pt x="736" y="1117"/>
                </a:lnTo>
                <a:lnTo>
                  <a:pt x="735" y="1117"/>
                </a:lnTo>
                <a:lnTo>
                  <a:pt x="734" y="1117"/>
                </a:lnTo>
                <a:lnTo>
                  <a:pt x="734" y="1116"/>
                </a:lnTo>
                <a:lnTo>
                  <a:pt x="733" y="1116"/>
                </a:lnTo>
                <a:lnTo>
                  <a:pt x="732" y="1115"/>
                </a:lnTo>
                <a:lnTo>
                  <a:pt x="731" y="1115"/>
                </a:lnTo>
                <a:lnTo>
                  <a:pt x="731" y="1114"/>
                </a:lnTo>
                <a:lnTo>
                  <a:pt x="732" y="1114"/>
                </a:lnTo>
                <a:lnTo>
                  <a:pt x="733" y="1114"/>
                </a:lnTo>
                <a:lnTo>
                  <a:pt x="734" y="1114"/>
                </a:lnTo>
                <a:lnTo>
                  <a:pt x="736" y="1114"/>
                </a:lnTo>
                <a:lnTo>
                  <a:pt x="737" y="1114"/>
                </a:lnTo>
                <a:lnTo>
                  <a:pt x="738" y="1114"/>
                </a:lnTo>
                <a:lnTo>
                  <a:pt x="738" y="1115"/>
                </a:lnTo>
                <a:lnTo>
                  <a:pt x="738" y="1116"/>
                </a:lnTo>
                <a:lnTo>
                  <a:pt x="740" y="1116"/>
                </a:lnTo>
                <a:lnTo>
                  <a:pt x="741" y="1116"/>
                </a:lnTo>
                <a:lnTo>
                  <a:pt x="741" y="1115"/>
                </a:lnTo>
                <a:lnTo>
                  <a:pt x="742" y="1116"/>
                </a:lnTo>
                <a:lnTo>
                  <a:pt x="742" y="1115"/>
                </a:lnTo>
                <a:lnTo>
                  <a:pt x="743" y="1115"/>
                </a:lnTo>
                <a:lnTo>
                  <a:pt x="744" y="1115"/>
                </a:lnTo>
                <a:lnTo>
                  <a:pt x="745" y="1114"/>
                </a:lnTo>
                <a:lnTo>
                  <a:pt x="746" y="1114"/>
                </a:lnTo>
                <a:lnTo>
                  <a:pt x="746" y="1113"/>
                </a:lnTo>
                <a:lnTo>
                  <a:pt x="746" y="1112"/>
                </a:lnTo>
                <a:lnTo>
                  <a:pt x="748" y="1112"/>
                </a:lnTo>
                <a:lnTo>
                  <a:pt x="748" y="1111"/>
                </a:lnTo>
                <a:lnTo>
                  <a:pt x="748" y="1110"/>
                </a:lnTo>
                <a:lnTo>
                  <a:pt x="749" y="1110"/>
                </a:lnTo>
                <a:lnTo>
                  <a:pt x="749" y="1108"/>
                </a:lnTo>
                <a:lnTo>
                  <a:pt x="749" y="1107"/>
                </a:lnTo>
                <a:lnTo>
                  <a:pt x="749" y="1106"/>
                </a:lnTo>
                <a:lnTo>
                  <a:pt x="749" y="1105"/>
                </a:lnTo>
                <a:lnTo>
                  <a:pt x="749" y="1104"/>
                </a:lnTo>
                <a:lnTo>
                  <a:pt x="749" y="1103"/>
                </a:lnTo>
                <a:lnTo>
                  <a:pt x="748" y="1103"/>
                </a:lnTo>
                <a:lnTo>
                  <a:pt x="748" y="1102"/>
                </a:lnTo>
                <a:lnTo>
                  <a:pt x="746" y="1102"/>
                </a:lnTo>
                <a:lnTo>
                  <a:pt x="746" y="1100"/>
                </a:lnTo>
                <a:lnTo>
                  <a:pt x="746" y="1099"/>
                </a:lnTo>
                <a:lnTo>
                  <a:pt x="746" y="1098"/>
                </a:lnTo>
                <a:lnTo>
                  <a:pt x="745" y="1098"/>
                </a:lnTo>
                <a:lnTo>
                  <a:pt x="744" y="1098"/>
                </a:lnTo>
                <a:lnTo>
                  <a:pt x="743" y="1098"/>
                </a:lnTo>
                <a:lnTo>
                  <a:pt x="743" y="1099"/>
                </a:lnTo>
                <a:lnTo>
                  <a:pt x="742" y="1099"/>
                </a:lnTo>
                <a:lnTo>
                  <a:pt x="741" y="1098"/>
                </a:lnTo>
                <a:lnTo>
                  <a:pt x="740" y="1098"/>
                </a:lnTo>
                <a:lnTo>
                  <a:pt x="738" y="1098"/>
                </a:lnTo>
                <a:lnTo>
                  <a:pt x="737" y="1098"/>
                </a:lnTo>
                <a:lnTo>
                  <a:pt x="736" y="1097"/>
                </a:lnTo>
                <a:lnTo>
                  <a:pt x="735" y="1097"/>
                </a:lnTo>
                <a:lnTo>
                  <a:pt x="734" y="1097"/>
                </a:lnTo>
                <a:lnTo>
                  <a:pt x="734" y="1098"/>
                </a:lnTo>
                <a:lnTo>
                  <a:pt x="734" y="1099"/>
                </a:lnTo>
                <a:lnTo>
                  <a:pt x="733" y="1099"/>
                </a:lnTo>
                <a:lnTo>
                  <a:pt x="733" y="1100"/>
                </a:lnTo>
                <a:lnTo>
                  <a:pt x="733" y="1102"/>
                </a:lnTo>
                <a:lnTo>
                  <a:pt x="733" y="1103"/>
                </a:lnTo>
                <a:lnTo>
                  <a:pt x="732" y="1103"/>
                </a:lnTo>
                <a:lnTo>
                  <a:pt x="732" y="1104"/>
                </a:lnTo>
                <a:lnTo>
                  <a:pt x="731" y="1104"/>
                </a:lnTo>
                <a:lnTo>
                  <a:pt x="729" y="1106"/>
                </a:lnTo>
                <a:lnTo>
                  <a:pt x="728" y="1106"/>
                </a:lnTo>
                <a:lnTo>
                  <a:pt x="728" y="1107"/>
                </a:lnTo>
                <a:lnTo>
                  <a:pt x="726" y="1107"/>
                </a:lnTo>
                <a:lnTo>
                  <a:pt x="725" y="1108"/>
                </a:lnTo>
                <a:lnTo>
                  <a:pt x="723" y="1108"/>
                </a:lnTo>
                <a:lnTo>
                  <a:pt x="723" y="1110"/>
                </a:lnTo>
                <a:lnTo>
                  <a:pt x="723" y="1111"/>
                </a:lnTo>
                <a:lnTo>
                  <a:pt x="724" y="1111"/>
                </a:lnTo>
                <a:lnTo>
                  <a:pt x="724" y="1112"/>
                </a:lnTo>
                <a:lnTo>
                  <a:pt x="725" y="1113"/>
                </a:lnTo>
                <a:lnTo>
                  <a:pt x="724" y="1114"/>
                </a:lnTo>
                <a:lnTo>
                  <a:pt x="724" y="1115"/>
                </a:lnTo>
                <a:lnTo>
                  <a:pt x="723" y="1115"/>
                </a:lnTo>
                <a:lnTo>
                  <a:pt x="722" y="1115"/>
                </a:lnTo>
                <a:lnTo>
                  <a:pt x="722" y="1114"/>
                </a:lnTo>
                <a:lnTo>
                  <a:pt x="720" y="1112"/>
                </a:lnTo>
                <a:lnTo>
                  <a:pt x="720" y="1111"/>
                </a:lnTo>
                <a:lnTo>
                  <a:pt x="719" y="1111"/>
                </a:lnTo>
                <a:lnTo>
                  <a:pt x="718" y="1111"/>
                </a:lnTo>
                <a:lnTo>
                  <a:pt x="717" y="1111"/>
                </a:lnTo>
                <a:lnTo>
                  <a:pt x="714" y="1113"/>
                </a:lnTo>
                <a:lnTo>
                  <a:pt x="712" y="1113"/>
                </a:lnTo>
                <a:lnTo>
                  <a:pt x="710" y="1113"/>
                </a:lnTo>
                <a:lnTo>
                  <a:pt x="709" y="1113"/>
                </a:lnTo>
                <a:lnTo>
                  <a:pt x="706" y="1113"/>
                </a:lnTo>
                <a:lnTo>
                  <a:pt x="702" y="1113"/>
                </a:lnTo>
                <a:lnTo>
                  <a:pt x="700" y="1113"/>
                </a:lnTo>
                <a:lnTo>
                  <a:pt x="699" y="1113"/>
                </a:lnTo>
                <a:lnTo>
                  <a:pt x="698" y="1113"/>
                </a:lnTo>
                <a:lnTo>
                  <a:pt x="697" y="1112"/>
                </a:lnTo>
                <a:lnTo>
                  <a:pt x="696" y="1112"/>
                </a:lnTo>
                <a:lnTo>
                  <a:pt x="696" y="1111"/>
                </a:lnTo>
                <a:lnTo>
                  <a:pt x="694" y="1110"/>
                </a:lnTo>
                <a:lnTo>
                  <a:pt x="694" y="1108"/>
                </a:lnTo>
                <a:lnTo>
                  <a:pt x="693" y="1107"/>
                </a:lnTo>
                <a:lnTo>
                  <a:pt x="693" y="1106"/>
                </a:lnTo>
                <a:lnTo>
                  <a:pt x="693" y="1105"/>
                </a:lnTo>
                <a:lnTo>
                  <a:pt x="693" y="1104"/>
                </a:lnTo>
                <a:lnTo>
                  <a:pt x="694" y="1103"/>
                </a:lnTo>
                <a:lnTo>
                  <a:pt x="694" y="1102"/>
                </a:lnTo>
                <a:lnTo>
                  <a:pt x="696" y="1102"/>
                </a:lnTo>
                <a:lnTo>
                  <a:pt x="696" y="1100"/>
                </a:lnTo>
                <a:lnTo>
                  <a:pt x="698" y="1100"/>
                </a:lnTo>
                <a:lnTo>
                  <a:pt x="699" y="1100"/>
                </a:lnTo>
                <a:lnTo>
                  <a:pt x="700" y="1099"/>
                </a:lnTo>
                <a:lnTo>
                  <a:pt x="701" y="1098"/>
                </a:lnTo>
                <a:lnTo>
                  <a:pt x="702" y="1096"/>
                </a:lnTo>
                <a:lnTo>
                  <a:pt x="702" y="1094"/>
                </a:lnTo>
                <a:lnTo>
                  <a:pt x="703" y="1092"/>
                </a:lnTo>
                <a:lnTo>
                  <a:pt x="703" y="1090"/>
                </a:lnTo>
                <a:lnTo>
                  <a:pt x="703" y="1089"/>
                </a:lnTo>
                <a:lnTo>
                  <a:pt x="702" y="1087"/>
                </a:lnTo>
                <a:lnTo>
                  <a:pt x="702" y="1086"/>
                </a:lnTo>
                <a:lnTo>
                  <a:pt x="702" y="1085"/>
                </a:lnTo>
                <a:lnTo>
                  <a:pt x="702" y="1083"/>
                </a:lnTo>
                <a:lnTo>
                  <a:pt x="702" y="1082"/>
                </a:lnTo>
                <a:lnTo>
                  <a:pt x="702" y="1081"/>
                </a:lnTo>
                <a:lnTo>
                  <a:pt x="702" y="1080"/>
                </a:lnTo>
                <a:lnTo>
                  <a:pt x="702" y="1078"/>
                </a:lnTo>
                <a:lnTo>
                  <a:pt x="702" y="1077"/>
                </a:lnTo>
                <a:lnTo>
                  <a:pt x="700" y="1075"/>
                </a:lnTo>
                <a:lnTo>
                  <a:pt x="699" y="1074"/>
                </a:lnTo>
                <a:lnTo>
                  <a:pt x="698" y="1074"/>
                </a:lnTo>
                <a:lnTo>
                  <a:pt x="696" y="1073"/>
                </a:lnTo>
                <a:lnTo>
                  <a:pt x="694" y="1072"/>
                </a:lnTo>
                <a:lnTo>
                  <a:pt x="693" y="1072"/>
                </a:lnTo>
                <a:lnTo>
                  <a:pt x="693" y="1071"/>
                </a:lnTo>
                <a:lnTo>
                  <a:pt x="692" y="1070"/>
                </a:lnTo>
                <a:lnTo>
                  <a:pt x="692" y="1067"/>
                </a:lnTo>
                <a:lnTo>
                  <a:pt x="692" y="1064"/>
                </a:lnTo>
                <a:lnTo>
                  <a:pt x="692" y="1061"/>
                </a:lnTo>
                <a:lnTo>
                  <a:pt x="692" y="1060"/>
                </a:lnTo>
                <a:lnTo>
                  <a:pt x="692" y="1058"/>
                </a:lnTo>
                <a:lnTo>
                  <a:pt x="693" y="1057"/>
                </a:lnTo>
                <a:lnTo>
                  <a:pt x="694" y="1056"/>
                </a:lnTo>
                <a:lnTo>
                  <a:pt x="696" y="1056"/>
                </a:lnTo>
                <a:lnTo>
                  <a:pt x="698" y="1056"/>
                </a:lnTo>
                <a:lnTo>
                  <a:pt x="699" y="1056"/>
                </a:lnTo>
                <a:lnTo>
                  <a:pt x="699" y="1057"/>
                </a:lnTo>
                <a:lnTo>
                  <a:pt x="700" y="1058"/>
                </a:lnTo>
                <a:lnTo>
                  <a:pt x="701" y="1058"/>
                </a:lnTo>
                <a:lnTo>
                  <a:pt x="702" y="1058"/>
                </a:lnTo>
                <a:lnTo>
                  <a:pt x="703" y="1060"/>
                </a:lnTo>
                <a:lnTo>
                  <a:pt x="703" y="1061"/>
                </a:lnTo>
                <a:lnTo>
                  <a:pt x="705" y="1063"/>
                </a:lnTo>
                <a:lnTo>
                  <a:pt x="706" y="1064"/>
                </a:lnTo>
                <a:lnTo>
                  <a:pt x="706" y="1063"/>
                </a:lnTo>
                <a:lnTo>
                  <a:pt x="706" y="1062"/>
                </a:lnTo>
                <a:lnTo>
                  <a:pt x="705" y="1060"/>
                </a:lnTo>
                <a:lnTo>
                  <a:pt x="705" y="1058"/>
                </a:lnTo>
                <a:lnTo>
                  <a:pt x="703" y="1056"/>
                </a:lnTo>
                <a:lnTo>
                  <a:pt x="702" y="1056"/>
                </a:lnTo>
                <a:lnTo>
                  <a:pt x="701" y="1055"/>
                </a:lnTo>
                <a:lnTo>
                  <a:pt x="700" y="1055"/>
                </a:lnTo>
                <a:lnTo>
                  <a:pt x="699" y="1054"/>
                </a:lnTo>
                <a:lnTo>
                  <a:pt x="698" y="1054"/>
                </a:lnTo>
                <a:lnTo>
                  <a:pt x="696" y="1054"/>
                </a:lnTo>
                <a:lnTo>
                  <a:pt x="694" y="1054"/>
                </a:lnTo>
                <a:lnTo>
                  <a:pt x="693" y="1053"/>
                </a:lnTo>
                <a:lnTo>
                  <a:pt x="692" y="1052"/>
                </a:lnTo>
                <a:lnTo>
                  <a:pt x="692" y="1050"/>
                </a:lnTo>
                <a:lnTo>
                  <a:pt x="692" y="1049"/>
                </a:lnTo>
                <a:lnTo>
                  <a:pt x="692" y="1047"/>
                </a:lnTo>
                <a:lnTo>
                  <a:pt x="693" y="1045"/>
                </a:lnTo>
                <a:lnTo>
                  <a:pt x="693" y="1041"/>
                </a:lnTo>
                <a:lnTo>
                  <a:pt x="693" y="1039"/>
                </a:lnTo>
                <a:lnTo>
                  <a:pt x="693" y="1038"/>
                </a:lnTo>
                <a:lnTo>
                  <a:pt x="693" y="1036"/>
                </a:lnTo>
                <a:lnTo>
                  <a:pt x="693" y="1035"/>
                </a:lnTo>
                <a:lnTo>
                  <a:pt x="694" y="1033"/>
                </a:lnTo>
                <a:lnTo>
                  <a:pt x="694" y="1032"/>
                </a:lnTo>
                <a:lnTo>
                  <a:pt x="696" y="1032"/>
                </a:lnTo>
                <a:lnTo>
                  <a:pt x="697" y="1032"/>
                </a:lnTo>
                <a:lnTo>
                  <a:pt x="698" y="1032"/>
                </a:lnTo>
                <a:lnTo>
                  <a:pt x="699" y="1033"/>
                </a:lnTo>
                <a:lnTo>
                  <a:pt x="700" y="1033"/>
                </a:lnTo>
                <a:lnTo>
                  <a:pt x="700" y="1035"/>
                </a:lnTo>
                <a:lnTo>
                  <a:pt x="701" y="1035"/>
                </a:lnTo>
                <a:lnTo>
                  <a:pt x="701" y="1036"/>
                </a:lnTo>
                <a:lnTo>
                  <a:pt x="702" y="1036"/>
                </a:lnTo>
                <a:lnTo>
                  <a:pt x="702" y="1035"/>
                </a:lnTo>
                <a:lnTo>
                  <a:pt x="703" y="1035"/>
                </a:lnTo>
                <a:lnTo>
                  <a:pt x="703" y="1033"/>
                </a:lnTo>
                <a:lnTo>
                  <a:pt x="702" y="1032"/>
                </a:lnTo>
                <a:lnTo>
                  <a:pt x="701" y="1032"/>
                </a:lnTo>
                <a:lnTo>
                  <a:pt x="700" y="1032"/>
                </a:lnTo>
                <a:lnTo>
                  <a:pt x="699" y="1031"/>
                </a:lnTo>
                <a:lnTo>
                  <a:pt x="698" y="1031"/>
                </a:lnTo>
                <a:lnTo>
                  <a:pt x="697" y="1031"/>
                </a:lnTo>
                <a:lnTo>
                  <a:pt x="697" y="1030"/>
                </a:lnTo>
                <a:lnTo>
                  <a:pt x="696" y="1030"/>
                </a:lnTo>
                <a:lnTo>
                  <a:pt x="696" y="1029"/>
                </a:lnTo>
                <a:lnTo>
                  <a:pt x="696" y="1028"/>
                </a:lnTo>
                <a:lnTo>
                  <a:pt x="696" y="1027"/>
                </a:lnTo>
                <a:lnTo>
                  <a:pt x="696" y="1025"/>
                </a:lnTo>
                <a:lnTo>
                  <a:pt x="696" y="1024"/>
                </a:lnTo>
                <a:lnTo>
                  <a:pt x="696" y="1023"/>
                </a:lnTo>
                <a:lnTo>
                  <a:pt x="697" y="1023"/>
                </a:lnTo>
                <a:lnTo>
                  <a:pt x="697" y="1022"/>
                </a:lnTo>
                <a:lnTo>
                  <a:pt x="697" y="1021"/>
                </a:lnTo>
                <a:lnTo>
                  <a:pt x="698" y="1021"/>
                </a:lnTo>
                <a:lnTo>
                  <a:pt x="699" y="1021"/>
                </a:lnTo>
                <a:lnTo>
                  <a:pt x="700" y="1021"/>
                </a:lnTo>
                <a:lnTo>
                  <a:pt x="701" y="1021"/>
                </a:lnTo>
                <a:lnTo>
                  <a:pt x="702" y="1021"/>
                </a:lnTo>
                <a:lnTo>
                  <a:pt x="702" y="1022"/>
                </a:lnTo>
                <a:lnTo>
                  <a:pt x="703" y="1022"/>
                </a:lnTo>
                <a:lnTo>
                  <a:pt x="703" y="1023"/>
                </a:lnTo>
                <a:lnTo>
                  <a:pt x="705" y="1024"/>
                </a:lnTo>
                <a:lnTo>
                  <a:pt x="705" y="1025"/>
                </a:lnTo>
                <a:lnTo>
                  <a:pt x="706" y="1025"/>
                </a:lnTo>
                <a:lnTo>
                  <a:pt x="706" y="1027"/>
                </a:lnTo>
                <a:lnTo>
                  <a:pt x="707" y="1027"/>
                </a:lnTo>
                <a:lnTo>
                  <a:pt x="708" y="1027"/>
                </a:lnTo>
                <a:lnTo>
                  <a:pt x="708" y="1025"/>
                </a:lnTo>
                <a:lnTo>
                  <a:pt x="707" y="1025"/>
                </a:lnTo>
                <a:lnTo>
                  <a:pt x="707" y="1024"/>
                </a:lnTo>
                <a:lnTo>
                  <a:pt x="706" y="1024"/>
                </a:lnTo>
                <a:lnTo>
                  <a:pt x="706" y="1023"/>
                </a:lnTo>
                <a:lnTo>
                  <a:pt x="705" y="1023"/>
                </a:lnTo>
                <a:lnTo>
                  <a:pt x="705" y="1022"/>
                </a:lnTo>
                <a:lnTo>
                  <a:pt x="703" y="1022"/>
                </a:lnTo>
                <a:lnTo>
                  <a:pt x="703" y="1021"/>
                </a:lnTo>
                <a:lnTo>
                  <a:pt x="703" y="1020"/>
                </a:lnTo>
                <a:lnTo>
                  <a:pt x="705" y="1020"/>
                </a:lnTo>
                <a:lnTo>
                  <a:pt x="705" y="1019"/>
                </a:lnTo>
                <a:lnTo>
                  <a:pt x="706" y="1019"/>
                </a:lnTo>
                <a:lnTo>
                  <a:pt x="706" y="1018"/>
                </a:lnTo>
                <a:lnTo>
                  <a:pt x="708" y="1019"/>
                </a:lnTo>
                <a:lnTo>
                  <a:pt x="708" y="1018"/>
                </a:lnTo>
                <a:lnTo>
                  <a:pt x="709" y="1018"/>
                </a:lnTo>
                <a:lnTo>
                  <a:pt x="710" y="1018"/>
                </a:lnTo>
                <a:lnTo>
                  <a:pt x="711" y="1018"/>
                </a:lnTo>
                <a:lnTo>
                  <a:pt x="711" y="1016"/>
                </a:lnTo>
                <a:lnTo>
                  <a:pt x="711" y="1015"/>
                </a:lnTo>
                <a:lnTo>
                  <a:pt x="710" y="1015"/>
                </a:lnTo>
                <a:lnTo>
                  <a:pt x="709" y="1016"/>
                </a:lnTo>
                <a:lnTo>
                  <a:pt x="708" y="1016"/>
                </a:lnTo>
                <a:lnTo>
                  <a:pt x="707" y="1018"/>
                </a:lnTo>
                <a:lnTo>
                  <a:pt x="707" y="1016"/>
                </a:lnTo>
                <a:lnTo>
                  <a:pt x="706" y="1018"/>
                </a:lnTo>
                <a:lnTo>
                  <a:pt x="705" y="1018"/>
                </a:lnTo>
                <a:lnTo>
                  <a:pt x="703" y="1018"/>
                </a:lnTo>
                <a:lnTo>
                  <a:pt x="702" y="1018"/>
                </a:lnTo>
                <a:lnTo>
                  <a:pt x="702" y="1019"/>
                </a:lnTo>
                <a:lnTo>
                  <a:pt x="701" y="1019"/>
                </a:lnTo>
                <a:lnTo>
                  <a:pt x="700" y="1020"/>
                </a:lnTo>
                <a:lnTo>
                  <a:pt x="699" y="1020"/>
                </a:lnTo>
                <a:lnTo>
                  <a:pt x="698" y="1019"/>
                </a:lnTo>
                <a:lnTo>
                  <a:pt x="697" y="1018"/>
                </a:lnTo>
                <a:lnTo>
                  <a:pt x="697" y="1015"/>
                </a:lnTo>
                <a:lnTo>
                  <a:pt x="697" y="1013"/>
                </a:lnTo>
                <a:lnTo>
                  <a:pt x="698" y="1007"/>
                </a:lnTo>
                <a:lnTo>
                  <a:pt x="699" y="1003"/>
                </a:lnTo>
                <a:lnTo>
                  <a:pt x="699" y="994"/>
                </a:lnTo>
                <a:lnTo>
                  <a:pt x="700" y="994"/>
                </a:lnTo>
                <a:lnTo>
                  <a:pt x="700" y="993"/>
                </a:lnTo>
                <a:lnTo>
                  <a:pt x="700" y="991"/>
                </a:lnTo>
                <a:lnTo>
                  <a:pt x="699" y="990"/>
                </a:lnTo>
                <a:lnTo>
                  <a:pt x="697" y="989"/>
                </a:lnTo>
                <a:lnTo>
                  <a:pt x="699" y="987"/>
                </a:lnTo>
                <a:lnTo>
                  <a:pt x="705" y="980"/>
                </a:lnTo>
                <a:lnTo>
                  <a:pt x="706" y="980"/>
                </a:lnTo>
                <a:lnTo>
                  <a:pt x="706" y="981"/>
                </a:lnTo>
                <a:lnTo>
                  <a:pt x="708" y="982"/>
                </a:lnTo>
                <a:lnTo>
                  <a:pt x="709" y="983"/>
                </a:lnTo>
                <a:lnTo>
                  <a:pt x="709" y="985"/>
                </a:lnTo>
                <a:lnTo>
                  <a:pt x="709" y="986"/>
                </a:lnTo>
                <a:lnTo>
                  <a:pt x="710" y="987"/>
                </a:lnTo>
                <a:lnTo>
                  <a:pt x="712" y="991"/>
                </a:lnTo>
                <a:lnTo>
                  <a:pt x="714" y="994"/>
                </a:lnTo>
                <a:lnTo>
                  <a:pt x="714" y="996"/>
                </a:lnTo>
                <a:lnTo>
                  <a:pt x="716" y="999"/>
                </a:lnTo>
                <a:lnTo>
                  <a:pt x="717" y="1002"/>
                </a:lnTo>
                <a:lnTo>
                  <a:pt x="720" y="1010"/>
                </a:lnTo>
                <a:lnTo>
                  <a:pt x="723" y="1014"/>
                </a:lnTo>
                <a:close/>
                <a:moveTo>
                  <a:pt x="743" y="977"/>
                </a:moveTo>
                <a:lnTo>
                  <a:pt x="743" y="978"/>
                </a:lnTo>
                <a:lnTo>
                  <a:pt x="743" y="979"/>
                </a:lnTo>
                <a:lnTo>
                  <a:pt x="742" y="979"/>
                </a:lnTo>
                <a:lnTo>
                  <a:pt x="743" y="980"/>
                </a:lnTo>
                <a:lnTo>
                  <a:pt x="743" y="981"/>
                </a:lnTo>
                <a:lnTo>
                  <a:pt x="744" y="981"/>
                </a:lnTo>
                <a:lnTo>
                  <a:pt x="744" y="980"/>
                </a:lnTo>
                <a:lnTo>
                  <a:pt x="745" y="979"/>
                </a:lnTo>
                <a:lnTo>
                  <a:pt x="745" y="978"/>
                </a:lnTo>
                <a:lnTo>
                  <a:pt x="746" y="978"/>
                </a:lnTo>
                <a:lnTo>
                  <a:pt x="746" y="977"/>
                </a:lnTo>
                <a:lnTo>
                  <a:pt x="748" y="977"/>
                </a:lnTo>
                <a:lnTo>
                  <a:pt x="748" y="978"/>
                </a:lnTo>
                <a:lnTo>
                  <a:pt x="749" y="978"/>
                </a:lnTo>
                <a:lnTo>
                  <a:pt x="749" y="980"/>
                </a:lnTo>
                <a:lnTo>
                  <a:pt x="749" y="981"/>
                </a:lnTo>
                <a:lnTo>
                  <a:pt x="750" y="981"/>
                </a:lnTo>
                <a:lnTo>
                  <a:pt x="750" y="982"/>
                </a:lnTo>
                <a:lnTo>
                  <a:pt x="750" y="983"/>
                </a:lnTo>
                <a:lnTo>
                  <a:pt x="750" y="985"/>
                </a:lnTo>
                <a:lnTo>
                  <a:pt x="750" y="986"/>
                </a:lnTo>
                <a:lnTo>
                  <a:pt x="750" y="987"/>
                </a:lnTo>
                <a:lnTo>
                  <a:pt x="750" y="988"/>
                </a:lnTo>
                <a:lnTo>
                  <a:pt x="749" y="989"/>
                </a:lnTo>
                <a:lnTo>
                  <a:pt x="749" y="990"/>
                </a:lnTo>
                <a:lnTo>
                  <a:pt x="748" y="993"/>
                </a:lnTo>
                <a:lnTo>
                  <a:pt x="748" y="994"/>
                </a:lnTo>
                <a:lnTo>
                  <a:pt x="748" y="995"/>
                </a:lnTo>
                <a:lnTo>
                  <a:pt x="746" y="996"/>
                </a:lnTo>
                <a:lnTo>
                  <a:pt x="745" y="997"/>
                </a:lnTo>
                <a:lnTo>
                  <a:pt x="744" y="998"/>
                </a:lnTo>
                <a:lnTo>
                  <a:pt x="744" y="999"/>
                </a:lnTo>
                <a:lnTo>
                  <a:pt x="743" y="999"/>
                </a:lnTo>
                <a:lnTo>
                  <a:pt x="743" y="1000"/>
                </a:lnTo>
                <a:lnTo>
                  <a:pt x="743" y="1002"/>
                </a:lnTo>
                <a:lnTo>
                  <a:pt x="743" y="1003"/>
                </a:lnTo>
                <a:lnTo>
                  <a:pt x="744" y="1003"/>
                </a:lnTo>
                <a:lnTo>
                  <a:pt x="744" y="1004"/>
                </a:lnTo>
                <a:lnTo>
                  <a:pt x="745" y="1004"/>
                </a:lnTo>
                <a:lnTo>
                  <a:pt x="745" y="1006"/>
                </a:lnTo>
                <a:lnTo>
                  <a:pt x="745" y="1007"/>
                </a:lnTo>
                <a:lnTo>
                  <a:pt x="745" y="1008"/>
                </a:lnTo>
                <a:lnTo>
                  <a:pt x="745" y="1011"/>
                </a:lnTo>
                <a:lnTo>
                  <a:pt x="744" y="1013"/>
                </a:lnTo>
                <a:lnTo>
                  <a:pt x="744" y="1014"/>
                </a:lnTo>
                <a:lnTo>
                  <a:pt x="744" y="1015"/>
                </a:lnTo>
                <a:lnTo>
                  <a:pt x="744" y="1018"/>
                </a:lnTo>
                <a:lnTo>
                  <a:pt x="744" y="1019"/>
                </a:lnTo>
                <a:lnTo>
                  <a:pt x="744" y="1020"/>
                </a:lnTo>
                <a:lnTo>
                  <a:pt x="744" y="1021"/>
                </a:lnTo>
                <a:lnTo>
                  <a:pt x="744" y="1025"/>
                </a:lnTo>
                <a:lnTo>
                  <a:pt x="745" y="1027"/>
                </a:lnTo>
                <a:lnTo>
                  <a:pt x="745" y="1029"/>
                </a:lnTo>
                <a:lnTo>
                  <a:pt x="745" y="1030"/>
                </a:lnTo>
                <a:lnTo>
                  <a:pt x="744" y="1030"/>
                </a:lnTo>
                <a:lnTo>
                  <a:pt x="744" y="1031"/>
                </a:lnTo>
                <a:lnTo>
                  <a:pt x="744" y="1032"/>
                </a:lnTo>
                <a:lnTo>
                  <a:pt x="744" y="1033"/>
                </a:lnTo>
                <a:lnTo>
                  <a:pt x="744" y="1035"/>
                </a:lnTo>
                <a:lnTo>
                  <a:pt x="744" y="1036"/>
                </a:lnTo>
                <a:lnTo>
                  <a:pt x="744" y="1037"/>
                </a:lnTo>
                <a:lnTo>
                  <a:pt x="743" y="1038"/>
                </a:lnTo>
                <a:lnTo>
                  <a:pt x="743" y="1039"/>
                </a:lnTo>
                <a:lnTo>
                  <a:pt x="743" y="1040"/>
                </a:lnTo>
                <a:lnTo>
                  <a:pt x="743" y="1041"/>
                </a:lnTo>
                <a:lnTo>
                  <a:pt x="743" y="1040"/>
                </a:lnTo>
                <a:lnTo>
                  <a:pt x="742" y="1039"/>
                </a:lnTo>
                <a:lnTo>
                  <a:pt x="742" y="1038"/>
                </a:lnTo>
                <a:lnTo>
                  <a:pt x="742" y="1037"/>
                </a:lnTo>
                <a:lnTo>
                  <a:pt x="740" y="1035"/>
                </a:lnTo>
                <a:lnTo>
                  <a:pt x="740" y="1033"/>
                </a:lnTo>
                <a:lnTo>
                  <a:pt x="740" y="1032"/>
                </a:lnTo>
                <a:lnTo>
                  <a:pt x="738" y="1032"/>
                </a:lnTo>
                <a:lnTo>
                  <a:pt x="740" y="1033"/>
                </a:lnTo>
                <a:lnTo>
                  <a:pt x="738" y="1033"/>
                </a:lnTo>
                <a:lnTo>
                  <a:pt x="738" y="1032"/>
                </a:lnTo>
                <a:lnTo>
                  <a:pt x="738" y="1031"/>
                </a:lnTo>
                <a:lnTo>
                  <a:pt x="738" y="1030"/>
                </a:lnTo>
                <a:lnTo>
                  <a:pt x="737" y="1030"/>
                </a:lnTo>
                <a:lnTo>
                  <a:pt x="737" y="1029"/>
                </a:lnTo>
                <a:lnTo>
                  <a:pt x="737" y="1028"/>
                </a:lnTo>
                <a:lnTo>
                  <a:pt x="736" y="1027"/>
                </a:lnTo>
                <a:lnTo>
                  <a:pt x="734" y="1022"/>
                </a:lnTo>
                <a:lnTo>
                  <a:pt x="734" y="1021"/>
                </a:lnTo>
                <a:lnTo>
                  <a:pt x="733" y="1020"/>
                </a:lnTo>
                <a:lnTo>
                  <a:pt x="733" y="1019"/>
                </a:lnTo>
                <a:lnTo>
                  <a:pt x="731" y="1015"/>
                </a:lnTo>
                <a:lnTo>
                  <a:pt x="728" y="1010"/>
                </a:lnTo>
                <a:lnTo>
                  <a:pt x="727" y="1007"/>
                </a:lnTo>
                <a:lnTo>
                  <a:pt x="723" y="999"/>
                </a:lnTo>
                <a:lnTo>
                  <a:pt x="720" y="994"/>
                </a:lnTo>
                <a:lnTo>
                  <a:pt x="720" y="993"/>
                </a:lnTo>
                <a:lnTo>
                  <a:pt x="719" y="991"/>
                </a:lnTo>
                <a:lnTo>
                  <a:pt x="718" y="988"/>
                </a:lnTo>
                <a:lnTo>
                  <a:pt x="717" y="987"/>
                </a:lnTo>
                <a:lnTo>
                  <a:pt x="718" y="986"/>
                </a:lnTo>
                <a:lnTo>
                  <a:pt x="718" y="983"/>
                </a:lnTo>
                <a:lnTo>
                  <a:pt x="719" y="983"/>
                </a:lnTo>
                <a:lnTo>
                  <a:pt x="720" y="982"/>
                </a:lnTo>
                <a:lnTo>
                  <a:pt x="723" y="982"/>
                </a:lnTo>
                <a:lnTo>
                  <a:pt x="729" y="980"/>
                </a:lnTo>
                <a:lnTo>
                  <a:pt x="737" y="978"/>
                </a:lnTo>
                <a:lnTo>
                  <a:pt x="738" y="977"/>
                </a:lnTo>
                <a:lnTo>
                  <a:pt x="740" y="977"/>
                </a:lnTo>
                <a:lnTo>
                  <a:pt x="741" y="977"/>
                </a:lnTo>
                <a:lnTo>
                  <a:pt x="742" y="977"/>
                </a:lnTo>
                <a:lnTo>
                  <a:pt x="743" y="975"/>
                </a:lnTo>
                <a:lnTo>
                  <a:pt x="743" y="977"/>
                </a:lnTo>
                <a:close/>
                <a:moveTo>
                  <a:pt x="887" y="972"/>
                </a:moveTo>
                <a:lnTo>
                  <a:pt x="887" y="975"/>
                </a:lnTo>
                <a:lnTo>
                  <a:pt x="887" y="988"/>
                </a:lnTo>
                <a:lnTo>
                  <a:pt x="887" y="990"/>
                </a:lnTo>
                <a:lnTo>
                  <a:pt x="887" y="991"/>
                </a:lnTo>
                <a:lnTo>
                  <a:pt x="887" y="1007"/>
                </a:lnTo>
                <a:lnTo>
                  <a:pt x="887" y="1015"/>
                </a:lnTo>
                <a:lnTo>
                  <a:pt x="887" y="1018"/>
                </a:lnTo>
                <a:lnTo>
                  <a:pt x="887" y="1021"/>
                </a:lnTo>
                <a:lnTo>
                  <a:pt x="887" y="1023"/>
                </a:lnTo>
                <a:lnTo>
                  <a:pt x="887" y="1024"/>
                </a:lnTo>
                <a:lnTo>
                  <a:pt x="887" y="1029"/>
                </a:lnTo>
                <a:lnTo>
                  <a:pt x="887" y="1037"/>
                </a:lnTo>
                <a:lnTo>
                  <a:pt x="887" y="1040"/>
                </a:lnTo>
                <a:lnTo>
                  <a:pt x="887" y="1041"/>
                </a:lnTo>
                <a:lnTo>
                  <a:pt x="887" y="1043"/>
                </a:lnTo>
                <a:lnTo>
                  <a:pt x="887" y="1044"/>
                </a:lnTo>
                <a:lnTo>
                  <a:pt x="887" y="1050"/>
                </a:lnTo>
                <a:lnTo>
                  <a:pt x="887" y="1052"/>
                </a:lnTo>
                <a:lnTo>
                  <a:pt x="886" y="1053"/>
                </a:lnTo>
                <a:lnTo>
                  <a:pt x="884" y="1054"/>
                </a:lnTo>
                <a:lnTo>
                  <a:pt x="882" y="1055"/>
                </a:lnTo>
                <a:lnTo>
                  <a:pt x="881" y="1056"/>
                </a:lnTo>
                <a:lnTo>
                  <a:pt x="880" y="1057"/>
                </a:lnTo>
                <a:lnTo>
                  <a:pt x="875" y="1062"/>
                </a:lnTo>
                <a:lnTo>
                  <a:pt x="873" y="1063"/>
                </a:lnTo>
                <a:lnTo>
                  <a:pt x="869" y="1067"/>
                </a:lnTo>
                <a:lnTo>
                  <a:pt x="864" y="1072"/>
                </a:lnTo>
                <a:lnTo>
                  <a:pt x="856" y="1079"/>
                </a:lnTo>
                <a:lnTo>
                  <a:pt x="855" y="1080"/>
                </a:lnTo>
                <a:lnTo>
                  <a:pt x="853" y="1081"/>
                </a:lnTo>
                <a:lnTo>
                  <a:pt x="852" y="1082"/>
                </a:lnTo>
                <a:lnTo>
                  <a:pt x="836" y="1097"/>
                </a:lnTo>
                <a:lnTo>
                  <a:pt x="835" y="1097"/>
                </a:lnTo>
                <a:lnTo>
                  <a:pt x="835" y="1098"/>
                </a:lnTo>
                <a:lnTo>
                  <a:pt x="834" y="1098"/>
                </a:lnTo>
                <a:lnTo>
                  <a:pt x="831" y="1102"/>
                </a:lnTo>
                <a:lnTo>
                  <a:pt x="829" y="1103"/>
                </a:lnTo>
                <a:lnTo>
                  <a:pt x="828" y="1104"/>
                </a:lnTo>
                <a:lnTo>
                  <a:pt x="828" y="1103"/>
                </a:lnTo>
                <a:lnTo>
                  <a:pt x="830" y="1099"/>
                </a:lnTo>
                <a:lnTo>
                  <a:pt x="830" y="1098"/>
                </a:lnTo>
                <a:lnTo>
                  <a:pt x="831" y="1098"/>
                </a:lnTo>
                <a:lnTo>
                  <a:pt x="832" y="1095"/>
                </a:lnTo>
                <a:lnTo>
                  <a:pt x="834" y="1094"/>
                </a:lnTo>
                <a:lnTo>
                  <a:pt x="834" y="1092"/>
                </a:lnTo>
                <a:lnTo>
                  <a:pt x="835" y="1092"/>
                </a:lnTo>
                <a:lnTo>
                  <a:pt x="835" y="1091"/>
                </a:lnTo>
                <a:lnTo>
                  <a:pt x="836" y="1090"/>
                </a:lnTo>
                <a:lnTo>
                  <a:pt x="837" y="1088"/>
                </a:lnTo>
                <a:lnTo>
                  <a:pt x="837" y="1086"/>
                </a:lnTo>
                <a:lnTo>
                  <a:pt x="838" y="1085"/>
                </a:lnTo>
                <a:lnTo>
                  <a:pt x="839" y="1083"/>
                </a:lnTo>
                <a:lnTo>
                  <a:pt x="840" y="1081"/>
                </a:lnTo>
                <a:lnTo>
                  <a:pt x="848" y="1067"/>
                </a:lnTo>
                <a:lnTo>
                  <a:pt x="849" y="1064"/>
                </a:lnTo>
                <a:lnTo>
                  <a:pt x="852" y="1061"/>
                </a:lnTo>
                <a:lnTo>
                  <a:pt x="852" y="1060"/>
                </a:lnTo>
                <a:lnTo>
                  <a:pt x="852" y="1058"/>
                </a:lnTo>
                <a:lnTo>
                  <a:pt x="852" y="1057"/>
                </a:lnTo>
                <a:lnTo>
                  <a:pt x="852" y="1056"/>
                </a:lnTo>
                <a:lnTo>
                  <a:pt x="852" y="1055"/>
                </a:lnTo>
                <a:lnTo>
                  <a:pt x="850" y="1053"/>
                </a:lnTo>
                <a:lnTo>
                  <a:pt x="849" y="1053"/>
                </a:lnTo>
                <a:lnTo>
                  <a:pt x="849" y="1052"/>
                </a:lnTo>
                <a:lnTo>
                  <a:pt x="848" y="1052"/>
                </a:lnTo>
                <a:lnTo>
                  <a:pt x="847" y="1052"/>
                </a:lnTo>
                <a:lnTo>
                  <a:pt x="847" y="1050"/>
                </a:lnTo>
                <a:lnTo>
                  <a:pt x="847" y="1049"/>
                </a:lnTo>
                <a:lnTo>
                  <a:pt x="846" y="1049"/>
                </a:lnTo>
                <a:lnTo>
                  <a:pt x="846" y="1048"/>
                </a:lnTo>
                <a:lnTo>
                  <a:pt x="845" y="1048"/>
                </a:lnTo>
                <a:lnTo>
                  <a:pt x="846" y="1047"/>
                </a:lnTo>
                <a:lnTo>
                  <a:pt x="845" y="1047"/>
                </a:lnTo>
                <a:lnTo>
                  <a:pt x="845" y="1046"/>
                </a:lnTo>
                <a:lnTo>
                  <a:pt x="844" y="1044"/>
                </a:lnTo>
                <a:lnTo>
                  <a:pt x="844" y="1043"/>
                </a:lnTo>
                <a:lnTo>
                  <a:pt x="845" y="1043"/>
                </a:lnTo>
                <a:lnTo>
                  <a:pt x="845" y="1041"/>
                </a:lnTo>
                <a:lnTo>
                  <a:pt x="843" y="1039"/>
                </a:lnTo>
                <a:lnTo>
                  <a:pt x="838" y="1036"/>
                </a:lnTo>
                <a:lnTo>
                  <a:pt x="836" y="1033"/>
                </a:lnTo>
                <a:lnTo>
                  <a:pt x="835" y="1033"/>
                </a:lnTo>
                <a:lnTo>
                  <a:pt x="835" y="1032"/>
                </a:lnTo>
                <a:lnTo>
                  <a:pt x="834" y="1032"/>
                </a:lnTo>
                <a:lnTo>
                  <a:pt x="830" y="1031"/>
                </a:lnTo>
                <a:lnTo>
                  <a:pt x="829" y="1032"/>
                </a:lnTo>
                <a:lnTo>
                  <a:pt x="827" y="1030"/>
                </a:lnTo>
                <a:lnTo>
                  <a:pt x="827" y="1029"/>
                </a:lnTo>
                <a:lnTo>
                  <a:pt x="824" y="1027"/>
                </a:lnTo>
                <a:lnTo>
                  <a:pt x="821" y="1023"/>
                </a:lnTo>
                <a:lnTo>
                  <a:pt x="820" y="1024"/>
                </a:lnTo>
                <a:lnTo>
                  <a:pt x="819" y="1025"/>
                </a:lnTo>
                <a:lnTo>
                  <a:pt x="819" y="1024"/>
                </a:lnTo>
                <a:lnTo>
                  <a:pt x="818" y="1025"/>
                </a:lnTo>
                <a:lnTo>
                  <a:pt x="819" y="1023"/>
                </a:lnTo>
                <a:lnTo>
                  <a:pt x="819" y="1022"/>
                </a:lnTo>
                <a:lnTo>
                  <a:pt x="819" y="1021"/>
                </a:lnTo>
                <a:lnTo>
                  <a:pt x="818" y="1021"/>
                </a:lnTo>
                <a:lnTo>
                  <a:pt x="813" y="1016"/>
                </a:lnTo>
                <a:lnTo>
                  <a:pt x="813" y="1015"/>
                </a:lnTo>
                <a:lnTo>
                  <a:pt x="812" y="1015"/>
                </a:lnTo>
                <a:lnTo>
                  <a:pt x="812" y="1014"/>
                </a:lnTo>
                <a:lnTo>
                  <a:pt x="813" y="1013"/>
                </a:lnTo>
                <a:lnTo>
                  <a:pt x="813" y="1012"/>
                </a:lnTo>
                <a:lnTo>
                  <a:pt x="814" y="1012"/>
                </a:lnTo>
                <a:lnTo>
                  <a:pt x="815" y="1012"/>
                </a:lnTo>
                <a:lnTo>
                  <a:pt x="815" y="1013"/>
                </a:lnTo>
                <a:lnTo>
                  <a:pt x="817" y="1013"/>
                </a:lnTo>
                <a:lnTo>
                  <a:pt x="818" y="1014"/>
                </a:lnTo>
                <a:lnTo>
                  <a:pt x="819" y="1015"/>
                </a:lnTo>
                <a:lnTo>
                  <a:pt x="820" y="1015"/>
                </a:lnTo>
                <a:lnTo>
                  <a:pt x="820" y="1016"/>
                </a:lnTo>
                <a:lnTo>
                  <a:pt x="821" y="1015"/>
                </a:lnTo>
                <a:lnTo>
                  <a:pt x="822" y="1015"/>
                </a:lnTo>
                <a:lnTo>
                  <a:pt x="823" y="1015"/>
                </a:lnTo>
                <a:lnTo>
                  <a:pt x="824" y="1015"/>
                </a:lnTo>
                <a:lnTo>
                  <a:pt x="826" y="1015"/>
                </a:lnTo>
                <a:lnTo>
                  <a:pt x="827" y="1016"/>
                </a:lnTo>
                <a:lnTo>
                  <a:pt x="828" y="1016"/>
                </a:lnTo>
                <a:lnTo>
                  <a:pt x="828" y="1018"/>
                </a:lnTo>
                <a:lnTo>
                  <a:pt x="829" y="1018"/>
                </a:lnTo>
                <a:lnTo>
                  <a:pt x="830" y="1018"/>
                </a:lnTo>
                <a:lnTo>
                  <a:pt x="830" y="1019"/>
                </a:lnTo>
                <a:lnTo>
                  <a:pt x="831" y="1020"/>
                </a:lnTo>
                <a:lnTo>
                  <a:pt x="832" y="1021"/>
                </a:lnTo>
                <a:lnTo>
                  <a:pt x="832" y="1022"/>
                </a:lnTo>
                <a:lnTo>
                  <a:pt x="832" y="1023"/>
                </a:lnTo>
                <a:lnTo>
                  <a:pt x="832" y="1024"/>
                </a:lnTo>
                <a:lnTo>
                  <a:pt x="834" y="1025"/>
                </a:lnTo>
                <a:lnTo>
                  <a:pt x="832" y="1027"/>
                </a:lnTo>
                <a:lnTo>
                  <a:pt x="832" y="1028"/>
                </a:lnTo>
                <a:lnTo>
                  <a:pt x="834" y="1028"/>
                </a:lnTo>
                <a:lnTo>
                  <a:pt x="835" y="1028"/>
                </a:lnTo>
                <a:lnTo>
                  <a:pt x="835" y="1029"/>
                </a:lnTo>
                <a:lnTo>
                  <a:pt x="836" y="1030"/>
                </a:lnTo>
                <a:lnTo>
                  <a:pt x="838" y="1032"/>
                </a:lnTo>
                <a:lnTo>
                  <a:pt x="839" y="1033"/>
                </a:lnTo>
                <a:lnTo>
                  <a:pt x="840" y="1035"/>
                </a:lnTo>
                <a:lnTo>
                  <a:pt x="843" y="1037"/>
                </a:lnTo>
                <a:lnTo>
                  <a:pt x="844" y="1037"/>
                </a:lnTo>
                <a:lnTo>
                  <a:pt x="845" y="1039"/>
                </a:lnTo>
                <a:lnTo>
                  <a:pt x="846" y="1040"/>
                </a:lnTo>
                <a:lnTo>
                  <a:pt x="847" y="1040"/>
                </a:lnTo>
                <a:lnTo>
                  <a:pt x="848" y="1041"/>
                </a:lnTo>
                <a:lnTo>
                  <a:pt x="849" y="1041"/>
                </a:lnTo>
                <a:lnTo>
                  <a:pt x="850" y="1041"/>
                </a:lnTo>
                <a:lnTo>
                  <a:pt x="850" y="1040"/>
                </a:lnTo>
                <a:lnTo>
                  <a:pt x="852" y="1040"/>
                </a:lnTo>
                <a:lnTo>
                  <a:pt x="854" y="1039"/>
                </a:lnTo>
                <a:lnTo>
                  <a:pt x="853" y="1038"/>
                </a:lnTo>
                <a:lnTo>
                  <a:pt x="854" y="1038"/>
                </a:lnTo>
                <a:lnTo>
                  <a:pt x="854" y="1037"/>
                </a:lnTo>
                <a:lnTo>
                  <a:pt x="855" y="1037"/>
                </a:lnTo>
                <a:lnTo>
                  <a:pt x="855" y="1036"/>
                </a:lnTo>
                <a:lnTo>
                  <a:pt x="856" y="1032"/>
                </a:lnTo>
                <a:lnTo>
                  <a:pt x="857" y="1031"/>
                </a:lnTo>
                <a:lnTo>
                  <a:pt x="857" y="1029"/>
                </a:lnTo>
                <a:lnTo>
                  <a:pt x="858" y="1029"/>
                </a:lnTo>
                <a:lnTo>
                  <a:pt x="858" y="1030"/>
                </a:lnTo>
                <a:lnTo>
                  <a:pt x="858" y="1031"/>
                </a:lnTo>
                <a:lnTo>
                  <a:pt x="858" y="1032"/>
                </a:lnTo>
                <a:lnTo>
                  <a:pt x="858" y="1033"/>
                </a:lnTo>
                <a:lnTo>
                  <a:pt x="858" y="1035"/>
                </a:lnTo>
                <a:lnTo>
                  <a:pt x="860" y="1036"/>
                </a:lnTo>
                <a:lnTo>
                  <a:pt x="860" y="1037"/>
                </a:lnTo>
                <a:lnTo>
                  <a:pt x="861" y="1037"/>
                </a:lnTo>
                <a:lnTo>
                  <a:pt x="862" y="1037"/>
                </a:lnTo>
                <a:lnTo>
                  <a:pt x="863" y="1037"/>
                </a:lnTo>
                <a:lnTo>
                  <a:pt x="864" y="1037"/>
                </a:lnTo>
                <a:lnTo>
                  <a:pt x="865" y="1037"/>
                </a:lnTo>
                <a:lnTo>
                  <a:pt x="866" y="1036"/>
                </a:lnTo>
                <a:lnTo>
                  <a:pt x="867" y="1036"/>
                </a:lnTo>
                <a:lnTo>
                  <a:pt x="869" y="1036"/>
                </a:lnTo>
                <a:lnTo>
                  <a:pt x="870" y="1036"/>
                </a:lnTo>
                <a:lnTo>
                  <a:pt x="870" y="1035"/>
                </a:lnTo>
                <a:lnTo>
                  <a:pt x="871" y="1033"/>
                </a:lnTo>
                <a:lnTo>
                  <a:pt x="871" y="1032"/>
                </a:lnTo>
                <a:lnTo>
                  <a:pt x="871" y="1031"/>
                </a:lnTo>
                <a:lnTo>
                  <a:pt x="872" y="1031"/>
                </a:lnTo>
                <a:lnTo>
                  <a:pt x="873" y="1031"/>
                </a:lnTo>
                <a:lnTo>
                  <a:pt x="874" y="1032"/>
                </a:lnTo>
                <a:lnTo>
                  <a:pt x="874" y="1033"/>
                </a:lnTo>
                <a:lnTo>
                  <a:pt x="874" y="1035"/>
                </a:lnTo>
                <a:lnTo>
                  <a:pt x="874" y="1038"/>
                </a:lnTo>
                <a:lnTo>
                  <a:pt x="874" y="1037"/>
                </a:lnTo>
                <a:lnTo>
                  <a:pt x="874" y="1036"/>
                </a:lnTo>
                <a:lnTo>
                  <a:pt x="874" y="1033"/>
                </a:lnTo>
                <a:lnTo>
                  <a:pt x="874" y="1032"/>
                </a:lnTo>
                <a:lnTo>
                  <a:pt x="874" y="1031"/>
                </a:lnTo>
                <a:lnTo>
                  <a:pt x="875" y="1031"/>
                </a:lnTo>
                <a:lnTo>
                  <a:pt x="875" y="1032"/>
                </a:lnTo>
                <a:lnTo>
                  <a:pt x="876" y="1032"/>
                </a:lnTo>
                <a:lnTo>
                  <a:pt x="875" y="1032"/>
                </a:lnTo>
                <a:lnTo>
                  <a:pt x="876" y="1032"/>
                </a:lnTo>
                <a:lnTo>
                  <a:pt x="876" y="1033"/>
                </a:lnTo>
                <a:lnTo>
                  <a:pt x="878" y="1033"/>
                </a:lnTo>
                <a:lnTo>
                  <a:pt x="878" y="1035"/>
                </a:lnTo>
                <a:lnTo>
                  <a:pt x="878" y="1036"/>
                </a:lnTo>
                <a:lnTo>
                  <a:pt x="879" y="1036"/>
                </a:lnTo>
                <a:lnTo>
                  <a:pt x="880" y="1036"/>
                </a:lnTo>
                <a:lnTo>
                  <a:pt x="880" y="1035"/>
                </a:lnTo>
                <a:lnTo>
                  <a:pt x="879" y="1035"/>
                </a:lnTo>
                <a:lnTo>
                  <a:pt x="880" y="1033"/>
                </a:lnTo>
                <a:lnTo>
                  <a:pt x="881" y="1033"/>
                </a:lnTo>
                <a:lnTo>
                  <a:pt x="881" y="1035"/>
                </a:lnTo>
                <a:lnTo>
                  <a:pt x="882" y="1035"/>
                </a:lnTo>
                <a:lnTo>
                  <a:pt x="883" y="1035"/>
                </a:lnTo>
                <a:lnTo>
                  <a:pt x="883" y="1033"/>
                </a:lnTo>
                <a:lnTo>
                  <a:pt x="883" y="1035"/>
                </a:lnTo>
                <a:lnTo>
                  <a:pt x="882" y="1035"/>
                </a:lnTo>
                <a:lnTo>
                  <a:pt x="882" y="1033"/>
                </a:lnTo>
                <a:lnTo>
                  <a:pt x="881" y="1033"/>
                </a:lnTo>
                <a:lnTo>
                  <a:pt x="882" y="1033"/>
                </a:lnTo>
                <a:lnTo>
                  <a:pt x="882" y="1032"/>
                </a:lnTo>
                <a:lnTo>
                  <a:pt x="881" y="1032"/>
                </a:lnTo>
                <a:lnTo>
                  <a:pt x="880" y="1032"/>
                </a:lnTo>
                <a:lnTo>
                  <a:pt x="880" y="1031"/>
                </a:lnTo>
                <a:lnTo>
                  <a:pt x="879" y="1031"/>
                </a:lnTo>
                <a:lnTo>
                  <a:pt x="878" y="1031"/>
                </a:lnTo>
                <a:lnTo>
                  <a:pt x="876" y="1031"/>
                </a:lnTo>
                <a:lnTo>
                  <a:pt x="875" y="1031"/>
                </a:lnTo>
                <a:lnTo>
                  <a:pt x="875" y="1030"/>
                </a:lnTo>
                <a:lnTo>
                  <a:pt x="875" y="1029"/>
                </a:lnTo>
                <a:lnTo>
                  <a:pt x="875" y="1028"/>
                </a:lnTo>
                <a:lnTo>
                  <a:pt x="876" y="1028"/>
                </a:lnTo>
                <a:lnTo>
                  <a:pt x="876" y="1027"/>
                </a:lnTo>
                <a:lnTo>
                  <a:pt x="876" y="1024"/>
                </a:lnTo>
                <a:lnTo>
                  <a:pt x="876" y="1023"/>
                </a:lnTo>
                <a:lnTo>
                  <a:pt x="875" y="1022"/>
                </a:lnTo>
                <a:lnTo>
                  <a:pt x="875" y="1021"/>
                </a:lnTo>
                <a:lnTo>
                  <a:pt x="875" y="1020"/>
                </a:lnTo>
                <a:lnTo>
                  <a:pt x="874" y="1020"/>
                </a:lnTo>
                <a:lnTo>
                  <a:pt x="874" y="1019"/>
                </a:lnTo>
                <a:lnTo>
                  <a:pt x="874" y="1016"/>
                </a:lnTo>
                <a:lnTo>
                  <a:pt x="874" y="1015"/>
                </a:lnTo>
                <a:lnTo>
                  <a:pt x="875" y="1015"/>
                </a:lnTo>
                <a:lnTo>
                  <a:pt x="875" y="1014"/>
                </a:lnTo>
                <a:lnTo>
                  <a:pt x="875" y="1013"/>
                </a:lnTo>
                <a:lnTo>
                  <a:pt x="875" y="1012"/>
                </a:lnTo>
                <a:lnTo>
                  <a:pt x="874" y="1012"/>
                </a:lnTo>
                <a:lnTo>
                  <a:pt x="874" y="1011"/>
                </a:lnTo>
                <a:lnTo>
                  <a:pt x="873" y="1010"/>
                </a:lnTo>
                <a:lnTo>
                  <a:pt x="874" y="1008"/>
                </a:lnTo>
                <a:lnTo>
                  <a:pt x="874" y="1007"/>
                </a:lnTo>
                <a:lnTo>
                  <a:pt x="873" y="1007"/>
                </a:lnTo>
                <a:lnTo>
                  <a:pt x="873" y="1006"/>
                </a:lnTo>
                <a:lnTo>
                  <a:pt x="874" y="1005"/>
                </a:lnTo>
                <a:lnTo>
                  <a:pt x="873" y="1005"/>
                </a:lnTo>
                <a:lnTo>
                  <a:pt x="873" y="1004"/>
                </a:lnTo>
                <a:lnTo>
                  <a:pt x="873" y="1003"/>
                </a:lnTo>
                <a:lnTo>
                  <a:pt x="873" y="1002"/>
                </a:lnTo>
                <a:lnTo>
                  <a:pt x="873" y="1000"/>
                </a:lnTo>
                <a:lnTo>
                  <a:pt x="874" y="999"/>
                </a:lnTo>
                <a:lnTo>
                  <a:pt x="874" y="998"/>
                </a:lnTo>
                <a:lnTo>
                  <a:pt x="874" y="997"/>
                </a:lnTo>
                <a:lnTo>
                  <a:pt x="874" y="996"/>
                </a:lnTo>
                <a:lnTo>
                  <a:pt x="873" y="996"/>
                </a:lnTo>
                <a:lnTo>
                  <a:pt x="873" y="995"/>
                </a:lnTo>
                <a:lnTo>
                  <a:pt x="872" y="994"/>
                </a:lnTo>
                <a:lnTo>
                  <a:pt x="871" y="993"/>
                </a:lnTo>
                <a:lnTo>
                  <a:pt x="870" y="991"/>
                </a:lnTo>
                <a:lnTo>
                  <a:pt x="870" y="990"/>
                </a:lnTo>
                <a:lnTo>
                  <a:pt x="870" y="989"/>
                </a:lnTo>
                <a:lnTo>
                  <a:pt x="871" y="989"/>
                </a:lnTo>
                <a:lnTo>
                  <a:pt x="872" y="988"/>
                </a:lnTo>
                <a:lnTo>
                  <a:pt x="872" y="987"/>
                </a:lnTo>
                <a:lnTo>
                  <a:pt x="873" y="986"/>
                </a:lnTo>
                <a:lnTo>
                  <a:pt x="873" y="985"/>
                </a:lnTo>
                <a:lnTo>
                  <a:pt x="874" y="983"/>
                </a:lnTo>
                <a:lnTo>
                  <a:pt x="874" y="982"/>
                </a:lnTo>
                <a:lnTo>
                  <a:pt x="874" y="981"/>
                </a:lnTo>
                <a:lnTo>
                  <a:pt x="873" y="981"/>
                </a:lnTo>
                <a:lnTo>
                  <a:pt x="873" y="980"/>
                </a:lnTo>
                <a:lnTo>
                  <a:pt x="873" y="979"/>
                </a:lnTo>
                <a:lnTo>
                  <a:pt x="873" y="978"/>
                </a:lnTo>
                <a:lnTo>
                  <a:pt x="873" y="977"/>
                </a:lnTo>
                <a:lnTo>
                  <a:pt x="874" y="975"/>
                </a:lnTo>
                <a:lnTo>
                  <a:pt x="875" y="975"/>
                </a:lnTo>
                <a:lnTo>
                  <a:pt x="876" y="975"/>
                </a:lnTo>
                <a:lnTo>
                  <a:pt x="880" y="974"/>
                </a:lnTo>
                <a:lnTo>
                  <a:pt x="881" y="973"/>
                </a:lnTo>
                <a:lnTo>
                  <a:pt x="882" y="973"/>
                </a:lnTo>
                <a:lnTo>
                  <a:pt x="883" y="973"/>
                </a:lnTo>
                <a:lnTo>
                  <a:pt x="884" y="972"/>
                </a:lnTo>
                <a:lnTo>
                  <a:pt x="886" y="972"/>
                </a:lnTo>
                <a:lnTo>
                  <a:pt x="887" y="972"/>
                </a:lnTo>
                <a:close/>
                <a:moveTo>
                  <a:pt x="70" y="855"/>
                </a:moveTo>
                <a:lnTo>
                  <a:pt x="0" y="866"/>
                </a:lnTo>
                <a:lnTo>
                  <a:pt x="0" y="865"/>
                </a:lnTo>
                <a:lnTo>
                  <a:pt x="0" y="863"/>
                </a:lnTo>
                <a:lnTo>
                  <a:pt x="69" y="853"/>
                </a:lnTo>
                <a:lnTo>
                  <a:pt x="70" y="853"/>
                </a:lnTo>
                <a:lnTo>
                  <a:pt x="70" y="855"/>
                </a:lnTo>
                <a:close/>
                <a:moveTo>
                  <a:pt x="243" y="815"/>
                </a:moveTo>
                <a:lnTo>
                  <a:pt x="242" y="815"/>
                </a:lnTo>
                <a:lnTo>
                  <a:pt x="242" y="814"/>
                </a:lnTo>
                <a:lnTo>
                  <a:pt x="242" y="815"/>
                </a:lnTo>
                <a:lnTo>
                  <a:pt x="243" y="815"/>
                </a:lnTo>
                <a:close/>
                <a:moveTo>
                  <a:pt x="98" y="748"/>
                </a:moveTo>
                <a:lnTo>
                  <a:pt x="97" y="749"/>
                </a:lnTo>
                <a:lnTo>
                  <a:pt x="97" y="748"/>
                </a:lnTo>
                <a:lnTo>
                  <a:pt x="96" y="748"/>
                </a:lnTo>
                <a:lnTo>
                  <a:pt x="97" y="747"/>
                </a:lnTo>
                <a:lnTo>
                  <a:pt x="97" y="746"/>
                </a:lnTo>
                <a:lnTo>
                  <a:pt x="98" y="746"/>
                </a:lnTo>
                <a:lnTo>
                  <a:pt x="99" y="747"/>
                </a:lnTo>
                <a:lnTo>
                  <a:pt x="98" y="747"/>
                </a:lnTo>
                <a:lnTo>
                  <a:pt x="98" y="748"/>
                </a:lnTo>
                <a:close/>
                <a:moveTo>
                  <a:pt x="1" y="650"/>
                </a:moveTo>
                <a:lnTo>
                  <a:pt x="0" y="650"/>
                </a:lnTo>
                <a:lnTo>
                  <a:pt x="0" y="648"/>
                </a:lnTo>
                <a:lnTo>
                  <a:pt x="1" y="648"/>
                </a:lnTo>
                <a:lnTo>
                  <a:pt x="1" y="650"/>
                </a:lnTo>
                <a:close/>
                <a:moveTo>
                  <a:pt x="1397" y="65"/>
                </a:moveTo>
                <a:lnTo>
                  <a:pt x="1384" y="84"/>
                </a:lnTo>
                <a:lnTo>
                  <a:pt x="1382" y="86"/>
                </a:lnTo>
                <a:lnTo>
                  <a:pt x="1376" y="94"/>
                </a:lnTo>
                <a:lnTo>
                  <a:pt x="1374" y="94"/>
                </a:lnTo>
                <a:lnTo>
                  <a:pt x="1369" y="94"/>
                </a:lnTo>
                <a:lnTo>
                  <a:pt x="1365" y="94"/>
                </a:lnTo>
                <a:lnTo>
                  <a:pt x="1364" y="94"/>
                </a:lnTo>
                <a:lnTo>
                  <a:pt x="1361" y="94"/>
                </a:lnTo>
                <a:lnTo>
                  <a:pt x="1348" y="94"/>
                </a:lnTo>
                <a:lnTo>
                  <a:pt x="1347" y="94"/>
                </a:lnTo>
                <a:lnTo>
                  <a:pt x="1345" y="94"/>
                </a:lnTo>
                <a:lnTo>
                  <a:pt x="1345" y="95"/>
                </a:lnTo>
                <a:lnTo>
                  <a:pt x="1345" y="96"/>
                </a:lnTo>
                <a:lnTo>
                  <a:pt x="1367" y="107"/>
                </a:lnTo>
                <a:lnTo>
                  <a:pt x="1366" y="109"/>
                </a:lnTo>
                <a:lnTo>
                  <a:pt x="1366" y="110"/>
                </a:lnTo>
                <a:lnTo>
                  <a:pt x="1363" y="118"/>
                </a:lnTo>
                <a:lnTo>
                  <a:pt x="1359" y="118"/>
                </a:lnTo>
                <a:lnTo>
                  <a:pt x="1345" y="118"/>
                </a:lnTo>
                <a:lnTo>
                  <a:pt x="1345" y="119"/>
                </a:lnTo>
                <a:lnTo>
                  <a:pt x="1345" y="125"/>
                </a:lnTo>
                <a:lnTo>
                  <a:pt x="1338" y="125"/>
                </a:lnTo>
                <a:lnTo>
                  <a:pt x="1329" y="125"/>
                </a:lnTo>
                <a:lnTo>
                  <a:pt x="1329" y="133"/>
                </a:lnTo>
                <a:lnTo>
                  <a:pt x="1329" y="137"/>
                </a:lnTo>
                <a:lnTo>
                  <a:pt x="1329" y="140"/>
                </a:lnTo>
                <a:lnTo>
                  <a:pt x="1322" y="140"/>
                </a:lnTo>
                <a:lnTo>
                  <a:pt x="1315" y="140"/>
                </a:lnTo>
                <a:lnTo>
                  <a:pt x="1314" y="140"/>
                </a:lnTo>
                <a:lnTo>
                  <a:pt x="1313" y="142"/>
                </a:lnTo>
                <a:lnTo>
                  <a:pt x="1314" y="151"/>
                </a:lnTo>
                <a:lnTo>
                  <a:pt x="1314" y="157"/>
                </a:lnTo>
                <a:lnTo>
                  <a:pt x="1315" y="157"/>
                </a:lnTo>
                <a:lnTo>
                  <a:pt x="1328" y="157"/>
                </a:lnTo>
                <a:lnTo>
                  <a:pt x="1328" y="158"/>
                </a:lnTo>
                <a:lnTo>
                  <a:pt x="1328" y="161"/>
                </a:lnTo>
                <a:lnTo>
                  <a:pt x="1329" y="161"/>
                </a:lnTo>
                <a:lnTo>
                  <a:pt x="1329" y="163"/>
                </a:lnTo>
                <a:lnTo>
                  <a:pt x="1339" y="163"/>
                </a:lnTo>
                <a:lnTo>
                  <a:pt x="1340" y="163"/>
                </a:lnTo>
                <a:lnTo>
                  <a:pt x="1337" y="169"/>
                </a:lnTo>
                <a:lnTo>
                  <a:pt x="1336" y="170"/>
                </a:lnTo>
                <a:lnTo>
                  <a:pt x="1336" y="171"/>
                </a:lnTo>
                <a:lnTo>
                  <a:pt x="1333" y="171"/>
                </a:lnTo>
                <a:lnTo>
                  <a:pt x="1332" y="171"/>
                </a:lnTo>
                <a:lnTo>
                  <a:pt x="1322" y="171"/>
                </a:lnTo>
                <a:lnTo>
                  <a:pt x="1322" y="179"/>
                </a:lnTo>
                <a:lnTo>
                  <a:pt x="1316" y="179"/>
                </a:lnTo>
                <a:lnTo>
                  <a:pt x="1316" y="177"/>
                </a:lnTo>
                <a:lnTo>
                  <a:pt x="1313" y="177"/>
                </a:lnTo>
                <a:lnTo>
                  <a:pt x="1301" y="177"/>
                </a:lnTo>
                <a:lnTo>
                  <a:pt x="1301" y="178"/>
                </a:lnTo>
                <a:lnTo>
                  <a:pt x="1300" y="178"/>
                </a:lnTo>
                <a:lnTo>
                  <a:pt x="1300" y="183"/>
                </a:lnTo>
                <a:lnTo>
                  <a:pt x="1300" y="184"/>
                </a:lnTo>
                <a:lnTo>
                  <a:pt x="1298" y="184"/>
                </a:lnTo>
                <a:lnTo>
                  <a:pt x="1297" y="184"/>
                </a:lnTo>
                <a:lnTo>
                  <a:pt x="1293" y="184"/>
                </a:lnTo>
                <a:lnTo>
                  <a:pt x="1293" y="186"/>
                </a:lnTo>
                <a:lnTo>
                  <a:pt x="1292" y="186"/>
                </a:lnTo>
                <a:lnTo>
                  <a:pt x="1285" y="186"/>
                </a:lnTo>
                <a:lnTo>
                  <a:pt x="1278" y="186"/>
                </a:lnTo>
                <a:lnTo>
                  <a:pt x="1260" y="179"/>
                </a:lnTo>
                <a:lnTo>
                  <a:pt x="1259" y="179"/>
                </a:lnTo>
                <a:lnTo>
                  <a:pt x="1254" y="178"/>
                </a:lnTo>
                <a:lnTo>
                  <a:pt x="1254" y="177"/>
                </a:lnTo>
                <a:lnTo>
                  <a:pt x="1254" y="178"/>
                </a:lnTo>
                <a:lnTo>
                  <a:pt x="1253" y="177"/>
                </a:lnTo>
                <a:lnTo>
                  <a:pt x="1252" y="177"/>
                </a:lnTo>
                <a:lnTo>
                  <a:pt x="1251" y="177"/>
                </a:lnTo>
                <a:lnTo>
                  <a:pt x="1238" y="177"/>
                </a:lnTo>
                <a:lnTo>
                  <a:pt x="1228" y="177"/>
                </a:lnTo>
                <a:lnTo>
                  <a:pt x="1227" y="178"/>
                </a:lnTo>
                <a:lnTo>
                  <a:pt x="1226" y="178"/>
                </a:lnTo>
                <a:lnTo>
                  <a:pt x="1225" y="178"/>
                </a:lnTo>
                <a:lnTo>
                  <a:pt x="1223" y="178"/>
                </a:lnTo>
                <a:lnTo>
                  <a:pt x="1220" y="179"/>
                </a:lnTo>
                <a:lnTo>
                  <a:pt x="1219" y="179"/>
                </a:lnTo>
                <a:lnTo>
                  <a:pt x="1218" y="180"/>
                </a:lnTo>
                <a:lnTo>
                  <a:pt x="1217" y="180"/>
                </a:lnTo>
                <a:lnTo>
                  <a:pt x="1216" y="182"/>
                </a:lnTo>
                <a:lnTo>
                  <a:pt x="1214" y="185"/>
                </a:lnTo>
                <a:lnTo>
                  <a:pt x="1214" y="186"/>
                </a:lnTo>
                <a:lnTo>
                  <a:pt x="1212" y="186"/>
                </a:lnTo>
                <a:lnTo>
                  <a:pt x="1200" y="186"/>
                </a:lnTo>
                <a:lnTo>
                  <a:pt x="1195" y="186"/>
                </a:lnTo>
                <a:lnTo>
                  <a:pt x="1182" y="186"/>
                </a:lnTo>
                <a:lnTo>
                  <a:pt x="1178" y="186"/>
                </a:lnTo>
                <a:lnTo>
                  <a:pt x="1173" y="186"/>
                </a:lnTo>
                <a:lnTo>
                  <a:pt x="1159" y="186"/>
                </a:lnTo>
                <a:lnTo>
                  <a:pt x="1158" y="186"/>
                </a:lnTo>
                <a:lnTo>
                  <a:pt x="1137" y="186"/>
                </a:lnTo>
                <a:lnTo>
                  <a:pt x="1130" y="186"/>
                </a:lnTo>
                <a:lnTo>
                  <a:pt x="1111" y="186"/>
                </a:lnTo>
                <a:lnTo>
                  <a:pt x="1109" y="186"/>
                </a:lnTo>
                <a:lnTo>
                  <a:pt x="1102" y="186"/>
                </a:lnTo>
                <a:lnTo>
                  <a:pt x="1100" y="186"/>
                </a:lnTo>
                <a:lnTo>
                  <a:pt x="1100" y="216"/>
                </a:lnTo>
                <a:lnTo>
                  <a:pt x="1100" y="218"/>
                </a:lnTo>
                <a:lnTo>
                  <a:pt x="1083" y="218"/>
                </a:lnTo>
                <a:lnTo>
                  <a:pt x="1065" y="217"/>
                </a:lnTo>
                <a:lnTo>
                  <a:pt x="1065" y="205"/>
                </a:lnTo>
                <a:lnTo>
                  <a:pt x="1065" y="196"/>
                </a:lnTo>
                <a:lnTo>
                  <a:pt x="1078" y="185"/>
                </a:lnTo>
                <a:lnTo>
                  <a:pt x="1082" y="180"/>
                </a:lnTo>
                <a:lnTo>
                  <a:pt x="1082" y="179"/>
                </a:lnTo>
                <a:lnTo>
                  <a:pt x="1082" y="178"/>
                </a:lnTo>
                <a:lnTo>
                  <a:pt x="1082" y="177"/>
                </a:lnTo>
                <a:lnTo>
                  <a:pt x="1083" y="170"/>
                </a:lnTo>
                <a:lnTo>
                  <a:pt x="1083" y="167"/>
                </a:lnTo>
                <a:lnTo>
                  <a:pt x="1083" y="165"/>
                </a:lnTo>
                <a:lnTo>
                  <a:pt x="1082" y="163"/>
                </a:lnTo>
                <a:lnTo>
                  <a:pt x="1081" y="161"/>
                </a:lnTo>
                <a:lnTo>
                  <a:pt x="1078" y="154"/>
                </a:lnTo>
                <a:lnTo>
                  <a:pt x="1076" y="149"/>
                </a:lnTo>
                <a:lnTo>
                  <a:pt x="1074" y="148"/>
                </a:lnTo>
                <a:lnTo>
                  <a:pt x="1073" y="149"/>
                </a:lnTo>
                <a:lnTo>
                  <a:pt x="1070" y="153"/>
                </a:lnTo>
                <a:lnTo>
                  <a:pt x="1068" y="157"/>
                </a:lnTo>
                <a:lnTo>
                  <a:pt x="1062" y="162"/>
                </a:lnTo>
                <a:lnTo>
                  <a:pt x="1061" y="163"/>
                </a:lnTo>
                <a:lnTo>
                  <a:pt x="1061" y="165"/>
                </a:lnTo>
                <a:lnTo>
                  <a:pt x="1061" y="166"/>
                </a:lnTo>
                <a:lnTo>
                  <a:pt x="1062" y="173"/>
                </a:lnTo>
                <a:lnTo>
                  <a:pt x="1062" y="175"/>
                </a:lnTo>
                <a:lnTo>
                  <a:pt x="1061" y="178"/>
                </a:lnTo>
                <a:lnTo>
                  <a:pt x="1057" y="185"/>
                </a:lnTo>
                <a:lnTo>
                  <a:pt x="1048" y="202"/>
                </a:lnTo>
                <a:lnTo>
                  <a:pt x="1048" y="204"/>
                </a:lnTo>
                <a:lnTo>
                  <a:pt x="1048" y="208"/>
                </a:lnTo>
                <a:lnTo>
                  <a:pt x="1048" y="216"/>
                </a:lnTo>
                <a:lnTo>
                  <a:pt x="1048" y="217"/>
                </a:lnTo>
                <a:lnTo>
                  <a:pt x="1048" y="223"/>
                </a:lnTo>
                <a:lnTo>
                  <a:pt x="1051" y="235"/>
                </a:lnTo>
                <a:lnTo>
                  <a:pt x="1051" y="237"/>
                </a:lnTo>
                <a:lnTo>
                  <a:pt x="1051" y="247"/>
                </a:lnTo>
                <a:lnTo>
                  <a:pt x="1051" y="265"/>
                </a:lnTo>
                <a:lnTo>
                  <a:pt x="1051" y="271"/>
                </a:lnTo>
                <a:lnTo>
                  <a:pt x="1051" y="276"/>
                </a:lnTo>
                <a:lnTo>
                  <a:pt x="1051" y="295"/>
                </a:lnTo>
                <a:lnTo>
                  <a:pt x="1051" y="296"/>
                </a:lnTo>
                <a:lnTo>
                  <a:pt x="1051" y="301"/>
                </a:lnTo>
                <a:lnTo>
                  <a:pt x="1055" y="305"/>
                </a:lnTo>
                <a:lnTo>
                  <a:pt x="1061" y="311"/>
                </a:lnTo>
                <a:lnTo>
                  <a:pt x="1063" y="313"/>
                </a:lnTo>
                <a:lnTo>
                  <a:pt x="1070" y="319"/>
                </a:lnTo>
                <a:lnTo>
                  <a:pt x="1072" y="320"/>
                </a:lnTo>
                <a:lnTo>
                  <a:pt x="1076" y="324"/>
                </a:lnTo>
                <a:lnTo>
                  <a:pt x="1077" y="325"/>
                </a:lnTo>
                <a:lnTo>
                  <a:pt x="1080" y="328"/>
                </a:lnTo>
                <a:lnTo>
                  <a:pt x="1086" y="334"/>
                </a:lnTo>
                <a:lnTo>
                  <a:pt x="1090" y="343"/>
                </a:lnTo>
                <a:lnTo>
                  <a:pt x="1093" y="350"/>
                </a:lnTo>
                <a:lnTo>
                  <a:pt x="1094" y="355"/>
                </a:lnTo>
                <a:lnTo>
                  <a:pt x="1094" y="357"/>
                </a:lnTo>
                <a:lnTo>
                  <a:pt x="1095" y="358"/>
                </a:lnTo>
                <a:lnTo>
                  <a:pt x="1096" y="367"/>
                </a:lnTo>
                <a:lnTo>
                  <a:pt x="1095" y="403"/>
                </a:lnTo>
                <a:lnTo>
                  <a:pt x="1095" y="411"/>
                </a:lnTo>
                <a:lnTo>
                  <a:pt x="1093" y="419"/>
                </a:lnTo>
                <a:lnTo>
                  <a:pt x="1091" y="420"/>
                </a:lnTo>
                <a:lnTo>
                  <a:pt x="1089" y="429"/>
                </a:lnTo>
                <a:lnTo>
                  <a:pt x="1088" y="430"/>
                </a:lnTo>
                <a:lnTo>
                  <a:pt x="1089" y="431"/>
                </a:lnTo>
                <a:lnTo>
                  <a:pt x="1088" y="431"/>
                </a:lnTo>
                <a:lnTo>
                  <a:pt x="1079" y="433"/>
                </a:lnTo>
                <a:lnTo>
                  <a:pt x="1074" y="433"/>
                </a:lnTo>
                <a:lnTo>
                  <a:pt x="1064" y="433"/>
                </a:lnTo>
                <a:lnTo>
                  <a:pt x="1060" y="433"/>
                </a:lnTo>
                <a:lnTo>
                  <a:pt x="1055" y="433"/>
                </a:lnTo>
                <a:lnTo>
                  <a:pt x="1044" y="433"/>
                </a:lnTo>
                <a:lnTo>
                  <a:pt x="1043" y="433"/>
                </a:lnTo>
                <a:lnTo>
                  <a:pt x="1040" y="433"/>
                </a:lnTo>
                <a:lnTo>
                  <a:pt x="1040" y="431"/>
                </a:lnTo>
                <a:lnTo>
                  <a:pt x="1040" y="413"/>
                </a:lnTo>
                <a:lnTo>
                  <a:pt x="1039" y="384"/>
                </a:lnTo>
                <a:lnTo>
                  <a:pt x="1039" y="383"/>
                </a:lnTo>
                <a:lnTo>
                  <a:pt x="1038" y="383"/>
                </a:lnTo>
                <a:lnTo>
                  <a:pt x="1038" y="384"/>
                </a:lnTo>
                <a:lnTo>
                  <a:pt x="1037" y="384"/>
                </a:lnTo>
                <a:lnTo>
                  <a:pt x="1037" y="385"/>
                </a:lnTo>
                <a:lnTo>
                  <a:pt x="1036" y="385"/>
                </a:lnTo>
                <a:lnTo>
                  <a:pt x="1035" y="386"/>
                </a:lnTo>
                <a:lnTo>
                  <a:pt x="1034" y="386"/>
                </a:lnTo>
                <a:lnTo>
                  <a:pt x="1033" y="386"/>
                </a:lnTo>
                <a:lnTo>
                  <a:pt x="1031" y="386"/>
                </a:lnTo>
                <a:lnTo>
                  <a:pt x="1030" y="387"/>
                </a:lnTo>
                <a:lnTo>
                  <a:pt x="1029" y="387"/>
                </a:lnTo>
                <a:lnTo>
                  <a:pt x="1028" y="387"/>
                </a:lnTo>
                <a:lnTo>
                  <a:pt x="1027" y="387"/>
                </a:lnTo>
                <a:lnTo>
                  <a:pt x="1027" y="388"/>
                </a:lnTo>
                <a:lnTo>
                  <a:pt x="1026" y="388"/>
                </a:lnTo>
                <a:lnTo>
                  <a:pt x="1026" y="389"/>
                </a:lnTo>
                <a:lnTo>
                  <a:pt x="1025" y="389"/>
                </a:lnTo>
                <a:lnTo>
                  <a:pt x="1026" y="389"/>
                </a:lnTo>
                <a:lnTo>
                  <a:pt x="1026" y="391"/>
                </a:lnTo>
                <a:lnTo>
                  <a:pt x="1026" y="392"/>
                </a:lnTo>
                <a:lnTo>
                  <a:pt x="1026" y="393"/>
                </a:lnTo>
                <a:lnTo>
                  <a:pt x="1026" y="394"/>
                </a:lnTo>
                <a:lnTo>
                  <a:pt x="1026" y="395"/>
                </a:lnTo>
                <a:lnTo>
                  <a:pt x="1026" y="396"/>
                </a:lnTo>
                <a:lnTo>
                  <a:pt x="1025" y="396"/>
                </a:lnTo>
                <a:lnTo>
                  <a:pt x="1025" y="395"/>
                </a:lnTo>
                <a:lnTo>
                  <a:pt x="1024" y="395"/>
                </a:lnTo>
                <a:lnTo>
                  <a:pt x="1022" y="395"/>
                </a:lnTo>
                <a:lnTo>
                  <a:pt x="1022" y="396"/>
                </a:lnTo>
                <a:lnTo>
                  <a:pt x="1022" y="397"/>
                </a:lnTo>
                <a:lnTo>
                  <a:pt x="1021" y="399"/>
                </a:lnTo>
                <a:lnTo>
                  <a:pt x="1020" y="399"/>
                </a:lnTo>
                <a:lnTo>
                  <a:pt x="1020" y="400"/>
                </a:lnTo>
                <a:lnTo>
                  <a:pt x="1019" y="400"/>
                </a:lnTo>
                <a:lnTo>
                  <a:pt x="1019" y="401"/>
                </a:lnTo>
                <a:lnTo>
                  <a:pt x="1018" y="401"/>
                </a:lnTo>
                <a:lnTo>
                  <a:pt x="1018" y="400"/>
                </a:lnTo>
                <a:lnTo>
                  <a:pt x="1017" y="400"/>
                </a:lnTo>
                <a:lnTo>
                  <a:pt x="1016" y="400"/>
                </a:lnTo>
                <a:lnTo>
                  <a:pt x="1016" y="399"/>
                </a:lnTo>
                <a:lnTo>
                  <a:pt x="1016" y="397"/>
                </a:lnTo>
                <a:lnTo>
                  <a:pt x="1014" y="396"/>
                </a:lnTo>
                <a:lnTo>
                  <a:pt x="1014" y="395"/>
                </a:lnTo>
                <a:lnTo>
                  <a:pt x="1014" y="394"/>
                </a:lnTo>
                <a:lnTo>
                  <a:pt x="1013" y="394"/>
                </a:lnTo>
                <a:lnTo>
                  <a:pt x="1012" y="394"/>
                </a:lnTo>
                <a:lnTo>
                  <a:pt x="1011" y="394"/>
                </a:lnTo>
                <a:lnTo>
                  <a:pt x="1011" y="395"/>
                </a:lnTo>
                <a:lnTo>
                  <a:pt x="1010" y="395"/>
                </a:lnTo>
                <a:lnTo>
                  <a:pt x="1009" y="395"/>
                </a:lnTo>
                <a:lnTo>
                  <a:pt x="1008" y="394"/>
                </a:lnTo>
                <a:lnTo>
                  <a:pt x="1007" y="394"/>
                </a:lnTo>
                <a:lnTo>
                  <a:pt x="1007" y="395"/>
                </a:lnTo>
                <a:lnTo>
                  <a:pt x="1005" y="395"/>
                </a:lnTo>
                <a:lnTo>
                  <a:pt x="1004" y="395"/>
                </a:lnTo>
                <a:lnTo>
                  <a:pt x="1003" y="395"/>
                </a:lnTo>
                <a:lnTo>
                  <a:pt x="1003" y="394"/>
                </a:lnTo>
                <a:lnTo>
                  <a:pt x="1003" y="395"/>
                </a:lnTo>
                <a:lnTo>
                  <a:pt x="1002" y="395"/>
                </a:lnTo>
                <a:lnTo>
                  <a:pt x="1002" y="396"/>
                </a:lnTo>
                <a:lnTo>
                  <a:pt x="1001" y="396"/>
                </a:lnTo>
                <a:lnTo>
                  <a:pt x="1001" y="397"/>
                </a:lnTo>
                <a:lnTo>
                  <a:pt x="1000" y="399"/>
                </a:lnTo>
                <a:lnTo>
                  <a:pt x="999" y="400"/>
                </a:lnTo>
                <a:lnTo>
                  <a:pt x="999" y="401"/>
                </a:lnTo>
                <a:lnTo>
                  <a:pt x="999" y="402"/>
                </a:lnTo>
                <a:lnTo>
                  <a:pt x="998" y="402"/>
                </a:lnTo>
                <a:lnTo>
                  <a:pt x="998" y="403"/>
                </a:lnTo>
                <a:lnTo>
                  <a:pt x="998" y="404"/>
                </a:lnTo>
                <a:lnTo>
                  <a:pt x="998" y="405"/>
                </a:lnTo>
                <a:lnTo>
                  <a:pt x="998" y="406"/>
                </a:lnTo>
                <a:lnTo>
                  <a:pt x="998" y="408"/>
                </a:lnTo>
                <a:lnTo>
                  <a:pt x="996" y="408"/>
                </a:lnTo>
                <a:lnTo>
                  <a:pt x="996" y="409"/>
                </a:lnTo>
                <a:lnTo>
                  <a:pt x="996" y="410"/>
                </a:lnTo>
                <a:lnTo>
                  <a:pt x="998" y="410"/>
                </a:lnTo>
                <a:lnTo>
                  <a:pt x="998" y="411"/>
                </a:lnTo>
                <a:lnTo>
                  <a:pt x="998" y="412"/>
                </a:lnTo>
                <a:lnTo>
                  <a:pt x="999" y="412"/>
                </a:lnTo>
                <a:lnTo>
                  <a:pt x="999" y="413"/>
                </a:lnTo>
                <a:lnTo>
                  <a:pt x="1000" y="413"/>
                </a:lnTo>
                <a:lnTo>
                  <a:pt x="1000" y="414"/>
                </a:lnTo>
                <a:lnTo>
                  <a:pt x="1000" y="416"/>
                </a:lnTo>
                <a:lnTo>
                  <a:pt x="1001" y="417"/>
                </a:lnTo>
                <a:lnTo>
                  <a:pt x="1001" y="418"/>
                </a:lnTo>
                <a:lnTo>
                  <a:pt x="1002" y="418"/>
                </a:lnTo>
                <a:lnTo>
                  <a:pt x="1002" y="419"/>
                </a:lnTo>
                <a:lnTo>
                  <a:pt x="1003" y="419"/>
                </a:lnTo>
                <a:lnTo>
                  <a:pt x="1003" y="420"/>
                </a:lnTo>
                <a:lnTo>
                  <a:pt x="1003" y="421"/>
                </a:lnTo>
                <a:lnTo>
                  <a:pt x="1004" y="421"/>
                </a:lnTo>
                <a:lnTo>
                  <a:pt x="1004" y="422"/>
                </a:lnTo>
                <a:lnTo>
                  <a:pt x="1005" y="422"/>
                </a:lnTo>
                <a:lnTo>
                  <a:pt x="1005" y="424"/>
                </a:lnTo>
                <a:lnTo>
                  <a:pt x="1007" y="424"/>
                </a:lnTo>
                <a:lnTo>
                  <a:pt x="1007" y="425"/>
                </a:lnTo>
                <a:lnTo>
                  <a:pt x="1007" y="426"/>
                </a:lnTo>
                <a:lnTo>
                  <a:pt x="1008" y="426"/>
                </a:lnTo>
                <a:lnTo>
                  <a:pt x="1008" y="427"/>
                </a:lnTo>
                <a:lnTo>
                  <a:pt x="1008" y="428"/>
                </a:lnTo>
                <a:lnTo>
                  <a:pt x="1008" y="429"/>
                </a:lnTo>
                <a:lnTo>
                  <a:pt x="1008" y="430"/>
                </a:lnTo>
                <a:lnTo>
                  <a:pt x="1009" y="433"/>
                </a:lnTo>
                <a:lnTo>
                  <a:pt x="1008" y="433"/>
                </a:lnTo>
                <a:lnTo>
                  <a:pt x="992" y="433"/>
                </a:lnTo>
                <a:lnTo>
                  <a:pt x="974" y="433"/>
                </a:lnTo>
                <a:lnTo>
                  <a:pt x="967" y="434"/>
                </a:lnTo>
                <a:lnTo>
                  <a:pt x="958" y="434"/>
                </a:lnTo>
                <a:lnTo>
                  <a:pt x="950" y="434"/>
                </a:lnTo>
                <a:lnTo>
                  <a:pt x="948" y="434"/>
                </a:lnTo>
                <a:lnTo>
                  <a:pt x="947" y="434"/>
                </a:lnTo>
                <a:lnTo>
                  <a:pt x="943" y="434"/>
                </a:lnTo>
                <a:lnTo>
                  <a:pt x="941" y="434"/>
                </a:lnTo>
                <a:lnTo>
                  <a:pt x="934" y="434"/>
                </a:lnTo>
                <a:lnTo>
                  <a:pt x="933" y="434"/>
                </a:lnTo>
                <a:lnTo>
                  <a:pt x="931" y="434"/>
                </a:lnTo>
                <a:lnTo>
                  <a:pt x="917" y="434"/>
                </a:lnTo>
                <a:lnTo>
                  <a:pt x="917" y="435"/>
                </a:lnTo>
                <a:lnTo>
                  <a:pt x="917" y="437"/>
                </a:lnTo>
                <a:lnTo>
                  <a:pt x="917" y="441"/>
                </a:lnTo>
                <a:lnTo>
                  <a:pt x="917" y="445"/>
                </a:lnTo>
                <a:lnTo>
                  <a:pt x="917" y="447"/>
                </a:lnTo>
                <a:lnTo>
                  <a:pt x="917" y="450"/>
                </a:lnTo>
                <a:lnTo>
                  <a:pt x="917" y="453"/>
                </a:lnTo>
                <a:lnTo>
                  <a:pt x="917" y="456"/>
                </a:lnTo>
                <a:lnTo>
                  <a:pt x="917" y="459"/>
                </a:lnTo>
                <a:lnTo>
                  <a:pt x="917" y="461"/>
                </a:lnTo>
                <a:lnTo>
                  <a:pt x="917" y="464"/>
                </a:lnTo>
                <a:lnTo>
                  <a:pt x="917" y="470"/>
                </a:lnTo>
                <a:lnTo>
                  <a:pt x="917" y="472"/>
                </a:lnTo>
                <a:lnTo>
                  <a:pt x="917" y="475"/>
                </a:lnTo>
                <a:lnTo>
                  <a:pt x="917" y="479"/>
                </a:lnTo>
                <a:lnTo>
                  <a:pt x="917" y="484"/>
                </a:lnTo>
                <a:lnTo>
                  <a:pt x="917" y="485"/>
                </a:lnTo>
                <a:lnTo>
                  <a:pt x="917" y="487"/>
                </a:lnTo>
                <a:lnTo>
                  <a:pt x="919" y="487"/>
                </a:lnTo>
                <a:lnTo>
                  <a:pt x="922" y="487"/>
                </a:lnTo>
                <a:lnTo>
                  <a:pt x="922" y="489"/>
                </a:lnTo>
                <a:lnTo>
                  <a:pt x="922" y="493"/>
                </a:lnTo>
                <a:lnTo>
                  <a:pt x="923" y="493"/>
                </a:lnTo>
                <a:lnTo>
                  <a:pt x="924" y="493"/>
                </a:lnTo>
                <a:lnTo>
                  <a:pt x="925" y="493"/>
                </a:lnTo>
                <a:lnTo>
                  <a:pt x="927" y="493"/>
                </a:lnTo>
                <a:lnTo>
                  <a:pt x="930" y="493"/>
                </a:lnTo>
                <a:lnTo>
                  <a:pt x="933" y="493"/>
                </a:lnTo>
                <a:lnTo>
                  <a:pt x="933" y="494"/>
                </a:lnTo>
                <a:lnTo>
                  <a:pt x="933" y="496"/>
                </a:lnTo>
                <a:lnTo>
                  <a:pt x="933" y="511"/>
                </a:lnTo>
                <a:lnTo>
                  <a:pt x="933" y="523"/>
                </a:lnTo>
                <a:lnTo>
                  <a:pt x="933" y="525"/>
                </a:lnTo>
                <a:lnTo>
                  <a:pt x="933" y="527"/>
                </a:lnTo>
                <a:lnTo>
                  <a:pt x="933" y="528"/>
                </a:lnTo>
                <a:lnTo>
                  <a:pt x="933" y="530"/>
                </a:lnTo>
                <a:lnTo>
                  <a:pt x="933" y="533"/>
                </a:lnTo>
                <a:lnTo>
                  <a:pt x="933" y="536"/>
                </a:lnTo>
                <a:lnTo>
                  <a:pt x="933" y="538"/>
                </a:lnTo>
                <a:lnTo>
                  <a:pt x="933" y="539"/>
                </a:lnTo>
                <a:lnTo>
                  <a:pt x="933" y="541"/>
                </a:lnTo>
                <a:lnTo>
                  <a:pt x="933" y="542"/>
                </a:lnTo>
                <a:lnTo>
                  <a:pt x="933" y="558"/>
                </a:lnTo>
                <a:lnTo>
                  <a:pt x="933" y="572"/>
                </a:lnTo>
                <a:lnTo>
                  <a:pt x="933" y="588"/>
                </a:lnTo>
                <a:lnTo>
                  <a:pt x="933" y="604"/>
                </a:lnTo>
                <a:lnTo>
                  <a:pt x="933" y="606"/>
                </a:lnTo>
                <a:lnTo>
                  <a:pt x="933" y="608"/>
                </a:lnTo>
                <a:lnTo>
                  <a:pt x="933" y="612"/>
                </a:lnTo>
                <a:lnTo>
                  <a:pt x="933" y="615"/>
                </a:lnTo>
                <a:lnTo>
                  <a:pt x="933" y="617"/>
                </a:lnTo>
                <a:lnTo>
                  <a:pt x="933" y="619"/>
                </a:lnTo>
                <a:lnTo>
                  <a:pt x="933" y="620"/>
                </a:lnTo>
                <a:lnTo>
                  <a:pt x="933" y="621"/>
                </a:lnTo>
                <a:lnTo>
                  <a:pt x="933" y="622"/>
                </a:lnTo>
                <a:lnTo>
                  <a:pt x="933" y="623"/>
                </a:lnTo>
                <a:lnTo>
                  <a:pt x="933" y="626"/>
                </a:lnTo>
                <a:lnTo>
                  <a:pt x="933" y="627"/>
                </a:lnTo>
                <a:lnTo>
                  <a:pt x="932" y="627"/>
                </a:lnTo>
                <a:lnTo>
                  <a:pt x="931" y="627"/>
                </a:lnTo>
                <a:lnTo>
                  <a:pt x="930" y="628"/>
                </a:lnTo>
                <a:lnTo>
                  <a:pt x="929" y="628"/>
                </a:lnTo>
                <a:lnTo>
                  <a:pt x="927" y="628"/>
                </a:lnTo>
                <a:lnTo>
                  <a:pt x="926" y="628"/>
                </a:lnTo>
                <a:lnTo>
                  <a:pt x="925" y="628"/>
                </a:lnTo>
                <a:lnTo>
                  <a:pt x="924" y="628"/>
                </a:lnTo>
                <a:lnTo>
                  <a:pt x="924" y="629"/>
                </a:lnTo>
                <a:lnTo>
                  <a:pt x="923" y="629"/>
                </a:lnTo>
                <a:lnTo>
                  <a:pt x="922" y="629"/>
                </a:lnTo>
                <a:lnTo>
                  <a:pt x="921" y="629"/>
                </a:lnTo>
                <a:lnTo>
                  <a:pt x="919" y="629"/>
                </a:lnTo>
                <a:lnTo>
                  <a:pt x="918" y="629"/>
                </a:lnTo>
                <a:lnTo>
                  <a:pt x="918" y="630"/>
                </a:lnTo>
                <a:lnTo>
                  <a:pt x="917" y="630"/>
                </a:lnTo>
                <a:lnTo>
                  <a:pt x="917" y="631"/>
                </a:lnTo>
                <a:lnTo>
                  <a:pt x="916" y="631"/>
                </a:lnTo>
                <a:lnTo>
                  <a:pt x="915" y="631"/>
                </a:lnTo>
                <a:lnTo>
                  <a:pt x="914" y="631"/>
                </a:lnTo>
                <a:lnTo>
                  <a:pt x="914" y="633"/>
                </a:lnTo>
                <a:lnTo>
                  <a:pt x="913" y="633"/>
                </a:lnTo>
                <a:lnTo>
                  <a:pt x="913" y="631"/>
                </a:lnTo>
                <a:lnTo>
                  <a:pt x="913" y="633"/>
                </a:lnTo>
                <a:lnTo>
                  <a:pt x="912" y="633"/>
                </a:lnTo>
                <a:lnTo>
                  <a:pt x="910" y="633"/>
                </a:lnTo>
                <a:lnTo>
                  <a:pt x="909" y="634"/>
                </a:lnTo>
                <a:lnTo>
                  <a:pt x="908" y="634"/>
                </a:lnTo>
                <a:lnTo>
                  <a:pt x="907" y="635"/>
                </a:lnTo>
                <a:lnTo>
                  <a:pt x="907" y="636"/>
                </a:lnTo>
                <a:lnTo>
                  <a:pt x="906" y="636"/>
                </a:lnTo>
                <a:lnTo>
                  <a:pt x="905" y="636"/>
                </a:lnTo>
                <a:lnTo>
                  <a:pt x="904" y="636"/>
                </a:lnTo>
                <a:lnTo>
                  <a:pt x="903" y="636"/>
                </a:lnTo>
                <a:lnTo>
                  <a:pt x="903" y="637"/>
                </a:lnTo>
                <a:lnTo>
                  <a:pt x="903" y="638"/>
                </a:lnTo>
                <a:lnTo>
                  <a:pt x="903" y="639"/>
                </a:lnTo>
                <a:lnTo>
                  <a:pt x="901" y="639"/>
                </a:lnTo>
                <a:lnTo>
                  <a:pt x="901" y="640"/>
                </a:lnTo>
                <a:lnTo>
                  <a:pt x="900" y="640"/>
                </a:lnTo>
                <a:lnTo>
                  <a:pt x="899" y="640"/>
                </a:lnTo>
                <a:lnTo>
                  <a:pt x="899" y="639"/>
                </a:lnTo>
                <a:lnTo>
                  <a:pt x="898" y="639"/>
                </a:lnTo>
                <a:lnTo>
                  <a:pt x="898" y="640"/>
                </a:lnTo>
                <a:lnTo>
                  <a:pt x="897" y="640"/>
                </a:lnTo>
                <a:lnTo>
                  <a:pt x="896" y="640"/>
                </a:lnTo>
                <a:lnTo>
                  <a:pt x="896" y="642"/>
                </a:lnTo>
                <a:lnTo>
                  <a:pt x="895" y="642"/>
                </a:lnTo>
                <a:lnTo>
                  <a:pt x="893" y="642"/>
                </a:lnTo>
                <a:lnTo>
                  <a:pt x="892" y="642"/>
                </a:lnTo>
                <a:lnTo>
                  <a:pt x="891" y="642"/>
                </a:lnTo>
                <a:lnTo>
                  <a:pt x="891" y="643"/>
                </a:lnTo>
                <a:lnTo>
                  <a:pt x="890" y="643"/>
                </a:lnTo>
                <a:lnTo>
                  <a:pt x="889" y="643"/>
                </a:lnTo>
                <a:lnTo>
                  <a:pt x="889" y="644"/>
                </a:lnTo>
                <a:lnTo>
                  <a:pt x="888" y="644"/>
                </a:lnTo>
                <a:lnTo>
                  <a:pt x="887" y="645"/>
                </a:lnTo>
                <a:lnTo>
                  <a:pt x="887" y="648"/>
                </a:lnTo>
                <a:lnTo>
                  <a:pt x="887" y="654"/>
                </a:lnTo>
                <a:lnTo>
                  <a:pt x="887" y="659"/>
                </a:lnTo>
                <a:lnTo>
                  <a:pt x="887" y="660"/>
                </a:lnTo>
                <a:lnTo>
                  <a:pt x="887" y="661"/>
                </a:lnTo>
                <a:lnTo>
                  <a:pt x="887" y="662"/>
                </a:lnTo>
                <a:lnTo>
                  <a:pt x="887" y="664"/>
                </a:lnTo>
                <a:lnTo>
                  <a:pt x="887" y="665"/>
                </a:lnTo>
                <a:lnTo>
                  <a:pt x="887" y="668"/>
                </a:lnTo>
                <a:lnTo>
                  <a:pt x="887" y="669"/>
                </a:lnTo>
                <a:lnTo>
                  <a:pt x="887" y="670"/>
                </a:lnTo>
                <a:lnTo>
                  <a:pt x="887" y="678"/>
                </a:lnTo>
                <a:lnTo>
                  <a:pt x="887" y="680"/>
                </a:lnTo>
                <a:lnTo>
                  <a:pt x="888" y="680"/>
                </a:lnTo>
                <a:lnTo>
                  <a:pt x="888" y="681"/>
                </a:lnTo>
                <a:lnTo>
                  <a:pt x="887" y="681"/>
                </a:lnTo>
                <a:lnTo>
                  <a:pt x="887" y="682"/>
                </a:lnTo>
                <a:lnTo>
                  <a:pt x="887" y="696"/>
                </a:lnTo>
                <a:lnTo>
                  <a:pt x="887" y="704"/>
                </a:lnTo>
                <a:lnTo>
                  <a:pt x="887" y="712"/>
                </a:lnTo>
                <a:lnTo>
                  <a:pt x="887" y="714"/>
                </a:lnTo>
                <a:lnTo>
                  <a:pt x="887" y="718"/>
                </a:lnTo>
                <a:lnTo>
                  <a:pt x="887" y="720"/>
                </a:lnTo>
                <a:lnTo>
                  <a:pt x="887" y="721"/>
                </a:lnTo>
                <a:lnTo>
                  <a:pt x="887" y="723"/>
                </a:lnTo>
                <a:lnTo>
                  <a:pt x="887" y="724"/>
                </a:lnTo>
                <a:lnTo>
                  <a:pt x="887" y="727"/>
                </a:lnTo>
                <a:lnTo>
                  <a:pt x="903" y="727"/>
                </a:lnTo>
                <a:lnTo>
                  <a:pt x="906" y="727"/>
                </a:lnTo>
                <a:lnTo>
                  <a:pt x="908" y="727"/>
                </a:lnTo>
                <a:lnTo>
                  <a:pt x="917" y="727"/>
                </a:lnTo>
                <a:lnTo>
                  <a:pt x="917" y="735"/>
                </a:lnTo>
                <a:lnTo>
                  <a:pt x="917" y="743"/>
                </a:lnTo>
                <a:lnTo>
                  <a:pt x="917" y="744"/>
                </a:lnTo>
                <a:lnTo>
                  <a:pt x="917" y="747"/>
                </a:lnTo>
                <a:lnTo>
                  <a:pt x="917" y="755"/>
                </a:lnTo>
                <a:lnTo>
                  <a:pt x="917" y="756"/>
                </a:lnTo>
                <a:lnTo>
                  <a:pt x="917" y="757"/>
                </a:lnTo>
                <a:lnTo>
                  <a:pt x="917" y="773"/>
                </a:lnTo>
                <a:lnTo>
                  <a:pt x="917" y="779"/>
                </a:lnTo>
                <a:lnTo>
                  <a:pt x="917" y="780"/>
                </a:lnTo>
                <a:lnTo>
                  <a:pt x="917" y="788"/>
                </a:lnTo>
                <a:lnTo>
                  <a:pt x="917" y="799"/>
                </a:lnTo>
                <a:lnTo>
                  <a:pt x="917" y="804"/>
                </a:lnTo>
                <a:lnTo>
                  <a:pt x="918" y="804"/>
                </a:lnTo>
                <a:lnTo>
                  <a:pt x="921" y="804"/>
                </a:lnTo>
                <a:lnTo>
                  <a:pt x="923" y="804"/>
                </a:lnTo>
                <a:lnTo>
                  <a:pt x="926" y="804"/>
                </a:lnTo>
                <a:lnTo>
                  <a:pt x="930" y="804"/>
                </a:lnTo>
                <a:lnTo>
                  <a:pt x="933" y="804"/>
                </a:lnTo>
                <a:lnTo>
                  <a:pt x="935" y="804"/>
                </a:lnTo>
                <a:lnTo>
                  <a:pt x="939" y="804"/>
                </a:lnTo>
                <a:lnTo>
                  <a:pt x="940" y="804"/>
                </a:lnTo>
                <a:lnTo>
                  <a:pt x="942" y="804"/>
                </a:lnTo>
                <a:lnTo>
                  <a:pt x="944" y="804"/>
                </a:lnTo>
                <a:lnTo>
                  <a:pt x="948" y="804"/>
                </a:lnTo>
                <a:lnTo>
                  <a:pt x="948" y="812"/>
                </a:lnTo>
                <a:lnTo>
                  <a:pt x="948" y="820"/>
                </a:lnTo>
                <a:lnTo>
                  <a:pt x="948" y="823"/>
                </a:lnTo>
                <a:lnTo>
                  <a:pt x="948" y="828"/>
                </a:lnTo>
                <a:lnTo>
                  <a:pt x="948" y="829"/>
                </a:lnTo>
                <a:lnTo>
                  <a:pt x="948" y="832"/>
                </a:lnTo>
                <a:lnTo>
                  <a:pt x="948" y="834"/>
                </a:lnTo>
                <a:lnTo>
                  <a:pt x="948" y="835"/>
                </a:lnTo>
                <a:lnTo>
                  <a:pt x="948" y="836"/>
                </a:lnTo>
                <a:lnTo>
                  <a:pt x="948" y="837"/>
                </a:lnTo>
                <a:lnTo>
                  <a:pt x="948" y="838"/>
                </a:lnTo>
                <a:lnTo>
                  <a:pt x="948" y="839"/>
                </a:lnTo>
                <a:lnTo>
                  <a:pt x="949" y="840"/>
                </a:lnTo>
                <a:lnTo>
                  <a:pt x="949" y="849"/>
                </a:lnTo>
                <a:lnTo>
                  <a:pt x="948" y="851"/>
                </a:lnTo>
                <a:lnTo>
                  <a:pt x="948" y="855"/>
                </a:lnTo>
                <a:lnTo>
                  <a:pt x="948" y="859"/>
                </a:lnTo>
                <a:lnTo>
                  <a:pt x="948" y="863"/>
                </a:lnTo>
                <a:lnTo>
                  <a:pt x="949" y="864"/>
                </a:lnTo>
                <a:lnTo>
                  <a:pt x="950" y="864"/>
                </a:lnTo>
                <a:lnTo>
                  <a:pt x="964" y="864"/>
                </a:lnTo>
                <a:lnTo>
                  <a:pt x="972" y="864"/>
                </a:lnTo>
                <a:lnTo>
                  <a:pt x="978" y="864"/>
                </a:lnTo>
                <a:lnTo>
                  <a:pt x="979" y="864"/>
                </a:lnTo>
                <a:lnTo>
                  <a:pt x="987" y="864"/>
                </a:lnTo>
                <a:lnTo>
                  <a:pt x="994" y="864"/>
                </a:lnTo>
                <a:lnTo>
                  <a:pt x="998" y="864"/>
                </a:lnTo>
                <a:lnTo>
                  <a:pt x="1000" y="864"/>
                </a:lnTo>
                <a:lnTo>
                  <a:pt x="1004" y="864"/>
                </a:lnTo>
                <a:lnTo>
                  <a:pt x="1009" y="864"/>
                </a:lnTo>
                <a:lnTo>
                  <a:pt x="1014" y="864"/>
                </a:lnTo>
                <a:lnTo>
                  <a:pt x="1019" y="864"/>
                </a:lnTo>
                <a:lnTo>
                  <a:pt x="1025" y="864"/>
                </a:lnTo>
                <a:lnTo>
                  <a:pt x="1029" y="864"/>
                </a:lnTo>
                <a:lnTo>
                  <a:pt x="1033" y="864"/>
                </a:lnTo>
                <a:lnTo>
                  <a:pt x="1039" y="864"/>
                </a:lnTo>
                <a:lnTo>
                  <a:pt x="1042" y="864"/>
                </a:lnTo>
                <a:lnTo>
                  <a:pt x="1043" y="864"/>
                </a:lnTo>
                <a:lnTo>
                  <a:pt x="1046" y="864"/>
                </a:lnTo>
                <a:lnTo>
                  <a:pt x="1047" y="864"/>
                </a:lnTo>
                <a:lnTo>
                  <a:pt x="1047" y="868"/>
                </a:lnTo>
                <a:lnTo>
                  <a:pt x="1047" y="871"/>
                </a:lnTo>
                <a:lnTo>
                  <a:pt x="1047" y="872"/>
                </a:lnTo>
                <a:lnTo>
                  <a:pt x="1047" y="879"/>
                </a:lnTo>
                <a:lnTo>
                  <a:pt x="1047" y="889"/>
                </a:lnTo>
                <a:lnTo>
                  <a:pt x="1045" y="897"/>
                </a:lnTo>
                <a:lnTo>
                  <a:pt x="1043" y="903"/>
                </a:lnTo>
                <a:lnTo>
                  <a:pt x="1042" y="905"/>
                </a:lnTo>
                <a:lnTo>
                  <a:pt x="1043" y="905"/>
                </a:lnTo>
                <a:lnTo>
                  <a:pt x="1039" y="920"/>
                </a:lnTo>
                <a:lnTo>
                  <a:pt x="1038" y="921"/>
                </a:lnTo>
                <a:lnTo>
                  <a:pt x="1038" y="922"/>
                </a:lnTo>
                <a:lnTo>
                  <a:pt x="1038" y="924"/>
                </a:lnTo>
                <a:lnTo>
                  <a:pt x="1037" y="924"/>
                </a:lnTo>
                <a:lnTo>
                  <a:pt x="1036" y="927"/>
                </a:lnTo>
                <a:lnTo>
                  <a:pt x="1036" y="929"/>
                </a:lnTo>
                <a:lnTo>
                  <a:pt x="1036" y="930"/>
                </a:lnTo>
                <a:lnTo>
                  <a:pt x="1036" y="931"/>
                </a:lnTo>
                <a:lnTo>
                  <a:pt x="1035" y="932"/>
                </a:lnTo>
                <a:lnTo>
                  <a:pt x="1035" y="933"/>
                </a:lnTo>
                <a:lnTo>
                  <a:pt x="1034" y="935"/>
                </a:lnTo>
                <a:lnTo>
                  <a:pt x="1034" y="936"/>
                </a:lnTo>
                <a:lnTo>
                  <a:pt x="1033" y="936"/>
                </a:lnTo>
                <a:lnTo>
                  <a:pt x="1033" y="937"/>
                </a:lnTo>
                <a:lnTo>
                  <a:pt x="1030" y="939"/>
                </a:lnTo>
                <a:lnTo>
                  <a:pt x="1029" y="939"/>
                </a:lnTo>
                <a:lnTo>
                  <a:pt x="1028" y="941"/>
                </a:lnTo>
                <a:lnTo>
                  <a:pt x="1027" y="941"/>
                </a:lnTo>
                <a:lnTo>
                  <a:pt x="1026" y="943"/>
                </a:lnTo>
                <a:lnTo>
                  <a:pt x="1025" y="943"/>
                </a:lnTo>
                <a:lnTo>
                  <a:pt x="1025" y="944"/>
                </a:lnTo>
                <a:lnTo>
                  <a:pt x="1024" y="944"/>
                </a:lnTo>
                <a:lnTo>
                  <a:pt x="1022" y="944"/>
                </a:lnTo>
                <a:lnTo>
                  <a:pt x="1021" y="945"/>
                </a:lnTo>
                <a:lnTo>
                  <a:pt x="1020" y="945"/>
                </a:lnTo>
                <a:lnTo>
                  <a:pt x="1019" y="945"/>
                </a:lnTo>
                <a:lnTo>
                  <a:pt x="1018" y="945"/>
                </a:lnTo>
                <a:lnTo>
                  <a:pt x="1017" y="945"/>
                </a:lnTo>
                <a:lnTo>
                  <a:pt x="1014" y="945"/>
                </a:lnTo>
                <a:lnTo>
                  <a:pt x="1013" y="946"/>
                </a:lnTo>
                <a:lnTo>
                  <a:pt x="1013" y="947"/>
                </a:lnTo>
                <a:lnTo>
                  <a:pt x="1013" y="948"/>
                </a:lnTo>
                <a:lnTo>
                  <a:pt x="1012" y="948"/>
                </a:lnTo>
                <a:lnTo>
                  <a:pt x="1012" y="949"/>
                </a:lnTo>
                <a:lnTo>
                  <a:pt x="1012" y="951"/>
                </a:lnTo>
                <a:lnTo>
                  <a:pt x="1011" y="951"/>
                </a:lnTo>
                <a:lnTo>
                  <a:pt x="1011" y="952"/>
                </a:lnTo>
                <a:lnTo>
                  <a:pt x="1011" y="953"/>
                </a:lnTo>
                <a:lnTo>
                  <a:pt x="1010" y="953"/>
                </a:lnTo>
                <a:lnTo>
                  <a:pt x="1010" y="954"/>
                </a:lnTo>
                <a:lnTo>
                  <a:pt x="1010" y="955"/>
                </a:lnTo>
                <a:lnTo>
                  <a:pt x="1010" y="956"/>
                </a:lnTo>
                <a:lnTo>
                  <a:pt x="1009" y="956"/>
                </a:lnTo>
                <a:lnTo>
                  <a:pt x="1009" y="957"/>
                </a:lnTo>
                <a:lnTo>
                  <a:pt x="1008" y="957"/>
                </a:lnTo>
                <a:lnTo>
                  <a:pt x="1007" y="957"/>
                </a:lnTo>
                <a:lnTo>
                  <a:pt x="1007" y="958"/>
                </a:lnTo>
                <a:lnTo>
                  <a:pt x="1005" y="958"/>
                </a:lnTo>
                <a:lnTo>
                  <a:pt x="1004" y="958"/>
                </a:lnTo>
                <a:lnTo>
                  <a:pt x="1003" y="958"/>
                </a:lnTo>
                <a:lnTo>
                  <a:pt x="1002" y="958"/>
                </a:lnTo>
                <a:lnTo>
                  <a:pt x="1001" y="958"/>
                </a:lnTo>
                <a:lnTo>
                  <a:pt x="1000" y="958"/>
                </a:lnTo>
                <a:lnTo>
                  <a:pt x="999" y="957"/>
                </a:lnTo>
                <a:lnTo>
                  <a:pt x="998" y="957"/>
                </a:lnTo>
                <a:lnTo>
                  <a:pt x="996" y="957"/>
                </a:lnTo>
                <a:lnTo>
                  <a:pt x="996" y="956"/>
                </a:lnTo>
                <a:lnTo>
                  <a:pt x="995" y="956"/>
                </a:lnTo>
                <a:lnTo>
                  <a:pt x="995" y="955"/>
                </a:lnTo>
                <a:lnTo>
                  <a:pt x="994" y="955"/>
                </a:lnTo>
                <a:lnTo>
                  <a:pt x="993" y="955"/>
                </a:lnTo>
                <a:lnTo>
                  <a:pt x="993" y="954"/>
                </a:lnTo>
                <a:lnTo>
                  <a:pt x="992" y="954"/>
                </a:lnTo>
                <a:lnTo>
                  <a:pt x="992" y="953"/>
                </a:lnTo>
                <a:lnTo>
                  <a:pt x="991" y="952"/>
                </a:lnTo>
                <a:lnTo>
                  <a:pt x="990" y="952"/>
                </a:lnTo>
                <a:lnTo>
                  <a:pt x="991" y="951"/>
                </a:lnTo>
                <a:lnTo>
                  <a:pt x="990" y="951"/>
                </a:lnTo>
                <a:lnTo>
                  <a:pt x="988" y="949"/>
                </a:lnTo>
                <a:lnTo>
                  <a:pt x="987" y="949"/>
                </a:lnTo>
                <a:lnTo>
                  <a:pt x="986" y="948"/>
                </a:lnTo>
                <a:lnTo>
                  <a:pt x="985" y="951"/>
                </a:lnTo>
                <a:lnTo>
                  <a:pt x="984" y="951"/>
                </a:lnTo>
                <a:lnTo>
                  <a:pt x="984" y="949"/>
                </a:lnTo>
                <a:lnTo>
                  <a:pt x="983" y="949"/>
                </a:lnTo>
                <a:lnTo>
                  <a:pt x="983" y="948"/>
                </a:lnTo>
                <a:lnTo>
                  <a:pt x="982" y="948"/>
                </a:lnTo>
                <a:lnTo>
                  <a:pt x="982" y="947"/>
                </a:lnTo>
                <a:lnTo>
                  <a:pt x="981" y="947"/>
                </a:lnTo>
                <a:lnTo>
                  <a:pt x="981" y="946"/>
                </a:lnTo>
                <a:lnTo>
                  <a:pt x="979" y="946"/>
                </a:lnTo>
                <a:lnTo>
                  <a:pt x="979" y="945"/>
                </a:lnTo>
                <a:lnTo>
                  <a:pt x="978" y="945"/>
                </a:lnTo>
                <a:lnTo>
                  <a:pt x="978" y="944"/>
                </a:lnTo>
                <a:lnTo>
                  <a:pt x="977" y="944"/>
                </a:lnTo>
                <a:lnTo>
                  <a:pt x="977" y="945"/>
                </a:lnTo>
                <a:lnTo>
                  <a:pt x="976" y="944"/>
                </a:lnTo>
                <a:lnTo>
                  <a:pt x="975" y="944"/>
                </a:lnTo>
                <a:lnTo>
                  <a:pt x="974" y="944"/>
                </a:lnTo>
                <a:lnTo>
                  <a:pt x="973" y="944"/>
                </a:lnTo>
                <a:lnTo>
                  <a:pt x="973" y="945"/>
                </a:lnTo>
                <a:lnTo>
                  <a:pt x="970" y="945"/>
                </a:lnTo>
                <a:lnTo>
                  <a:pt x="969" y="946"/>
                </a:lnTo>
                <a:lnTo>
                  <a:pt x="968" y="946"/>
                </a:lnTo>
                <a:lnTo>
                  <a:pt x="968" y="947"/>
                </a:lnTo>
                <a:lnTo>
                  <a:pt x="967" y="947"/>
                </a:lnTo>
                <a:lnTo>
                  <a:pt x="967" y="948"/>
                </a:lnTo>
                <a:lnTo>
                  <a:pt x="966" y="948"/>
                </a:lnTo>
                <a:lnTo>
                  <a:pt x="965" y="948"/>
                </a:lnTo>
                <a:lnTo>
                  <a:pt x="965" y="949"/>
                </a:lnTo>
                <a:lnTo>
                  <a:pt x="964" y="949"/>
                </a:lnTo>
                <a:lnTo>
                  <a:pt x="962" y="951"/>
                </a:lnTo>
                <a:lnTo>
                  <a:pt x="961" y="951"/>
                </a:lnTo>
                <a:lnTo>
                  <a:pt x="961" y="952"/>
                </a:lnTo>
                <a:lnTo>
                  <a:pt x="961" y="953"/>
                </a:lnTo>
                <a:lnTo>
                  <a:pt x="961" y="954"/>
                </a:lnTo>
                <a:lnTo>
                  <a:pt x="962" y="955"/>
                </a:lnTo>
                <a:lnTo>
                  <a:pt x="962" y="956"/>
                </a:lnTo>
                <a:lnTo>
                  <a:pt x="961" y="956"/>
                </a:lnTo>
                <a:lnTo>
                  <a:pt x="961" y="955"/>
                </a:lnTo>
                <a:lnTo>
                  <a:pt x="960" y="955"/>
                </a:lnTo>
                <a:lnTo>
                  <a:pt x="960" y="954"/>
                </a:lnTo>
                <a:lnTo>
                  <a:pt x="959" y="954"/>
                </a:lnTo>
                <a:lnTo>
                  <a:pt x="959" y="953"/>
                </a:lnTo>
                <a:lnTo>
                  <a:pt x="958" y="953"/>
                </a:lnTo>
                <a:lnTo>
                  <a:pt x="957" y="953"/>
                </a:lnTo>
                <a:lnTo>
                  <a:pt x="957" y="954"/>
                </a:lnTo>
                <a:lnTo>
                  <a:pt x="956" y="954"/>
                </a:lnTo>
                <a:lnTo>
                  <a:pt x="955" y="954"/>
                </a:lnTo>
                <a:lnTo>
                  <a:pt x="953" y="954"/>
                </a:lnTo>
                <a:lnTo>
                  <a:pt x="953" y="955"/>
                </a:lnTo>
                <a:lnTo>
                  <a:pt x="952" y="955"/>
                </a:lnTo>
                <a:lnTo>
                  <a:pt x="951" y="955"/>
                </a:lnTo>
                <a:lnTo>
                  <a:pt x="951" y="956"/>
                </a:lnTo>
                <a:lnTo>
                  <a:pt x="950" y="956"/>
                </a:lnTo>
                <a:lnTo>
                  <a:pt x="950" y="957"/>
                </a:lnTo>
                <a:lnTo>
                  <a:pt x="950" y="958"/>
                </a:lnTo>
                <a:lnTo>
                  <a:pt x="950" y="960"/>
                </a:lnTo>
                <a:lnTo>
                  <a:pt x="951" y="961"/>
                </a:lnTo>
                <a:lnTo>
                  <a:pt x="950" y="961"/>
                </a:lnTo>
                <a:lnTo>
                  <a:pt x="950" y="960"/>
                </a:lnTo>
                <a:lnTo>
                  <a:pt x="949" y="960"/>
                </a:lnTo>
                <a:lnTo>
                  <a:pt x="949" y="958"/>
                </a:lnTo>
                <a:lnTo>
                  <a:pt x="948" y="958"/>
                </a:lnTo>
                <a:lnTo>
                  <a:pt x="947" y="958"/>
                </a:lnTo>
                <a:lnTo>
                  <a:pt x="945" y="958"/>
                </a:lnTo>
                <a:lnTo>
                  <a:pt x="944" y="960"/>
                </a:lnTo>
                <a:lnTo>
                  <a:pt x="943" y="960"/>
                </a:lnTo>
                <a:lnTo>
                  <a:pt x="942" y="960"/>
                </a:lnTo>
                <a:lnTo>
                  <a:pt x="941" y="960"/>
                </a:lnTo>
                <a:lnTo>
                  <a:pt x="940" y="960"/>
                </a:lnTo>
                <a:lnTo>
                  <a:pt x="940" y="958"/>
                </a:lnTo>
                <a:lnTo>
                  <a:pt x="939" y="958"/>
                </a:lnTo>
                <a:lnTo>
                  <a:pt x="938" y="958"/>
                </a:lnTo>
                <a:lnTo>
                  <a:pt x="936" y="958"/>
                </a:lnTo>
                <a:lnTo>
                  <a:pt x="935" y="958"/>
                </a:lnTo>
                <a:lnTo>
                  <a:pt x="934" y="958"/>
                </a:lnTo>
                <a:lnTo>
                  <a:pt x="933" y="957"/>
                </a:lnTo>
                <a:lnTo>
                  <a:pt x="932" y="957"/>
                </a:lnTo>
                <a:lnTo>
                  <a:pt x="931" y="957"/>
                </a:lnTo>
                <a:lnTo>
                  <a:pt x="930" y="958"/>
                </a:lnTo>
                <a:lnTo>
                  <a:pt x="929" y="958"/>
                </a:lnTo>
                <a:lnTo>
                  <a:pt x="927" y="958"/>
                </a:lnTo>
                <a:lnTo>
                  <a:pt x="926" y="958"/>
                </a:lnTo>
                <a:lnTo>
                  <a:pt x="926" y="957"/>
                </a:lnTo>
                <a:lnTo>
                  <a:pt x="925" y="957"/>
                </a:lnTo>
                <a:lnTo>
                  <a:pt x="924" y="957"/>
                </a:lnTo>
                <a:lnTo>
                  <a:pt x="923" y="957"/>
                </a:lnTo>
                <a:lnTo>
                  <a:pt x="922" y="957"/>
                </a:lnTo>
                <a:lnTo>
                  <a:pt x="921" y="957"/>
                </a:lnTo>
                <a:lnTo>
                  <a:pt x="919" y="957"/>
                </a:lnTo>
                <a:lnTo>
                  <a:pt x="918" y="957"/>
                </a:lnTo>
                <a:lnTo>
                  <a:pt x="918" y="958"/>
                </a:lnTo>
                <a:lnTo>
                  <a:pt x="917" y="958"/>
                </a:lnTo>
                <a:lnTo>
                  <a:pt x="916" y="957"/>
                </a:lnTo>
                <a:lnTo>
                  <a:pt x="915" y="957"/>
                </a:lnTo>
                <a:lnTo>
                  <a:pt x="915" y="958"/>
                </a:lnTo>
                <a:lnTo>
                  <a:pt x="914" y="958"/>
                </a:lnTo>
                <a:lnTo>
                  <a:pt x="913" y="958"/>
                </a:lnTo>
                <a:lnTo>
                  <a:pt x="912" y="958"/>
                </a:lnTo>
                <a:lnTo>
                  <a:pt x="912" y="957"/>
                </a:lnTo>
                <a:lnTo>
                  <a:pt x="912" y="958"/>
                </a:lnTo>
                <a:lnTo>
                  <a:pt x="912" y="957"/>
                </a:lnTo>
                <a:lnTo>
                  <a:pt x="917" y="954"/>
                </a:lnTo>
                <a:lnTo>
                  <a:pt x="917" y="953"/>
                </a:lnTo>
                <a:lnTo>
                  <a:pt x="917" y="952"/>
                </a:lnTo>
                <a:lnTo>
                  <a:pt x="917" y="951"/>
                </a:lnTo>
                <a:lnTo>
                  <a:pt x="916" y="952"/>
                </a:lnTo>
                <a:lnTo>
                  <a:pt x="915" y="952"/>
                </a:lnTo>
                <a:lnTo>
                  <a:pt x="914" y="952"/>
                </a:lnTo>
                <a:lnTo>
                  <a:pt x="913" y="952"/>
                </a:lnTo>
                <a:lnTo>
                  <a:pt x="914" y="952"/>
                </a:lnTo>
                <a:lnTo>
                  <a:pt x="914" y="951"/>
                </a:lnTo>
                <a:lnTo>
                  <a:pt x="914" y="949"/>
                </a:lnTo>
                <a:lnTo>
                  <a:pt x="912" y="951"/>
                </a:lnTo>
                <a:lnTo>
                  <a:pt x="912" y="949"/>
                </a:lnTo>
                <a:lnTo>
                  <a:pt x="912" y="948"/>
                </a:lnTo>
                <a:lnTo>
                  <a:pt x="910" y="948"/>
                </a:lnTo>
                <a:lnTo>
                  <a:pt x="912" y="948"/>
                </a:lnTo>
                <a:lnTo>
                  <a:pt x="915" y="948"/>
                </a:lnTo>
                <a:lnTo>
                  <a:pt x="916" y="948"/>
                </a:lnTo>
                <a:lnTo>
                  <a:pt x="916" y="947"/>
                </a:lnTo>
                <a:lnTo>
                  <a:pt x="917" y="947"/>
                </a:lnTo>
                <a:lnTo>
                  <a:pt x="917" y="946"/>
                </a:lnTo>
                <a:lnTo>
                  <a:pt x="917" y="945"/>
                </a:lnTo>
                <a:lnTo>
                  <a:pt x="916" y="945"/>
                </a:lnTo>
                <a:lnTo>
                  <a:pt x="916" y="946"/>
                </a:lnTo>
                <a:lnTo>
                  <a:pt x="916" y="947"/>
                </a:lnTo>
                <a:lnTo>
                  <a:pt x="915" y="947"/>
                </a:lnTo>
                <a:lnTo>
                  <a:pt x="914" y="947"/>
                </a:lnTo>
                <a:lnTo>
                  <a:pt x="913" y="947"/>
                </a:lnTo>
                <a:lnTo>
                  <a:pt x="912" y="947"/>
                </a:lnTo>
                <a:lnTo>
                  <a:pt x="910" y="947"/>
                </a:lnTo>
                <a:lnTo>
                  <a:pt x="910" y="948"/>
                </a:lnTo>
                <a:lnTo>
                  <a:pt x="909" y="948"/>
                </a:lnTo>
                <a:lnTo>
                  <a:pt x="910" y="948"/>
                </a:lnTo>
                <a:lnTo>
                  <a:pt x="910" y="949"/>
                </a:lnTo>
                <a:lnTo>
                  <a:pt x="909" y="951"/>
                </a:lnTo>
                <a:lnTo>
                  <a:pt x="908" y="952"/>
                </a:lnTo>
                <a:lnTo>
                  <a:pt x="907" y="952"/>
                </a:lnTo>
                <a:lnTo>
                  <a:pt x="906" y="952"/>
                </a:lnTo>
                <a:lnTo>
                  <a:pt x="906" y="953"/>
                </a:lnTo>
                <a:lnTo>
                  <a:pt x="905" y="953"/>
                </a:lnTo>
                <a:lnTo>
                  <a:pt x="904" y="954"/>
                </a:lnTo>
                <a:lnTo>
                  <a:pt x="903" y="954"/>
                </a:lnTo>
                <a:lnTo>
                  <a:pt x="903" y="955"/>
                </a:lnTo>
                <a:lnTo>
                  <a:pt x="901" y="955"/>
                </a:lnTo>
                <a:lnTo>
                  <a:pt x="900" y="956"/>
                </a:lnTo>
                <a:lnTo>
                  <a:pt x="899" y="956"/>
                </a:lnTo>
                <a:lnTo>
                  <a:pt x="899" y="957"/>
                </a:lnTo>
                <a:lnTo>
                  <a:pt x="898" y="957"/>
                </a:lnTo>
                <a:lnTo>
                  <a:pt x="897" y="958"/>
                </a:lnTo>
                <a:lnTo>
                  <a:pt x="896" y="958"/>
                </a:lnTo>
                <a:lnTo>
                  <a:pt x="895" y="960"/>
                </a:lnTo>
                <a:lnTo>
                  <a:pt x="893" y="960"/>
                </a:lnTo>
                <a:lnTo>
                  <a:pt x="892" y="960"/>
                </a:lnTo>
                <a:lnTo>
                  <a:pt x="891" y="961"/>
                </a:lnTo>
                <a:lnTo>
                  <a:pt x="890" y="961"/>
                </a:lnTo>
                <a:lnTo>
                  <a:pt x="889" y="961"/>
                </a:lnTo>
                <a:lnTo>
                  <a:pt x="889" y="960"/>
                </a:lnTo>
                <a:lnTo>
                  <a:pt x="888" y="960"/>
                </a:lnTo>
                <a:lnTo>
                  <a:pt x="888" y="961"/>
                </a:lnTo>
                <a:lnTo>
                  <a:pt x="889" y="962"/>
                </a:lnTo>
                <a:lnTo>
                  <a:pt x="889" y="963"/>
                </a:lnTo>
                <a:lnTo>
                  <a:pt x="888" y="963"/>
                </a:lnTo>
                <a:lnTo>
                  <a:pt x="889" y="962"/>
                </a:lnTo>
                <a:lnTo>
                  <a:pt x="888" y="962"/>
                </a:lnTo>
                <a:lnTo>
                  <a:pt x="888" y="963"/>
                </a:lnTo>
                <a:lnTo>
                  <a:pt x="887" y="963"/>
                </a:lnTo>
                <a:lnTo>
                  <a:pt x="888" y="963"/>
                </a:lnTo>
                <a:lnTo>
                  <a:pt x="887" y="963"/>
                </a:lnTo>
                <a:lnTo>
                  <a:pt x="887" y="962"/>
                </a:lnTo>
                <a:lnTo>
                  <a:pt x="886" y="963"/>
                </a:lnTo>
                <a:lnTo>
                  <a:pt x="886" y="964"/>
                </a:lnTo>
                <a:lnTo>
                  <a:pt x="884" y="964"/>
                </a:lnTo>
                <a:lnTo>
                  <a:pt x="883" y="964"/>
                </a:lnTo>
                <a:lnTo>
                  <a:pt x="883" y="965"/>
                </a:lnTo>
                <a:lnTo>
                  <a:pt x="882" y="965"/>
                </a:lnTo>
                <a:lnTo>
                  <a:pt x="882" y="966"/>
                </a:lnTo>
                <a:lnTo>
                  <a:pt x="881" y="966"/>
                </a:lnTo>
                <a:lnTo>
                  <a:pt x="881" y="965"/>
                </a:lnTo>
                <a:lnTo>
                  <a:pt x="881" y="964"/>
                </a:lnTo>
                <a:lnTo>
                  <a:pt x="882" y="964"/>
                </a:lnTo>
                <a:lnTo>
                  <a:pt x="883" y="963"/>
                </a:lnTo>
                <a:lnTo>
                  <a:pt x="884" y="963"/>
                </a:lnTo>
                <a:lnTo>
                  <a:pt x="886" y="963"/>
                </a:lnTo>
                <a:lnTo>
                  <a:pt x="886" y="962"/>
                </a:lnTo>
                <a:lnTo>
                  <a:pt x="887" y="962"/>
                </a:lnTo>
                <a:lnTo>
                  <a:pt x="887" y="961"/>
                </a:lnTo>
                <a:lnTo>
                  <a:pt x="887" y="960"/>
                </a:lnTo>
                <a:lnTo>
                  <a:pt x="887" y="961"/>
                </a:lnTo>
                <a:lnTo>
                  <a:pt x="886" y="961"/>
                </a:lnTo>
                <a:lnTo>
                  <a:pt x="886" y="962"/>
                </a:lnTo>
                <a:lnTo>
                  <a:pt x="884" y="962"/>
                </a:lnTo>
                <a:lnTo>
                  <a:pt x="884" y="963"/>
                </a:lnTo>
                <a:lnTo>
                  <a:pt x="883" y="963"/>
                </a:lnTo>
                <a:lnTo>
                  <a:pt x="882" y="963"/>
                </a:lnTo>
                <a:lnTo>
                  <a:pt x="881" y="963"/>
                </a:lnTo>
                <a:lnTo>
                  <a:pt x="881" y="962"/>
                </a:lnTo>
                <a:lnTo>
                  <a:pt x="882" y="962"/>
                </a:lnTo>
                <a:lnTo>
                  <a:pt x="881" y="961"/>
                </a:lnTo>
                <a:lnTo>
                  <a:pt x="881" y="960"/>
                </a:lnTo>
                <a:lnTo>
                  <a:pt x="882" y="960"/>
                </a:lnTo>
                <a:lnTo>
                  <a:pt x="881" y="960"/>
                </a:lnTo>
                <a:lnTo>
                  <a:pt x="881" y="958"/>
                </a:lnTo>
                <a:lnTo>
                  <a:pt x="881" y="957"/>
                </a:lnTo>
                <a:lnTo>
                  <a:pt x="881" y="956"/>
                </a:lnTo>
                <a:lnTo>
                  <a:pt x="881" y="955"/>
                </a:lnTo>
                <a:lnTo>
                  <a:pt x="881" y="954"/>
                </a:lnTo>
                <a:lnTo>
                  <a:pt x="880" y="954"/>
                </a:lnTo>
                <a:lnTo>
                  <a:pt x="880" y="953"/>
                </a:lnTo>
                <a:lnTo>
                  <a:pt x="880" y="952"/>
                </a:lnTo>
                <a:lnTo>
                  <a:pt x="880" y="951"/>
                </a:lnTo>
                <a:lnTo>
                  <a:pt x="880" y="949"/>
                </a:lnTo>
                <a:lnTo>
                  <a:pt x="880" y="948"/>
                </a:lnTo>
                <a:lnTo>
                  <a:pt x="879" y="947"/>
                </a:lnTo>
                <a:lnTo>
                  <a:pt x="879" y="946"/>
                </a:lnTo>
                <a:lnTo>
                  <a:pt x="878" y="945"/>
                </a:lnTo>
                <a:lnTo>
                  <a:pt x="876" y="944"/>
                </a:lnTo>
                <a:lnTo>
                  <a:pt x="875" y="944"/>
                </a:lnTo>
                <a:lnTo>
                  <a:pt x="875" y="943"/>
                </a:lnTo>
                <a:lnTo>
                  <a:pt x="875" y="941"/>
                </a:lnTo>
                <a:lnTo>
                  <a:pt x="874" y="941"/>
                </a:lnTo>
                <a:lnTo>
                  <a:pt x="873" y="940"/>
                </a:lnTo>
                <a:lnTo>
                  <a:pt x="873" y="939"/>
                </a:lnTo>
                <a:lnTo>
                  <a:pt x="872" y="938"/>
                </a:lnTo>
                <a:lnTo>
                  <a:pt x="872" y="937"/>
                </a:lnTo>
                <a:lnTo>
                  <a:pt x="872" y="936"/>
                </a:lnTo>
                <a:lnTo>
                  <a:pt x="871" y="935"/>
                </a:lnTo>
                <a:lnTo>
                  <a:pt x="871" y="933"/>
                </a:lnTo>
                <a:lnTo>
                  <a:pt x="872" y="933"/>
                </a:lnTo>
                <a:lnTo>
                  <a:pt x="872" y="932"/>
                </a:lnTo>
                <a:lnTo>
                  <a:pt x="874" y="930"/>
                </a:lnTo>
                <a:lnTo>
                  <a:pt x="873" y="929"/>
                </a:lnTo>
                <a:lnTo>
                  <a:pt x="874" y="929"/>
                </a:lnTo>
                <a:lnTo>
                  <a:pt x="874" y="928"/>
                </a:lnTo>
                <a:lnTo>
                  <a:pt x="874" y="929"/>
                </a:lnTo>
                <a:lnTo>
                  <a:pt x="875" y="929"/>
                </a:lnTo>
                <a:lnTo>
                  <a:pt x="875" y="930"/>
                </a:lnTo>
                <a:lnTo>
                  <a:pt x="876" y="930"/>
                </a:lnTo>
                <a:lnTo>
                  <a:pt x="878" y="930"/>
                </a:lnTo>
                <a:lnTo>
                  <a:pt x="878" y="929"/>
                </a:lnTo>
                <a:lnTo>
                  <a:pt x="876" y="929"/>
                </a:lnTo>
                <a:lnTo>
                  <a:pt x="876" y="930"/>
                </a:lnTo>
                <a:lnTo>
                  <a:pt x="876" y="929"/>
                </a:lnTo>
                <a:lnTo>
                  <a:pt x="875" y="929"/>
                </a:lnTo>
                <a:lnTo>
                  <a:pt x="875" y="928"/>
                </a:lnTo>
                <a:lnTo>
                  <a:pt x="876" y="928"/>
                </a:lnTo>
                <a:lnTo>
                  <a:pt x="876" y="927"/>
                </a:lnTo>
                <a:lnTo>
                  <a:pt x="878" y="926"/>
                </a:lnTo>
                <a:lnTo>
                  <a:pt x="878" y="927"/>
                </a:lnTo>
                <a:lnTo>
                  <a:pt x="879" y="927"/>
                </a:lnTo>
                <a:lnTo>
                  <a:pt x="879" y="928"/>
                </a:lnTo>
                <a:lnTo>
                  <a:pt x="880" y="927"/>
                </a:lnTo>
                <a:lnTo>
                  <a:pt x="880" y="928"/>
                </a:lnTo>
                <a:lnTo>
                  <a:pt x="881" y="928"/>
                </a:lnTo>
                <a:lnTo>
                  <a:pt x="882" y="929"/>
                </a:lnTo>
                <a:lnTo>
                  <a:pt x="883" y="929"/>
                </a:lnTo>
                <a:lnTo>
                  <a:pt x="884" y="929"/>
                </a:lnTo>
                <a:lnTo>
                  <a:pt x="886" y="929"/>
                </a:lnTo>
                <a:lnTo>
                  <a:pt x="886" y="930"/>
                </a:lnTo>
                <a:lnTo>
                  <a:pt x="887" y="930"/>
                </a:lnTo>
                <a:lnTo>
                  <a:pt x="887" y="929"/>
                </a:lnTo>
                <a:lnTo>
                  <a:pt x="886" y="929"/>
                </a:lnTo>
                <a:lnTo>
                  <a:pt x="887" y="929"/>
                </a:lnTo>
                <a:lnTo>
                  <a:pt x="886" y="929"/>
                </a:lnTo>
                <a:lnTo>
                  <a:pt x="884" y="929"/>
                </a:lnTo>
                <a:lnTo>
                  <a:pt x="883" y="929"/>
                </a:lnTo>
                <a:lnTo>
                  <a:pt x="882" y="929"/>
                </a:lnTo>
                <a:lnTo>
                  <a:pt x="882" y="928"/>
                </a:lnTo>
                <a:lnTo>
                  <a:pt x="881" y="928"/>
                </a:lnTo>
                <a:lnTo>
                  <a:pt x="881" y="927"/>
                </a:lnTo>
                <a:lnTo>
                  <a:pt x="880" y="927"/>
                </a:lnTo>
                <a:lnTo>
                  <a:pt x="879" y="927"/>
                </a:lnTo>
                <a:lnTo>
                  <a:pt x="879" y="926"/>
                </a:lnTo>
                <a:lnTo>
                  <a:pt x="878" y="926"/>
                </a:lnTo>
                <a:lnTo>
                  <a:pt x="876" y="926"/>
                </a:lnTo>
                <a:lnTo>
                  <a:pt x="876" y="927"/>
                </a:lnTo>
                <a:lnTo>
                  <a:pt x="875" y="927"/>
                </a:lnTo>
                <a:lnTo>
                  <a:pt x="874" y="927"/>
                </a:lnTo>
                <a:lnTo>
                  <a:pt x="874" y="926"/>
                </a:lnTo>
                <a:lnTo>
                  <a:pt x="873" y="926"/>
                </a:lnTo>
                <a:lnTo>
                  <a:pt x="873" y="927"/>
                </a:lnTo>
                <a:lnTo>
                  <a:pt x="873" y="926"/>
                </a:lnTo>
                <a:lnTo>
                  <a:pt x="872" y="926"/>
                </a:lnTo>
                <a:lnTo>
                  <a:pt x="871" y="926"/>
                </a:lnTo>
                <a:lnTo>
                  <a:pt x="871" y="924"/>
                </a:lnTo>
                <a:lnTo>
                  <a:pt x="870" y="923"/>
                </a:lnTo>
                <a:lnTo>
                  <a:pt x="869" y="923"/>
                </a:lnTo>
                <a:lnTo>
                  <a:pt x="867" y="922"/>
                </a:lnTo>
                <a:lnTo>
                  <a:pt x="866" y="922"/>
                </a:lnTo>
                <a:lnTo>
                  <a:pt x="866" y="923"/>
                </a:lnTo>
                <a:lnTo>
                  <a:pt x="865" y="923"/>
                </a:lnTo>
                <a:lnTo>
                  <a:pt x="865" y="922"/>
                </a:lnTo>
                <a:lnTo>
                  <a:pt x="865" y="921"/>
                </a:lnTo>
                <a:lnTo>
                  <a:pt x="864" y="921"/>
                </a:lnTo>
                <a:lnTo>
                  <a:pt x="863" y="921"/>
                </a:lnTo>
                <a:lnTo>
                  <a:pt x="862" y="921"/>
                </a:lnTo>
                <a:lnTo>
                  <a:pt x="861" y="921"/>
                </a:lnTo>
                <a:lnTo>
                  <a:pt x="860" y="921"/>
                </a:lnTo>
                <a:lnTo>
                  <a:pt x="858" y="921"/>
                </a:lnTo>
                <a:lnTo>
                  <a:pt x="858" y="922"/>
                </a:lnTo>
                <a:lnTo>
                  <a:pt x="858" y="923"/>
                </a:lnTo>
                <a:lnTo>
                  <a:pt x="857" y="923"/>
                </a:lnTo>
                <a:lnTo>
                  <a:pt x="857" y="922"/>
                </a:lnTo>
                <a:lnTo>
                  <a:pt x="856" y="922"/>
                </a:lnTo>
                <a:lnTo>
                  <a:pt x="855" y="923"/>
                </a:lnTo>
                <a:lnTo>
                  <a:pt x="856" y="923"/>
                </a:lnTo>
                <a:lnTo>
                  <a:pt x="856" y="924"/>
                </a:lnTo>
                <a:lnTo>
                  <a:pt x="857" y="924"/>
                </a:lnTo>
                <a:lnTo>
                  <a:pt x="857" y="926"/>
                </a:lnTo>
                <a:lnTo>
                  <a:pt x="856" y="926"/>
                </a:lnTo>
                <a:lnTo>
                  <a:pt x="856" y="927"/>
                </a:lnTo>
                <a:lnTo>
                  <a:pt x="855" y="928"/>
                </a:lnTo>
                <a:lnTo>
                  <a:pt x="854" y="929"/>
                </a:lnTo>
                <a:lnTo>
                  <a:pt x="854" y="930"/>
                </a:lnTo>
                <a:lnTo>
                  <a:pt x="854" y="931"/>
                </a:lnTo>
                <a:lnTo>
                  <a:pt x="855" y="931"/>
                </a:lnTo>
                <a:lnTo>
                  <a:pt x="855" y="932"/>
                </a:lnTo>
                <a:lnTo>
                  <a:pt x="856" y="932"/>
                </a:lnTo>
                <a:lnTo>
                  <a:pt x="857" y="932"/>
                </a:lnTo>
                <a:lnTo>
                  <a:pt x="860" y="935"/>
                </a:lnTo>
                <a:lnTo>
                  <a:pt x="861" y="936"/>
                </a:lnTo>
                <a:lnTo>
                  <a:pt x="862" y="937"/>
                </a:lnTo>
                <a:lnTo>
                  <a:pt x="863" y="938"/>
                </a:lnTo>
                <a:lnTo>
                  <a:pt x="865" y="943"/>
                </a:lnTo>
                <a:lnTo>
                  <a:pt x="865" y="944"/>
                </a:lnTo>
                <a:lnTo>
                  <a:pt x="865" y="945"/>
                </a:lnTo>
                <a:lnTo>
                  <a:pt x="866" y="945"/>
                </a:lnTo>
                <a:lnTo>
                  <a:pt x="865" y="945"/>
                </a:lnTo>
                <a:lnTo>
                  <a:pt x="865" y="946"/>
                </a:lnTo>
                <a:lnTo>
                  <a:pt x="866" y="946"/>
                </a:lnTo>
                <a:lnTo>
                  <a:pt x="866" y="953"/>
                </a:lnTo>
                <a:lnTo>
                  <a:pt x="866" y="956"/>
                </a:lnTo>
                <a:lnTo>
                  <a:pt x="866" y="963"/>
                </a:lnTo>
                <a:lnTo>
                  <a:pt x="867" y="963"/>
                </a:lnTo>
                <a:lnTo>
                  <a:pt x="867" y="964"/>
                </a:lnTo>
                <a:lnTo>
                  <a:pt x="866" y="965"/>
                </a:lnTo>
                <a:lnTo>
                  <a:pt x="867" y="965"/>
                </a:lnTo>
                <a:lnTo>
                  <a:pt x="867" y="966"/>
                </a:lnTo>
                <a:lnTo>
                  <a:pt x="866" y="966"/>
                </a:lnTo>
                <a:lnTo>
                  <a:pt x="866" y="968"/>
                </a:lnTo>
                <a:lnTo>
                  <a:pt x="865" y="968"/>
                </a:lnTo>
                <a:lnTo>
                  <a:pt x="857" y="968"/>
                </a:lnTo>
                <a:lnTo>
                  <a:pt x="854" y="968"/>
                </a:lnTo>
                <a:lnTo>
                  <a:pt x="852" y="968"/>
                </a:lnTo>
                <a:lnTo>
                  <a:pt x="847" y="968"/>
                </a:lnTo>
                <a:lnTo>
                  <a:pt x="846" y="968"/>
                </a:lnTo>
                <a:lnTo>
                  <a:pt x="845" y="968"/>
                </a:lnTo>
                <a:lnTo>
                  <a:pt x="844" y="968"/>
                </a:lnTo>
                <a:lnTo>
                  <a:pt x="843" y="968"/>
                </a:lnTo>
                <a:lnTo>
                  <a:pt x="841" y="968"/>
                </a:lnTo>
                <a:lnTo>
                  <a:pt x="841" y="966"/>
                </a:lnTo>
                <a:lnTo>
                  <a:pt x="840" y="965"/>
                </a:lnTo>
                <a:lnTo>
                  <a:pt x="840" y="964"/>
                </a:lnTo>
                <a:lnTo>
                  <a:pt x="840" y="963"/>
                </a:lnTo>
                <a:lnTo>
                  <a:pt x="840" y="962"/>
                </a:lnTo>
                <a:lnTo>
                  <a:pt x="839" y="962"/>
                </a:lnTo>
                <a:lnTo>
                  <a:pt x="839" y="961"/>
                </a:lnTo>
                <a:lnTo>
                  <a:pt x="840" y="960"/>
                </a:lnTo>
                <a:lnTo>
                  <a:pt x="840" y="958"/>
                </a:lnTo>
                <a:lnTo>
                  <a:pt x="840" y="956"/>
                </a:lnTo>
                <a:lnTo>
                  <a:pt x="840" y="955"/>
                </a:lnTo>
                <a:lnTo>
                  <a:pt x="840" y="954"/>
                </a:lnTo>
                <a:lnTo>
                  <a:pt x="840" y="953"/>
                </a:lnTo>
                <a:lnTo>
                  <a:pt x="840" y="951"/>
                </a:lnTo>
                <a:lnTo>
                  <a:pt x="839" y="949"/>
                </a:lnTo>
                <a:lnTo>
                  <a:pt x="839" y="948"/>
                </a:lnTo>
                <a:lnTo>
                  <a:pt x="838" y="948"/>
                </a:lnTo>
                <a:lnTo>
                  <a:pt x="837" y="948"/>
                </a:lnTo>
                <a:lnTo>
                  <a:pt x="835" y="948"/>
                </a:lnTo>
                <a:lnTo>
                  <a:pt x="834" y="948"/>
                </a:lnTo>
                <a:lnTo>
                  <a:pt x="832" y="948"/>
                </a:lnTo>
                <a:lnTo>
                  <a:pt x="831" y="948"/>
                </a:lnTo>
                <a:lnTo>
                  <a:pt x="830" y="948"/>
                </a:lnTo>
                <a:lnTo>
                  <a:pt x="829" y="948"/>
                </a:lnTo>
                <a:lnTo>
                  <a:pt x="828" y="948"/>
                </a:lnTo>
                <a:lnTo>
                  <a:pt x="827" y="948"/>
                </a:lnTo>
                <a:lnTo>
                  <a:pt x="827" y="949"/>
                </a:lnTo>
                <a:lnTo>
                  <a:pt x="826" y="949"/>
                </a:lnTo>
                <a:lnTo>
                  <a:pt x="824" y="949"/>
                </a:lnTo>
                <a:lnTo>
                  <a:pt x="823" y="951"/>
                </a:lnTo>
                <a:lnTo>
                  <a:pt x="822" y="951"/>
                </a:lnTo>
                <a:lnTo>
                  <a:pt x="821" y="951"/>
                </a:lnTo>
                <a:lnTo>
                  <a:pt x="820" y="951"/>
                </a:lnTo>
                <a:lnTo>
                  <a:pt x="820" y="952"/>
                </a:lnTo>
                <a:lnTo>
                  <a:pt x="820" y="953"/>
                </a:lnTo>
                <a:lnTo>
                  <a:pt x="819" y="953"/>
                </a:lnTo>
                <a:lnTo>
                  <a:pt x="818" y="953"/>
                </a:lnTo>
                <a:lnTo>
                  <a:pt x="815" y="953"/>
                </a:lnTo>
                <a:lnTo>
                  <a:pt x="815" y="956"/>
                </a:lnTo>
                <a:lnTo>
                  <a:pt x="815" y="953"/>
                </a:lnTo>
                <a:lnTo>
                  <a:pt x="813" y="953"/>
                </a:lnTo>
                <a:lnTo>
                  <a:pt x="812" y="953"/>
                </a:lnTo>
                <a:lnTo>
                  <a:pt x="811" y="955"/>
                </a:lnTo>
                <a:lnTo>
                  <a:pt x="810" y="957"/>
                </a:lnTo>
                <a:lnTo>
                  <a:pt x="804" y="966"/>
                </a:lnTo>
                <a:lnTo>
                  <a:pt x="804" y="969"/>
                </a:lnTo>
                <a:lnTo>
                  <a:pt x="803" y="970"/>
                </a:lnTo>
                <a:lnTo>
                  <a:pt x="802" y="971"/>
                </a:lnTo>
                <a:lnTo>
                  <a:pt x="802" y="972"/>
                </a:lnTo>
                <a:lnTo>
                  <a:pt x="802" y="973"/>
                </a:lnTo>
                <a:lnTo>
                  <a:pt x="801" y="974"/>
                </a:lnTo>
                <a:lnTo>
                  <a:pt x="800" y="975"/>
                </a:lnTo>
                <a:lnTo>
                  <a:pt x="798" y="978"/>
                </a:lnTo>
                <a:lnTo>
                  <a:pt x="798" y="979"/>
                </a:lnTo>
                <a:lnTo>
                  <a:pt x="797" y="980"/>
                </a:lnTo>
                <a:lnTo>
                  <a:pt x="797" y="981"/>
                </a:lnTo>
                <a:lnTo>
                  <a:pt x="797" y="982"/>
                </a:lnTo>
                <a:lnTo>
                  <a:pt x="797" y="983"/>
                </a:lnTo>
                <a:lnTo>
                  <a:pt x="797" y="985"/>
                </a:lnTo>
                <a:lnTo>
                  <a:pt x="797" y="987"/>
                </a:lnTo>
                <a:lnTo>
                  <a:pt x="797" y="988"/>
                </a:lnTo>
                <a:lnTo>
                  <a:pt x="797" y="989"/>
                </a:lnTo>
                <a:lnTo>
                  <a:pt x="797" y="990"/>
                </a:lnTo>
                <a:lnTo>
                  <a:pt x="797" y="991"/>
                </a:lnTo>
                <a:lnTo>
                  <a:pt x="798" y="993"/>
                </a:lnTo>
                <a:lnTo>
                  <a:pt x="798" y="994"/>
                </a:lnTo>
                <a:lnTo>
                  <a:pt x="798" y="995"/>
                </a:lnTo>
                <a:lnTo>
                  <a:pt x="800" y="995"/>
                </a:lnTo>
                <a:lnTo>
                  <a:pt x="800" y="996"/>
                </a:lnTo>
                <a:lnTo>
                  <a:pt x="801" y="997"/>
                </a:lnTo>
                <a:lnTo>
                  <a:pt x="801" y="998"/>
                </a:lnTo>
                <a:lnTo>
                  <a:pt x="803" y="1000"/>
                </a:lnTo>
                <a:lnTo>
                  <a:pt x="803" y="1002"/>
                </a:lnTo>
                <a:lnTo>
                  <a:pt x="802" y="1002"/>
                </a:lnTo>
                <a:lnTo>
                  <a:pt x="802" y="1003"/>
                </a:lnTo>
                <a:lnTo>
                  <a:pt x="802" y="1004"/>
                </a:lnTo>
                <a:lnTo>
                  <a:pt x="801" y="1003"/>
                </a:lnTo>
                <a:lnTo>
                  <a:pt x="801" y="1002"/>
                </a:lnTo>
                <a:lnTo>
                  <a:pt x="800" y="1002"/>
                </a:lnTo>
                <a:lnTo>
                  <a:pt x="800" y="1003"/>
                </a:lnTo>
                <a:lnTo>
                  <a:pt x="800" y="1004"/>
                </a:lnTo>
                <a:lnTo>
                  <a:pt x="798" y="1005"/>
                </a:lnTo>
                <a:lnTo>
                  <a:pt x="797" y="1005"/>
                </a:lnTo>
                <a:lnTo>
                  <a:pt x="796" y="1005"/>
                </a:lnTo>
                <a:lnTo>
                  <a:pt x="795" y="1005"/>
                </a:lnTo>
                <a:lnTo>
                  <a:pt x="795" y="1006"/>
                </a:lnTo>
                <a:lnTo>
                  <a:pt x="796" y="1006"/>
                </a:lnTo>
                <a:lnTo>
                  <a:pt x="796" y="1007"/>
                </a:lnTo>
                <a:lnTo>
                  <a:pt x="796" y="1008"/>
                </a:lnTo>
                <a:lnTo>
                  <a:pt x="797" y="1008"/>
                </a:lnTo>
                <a:lnTo>
                  <a:pt x="797" y="1010"/>
                </a:lnTo>
                <a:lnTo>
                  <a:pt x="797" y="1012"/>
                </a:lnTo>
                <a:lnTo>
                  <a:pt x="797" y="1020"/>
                </a:lnTo>
                <a:lnTo>
                  <a:pt x="796" y="1020"/>
                </a:lnTo>
                <a:lnTo>
                  <a:pt x="796" y="1021"/>
                </a:lnTo>
                <a:lnTo>
                  <a:pt x="797" y="1021"/>
                </a:lnTo>
                <a:lnTo>
                  <a:pt x="801" y="1023"/>
                </a:lnTo>
                <a:lnTo>
                  <a:pt x="803" y="1025"/>
                </a:lnTo>
                <a:lnTo>
                  <a:pt x="802" y="1025"/>
                </a:lnTo>
                <a:lnTo>
                  <a:pt x="803" y="1027"/>
                </a:lnTo>
                <a:lnTo>
                  <a:pt x="804" y="1028"/>
                </a:lnTo>
                <a:lnTo>
                  <a:pt x="806" y="1029"/>
                </a:lnTo>
                <a:lnTo>
                  <a:pt x="814" y="1037"/>
                </a:lnTo>
                <a:lnTo>
                  <a:pt x="815" y="1038"/>
                </a:lnTo>
                <a:lnTo>
                  <a:pt x="817" y="1039"/>
                </a:lnTo>
                <a:lnTo>
                  <a:pt x="817" y="1040"/>
                </a:lnTo>
                <a:lnTo>
                  <a:pt x="817" y="1041"/>
                </a:lnTo>
                <a:lnTo>
                  <a:pt x="817" y="1043"/>
                </a:lnTo>
                <a:lnTo>
                  <a:pt x="817" y="1046"/>
                </a:lnTo>
                <a:lnTo>
                  <a:pt x="817" y="1047"/>
                </a:lnTo>
                <a:lnTo>
                  <a:pt x="817" y="1048"/>
                </a:lnTo>
                <a:lnTo>
                  <a:pt x="817" y="1049"/>
                </a:lnTo>
                <a:lnTo>
                  <a:pt x="818" y="1050"/>
                </a:lnTo>
                <a:lnTo>
                  <a:pt x="818" y="1052"/>
                </a:lnTo>
                <a:lnTo>
                  <a:pt x="817" y="1052"/>
                </a:lnTo>
                <a:lnTo>
                  <a:pt x="817" y="1053"/>
                </a:lnTo>
                <a:lnTo>
                  <a:pt x="817" y="1054"/>
                </a:lnTo>
                <a:lnTo>
                  <a:pt x="817" y="1055"/>
                </a:lnTo>
                <a:lnTo>
                  <a:pt x="817" y="1056"/>
                </a:lnTo>
                <a:lnTo>
                  <a:pt x="817" y="1057"/>
                </a:lnTo>
                <a:lnTo>
                  <a:pt x="817" y="1058"/>
                </a:lnTo>
                <a:lnTo>
                  <a:pt x="818" y="1058"/>
                </a:lnTo>
                <a:lnTo>
                  <a:pt x="818" y="1060"/>
                </a:lnTo>
                <a:lnTo>
                  <a:pt x="818" y="1062"/>
                </a:lnTo>
                <a:lnTo>
                  <a:pt x="818" y="1069"/>
                </a:lnTo>
                <a:lnTo>
                  <a:pt x="818" y="1071"/>
                </a:lnTo>
                <a:lnTo>
                  <a:pt x="818" y="1073"/>
                </a:lnTo>
                <a:lnTo>
                  <a:pt x="818" y="1081"/>
                </a:lnTo>
                <a:lnTo>
                  <a:pt x="818" y="1096"/>
                </a:lnTo>
                <a:lnTo>
                  <a:pt x="818" y="1097"/>
                </a:lnTo>
                <a:lnTo>
                  <a:pt x="818" y="1098"/>
                </a:lnTo>
                <a:lnTo>
                  <a:pt x="817" y="1098"/>
                </a:lnTo>
                <a:lnTo>
                  <a:pt x="815" y="1098"/>
                </a:lnTo>
                <a:lnTo>
                  <a:pt x="815" y="1099"/>
                </a:lnTo>
                <a:lnTo>
                  <a:pt x="814" y="1099"/>
                </a:lnTo>
                <a:lnTo>
                  <a:pt x="814" y="1100"/>
                </a:lnTo>
                <a:lnTo>
                  <a:pt x="813" y="1100"/>
                </a:lnTo>
                <a:lnTo>
                  <a:pt x="813" y="1102"/>
                </a:lnTo>
                <a:lnTo>
                  <a:pt x="813" y="1103"/>
                </a:lnTo>
                <a:lnTo>
                  <a:pt x="812" y="1104"/>
                </a:lnTo>
                <a:lnTo>
                  <a:pt x="811" y="1104"/>
                </a:lnTo>
                <a:lnTo>
                  <a:pt x="811" y="1105"/>
                </a:lnTo>
                <a:lnTo>
                  <a:pt x="810" y="1106"/>
                </a:lnTo>
                <a:lnTo>
                  <a:pt x="810" y="1107"/>
                </a:lnTo>
                <a:lnTo>
                  <a:pt x="809" y="1108"/>
                </a:lnTo>
                <a:lnTo>
                  <a:pt x="809" y="1110"/>
                </a:lnTo>
                <a:lnTo>
                  <a:pt x="807" y="1110"/>
                </a:lnTo>
                <a:lnTo>
                  <a:pt x="806" y="1112"/>
                </a:lnTo>
                <a:lnTo>
                  <a:pt x="805" y="1113"/>
                </a:lnTo>
                <a:lnTo>
                  <a:pt x="802" y="1119"/>
                </a:lnTo>
                <a:lnTo>
                  <a:pt x="800" y="1121"/>
                </a:lnTo>
                <a:lnTo>
                  <a:pt x="800" y="1122"/>
                </a:lnTo>
                <a:lnTo>
                  <a:pt x="797" y="1124"/>
                </a:lnTo>
                <a:lnTo>
                  <a:pt x="797" y="1125"/>
                </a:lnTo>
                <a:lnTo>
                  <a:pt x="796" y="1125"/>
                </a:lnTo>
                <a:lnTo>
                  <a:pt x="796" y="1127"/>
                </a:lnTo>
                <a:lnTo>
                  <a:pt x="795" y="1127"/>
                </a:lnTo>
                <a:lnTo>
                  <a:pt x="792" y="1129"/>
                </a:lnTo>
                <a:lnTo>
                  <a:pt x="792" y="1130"/>
                </a:lnTo>
                <a:lnTo>
                  <a:pt x="789" y="1131"/>
                </a:lnTo>
                <a:lnTo>
                  <a:pt x="789" y="1130"/>
                </a:lnTo>
                <a:lnTo>
                  <a:pt x="788" y="1129"/>
                </a:lnTo>
                <a:lnTo>
                  <a:pt x="788" y="1128"/>
                </a:lnTo>
                <a:lnTo>
                  <a:pt x="787" y="1127"/>
                </a:lnTo>
                <a:lnTo>
                  <a:pt x="787" y="1125"/>
                </a:lnTo>
                <a:lnTo>
                  <a:pt x="786" y="1124"/>
                </a:lnTo>
                <a:lnTo>
                  <a:pt x="786" y="1123"/>
                </a:lnTo>
                <a:lnTo>
                  <a:pt x="785" y="1121"/>
                </a:lnTo>
                <a:lnTo>
                  <a:pt x="784" y="1119"/>
                </a:lnTo>
                <a:lnTo>
                  <a:pt x="784" y="1117"/>
                </a:lnTo>
                <a:lnTo>
                  <a:pt x="783" y="1117"/>
                </a:lnTo>
                <a:lnTo>
                  <a:pt x="783" y="1116"/>
                </a:lnTo>
                <a:lnTo>
                  <a:pt x="781" y="1116"/>
                </a:lnTo>
                <a:lnTo>
                  <a:pt x="781" y="1115"/>
                </a:lnTo>
                <a:lnTo>
                  <a:pt x="781" y="1113"/>
                </a:lnTo>
                <a:lnTo>
                  <a:pt x="780" y="1113"/>
                </a:lnTo>
                <a:lnTo>
                  <a:pt x="779" y="1113"/>
                </a:lnTo>
                <a:lnTo>
                  <a:pt x="777" y="1108"/>
                </a:lnTo>
                <a:lnTo>
                  <a:pt x="778" y="1108"/>
                </a:lnTo>
                <a:lnTo>
                  <a:pt x="778" y="1107"/>
                </a:lnTo>
                <a:lnTo>
                  <a:pt x="777" y="1105"/>
                </a:lnTo>
                <a:lnTo>
                  <a:pt x="775" y="1100"/>
                </a:lnTo>
                <a:lnTo>
                  <a:pt x="771" y="1095"/>
                </a:lnTo>
                <a:lnTo>
                  <a:pt x="771" y="1094"/>
                </a:lnTo>
                <a:lnTo>
                  <a:pt x="770" y="1092"/>
                </a:lnTo>
                <a:lnTo>
                  <a:pt x="770" y="1091"/>
                </a:lnTo>
                <a:lnTo>
                  <a:pt x="769" y="1090"/>
                </a:lnTo>
                <a:lnTo>
                  <a:pt x="769" y="1089"/>
                </a:lnTo>
                <a:lnTo>
                  <a:pt x="769" y="1088"/>
                </a:lnTo>
                <a:lnTo>
                  <a:pt x="768" y="1087"/>
                </a:lnTo>
                <a:lnTo>
                  <a:pt x="767" y="1085"/>
                </a:lnTo>
                <a:lnTo>
                  <a:pt x="766" y="1083"/>
                </a:lnTo>
                <a:lnTo>
                  <a:pt x="766" y="1082"/>
                </a:lnTo>
                <a:lnTo>
                  <a:pt x="765" y="1080"/>
                </a:lnTo>
                <a:lnTo>
                  <a:pt x="762" y="1078"/>
                </a:lnTo>
                <a:lnTo>
                  <a:pt x="761" y="1078"/>
                </a:lnTo>
                <a:lnTo>
                  <a:pt x="761" y="1077"/>
                </a:lnTo>
                <a:lnTo>
                  <a:pt x="761" y="1075"/>
                </a:lnTo>
                <a:lnTo>
                  <a:pt x="762" y="1074"/>
                </a:lnTo>
                <a:lnTo>
                  <a:pt x="763" y="1072"/>
                </a:lnTo>
                <a:lnTo>
                  <a:pt x="762" y="1072"/>
                </a:lnTo>
                <a:lnTo>
                  <a:pt x="765" y="1070"/>
                </a:lnTo>
                <a:lnTo>
                  <a:pt x="765" y="1071"/>
                </a:lnTo>
                <a:lnTo>
                  <a:pt x="766" y="1070"/>
                </a:lnTo>
                <a:lnTo>
                  <a:pt x="766" y="1071"/>
                </a:lnTo>
                <a:lnTo>
                  <a:pt x="769" y="1065"/>
                </a:lnTo>
                <a:lnTo>
                  <a:pt x="769" y="1064"/>
                </a:lnTo>
                <a:lnTo>
                  <a:pt x="768" y="1063"/>
                </a:lnTo>
                <a:lnTo>
                  <a:pt x="766" y="1065"/>
                </a:lnTo>
                <a:lnTo>
                  <a:pt x="760" y="1070"/>
                </a:lnTo>
                <a:lnTo>
                  <a:pt x="767" y="1064"/>
                </a:lnTo>
                <a:lnTo>
                  <a:pt x="768" y="1063"/>
                </a:lnTo>
                <a:lnTo>
                  <a:pt x="768" y="1062"/>
                </a:lnTo>
                <a:lnTo>
                  <a:pt x="767" y="1061"/>
                </a:lnTo>
                <a:lnTo>
                  <a:pt x="766" y="1061"/>
                </a:lnTo>
                <a:lnTo>
                  <a:pt x="766" y="1062"/>
                </a:lnTo>
                <a:lnTo>
                  <a:pt x="765" y="1062"/>
                </a:lnTo>
                <a:lnTo>
                  <a:pt x="765" y="1063"/>
                </a:lnTo>
                <a:lnTo>
                  <a:pt x="763" y="1063"/>
                </a:lnTo>
                <a:lnTo>
                  <a:pt x="762" y="1064"/>
                </a:lnTo>
                <a:lnTo>
                  <a:pt x="760" y="1066"/>
                </a:lnTo>
                <a:lnTo>
                  <a:pt x="759" y="1066"/>
                </a:lnTo>
                <a:lnTo>
                  <a:pt x="758" y="1066"/>
                </a:lnTo>
                <a:lnTo>
                  <a:pt x="758" y="1067"/>
                </a:lnTo>
                <a:lnTo>
                  <a:pt x="758" y="1066"/>
                </a:lnTo>
                <a:lnTo>
                  <a:pt x="757" y="1066"/>
                </a:lnTo>
                <a:lnTo>
                  <a:pt x="757" y="1065"/>
                </a:lnTo>
                <a:lnTo>
                  <a:pt x="757" y="1064"/>
                </a:lnTo>
                <a:lnTo>
                  <a:pt x="757" y="1063"/>
                </a:lnTo>
                <a:lnTo>
                  <a:pt x="754" y="1062"/>
                </a:lnTo>
                <a:lnTo>
                  <a:pt x="754" y="1061"/>
                </a:lnTo>
                <a:lnTo>
                  <a:pt x="754" y="1060"/>
                </a:lnTo>
                <a:lnTo>
                  <a:pt x="753" y="1058"/>
                </a:lnTo>
                <a:lnTo>
                  <a:pt x="753" y="1057"/>
                </a:lnTo>
                <a:lnTo>
                  <a:pt x="752" y="1057"/>
                </a:lnTo>
                <a:lnTo>
                  <a:pt x="752" y="1056"/>
                </a:lnTo>
                <a:lnTo>
                  <a:pt x="753" y="1056"/>
                </a:lnTo>
                <a:lnTo>
                  <a:pt x="753" y="1055"/>
                </a:lnTo>
                <a:lnTo>
                  <a:pt x="753" y="1054"/>
                </a:lnTo>
                <a:lnTo>
                  <a:pt x="752" y="1052"/>
                </a:lnTo>
                <a:lnTo>
                  <a:pt x="752" y="1050"/>
                </a:lnTo>
                <a:lnTo>
                  <a:pt x="752" y="1049"/>
                </a:lnTo>
                <a:lnTo>
                  <a:pt x="751" y="1049"/>
                </a:lnTo>
                <a:lnTo>
                  <a:pt x="752" y="1048"/>
                </a:lnTo>
                <a:lnTo>
                  <a:pt x="752" y="1047"/>
                </a:lnTo>
                <a:lnTo>
                  <a:pt x="753" y="1047"/>
                </a:lnTo>
                <a:lnTo>
                  <a:pt x="754" y="1045"/>
                </a:lnTo>
                <a:lnTo>
                  <a:pt x="762" y="1039"/>
                </a:lnTo>
                <a:lnTo>
                  <a:pt x="761" y="1038"/>
                </a:lnTo>
                <a:lnTo>
                  <a:pt x="765" y="1036"/>
                </a:lnTo>
                <a:lnTo>
                  <a:pt x="763" y="1033"/>
                </a:lnTo>
                <a:lnTo>
                  <a:pt x="763" y="1035"/>
                </a:lnTo>
                <a:lnTo>
                  <a:pt x="762" y="1035"/>
                </a:lnTo>
                <a:lnTo>
                  <a:pt x="760" y="1036"/>
                </a:lnTo>
                <a:lnTo>
                  <a:pt x="752" y="1043"/>
                </a:lnTo>
                <a:lnTo>
                  <a:pt x="751" y="1041"/>
                </a:lnTo>
                <a:lnTo>
                  <a:pt x="752" y="1043"/>
                </a:lnTo>
                <a:lnTo>
                  <a:pt x="758" y="1038"/>
                </a:lnTo>
                <a:lnTo>
                  <a:pt x="759" y="1038"/>
                </a:lnTo>
                <a:lnTo>
                  <a:pt x="758" y="1039"/>
                </a:lnTo>
                <a:lnTo>
                  <a:pt x="758" y="1040"/>
                </a:lnTo>
                <a:lnTo>
                  <a:pt x="758" y="1041"/>
                </a:lnTo>
                <a:lnTo>
                  <a:pt x="757" y="1040"/>
                </a:lnTo>
                <a:lnTo>
                  <a:pt x="751" y="1045"/>
                </a:lnTo>
                <a:lnTo>
                  <a:pt x="751" y="1044"/>
                </a:lnTo>
                <a:lnTo>
                  <a:pt x="752" y="1043"/>
                </a:lnTo>
                <a:lnTo>
                  <a:pt x="751" y="1041"/>
                </a:lnTo>
                <a:lnTo>
                  <a:pt x="751" y="1040"/>
                </a:lnTo>
                <a:lnTo>
                  <a:pt x="752" y="1039"/>
                </a:lnTo>
                <a:lnTo>
                  <a:pt x="758" y="1035"/>
                </a:lnTo>
                <a:lnTo>
                  <a:pt x="757" y="1035"/>
                </a:lnTo>
                <a:lnTo>
                  <a:pt x="755" y="1036"/>
                </a:lnTo>
                <a:lnTo>
                  <a:pt x="751" y="1038"/>
                </a:lnTo>
                <a:lnTo>
                  <a:pt x="751" y="1039"/>
                </a:lnTo>
                <a:lnTo>
                  <a:pt x="751" y="1038"/>
                </a:lnTo>
                <a:lnTo>
                  <a:pt x="751" y="1037"/>
                </a:lnTo>
                <a:lnTo>
                  <a:pt x="751" y="1036"/>
                </a:lnTo>
                <a:lnTo>
                  <a:pt x="751" y="1035"/>
                </a:lnTo>
                <a:lnTo>
                  <a:pt x="751" y="1033"/>
                </a:lnTo>
                <a:lnTo>
                  <a:pt x="751" y="1032"/>
                </a:lnTo>
                <a:lnTo>
                  <a:pt x="751" y="1031"/>
                </a:lnTo>
                <a:lnTo>
                  <a:pt x="752" y="1030"/>
                </a:lnTo>
                <a:lnTo>
                  <a:pt x="752" y="1029"/>
                </a:lnTo>
                <a:lnTo>
                  <a:pt x="753" y="1028"/>
                </a:lnTo>
                <a:lnTo>
                  <a:pt x="753" y="1024"/>
                </a:lnTo>
                <a:lnTo>
                  <a:pt x="753" y="1023"/>
                </a:lnTo>
                <a:lnTo>
                  <a:pt x="753" y="1021"/>
                </a:lnTo>
                <a:lnTo>
                  <a:pt x="754" y="1021"/>
                </a:lnTo>
                <a:lnTo>
                  <a:pt x="754" y="1020"/>
                </a:lnTo>
                <a:lnTo>
                  <a:pt x="753" y="1020"/>
                </a:lnTo>
                <a:lnTo>
                  <a:pt x="753" y="1019"/>
                </a:lnTo>
                <a:lnTo>
                  <a:pt x="753" y="1018"/>
                </a:lnTo>
                <a:lnTo>
                  <a:pt x="753" y="1015"/>
                </a:lnTo>
                <a:lnTo>
                  <a:pt x="754" y="1014"/>
                </a:lnTo>
                <a:lnTo>
                  <a:pt x="754" y="1013"/>
                </a:lnTo>
                <a:lnTo>
                  <a:pt x="754" y="1012"/>
                </a:lnTo>
                <a:lnTo>
                  <a:pt x="753" y="1012"/>
                </a:lnTo>
                <a:lnTo>
                  <a:pt x="753" y="1011"/>
                </a:lnTo>
                <a:lnTo>
                  <a:pt x="753" y="1010"/>
                </a:lnTo>
                <a:lnTo>
                  <a:pt x="753" y="1008"/>
                </a:lnTo>
                <a:lnTo>
                  <a:pt x="753" y="1007"/>
                </a:lnTo>
                <a:lnTo>
                  <a:pt x="754" y="1007"/>
                </a:lnTo>
                <a:lnTo>
                  <a:pt x="754" y="1008"/>
                </a:lnTo>
                <a:lnTo>
                  <a:pt x="754" y="1007"/>
                </a:lnTo>
                <a:lnTo>
                  <a:pt x="754" y="1006"/>
                </a:lnTo>
                <a:lnTo>
                  <a:pt x="754" y="1005"/>
                </a:lnTo>
                <a:lnTo>
                  <a:pt x="755" y="1005"/>
                </a:lnTo>
                <a:lnTo>
                  <a:pt x="755" y="1004"/>
                </a:lnTo>
                <a:lnTo>
                  <a:pt x="754" y="1004"/>
                </a:lnTo>
                <a:lnTo>
                  <a:pt x="755" y="1003"/>
                </a:lnTo>
                <a:lnTo>
                  <a:pt x="755" y="1002"/>
                </a:lnTo>
                <a:lnTo>
                  <a:pt x="755" y="1000"/>
                </a:lnTo>
                <a:lnTo>
                  <a:pt x="757" y="999"/>
                </a:lnTo>
                <a:lnTo>
                  <a:pt x="757" y="998"/>
                </a:lnTo>
                <a:lnTo>
                  <a:pt x="757" y="997"/>
                </a:lnTo>
                <a:lnTo>
                  <a:pt x="758" y="997"/>
                </a:lnTo>
                <a:lnTo>
                  <a:pt x="758" y="996"/>
                </a:lnTo>
                <a:lnTo>
                  <a:pt x="759" y="991"/>
                </a:lnTo>
                <a:lnTo>
                  <a:pt x="760" y="991"/>
                </a:lnTo>
                <a:lnTo>
                  <a:pt x="760" y="990"/>
                </a:lnTo>
                <a:lnTo>
                  <a:pt x="760" y="989"/>
                </a:lnTo>
                <a:lnTo>
                  <a:pt x="761" y="988"/>
                </a:lnTo>
                <a:lnTo>
                  <a:pt x="761" y="987"/>
                </a:lnTo>
                <a:lnTo>
                  <a:pt x="762" y="987"/>
                </a:lnTo>
                <a:lnTo>
                  <a:pt x="762" y="988"/>
                </a:lnTo>
                <a:lnTo>
                  <a:pt x="763" y="988"/>
                </a:lnTo>
                <a:lnTo>
                  <a:pt x="763" y="989"/>
                </a:lnTo>
                <a:lnTo>
                  <a:pt x="765" y="989"/>
                </a:lnTo>
                <a:lnTo>
                  <a:pt x="765" y="988"/>
                </a:lnTo>
                <a:lnTo>
                  <a:pt x="765" y="987"/>
                </a:lnTo>
                <a:lnTo>
                  <a:pt x="765" y="988"/>
                </a:lnTo>
                <a:lnTo>
                  <a:pt x="763" y="988"/>
                </a:lnTo>
                <a:lnTo>
                  <a:pt x="763" y="987"/>
                </a:lnTo>
                <a:lnTo>
                  <a:pt x="763" y="985"/>
                </a:lnTo>
                <a:lnTo>
                  <a:pt x="762" y="985"/>
                </a:lnTo>
                <a:lnTo>
                  <a:pt x="762" y="983"/>
                </a:lnTo>
                <a:lnTo>
                  <a:pt x="763" y="983"/>
                </a:lnTo>
                <a:lnTo>
                  <a:pt x="762" y="983"/>
                </a:lnTo>
                <a:lnTo>
                  <a:pt x="765" y="983"/>
                </a:lnTo>
                <a:lnTo>
                  <a:pt x="766" y="983"/>
                </a:lnTo>
                <a:lnTo>
                  <a:pt x="769" y="983"/>
                </a:lnTo>
                <a:lnTo>
                  <a:pt x="770" y="983"/>
                </a:lnTo>
                <a:lnTo>
                  <a:pt x="771" y="983"/>
                </a:lnTo>
                <a:lnTo>
                  <a:pt x="772" y="983"/>
                </a:lnTo>
                <a:lnTo>
                  <a:pt x="772" y="982"/>
                </a:lnTo>
                <a:lnTo>
                  <a:pt x="772" y="981"/>
                </a:lnTo>
                <a:lnTo>
                  <a:pt x="772" y="980"/>
                </a:lnTo>
                <a:lnTo>
                  <a:pt x="771" y="980"/>
                </a:lnTo>
                <a:lnTo>
                  <a:pt x="770" y="980"/>
                </a:lnTo>
                <a:lnTo>
                  <a:pt x="769" y="980"/>
                </a:lnTo>
                <a:lnTo>
                  <a:pt x="768" y="980"/>
                </a:lnTo>
                <a:lnTo>
                  <a:pt x="766" y="980"/>
                </a:lnTo>
                <a:lnTo>
                  <a:pt x="765" y="980"/>
                </a:lnTo>
                <a:lnTo>
                  <a:pt x="763" y="980"/>
                </a:lnTo>
                <a:lnTo>
                  <a:pt x="765" y="978"/>
                </a:lnTo>
                <a:lnTo>
                  <a:pt x="765" y="977"/>
                </a:lnTo>
                <a:lnTo>
                  <a:pt x="766" y="974"/>
                </a:lnTo>
                <a:lnTo>
                  <a:pt x="766" y="973"/>
                </a:lnTo>
                <a:lnTo>
                  <a:pt x="767" y="971"/>
                </a:lnTo>
                <a:lnTo>
                  <a:pt x="768" y="970"/>
                </a:lnTo>
                <a:lnTo>
                  <a:pt x="768" y="966"/>
                </a:lnTo>
                <a:lnTo>
                  <a:pt x="769" y="966"/>
                </a:lnTo>
                <a:lnTo>
                  <a:pt x="768" y="964"/>
                </a:lnTo>
                <a:lnTo>
                  <a:pt x="769" y="964"/>
                </a:lnTo>
                <a:lnTo>
                  <a:pt x="769" y="963"/>
                </a:lnTo>
                <a:lnTo>
                  <a:pt x="769" y="962"/>
                </a:lnTo>
                <a:lnTo>
                  <a:pt x="768" y="962"/>
                </a:lnTo>
                <a:lnTo>
                  <a:pt x="768" y="961"/>
                </a:lnTo>
                <a:lnTo>
                  <a:pt x="768" y="960"/>
                </a:lnTo>
                <a:lnTo>
                  <a:pt x="768" y="958"/>
                </a:lnTo>
                <a:lnTo>
                  <a:pt x="767" y="958"/>
                </a:lnTo>
                <a:lnTo>
                  <a:pt x="767" y="956"/>
                </a:lnTo>
                <a:lnTo>
                  <a:pt x="768" y="956"/>
                </a:lnTo>
                <a:lnTo>
                  <a:pt x="769" y="956"/>
                </a:lnTo>
                <a:lnTo>
                  <a:pt x="769" y="955"/>
                </a:lnTo>
                <a:lnTo>
                  <a:pt x="769" y="954"/>
                </a:lnTo>
                <a:lnTo>
                  <a:pt x="769" y="953"/>
                </a:lnTo>
                <a:lnTo>
                  <a:pt x="769" y="952"/>
                </a:lnTo>
                <a:lnTo>
                  <a:pt x="768" y="952"/>
                </a:lnTo>
                <a:lnTo>
                  <a:pt x="768" y="951"/>
                </a:lnTo>
                <a:lnTo>
                  <a:pt x="768" y="952"/>
                </a:lnTo>
                <a:lnTo>
                  <a:pt x="769" y="952"/>
                </a:lnTo>
                <a:lnTo>
                  <a:pt x="769" y="951"/>
                </a:lnTo>
                <a:lnTo>
                  <a:pt x="769" y="949"/>
                </a:lnTo>
                <a:lnTo>
                  <a:pt x="769" y="948"/>
                </a:lnTo>
                <a:lnTo>
                  <a:pt x="769" y="947"/>
                </a:lnTo>
                <a:lnTo>
                  <a:pt x="769" y="946"/>
                </a:lnTo>
                <a:lnTo>
                  <a:pt x="770" y="946"/>
                </a:lnTo>
                <a:lnTo>
                  <a:pt x="770" y="945"/>
                </a:lnTo>
                <a:lnTo>
                  <a:pt x="770" y="944"/>
                </a:lnTo>
                <a:lnTo>
                  <a:pt x="770" y="943"/>
                </a:lnTo>
                <a:lnTo>
                  <a:pt x="770" y="941"/>
                </a:lnTo>
                <a:lnTo>
                  <a:pt x="770" y="940"/>
                </a:lnTo>
                <a:lnTo>
                  <a:pt x="769" y="940"/>
                </a:lnTo>
                <a:lnTo>
                  <a:pt x="769" y="939"/>
                </a:lnTo>
                <a:lnTo>
                  <a:pt x="770" y="939"/>
                </a:lnTo>
                <a:lnTo>
                  <a:pt x="770" y="938"/>
                </a:lnTo>
                <a:lnTo>
                  <a:pt x="770" y="937"/>
                </a:lnTo>
                <a:lnTo>
                  <a:pt x="770" y="936"/>
                </a:lnTo>
                <a:lnTo>
                  <a:pt x="770" y="935"/>
                </a:lnTo>
                <a:lnTo>
                  <a:pt x="770" y="933"/>
                </a:lnTo>
                <a:lnTo>
                  <a:pt x="770" y="932"/>
                </a:lnTo>
                <a:lnTo>
                  <a:pt x="770" y="929"/>
                </a:lnTo>
                <a:lnTo>
                  <a:pt x="770" y="928"/>
                </a:lnTo>
                <a:lnTo>
                  <a:pt x="770" y="927"/>
                </a:lnTo>
                <a:lnTo>
                  <a:pt x="771" y="927"/>
                </a:lnTo>
                <a:lnTo>
                  <a:pt x="771" y="926"/>
                </a:lnTo>
                <a:lnTo>
                  <a:pt x="772" y="924"/>
                </a:lnTo>
                <a:lnTo>
                  <a:pt x="774" y="924"/>
                </a:lnTo>
                <a:lnTo>
                  <a:pt x="772" y="924"/>
                </a:lnTo>
                <a:lnTo>
                  <a:pt x="772" y="923"/>
                </a:lnTo>
                <a:lnTo>
                  <a:pt x="771" y="923"/>
                </a:lnTo>
                <a:lnTo>
                  <a:pt x="770" y="924"/>
                </a:lnTo>
                <a:lnTo>
                  <a:pt x="769" y="924"/>
                </a:lnTo>
                <a:lnTo>
                  <a:pt x="768" y="924"/>
                </a:lnTo>
                <a:lnTo>
                  <a:pt x="768" y="926"/>
                </a:lnTo>
                <a:lnTo>
                  <a:pt x="768" y="924"/>
                </a:lnTo>
                <a:lnTo>
                  <a:pt x="767" y="924"/>
                </a:lnTo>
                <a:lnTo>
                  <a:pt x="768" y="924"/>
                </a:lnTo>
                <a:lnTo>
                  <a:pt x="768" y="923"/>
                </a:lnTo>
                <a:lnTo>
                  <a:pt x="768" y="922"/>
                </a:lnTo>
                <a:lnTo>
                  <a:pt x="767" y="920"/>
                </a:lnTo>
                <a:lnTo>
                  <a:pt x="768" y="920"/>
                </a:lnTo>
                <a:lnTo>
                  <a:pt x="769" y="920"/>
                </a:lnTo>
                <a:lnTo>
                  <a:pt x="769" y="919"/>
                </a:lnTo>
                <a:lnTo>
                  <a:pt x="768" y="919"/>
                </a:lnTo>
                <a:lnTo>
                  <a:pt x="767" y="919"/>
                </a:lnTo>
                <a:lnTo>
                  <a:pt x="767" y="918"/>
                </a:lnTo>
                <a:lnTo>
                  <a:pt x="768" y="918"/>
                </a:lnTo>
                <a:lnTo>
                  <a:pt x="769" y="918"/>
                </a:lnTo>
                <a:lnTo>
                  <a:pt x="769" y="916"/>
                </a:lnTo>
                <a:lnTo>
                  <a:pt x="768" y="916"/>
                </a:lnTo>
                <a:lnTo>
                  <a:pt x="769" y="916"/>
                </a:lnTo>
                <a:lnTo>
                  <a:pt x="770" y="915"/>
                </a:lnTo>
                <a:lnTo>
                  <a:pt x="769" y="915"/>
                </a:lnTo>
                <a:lnTo>
                  <a:pt x="769" y="916"/>
                </a:lnTo>
                <a:lnTo>
                  <a:pt x="768" y="916"/>
                </a:lnTo>
                <a:lnTo>
                  <a:pt x="767" y="916"/>
                </a:lnTo>
                <a:lnTo>
                  <a:pt x="766" y="916"/>
                </a:lnTo>
                <a:lnTo>
                  <a:pt x="765" y="916"/>
                </a:lnTo>
                <a:lnTo>
                  <a:pt x="763" y="916"/>
                </a:lnTo>
                <a:lnTo>
                  <a:pt x="762" y="916"/>
                </a:lnTo>
                <a:lnTo>
                  <a:pt x="762" y="918"/>
                </a:lnTo>
                <a:lnTo>
                  <a:pt x="762" y="919"/>
                </a:lnTo>
                <a:lnTo>
                  <a:pt x="762" y="920"/>
                </a:lnTo>
                <a:lnTo>
                  <a:pt x="762" y="922"/>
                </a:lnTo>
                <a:lnTo>
                  <a:pt x="762" y="923"/>
                </a:lnTo>
                <a:lnTo>
                  <a:pt x="762" y="924"/>
                </a:lnTo>
                <a:lnTo>
                  <a:pt x="762" y="926"/>
                </a:lnTo>
                <a:lnTo>
                  <a:pt x="762" y="927"/>
                </a:lnTo>
                <a:lnTo>
                  <a:pt x="765" y="927"/>
                </a:lnTo>
                <a:lnTo>
                  <a:pt x="762" y="927"/>
                </a:lnTo>
                <a:lnTo>
                  <a:pt x="762" y="928"/>
                </a:lnTo>
                <a:lnTo>
                  <a:pt x="763" y="928"/>
                </a:lnTo>
                <a:lnTo>
                  <a:pt x="763" y="927"/>
                </a:lnTo>
                <a:lnTo>
                  <a:pt x="763" y="928"/>
                </a:lnTo>
                <a:lnTo>
                  <a:pt x="765" y="928"/>
                </a:lnTo>
                <a:lnTo>
                  <a:pt x="765" y="929"/>
                </a:lnTo>
                <a:lnTo>
                  <a:pt x="763" y="929"/>
                </a:lnTo>
                <a:lnTo>
                  <a:pt x="765" y="929"/>
                </a:lnTo>
                <a:lnTo>
                  <a:pt x="765" y="930"/>
                </a:lnTo>
                <a:lnTo>
                  <a:pt x="763" y="930"/>
                </a:lnTo>
                <a:lnTo>
                  <a:pt x="763" y="929"/>
                </a:lnTo>
                <a:lnTo>
                  <a:pt x="762" y="929"/>
                </a:lnTo>
                <a:lnTo>
                  <a:pt x="761" y="928"/>
                </a:lnTo>
                <a:lnTo>
                  <a:pt x="761" y="927"/>
                </a:lnTo>
                <a:lnTo>
                  <a:pt x="760" y="927"/>
                </a:lnTo>
                <a:lnTo>
                  <a:pt x="758" y="923"/>
                </a:lnTo>
                <a:lnTo>
                  <a:pt x="759" y="923"/>
                </a:lnTo>
                <a:lnTo>
                  <a:pt x="758" y="923"/>
                </a:lnTo>
                <a:lnTo>
                  <a:pt x="757" y="922"/>
                </a:lnTo>
                <a:lnTo>
                  <a:pt x="757" y="924"/>
                </a:lnTo>
                <a:lnTo>
                  <a:pt x="757" y="926"/>
                </a:lnTo>
                <a:lnTo>
                  <a:pt x="757" y="927"/>
                </a:lnTo>
                <a:lnTo>
                  <a:pt x="759" y="928"/>
                </a:lnTo>
                <a:lnTo>
                  <a:pt x="760" y="930"/>
                </a:lnTo>
                <a:lnTo>
                  <a:pt x="762" y="932"/>
                </a:lnTo>
                <a:lnTo>
                  <a:pt x="762" y="933"/>
                </a:lnTo>
                <a:lnTo>
                  <a:pt x="762" y="937"/>
                </a:lnTo>
                <a:lnTo>
                  <a:pt x="762" y="938"/>
                </a:lnTo>
                <a:lnTo>
                  <a:pt x="762" y="940"/>
                </a:lnTo>
                <a:lnTo>
                  <a:pt x="762" y="944"/>
                </a:lnTo>
                <a:lnTo>
                  <a:pt x="762" y="945"/>
                </a:lnTo>
                <a:lnTo>
                  <a:pt x="762" y="947"/>
                </a:lnTo>
                <a:lnTo>
                  <a:pt x="762" y="948"/>
                </a:lnTo>
                <a:lnTo>
                  <a:pt x="763" y="948"/>
                </a:lnTo>
                <a:lnTo>
                  <a:pt x="763" y="951"/>
                </a:lnTo>
                <a:lnTo>
                  <a:pt x="762" y="951"/>
                </a:lnTo>
                <a:lnTo>
                  <a:pt x="762" y="954"/>
                </a:lnTo>
                <a:lnTo>
                  <a:pt x="762" y="955"/>
                </a:lnTo>
                <a:lnTo>
                  <a:pt x="761" y="955"/>
                </a:lnTo>
                <a:lnTo>
                  <a:pt x="761" y="956"/>
                </a:lnTo>
                <a:lnTo>
                  <a:pt x="761" y="957"/>
                </a:lnTo>
                <a:lnTo>
                  <a:pt x="761" y="958"/>
                </a:lnTo>
                <a:lnTo>
                  <a:pt x="761" y="960"/>
                </a:lnTo>
                <a:lnTo>
                  <a:pt x="761" y="961"/>
                </a:lnTo>
                <a:lnTo>
                  <a:pt x="761" y="962"/>
                </a:lnTo>
                <a:lnTo>
                  <a:pt x="759" y="965"/>
                </a:lnTo>
                <a:lnTo>
                  <a:pt x="758" y="966"/>
                </a:lnTo>
                <a:lnTo>
                  <a:pt x="755" y="968"/>
                </a:lnTo>
                <a:lnTo>
                  <a:pt x="749" y="970"/>
                </a:lnTo>
                <a:lnTo>
                  <a:pt x="745" y="971"/>
                </a:lnTo>
                <a:lnTo>
                  <a:pt x="744" y="971"/>
                </a:lnTo>
                <a:lnTo>
                  <a:pt x="744" y="970"/>
                </a:lnTo>
                <a:lnTo>
                  <a:pt x="743" y="971"/>
                </a:lnTo>
                <a:lnTo>
                  <a:pt x="742" y="971"/>
                </a:lnTo>
                <a:lnTo>
                  <a:pt x="741" y="971"/>
                </a:lnTo>
                <a:lnTo>
                  <a:pt x="741" y="972"/>
                </a:lnTo>
                <a:lnTo>
                  <a:pt x="740" y="972"/>
                </a:lnTo>
                <a:lnTo>
                  <a:pt x="738" y="972"/>
                </a:lnTo>
                <a:lnTo>
                  <a:pt x="737" y="973"/>
                </a:lnTo>
                <a:lnTo>
                  <a:pt x="736" y="973"/>
                </a:lnTo>
                <a:lnTo>
                  <a:pt x="735" y="973"/>
                </a:lnTo>
                <a:lnTo>
                  <a:pt x="734" y="973"/>
                </a:lnTo>
                <a:lnTo>
                  <a:pt x="733" y="973"/>
                </a:lnTo>
                <a:lnTo>
                  <a:pt x="732" y="974"/>
                </a:lnTo>
                <a:lnTo>
                  <a:pt x="731" y="974"/>
                </a:lnTo>
                <a:lnTo>
                  <a:pt x="727" y="977"/>
                </a:lnTo>
                <a:lnTo>
                  <a:pt x="724" y="978"/>
                </a:lnTo>
                <a:lnTo>
                  <a:pt x="722" y="978"/>
                </a:lnTo>
                <a:lnTo>
                  <a:pt x="722" y="979"/>
                </a:lnTo>
                <a:lnTo>
                  <a:pt x="720" y="979"/>
                </a:lnTo>
                <a:lnTo>
                  <a:pt x="719" y="979"/>
                </a:lnTo>
                <a:lnTo>
                  <a:pt x="718" y="978"/>
                </a:lnTo>
                <a:lnTo>
                  <a:pt x="716" y="977"/>
                </a:lnTo>
                <a:lnTo>
                  <a:pt x="710" y="974"/>
                </a:lnTo>
                <a:lnTo>
                  <a:pt x="709" y="973"/>
                </a:lnTo>
                <a:lnTo>
                  <a:pt x="705" y="974"/>
                </a:lnTo>
                <a:lnTo>
                  <a:pt x="703" y="975"/>
                </a:lnTo>
                <a:lnTo>
                  <a:pt x="702" y="977"/>
                </a:lnTo>
                <a:lnTo>
                  <a:pt x="701" y="979"/>
                </a:lnTo>
                <a:lnTo>
                  <a:pt x="696" y="985"/>
                </a:lnTo>
                <a:lnTo>
                  <a:pt x="694" y="987"/>
                </a:lnTo>
                <a:lnTo>
                  <a:pt x="693" y="987"/>
                </a:lnTo>
                <a:lnTo>
                  <a:pt x="692" y="987"/>
                </a:lnTo>
                <a:lnTo>
                  <a:pt x="691" y="987"/>
                </a:lnTo>
                <a:lnTo>
                  <a:pt x="689" y="988"/>
                </a:lnTo>
                <a:lnTo>
                  <a:pt x="688" y="989"/>
                </a:lnTo>
                <a:lnTo>
                  <a:pt x="685" y="990"/>
                </a:lnTo>
                <a:lnTo>
                  <a:pt x="683" y="991"/>
                </a:lnTo>
                <a:lnTo>
                  <a:pt x="681" y="993"/>
                </a:lnTo>
                <a:lnTo>
                  <a:pt x="679" y="995"/>
                </a:lnTo>
                <a:lnTo>
                  <a:pt x="677" y="997"/>
                </a:lnTo>
                <a:lnTo>
                  <a:pt x="676" y="998"/>
                </a:lnTo>
                <a:lnTo>
                  <a:pt x="675" y="999"/>
                </a:lnTo>
                <a:lnTo>
                  <a:pt x="675" y="1000"/>
                </a:lnTo>
                <a:lnTo>
                  <a:pt x="675" y="1002"/>
                </a:lnTo>
                <a:lnTo>
                  <a:pt x="675" y="1004"/>
                </a:lnTo>
                <a:lnTo>
                  <a:pt x="674" y="1005"/>
                </a:lnTo>
                <a:lnTo>
                  <a:pt x="674" y="1006"/>
                </a:lnTo>
                <a:lnTo>
                  <a:pt x="673" y="1007"/>
                </a:lnTo>
                <a:lnTo>
                  <a:pt x="672" y="1008"/>
                </a:lnTo>
                <a:lnTo>
                  <a:pt x="672" y="1010"/>
                </a:lnTo>
                <a:lnTo>
                  <a:pt x="671" y="1010"/>
                </a:lnTo>
                <a:lnTo>
                  <a:pt x="668" y="1010"/>
                </a:lnTo>
                <a:lnTo>
                  <a:pt x="665" y="1011"/>
                </a:lnTo>
                <a:lnTo>
                  <a:pt x="656" y="1013"/>
                </a:lnTo>
                <a:lnTo>
                  <a:pt x="655" y="1013"/>
                </a:lnTo>
                <a:lnTo>
                  <a:pt x="654" y="1013"/>
                </a:lnTo>
                <a:lnTo>
                  <a:pt x="653" y="1014"/>
                </a:lnTo>
                <a:lnTo>
                  <a:pt x="651" y="1014"/>
                </a:lnTo>
                <a:lnTo>
                  <a:pt x="650" y="1016"/>
                </a:lnTo>
                <a:lnTo>
                  <a:pt x="647" y="1020"/>
                </a:lnTo>
                <a:lnTo>
                  <a:pt x="645" y="1022"/>
                </a:lnTo>
                <a:lnTo>
                  <a:pt x="640" y="1027"/>
                </a:lnTo>
                <a:lnTo>
                  <a:pt x="639" y="1027"/>
                </a:lnTo>
                <a:lnTo>
                  <a:pt x="638" y="1028"/>
                </a:lnTo>
                <a:lnTo>
                  <a:pt x="637" y="1029"/>
                </a:lnTo>
                <a:lnTo>
                  <a:pt x="636" y="1030"/>
                </a:lnTo>
                <a:lnTo>
                  <a:pt x="634" y="1031"/>
                </a:lnTo>
                <a:lnTo>
                  <a:pt x="633" y="1031"/>
                </a:lnTo>
                <a:lnTo>
                  <a:pt x="632" y="1032"/>
                </a:lnTo>
                <a:lnTo>
                  <a:pt x="627" y="1036"/>
                </a:lnTo>
                <a:lnTo>
                  <a:pt x="620" y="1040"/>
                </a:lnTo>
                <a:lnTo>
                  <a:pt x="617" y="1043"/>
                </a:lnTo>
                <a:lnTo>
                  <a:pt x="614" y="1045"/>
                </a:lnTo>
                <a:lnTo>
                  <a:pt x="613" y="1046"/>
                </a:lnTo>
                <a:lnTo>
                  <a:pt x="612" y="1046"/>
                </a:lnTo>
                <a:lnTo>
                  <a:pt x="608" y="1048"/>
                </a:lnTo>
                <a:lnTo>
                  <a:pt x="606" y="1050"/>
                </a:lnTo>
                <a:lnTo>
                  <a:pt x="604" y="1052"/>
                </a:lnTo>
                <a:lnTo>
                  <a:pt x="602" y="1054"/>
                </a:lnTo>
                <a:lnTo>
                  <a:pt x="597" y="1058"/>
                </a:lnTo>
                <a:lnTo>
                  <a:pt x="596" y="1060"/>
                </a:lnTo>
                <a:lnTo>
                  <a:pt x="593" y="1063"/>
                </a:lnTo>
                <a:lnTo>
                  <a:pt x="591" y="1064"/>
                </a:lnTo>
                <a:lnTo>
                  <a:pt x="590" y="1065"/>
                </a:lnTo>
                <a:lnTo>
                  <a:pt x="589" y="1066"/>
                </a:lnTo>
                <a:lnTo>
                  <a:pt x="589" y="1067"/>
                </a:lnTo>
                <a:lnTo>
                  <a:pt x="588" y="1069"/>
                </a:lnTo>
                <a:lnTo>
                  <a:pt x="587" y="1071"/>
                </a:lnTo>
                <a:lnTo>
                  <a:pt x="587" y="1072"/>
                </a:lnTo>
                <a:lnTo>
                  <a:pt x="587" y="1075"/>
                </a:lnTo>
                <a:lnTo>
                  <a:pt x="586" y="1077"/>
                </a:lnTo>
                <a:lnTo>
                  <a:pt x="586" y="1080"/>
                </a:lnTo>
                <a:lnTo>
                  <a:pt x="585" y="1082"/>
                </a:lnTo>
                <a:lnTo>
                  <a:pt x="585" y="1083"/>
                </a:lnTo>
                <a:lnTo>
                  <a:pt x="585" y="1088"/>
                </a:lnTo>
                <a:lnTo>
                  <a:pt x="586" y="1091"/>
                </a:lnTo>
                <a:lnTo>
                  <a:pt x="586" y="1092"/>
                </a:lnTo>
                <a:lnTo>
                  <a:pt x="586" y="1094"/>
                </a:lnTo>
                <a:lnTo>
                  <a:pt x="586" y="1095"/>
                </a:lnTo>
                <a:lnTo>
                  <a:pt x="587" y="1097"/>
                </a:lnTo>
                <a:lnTo>
                  <a:pt x="588" y="1103"/>
                </a:lnTo>
                <a:lnTo>
                  <a:pt x="589" y="1105"/>
                </a:lnTo>
                <a:lnTo>
                  <a:pt x="590" y="1110"/>
                </a:lnTo>
                <a:lnTo>
                  <a:pt x="590" y="1111"/>
                </a:lnTo>
                <a:lnTo>
                  <a:pt x="591" y="1112"/>
                </a:lnTo>
                <a:lnTo>
                  <a:pt x="591" y="1114"/>
                </a:lnTo>
                <a:lnTo>
                  <a:pt x="591" y="1115"/>
                </a:lnTo>
                <a:lnTo>
                  <a:pt x="590" y="1117"/>
                </a:lnTo>
                <a:lnTo>
                  <a:pt x="590" y="1120"/>
                </a:lnTo>
                <a:lnTo>
                  <a:pt x="590" y="1121"/>
                </a:lnTo>
                <a:lnTo>
                  <a:pt x="591" y="1122"/>
                </a:lnTo>
                <a:lnTo>
                  <a:pt x="591" y="1129"/>
                </a:lnTo>
                <a:lnTo>
                  <a:pt x="593" y="1131"/>
                </a:lnTo>
                <a:lnTo>
                  <a:pt x="593" y="1133"/>
                </a:lnTo>
                <a:lnTo>
                  <a:pt x="593" y="1136"/>
                </a:lnTo>
                <a:lnTo>
                  <a:pt x="593" y="1137"/>
                </a:lnTo>
                <a:lnTo>
                  <a:pt x="594" y="1138"/>
                </a:lnTo>
                <a:lnTo>
                  <a:pt x="594" y="1139"/>
                </a:lnTo>
                <a:lnTo>
                  <a:pt x="594" y="1146"/>
                </a:lnTo>
                <a:lnTo>
                  <a:pt x="595" y="1152"/>
                </a:lnTo>
                <a:lnTo>
                  <a:pt x="595" y="1154"/>
                </a:lnTo>
                <a:lnTo>
                  <a:pt x="596" y="1162"/>
                </a:lnTo>
                <a:lnTo>
                  <a:pt x="597" y="1163"/>
                </a:lnTo>
                <a:lnTo>
                  <a:pt x="597" y="1164"/>
                </a:lnTo>
                <a:lnTo>
                  <a:pt x="597" y="1165"/>
                </a:lnTo>
                <a:lnTo>
                  <a:pt x="598" y="1169"/>
                </a:lnTo>
                <a:lnTo>
                  <a:pt x="599" y="1171"/>
                </a:lnTo>
                <a:lnTo>
                  <a:pt x="600" y="1171"/>
                </a:lnTo>
                <a:lnTo>
                  <a:pt x="602" y="1171"/>
                </a:lnTo>
                <a:lnTo>
                  <a:pt x="604" y="1171"/>
                </a:lnTo>
                <a:lnTo>
                  <a:pt x="605" y="1171"/>
                </a:lnTo>
                <a:lnTo>
                  <a:pt x="606" y="1171"/>
                </a:lnTo>
                <a:lnTo>
                  <a:pt x="606" y="1172"/>
                </a:lnTo>
                <a:lnTo>
                  <a:pt x="605" y="1172"/>
                </a:lnTo>
                <a:lnTo>
                  <a:pt x="605" y="1173"/>
                </a:lnTo>
                <a:lnTo>
                  <a:pt x="605" y="1174"/>
                </a:lnTo>
                <a:lnTo>
                  <a:pt x="606" y="1175"/>
                </a:lnTo>
                <a:lnTo>
                  <a:pt x="605" y="1175"/>
                </a:lnTo>
                <a:lnTo>
                  <a:pt x="605" y="1177"/>
                </a:lnTo>
                <a:lnTo>
                  <a:pt x="606" y="1178"/>
                </a:lnTo>
                <a:lnTo>
                  <a:pt x="606" y="1179"/>
                </a:lnTo>
                <a:lnTo>
                  <a:pt x="605" y="1179"/>
                </a:lnTo>
                <a:lnTo>
                  <a:pt x="606" y="1179"/>
                </a:lnTo>
                <a:lnTo>
                  <a:pt x="606" y="1180"/>
                </a:lnTo>
                <a:lnTo>
                  <a:pt x="606" y="1181"/>
                </a:lnTo>
                <a:lnTo>
                  <a:pt x="607" y="1182"/>
                </a:lnTo>
                <a:lnTo>
                  <a:pt x="607" y="1183"/>
                </a:lnTo>
                <a:lnTo>
                  <a:pt x="608" y="1183"/>
                </a:lnTo>
                <a:lnTo>
                  <a:pt x="610" y="1184"/>
                </a:lnTo>
                <a:lnTo>
                  <a:pt x="611" y="1184"/>
                </a:lnTo>
                <a:lnTo>
                  <a:pt x="612" y="1184"/>
                </a:lnTo>
                <a:lnTo>
                  <a:pt x="613" y="1184"/>
                </a:lnTo>
                <a:lnTo>
                  <a:pt x="613" y="1186"/>
                </a:lnTo>
                <a:lnTo>
                  <a:pt x="614" y="1187"/>
                </a:lnTo>
                <a:lnTo>
                  <a:pt x="615" y="1187"/>
                </a:lnTo>
                <a:lnTo>
                  <a:pt x="616" y="1188"/>
                </a:lnTo>
                <a:lnTo>
                  <a:pt x="617" y="1189"/>
                </a:lnTo>
                <a:lnTo>
                  <a:pt x="619" y="1189"/>
                </a:lnTo>
                <a:lnTo>
                  <a:pt x="619" y="1190"/>
                </a:lnTo>
                <a:lnTo>
                  <a:pt x="620" y="1190"/>
                </a:lnTo>
                <a:lnTo>
                  <a:pt x="621" y="1191"/>
                </a:lnTo>
                <a:lnTo>
                  <a:pt x="622" y="1191"/>
                </a:lnTo>
                <a:lnTo>
                  <a:pt x="622" y="1192"/>
                </a:lnTo>
                <a:lnTo>
                  <a:pt x="623" y="1192"/>
                </a:lnTo>
                <a:lnTo>
                  <a:pt x="624" y="1192"/>
                </a:lnTo>
                <a:lnTo>
                  <a:pt x="624" y="1194"/>
                </a:lnTo>
                <a:lnTo>
                  <a:pt x="624" y="1195"/>
                </a:lnTo>
                <a:lnTo>
                  <a:pt x="624" y="1196"/>
                </a:lnTo>
                <a:lnTo>
                  <a:pt x="624" y="1197"/>
                </a:lnTo>
                <a:lnTo>
                  <a:pt x="624" y="1198"/>
                </a:lnTo>
                <a:lnTo>
                  <a:pt x="625" y="1198"/>
                </a:lnTo>
                <a:lnTo>
                  <a:pt x="628" y="1198"/>
                </a:lnTo>
                <a:lnTo>
                  <a:pt x="630" y="1198"/>
                </a:lnTo>
                <a:lnTo>
                  <a:pt x="631" y="1199"/>
                </a:lnTo>
                <a:lnTo>
                  <a:pt x="631" y="1200"/>
                </a:lnTo>
                <a:lnTo>
                  <a:pt x="631" y="1202"/>
                </a:lnTo>
                <a:lnTo>
                  <a:pt x="631" y="1203"/>
                </a:lnTo>
                <a:lnTo>
                  <a:pt x="630" y="1203"/>
                </a:lnTo>
                <a:lnTo>
                  <a:pt x="630" y="1204"/>
                </a:lnTo>
                <a:lnTo>
                  <a:pt x="629" y="1204"/>
                </a:lnTo>
                <a:lnTo>
                  <a:pt x="625" y="1204"/>
                </a:lnTo>
                <a:lnTo>
                  <a:pt x="624" y="1204"/>
                </a:lnTo>
                <a:lnTo>
                  <a:pt x="624" y="1205"/>
                </a:lnTo>
                <a:lnTo>
                  <a:pt x="623" y="1206"/>
                </a:lnTo>
                <a:lnTo>
                  <a:pt x="623" y="1207"/>
                </a:lnTo>
                <a:lnTo>
                  <a:pt x="623" y="1208"/>
                </a:lnTo>
                <a:lnTo>
                  <a:pt x="623" y="1212"/>
                </a:lnTo>
                <a:lnTo>
                  <a:pt x="623" y="1214"/>
                </a:lnTo>
                <a:lnTo>
                  <a:pt x="624" y="1215"/>
                </a:lnTo>
                <a:lnTo>
                  <a:pt x="624" y="1216"/>
                </a:lnTo>
                <a:lnTo>
                  <a:pt x="623" y="1217"/>
                </a:lnTo>
                <a:lnTo>
                  <a:pt x="622" y="1219"/>
                </a:lnTo>
                <a:lnTo>
                  <a:pt x="621" y="1220"/>
                </a:lnTo>
                <a:lnTo>
                  <a:pt x="621" y="1222"/>
                </a:lnTo>
                <a:lnTo>
                  <a:pt x="621" y="1223"/>
                </a:lnTo>
                <a:lnTo>
                  <a:pt x="620" y="1225"/>
                </a:lnTo>
                <a:lnTo>
                  <a:pt x="620" y="1226"/>
                </a:lnTo>
                <a:lnTo>
                  <a:pt x="620" y="1228"/>
                </a:lnTo>
                <a:lnTo>
                  <a:pt x="622" y="1228"/>
                </a:lnTo>
                <a:lnTo>
                  <a:pt x="621" y="1228"/>
                </a:lnTo>
                <a:lnTo>
                  <a:pt x="620" y="1229"/>
                </a:lnTo>
                <a:lnTo>
                  <a:pt x="620" y="1230"/>
                </a:lnTo>
                <a:lnTo>
                  <a:pt x="619" y="1230"/>
                </a:lnTo>
                <a:lnTo>
                  <a:pt x="619" y="1231"/>
                </a:lnTo>
                <a:lnTo>
                  <a:pt x="619" y="1233"/>
                </a:lnTo>
                <a:lnTo>
                  <a:pt x="619" y="1234"/>
                </a:lnTo>
                <a:lnTo>
                  <a:pt x="620" y="1236"/>
                </a:lnTo>
                <a:lnTo>
                  <a:pt x="620" y="1237"/>
                </a:lnTo>
                <a:lnTo>
                  <a:pt x="620" y="1238"/>
                </a:lnTo>
                <a:lnTo>
                  <a:pt x="620" y="1239"/>
                </a:lnTo>
                <a:lnTo>
                  <a:pt x="620" y="1240"/>
                </a:lnTo>
                <a:lnTo>
                  <a:pt x="619" y="1240"/>
                </a:lnTo>
                <a:lnTo>
                  <a:pt x="619" y="1241"/>
                </a:lnTo>
                <a:lnTo>
                  <a:pt x="617" y="1241"/>
                </a:lnTo>
                <a:lnTo>
                  <a:pt x="615" y="1242"/>
                </a:lnTo>
                <a:lnTo>
                  <a:pt x="614" y="1244"/>
                </a:lnTo>
                <a:lnTo>
                  <a:pt x="613" y="1244"/>
                </a:lnTo>
                <a:lnTo>
                  <a:pt x="612" y="1242"/>
                </a:lnTo>
                <a:lnTo>
                  <a:pt x="611" y="1244"/>
                </a:lnTo>
                <a:lnTo>
                  <a:pt x="610" y="1245"/>
                </a:lnTo>
                <a:lnTo>
                  <a:pt x="608" y="1247"/>
                </a:lnTo>
                <a:lnTo>
                  <a:pt x="607" y="1248"/>
                </a:lnTo>
                <a:lnTo>
                  <a:pt x="607" y="1249"/>
                </a:lnTo>
                <a:lnTo>
                  <a:pt x="606" y="1251"/>
                </a:lnTo>
                <a:lnTo>
                  <a:pt x="606" y="1253"/>
                </a:lnTo>
                <a:lnTo>
                  <a:pt x="605" y="1253"/>
                </a:lnTo>
                <a:lnTo>
                  <a:pt x="604" y="1253"/>
                </a:lnTo>
                <a:lnTo>
                  <a:pt x="603" y="1254"/>
                </a:lnTo>
                <a:lnTo>
                  <a:pt x="602" y="1255"/>
                </a:lnTo>
                <a:lnTo>
                  <a:pt x="600" y="1256"/>
                </a:lnTo>
                <a:lnTo>
                  <a:pt x="599" y="1258"/>
                </a:lnTo>
                <a:lnTo>
                  <a:pt x="599" y="1259"/>
                </a:lnTo>
                <a:lnTo>
                  <a:pt x="598" y="1261"/>
                </a:lnTo>
                <a:lnTo>
                  <a:pt x="598" y="1263"/>
                </a:lnTo>
                <a:lnTo>
                  <a:pt x="598" y="1264"/>
                </a:lnTo>
                <a:lnTo>
                  <a:pt x="598" y="1265"/>
                </a:lnTo>
                <a:lnTo>
                  <a:pt x="598" y="1266"/>
                </a:lnTo>
                <a:lnTo>
                  <a:pt x="597" y="1266"/>
                </a:lnTo>
                <a:lnTo>
                  <a:pt x="597" y="1267"/>
                </a:lnTo>
                <a:lnTo>
                  <a:pt x="596" y="1269"/>
                </a:lnTo>
                <a:lnTo>
                  <a:pt x="596" y="1270"/>
                </a:lnTo>
                <a:lnTo>
                  <a:pt x="596" y="1271"/>
                </a:lnTo>
                <a:lnTo>
                  <a:pt x="596" y="1272"/>
                </a:lnTo>
                <a:lnTo>
                  <a:pt x="595" y="1273"/>
                </a:lnTo>
                <a:lnTo>
                  <a:pt x="595" y="1274"/>
                </a:lnTo>
                <a:lnTo>
                  <a:pt x="595" y="1275"/>
                </a:lnTo>
                <a:lnTo>
                  <a:pt x="595" y="1276"/>
                </a:lnTo>
                <a:lnTo>
                  <a:pt x="595" y="1278"/>
                </a:lnTo>
                <a:lnTo>
                  <a:pt x="595" y="1279"/>
                </a:lnTo>
                <a:lnTo>
                  <a:pt x="594" y="1279"/>
                </a:lnTo>
                <a:lnTo>
                  <a:pt x="594" y="1280"/>
                </a:lnTo>
                <a:lnTo>
                  <a:pt x="594" y="1282"/>
                </a:lnTo>
                <a:lnTo>
                  <a:pt x="594" y="1283"/>
                </a:lnTo>
                <a:lnTo>
                  <a:pt x="594" y="1284"/>
                </a:lnTo>
                <a:lnTo>
                  <a:pt x="595" y="1286"/>
                </a:lnTo>
                <a:lnTo>
                  <a:pt x="595" y="1287"/>
                </a:lnTo>
                <a:lnTo>
                  <a:pt x="595" y="1288"/>
                </a:lnTo>
                <a:lnTo>
                  <a:pt x="595" y="1289"/>
                </a:lnTo>
                <a:lnTo>
                  <a:pt x="594" y="1289"/>
                </a:lnTo>
                <a:lnTo>
                  <a:pt x="594" y="1290"/>
                </a:lnTo>
                <a:lnTo>
                  <a:pt x="594" y="1291"/>
                </a:lnTo>
                <a:lnTo>
                  <a:pt x="595" y="1292"/>
                </a:lnTo>
                <a:lnTo>
                  <a:pt x="595" y="1296"/>
                </a:lnTo>
                <a:lnTo>
                  <a:pt x="595" y="1298"/>
                </a:lnTo>
                <a:lnTo>
                  <a:pt x="596" y="1298"/>
                </a:lnTo>
                <a:lnTo>
                  <a:pt x="596" y="1299"/>
                </a:lnTo>
                <a:lnTo>
                  <a:pt x="596" y="1300"/>
                </a:lnTo>
                <a:lnTo>
                  <a:pt x="597" y="1301"/>
                </a:lnTo>
                <a:lnTo>
                  <a:pt x="597" y="1303"/>
                </a:lnTo>
                <a:lnTo>
                  <a:pt x="597" y="1304"/>
                </a:lnTo>
                <a:lnTo>
                  <a:pt x="597" y="1305"/>
                </a:lnTo>
                <a:lnTo>
                  <a:pt x="598" y="1305"/>
                </a:lnTo>
                <a:lnTo>
                  <a:pt x="598" y="1306"/>
                </a:lnTo>
                <a:lnTo>
                  <a:pt x="598" y="1307"/>
                </a:lnTo>
                <a:lnTo>
                  <a:pt x="599" y="1308"/>
                </a:lnTo>
                <a:lnTo>
                  <a:pt x="599" y="1309"/>
                </a:lnTo>
                <a:lnTo>
                  <a:pt x="600" y="1311"/>
                </a:lnTo>
                <a:lnTo>
                  <a:pt x="600" y="1312"/>
                </a:lnTo>
                <a:lnTo>
                  <a:pt x="600" y="1313"/>
                </a:lnTo>
                <a:lnTo>
                  <a:pt x="602" y="1313"/>
                </a:lnTo>
                <a:lnTo>
                  <a:pt x="602" y="1314"/>
                </a:lnTo>
                <a:lnTo>
                  <a:pt x="603" y="1314"/>
                </a:lnTo>
                <a:lnTo>
                  <a:pt x="603" y="1315"/>
                </a:lnTo>
                <a:lnTo>
                  <a:pt x="604" y="1315"/>
                </a:lnTo>
                <a:lnTo>
                  <a:pt x="604" y="1316"/>
                </a:lnTo>
                <a:lnTo>
                  <a:pt x="604" y="1317"/>
                </a:lnTo>
                <a:lnTo>
                  <a:pt x="605" y="1318"/>
                </a:lnTo>
                <a:lnTo>
                  <a:pt x="605" y="1320"/>
                </a:lnTo>
                <a:lnTo>
                  <a:pt x="606" y="1321"/>
                </a:lnTo>
                <a:lnTo>
                  <a:pt x="606" y="1322"/>
                </a:lnTo>
                <a:lnTo>
                  <a:pt x="607" y="1323"/>
                </a:lnTo>
                <a:lnTo>
                  <a:pt x="606" y="1323"/>
                </a:lnTo>
                <a:lnTo>
                  <a:pt x="607" y="1323"/>
                </a:lnTo>
                <a:lnTo>
                  <a:pt x="607" y="1324"/>
                </a:lnTo>
                <a:lnTo>
                  <a:pt x="607" y="1323"/>
                </a:lnTo>
                <a:lnTo>
                  <a:pt x="608" y="1323"/>
                </a:lnTo>
                <a:lnTo>
                  <a:pt x="608" y="1324"/>
                </a:lnTo>
                <a:lnTo>
                  <a:pt x="610" y="1324"/>
                </a:lnTo>
                <a:lnTo>
                  <a:pt x="610" y="1325"/>
                </a:lnTo>
                <a:lnTo>
                  <a:pt x="611" y="1325"/>
                </a:lnTo>
                <a:lnTo>
                  <a:pt x="611" y="1326"/>
                </a:lnTo>
                <a:lnTo>
                  <a:pt x="612" y="1326"/>
                </a:lnTo>
                <a:lnTo>
                  <a:pt x="612" y="1328"/>
                </a:lnTo>
                <a:lnTo>
                  <a:pt x="613" y="1328"/>
                </a:lnTo>
                <a:lnTo>
                  <a:pt x="613" y="1329"/>
                </a:lnTo>
                <a:lnTo>
                  <a:pt x="613" y="1330"/>
                </a:lnTo>
                <a:lnTo>
                  <a:pt x="614" y="1330"/>
                </a:lnTo>
                <a:lnTo>
                  <a:pt x="614" y="1331"/>
                </a:lnTo>
                <a:lnTo>
                  <a:pt x="615" y="1332"/>
                </a:lnTo>
                <a:lnTo>
                  <a:pt x="617" y="1334"/>
                </a:lnTo>
                <a:lnTo>
                  <a:pt x="619" y="1334"/>
                </a:lnTo>
                <a:lnTo>
                  <a:pt x="619" y="1336"/>
                </a:lnTo>
                <a:lnTo>
                  <a:pt x="621" y="1334"/>
                </a:lnTo>
                <a:lnTo>
                  <a:pt x="619" y="1336"/>
                </a:lnTo>
                <a:lnTo>
                  <a:pt x="620" y="1337"/>
                </a:lnTo>
                <a:lnTo>
                  <a:pt x="622" y="1336"/>
                </a:lnTo>
                <a:lnTo>
                  <a:pt x="620" y="1337"/>
                </a:lnTo>
                <a:lnTo>
                  <a:pt x="621" y="1339"/>
                </a:lnTo>
                <a:lnTo>
                  <a:pt x="623" y="1337"/>
                </a:lnTo>
                <a:lnTo>
                  <a:pt x="623" y="1338"/>
                </a:lnTo>
                <a:lnTo>
                  <a:pt x="624" y="1337"/>
                </a:lnTo>
                <a:lnTo>
                  <a:pt x="625" y="1337"/>
                </a:lnTo>
                <a:lnTo>
                  <a:pt x="624" y="1338"/>
                </a:lnTo>
                <a:lnTo>
                  <a:pt x="624" y="1339"/>
                </a:lnTo>
                <a:lnTo>
                  <a:pt x="624" y="1340"/>
                </a:lnTo>
                <a:lnTo>
                  <a:pt x="624" y="1341"/>
                </a:lnTo>
                <a:lnTo>
                  <a:pt x="625" y="1342"/>
                </a:lnTo>
                <a:lnTo>
                  <a:pt x="625" y="1343"/>
                </a:lnTo>
                <a:lnTo>
                  <a:pt x="627" y="1345"/>
                </a:lnTo>
                <a:lnTo>
                  <a:pt x="627" y="1346"/>
                </a:lnTo>
                <a:lnTo>
                  <a:pt x="627" y="1347"/>
                </a:lnTo>
                <a:lnTo>
                  <a:pt x="628" y="1348"/>
                </a:lnTo>
                <a:lnTo>
                  <a:pt x="629" y="1349"/>
                </a:lnTo>
                <a:lnTo>
                  <a:pt x="629" y="1350"/>
                </a:lnTo>
                <a:lnTo>
                  <a:pt x="630" y="1350"/>
                </a:lnTo>
                <a:lnTo>
                  <a:pt x="631" y="1351"/>
                </a:lnTo>
                <a:lnTo>
                  <a:pt x="633" y="1353"/>
                </a:lnTo>
                <a:lnTo>
                  <a:pt x="634" y="1354"/>
                </a:lnTo>
                <a:lnTo>
                  <a:pt x="636" y="1355"/>
                </a:lnTo>
                <a:lnTo>
                  <a:pt x="637" y="1355"/>
                </a:lnTo>
                <a:lnTo>
                  <a:pt x="638" y="1355"/>
                </a:lnTo>
                <a:lnTo>
                  <a:pt x="639" y="1355"/>
                </a:lnTo>
                <a:lnTo>
                  <a:pt x="639" y="1356"/>
                </a:lnTo>
                <a:lnTo>
                  <a:pt x="640" y="1356"/>
                </a:lnTo>
                <a:lnTo>
                  <a:pt x="641" y="1357"/>
                </a:lnTo>
                <a:lnTo>
                  <a:pt x="642" y="1357"/>
                </a:lnTo>
                <a:lnTo>
                  <a:pt x="642" y="1358"/>
                </a:lnTo>
                <a:lnTo>
                  <a:pt x="645" y="1359"/>
                </a:lnTo>
                <a:lnTo>
                  <a:pt x="646" y="1361"/>
                </a:lnTo>
                <a:lnTo>
                  <a:pt x="649" y="1364"/>
                </a:lnTo>
                <a:lnTo>
                  <a:pt x="655" y="1370"/>
                </a:lnTo>
                <a:lnTo>
                  <a:pt x="656" y="1371"/>
                </a:lnTo>
                <a:lnTo>
                  <a:pt x="656" y="1372"/>
                </a:lnTo>
                <a:lnTo>
                  <a:pt x="657" y="1372"/>
                </a:lnTo>
                <a:lnTo>
                  <a:pt x="658" y="1372"/>
                </a:lnTo>
                <a:lnTo>
                  <a:pt x="658" y="1373"/>
                </a:lnTo>
                <a:lnTo>
                  <a:pt x="659" y="1374"/>
                </a:lnTo>
                <a:lnTo>
                  <a:pt x="660" y="1375"/>
                </a:lnTo>
                <a:lnTo>
                  <a:pt x="660" y="1376"/>
                </a:lnTo>
                <a:lnTo>
                  <a:pt x="662" y="1378"/>
                </a:lnTo>
                <a:lnTo>
                  <a:pt x="663" y="1379"/>
                </a:lnTo>
                <a:lnTo>
                  <a:pt x="663" y="1380"/>
                </a:lnTo>
                <a:lnTo>
                  <a:pt x="664" y="1380"/>
                </a:lnTo>
                <a:lnTo>
                  <a:pt x="664" y="1381"/>
                </a:lnTo>
                <a:lnTo>
                  <a:pt x="664" y="1382"/>
                </a:lnTo>
                <a:lnTo>
                  <a:pt x="664" y="1383"/>
                </a:lnTo>
                <a:lnTo>
                  <a:pt x="665" y="1384"/>
                </a:lnTo>
                <a:lnTo>
                  <a:pt x="665" y="1387"/>
                </a:lnTo>
                <a:lnTo>
                  <a:pt x="666" y="1390"/>
                </a:lnTo>
                <a:lnTo>
                  <a:pt x="666" y="1391"/>
                </a:lnTo>
                <a:lnTo>
                  <a:pt x="666" y="1392"/>
                </a:lnTo>
                <a:lnTo>
                  <a:pt x="666" y="1393"/>
                </a:lnTo>
                <a:lnTo>
                  <a:pt x="666" y="1395"/>
                </a:lnTo>
                <a:lnTo>
                  <a:pt x="666" y="1397"/>
                </a:lnTo>
                <a:lnTo>
                  <a:pt x="666" y="1398"/>
                </a:lnTo>
                <a:lnTo>
                  <a:pt x="667" y="1399"/>
                </a:lnTo>
                <a:lnTo>
                  <a:pt x="667" y="1400"/>
                </a:lnTo>
                <a:lnTo>
                  <a:pt x="667" y="1401"/>
                </a:lnTo>
                <a:lnTo>
                  <a:pt x="666" y="1403"/>
                </a:lnTo>
                <a:lnTo>
                  <a:pt x="666" y="1404"/>
                </a:lnTo>
                <a:lnTo>
                  <a:pt x="666" y="1405"/>
                </a:lnTo>
                <a:lnTo>
                  <a:pt x="667" y="1406"/>
                </a:lnTo>
                <a:lnTo>
                  <a:pt x="667" y="1407"/>
                </a:lnTo>
                <a:lnTo>
                  <a:pt x="666" y="1407"/>
                </a:lnTo>
                <a:lnTo>
                  <a:pt x="666" y="1408"/>
                </a:lnTo>
                <a:lnTo>
                  <a:pt x="666" y="1409"/>
                </a:lnTo>
                <a:lnTo>
                  <a:pt x="666" y="1410"/>
                </a:lnTo>
                <a:lnTo>
                  <a:pt x="666" y="1413"/>
                </a:lnTo>
                <a:lnTo>
                  <a:pt x="666" y="1414"/>
                </a:lnTo>
                <a:lnTo>
                  <a:pt x="666" y="1415"/>
                </a:lnTo>
                <a:lnTo>
                  <a:pt x="665" y="1417"/>
                </a:lnTo>
                <a:lnTo>
                  <a:pt x="665" y="1421"/>
                </a:lnTo>
                <a:lnTo>
                  <a:pt x="664" y="1423"/>
                </a:lnTo>
                <a:lnTo>
                  <a:pt x="664" y="1424"/>
                </a:lnTo>
                <a:lnTo>
                  <a:pt x="663" y="1426"/>
                </a:lnTo>
                <a:lnTo>
                  <a:pt x="663" y="1428"/>
                </a:lnTo>
                <a:lnTo>
                  <a:pt x="662" y="1429"/>
                </a:lnTo>
                <a:lnTo>
                  <a:pt x="662" y="1430"/>
                </a:lnTo>
                <a:lnTo>
                  <a:pt x="662" y="1431"/>
                </a:lnTo>
                <a:lnTo>
                  <a:pt x="660" y="1433"/>
                </a:lnTo>
                <a:lnTo>
                  <a:pt x="660" y="1434"/>
                </a:lnTo>
                <a:lnTo>
                  <a:pt x="660" y="1435"/>
                </a:lnTo>
                <a:lnTo>
                  <a:pt x="660" y="1437"/>
                </a:lnTo>
                <a:lnTo>
                  <a:pt x="662" y="1437"/>
                </a:lnTo>
                <a:lnTo>
                  <a:pt x="662" y="1438"/>
                </a:lnTo>
                <a:lnTo>
                  <a:pt x="660" y="1440"/>
                </a:lnTo>
                <a:lnTo>
                  <a:pt x="660" y="1441"/>
                </a:lnTo>
                <a:lnTo>
                  <a:pt x="660" y="1442"/>
                </a:lnTo>
                <a:lnTo>
                  <a:pt x="660" y="1443"/>
                </a:lnTo>
                <a:lnTo>
                  <a:pt x="659" y="1445"/>
                </a:lnTo>
                <a:lnTo>
                  <a:pt x="658" y="1445"/>
                </a:lnTo>
                <a:lnTo>
                  <a:pt x="658" y="1446"/>
                </a:lnTo>
                <a:lnTo>
                  <a:pt x="658" y="1447"/>
                </a:lnTo>
                <a:lnTo>
                  <a:pt x="658" y="1448"/>
                </a:lnTo>
                <a:lnTo>
                  <a:pt x="658" y="1449"/>
                </a:lnTo>
                <a:lnTo>
                  <a:pt x="658" y="1451"/>
                </a:lnTo>
                <a:lnTo>
                  <a:pt x="658" y="1453"/>
                </a:lnTo>
                <a:lnTo>
                  <a:pt x="658" y="1454"/>
                </a:lnTo>
                <a:lnTo>
                  <a:pt x="657" y="1454"/>
                </a:lnTo>
                <a:lnTo>
                  <a:pt x="657" y="1455"/>
                </a:lnTo>
                <a:lnTo>
                  <a:pt x="657" y="1457"/>
                </a:lnTo>
                <a:lnTo>
                  <a:pt x="656" y="1460"/>
                </a:lnTo>
                <a:lnTo>
                  <a:pt x="656" y="1466"/>
                </a:lnTo>
                <a:lnTo>
                  <a:pt x="656" y="1468"/>
                </a:lnTo>
                <a:lnTo>
                  <a:pt x="655" y="1470"/>
                </a:lnTo>
                <a:lnTo>
                  <a:pt x="655" y="1472"/>
                </a:lnTo>
                <a:lnTo>
                  <a:pt x="655" y="1473"/>
                </a:lnTo>
                <a:lnTo>
                  <a:pt x="655" y="1474"/>
                </a:lnTo>
                <a:lnTo>
                  <a:pt x="654" y="1475"/>
                </a:lnTo>
                <a:lnTo>
                  <a:pt x="654" y="1476"/>
                </a:lnTo>
                <a:lnTo>
                  <a:pt x="653" y="1477"/>
                </a:lnTo>
                <a:lnTo>
                  <a:pt x="651" y="1479"/>
                </a:lnTo>
                <a:lnTo>
                  <a:pt x="650" y="1479"/>
                </a:lnTo>
                <a:lnTo>
                  <a:pt x="649" y="1480"/>
                </a:lnTo>
                <a:lnTo>
                  <a:pt x="648" y="1480"/>
                </a:lnTo>
                <a:lnTo>
                  <a:pt x="646" y="1480"/>
                </a:lnTo>
                <a:lnTo>
                  <a:pt x="645" y="1480"/>
                </a:lnTo>
                <a:lnTo>
                  <a:pt x="645" y="1481"/>
                </a:lnTo>
                <a:lnTo>
                  <a:pt x="642" y="1481"/>
                </a:lnTo>
                <a:lnTo>
                  <a:pt x="641" y="1481"/>
                </a:lnTo>
                <a:lnTo>
                  <a:pt x="641" y="1480"/>
                </a:lnTo>
                <a:lnTo>
                  <a:pt x="640" y="1480"/>
                </a:lnTo>
                <a:lnTo>
                  <a:pt x="639" y="1481"/>
                </a:lnTo>
                <a:lnTo>
                  <a:pt x="638" y="1481"/>
                </a:lnTo>
                <a:lnTo>
                  <a:pt x="637" y="1481"/>
                </a:lnTo>
                <a:lnTo>
                  <a:pt x="636" y="1481"/>
                </a:lnTo>
                <a:lnTo>
                  <a:pt x="634" y="1480"/>
                </a:lnTo>
                <a:lnTo>
                  <a:pt x="632" y="1480"/>
                </a:lnTo>
                <a:lnTo>
                  <a:pt x="631" y="1480"/>
                </a:lnTo>
                <a:lnTo>
                  <a:pt x="630" y="1480"/>
                </a:lnTo>
                <a:lnTo>
                  <a:pt x="629" y="1480"/>
                </a:lnTo>
                <a:lnTo>
                  <a:pt x="628" y="1480"/>
                </a:lnTo>
                <a:lnTo>
                  <a:pt x="627" y="1480"/>
                </a:lnTo>
                <a:lnTo>
                  <a:pt x="625" y="1480"/>
                </a:lnTo>
                <a:lnTo>
                  <a:pt x="625" y="1479"/>
                </a:lnTo>
                <a:lnTo>
                  <a:pt x="627" y="1477"/>
                </a:lnTo>
                <a:lnTo>
                  <a:pt x="628" y="1477"/>
                </a:lnTo>
                <a:lnTo>
                  <a:pt x="627" y="1477"/>
                </a:lnTo>
                <a:lnTo>
                  <a:pt x="627" y="1476"/>
                </a:lnTo>
                <a:lnTo>
                  <a:pt x="625" y="1476"/>
                </a:lnTo>
                <a:lnTo>
                  <a:pt x="625" y="1477"/>
                </a:lnTo>
                <a:lnTo>
                  <a:pt x="625" y="1479"/>
                </a:lnTo>
                <a:lnTo>
                  <a:pt x="624" y="1479"/>
                </a:lnTo>
                <a:lnTo>
                  <a:pt x="624" y="1480"/>
                </a:lnTo>
                <a:lnTo>
                  <a:pt x="624" y="1481"/>
                </a:lnTo>
                <a:lnTo>
                  <a:pt x="623" y="1481"/>
                </a:lnTo>
                <a:lnTo>
                  <a:pt x="622" y="1481"/>
                </a:lnTo>
                <a:lnTo>
                  <a:pt x="621" y="1480"/>
                </a:lnTo>
                <a:lnTo>
                  <a:pt x="620" y="1479"/>
                </a:lnTo>
                <a:lnTo>
                  <a:pt x="620" y="1477"/>
                </a:lnTo>
                <a:lnTo>
                  <a:pt x="619" y="1477"/>
                </a:lnTo>
                <a:lnTo>
                  <a:pt x="620" y="1477"/>
                </a:lnTo>
                <a:lnTo>
                  <a:pt x="620" y="1479"/>
                </a:lnTo>
                <a:lnTo>
                  <a:pt x="621" y="1479"/>
                </a:lnTo>
                <a:lnTo>
                  <a:pt x="622" y="1479"/>
                </a:lnTo>
                <a:lnTo>
                  <a:pt x="623" y="1479"/>
                </a:lnTo>
                <a:lnTo>
                  <a:pt x="623" y="1477"/>
                </a:lnTo>
                <a:lnTo>
                  <a:pt x="624" y="1476"/>
                </a:lnTo>
                <a:lnTo>
                  <a:pt x="623" y="1477"/>
                </a:lnTo>
                <a:lnTo>
                  <a:pt x="622" y="1477"/>
                </a:lnTo>
                <a:lnTo>
                  <a:pt x="622" y="1479"/>
                </a:lnTo>
                <a:lnTo>
                  <a:pt x="621" y="1479"/>
                </a:lnTo>
                <a:lnTo>
                  <a:pt x="621" y="1477"/>
                </a:lnTo>
                <a:lnTo>
                  <a:pt x="620" y="1477"/>
                </a:lnTo>
                <a:lnTo>
                  <a:pt x="620" y="1476"/>
                </a:lnTo>
                <a:lnTo>
                  <a:pt x="619" y="1475"/>
                </a:lnTo>
                <a:lnTo>
                  <a:pt x="619" y="1476"/>
                </a:lnTo>
                <a:lnTo>
                  <a:pt x="619" y="1477"/>
                </a:lnTo>
                <a:lnTo>
                  <a:pt x="617" y="1477"/>
                </a:lnTo>
                <a:lnTo>
                  <a:pt x="616" y="1477"/>
                </a:lnTo>
                <a:lnTo>
                  <a:pt x="615" y="1479"/>
                </a:lnTo>
                <a:lnTo>
                  <a:pt x="614" y="1479"/>
                </a:lnTo>
                <a:lnTo>
                  <a:pt x="613" y="1479"/>
                </a:lnTo>
                <a:lnTo>
                  <a:pt x="613" y="1480"/>
                </a:lnTo>
                <a:lnTo>
                  <a:pt x="613" y="1481"/>
                </a:lnTo>
                <a:lnTo>
                  <a:pt x="613" y="1482"/>
                </a:lnTo>
                <a:lnTo>
                  <a:pt x="613" y="1483"/>
                </a:lnTo>
                <a:lnTo>
                  <a:pt x="613" y="1482"/>
                </a:lnTo>
                <a:lnTo>
                  <a:pt x="613" y="1481"/>
                </a:lnTo>
                <a:lnTo>
                  <a:pt x="613" y="1480"/>
                </a:lnTo>
                <a:lnTo>
                  <a:pt x="612" y="1479"/>
                </a:lnTo>
                <a:lnTo>
                  <a:pt x="612" y="1477"/>
                </a:lnTo>
                <a:lnTo>
                  <a:pt x="612" y="1472"/>
                </a:lnTo>
                <a:lnTo>
                  <a:pt x="610" y="1472"/>
                </a:lnTo>
                <a:lnTo>
                  <a:pt x="610" y="1473"/>
                </a:lnTo>
                <a:lnTo>
                  <a:pt x="611" y="1474"/>
                </a:lnTo>
                <a:lnTo>
                  <a:pt x="611" y="1477"/>
                </a:lnTo>
                <a:lnTo>
                  <a:pt x="610" y="1479"/>
                </a:lnTo>
                <a:lnTo>
                  <a:pt x="611" y="1480"/>
                </a:lnTo>
                <a:lnTo>
                  <a:pt x="610" y="1480"/>
                </a:lnTo>
                <a:lnTo>
                  <a:pt x="610" y="1481"/>
                </a:lnTo>
                <a:lnTo>
                  <a:pt x="610" y="1480"/>
                </a:lnTo>
                <a:lnTo>
                  <a:pt x="608" y="1480"/>
                </a:lnTo>
                <a:lnTo>
                  <a:pt x="608" y="1479"/>
                </a:lnTo>
                <a:lnTo>
                  <a:pt x="606" y="1479"/>
                </a:lnTo>
                <a:lnTo>
                  <a:pt x="604" y="1477"/>
                </a:lnTo>
                <a:lnTo>
                  <a:pt x="602" y="1476"/>
                </a:lnTo>
                <a:lnTo>
                  <a:pt x="600" y="1476"/>
                </a:lnTo>
                <a:lnTo>
                  <a:pt x="599" y="1476"/>
                </a:lnTo>
                <a:lnTo>
                  <a:pt x="598" y="1475"/>
                </a:lnTo>
                <a:lnTo>
                  <a:pt x="598" y="1474"/>
                </a:lnTo>
                <a:lnTo>
                  <a:pt x="597" y="1473"/>
                </a:lnTo>
                <a:lnTo>
                  <a:pt x="598" y="1472"/>
                </a:lnTo>
                <a:lnTo>
                  <a:pt x="598" y="1471"/>
                </a:lnTo>
                <a:lnTo>
                  <a:pt x="598" y="1468"/>
                </a:lnTo>
                <a:lnTo>
                  <a:pt x="598" y="1467"/>
                </a:lnTo>
                <a:lnTo>
                  <a:pt x="598" y="1466"/>
                </a:lnTo>
                <a:lnTo>
                  <a:pt x="597" y="1466"/>
                </a:lnTo>
                <a:lnTo>
                  <a:pt x="597" y="1465"/>
                </a:lnTo>
                <a:lnTo>
                  <a:pt x="597" y="1464"/>
                </a:lnTo>
                <a:lnTo>
                  <a:pt x="598" y="1464"/>
                </a:lnTo>
                <a:lnTo>
                  <a:pt x="599" y="1464"/>
                </a:lnTo>
                <a:lnTo>
                  <a:pt x="600" y="1463"/>
                </a:lnTo>
                <a:lnTo>
                  <a:pt x="602" y="1463"/>
                </a:lnTo>
                <a:lnTo>
                  <a:pt x="602" y="1462"/>
                </a:lnTo>
                <a:lnTo>
                  <a:pt x="602" y="1460"/>
                </a:lnTo>
                <a:lnTo>
                  <a:pt x="602" y="1459"/>
                </a:lnTo>
                <a:lnTo>
                  <a:pt x="600" y="1460"/>
                </a:lnTo>
                <a:lnTo>
                  <a:pt x="599" y="1460"/>
                </a:lnTo>
                <a:lnTo>
                  <a:pt x="598" y="1460"/>
                </a:lnTo>
                <a:lnTo>
                  <a:pt x="598" y="1462"/>
                </a:lnTo>
                <a:lnTo>
                  <a:pt x="598" y="1463"/>
                </a:lnTo>
                <a:lnTo>
                  <a:pt x="597" y="1463"/>
                </a:lnTo>
                <a:lnTo>
                  <a:pt x="597" y="1464"/>
                </a:lnTo>
                <a:lnTo>
                  <a:pt x="595" y="1464"/>
                </a:lnTo>
                <a:lnTo>
                  <a:pt x="594" y="1463"/>
                </a:lnTo>
                <a:lnTo>
                  <a:pt x="594" y="1462"/>
                </a:lnTo>
                <a:lnTo>
                  <a:pt x="591" y="1460"/>
                </a:lnTo>
                <a:lnTo>
                  <a:pt x="591" y="1459"/>
                </a:lnTo>
                <a:lnTo>
                  <a:pt x="590" y="1459"/>
                </a:lnTo>
                <a:lnTo>
                  <a:pt x="590" y="1458"/>
                </a:lnTo>
                <a:lnTo>
                  <a:pt x="590" y="1457"/>
                </a:lnTo>
                <a:lnTo>
                  <a:pt x="590" y="1456"/>
                </a:lnTo>
                <a:lnTo>
                  <a:pt x="590" y="1455"/>
                </a:lnTo>
                <a:lnTo>
                  <a:pt x="590" y="1454"/>
                </a:lnTo>
                <a:lnTo>
                  <a:pt x="590" y="1453"/>
                </a:lnTo>
                <a:lnTo>
                  <a:pt x="589" y="1453"/>
                </a:lnTo>
                <a:lnTo>
                  <a:pt x="589" y="1451"/>
                </a:lnTo>
                <a:lnTo>
                  <a:pt x="589" y="1449"/>
                </a:lnTo>
                <a:lnTo>
                  <a:pt x="588" y="1446"/>
                </a:lnTo>
                <a:lnTo>
                  <a:pt x="588" y="1445"/>
                </a:lnTo>
                <a:lnTo>
                  <a:pt x="588" y="1443"/>
                </a:lnTo>
                <a:lnTo>
                  <a:pt x="587" y="1443"/>
                </a:lnTo>
                <a:lnTo>
                  <a:pt x="586" y="1442"/>
                </a:lnTo>
                <a:lnTo>
                  <a:pt x="586" y="1441"/>
                </a:lnTo>
                <a:lnTo>
                  <a:pt x="585" y="1441"/>
                </a:lnTo>
                <a:lnTo>
                  <a:pt x="585" y="1440"/>
                </a:lnTo>
                <a:lnTo>
                  <a:pt x="584" y="1440"/>
                </a:lnTo>
                <a:lnTo>
                  <a:pt x="584" y="1439"/>
                </a:lnTo>
                <a:lnTo>
                  <a:pt x="584" y="1438"/>
                </a:lnTo>
                <a:lnTo>
                  <a:pt x="582" y="1438"/>
                </a:lnTo>
                <a:lnTo>
                  <a:pt x="581" y="1438"/>
                </a:lnTo>
                <a:lnTo>
                  <a:pt x="580" y="1438"/>
                </a:lnTo>
                <a:lnTo>
                  <a:pt x="579" y="1438"/>
                </a:lnTo>
                <a:lnTo>
                  <a:pt x="578" y="1438"/>
                </a:lnTo>
                <a:lnTo>
                  <a:pt x="576" y="1438"/>
                </a:lnTo>
                <a:lnTo>
                  <a:pt x="574" y="1438"/>
                </a:lnTo>
                <a:lnTo>
                  <a:pt x="572" y="1438"/>
                </a:lnTo>
                <a:lnTo>
                  <a:pt x="569" y="1438"/>
                </a:lnTo>
                <a:lnTo>
                  <a:pt x="565" y="1437"/>
                </a:lnTo>
                <a:lnTo>
                  <a:pt x="564" y="1437"/>
                </a:lnTo>
                <a:lnTo>
                  <a:pt x="563" y="1437"/>
                </a:lnTo>
                <a:lnTo>
                  <a:pt x="562" y="1435"/>
                </a:lnTo>
                <a:lnTo>
                  <a:pt x="560" y="1433"/>
                </a:lnTo>
                <a:lnTo>
                  <a:pt x="558" y="1430"/>
                </a:lnTo>
                <a:lnTo>
                  <a:pt x="558" y="1428"/>
                </a:lnTo>
                <a:lnTo>
                  <a:pt x="556" y="1425"/>
                </a:lnTo>
                <a:lnTo>
                  <a:pt x="555" y="1425"/>
                </a:lnTo>
                <a:lnTo>
                  <a:pt x="554" y="1425"/>
                </a:lnTo>
                <a:lnTo>
                  <a:pt x="553" y="1425"/>
                </a:lnTo>
                <a:lnTo>
                  <a:pt x="553" y="1426"/>
                </a:lnTo>
                <a:lnTo>
                  <a:pt x="553" y="1428"/>
                </a:lnTo>
                <a:lnTo>
                  <a:pt x="554" y="1429"/>
                </a:lnTo>
                <a:lnTo>
                  <a:pt x="555" y="1430"/>
                </a:lnTo>
                <a:lnTo>
                  <a:pt x="555" y="1431"/>
                </a:lnTo>
                <a:lnTo>
                  <a:pt x="555" y="1432"/>
                </a:lnTo>
                <a:lnTo>
                  <a:pt x="558" y="1432"/>
                </a:lnTo>
                <a:lnTo>
                  <a:pt x="559" y="1434"/>
                </a:lnTo>
                <a:lnTo>
                  <a:pt x="561" y="1437"/>
                </a:lnTo>
                <a:lnTo>
                  <a:pt x="562" y="1437"/>
                </a:lnTo>
                <a:lnTo>
                  <a:pt x="562" y="1438"/>
                </a:lnTo>
                <a:lnTo>
                  <a:pt x="561" y="1445"/>
                </a:lnTo>
                <a:lnTo>
                  <a:pt x="560" y="1445"/>
                </a:lnTo>
                <a:lnTo>
                  <a:pt x="556" y="1445"/>
                </a:lnTo>
                <a:lnTo>
                  <a:pt x="554" y="1445"/>
                </a:lnTo>
                <a:lnTo>
                  <a:pt x="553" y="1445"/>
                </a:lnTo>
                <a:lnTo>
                  <a:pt x="552" y="1443"/>
                </a:lnTo>
                <a:lnTo>
                  <a:pt x="551" y="1442"/>
                </a:lnTo>
                <a:lnTo>
                  <a:pt x="550" y="1441"/>
                </a:lnTo>
                <a:lnTo>
                  <a:pt x="548" y="1439"/>
                </a:lnTo>
                <a:lnTo>
                  <a:pt x="547" y="1439"/>
                </a:lnTo>
                <a:lnTo>
                  <a:pt x="546" y="1438"/>
                </a:lnTo>
                <a:lnTo>
                  <a:pt x="543" y="1438"/>
                </a:lnTo>
                <a:lnTo>
                  <a:pt x="542" y="1437"/>
                </a:lnTo>
                <a:lnTo>
                  <a:pt x="541" y="1435"/>
                </a:lnTo>
                <a:lnTo>
                  <a:pt x="539" y="1434"/>
                </a:lnTo>
                <a:lnTo>
                  <a:pt x="539" y="1433"/>
                </a:lnTo>
                <a:lnTo>
                  <a:pt x="538" y="1433"/>
                </a:lnTo>
                <a:lnTo>
                  <a:pt x="538" y="1432"/>
                </a:lnTo>
                <a:lnTo>
                  <a:pt x="537" y="1432"/>
                </a:lnTo>
                <a:lnTo>
                  <a:pt x="537" y="1431"/>
                </a:lnTo>
                <a:lnTo>
                  <a:pt x="536" y="1431"/>
                </a:lnTo>
                <a:lnTo>
                  <a:pt x="536" y="1430"/>
                </a:lnTo>
                <a:lnTo>
                  <a:pt x="536" y="1428"/>
                </a:lnTo>
                <a:lnTo>
                  <a:pt x="536" y="1418"/>
                </a:lnTo>
                <a:lnTo>
                  <a:pt x="539" y="1418"/>
                </a:lnTo>
                <a:lnTo>
                  <a:pt x="542" y="1418"/>
                </a:lnTo>
                <a:lnTo>
                  <a:pt x="543" y="1418"/>
                </a:lnTo>
                <a:lnTo>
                  <a:pt x="543" y="1417"/>
                </a:lnTo>
                <a:lnTo>
                  <a:pt x="542" y="1417"/>
                </a:lnTo>
                <a:lnTo>
                  <a:pt x="537" y="1417"/>
                </a:lnTo>
                <a:lnTo>
                  <a:pt x="536" y="1417"/>
                </a:lnTo>
                <a:lnTo>
                  <a:pt x="536" y="1407"/>
                </a:lnTo>
                <a:lnTo>
                  <a:pt x="535" y="1407"/>
                </a:lnTo>
                <a:lnTo>
                  <a:pt x="535" y="1408"/>
                </a:lnTo>
                <a:lnTo>
                  <a:pt x="535" y="1415"/>
                </a:lnTo>
                <a:lnTo>
                  <a:pt x="535" y="1423"/>
                </a:lnTo>
                <a:lnTo>
                  <a:pt x="535" y="1426"/>
                </a:lnTo>
                <a:lnTo>
                  <a:pt x="535" y="1431"/>
                </a:lnTo>
                <a:lnTo>
                  <a:pt x="535" y="1432"/>
                </a:lnTo>
                <a:lnTo>
                  <a:pt x="535" y="1433"/>
                </a:lnTo>
                <a:lnTo>
                  <a:pt x="535" y="1434"/>
                </a:lnTo>
                <a:lnTo>
                  <a:pt x="535" y="1435"/>
                </a:lnTo>
                <a:lnTo>
                  <a:pt x="536" y="1435"/>
                </a:lnTo>
                <a:lnTo>
                  <a:pt x="536" y="1437"/>
                </a:lnTo>
                <a:lnTo>
                  <a:pt x="535" y="1438"/>
                </a:lnTo>
                <a:lnTo>
                  <a:pt x="534" y="1439"/>
                </a:lnTo>
                <a:lnTo>
                  <a:pt x="535" y="1440"/>
                </a:lnTo>
                <a:lnTo>
                  <a:pt x="535" y="1441"/>
                </a:lnTo>
                <a:lnTo>
                  <a:pt x="535" y="1442"/>
                </a:lnTo>
                <a:lnTo>
                  <a:pt x="535" y="1443"/>
                </a:lnTo>
                <a:lnTo>
                  <a:pt x="534" y="1443"/>
                </a:lnTo>
                <a:lnTo>
                  <a:pt x="534" y="1442"/>
                </a:lnTo>
                <a:lnTo>
                  <a:pt x="534" y="1443"/>
                </a:lnTo>
                <a:lnTo>
                  <a:pt x="533" y="1443"/>
                </a:lnTo>
                <a:lnTo>
                  <a:pt x="533" y="1445"/>
                </a:lnTo>
                <a:lnTo>
                  <a:pt x="534" y="1443"/>
                </a:lnTo>
                <a:lnTo>
                  <a:pt x="535" y="1443"/>
                </a:lnTo>
                <a:lnTo>
                  <a:pt x="536" y="1443"/>
                </a:lnTo>
                <a:lnTo>
                  <a:pt x="536" y="1442"/>
                </a:lnTo>
                <a:lnTo>
                  <a:pt x="537" y="1442"/>
                </a:lnTo>
                <a:lnTo>
                  <a:pt x="537" y="1443"/>
                </a:lnTo>
                <a:lnTo>
                  <a:pt x="538" y="1443"/>
                </a:lnTo>
                <a:lnTo>
                  <a:pt x="538" y="1445"/>
                </a:lnTo>
                <a:lnTo>
                  <a:pt x="538" y="1443"/>
                </a:lnTo>
                <a:lnTo>
                  <a:pt x="538" y="1442"/>
                </a:lnTo>
                <a:lnTo>
                  <a:pt x="539" y="1442"/>
                </a:lnTo>
                <a:lnTo>
                  <a:pt x="539" y="1443"/>
                </a:lnTo>
                <a:lnTo>
                  <a:pt x="541" y="1443"/>
                </a:lnTo>
                <a:lnTo>
                  <a:pt x="539" y="1445"/>
                </a:lnTo>
                <a:lnTo>
                  <a:pt x="539" y="1446"/>
                </a:lnTo>
                <a:lnTo>
                  <a:pt x="541" y="1446"/>
                </a:lnTo>
                <a:lnTo>
                  <a:pt x="541" y="1445"/>
                </a:lnTo>
                <a:lnTo>
                  <a:pt x="541" y="1446"/>
                </a:lnTo>
                <a:lnTo>
                  <a:pt x="542" y="1446"/>
                </a:lnTo>
                <a:lnTo>
                  <a:pt x="542" y="1445"/>
                </a:lnTo>
                <a:lnTo>
                  <a:pt x="542" y="1446"/>
                </a:lnTo>
                <a:lnTo>
                  <a:pt x="543" y="1446"/>
                </a:lnTo>
                <a:lnTo>
                  <a:pt x="543" y="1445"/>
                </a:lnTo>
                <a:lnTo>
                  <a:pt x="542" y="1445"/>
                </a:lnTo>
                <a:lnTo>
                  <a:pt x="541" y="1443"/>
                </a:lnTo>
                <a:lnTo>
                  <a:pt x="541" y="1442"/>
                </a:lnTo>
                <a:lnTo>
                  <a:pt x="539" y="1442"/>
                </a:lnTo>
                <a:lnTo>
                  <a:pt x="538" y="1442"/>
                </a:lnTo>
                <a:lnTo>
                  <a:pt x="537" y="1442"/>
                </a:lnTo>
                <a:lnTo>
                  <a:pt x="537" y="1441"/>
                </a:lnTo>
                <a:lnTo>
                  <a:pt x="536" y="1441"/>
                </a:lnTo>
                <a:lnTo>
                  <a:pt x="535" y="1440"/>
                </a:lnTo>
                <a:lnTo>
                  <a:pt x="535" y="1439"/>
                </a:lnTo>
                <a:lnTo>
                  <a:pt x="536" y="1439"/>
                </a:lnTo>
                <a:lnTo>
                  <a:pt x="537" y="1439"/>
                </a:lnTo>
                <a:lnTo>
                  <a:pt x="538" y="1440"/>
                </a:lnTo>
                <a:lnTo>
                  <a:pt x="539" y="1440"/>
                </a:lnTo>
                <a:lnTo>
                  <a:pt x="541" y="1440"/>
                </a:lnTo>
                <a:lnTo>
                  <a:pt x="542" y="1440"/>
                </a:lnTo>
                <a:lnTo>
                  <a:pt x="543" y="1441"/>
                </a:lnTo>
                <a:lnTo>
                  <a:pt x="544" y="1441"/>
                </a:lnTo>
                <a:lnTo>
                  <a:pt x="545" y="1441"/>
                </a:lnTo>
                <a:lnTo>
                  <a:pt x="546" y="1442"/>
                </a:lnTo>
                <a:lnTo>
                  <a:pt x="547" y="1442"/>
                </a:lnTo>
                <a:lnTo>
                  <a:pt x="547" y="1441"/>
                </a:lnTo>
                <a:lnTo>
                  <a:pt x="547" y="1442"/>
                </a:lnTo>
                <a:lnTo>
                  <a:pt x="548" y="1442"/>
                </a:lnTo>
                <a:lnTo>
                  <a:pt x="550" y="1442"/>
                </a:lnTo>
                <a:lnTo>
                  <a:pt x="550" y="1443"/>
                </a:lnTo>
                <a:lnTo>
                  <a:pt x="550" y="1445"/>
                </a:lnTo>
                <a:lnTo>
                  <a:pt x="551" y="1445"/>
                </a:lnTo>
                <a:lnTo>
                  <a:pt x="551" y="1446"/>
                </a:lnTo>
                <a:lnTo>
                  <a:pt x="552" y="1446"/>
                </a:lnTo>
                <a:lnTo>
                  <a:pt x="551" y="1446"/>
                </a:lnTo>
                <a:lnTo>
                  <a:pt x="551" y="1445"/>
                </a:lnTo>
                <a:lnTo>
                  <a:pt x="550" y="1445"/>
                </a:lnTo>
                <a:lnTo>
                  <a:pt x="551" y="1445"/>
                </a:lnTo>
                <a:lnTo>
                  <a:pt x="552" y="1445"/>
                </a:lnTo>
                <a:lnTo>
                  <a:pt x="552" y="1446"/>
                </a:lnTo>
                <a:lnTo>
                  <a:pt x="552" y="1447"/>
                </a:lnTo>
                <a:lnTo>
                  <a:pt x="553" y="1448"/>
                </a:lnTo>
                <a:lnTo>
                  <a:pt x="553" y="1449"/>
                </a:lnTo>
                <a:lnTo>
                  <a:pt x="554" y="1449"/>
                </a:lnTo>
                <a:lnTo>
                  <a:pt x="555" y="1450"/>
                </a:lnTo>
                <a:lnTo>
                  <a:pt x="556" y="1451"/>
                </a:lnTo>
                <a:lnTo>
                  <a:pt x="558" y="1451"/>
                </a:lnTo>
                <a:lnTo>
                  <a:pt x="559" y="1451"/>
                </a:lnTo>
                <a:lnTo>
                  <a:pt x="560" y="1451"/>
                </a:lnTo>
                <a:lnTo>
                  <a:pt x="561" y="1453"/>
                </a:lnTo>
                <a:lnTo>
                  <a:pt x="562" y="1453"/>
                </a:lnTo>
                <a:lnTo>
                  <a:pt x="563" y="1455"/>
                </a:lnTo>
                <a:lnTo>
                  <a:pt x="563" y="1456"/>
                </a:lnTo>
                <a:lnTo>
                  <a:pt x="563" y="1457"/>
                </a:lnTo>
                <a:lnTo>
                  <a:pt x="563" y="1458"/>
                </a:lnTo>
                <a:lnTo>
                  <a:pt x="563" y="1459"/>
                </a:lnTo>
                <a:lnTo>
                  <a:pt x="563" y="1462"/>
                </a:lnTo>
                <a:lnTo>
                  <a:pt x="563" y="1463"/>
                </a:lnTo>
                <a:lnTo>
                  <a:pt x="562" y="1463"/>
                </a:lnTo>
                <a:lnTo>
                  <a:pt x="561" y="1463"/>
                </a:lnTo>
                <a:lnTo>
                  <a:pt x="561" y="1464"/>
                </a:lnTo>
                <a:lnTo>
                  <a:pt x="560" y="1464"/>
                </a:lnTo>
                <a:lnTo>
                  <a:pt x="561" y="1465"/>
                </a:lnTo>
                <a:lnTo>
                  <a:pt x="560" y="1465"/>
                </a:lnTo>
                <a:lnTo>
                  <a:pt x="560" y="1466"/>
                </a:lnTo>
                <a:lnTo>
                  <a:pt x="559" y="1466"/>
                </a:lnTo>
                <a:lnTo>
                  <a:pt x="559" y="1465"/>
                </a:lnTo>
                <a:lnTo>
                  <a:pt x="558" y="1466"/>
                </a:lnTo>
                <a:lnTo>
                  <a:pt x="556" y="1466"/>
                </a:lnTo>
                <a:lnTo>
                  <a:pt x="555" y="1466"/>
                </a:lnTo>
                <a:lnTo>
                  <a:pt x="555" y="1465"/>
                </a:lnTo>
                <a:lnTo>
                  <a:pt x="554" y="1465"/>
                </a:lnTo>
                <a:lnTo>
                  <a:pt x="553" y="1464"/>
                </a:lnTo>
                <a:lnTo>
                  <a:pt x="553" y="1463"/>
                </a:lnTo>
                <a:lnTo>
                  <a:pt x="552" y="1463"/>
                </a:lnTo>
                <a:lnTo>
                  <a:pt x="550" y="1462"/>
                </a:lnTo>
                <a:lnTo>
                  <a:pt x="548" y="1462"/>
                </a:lnTo>
                <a:lnTo>
                  <a:pt x="547" y="1462"/>
                </a:lnTo>
                <a:lnTo>
                  <a:pt x="546" y="1462"/>
                </a:lnTo>
                <a:lnTo>
                  <a:pt x="545" y="1462"/>
                </a:lnTo>
                <a:lnTo>
                  <a:pt x="545" y="1460"/>
                </a:lnTo>
                <a:lnTo>
                  <a:pt x="545" y="1459"/>
                </a:lnTo>
                <a:lnTo>
                  <a:pt x="545" y="1460"/>
                </a:lnTo>
                <a:lnTo>
                  <a:pt x="544" y="1460"/>
                </a:lnTo>
                <a:lnTo>
                  <a:pt x="543" y="1460"/>
                </a:lnTo>
                <a:lnTo>
                  <a:pt x="543" y="1459"/>
                </a:lnTo>
                <a:lnTo>
                  <a:pt x="542" y="1459"/>
                </a:lnTo>
                <a:lnTo>
                  <a:pt x="542" y="1458"/>
                </a:lnTo>
                <a:lnTo>
                  <a:pt x="541" y="1458"/>
                </a:lnTo>
                <a:lnTo>
                  <a:pt x="539" y="1458"/>
                </a:lnTo>
                <a:lnTo>
                  <a:pt x="538" y="1457"/>
                </a:lnTo>
                <a:lnTo>
                  <a:pt x="538" y="1458"/>
                </a:lnTo>
                <a:lnTo>
                  <a:pt x="537" y="1458"/>
                </a:lnTo>
                <a:lnTo>
                  <a:pt x="537" y="1459"/>
                </a:lnTo>
                <a:lnTo>
                  <a:pt x="536" y="1459"/>
                </a:lnTo>
                <a:lnTo>
                  <a:pt x="535" y="1458"/>
                </a:lnTo>
                <a:lnTo>
                  <a:pt x="536" y="1458"/>
                </a:lnTo>
                <a:lnTo>
                  <a:pt x="535" y="1458"/>
                </a:lnTo>
                <a:lnTo>
                  <a:pt x="534" y="1457"/>
                </a:lnTo>
                <a:lnTo>
                  <a:pt x="533" y="1457"/>
                </a:lnTo>
                <a:lnTo>
                  <a:pt x="532" y="1457"/>
                </a:lnTo>
                <a:lnTo>
                  <a:pt x="530" y="1457"/>
                </a:lnTo>
                <a:lnTo>
                  <a:pt x="529" y="1456"/>
                </a:lnTo>
                <a:lnTo>
                  <a:pt x="528" y="1456"/>
                </a:lnTo>
                <a:lnTo>
                  <a:pt x="528" y="1455"/>
                </a:lnTo>
                <a:lnTo>
                  <a:pt x="527" y="1455"/>
                </a:lnTo>
                <a:lnTo>
                  <a:pt x="526" y="1456"/>
                </a:lnTo>
                <a:lnTo>
                  <a:pt x="525" y="1457"/>
                </a:lnTo>
                <a:lnTo>
                  <a:pt x="525" y="1456"/>
                </a:lnTo>
                <a:lnTo>
                  <a:pt x="524" y="1455"/>
                </a:lnTo>
                <a:lnTo>
                  <a:pt x="522" y="1455"/>
                </a:lnTo>
                <a:lnTo>
                  <a:pt x="522" y="1456"/>
                </a:lnTo>
                <a:lnTo>
                  <a:pt x="521" y="1456"/>
                </a:lnTo>
                <a:lnTo>
                  <a:pt x="521" y="1455"/>
                </a:lnTo>
                <a:lnTo>
                  <a:pt x="521" y="1454"/>
                </a:lnTo>
                <a:lnTo>
                  <a:pt x="520" y="1454"/>
                </a:lnTo>
                <a:lnTo>
                  <a:pt x="520" y="1453"/>
                </a:lnTo>
                <a:lnTo>
                  <a:pt x="519" y="1453"/>
                </a:lnTo>
                <a:lnTo>
                  <a:pt x="519" y="1451"/>
                </a:lnTo>
                <a:lnTo>
                  <a:pt x="519" y="1453"/>
                </a:lnTo>
                <a:lnTo>
                  <a:pt x="518" y="1453"/>
                </a:lnTo>
                <a:lnTo>
                  <a:pt x="517" y="1453"/>
                </a:lnTo>
                <a:lnTo>
                  <a:pt x="517" y="1451"/>
                </a:lnTo>
                <a:lnTo>
                  <a:pt x="516" y="1451"/>
                </a:lnTo>
                <a:lnTo>
                  <a:pt x="516" y="1453"/>
                </a:lnTo>
                <a:lnTo>
                  <a:pt x="515" y="1453"/>
                </a:lnTo>
                <a:lnTo>
                  <a:pt x="515" y="1451"/>
                </a:lnTo>
                <a:lnTo>
                  <a:pt x="515" y="1453"/>
                </a:lnTo>
                <a:lnTo>
                  <a:pt x="513" y="1453"/>
                </a:lnTo>
                <a:lnTo>
                  <a:pt x="513" y="1451"/>
                </a:lnTo>
                <a:lnTo>
                  <a:pt x="512" y="1451"/>
                </a:lnTo>
                <a:lnTo>
                  <a:pt x="512" y="1450"/>
                </a:lnTo>
                <a:lnTo>
                  <a:pt x="511" y="1450"/>
                </a:lnTo>
                <a:lnTo>
                  <a:pt x="511" y="1451"/>
                </a:lnTo>
                <a:lnTo>
                  <a:pt x="510" y="1451"/>
                </a:lnTo>
                <a:lnTo>
                  <a:pt x="510" y="1450"/>
                </a:lnTo>
                <a:lnTo>
                  <a:pt x="510" y="1451"/>
                </a:lnTo>
                <a:lnTo>
                  <a:pt x="509" y="1451"/>
                </a:lnTo>
                <a:lnTo>
                  <a:pt x="509" y="1453"/>
                </a:lnTo>
                <a:lnTo>
                  <a:pt x="508" y="1453"/>
                </a:lnTo>
                <a:lnTo>
                  <a:pt x="508" y="1451"/>
                </a:lnTo>
                <a:lnTo>
                  <a:pt x="509" y="1450"/>
                </a:lnTo>
                <a:lnTo>
                  <a:pt x="509" y="1449"/>
                </a:lnTo>
                <a:lnTo>
                  <a:pt x="509" y="1448"/>
                </a:lnTo>
                <a:lnTo>
                  <a:pt x="509" y="1447"/>
                </a:lnTo>
                <a:lnTo>
                  <a:pt x="510" y="1447"/>
                </a:lnTo>
                <a:lnTo>
                  <a:pt x="510" y="1446"/>
                </a:lnTo>
                <a:lnTo>
                  <a:pt x="511" y="1446"/>
                </a:lnTo>
                <a:lnTo>
                  <a:pt x="512" y="1446"/>
                </a:lnTo>
                <a:lnTo>
                  <a:pt x="513" y="1446"/>
                </a:lnTo>
                <a:lnTo>
                  <a:pt x="515" y="1446"/>
                </a:lnTo>
                <a:lnTo>
                  <a:pt x="516" y="1446"/>
                </a:lnTo>
                <a:lnTo>
                  <a:pt x="517" y="1446"/>
                </a:lnTo>
                <a:lnTo>
                  <a:pt x="517" y="1445"/>
                </a:lnTo>
                <a:lnTo>
                  <a:pt x="517" y="1443"/>
                </a:lnTo>
                <a:lnTo>
                  <a:pt x="518" y="1442"/>
                </a:lnTo>
                <a:lnTo>
                  <a:pt x="519" y="1442"/>
                </a:lnTo>
                <a:lnTo>
                  <a:pt x="519" y="1441"/>
                </a:lnTo>
                <a:lnTo>
                  <a:pt x="520" y="1440"/>
                </a:lnTo>
                <a:lnTo>
                  <a:pt x="521" y="1440"/>
                </a:lnTo>
                <a:lnTo>
                  <a:pt x="521" y="1441"/>
                </a:lnTo>
                <a:lnTo>
                  <a:pt x="522" y="1441"/>
                </a:lnTo>
                <a:lnTo>
                  <a:pt x="524" y="1441"/>
                </a:lnTo>
                <a:lnTo>
                  <a:pt x="524" y="1442"/>
                </a:lnTo>
                <a:lnTo>
                  <a:pt x="524" y="1443"/>
                </a:lnTo>
                <a:lnTo>
                  <a:pt x="525" y="1443"/>
                </a:lnTo>
                <a:lnTo>
                  <a:pt x="525" y="1442"/>
                </a:lnTo>
                <a:lnTo>
                  <a:pt x="524" y="1442"/>
                </a:lnTo>
                <a:lnTo>
                  <a:pt x="524" y="1441"/>
                </a:lnTo>
                <a:lnTo>
                  <a:pt x="525" y="1441"/>
                </a:lnTo>
                <a:lnTo>
                  <a:pt x="524" y="1441"/>
                </a:lnTo>
                <a:lnTo>
                  <a:pt x="524" y="1440"/>
                </a:lnTo>
                <a:lnTo>
                  <a:pt x="525" y="1440"/>
                </a:lnTo>
                <a:lnTo>
                  <a:pt x="524" y="1440"/>
                </a:lnTo>
                <a:lnTo>
                  <a:pt x="525" y="1439"/>
                </a:lnTo>
                <a:lnTo>
                  <a:pt x="526" y="1439"/>
                </a:lnTo>
                <a:lnTo>
                  <a:pt x="526" y="1440"/>
                </a:lnTo>
                <a:lnTo>
                  <a:pt x="526" y="1441"/>
                </a:lnTo>
                <a:lnTo>
                  <a:pt x="525" y="1441"/>
                </a:lnTo>
                <a:lnTo>
                  <a:pt x="526" y="1441"/>
                </a:lnTo>
                <a:lnTo>
                  <a:pt x="527" y="1441"/>
                </a:lnTo>
                <a:lnTo>
                  <a:pt x="528" y="1442"/>
                </a:lnTo>
                <a:lnTo>
                  <a:pt x="528" y="1443"/>
                </a:lnTo>
                <a:lnTo>
                  <a:pt x="529" y="1443"/>
                </a:lnTo>
                <a:lnTo>
                  <a:pt x="530" y="1443"/>
                </a:lnTo>
                <a:lnTo>
                  <a:pt x="530" y="1445"/>
                </a:lnTo>
                <a:lnTo>
                  <a:pt x="530" y="1443"/>
                </a:lnTo>
                <a:lnTo>
                  <a:pt x="530" y="1442"/>
                </a:lnTo>
                <a:lnTo>
                  <a:pt x="530" y="1441"/>
                </a:lnTo>
                <a:lnTo>
                  <a:pt x="530" y="1440"/>
                </a:lnTo>
                <a:lnTo>
                  <a:pt x="532" y="1439"/>
                </a:lnTo>
                <a:lnTo>
                  <a:pt x="530" y="1439"/>
                </a:lnTo>
                <a:lnTo>
                  <a:pt x="530" y="1438"/>
                </a:lnTo>
                <a:lnTo>
                  <a:pt x="532" y="1438"/>
                </a:lnTo>
                <a:lnTo>
                  <a:pt x="533" y="1437"/>
                </a:lnTo>
                <a:lnTo>
                  <a:pt x="534" y="1437"/>
                </a:lnTo>
                <a:lnTo>
                  <a:pt x="533" y="1437"/>
                </a:lnTo>
                <a:lnTo>
                  <a:pt x="533" y="1435"/>
                </a:lnTo>
                <a:lnTo>
                  <a:pt x="532" y="1435"/>
                </a:lnTo>
                <a:lnTo>
                  <a:pt x="533" y="1435"/>
                </a:lnTo>
                <a:lnTo>
                  <a:pt x="534" y="1435"/>
                </a:lnTo>
                <a:lnTo>
                  <a:pt x="534" y="1434"/>
                </a:lnTo>
                <a:lnTo>
                  <a:pt x="534" y="1433"/>
                </a:lnTo>
                <a:lnTo>
                  <a:pt x="533" y="1432"/>
                </a:lnTo>
                <a:lnTo>
                  <a:pt x="532" y="1431"/>
                </a:lnTo>
                <a:lnTo>
                  <a:pt x="532" y="1430"/>
                </a:lnTo>
                <a:lnTo>
                  <a:pt x="532" y="1431"/>
                </a:lnTo>
                <a:lnTo>
                  <a:pt x="532" y="1432"/>
                </a:lnTo>
                <a:lnTo>
                  <a:pt x="530" y="1432"/>
                </a:lnTo>
                <a:lnTo>
                  <a:pt x="530" y="1431"/>
                </a:lnTo>
                <a:lnTo>
                  <a:pt x="530" y="1430"/>
                </a:lnTo>
                <a:lnTo>
                  <a:pt x="530" y="1429"/>
                </a:lnTo>
                <a:lnTo>
                  <a:pt x="529" y="1430"/>
                </a:lnTo>
                <a:lnTo>
                  <a:pt x="528" y="1430"/>
                </a:lnTo>
                <a:lnTo>
                  <a:pt x="527" y="1431"/>
                </a:lnTo>
                <a:lnTo>
                  <a:pt x="527" y="1432"/>
                </a:lnTo>
                <a:lnTo>
                  <a:pt x="527" y="1433"/>
                </a:lnTo>
                <a:lnTo>
                  <a:pt x="527" y="1432"/>
                </a:lnTo>
                <a:lnTo>
                  <a:pt x="526" y="1432"/>
                </a:lnTo>
                <a:lnTo>
                  <a:pt x="525" y="1432"/>
                </a:lnTo>
                <a:lnTo>
                  <a:pt x="524" y="1433"/>
                </a:lnTo>
                <a:lnTo>
                  <a:pt x="525" y="1433"/>
                </a:lnTo>
                <a:lnTo>
                  <a:pt x="525" y="1434"/>
                </a:lnTo>
                <a:lnTo>
                  <a:pt x="524" y="1434"/>
                </a:lnTo>
                <a:lnTo>
                  <a:pt x="525" y="1434"/>
                </a:lnTo>
                <a:lnTo>
                  <a:pt x="526" y="1434"/>
                </a:lnTo>
                <a:lnTo>
                  <a:pt x="526" y="1435"/>
                </a:lnTo>
                <a:lnTo>
                  <a:pt x="525" y="1435"/>
                </a:lnTo>
                <a:lnTo>
                  <a:pt x="526" y="1435"/>
                </a:lnTo>
                <a:lnTo>
                  <a:pt x="526" y="1437"/>
                </a:lnTo>
                <a:lnTo>
                  <a:pt x="525" y="1437"/>
                </a:lnTo>
                <a:lnTo>
                  <a:pt x="525" y="1435"/>
                </a:lnTo>
                <a:lnTo>
                  <a:pt x="524" y="1435"/>
                </a:lnTo>
                <a:lnTo>
                  <a:pt x="524" y="1437"/>
                </a:lnTo>
                <a:lnTo>
                  <a:pt x="525" y="1437"/>
                </a:lnTo>
                <a:lnTo>
                  <a:pt x="525" y="1438"/>
                </a:lnTo>
                <a:lnTo>
                  <a:pt x="525" y="1437"/>
                </a:lnTo>
                <a:lnTo>
                  <a:pt x="524" y="1437"/>
                </a:lnTo>
                <a:lnTo>
                  <a:pt x="524" y="1438"/>
                </a:lnTo>
                <a:lnTo>
                  <a:pt x="522" y="1439"/>
                </a:lnTo>
                <a:lnTo>
                  <a:pt x="522" y="1440"/>
                </a:lnTo>
                <a:lnTo>
                  <a:pt x="522" y="1439"/>
                </a:lnTo>
                <a:lnTo>
                  <a:pt x="522" y="1440"/>
                </a:lnTo>
                <a:lnTo>
                  <a:pt x="521" y="1440"/>
                </a:lnTo>
                <a:lnTo>
                  <a:pt x="521" y="1439"/>
                </a:lnTo>
                <a:lnTo>
                  <a:pt x="520" y="1440"/>
                </a:lnTo>
                <a:lnTo>
                  <a:pt x="520" y="1439"/>
                </a:lnTo>
                <a:lnTo>
                  <a:pt x="519" y="1439"/>
                </a:lnTo>
                <a:lnTo>
                  <a:pt x="519" y="1438"/>
                </a:lnTo>
                <a:lnTo>
                  <a:pt x="520" y="1438"/>
                </a:lnTo>
                <a:lnTo>
                  <a:pt x="520" y="1439"/>
                </a:lnTo>
                <a:lnTo>
                  <a:pt x="521" y="1439"/>
                </a:lnTo>
                <a:lnTo>
                  <a:pt x="521" y="1438"/>
                </a:lnTo>
                <a:lnTo>
                  <a:pt x="522" y="1438"/>
                </a:lnTo>
                <a:lnTo>
                  <a:pt x="521" y="1437"/>
                </a:lnTo>
                <a:lnTo>
                  <a:pt x="521" y="1435"/>
                </a:lnTo>
                <a:lnTo>
                  <a:pt x="522" y="1435"/>
                </a:lnTo>
                <a:lnTo>
                  <a:pt x="522" y="1437"/>
                </a:lnTo>
                <a:lnTo>
                  <a:pt x="524" y="1438"/>
                </a:lnTo>
                <a:lnTo>
                  <a:pt x="524" y="1437"/>
                </a:lnTo>
                <a:lnTo>
                  <a:pt x="522" y="1437"/>
                </a:lnTo>
                <a:lnTo>
                  <a:pt x="522" y="1435"/>
                </a:lnTo>
                <a:lnTo>
                  <a:pt x="524" y="1435"/>
                </a:lnTo>
                <a:lnTo>
                  <a:pt x="524" y="1434"/>
                </a:lnTo>
                <a:lnTo>
                  <a:pt x="522" y="1434"/>
                </a:lnTo>
                <a:lnTo>
                  <a:pt x="521" y="1434"/>
                </a:lnTo>
                <a:lnTo>
                  <a:pt x="521" y="1433"/>
                </a:lnTo>
                <a:lnTo>
                  <a:pt x="520" y="1433"/>
                </a:lnTo>
                <a:lnTo>
                  <a:pt x="519" y="1433"/>
                </a:lnTo>
                <a:lnTo>
                  <a:pt x="519" y="1434"/>
                </a:lnTo>
                <a:lnTo>
                  <a:pt x="519" y="1433"/>
                </a:lnTo>
                <a:lnTo>
                  <a:pt x="518" y="1433"/>
                </a:lnTo>
                <a:lnTo>
                  <a:pt x="519" y="1434"/>
                </a:lnTo>
                <a:lnTo>
                  <a:pt x="518" y="1434"/>
                </a:lnTo>
                <a:lnTo>
                  <a:pt x="518" y="1435"/>
                </a:lnTo>
                <a:lnTo>
                  <a:pt x="517" y="1435"/>
                </a:lnTo>
                <a:lnTo>
                  <a:pt x="517" y="1437"/>
                </a:lnTo>
                <a:lnTo>
                  <a:pt x="518" y="1438"/>
                </a:lnTo>
                <a:lnTo>
                  <a:pt x="517" y="1438"/>
                </a:lnTo>
                <a:lnTo>
                  <a:pt x="516" y="1438"/>
                </a:lnTo>
                <a:lnTo>
                  <a:pt x="515" y="1438"/>
                </a:lnTo>
                <a:lnTo>
                  <a:pt x="513" y="1438"/>
                </a:lnTo>
                <a:lnTo>
                  <a:pt x="513" y="1439"/>
                </a:lnTo>
                <a:lnTo>
                  <a:pt x="512" y="1440"/>
                </a:lnTo>
                <a:lnTo>
                  <a:pt x="513" y="1440"/>
                </a:lnTo>
                <a:lnTo>
                  <a:pt x="513" y="1439"/>
                </a:lnTo>
                <a:lnTo>
                  <a:pt x="515" y="1439"/>
                </a:lnTo>
                <a:lnTo>
                  <a:pt x="515" y="1438"/>
                </a:lnTo>
                <a:lnTo>
                  <a:pt x="516" y="1439"/>
                </a:lnTo>
                <a:lnTo>
                  <a:pt x="516" y="1438"/>
                </a:lnTo>
                <a:lnTo>
                  <a:pt x="516" y="1439"/>
                </a:lnTo>
                <a:lnTo>
                  <a:pt x="517" y="1439"/>
                </a:lnTo>
                <a:lnTo>
                  <a:pt x="518" y="1439"/>
                </a:lnTo>
                <a:lnTo>
                  <a:pt x="518" y="1440"/>
                </a:lnTo>
                <a:lnTo>
                  <a:pt x="518" y="1441"/>
                </a:lnTo>
                <a:lnTo>
                  <a:pt x="518" y="1442"/>
                </a:lnTo>
                <a:lnTo>
                  <a:pt x="517" y="1442"/>
                </a:lnTo>
                <a:lnTo>
                  <a:pt x="517" y="1443"/>
                </a:lnTo>
                <a:lnTo>
                  <a:pt x="517" y="1445"/>
                </a:lnTo>
                <a:lnTo>
                  <a:pt x="516" y="1445"/>
                </a:lnTo>
                <a:lnTo>
                  <a:pt x="515" y="1445"/>
                </a:lnTo>
                <a:lnTo>
                  <a:pt x="513" y="1445"/>
                </a:lnTo>
                <a:lnTo>
                  <a:pt x="512" y="1445"/>
                </a:lnTo>
                <a:lnTo>
                  <a:pt x="511" y="1445"/>
                </a:lnTo>
                <a:lnTo>
                  <a:pt x="510" y="1445"/>
                </a:lnTo>
                <a:lnTo>
                  <a:pt x="509" y="1446"/>
                </a:lnTo>
                <a:lnTo>
                  <a:pt x="509" y="1447"/>
                </a:lnTo>
                <a:lnTo>
                  <a:pt x="509" y="1448"/>
                </a:lnTo>
                <a:lnTo>
                  <a:pt x="508" y="1449"/>
                </a:lnTo>
                <a:lnTo>
                  <a:pt x="508" y="1450"/>
                </a:lnTo>
                <a:lnTo>
                  <a:pt x="507" y="1449"/>
                </a:lnTo>
                <a:lnTo>
                  <a:pt x="507" y="1448"/>
                </a:lnTo>
                <a:lnTo>
                  <a:pt x="505" y="1448"/>
                </a:lnTo>
                <a:lnTo>
                  <a:pt x="505" y="1447"/>
                </a:lnTo>
                <a:lnTo>
                  <a:pt x="505" y="1446"/>
                </a:lnTo>
                <a:lnTo>
                  <a:pt x="504" y="1446"/>
                </a:lnTo>
                <a:lnTo>
                  <a:pt x="504" y="1447"/>
                </a:lnTo>
                <a:lnTo>
                  <a:pt x="503" y="1447"/>
                </a:lnTo>
                <a:lnTo>
                  <a:pt x="502" y="1447"/>
                </a:lnTo>
                <a:lnTo>
                  <a:pt x="502" y="1446"/>
                </a:lnTo>
                <a:lnTo>
                  <a:pt x="501" y="1446"/>
                </a:lnTo>
                <a:lnTo>
                  <a:pt x="501" y="1445"/>
                </a:lnTo>
                <a:lnTo>
                  <a:pt x="500" y="1445"/>
                </a:lnTo>
                <a:lnTo>
                  <a:pt x="499" y="1445"/>
                </a:lnTo>
                <a:lnTo>
                  <a:pt x="498" y="1445"/>
                </a:lnTo>
                <a:lnTo>
                  <a:pt x="498" y="1443"/>
                </a:lnTo>
                <a:lnTo>
                  <a:pt x="499" y="1443"/>
                </a:lnTo>
                <a:lnTo>
                  <a:pt x="498" y="1443"/>
                </a:lnTo>
                <a:lnTo>
                  <a:pt x="496" y="1443"/>
                </a:lnTo>
                <a:lnTo>
                  <a:pt x="495" y="1443"/>
                </a:lnTo>
                <a:lnTo>
                  <a:pt x="494" y="1442"/>
                </a:lnTo>
                <a:lnTo>
                  <a:pt x="494" y="1441"/>
                </a:lnTo>
                <a:lnTo>
                  <a:pt x="493" y="1441"/>
                </a:lnTo>
                <a:lnTo>
                  <a:pt x="492" y="1441"/>
                </a:lnTo>
                <a:lnTo>
                  <a:pt x="491" y="1441"/>
                </a:lnTo>
                <a:lnTo>
                  <a:pt x="491" y="1440"/>
                </a:lnTo>
                <a:lnTo>
                  <a:pt x="490" y="1440"/>
                </a:lnTo>
                <a:lnTo>
                  <a:pt x="489" y="1440"/>
                </a:lnTo>
                <a:lnTo>
                  <a:pt x="487" y="1440"/>
                </a:lnTo>
                <a:lnTo>
                  <a:pt x="486" y="1439"/>
                </a:lnTo>
                <a:lnTo>
                  <a:pt x="485" y="1439"/>
                </a:lnTo>
                <a:lnTo>
                  <a:pt x="484" y="1439"/>
                </a:lnTo>
                <a:lnTo>
                  <a:pt x="483" y="1439"/>
                </a:lnTo>
                <a:lnTo>
                  <a:pt x="483" y="1438"/>
                </a:lnTo>
                <a:lnTo>
                  <a:pt x="482" y="1438"/>
                </a:lnTo>
                <a:lnTo>
                  <a:pt x="482" y="1437"/>
                </a:lnTo>
                <a:lnTo>
                  <a:pt x="481" y="1437"/>
                </a:lnTo>
                <a:lnTo>
                  <a:pt x="481" y="1435"/>
                </a:lnTo>
                <a:lnTo>
                  <a:pt x="479" y="1435"/>
                </a:lnTo>
                <a:lnTo>
                  <a:pt x="478" y="1435"/>
                </a:lnTo>
                <a:lnTo>
                  <a:pt x="477" y="1435"/>
                </a:lnTo>
                <a:lnTo>
                  <a:pt x="476" y="1434"/>
                </a:lnTo>
                <a:lnTo>
                  <a:pt x="476" y="1435"/>
                </a:lnTo>
                <a:lnTo>
                  <a:pt x="476" y="1434"/>
                </a:lnTo>
                <a:lnTo>
                  <a:pt x="475" y="1434"/>
                </a:lnTo>
                <a:lnTo>
                  <a:pt x="475" y="1433"/>
                </a:lnTo>
                <a:lnTo>
                  <a:pt x="474" y="1433"/>
                </a:lnTo>
                <a:lnTo>
                  <a:pt x="473" y="1434"/>
                </a:lnTo>
                <a:lnTo>
                  <a:pt x="473" y="1433"/>
                </a:lnTo>
                <a:lnTo>
                  <a:pt x="473" y="1432"/>
                </a:lnTo>
                <a:lnTo>
                  <a:pt x="472" y="1432"/>
                </a:lnTo>
                <a:lnTo>
                  <a:pt x="470" y="1432"/>
                </a:lnTo>
                <a:lnTo>
                  <a:pt x="470" y="1431"/>
                </a:lnTo>
                <a:lnTo>
                  <a:pt x="469" y="1431"/>
                </a:lnTo>
                <a:lnTo>
                  <a:pt x="470" y="1431"/>
                </a:lnTo>
                <a:lnTo>
                  <a:pt x="469" y="1431"/>
                </a:lnTo>
                <a:lnTo>
                  <a:pt x="468" y="1431"/>
                </a:lnTo>
                <a:lnTo>
                  <a:pt x="468" y="1430"/>
                </a:lnTo>
                <a:lnTo>
                  <a:pt x="467" y="1430"/>
                </a:lnTo>
                <a:lnTo>
                  <a:pt x="467" y="1429"/>
                </a:lnTo>
                <a:lnTo>
                  <a:pt x="466" y="1429"/>
                </a:lnTo>
                <a:lnTo>
                  <a:pt x="465" y="1429"/>
                </a:lnTo>
                <a:lnTo>
                  <a:pt x="464" y="1428"/>
                </a:lnTo>
                <a:lnTo>
                  <a:pt x="464" y="1429"/>
                </a:lnTo>
                <a:lnTo>
                  <a:pt x="464" y="1428"/>
                </a:lnTo>
                <a:lnTo>
                  <a:pt x="463" y="1428"/>
                </a:lnTo>
                <a:lnTo>
                  <a:pt x="464" y="1428"/>
                </a:lnTo>
                <a:lnTo>
                  <a:pt x="463" y="1428"/>
                </a:lnTo>
                <a:lnTo>
                  <a:pt x="463" y="1426"/>
                </a:lnTo>
                <a:lnTo>
                  <a:pt x="461" y="1426"/>
                </a:lnTo>
                <a:lnTo>
                  <a:pt x="461" y="1428"/>
                </a:lnTo>
                <a:lnTo>
                  <a:pt x="460" y="1428"/>
                </a:lnTo>
                <a:lnTo>
                  <a:pt x="460" y="1426"/>
                </a:lnTo>
                <a:lnTo>
                  <a:pt x="459" y="1426"/>
                </a:lnTo>
                <a:lnTo>
                  <a:pt x="458" y="1426"/>
                </a:lnTo>
                <a:lnTo>
                  <a:pt x="458" y="1428"/>
                </a:lnTo>
                <a:lnTo>
                  <a:pt x="457" y="1428"/>
                </a:lnTo>
                <a:lnTo>
                  <a:pt x="457" y="1426"/>
                </a:lnTo>
                <a:lnTo>
                  <a:pt x="457" y="1425"/>
                </a:lnTo>
                <a:lnTo>
                  <a:pt x="456" y="1425"/>
                </a:lnTo>
                <a:lnTo>
                  <a:pt x="456" y="1424"/>
                </a:lnTo>
                <a:lnTo>
                  <a:pt x="455" y="1424"/>
                </a:lnTo>
                <a:lnTo>
                  <a:pt x="455" y="1423"/>
                </a:lnTo>
                <a:lnTo>
                  <a:pt x="453" y="1422"/>
                </a:lnTo>
                <a:lnTo>
                  <a:pt x="455" y="1422"/>
                </a:lnTo>
                <a:lnTo>
                  <a:pt x="455" y="1421"/>
                </a:lnTo>
                <a:lnTo>
                  <a:pt x="453" y="1421"/>
                </a:lnTo>
                <a:lnTo>
                  <a:pt x="452" y="1421"/>
                </a:lnTo>
                <a:lnTo>
                  <a:pt x="452" y="1420"/>
                </a:lnTo>
                <a:lnTo>
                  <a:pt x="452" y="1418"/>
                </a:lnTo>
                <a:lnTo>
                  <a:pt x="452" y="1417"/>
                </a:lnTo>
                <a:lnTo>
                  <a:pt x="452" y="1412"/>
                </a:lnTo>
                <a:lnTo>
                  <a:pt x="452" y="1410"/>
                </a:lnTo>
                <a:lnTo>
                  <a:pt x="452" y="1409"/>
                </a:lnTo>
                <a:lnTo>
                  <a:pt x="453" y="1408"/>
                </a:lnTo>
                <a:lnTo>
                  <a:pt x="453" y="1406"/>
                </a:lnTo>
                <a:lnTo>
                  <a:pt x="455" y="1406"/>
                </a:lnTo>
                <a:lnTo>
                  <a:pt x="455" y="1405"/>
                </a:lnTo>
                <a:lnTo>
                  <a:pt x="455" y="1404"/>
                </a:lnTo>
                <a:lnTo>
                  <a:pt x="456" y="1403"/>
                </a:lnTo>
                <a:lnTo>
                  <a:pt x="457" y="1403"/>
                </a:lnTo>
                <a:lnTo>
                  <a:pt x="457" y="1401"/>
                </a:lnTo>
                <a:lnTo>
                  <a:pt x="456" y="1403"/>
                </a:lnTo>
                <a:lnTo>
                  <a:pt x="455" y="1404"/>
                </a:lnTo>
                <a:lnTo>
                  <a:pt x="453" y="1405"/>
                </a:lnTo>
                <a:lnTo>
                  <a:pt x="453" y="1406"/>
                </a:lnTo>
                <a:lnTo>
                  <a:pt x="452" y="1407"/>
                </a:lnTo>
                <a:lnTo>
                  <a:pt x="452" y="1409"/>
                </a:lnTo>
                <a:lnTo>
                  <a:pt x="452" y="1410"/>
                </a:lnTo>
                <a:lnTo>
                  <a:pt x="452" y="1412"/>
                </a:lnTo>
                <a:lnTo>
                  <a:pt x="451" y="1417"/>
                </a:lnTo>
                <a:lnTo>
                  <a:pt x="451" y="1421"/>
                </a:lnTo>
                <a:lnTo>
                  <a:pt x="450" y="1421"/>
                </a:lnTo>
                <a:lnTo>
                  <a:pt x="450" y="1420"/>
                </a:lnTo>
                <a:lnTo>
                  <a:pt x="449" y="1420"/>
                </a:lnTo>
                <a:lnTo>
                  <a:pt x="449" y="1418"/>
                </a:lnTo>
                <a:lnTo>
                  <a:pt x="449" y="1420"/>
                </a:lnTo>
                <a:lnTo>
                  <a:pt x="448" y="1420"/>
                </a:lnTo>
                <a:lnTo>
                  <a:pt x="448" y="1418"/>
                </a:lnTo>
                <a:lnTo>
                  <a:pt x="447" y="1417"/>
                </a:lnTo>
                <a:lnTo>
                  <a:pt x="447" y="1416"/>
                </a:lnTo>
                <a:lnTo>
                  <a:pt x="446" y="1416"/>
                </a:lnTo>
                <a:lnTo>
                  <a:pt x="444" y="1416"/>
                </a:lnTo>
                <a:lnTo>
                  <a:pt x="443" y="1416"/>
                </a:lnTo>
                <a:lnTo>
                  <a:pt x="443" y="1417"/>
                </a:lnTo>
                <a:lnTo>
                  <a:pt x="442" y="1417"/>
                </a:lnTo>
                <a:lnTo>
                  <a:pt x="442" y="1418"/>
                </a:lnTo>
                <a:lnTo>
                  <a:pt x="441" y="1418"/>
                </a:lnTo>
                <a:lnTo>
                  <a:pt x="441" y="1420"/>
                </a:lnTo>
                <a:lnTo>
                  <a:pt x="440" y="1420"/>
                </a:lnTo>
                <a:lnTo>
                  <a:pt x="440" y="1421"/>
                </a:lnTo>
                <a:lnTo>
                  <a:pt x="439" y="1421"/>
                </a:lnTo>
                <a:lnTo>
                  <a:pt x="438" y="1422"/>
                </a:lnTo>
                <a:lnTo>
                  <a:pt x="436" y="1423"/>
                </a:lnTo>
                <a:lnTo>
                  <a:pt x="436" y="1424"/>
                </a:lnTo>
                <a:lnTo>
                  <a:pt x="434" y="1425"/>
                </a:lnTo>
                <a:lnTo>
                  <a:pt x="432" y="1429"/>
                </a:lnTo>
                <a:lnTo>
                  <a:pt x="431" y="1431"/>
                </a:lnTo>
                <a:lnTo>
                  <a:pt x="430" y="1431"/>
                </a:lnTo>
                <a:lnTo>
                  <a:pt x="430" y="1432"/>
                </a:lnTo>
                <a:lnTo>
                  <a:pt x="429" y="1432"/>
                </a:lnTo>
                <a:lnTo>
                  <a:pt x="427" y="1432"/>
                </a:lnTo>
                <a:lnTo>
                  <a:pt x="426" y="1432"/>
                </a:lnTo>
                <a:lnTo>
                  <a:pt x="425" y="1431"/>
                </a:lnTo>
                <a:lnTo>
                  <a:pt x="424" y="1431"/>
                </a:lnTo>
                <a:lnTo>
                  <a:pt x="423" y="1430"/>
                </a:lnTo>
                <a:lnTo>
                  <a:pt x="421" y="1428"/>
                </a:lnTo>
                <a:lnTo>
                  <a:pt x="415" y="1423"/>
                </a:lnTo>
                <a:lnTo>
                  <a:pt x="414" y="1422"/>
                </a:lnTo>
                <a:lnTo>
                  <a:pt x="413" y="1421"/>
                </a:lnTo>
                <a:lnTo>
                  <a:pt x="413" y="1420"/>
                </a:lnTo>
                <a:lnTo>
                  <a:pt x="413" y="1418"/>
                </a:lnTo>
                <a:lnTo>
                  <a:pt x="414" y="1417"/>
                </a:lnTo>
                <a:lnTo>
                  <a:pt x="414" y="1416"/>
                </a:lnTo>
                <a:lnTo>
                  <a:pt x="416" y="1414"/>
                </a:lnTo>
                <a:lnTo>
                  <a:pt x="418" y="1410"/>
                </a:lnTo>
                <a:lnTo>
                  <a:pt x="420" y="1409"/>
                </a:lnTo>
                <a:lnTo>
                  <a:pt x="420" y="1408"/>
                </a:lnTo>
                <a:lnTo>
                  <a:pt x="418" y="1408"/>
                </a:lnTo>
                <a:lnTo>
                  <a:pt x="418" y="1409"/>
                </a:lnTo>
                <a:lnTo>
                  <a:pt x="418" y="1410"/>
                </a:lnTo>
                <a:lnTo>
                  <a:pt x="417" y="1410"/>
                </a:lnTo>
                <a:lnTo>
                  <a:pt x="417" y="1409"/>
                </a:lnTo>
                <a:lnTo>
                  <a:pt x="417" y="1408"/>
                </a:lnTo>
                <a:lnTo>
                  <a:pt x="417" y="1407"/>
                </a:lnTo>
                <a:lnTo>
                  <a:pt x="416" y="1407"/>
                </a:lnTo>
                <a:lnTo>
                  <a:pt x="416" y="1406"/>
                </a:lnTo>
                <a:lnTo>
                  <a:pt x="417" y="1406"/>
                </a:lnTo>
                <a:lnTo>
                  <a:pt x="418" y="1406"/>
                </a:lnTo>
                <a:lnTo>
                  <a:pt x="418" y="1405"/>
                </a:lnTo>
                <a:lnTo>
                  <a:pt x="420" y="1405"/>
                </a:lnTo>
                <a:lnTo>
                  <a:pt x="418" y="1405"/>
                </a:lnTo>
                <a:lnTo>
                  <a:pt x="418" y="1404"/>
                </a:lnTo>
                <a:lnTo>
                  <a:pt x="418" y="1403"/>
                </a:lnTo>
                <a:lnTo>
                  <a:pt x="420" y="1404"/>
                </a:lnTo>
                <a:lnTo>
                  <a:pt x="421" y="1405"/>
                </a:lnTo>
                <a:lnTo>
                  <a:pt x="422" y="1405"/>
                </a:lnTo>
                <a:lnTo>
                  <a:pt x="424" y="1403"/>
                </a:lnTo>
                <a:lnTo>
                  <a:pt x="423" y="1403"/>
                </a:lnTo>
                <a:lnTo>
                  <a:pt x="423" y="1401"/>
                </a:lnTo>
                <a:lnTo>
                  <a:pt x="423" y="1400"/>
                </a:lnTo>
                <a:lnTo>
                  <a:pt x="422" y="1400"/>
                </a:lnTo>
                <a:lnTo>
                  <a:pt x="422" y="1399"/>
                </a:lnTo>
                <a:lnTo>
                  <a:pt x="422" y="1398"/>
                </a:lnTo>
                <a:lnTo>
                  <a:pt x="421" y="1398"/>
                </a:lnTo>
                <a:lnTo>
                  <a:pt x="421" y="1399"/>
                </a:lnTo>
                <a:lnTo>
                  <a:pt x="420" y="1399"/>
                </a:lnTo>
                <a:lnTo>
                  <a:pt x="418" y="1399"/>
                </a:lnTo>
                <a:lnTo>
                  <a:pt x="420" y="1398"/>
                </a:lnTo>
                <a:lnTo>
                  <a:pt x="420" y="1397"/>
                </a:lnTo>
                <a:lnTo>
                  <a:pt x="422" y="1396"/>
                </a:lnTo>
                <a:lnTo>
                  <a:pt x="423" y="1395"/>
                </a:lnTo>
                <a:lnTo>
                  <a:pt x="423" y="1396"/>
                </a:lnTo>
                <a:lnTo>
                  <a:pt x="424" y="1396"/>
                </a:lnTo>
                <a:lnTo>
                  <a:pt x="423" y="1395"/>
                </a:lnTo>
                <a:lnTo>
                  <a:pt x="424" y="1395"/>
                </a:lnTo>
                <a:lnTo>
                  <a:pt x="425" y="1395"/>
                </a:lnTo>
                <a:lnTo>
                  <a:pt x="426" y="1393"/>
                </a:lnTo>
                <a:lnTo>
                  <a:pt x="429" y="1391"/>
                </a:lnTo>
                <a:lnTo>
                  <a:pt x="430" y="1390"/>
                </a:lnTo>
                <a:lnTo>
                  <a:pt x="432" y="1390"/>
                </a:lnTo>
                <a:lnTo>
                  <a:pt x="433" y="1389"/>
                </a:lnTo>
                <a:lnTo>
                  <a:pt x="435" y="1388"/>
                </a:lnTo>
                <a:lnTo>
                  <a:pt x="438" y="1388"/>
                </a:lnTo>
                <a:lnTo>
                  <a:pt x="438" y="1387"/>
                </a:lnTo>
                <a:lnTo>
                  <a:pt x="439" y="1387"/>
                </a:lnTo>
                <a:lnTo>
                  <a:pt x="439" y="1388"/>
                </a:lnTo>
                <a:lnTo>
                  <a:pt x="440" y="1388"/>
                </a:lnTo>
                <a:lnTo>
                  <a:pt x="440" y="1387"/>
                </a:lnTo>
                <a:lnTo>
                  <a:pt x="439" y="1387"/>
                </a:lnTo>
                <a:lnTo>
                  <a:pt x="440" y="1387"/>
                </a:lnTo>
                <a:lnTo>
                  <a:pt x="440" y="1385"/>
                </a:lnTo>
                <a:lnTo>
                  <a:pt x="440" y="1384"/>
                </a:lnTo>
                <a:lnTo>
                  <a:pt x="439" y="1384"/>
                </a:lnTo>
                <a:lnTo>
                  <a:pt x="438" y="1384"/>
                </a:lnTo>
                <a:lnTo>
                  <a:pt x="438" y="1383"/>
                </a:lnTo>
                <a:lnTo>
                  <a:pt x="438" y="1382"/>
                </a:lnTo>
                <a:lnTo>
                  <a:pt x="438" y="1384"/>
                </a:lnTo>
                <a:lnTo>
                  <a:pt x="438" y="1385"/>
                </a:lnTo>
                <a:lnTo>
                  <a:pt x="438" y="1387"/>
                </a:lnTo>
                <a:lnTo>
                  <a:pt x="436" y="1388"/>
                </a:lnTo>
                <a:lnTo>
                  <a:pt x="433" y="1389"/>
                </a:lnTo>
                <a:lnTo>
                  <a:pt x="432" y="1389"/>
                </a:lnTo>
                <a:lnTo>
                  <a:pt x="431" y="1390"/>
                </a:lnTo>
                <a:lnTo>
                  <a:pt x="427" y="1392"/>
                </a:lnTo>
                <a:lnTo>
                  <a:pt x="424" y="1393"/>
                </a:lnTo>
                <a:lnTo>
                  <a:pt x="422" y="1396"/>
                </a:lnTo>
                <a:lnTo>
                  <a:pt x="418" y="1398"/>
                </a:lnTo>
                <a:lnTo>
                  <a:pt x="417" y="1399"/>
                </a:lnTo>
                <a:lnTo>
                  <a:pt x="416" y="1399"/>
                </a:lnTo>
                <a:lnTo>
                  <a:pt x="416" y="1398"/>
                </a:lnTo>
                <a:lnTo>
                  <a:pt x="417" y="1397"/>
                </a:lnTo>
                <a:lnTo>
                  <a:pt x="416" y="1396"/>
                </a:lnTo>
                <a:lnTo>
                  <a:pt x="415" y="1395"/>
                </a:lnTo>
                <a:lnTo>
                  <a:pt x="414" y="1395"/>
                </a:lnTo>
                <a:lnTo>
                  <a:pt x="413" y="1395"/>
                </a:lnTo>
                <a:lnTo>
                  <a:pt x="412" y="1393"/>
                </a:lnTo>
                <a:lnTo>
                  <a:pt x="412" y="1392"/>
                </a:lnTo>
                <a:lnTo>
                  <a:pt x="410" y="1392"/>
                </a:lnTo>
                <a:lnTo>
                  <a:pt x="409" y="1392"/>
                </a:lnTo>
                <a:lnTo>
                  <a:pt x="409" y="1391"/>
                </a:lnTo>
                <a:lnTo>
                  <a:pt x="410" y="1390"/>
                </a:lnTo>
                <a:lnTo>
                  <a:pt x="409" y="1390"/>
                </a:lnTo>
                <a:lnTo>
                  <a:pt x="408" y="1390"/>
                </a:lnTo>
                <a:lnTo>
                  <a:pt x="407" y="1390"/>
                </a:lnTo>
                <a:lnTo>
                  <a:pt x="407" y="1389"/>
                </a:lnTo>
                <a:lnTo>
                  <a:pt x="407" y="1388"/>
                </a:lnTo>
                <a:lnTo>
                  <a:pt x="407" y="1387"/>
                </a:lnTo>
                <a:lnTo>
                  <a:pt x="406" y="1387"/>
                </a:lnTo>
                <a:lnTo>
                  <a:pt x="405" y="1387"/>
                </a:lnTo>
                <a:lnTo>
                  <a:pt x="404" y="1385"/>
                </a:lnTo>
                <a:lnTo>
                  <a:pt x="404" y="1384"/>
                </a:lnTo>
                <a:lnTo>
                  <a:pt x="405" y="1384"/>
                </a:lnTo>
                <a:lnTo>
                  <a:pt x="406" y="1384"/>
                </a:lnTo>
                <a:lnTo>
                  <a:pt x="406" y="1383"/>
                </a:lnTo>
                <a:lnTo>
                  <a:pt x="406" y="1382"/>
                </a:lnTo>
                <a:lnTo>
                  <a:pt x="406" y="1381"/>
                </a:lnTo>
                <a:lnTo>
                  <a:pt x="406" y="1380"/>
                </a:lnTo>
                <a:lnTo>
                  <a:pt x="405" y="1381"/>
                </a:lnTo>
                <a:lnTo>
                  <a:pt x="405" y="1380"/>
                </a:lnTo>
                <a:lnTo>
                  <a:pt x="405" y="1381"/>
                </a:lnTo>
                <a:lnTo>
                  <a:pt x="404" y="1381"/>
                </a:lnTo>
                <a:lnTo>
                  <a:pt x="404" y="1382"/>
                </a:lnTo>
                <a:lnTo>
                  <a:pt x="404" y="1383"/>
                </a:lnTo>
                <a:lnTo>
                  <a:pt x="403" y="1383"/>
                </a:lnTo>
                <a:lnTo>
                  <a:pt x="401" y="1383"/>
                </a:lnTo>
                <a:lnTo>
                  <a:pt x="400" y="1382"/>
                </a:lnTo>
                <a:lnTo>
                  <a:pt x="399" y="1382"/>
                </a:lnTo>
                <a:lnTo>
                  <a:pt x="399" y="1381"/>
                </a:lnTo>
                <a:lnTo>
                  <a:pt x="398" y="1380"/>
                </a:lnTo>
                <a:lnTo>
                  <a:pt x="398" y="1381"/>
                </a:lnTo>
                <a:lnTo>
                  <a:pt x="397" y="1381"/>
                </a:lnTo>
                <a:lnTo>
                  <a:pt x="397" y="1380"/>
                </a:lnTo>
                <a:lnTo>
                  <a:pt x="396" y="1379"/>
                </a:lnTo>
                <a:lnTo>
                  <a:pt x="396" y="1378"/>
                </a:lnTo>
                <a:lnTo>
                  <a:pt x="397" y="1378"/>
                </a:lnTo>
                <a:lnTo>
                  <a:pt x="397" y="1379"/>
                </a:lnTo>
                <a:lnTo>
                  <a:pt x="398" y="1379"/>
                </a:lnTo>
                <a:lnTo>
                  <a:pt x="398" y="1380"/>
                </a:lnTo>
                <a:lnTo>
                  <a:pt x="399" y="1380"/>
                </a:lnTo>
                <a:lnTo>
                  <a:pt x="399" y="1379"/>
                </a:lnTo>
                <a:lnTo>
                  <a:pt x="399" y="1380"/>
                </a:lnTo>
                <a:lnTo>
                  <a:pt x="400" y="1380"/>
                </a:lnTo>
                <a:lnTo>
                  <a:pt x="400" y="1381"/>
                </a:lnTo>
                <a:lnTo>
                  <a:pt x="400" y="1380"/>
                </a:lnTo>
                <a:lnTo>
                  <a:pt x="401" y="1380"/>
                </a:lnTo>
                <a:lnTo>
                  <a:pt x="401" y="1379"/>
                </a:lnTo>
                <a:lnTo>
                  <a:pt x="401" y="1378"/>
                </a:lnTo>
                <a:lnTo>
                  <a:pt x="401" y="1376"/>
                </a:lnTo>
                <a:lnTo>
                  <a:pt x="403" y="1375"/>
                </a:lnTo>
                <a:lnTo>
                  <a:pt x="403" y="1376"/>
                </a:lnTo>
                <a:lnTo>
                  <a:pt x="404" y="1376"/>
                </a:lnTo>
                <a:lnTo>
                  <a:pt x="403" y="1376"/>
                </a:lnTo>
                <a:lnTo>
                  <a:pt x="403" y="1375"/>
                </a:lnTo>
                <a:lnTo>
                  <a:pt x="401" y="1375"/>
                </a:lnTo>
                <a:lnTo>
                  <a:pt x="401" y="1374"/>
                </a:lnTo>
                <a:lnTo>
                  <a:pt x="403" y="1373"/>
                </a:lnTo>
                <a:lnTo>
                  <a:pt x="403" y="1372"/>
                </a:lnTo>
                <a:lnTo>
                  <a:pt x="403" y="1371"/>
                </a:lnTo>
                <a:lnTo>
                  <a:pt x="401" y="1370"/>
                </a:lnTo>
                <a:lnTo>
                  <a:pt x="400" y="1368"/>
                </a:lnTo>
                <a:lnTo>
                  <a:pt x="400" y="1367"/>
                </a:lnTo>
                <a:lnTo>
                  <a:pt x="399" y="1366"/>
                </a:lnTo>
                <a:lnTo>
                  <a:pt x="398" y="1366"/>
                </a:lnTo>
                <a:lnTo>
                  <a:pt x="397" y="1366"/>
                </a:lnTo>
                <a:lnTo>
                  <a:pt x="397" y="1367"/>
                </a:lnTo>
                <a:lnTo>
                  <a:pt x="397" y="1368"/>
                </a:lnTo>
                <a:lnTo>
                  <a:pt x="396" y="1370"/>
                </a:lnTo>
                <a:lnTo>
                  <a:pt x="395" y="1370"/>
                </a:lnTo>
                <a:lnTo>
                  <a:pt x="395" y="1371"/>
                </a:lnTo>
                <a:lnTo>
                  <a:pt x="395" y="1372"/>
                </a:lnTo>
                <a:lnTo>
                  <a:pt x="394" y="1372"/>
                </a:lnTo>
                <a:lnTo>
                  <a:pt x="394" y="1371"/>
                </a:lnTo>
                <a:lnTo>
                  <a:pt x="394" y="1370"/>
                </a:lnTo>
                <a:lnTo>
                  <a:pt x="394" y="1368"/>
                </a:lnTo>
                <a:lnTo>
                  <a:pt x="394" y="1367"/>
                </a:lnTo>
                <a:lnTo>
                  <a:pt x="394" y="1365"/>
                </a:lnTo>
                <a:lnTo>
                  <a:pt x="395" y="1365"/>
                </a:lnTo>
                <a:lnTo>
                  <a:pt x="394" y="1364"/>
                </a:lnTo>
                <a:lnTo>
                  <a:pt x="392" y="1364"/>
                </a:lnTo>
                <a:lnTo>
                  <a:pt x="392" y="1365"/>
                </a:lnTo>
                <a:lnTo>
                  <a:pt x="391" y="1365"/>
                </a:lnTo>
                <a:lnTo>
                  <a:pt x="391" y="1364"/>
                </a:lnTo>
                <a:lnTo>
                  <a:pt x="391" y="1363"/>
                </a:lnTo>
                <a:lnTo>
                  <a:pt x="390" y="1363"/>
                </a:lnTo>
                <a:lnTo>
                  <a:pt x="389" y="1363"/>
                </a:lnTo>
                <a:lnTo>
                  <a:pt x="389" y="1362"/>
                </a:lnTo>
                <a:lnTo>
                  <a:pt x="390" y="1361"/>
                </a:lnTo>
                <a:lnTo>
                  <a:pt x="391" y="1359"/>
                </a:lnTo>
                <a:lnTo>
                  <a:pt x="391" y="1358"/>
                </a:lnTo>
                <a:lnTo>
                  <a:pt x="392" y="1358"/>
                </a:lnTo>
                <a:lnTo>
                  <a:pt x="394" y="1358"/>
                </a:lnTo>
                <a:lnTo>
                  <a:pt x="392" y="1358"/>
                </a:lnTo>
                <a:lnTo>
                  <a:pt x="392" y="1357"/>
                </a:lnTo>
                <a:lnTo>
                  <a:pt x="392" y="1356"/>
                </a:lnTo>
                <a:lnTo>
                  <a:pt x="392" y="1355"/>
                </a:lnTo>
                <a:lnTo>
                  <a:pt x="392" y="1354"/>
                </a:lnTo>
                <a:lnTo>
                  <a:pt x="392" y="1353"/>
                </a:lnTo>
                <a:lnTo>
                  <a:pt x="391" y="1353"/>
                </a:lnTo>
                <a:lnTo>
                  <a:pt x="391" y="1351"/>
                </a:lnTo>
                <a:lnTo>
                  <a:pt x="391" y="1350"/>
                </a:lnTo>
                <a:lnTo>
                  <a:pt x="390" y="1350"/>
                </a:lnTo>
                <a:lnTo>
                  <a:pt x="390" y="1349"/>
                </a:lnTo>
                <a:lnTo>
                  <a:pt x="391" y="1349"/>
                </a:lnTo>
                <a:lnTo>
                  <a:pt x="392" y="1349"/>
                </a:lnTo>
                <a:lnTo>
                  <a:pt x="394" y="1349"/>
                </a:lnTo>
                <a:lnTo>
                  <a:pt x="394" y="1348"/>
                </a:lnTo>
                <a:lnTo>
                  <a:pt x="394" y="1347"/>
                </a:lnTo>
                <a:lnTo>
                  <a:pt x="395" y="1347"/>
                </a:lnTo>
                <a:lnTo>
                  <a:pt x="395" y="1346"/>
                </a:lnTo>
                <a:lnTo>
                  <a:pt x="395" y="1345"/>
                </a:lnTo>
                <a:lnTo>
                  <a:pt x="396" y="1345"/>
                </a:lnTo>
                <a:lnTo>
                  <a:pt x="396" y="1343"/>
                </a:lnTo>
                <a:lnTo>
                  <a:pt x="395" y="1343"/>
                </a:lnTo>
                <a:lnTo>
                  <a:pt x="395" y="1342"/>
                </a:lnTo>
                <a:lnTo>
                  <a:pt x="396" y="1342"/>
                </a:lnTo>
                <a:lnTo>
                  <a:pt x="397" y="1342"/>
                </a:lnTo>
                <a:lnTo>
                  <a:pt x="397" y="1341"/>
                </a:lnTo>
                <a:lnTo>
                  <a:pt x="397" y="1340"/>
                </a:lnTo>
                <a:lnTo>
                  <a:pt x="398" y="1340"/>
                </a:lnTo>
                <a:lnTo>
                  <a:pt x="398" y="1339"/>
                </a:lnTo>
                <a:lnTo>
                  <a:pt x="398" y="1338"/>
                </a:lnTo>
                <a:lnTo>
                  <a:pt x="399" y="1338"/>
                </a:lnTo>
                <a:lnTo>
                  <a:pt x="399" y="1337"/>
                </a:lnTo>
                <a:lnTo>
                  <a:pt x="400" y="1337"/>
                </a:lnTo>
                <a:lnTo>
                  <a:pt x="400" y="1336"/>
                </a:lnTo>
                <a:lnTo>
                  <a:pt x="399" y="1336"/>
                </a:lnTo>
                <a:lnTo>
                  <a:pt x="399" y="1334"/>
                </a:lnTo>
                <a:lnTo>
                  <a:pt x="400" y="1334"/>
                </a:lnTo>
                <a:lnTo>
                  <a:pt x="399" y="1334"/>
                </a:lnTo>
                <a:lnTo>
                  <a:pt x="400" y="1334"/>
                </a:lnTo>
                <a:lnTo>
                  <a:pt x="401" y="1334"/>
                </a:lnTo>
                <a:lnTo>
                  <a:pt x="403" y="1333"/>
                </a:lnTo>
                <a:lnTo>
                  <a:pt x="403" y="1332"/>
                </a:lnTo>
                <a:lnTo>
                  <a:pt x="404" y="1332"/>
                </a:lnTo>
                <a:lnTo>
                  <a:pt x="404" y="1331"/>
                </a:lnTo>
                <a:lnTo>
                  <a:pt x="404" y="1330"/>
                </a:lnTo>
                <a:lnTo>
                  <a:pt x="405" y="1329"/>
                </a:lnTo>
                <a:lnTo>
                  <a:pt x="404" y="1329"/>
                </a:lnTo>
                <a:lnTo>
                  <a:pt x="404" y="1328"/>
                </a:lnTo>
                <a:lnTo>
                  <a:pt x="403" y="1326"/>
                </a:lnTo>
                <a:lnTo>
                  <a:pt x="403" y="1328"/>
                </a:lnTo>
                <a:lnTo>
                  <a:pt x="401" y="1328"/>
                </a:lnTo>
                <a:lnTo>
                  <a:pt x="403" y="1326"/>
                </a:lnTo>
                <a:lnTo>
                  <a:pt x="401" y="1326"/>
                </a:lnTo>
                <a:lnTo>
                  <a:pt x="401" y="1325"/>
                </a:lnTo>
                <a:lnTo>
                  <a:pt x="401" y="1326"/>
                </a:lnTo>
                <a:lnTo>
                  <a:pt x="404" y="1328"/>
                </a:lnTo>
                <a:lnTo>
                  <a:pt x="405" y="1328"/>
                </a:lnTo>
                <a:lnTo>
                  <a:pt x="405" y="1329"/>
                </a:lnTo>
                <a:lnTo>
                  <a:pt x="405" y="1328"/>
                </a:lnTo>
                <a:lnTo>
                  <a:pt x="404" y="1328"/>
                </a:lnTo>
                <a:lnTo>
                  <a:pt x="404" y="1326"/>
                </a:lnTo>
                <a:lnTo>
                  <a:pt x="405" y="1326"/>
                </a:lnTo>
                <a:lnTo>
                  <a:pt x="404" y="1326"/>
                </a:lnTo>
                <a:lnTo>
                  <a:pt x="404" y="1325"/>
                </a:lnTo>
                <a:lnTo>
                  <a:pt x="404" y="1324"/>
                </a:lnTo>
                <a:lnTo>
                  <a:pt x="404" y="1323"/>
                </a:lnTo>
                <a:lnTo>
                  <a:pt x="403" y="1323"/>
                </a:lnTo>
                <a:lnTo>
                  <a:pt x="401" y="1323"/>
                </a:lnTo>
                <a:lnTo>
                  <a:pt x="400" y="1323"/>
                </a:lnTo>
                <a:lnTo>
                  <a:pt x="399" y="1324"/>
                </a:lnTo>
                <a:lnTo>
                  <a:pt x="399" y="1323"/>
                </a:lnTo>
                <a:lnTo>
                  <a:pt x="400" y="1323"/>
                </a:lnTo>
                <a:lnTo>
                  <a:pt x="401" y="1322"/>
                </a:lnTo>
                <a:lnTo>
                  <a:pt x="400" y="1322"/>
                </a:lnTo>
                <a:lnTo>
                  <a:pt x="400" y="1323"/>
                </a:lnTo>
                <a:lnTo>
                  <a:pt x="399" y="1323"/>
                </a:lnTo>
                <a:lnTo>
                  <a:pt x="400" y="1322"/>
                </a:lnTo>
                <a:lnTo>
                  <a:pt x="399" y="1322"/>
                </a:lnTo>
                <a:lnTo>
                  <a:pt x="399" y="1324"/>
                </a:lnTo>
                <a:lnTo>
                  <a:pt x="400" y="1324"/>
                </a:lnTo>
                <a:lnTo>
                  <a:pt x="400" y="1325"/>
                </a:lnTo>
                <a:lnTo>
                  <a:pt x="399" y="1325"/>
                </a:lnTo>
                <a:lnTo>
                  <a:pt x="399" y="1324"/>
                </a:lnTo>
                <a:lnTo>
                  <a:pt x="399" y="1323"/>
                </a:lnTo>
                <a:lnTo>
                  <a:pt x="399" y="1322"/>
                </a:lnTo>
                <a:lnTo>
                  <a:pt x="399" y="1321"/>
                </a:lnTo>
                <a:lnTo>
                  <a:pt x="399" y="1320"/>
                </a:lnTo>
                <a:lnTo>
                  <a:pt x="399" y="1318"/>
                </a:lnTo>
                <a:lnTo>
                  <a:pt x="398" y="1318"/>
                </a:lnTo>
                <a:lnTo>
                  <a:pt x="398" y="1317"/>
                </a:lnTo>
                <a:lnTo>
                  <a:pt x="397" y="1317"/>
                </a:lnTo>
                <a:lnTo>
                  <a:pt x="396" y="1317"/>
                </a:lnTo>
                <a:lnTo>
                  <a:pt x="395" y="1318"/>
                </a:lnTo>
                <a:lnTo>
                  <a:pt x="394" y="1318"/>
                </a:lnTo>
                <a:lnTo>
                  <a:pt x="392" y="1318"/>
                </a:lnTo>
                <a:lnTo>
                  <a:pt x="392" y="1320"/>
                </a:lnTo>
                <a:lnTo>
                  <a:pt x="392" y="1322"/>
                </a:lnTo>
                <a:lnTo>
                  <a:pt x="392" y="1323"/>
                </a:lnTo>
                <a:lnTo>
                  <a:pt x="394" y="1323"/>
                </a:lnTo>
                <a:lnTo>
                  <a:pt x="394" y="1324"/>
                </a:lnTo>
                <a:lnTo>
                  <a:pt x="394" y="1325"/>
                </a:lnTo>
                <a:lnTo>
                  <a:pt x="395" y="1325"/>
                </a:lnTo>
                <a:lnTo>
                  <a:pt x="396" y="1325"/>
                </a:lnTo>
                <a:lnTo>
                  <a:pt x="396" y="1324"/>
                </a:lnTo>
                <a:lnTo>
                  <a:pt x="396" y="1325"/>
                </a:lnTo>
                <a:lnTo>
                  <a:pt x="397" y="1325"/>
                </a:lnTo>
                <a:lnTo>
                  <a:pt x="397" y="1326"/>
                </a:lnTo>
                <a:lnTo>
                  <a:pt x="397" y="1325"/>
                </a:lnTo>
                <a:lnTo>
                  <a:pt x="397" y="1324"/>
                </a:lnTo>
                <a:lnTo>
                  <a:pt x="398" y="1324"/>
                </a:lnTo>
                <a:lnTo>
                  <a:pt x="398" y="1325"/>
                </a:lnTo>
                <a:lnTo>
                  <a:pt x="398" y="1326"/>
                </a:lnTo>
                <a:lnTo>
                  <a:pt x="397" y="1326"/>
                </a:lnTo>
                <a:lnTo>
                  <a:pt x="397" y="1328"/>
                </a:lnTo>
                <a:lnTo>
                  <a:pt x="397" y="1329"/>
                </a:lnTo>
                <a:lnTo>
                  <a:pt x="396" y="1329"/>
                </a:lnTo>
                <a:lnTo>
                  <a:pt x="395" y="1329"/>
                </a:lnTo>
                <a:lnTo>
                  <a:pt x="395" y="1330"/>
                </a:lnTo>
                <a:lnTo>
                  <a:pt x="396" y="1330"/>
                </a:lnTo>
                <a:lnTo>
                  <a:pt x="396" y="1331"/>
                </a:lnTo>
                <a:lnTo>
                  <a:pt x="396" y="1332"/>
                </a:lnTo>
                <a:lnTo>
                  <a:pt x="395" y="1332"/>
                </a:lnTo>
                <a:lnTo>
                  <a:pt x="395" y="1331"/>
                </a:lnTo>
                <a:lnTo>
                  <a:pt x="394" y="1331"/>
                </a:lnTo>
                <a:lnTo>
                  <a:pt x="394" y="1330"/>
                </a:lnTo>
                <a:lnTo>
                  <a:pt x="394" y="1331"/>
                </a:lnTo>
                <a:lnTo>
                  <a:pt x="392" y="1331"/>
                </a:lnTo>
                <a:lnTo>
                  <a:pt x="392" y="1332"/>
                </a:lnTo>
                <a:lnTo>
                  <a:pt x="392" y="1333"/>
                </a:lnTo>
                <a:lnTo>
                  <a:pt x="394" y="1333"/>
                </a:lnTo>
                <a:lnTo>
                  <a:pt x="394" y="1334"/>
                </a:lnTo>
                <a:lnTo>
                  <a:pt x="395" y="1334"/>
                </a:lnTo>
                <a:lnTo>
                  <a:pt x="395" y="1333"/>
                </a:lnTo>
                <a:lnTo>
                  <a:pt x="395" y="1334"/>
                </a:lnTo>
                <a:lnTo>
                  <a:pt x="397" y="1334"/>
                </a:lnTo>
                <a:lnTo>
                  <a:pt x="398" y="1334"/>
                </a:lnTo>
                <a:lnTo>
                  <a:pt x="398" y="1336"/>
                </a:lnTo>
                <a:lnTo>
                  <a:pt x="396" y="1334"/>
                </a:lnTo>
                <a:lnTo>
                  <a:pt x="395" y="1334"/>
                </a:lnTo>
                <a:lnTo>
                  <a:pt x="392" y="1334"/>
                </a:lnTo>
                <a:lnTo>
                  <a:pt x="391" y="1334"/>
                </a:lnTo>
                <a:lnTo>
                  <a:pt x="391" y="1336"/>
                </a:lnTo>
                <a:lnTo>
                  <a:pt x="390" y="1336"/>
                </a:lnTo>
                <a:lnTo>
                  <a:pt x="390" y="1337"/>
                </a:lnTo>
                <a:lnTo>
                  <a:pt x="389" y="1337"/>
                </a:lnTo>
                <a:lnTo>
                  <a:pt x="389" y="1336"/>
                </a:lnTo>
                <a:lnTo>
                  <a:pt x="389" y="1334"/>
                </a:lnTo>
                <a:lnTo>
                  <a:pt x="389" y="1336"/>
                </a:lnTo>
                <a:lnTo>
                  <a:pt x="389" y="1337"/>
                </a:lnTo>
                <a:lnTo>
                  <a:pt x="389" y="1338"/>
                </a:lnTo>
                <a:lnTo>
                  <a:pt x="389" y="1339"/>
                </a:lnTo>
                <a:lnTo>
                  <a:pt x="390" y="1340"/>
                </a:lnTo>
                <a:lnTo>
                  <a:pt x="390" y="1341"/>
                </a:lnTo>
                <a:lnTo>
                  <a:pt x="390" y="1342"/>
                </a:lnTo>
                <a:lnTo>
                  <a:pt x="389" y="1342"/>
                </a:lnTo>
                <a:lnTo>
                  <a:pt x="389" y="1341"/>
                </a:lnTo>
                <a:lnTo>
                  <a:pt x="388" y="1341"/>
                </a:lnTo>
                <a:lnTo>
                  <a:pt x="388" y="1340"/>
                </a:lnTo>
                <a:lnTo>
                  <a:pt x="388" y="1339"/>
                </a:lnTo>
                <a:lnTo>
                  <a:pt x="387" y="1339"/>
                </a:lnTo>
                <a:lnTo>
                  <a:pt x="386" y="1339"/>
                </a:lnTo>
                <a:lnTo>
                  <a:pt x="384" y="1339"/>
                </a:lnTo>
                <a:lnTo>
                  <a:pt x="384" y="1340"/>
                </a:lnTo>
                <a:lnTo>
                  <a:pt x="383" y="1340"/>
                </a:lnTo>
                <a:lnTo>
                  <a:pt x="383" y="1341"/>
                </a:lnTo>
                <a:lnTo>
                  <a:pt x="383" y="1342"/>
                </a:lnTo>
                <a:lnTo>
                  <a:pt x="384" y="1342"/>
                </a:lnTo>
                <a:lnTo>
                  <a:pt x="384" y="1343"/>
                </a:lnTo>
                <a:lnTo>
                  <a:pt x="383" y="1343"/>
                </a:lnTo>
                <a:lnTo>
                  <a:pt x="382" y="1343"/>
                </a:lnTo>
                <a:lnTo>
                  <a:pt x="382" y="1345"/>
                </a:lnTo>
                <a:lnTo>
                  <a:pt x="381" y="1346"/>
                </a:lnTo>
                <a:lnTo>
                  <a:pt x="381" y="1347"/>
                </a:lnTo>
                <a:lnTo>
                  <a:pt x="381" y="1348"/>
                </a:lnTo>
                <a:lnTo>
                  <a:pt x="382" y="1348"/>
                </a:lnTo>
                <a:lnTo>
                  <a:pt x="383" y="1348"/>
                </a:lnTo>
                <a:lnTo>
                  <a:pt x="383" y="1347"/>
                </a:lnTo>
                <a:lnTo>
                  <a:pt x="383" y="1346"/>
                </a:lnTo>
                <a:lnTo>
                  <a:pt x="383" y="1345"/>
                </a:lnTo>
                <a:lnTo>
                  <a:pt x="382" y="1345"/>
                </a:lnTo>
                <a:lnTo>
                  <a:pt x="383" y="1343"/>
                </a:lnTo>
                <a:lnTo>
                  <a:pt x="383" y="1345"/>
                </a:lnTo>
                <a:lnTo>
                  <a:pt x="384" y="1345"/>
                </a:lnTo>
                <a:lnTo>
                  <a:pt x="384" y="1343"/>
                </a:lnTo>
                <a:lnTo>
                  <a:pt x="386" y="1343"/>
                </a:lnTo>
                <a:lnTo>
                  <a:pt x="386" y="1342"/>
                </a:lnTo>
                <a:lnTo>
                  <a:pt x="386" y="1341"/>
                </a:lnTo>
                <a:lnTo>
                  <a:pt x="386" y="1340"/>
                </a:lnTo>
                <a:lnTo>
                  <a:pt x="386" y="1341"/>
                </a:lnTo>
                <a:lnTo>
                  <a:pt x="387" y="1341"/>
                </a:lnTo>
                <a:lnTo>
                  <a:pt x="388" y="1341"/>
                </a:lnTo>
                <a:lnTo>
                  <a:pt x="389" y="1341"/>
                </a:lnTo>
                <a:lnTo>
                  <a:pt x="388" y="1341"/>
                </a:lnTo>
                <a:lnTo>
                  <a:pt x="387" y="1341"/>
                </a:lnTo>
                <a:lnTo>
                  <a:pt x="387" y="1342"/>
                </a:lnTo>
                <a:lnTo>
                  <a:pt x="387" y="1343"/>
                </a:lnTo>
                <a:lnTo>
                  <a:pt x="387" y="1345"/>
                </a:lnTo>
                <a:lnTo>
                  <a:pt x="386" y="1345"/>
                </a:lnTo>
                <a:lnTo>
                  <a:pt x="387" y="1346"/>
                </a:lnTo>
                <a:lnTo>
                  <a:pt x="387" y="1345"/>
                </a:lnTo>
                <a:lnTo>
                  <a:pt x="387" y="1346"/>
                </a:lnTo>
                <a:lnTo>
                  <a:pt x="388" y="1346"/>
                </a:lnTo>
                <a:lnTo>
                  <a:pt x="388" y="1347"/>
                </a:lnTo>
                <a:lnTo>
                  <a:pt x="389" y="1347"/>
                </a:lnTo>
                <a:lnTo>
                  <a:pt x="389" y="1346"/>
                </a:lnTo>
                <a:lnTo>
                  <a:pt x="390" y="1345"/>
                </a:lnTo>
                <a:lnTo>
                  <a:pt x="390" y="1343"/>
                </a:lnTo>
                <a:lnTo>
                  <a:pt x="391" y="1342"/>
                </a:lnTo>
                <a:lnTo>
                  <a:pt x="392" y="1342"/>
                </a:lnTo>
                <a:lnTo>
                  <a:pt x="392" y="1343"/>
                </a:lnTo>
                <a:lnTo>
                  <a:pt x="391" y="1343"/>
                </a:lnTo>
                <a:lnTo>
                  <a:pt x="391" y="1345"/>
                </a:lnTo>
                <a:lnTo>
                  <a:pt x="392" y="1345"/>
                </a:lnTo>
                <a:lnTo>
                  <a:pt x="392" y="1343"/>
                </a:lnTo>
                <a:lnTo>
                  <a:pt x="394" y="1345"/>
                </a:lnTo>
                <a:lnTo>
                  <a:pt x="392" y="1345"/>
                </a:lnTo>
                <a:lnTo>
                  <a:pt x="392" y="1346"/>
                </a:lnTo>
                <a:lnTo>
                  <a:pt x="391" y="1346"/>
                </a:lnTo>
                <a:lnTo>
                  <a:pt x="391" y="1347"/>
                </a:lnTo>
                <a:lnTo>
                  <a:pt x="392" y="1347"/>
                </a:lnTo>
                <a:lnTo>
                  <a:pt x="392" y="1348"/>
                </a:lnTo>
                <a:lnTo>
                  <a:pt x="391" y="1348"/>
                </a:lnTo>
                <a:lnTo>
                  <a:pt x="391" y="1349"/>
                </a:lnTo>
                <a:lnTo>
                  <a:pt x="390" y="1349"/>
                </a:lnTo>
                <a:lnTo>
                  <a:pt x="390" y="1350"/>
                </a:lnTo>
                <a:lnTo>
                  <a:pt x="389" y="1351"/>
                </a:lnTo>
                <a:lnTo>
                  <a:pt x="388" y="1351"/>
                </a:lnTo>
                <a:lnTo>
                  <a:pt x="388" y="1353"/>
                </a:lnTo>
                <a:lnTo>
                  <a:pt x="389" y="1353"/>
                </a:lnTo>
                <a:lnTo>
                  <a:pt x="389" y="1351"/>
                </a:lnTo>
                <a:lnTo>
                  <a:pt x="390" y="1351"/>
                </a:lnTo>
                <a:lnTo>
                  <a:pt x="390" y="1350"/>
                </a:lnTo>
                <a:lnTo>
                  <a:pt x="390" y="1351"/>
                </a:lnTo>
                <a:lnTo>
                  <a:pt x="391" y="1351"/>
                </a:lnTo>
                <a:lnTo>
                  <a:pt x="391" y="1353"/>
                </a:lnTo>
                <a:lnTo>
                  <a:pt x="390" y="1353"/>
                </a:lnTo>
                <a:lnTo>
                  <a:pt x="391" y="1354"/>
                </a:lnTo>
                <a:lnTo>
                  <a:pt x="391" y="1355"/>
                </a:lnTo>
                <a:lnTo>
                  <a:pt x="390" y="1355"/>
                </a:lnTo>
                <a:lnTo>
                  <a:pt x="389" y="1355"/>
                </a:lnTo>
                <a:lnTo>
                  <a:pt x="389" y="1356"/>
                </a:lnTo>
                <a:lnTo>
                  <a:pt x="389" y="1357"/>
                </a:lnTo>
                <a:lnTo>
                  <a:pt x="389" y="1358"/>
                </a:lnTo>
                <a:lnTo>
                  <a:pt x="389" y="1359"/>
                </a:lnTo>
                <a:lnTo>
                  <a:pt x="388" y="1361"/>
                </a:lnTo>
                <a:lnTo>
                  <a:pt x="389" y="1362"/>
                </a:lnTo>
                <a:lnTo>
                  <a:pt x="388" y="1362"/>
                </a:lnTo>
                <a:lnTo>
                  <a:pt x="388" y="1361"/>
                </a:lnTo>
                <a:lnTo>
                  <a:pt x="388" y="1359"/>
                </a:lnTo>
                <a:lnTo>
                  <a:pt x="388" y="1358"/>
                </a:lnTo>
                <a:lnTo>
                  <a:pt x="388" y="1357"/>
                </a:lnTo>
                <a:lnTo>
                  <a:pt x="388" y="1356"/>
                </a:lnTo>
                <a:lnTo>
                  <a:pt x="388" y="1355"/>
                </a:lnTo>
                <a:lnTo>
                  <a:pt x="388" y="1354"/>
                </a:lnTo>
                <a:lnTo>
                  <a:pt x="387" y="1354"/>
                </a:lnTo>
                <a:lnTo>
                  <a:pt x="386" y="1354"/>
                </a:lnTo>
                <a:lnTo>
                  <a:pt x="387" y="1354"/>
                </a:lnTo>
                <a:lnTo>
                  <a:pt x="386" y="1354"/>
                </a:lnTo>
                <a:lnTo>
                  <a:pt x="386" y="1353"/>
                </a:lnTo>
                <a:lnTo>
                  <a:pt x="386" y="1351"/>
                </a:lnTo>
                <a:lnTo>
                  <a:pt x="384" y="1351"/>
                </a:lnTo>
                <a:lnTo>
                  <a:pt x="384" y="1350"/>
                </a:lnTo>
                <a:lnTo>
                  <a:pt x="384" y="1349"/>
                </a:lnTo>
                <a:lnTo>
                  <a:pt x="383" y="1349"/>
                </a:lnTo>
                <a:lnTo>
                  <a:pt x="383" y="1350"/>
                </a:lnTo>
                <a:lnTo>
                  <a:pt x="384" y="1351"/>
                </a:lnTo>
                <a:lnTo>
                  <a:pt x="384" y="1353"/>
                </a:lnTo>
                <a:lnTo>
                  <a:pt x="384" y="1354"/>
                </a:lnTo>
                <a:lnTo>
                  <a:pt x="386" y="1354"/>
                </a:lnTo>
                <a:lnTo>
                  <a:pt x="386" y="1355"/>
                </a:lnTo>
                <a:lnTo>
                  <a:pt x="387" y="1355"/>
                </a:lnTo>
                <a:lnTo>
                  <a:pt x="387" y="1356"/>
                </a:lnTo>
                <a:lnTo>
                  <a:pt x="387" y="1357"/>
                </a:lnTo>
                <a:lnTo>
                  <a:pt x="386" y="1357"/>
                </a:lnTo>
                <a:lnTo>
                  <a:pt x="384" y="1358"/>
                </a:lnTo>
                <a:lnTo>
                  <a:pt x="383" y="1359"/>
                </a:lnTo>
                <a:lnTo>
                  <a:pt x="383" y="1361"/>
                </a:lnTo>
                <a:lnTo>
                  <a:pt x="383" y="1362"/>
                </a:lnTo>
                <a:lnTo>
                  <a:pt x="384" y="1363"/>
                </a:lnTo>
                <a:lnTo>
                  <a:pt x="383" y="1363"/>
                </a:lnTo>
                <a:lnTo>
                  <a:pt x="383" y="1362"/>
                </a:lnTo>
                <a:lnTo>
                  <a:pt x="382" y="1361"/>
                </a:lnTo>
                <a:lnTo>
                  <a:pt x="382" y="1359"/>
                </a:lnTo>
                <a:lnTo>
                  <a:pt x="381" y="1359"/>
                </a:lnTo>
                <a:lnTo>
                  <a:pt x="381" y="1358"/>
                </a:lnTo>
                <a:lnTo>
                  <a:pt x="380" y="1358"/>
                </a:lnTo>
                <a:lnTo>
                  <a:pt x="379" y="1358"/>
                </a:lnTo>
                <a:lnTo>
                  <a:pt x="378" y="1358"/>
                </a:lnTo>
                <a:lnTo>
                  <a:pt x="378" y="1357"/>
                </a:lnTo>
                <a:lnTo>
                  <a:pt x="377" y="1357"/>
                </a:lnTo>
                <a:lnTo>
                  <a:pt x="377" y="1356"/>
                </a:lnTo>
                <a:lnTo>
                  <a:pt x="377" y="1355"/>
                </a:lnTo>
                <a:lnTo>
                  <a:pt x="375" y="1354"/>
                </a:lnTo>
                <a:lnTo>
                  <a:pt x="374" y="1353"/>
                </a:lnTo>
                <a:lnTo>
                  <a:pt x="374" y="1351"/>
                </a:lnTo>
                <a:lnTo>
                  <a:pt x="375" y="1349"/>
                </a:lnTo>
                <a:lnTo>
                  <a:pt x="375" y="1348"/>
                </a:lnTo>
                <a:lnTo>
                  <a:pt x="377" y="1348"/>
                </a:lnTo>
                <a:lnTo>
                  <a:pt x="377" y="1347"/>
                </a:lnTo>
                <a:lnTo>
                  <a:pt x="377" y="1346"/>
                </a:lnTo>
                <a:lnTo>
                  <a:pt x="378" y="1346"/>
                </a:lnTo>
                <a:lnTo>
                  <a:pt x="378" y="1345"/>
                </a:lnTo>
                <a:lnTo>
                  <a:pt x="378" y="1343"/>
                </a:lnTo>
                <a:lnTo>
                  <a:pt x="378" y="1342"/>
                </a:lnTo>
                <a:lnTo>
                  <a:pt x="379" y="1342"/>
                </a:lnTo>
                <a:lnTo>
                  <a:pt x="379" y="1341"/>
                </a:lnTo>
                <a:lnTo>
                  <a:pt x="380" y="1341"/>
                </a:lnTo>
                <a:lnTo>
                  <a:pt x="380" y="1340"/>
                </a:lnTo>
                <a:lnTo>
                  <a:pt x="381" y="1340"/>
                </a:lnTo>
                <a:lnTo>
                  <a:pt x="381" y="1339"/>
                </a:lnTo>
                <a:lnTo>
                  <a:pt x="382" y="1337"/>
                </a:lnTo>
                <a:lnTo>
                  <a:pt x="383" y="1336"/>
                </a:lnTo>
                <a:lnTo>
                  <a:pt x="383" y="1334"/>
                </a:lnTo>
                <a:lnTo>
                  <a:pt x="383" y="1333"/>
                </a:lnTo>
                <a:lnTo>
                  <a:pt x="383" y="1332"/>
                </a:lnTo>
                <a:lnTo>
                  <a:pt x="383" y="1331"/>
                </a:lnTo>
                <a:lnTo>
                  <a:pt x="383" y="1330"/>
                </a:lnTo>
                <a:lnTo>
                  <a:pt x="383" y="1328"/>
                </a:lnTo>
                <a:lnTo>
                  <a:pt x="383" y="1326"/>
                </a:lnTo>
                <a:lnTo>
                  <a:pt x="383" y="1325"/>
                </a:lnTo>
                <a:lnTo>
                  <a:pt x="383" y="1324"/>
                </a:lnTo>
                <a:lnTo>
                  <a:pt x="383" y="1323"/>
                </a:lnTo>
                <a:lnTo>
                  <a:pt x="384" y="1323"/>
                </a:lnTo>
                <a:lnTo>
                  <a:pt x="386" y="1323"/>
                </a:lnTo>
                <a:lnTo>
                  <a:pt x="386" y="1322"/>
                </a:lnTo>
                <a:lnTo>
                  <a:pt x="386" y="1321"/>
                </a:lnTo>
                <a:lnTo>
                  <a:pt x="387" y="1321"/>
                </a:lnTo>
                <a:lnTo>
                  <a:pt x="387" y="1320"/>
                </a:lnTo>
                <a:lnTo>
                  <a:pt x="387" y="1318"/>
                </a:lnTo>
                <a:lnTo>
                  <a:pt x="386" y="1318"/>
                </a:lnTo>
                <a:lnTo>
                  <a:pt x="384" y="1318"/>
                </a:lnTo>
                <a:lnTo>
                  <a:pt x="384" y="1320"/>
                </a:lnTo>
                <a:lnTo>
                  <a:pt x="383" y="1320"/>
                </a:lnTo>
                <a:lnTo>
                  <a:pt x="383" y="1321"/>
                </a:lnTo>
                <a:lnTo>
                  <a:pt x="382" y="1321"/>
                </a:lnTo>
                <a:lnTo>
                  <a:pt x="381" y="1321"/>
                </a:lnTo>
                <a:lnTo>
                  <a:pt x="381" y="1322"/>
                </a:lnTo>
                <a:lnTo>
                  <a:pt x="382" y="1322"/>
                </a:lnTo>
                <a:lnTo>
                  <a:pt x="382" y="1323"/>
                </a:lnTo>
                <a:lnTo>
                  <a:pt x="381" y="1323"/>
                </a:lnTo>
                <a:lnTo>
                  <a:pt x="380" y="1323"/>
                </a:lnTo>
                <a:lnTo>
                  <a:pt x="379" y="1323"/>
                </a:lnTo>
                <a:lnTo>
                  <a:pt x="378" y="1323"/>
                </a:lnTo>
                <a:lnTo>
                  <a:pt x="377" y="1324"/>
                </a:lnTo>
                <a:lnTo>
                  <a:pt x="374" y="1324"/>
                </a:lnTo>
                <a:lnTo>
                  <a:pt x="373" y="1324"/>
                </a:lnTo>
                <a:lnTo>
                  <a:pt x="372" y="1324"/>
                </a:lnTo>
                <a:lnTo>
                  <a:pt x="371" y="1325"/>
                </a:lnTo>
                <a:lnTo>
                  <a:pt x="370" y="1325"/>
                </a:lnTo>
                <a:lnTo>
                  <a:pt x="369" y="1325"/>
                </a:lnTo>
                <a:lnTo>
                  <a:pt x="369" y="1326"/>
                </a:lnTo>
                <a:lnTo>
                  <a:pt x="367" y="1326"/>
                </a:lnTo>
                <a:lnTo>
                  <a:pt x="367" y="1328"/>
                </a:lnTo>
                <a:lnTo>
                  <a:pt x="369" y="1328"/>
                </a:lnTo>
                <a:lnTo>
                  <a:pt x="369" y="1329"/>
                </a:lnTo>
                <a:lnTo>
                  <a:pt x="369" y="1330"/>
                </a:lnTo>
                <a:lnTo>
                  <a:pt x="367" y="1330"/>
                </a:lnTo>
                <a:lnTo>
                  <a:pt x="367" y="1331"/>
                </a:lnTo>
                <a:lnTo>
                  <a:pt x="367" y="1332"/>
                </a:lnTo>
                <a:lnTo>
                  <a:pt x="367" y="1333"/>
                </a:lnTo>
                <a:lnTo>
                  <a:pt x="366" y="1334"/>
                </a:lnTo>
                <a:lnTo>
                  <a:pt x="366" y="1336"/>
                </a:lnTo>
                <a:lnTo>
                  <a:pt x="367" y="1337"/>
                </a:lnTo>
                <a:lnTo>
                  <a:pt x="367" y="1338"/>
                </a:lnTo>
                <a:lnTo>
                  <a:pt x="366" y="1340"/>
                </a:lnTo>
                <a:lnTo>
                  <a:pt x="366" y="1341"/>
                </a:lnTo>
                <a:lnTo>
                  <a:pt x="365" y="1341"/>
                </a:lnTo>
                <a:lnTo>
                  <a:pt x="365" y="1342"/>
                </a:lnTo>
                <a:lnTo>
                  <a:pt x="364" y="1343"/>
                </a:lnTo>
                <a:lnTo>
                  <a:pt x="364" y="1345"/>
                </a:lnTo>
                <a:lnTo>
                  <a:pt x="363" y="1345"/>
                </a:lnTo>
                <a:lnTo>
                  <a:pt x="363" y="1346"/>
                </a:lnTo>
                <a:lnTo>
                  <a:pt x="362" y="1346"/>
                </a:lnTo>
                <a:lnTo>
                  <a:pt x="361" y="1347"/>
                </a:lnTo>
                <a:lnTo>
                  <a:pt x="360" y="1347"/>
                </a:lnTo>
                <a:lnTo>
                  <a:pt x="360" y="1346"/>
                </a:lnTo>
                <a:lnTo>
                  <a:pt x="358" y="1346"/>
                </a:lnTo>
                <a:lnTo>
                  <a:pt x="357" y="1346"/>
                </a:lnTo>
                <a:lnTo>
                  <a:pt x="356" y="1346"/>
                </a:lnTo>
                <a:lnTo>
                  <a:pt x="355" y="1346"/>
                </a:lnTo>
                <a:lnTo>
                  <a:pt x="353" y="1350"/>
                </a:lnTo>
                <a:lnTo>
                  <a:pt x="354" y="1350"/>
                </a:lnTo>
                <a:lnTo>
                  <a:pt x="355" y="1350"/>
                </a:lnTo>
                <a:lnTo>
                  <a:pt x="355" y="1349"/>
                </a:lnTo>
                <a:lnTo>
                  <a:pt x="356" y="1350"/>
                </a:lnTo>
                <a:lnTo>
                  <a:pt x="357" y="1350"/>
                </a:lnTo>
                <a:lnTo>
                  <a:pt x="357" y="1349"/>
                </a:lnTo>
                <a:lnTo>
                  <a:pt x="356" y="1349"/>
                </a:lnTo>
                <a:lnTo>
                  <a:pt x="356" y="1348"/>
                </a:lnTo>
                <a:lnTo>
                  <a:pt x="356" y="1347"/>
                </a:lnTo>
                <a:lnTo>
                  <a:pt x="356" y="1346"/>
                </a:lnTo>
                <a:lnTo>
                  <a:pt x="357" y="1346"/>
                </a:lnTo>
                <a:lnTo>
                  <a:pt x="358" y="1346"/>
                </a:lnTo>
                <a:lnTo>
                  <a:pt x="360" y="1346"/>
                </a:lnTo>
                <a:lnTo>
                  <a:pt x="360" y="1347"/>
                </a:lnTo>
                <a:lnTo>
                  <a:pt x="361" y="1347"/>
                </a:lnTo>
                <a:lnTo>
                  <a:pt x="361" y="1348"/>
                </a:lnTo>
                <a:lnTo>
                  <a:pt x="361" y="1349"/>
                </a:lnTo>
                <a:lnTo>
                  <a:pt x="361" y="1350"/>
                </a:lnTo>
                <a:lnTo>
                  <a:pt x="361" y="1349"/>
                </a:lnTo>
                <a:lnTo>
                  <a:pt x="361" y="1348"/>
                </a:lnTo>
                <a:lnTo>
                  <a:pt x="361" y="1347"/>
                </a:lnTo>
                <a:lnTo>
                  <a:pt x="362" y="1347"/>
                </a:lnTo>
                <a:lnTo>
                  <a:pt x="363" y="1347"/>
                </a:lnTo>
                <a:lnTo>
                  <a:pt x="363" y="1348"/>
                </a:lnTo>
                <a:lnTo>
                  <a:pt x="364" y="1348"/>
                </a:lnTo>
                <a:lnTo>
                  <a:pt x="363" y="1351"/>
                </a:lnTo>
                <a:lnTo>
                  <a:pt x="361" y="1354"/>
                </a:lnTo>
                <a:lnTo>
                  <a:pt x="361" y="1359"/>
                </a:lnTo>
                <a:lnTo>
                  <a:pt x="360" y="1366"/>
                </a:lnTo>
                <a:lnTo>
                  <a:pt x="360" y="1368"/>
                </a:lnTo>
                <a:lnTo>
                  <a:pt x="357" y="1370"/>
                </a:lnTo>
                <a:lnTo>
                  <a:pt x="356" y="1370"/>
                </a:lnTo>
                <a:lnTo>
                  <a:pt x="355" y="1371"/>
                </a:lnTo>
                <a:lnTo>
                  <a:pt x="354" y="1371"/>
                </a:lnTo>
                <a:lnTo>
                  <a:pt x="353" y="1371"/>
                </a:lnTo>
                <a:lnTo>
                  <a:pt x="352" y="1371"/>
                </a:lnTo>
                <a:lnTo>
                  <a:pt x="352" y="1370"/>
                </a:lnTo>
                <a:lnTo>
                  <a:pt x="351" y="1370"/>
                </a:lnTo>
                <a:lnTo>
                  <a:pt x="351" y="1368"/>
                </a:lnTo>
                <a:lnTo>
                  <a:pt x="349" y="1368"/>
                </a:lnTo>
                <a:lnTo>
                  <a:pt x="349" y="1367"/>
                </a:lnTo>
                <a:lnTo>
                  <a:pt x="351" y="1367"/>
                </a:lnTo>
                <a:lnTo>
                  <a:pt x="349" y="1365"/>
                </a:lnTo>
                <a:lnTo>
                  <a:pt x="349" y="1364"/>
                </a:lnTo>
                <a:lnTo>
                  <a:pt x="349" y="1363"/>
                </a:lnTo>
                <a:lnTo>
                  <a:pt x="349" y="1362"/>
                </a:lnTo>
                <a:lnTo>
                  <a:pt x="349" y="1359"/>
                </a:lnTo>
                <a:lnTo>
                  <a:pt x="349" y="1358"/>
                </a:lnTo>
                <a:lnTo>
                  <a:pt x="349" y="1357"/>
                </a:lnTo>
                <a:lnTo>
                  <a:pt x="351" y="1357"/>
                </a:lnTo>
                <a:lnTo>
                  <a:pt x="351" y="1356"/>
                </a:lnTo>
                <a:lnTo>
                  <a:pt x="351" y="1355"/>
                </a:lnTo>
                <a:lnTo>
                  <a:pt x="351" y="1354"/>
                </a:lnTo>
                <a:lnTo>
                  <a:pt x="352" y="1353"/>
                </a:lnTo>
                <a:lnTo>
                  <a:pt x="352" y="1351"/>
                </a:lnTo>
                <a:lnTo>
                  <a:pt x="352" y="1350"/>
                </a:lnTo>
                <a:lnTo>
                  <a:pt x="353" y="1348"/>
                </a:lnTo>
                <a:lnTo>
                  <a:pt x="353" y="1347"/>
                </a:lnTo>
                <a:lnTo>
                  <a:pt x="354" y="1347"/>
                </a:lnTo>
                <a:lnTo>
                  <a:pt x="355" y="1346"/>
                </a:lnTo>
                <a:lnTo>
                  <a:pt x="355" y="1345"/>
                </a:lnTo>
                <a:lnTo>
                  <a:pt x="356" y="1343"/>
                </a:lnTo>
                <a:lnTo>
                  <a:pt x="356" y="1342"/>
                </a:lnTo>
                <a:lnTo>
                  <a:pt x="357" y="1341"/>
                </a:lnTo>
                <a:lnTo>
                  <a:pt x="357" y="1340"/>
                </a:lnTo>
                <a:lnTo>
                  <a:pt x="357" y="1339"/>
                </a:lnTo>
                <a:lnTo>
                  <a:pt x="358" y="1334"/>
                </a:lnTo>
                <a:lnTo>
                  <a:pt x="360" y="1333"/>
                </a:lnTo>
                <a:lnTo>
                  <a:pt x="360" y="1332"/>
                </a:lnTo>
                <a:lnTo>
                  <a:pt x="361" y="1330"/>
                </a:lnTo>
                <a:lnTo>
                  <a:pt x="361" y="1329"/>
                </a:lnTo>
                <a:lnTo>
                  <a:pt x="361" y="1328"/>
                </a:lnTo>
                <a:lnTo>
                  <a:pt x="360" y="1328"/>
                </a:lnTo>
                <a:lnTo>
                  <a:pt x="360" y="1326"/>
                </a:lnTo>
                <a:lnTo>
                  <a:pt x="358" y="1325"/>
                </a:lnTo>
                <a:lnTo>
                  <a:pt x="358" y="1324"/>
                </a:lnTo>
                <a:lnTo>
                  <a:pt x="358" y="1320"/>
                </a:lnTo>
                <a:lnTo>
                  <a:pt x="358" y="1318"/>
                </a:lnTo>
                <a:lnTo>
                  <a:pt x="358" y="1317"/>
                </a:lnTo>
                <a:lnTo>
                  <a:pt x="358" y="1316"/>
                </a:lnTo>
                <a:lnTo>
                  <a:pt x="358" y="1315"/>
                </a:lnTo>
                <a:lnTo>
                  <a:pt x="360" y="1315"/>
                </a:lnTo>
                <a:lnTo>
                  <a:pt x="360" y="1314"/>
                </a:lnTo>
                <a:lnTo>
                  <a:pt x="361" y="1314"/>
                </a:lnTo>
                <a:lnTo>
                  <a:pt x="362" y="1314"/>
                </a:lnTo>
                <a:lnTo>
                  <a:pt x="363" y="1314"/>
                </a:lnTo>
                <a:lnTo>
                  <a:pt x="364" y="1314"/>
                </a:lnTo>
                <a:lnTo>
                  <a:pt x="366" y="1314"/>
                </a:lnTo>
                <a:lnTo>
                  <a:pt x="367" y="1314"/>
                </a:lnTo>
                <a:lnTo>
                  <a:pt x="370" y="1313"/>
                </a:lnTo>
                <a:lnTo>
                  <a:pt x="372" y="1313"/>
                </a:lnTo>
                <a:lnTo>
                  <a:pt x="374" y="1313"/>
                </a:lnTo>
                <a:lnTo>
                  <a:pt x="375" y="1313"/>
                </a:lnTo>
                <a:lnTo>
                  <a:pt x="377" y="1312"/>
                </a:lnTo>
                <a:lnTo>
                  <a:pt x="378" y="1311"/>
                </a:lnTo>
                <a:lnTo>
                  <a:pt x="383" y="1311"/>
                </a:lnTo>
                <a:lnTo>
                  <a:pt x="391" y="1309"/>
                </a:lnTo>
                <a:lnTo>
                  <a:pt x="397" y="1308"/>
                </a:lnTo>
                <a:lnTo>
                  <a:pt x="397" y="1306"/>
                </a:lnTo>
                <a:lnTo>
                  <a:pt x="389" y="1306"/>
                </a:lnTo>
                <a:lnTo>
                  <a:pt x="382" y="1307"/>
                </a:lnTo>
                <a:lnTo>
                  <a:pt x="369" y="1309"/>
                </a:lnTo>
                <a:lnTo>
                  <a:pt x="363" y="1309"/>
                </a:lnTo>
                <a:lnTo>
                  <a:pt x="361" y="1311"/>
                </a:lnTo>
                <a:lnTo>
                  <a:pt x="358" y="1311"/>
                </a:lnTo>
                <a:lnTo>
                  <a:pt x="358" y="1309"/>
                </a:lnTo>
                <a:lnTo>
                  <a:pt x="356" y="1309"/>
                </a:lnTo>
                <a:lnTo>
                  <a:pt x="356" y="1308"/>
                </a:lnTo>
                <a:lnTo>
                  <a:pt x="357" y="1307"/>
                </a:lnTo>
                <a:lnTo>
                  <a:pt x="358" y="1307"/>
                </a:lnTo>
                <a:lnTo>
                  <a:pt x="360" y="1306"/>
                </a:lnTo>
                <a:lnTo>
                  <a:pt x="361" y="1307"/>
                </a:lnTo>
                <a:lnTo>
                  <a:pt x="362" y="1306"/>
                </a:lnTo>
                <a:lnTo>
                  <a:pt x="363" y="1306"/>
                </a:lnTo>
                <a:lnTo>
                  <a:pt x="363" y="1305"/>
                </a:lnTo>
                <a:lnTo>
                  <a:pt x="364" y="1305"/>
                </a:lnTo>
                <a:lnTo>
                  <a:pt x="365" y="1305"/>
                </a:lnTo>
                <a:lnTo>
                  <a:pt x="365" y="1304"/>
                </a:lnTo>
                <a:lnTo>
                  <a:pt x="366" y="1303"/>
                </a:lnTo>
                <a:lnTo>
                  <a:pt x="367" y="1303"/>
                </a:lnTo>
                <a:lnTo>
                  <a:pt x="369" y="1303"/>
                </a:lnTo>
                <a:lnTo>
                  <a:pt x="370" y="1303"/>
                </a:lnTo>
                <a:lnTo>
                  <a:pt x="371" y="1303"/>
                </a:lnTo>
                <a:lnTo>
                  <a:pt x="372" y="1303"/>
                </a:lnTo>
                <a:lnTo>
                  <a:pt x="373" y="1303"/>
                </a:lnTo>
                <a:lnTo>
                  <a:pt x="374" y="1303"/>
                </a:lnTo>
                <a:lnTo>
                  <a:pt x="375" y="1303"/>
                </a:lnTo>
                <a:lnTo>
                  <a:pt x="377" y="1301"/>
                </a:lnTo>
                <a:lnTo>
                  <a:pt x="378" y="1301"/>
                </a:lnTo>
                <a:lnTo>
                  <a:pt x="378" y="1303"/>
                </a:lnTo>
                <a:lnTo>
                  <a:pt x="379" y="1303"/>
                </a:lnTo>
                <a:lnTo>
                  <a:pt x="380" y="1303"/>
                </a:lnTo>
                <a:lnTo>
                  <a:pt x="381" y="1303"/>
                </a:lnTo>
                <a:lnTo>
                  <a:pt x="382" y="1303"/>
                </a:lnTo>
                <a:lnTo>
                  <a:pt x="383" y="1304"/>
                </a:lnTo>
                <a:lnTo>
                  <a:pt x="387" y="1305"/>
                </a:lnTo>
                <a:lnTo>
                  <a:pt x="389" y="1304"/>
                </a:lnTo>
                <a:lnTo>
                  <a:pt x="394" y="1304"/>
                </a:lnTo>
                <a:lnTo>
                  <a:pt x="396" y="1303"/>
                </a:lnTo>
                <a:lnTo>
                  <a:pt x="397" y="1303"/>
                </a:lnTo>
                <a:lnTo>
                  <a:pt x="398" y="1301"/>
                </a:lnTo>
                <a:lnTo>
                  <a:pt x="399" y="1301"/>
                </a:lnTo>
                <a:lnTo>
                  <a:pt x="401" y="1301"/>
                </a:lnTo>
                <a:lnTo>
                  <a:pt x="403" y="1301"/>
                </a:lnTo>
                <a:lnTo>
                  <a:pt x="404" y="1300"/>
                </a:lnTo>
                <a:lnTo>
                  <a:pt x="405" y="1299"/>
                </a:lnTo>
                <a:lnTo>
                  <a:pt x="406" y="1298"/>
                </a:lnTo>
                <a:lnTo>
                  <a:pt x="407" y="1298"/>
                </a:lnTo>
                <a:lnTo>
                  <a:pt x="407" y="1297"/>
                </a:lnTo>
                <a:lnTo>
                  <a:pt x="408" y="1297"/>
                </a:lnTo>
                <a:lnTo>
                  <a:pt x="409" y="1297"/>
                </a:lnTo>
                <a:lnTo>
                  <a:pt x="409" y="1296"/>
                </a:lnTo>
                <a:lnTo>
                  <a:pt x="410" y="1296"/>
                </a:lnTo>
                <a:lnTo>
                  <a:pt x="410" y="1295"/>
                </a:lnTo>
                <a:lnTo>
                  <a:pt x="412" y="1295"/>
                </a:lnTo>
                <a:lnTo>
                  <a:pt x="412" y="1294"/>
                </a:lnTo>
                <a:lnTo>
                  <a:pt x="413" y="1294"/>
                </a:lnTo>
                <a:lnTo>
                  <a:pt x="413" y="1292"/>
                </a:lnTo>
                <a:lnTo>
                  <a:pt x="414" y="1292"/>
                </a:lnTo>
                <a:lnTo>
                  <a:pt x="414" y="1291"/>
                </a:lnTo>
                <a:lnTo>
                  <a:pt x="415" y="1291"/>
                </a:lnTo>
                <a:lnTo>
                  <a:pt x="416" y="1290"/>
                </a:lnTo>
                <a:lnTo>
                  <a:pt x="415" y="1290"/>
                </a:lnTo>
                <a:lnTo>
                  <a:pt x="415" y="1291"/>
                </a:lnTo>
                <a:lnTo>
                  <a:pt x="414" y="1291"/>
                </a:lnTo>
                <a:lnTo>
                  <a:pt x="413" y="1292"/>
                </a:lnTo>
                <a:lnTo>
                  <a:pt x="412" y="1292"/>
                </a:lnTo>
                <a:lnTo>
                  <a:pt x="410" y="1294"/>
                </a:lnTo>
                <a:lnTo>
                  <a:pt x="409" y="1294"/>
                </a:lnTo>
                <a:lnTo>
                  <a:pt x="409" y="1292"/>
                </a:lnTo>
                <a:lnTo>
                  <a:pt x="410" y="1292"/>
                </a:lnTo>
                <a:lnTo>
                  <a:pt x="410" y="1291"/>
                </a:lnTo>
                <a:lnTo>
                  <a:pt x="412" y="1290"/>
                </a:lnTo>
                <a:lnTo>
                  <a:pt x="413" y="1290"/>
                </a:lnTo>
                <a:lnTo>
                  <a:pt x="414" y="1289"/>
                </a:lnTo>
                <a:lnTo>
                  <a:pt x="414" y="1288"/>
                </a:lnTo>
                <a:lnTo>
                  <a:pt x="412" y="1288"/>
                </a:lnTo>
                <a:lnTo>
                  <a:pt x="412" y="1287"/>
                </a:lnTo>
                <a:lnTo>
                  <a:pt x="412" y="1286"/>
                </a:lnTo>
                <a:lnTo>
                  <a:pt x="414" y="1286"/>
                </a:lnTo>
                <a:lnTo>
                  <a:pt x="415" y="1286"/>
                </a:lnTo>
                <a:lnTo>
                  <a:pt x="416" y="1286"/>
                </a:lnTo>
                <a:lnTo>
                  <a:pt x="417" y="1286"/>
                </a:lnTo>
                <a:lnTo>
                  <a:pt x="417" y="1284"/>
                </a:lnTo>
                <a:lnTo>
                  <a:pt x="418" y="1284"/>
                </a:lnTo>
                <a:lnTo>
                  <a:pt x="420" y="1284"/>
                </a:lnTo>
                <a:lnTo>
                  <a:pt x="421" y="1284"/>
                </a:lnTo>
                <a:lnTo>
                  <a:pt x="422" y="1284"/>
                </a:lnTo>
                <a:lnTo>
                  <a:pt x="422" y="1283"/>
                </a:lnTo>
                <a:lnTo>
                  <a:pt x="423" y="1282"/>
                </a:lnTo>
                <a:lnTo>
                  <a:pt x="424" y="1282"/>
                </a:lnTo>
                <a:lnTo>
                  <a:pt x="424" y="1281"/>
                </a:lnTo>
                <a:lnTo>
                  <a:pt x="424" y="1280"/>
                </a:lnTo>
                <a:lnTo>
                  <a:pt x="424" y="1279"/>
                </a:lnTo>
                <a:lnTo>
                  <a:pt x="423" y="1279"/>
                </a:lnTo>
                <a:lnTo>
                  <a:pt x="424" y="1278"/>
                </a:lnTo>
                <a:lnTo>
                  <a:pt x="424" y="1279"/>
                </a:lnTo>
                <a:lnTo>
                  <a:pt x="425" y="1279"/>
                </a:lnTo>
                <a:lnTo>
                  <a:pt x="425" y="1278"/>
                </a:lnTo>
                <a:lnTo>
                  <a:pt x="425" y="1276"/>
                </a:lnTo>
                <a:lnTo>
                  <a:pt x="426" y="1276"/>
                </a:lnTo>
                <a:lnTo>
                  <a:pt x="427" y="1276"/>
                </a:lnTo>
                <a:lnTo>
                  <a:pt x="427" y="1275"/>
                </a:lnTo>
                <a:lnTo>
                  <a:pt x="429" y="1275"/>
                </a:lnTo>
                <a:lnTo>
                  <a:pt x="427" y="1274"/>
                </a:lnTo>
                <a:lnTo>
                  <a:pt x="429" y="1274"/>
                </a:lnTo>
                <a:lnTo>
                  <a:pt x="429" y="1273"/>
                </a:lnTo>
                <a:lnTo>
                  <a:pt x="430" y="1273"/>
                </a:lnTo>
                <a:lnTo>
                  <a:pt x="430" y="1272"/>
                </a:lnTo>
                <a:lnTo>
                  <a:pt x="431" y="1272"/>
                </a:lnTo>
                <a:lnTo>
                  <a:pt x="432" y="1271"/>
                </a:lnTo>
                <a:lnTo>
                  <a:pt x="433" y="1270"/>
                </a:lnTo>
                <a:lnTo>
                  <a:pt x="434" y="1269"/>
                </a:lnTo>
                <a:lnTo>
                  <a:pt x="434" y="1267"/>
                </a:lnTo>
                <a:lnTo>
                  <a:pt x="435" y="1267"/>
                </a:lnTo>
                <a:lnTo>
                  <a:pt x="435" y="1266"/>
                </a:lnTo>
                <a:lnTo>
                  <a:pt x="435" y="1265"/>
                </a:lnTo>
                <a:lnTo>
                  <a:pt x="436" y="1265"/>
                </a:lnTo>
                <a:lnTo>
                  <a:pt x="436" y="1264"/>
                </a:lnTo>
                <a:lnTo>
                  <a:pt x="436" y="1262"/>
                </a:lnTo>
                <a:lnTo>
                  <a:pt x="436" y="1261"/>
                </a:lnTo>
                <a:lnTo>
                  <a:pt x="436" y="1259"/>
                </a:lnTo>
                <a:lnTo>
                  <a:pt x="438" y="1259"/>
                </a:lnTo>
                <a:lnTo>
                  <a:pt x="438" y="1258"/>
                </a:lnTo>
                <a:lnTo>
                  <a:pt x="439" y="1256"/>
                </a:lnTo>
                <a:lnTo>
                  <a:pt x="439" y="1255"/>
                </a:lnTo>
                <a:lnTo>
                  <a:pt x="439" y="1254"/>
                </a:lnTo>
                <a:lnTo>
                  <a:pt x="440" y="1253"/>
                </a:lnTo>
                <a:lnTo>
                  <a:pt x="440" y="1251"/>
                </a:lnTo>
                <a:lnTo>
                  <a:pt x="440" y="1249"/>
                </a:lnTo>
                <a:lnTo>
                  <a:pt x="439" y="1250"/>
                </a:lnTo>
                <a:lnTo>
                  <a:pt x="439" y="1249"/>
                </a:lnTo>
                <a:lnTo>
                  <a:pt x="439" y="1248"/>
                </a:lnTo>
                <a:lnTo>
                  <a:pt x="439" y="1247"/>
                </a:lnTo>
                <a:lnTo>
                  <a:pt x="440" y="1247"/>
                </a:lnTo>
                <a:lnTo>
                  <a:pt x="441" y="1247"/>
                </a:lnTo>
                <a:lnTo>
                  <a:pt x="442" y="1246"/>
                </a:lnTo>
                <a:lnTo>
                  <a:pt x="442" y="1245"/>
                </a:lnTo>
                <a:lnTo>
                  <a:pt x="442" y="1244"/>
                </a:lnTo>
                <a:lnTo>
                  <a:pt x="442" y="1242"/>
                </a:lnTo>
                <a:lnTo>
                  <a:pt x="442" y="1241"/>
                </a:lnTo>
                <a:lnTo>
                  <a:pt x="442" y="1240"/>
                </a:lnTo>
                <a:lnTo>
                  <a:pt x="443" y="1240"/>
                </a:lnTo>
                <a:lnTo>
                  <a:pt x="442" y="1239"/>
                </a:lnTo>
                <a:lnTo>
                  <a:pt x="442" y="1238"/>
                </a:lnTo>
                <a:lnTo>
                  <a:pt x="441" y="1238"/>
                </a:lnTo>
                <a:lnTo>
                  <a:pt x="440" y="1238"/>
                </a:lnTo>
                <a:lnTo>
                  <a:pt x="439" y="1238"/>
                </a:lnTo>
                <a:lnTo>
                  <a:pt x="438" y="1239"/>
                </a:lnTo>
                <a:lnTo>
                  <a:pt x="436" y="1239"/>
                </a:lnTo>
                <a:lnTo>
                  <a:pt x="435" y="1238"/>
                </a:lnTo>
                <a:lnTo>
                  <a:pt x="434" y="1238"/>
                </a:lnTo>
                <a:lnTo>
                  <a:pt x="434" y="1237"/>
                </a:lnTo>
                <a:lnTo>
                  <a:pt x="433" y="1237"/>
                </a:lnTo>
                <a:lnTo>
                  <a:pt x="433" y="1236"/>
                </a:lnTo>
                <a:lnTo>
                  <a:pt x="433" y="1234"/>
                </a:lnTo>
                <a:lnTo>
                  <a:pt x="434" y="1234"/>
                </a:lnTo>
                <a:lnTo>
                  <a:pt x="434" y="1233"/>
                </a:lnTo>
                <a:lnTo>
                  <a:pt x="434" y="1232"/>
                </a:lnTo>
                <a:lnTo>
                  <a:pt x="435" y="1232"/>
                </a:lnTo>
                <a:lnTo>
                  <a:pt x="435" y="1231"/>
                </a:lnTo>
                <a:lnTo>
                  <a:pt x="434" y="1225"/>
                </a:lnTo>
                <a:lnTo>
                  <a:pt x="435" y="1225"/>
                </a:lnTo>
                <a:lnTo>
                  <a:pt x="435" y="1223"/>
                </a:lnTo>
                <a:lnTo>
                  <a:pt x="435" y="1222"/>
                </a:lnTo>
                <a:lnTo>
                  <a:pt x="435" y="1221"/>
                </a:lnTo>
                <a:lnTo>
                  <a:pt x="436" y="1220"/>
                </a:lnTo>
                <a:lnTo>
                  <a:pt x="438" y="1220"/>
                </a:lnTo>
                <a:lnTo>
                  <a:pt x="438" y="1219"/>
                </a:lnTo>
                <a:lnTo>
                  <a:pt x="439" y="1217"/>
                </a:lnTo>
                <a:lnTo>
                  <a:pt x="439" y="1216"/>
                </a:lnTo>
                <a:lnTo>
                  <a:pt x="439" y="1215"/>
                </a:lnTo>
                <a:lnTo>
                  <a:pt x="440" y="1215"/>
                </a:lnTo>
                <a:lnTo>
                  <a:pt x="440" y="1214"/>
                </a:lnTo>
                <a:lnTo>
                  <a:pt x="441" y="1214"/>
                </a:lnTo>
                <a:lnTo>
                  <a:pt x="440" y="1213"/>
                </a:lnTo>
                <a:lnTo>
                  <a:pt x="440" y="1212"/>
                </a:lnTo>
                <a:lnTo>
                  <a:pt x="440" y="1211"/>
                </a:lnTo>
                <a:lnTo>
                  <a:pt x="440" y="1209"/>
                </a:lnTo>
                <a:lnTo>
                  <a:pt x="440" y="1208"/>
                </a:lnTo>
                <a:lnTo>
                  <a:pt x="440" y="1207"/>
                </a:lnTo>
                <a:lnTo>
                  <a:pt x="439" y="1207"/>
                </a:lnTo>
                <a:lnTo>
                  <a:pt x="439" y="1206"/>
                </a:lnTo>
                <a:lnTo>
                  <a:pt x="439" y="1207"/>
                </a:lnTo>
                <a:lnTo>
                  <a:pt x="438" y="1207"/>
                </a:lnTo>
                <a:lnTo>
                  <a:pt x="436" y="1207"/>
                </a:lnTo>
                <a:lnTo>
                  <a:pt x="436" y="1206"/>
                </a:lnTo>
                <a:lnTo>
                  <a:pt x="435" y="1206"/>
                </a:lnTo>
                <a:lnTo>
                  <a:pt x="434" y="1206"/>
                </a:lnTo>
                <a:lnTo>
                  <a:pt x="434" y="1207"/>
                </a:lnTo>
                <a:lnTo>
                  <a:pt x="433" y="1207"/>
                </a:lnTo>
                <a:lnTo>
                  <a:pt x="433" y="1208"/>
                </a:lnTo>
                <a:lnTo>
                  <a:pt x="432" y="1208"/>
                </a:lnTo>
                <a:lnTo>
                  <a:pt x="431" y="1209"/>
                </a:lnTo>
                <a:lnTo>
                  <a:pt x="430" y="1208"/>
                </a:lnTo>
                <a:lnTo>
                  <a:pt x="427" y="1208"/>
                </a:lnTo>
                <a:lnTo>
                  <a:pt x="426" y="1208"/>
                </a:lnTo>
                <a:lnTo>
                  <a:pt x="426" y="1211"/>
                </a:lnTo>
                <a:lnTo>
                  <a:pt x="422" y="1211"/>
                </a:lnTo>
                <a:lnTo>
                  <a:pt x="416" y="1211"/>
                </a:lnTo>
                <a:lnTo>
                  <a:pt x="415" y="1211"/>
                </a:lnTo>
                <a:lnTo>
                  <a:pt x="413" y="1209"/>
                </a:lnTo>
                <a:lnTo>
                  <a:pt x="410" y="1209"/>
                </a:lnTo>
                <a:lnTo>
                  <a:pt x="408" y="1209"/>
                </a:lnTo>
                <a:lnTo>
                  <a:pt x="407" y="1211"/>
                </a:lnTo>
                <a:lnTo>
                  <a:pt x="407" y="1213"/>
                </a:lnTo>
                <a:lnTo>
                  <a:pt x="407" y="1214"/>
                </a:lnTo>
                <a:lnTo>
                  <a:pt x="404" y="1214"/>
                </a:lnTo>
                <a:lnTo>
                  <a:pt x="401" y="1214"/>
                </a:lnTo>
                <a:lnTo>
                  <a:pt x="398" y="1214"/>
                </a:lnTo>
                <a:lnTo>
                  <a:pt x="398" y="1209"/>
                </a:lnTo>
                <a:lnTo>
                  <a:pt x="398" y="1205"/>
                </a:lnTo>
                <a:lnTo>
                  <a:pt x="399" y="1203"/>
                </a:lnTo>
                <a:lnTo>
                  <a:pt x="399" y="1200"/>
                </a:lnTo>
                <a:lnTo>
                  <a:pt x="400" y="1200"/>
                </a:lnTo>
                <a:lnTo>
                  <a:pt x="400" y="1198"/>
                </a:lnTo>
                <a:lnTo>
                  <a:pt x="400" y="1197"/>
                </a:lnTo>
                <a:lnTo>
                  <a:pt x="400" y="1196"/>
                </a:lnTo>
                <a:lnTo>
                  <a:pt x="401" y="1196"/>
                </a:lnTo>
                <a:lnTo>
                  <a:pt x="401" y="1195"/>
                </a:lnTo>
                <a:lnTo>
                  <a:pt x="404" y="1195"/>
                </a:lnTo>
                <a:lnTo>
                  <a:pt x="406" y="1194"/>
                </a:lnTo>
                <a:lnTo>
                  <a:pt x="412" y="1192"/>
                </a:lnTo>
                <a:lnTo>
                  <a:pt x="413" y="1192"/>
                </a:lnTo>
                <a:lnTo>
                  <a:pt x="414" y="1192"/>
                </a:lnTo>
                <a:lnTo>
                  <a:pt x="415" y="1192"/>
                </a:lnTo>
                <a:lnTo>
                  <a:pt x="416" y="1192"/>
                </a:lnTo>
                <a:lnTo>
                  <a:pt x="416" y="1194"/>
                </a:lnTo>
                <a:lnTo>
                  <a:pt x="417" y="1194"/>
                </a:lnTo>
                <a:lnTo>
                  <a:pt x="418" y="1194"/>
                </a:lnTo>
                <a:lnTo>
                  <a:pt x="420" y="1195"/>
                </a:lnTo>
                <a:lnTo>
                  <a:pt x="425" y="1195"/>
                </a:lnTo>
                <a:lnTo>
                  <a:pt x="425" y="1197"/>
                </a:lnTo>
                <a:lnTo>
                  <a:pt x="433" y="1197"/>
                </a:lnTo>
                <a:lnTo>
                  <a:pt x="433" y="1202"/>
                </a:lnTo>
                <a:lnTo>
                  <a:pt x="433" y="1203"/>
                </a:lnTo>
                <a:lnTo>
                  <a:pt x="434" y="1203"/>
                </a:lnTo>
                <a:lnTo>
                  <a:pt x="438" y="1203"/>
                </a:lnTo>
                <a:lnTo>
                  <a:pt x="438" y="1199"/>
                </a:lnTo>
                <a:lnTo>
                  <a:pt x="438" y="1196"/>
                </a:lnTo>
                <a:lnTo>
                  <a:pt x="438" y="1194"/>
                </a:lnTo>
                <a:lnTo>
                  <a:pt x="439" y="1194"/>
                </a:lnTo>
                <a:lnTo>
                  <a:pt x="439" y="1192"/>
                </a:lnTo>
                <a:lnTo>
                  <a:pt x="434" y="1192"/>
                </a:lnTo>
                <a:lnTo>
                  <a:pt x="426" y="1192"/>
                </a:lnTo>
                <a:lnTo>
                  <a:pt x="425" y="1191"/>
                </a:lnTo>
                <a:lnTo>
                  <a:pt x="425" y="1190"/>
                </a:lnTo>
                <a:lnTo>
                  <a:pt x="425" y="1189"/>
                </a:lnTo>
                <a:lnTo>
                  <a:pt x="425" y="1186"/>
                </a:lnTo>
                <a:lnTo>
                  <a:pt x="426" y="1186"/>
                </a:lnTo>
                <a:lnTo>
                  <a:pt x="426" y="1189"/>
                </a:lnTo>
                <a:lnTo>
                  <a:pt x="429" y="1189"/>
                </a:lnTo>
                <a:lnTo>
                  <a:pt x="438" y="1189"/>
                </a:lnTo>
                <a:lnTo>
                  <a:pt x="438" y="1188"/>
                </a:lnTo>
                <a:lnTo>
                  <a:pt x="435" y="1188"/>
                </a:lnTo>
                <a:lnTo>
                  <a:pt x="427" y="1188"/>
                </a:lnTo>
                <a:lnTo>
                  <a:pt x="427" y="1187"/>
                </a:lnTo>
                <a:lnTo>
                  <a:pt x="433" y="1187"/>
                </a:lnTo>
                <a:lnTo>
                  <a:pt x="438" y="1187"/>
                </a:lnTo>
                <a:lnTo>
                  <a:pt x="438" y="1184"/>
                </a:lnTo>
                <a:lnTo>
                  <a:pt x="438" y="1181"/>
                </a:lnTo>
                <a:lnTo>
                  <a:pt x="438" y="1180"/>
                </a:lnTo>
                <a:lnTo>
                  <a:pt x="438" y="1179"/>
                </a:lnTo>
                <a:lnTo>
                  <a:pt x="436" y="1179"/>
                </a:lnTo>
                <a:lnTo>
                  <a:pt x="435" y="1180"/>
                </a:lnTo>
                <a:lnTo>
                  <a:pt x="434" y="1180"/>
                </a:lnTo>
                <a:lnTo>
                  <a:pt x="433" y="1181"/>
                </a:lnTo>
                <a:lnTo>
                  <a:pt x="431" y="1181"/>
                </a:lnTo>
                <a:lnTo>
                  <a:pt x="430" y="1181"/>
                </a:lnTo>
                <a:lnTo>
                  <a:pt x="429" y="1181"/>
                </a:lnTo>
                <a:lnTo>
                  <a:pt x="429" y="1182"/>
                </a:lnTo>
                <a:lnTo>
                  <a:pt x="427" y="1182"/>
                </a:lnTo>
                <a:lnTo>
                  <a:pt x="426" y="1182"/>
                </a:lnTo>
                <a:lnTo>
                  <a:pt x="425" y="1182"/>
                </a:lnTo>
                <a:lnTo>
                  <a:pt x="425" y="1183"/>
                </a:lnTo>
                <a:lnTo>
                  <a:pt x="423" y="1183"/>
                </a:lnTo>
                <a:lnTo>
                  <a:pt x="421" y="1184"/>
                </a:lnTo>
                <a:lnTo>
                  <a:pt x="417" y="1186"/>
                </a:lnTo>
                <a:lnTo>
                  <a:pt x="412" y="1187"/>
                </a:lnTo>
                <a:lnTo>
                  <a:pt x="406" y="1189"/>
                </a:lnTo>
                <a:lnTo>
                  <a:pt x="400" y="1191"/>
                </a:lnTo>
                <a:lnTo>
                  <a:pt x="399" y="1191"/>
                </a:lnTo>
                <a:lnTo>
                  <a:pt x="398" y="1191"/>
                </a:lnTo>
                <a:lnTo>
                  <a:pt x="397" y="1190"/>
                </a:lnTo>
                <a:lnTo>
                  <a:pt x="397" y="1189"/>
                </a:lnTo>
                <a:lnTo>
                  <a:pt x="396" y="1189"/>
                </a:lnTo>
                <a:lnTo>
                  <a:pt x="395" y="1189"/>
                </a:lnTo>
                <a:lnTo>
                  <a:pt x="395" y="1188"/>
                </a:lnTo>
                <a:lnTo>
                  <a:pt x="394" y="1188"/>
                </a:lnTo>
                <a:lnTo>
                  <a:pt x="395" y="1188"/>
                </a:lnTo>
                <a:lnTo>
                  <a:pt x="395" y="1187"/>
                </a:lnTo>
                <a:lnTo>
                  <a:pt x="395" y="1186"/>
                </a:lnTo>
                <a:lnTo>
                  <a:pt x="396" y="1186"/>
                </a:lnTo>
                <a:lnTo>
                  <a:pt x="396" y="1184"/>
                </a:lnTo>
                <a:lnTo>
                  <a:pt x="396" y="1183"/>
                </a:lnTo>
                <a:lnTo>
                  <a:pt x="396" y="1182"/>
                </a:lnTo>
                <a:lnTo>
                  <a:pt x="396" y="1180"/>
                </a:lnTo>
                <a:lnTo>
                  <a:pt x="396" y="1179"/>
                </a:lnTo>
                <a:lnTo>
                  <a:pt x="396" y="1177"/>
                </a:lnTo>
                <a:lnTo>
                  <a:pt x="396" y="1175"/>
                </a:lnTo>
                <a:lnTo>
                  <a:pt x="397" y="1175"/>
                </a:lnTo>
                <a:lnTo>
                  <a:pt x="400" y="1175"/>
                </a:lnTo>
                <a:lnTo>
                  <a:pt x="407" y="1175"/>
                </a:lnTo>
                <a:lnTo>
                  <a:pt x="408" y="1175"/>
                </a:lnTo>
                <a:lnTo>
                  <a:pt x="410" y="1175"/>
                </a:lnTo>
                <a:lnTo>
                  <a:pt x="413" y="1175"/>
                </a:lnTo>
                <a:lnTo>
                  <a:pt x="414" y="1175"/>
                </a:lnTo>
                <a:lnTo>
                  <a:pt x="416" y="1175"/>
                </a:lnTo>
                <a:lnTo>
                  <a:pt x="422" y="1175"/>
                </a:lnTo>
                <a:lnTo>
                  <a:pt x="424" y="1175"/>
                </a:lnTo>
                <a:lnTo>
                  <a:pt x="426" y="1175"/>
                </a:lnTo>
                <a:lnTo>
                  <a:pt x="427" y="1175"/>
                </a:lnTo>
                <a:lnTo>
                  <a:pt x="429" y="1174"/>
                </a:lnTo>
                <a:lnTo>
                  <a:pt x="430" y="1174"/>
                </a:lnTo>
                <a:lnTo>
                  <a:pt x="431" y="1174"/>
                </a:lnTo>
                <a:lnTo>
                  <a:pt x="432" y="1174"/>
                </a:lnTo>
                <a:lnTo>
                  <a:pt x="433" y="1174"/>
                </a:lnTo>
                <a:lnTo>
                  <a:pt x="434" y="1174"/>
                </a:lnTo>
                <a:lnTo>
                  <a:pt x="435" y="1175"/>
                </a:lnTo>
                <a:lnTo>
                  <a:pt x="436" y="1175"/>
                </a:lnTo>
                <a:lnTo>
                  <a:pt x="438" y="1175"/>
                </a:lnTo>
                <a:lnTo>
                  <a:pt x="438" y="1174"/>
                </a:lnTo>
                <a:lnTo>
                  <a:pt x="436" y="1174"/>
                </a:lnTo>
                <a:lnTo>
                  <a:pt x="436" y="1173"/>
                </a:lnTo>
                <a:lnTo>
                  <a:pt x="427" y="1173"/>
                </a:lnTo>
                <a:lnTo>
                  <a:pt x="424" y="1173"/>
                </a:lnTo>
                <a:lnTo>
                  <a:pt x="424" y="1174"/>
                </a:lnTo>
                <a:lnTo>
                  <a:pt x="424" y="1173"/>
                </a:lnTo>
                <a:lnTo>
                  <a:pt x="424" y="1172"/>
                </a:lnTo>
                <a:lnTo>
                  <a:pt x="425" y="1172"/>
                </a:lnTo>
                <a:lnTo>
                  <a:pt x="426" y="1172"/>
                </a:lnTo>
                <a:lnTo>
                  <a:pt x="426" y="1171"/>
                </a:lnTo>
                <a:lnTo>
                  <a:pt x="427" y="1171"/>
                </a:lnTo>
                <a:lnTo>
                  <a:pt x="426" y="1171"/>
                </a:lnTo>
                <a:lnTo>
                  <a:pt x="425" y="1171"/>
                </a:lnTo>
                <a:lnTo>
                  <a:pt x="425" y="1170"/>
                </a:lnTo>
                <a:lnTo>
                  <a:pt x="424" y="1170"/>
                </a:lnTo>
                <a:lnTo>
                  <a:pt x="425" y="1170"/>
                </a:lnTo>
                <a:lnTo>
                  <a:pt x="429" y="1170"/>
                </a:lnTo>
                <a:lnTo>
                  <a:pt x="430" y="1170"/>
                </a:lnTo>
                <a:lnTo>
                  <a:pt x="432" y="1170"/>
                </a:lnTo>
                <a:lnTo>
                  <a:pt x="433" y="1170"/>
                </a:lnTo>
                <a:lnTo>
                  <a:pt x="435" y="1170"/>
                </a:lnTo>
                <a:lnTo>
                  <a:pt x="440" y="1170"/>
                </a:lnTo>
                <a:lnTo>
                  <a:pt x="442" y="1170"/>
                </a:lnTo>
                <a:lnTo>
                  <a:pt x="442" y="1167"/>
                </a:lnTo>
                <a:lnTo>
                  <a:pt x="438" y="1167"/>
                </a:lnTo>
                <a:lnTo>
                  <a:pt x="436" y="1167"/>
                </a:lnTo>
                <a:lnTo>
                  <a:pt x="435" y="1167"/>
                </a:lnTo>
                <a:lnTo>
                  <a:pt x="433" y="1167"/>
                </a:lnTo>
                <a:lnTo>
                  <a:pt x="432" y="1169"/>
                </a:lnTo>
                <a:lnTo>
                  <a:pt x="431" y="1169"/>
                </a:lnTo>
                <a:lnTo>
                  <a:pt x="427" y="1169"/>
                </a:lnTo>
                <a:lnTo>
                  <a:pt x="426" y="1169"/>
                </a:lnTo>
                <a:lnTo>
                  <a:pt x="425" y="1169"/>
                </a:lnTo>
                <a:lnTo>
                  <a:pt x="426" y="1169"/>
                </a:lnTo>
                <a:lnTo>
                  <a:pt x="427" y="1167"/>
                </a:lnTo>
                <a:lnTo>
                  <a:pt x="430" y="1167"/>
                </a:lnTo>
                <a:lnTo>
                  <a:pt x="431" y="1167"/>
                </a:lnTo>
                <a:lnTo>
                  <a:pt x="432" y="1166"/>
                </a:lnTo>
                <a:lnTo>
                  <a:pt x="433" y="1165"/>
                </a:lnTo>
                <a:lnTo>
                  <a:pt x="433" y="1164"/>
                </a:lnTo>
                <a:lnTo>
                  <a:pt x="433" y="1163"/>
                </a:lnTo>
                <a:lnTo>
                  <a:pt x="433" y="1161"/>
                </a:lnTo>
                <a:lnTo>
                  <a:pt x="433" y="1159"/>
                </a:lnTo>
                <a:lnTo>
                  <a:pt x="434" y="1159"/>
                </a:lnTo>
                <a:lnTo>
                  <a:pt x="434" y="1158"/>
                </a:lnTo>
                <a:lnTo>
                  <a:pt x="435" y="1158"/>
                </a:lnTo>
                <a:lnTo>
                  <a:pt x="436" y="1158"/>
                </a:lnTo>
                <a:lnTo>
                  <a:pt x="450" y="1159"/>
                </a:lnTo>
                <a:lnTo>
                  <a:pt x="450" y="1158"/>
                </a:lnTo>
                <a:lnTo>
                  <a:pt x="450" y="1157"/>
                </a:lnTo>
                <a:lnTo>
                  <a:pt x="450" y="1156"/>
                </a:lnTo>
                <a:lnTo>
                  <a:pt x="443" y="1157"/>
                </a:lnTo>
                <a:lnTo>
                  <a:pt x="441" y="1157"/>
                </a:lnTo>
                <a:lnTo>
                  <a:pt x="440" y="1157"/>
                </a:lnTo>
                <a:lnTo>
                  <a:pt x="438" y="1157"/>
                </a:lnTo>
                <a:lnTo>
                  <a:pt x="435" y="1156"/>
                </a:lnTo>
                <a:lnTo>
                  <a:pt x="433" y="1156"/>
                </a:lnTo>
                <a:lnTo>
                  <a:pt x="434" y="1155"/>
                </a:lnTo>
                <a:lnTo>
                  <a:pt x="435" y="1153"/>
                </a:lnTo>
                <a:lnTo>
                  <a:pt x="435" y="1152"/>
                </a:lnTo>
                <a:lnTo>
                  <a:pt x="435" y="1149"/>
                </a:lnTo>
                <a:lnTo>
                  <a:pt x="435" y="1150"/>
                </a:lnTo>
                <a:lnTo>
                  <a:pt x="434" y="1152"/>
                </a:lnTo>
                <a:lnTo>
                  <a:pt x="434" y="1153"/>
                </a:lnTo>
                <a:lnTo>
                  <a:pt x="434" y="1154"/>
                </a:lnTo>
                <a:lnTo>
                  <a:pt x="433" y="1155"/>
                </a:lnTo>
                <a:lnTo>
                  <a:pt x="433" y="1156"/>
                </a:lnTo>
                <a:lnTo>
                  <a:pt x="432" y="1156"/>
                </a:lnTo>
                <a:lnTo>
                  <a:pt x="430" y="1156"/>
                </a:lnTo>
                <a:lnTo>
                  <a:pt x="426" y="1155"/>
                </a:lnTo>
                <a:lnTo>
                  <a:pt x="424" y="1155"/>
                </a:lnTo>
                <a:lnTo>
                  <a:pt x="423" y="1155"/>
                </a:lnTo>
                <a:lnTo>
                  <a:pt x="422" y="1156"/>
                </a:lnTo>
                <a:lnTo>
                  <a:pt x="421" y="1156"/>
                </a:lnTo>
                <a:lnTo>
                  <a:pt x="420" y="1156"/>
                </a:lnTo>
                <a:lnTo>
                  <a:pt x="421" y="1155"/>
                </a:lnTo>
                <a:lnTo>
                  <a:pt x="421" y="1153"/>
                </a:lnTo>
                <a:lnTo>
                  <a:pt x="421" y="1152"/>
                </a:lnTo>
                <a:lnTo>
                  <a:pt x="421" y="1150"/>
                </a:lnTo>
                <a:lnTo>
                  <a:pt x="421" y="1149"/>
                </a:lnTo>
                <a:lnTo>
                  <a:pt x="422" y="1149"/>
                </a:lnTo>
                <a:lnTo>
                  <a:pt x="422" y="1150"/>
                </a:lnTo>
                <a:lnTo>
                  <a:pt x="423" y="1150"/>
                </a:lnTo>
                <a:lnTo>
                  <a:pt x="425" y="1150"/>
                </a:lnTo>
                <a:lnTo>
                  <a:pt x="426" y="1150"/>
                </a:lnTo>
                <a:lnTo>
                  <a:pt x="427" y="1149"/>
                </a:lnTo>
                <a:lnTo>
                  <a:pt x="427" y="1148"/>
                </a:lnTo>
                <a:lnTo>
                  <a:pt x="429" y="1148"/>
                </a:lnTo>
                <a:lnTo>
                  <a:pt x="429" y="1147"/>
                </a:lnTo>
                <a:lnTo>
                  <a:pt x="429" y="1146"/>
                </a:lnTo>
                <a:lnTo>
                  <a:pt x="429" y="1145"/>
                </a:lnTo>
                <a:lnTo>
                  <a:pt x="429" y="1144"/>
                </a:lnTo>
                <a:lnTo>
                  <a:pt x="427" y="1144"/>
                </a:lnTo>
                <a:lnTo>
                  <a:pt x="426" y="1144"/>
                </a:lnTo>
                <a:lnTo>
                  <a:pt x="426" y="1142"/>
                </a:lnTo>
                <a:lnTo>
                  <a:pt x="425" y="1142"/>
                </a:lnTo>
                <a:lnTo>
                  <a:pt x="424" y="1142"/>
                </a:lnTo>
                <a:lnTo>
                  <a:pt x="423" y="1142"/>
                </a:lnTo>
                <a:lnTo>
                  <a:pt x="421" y="1144"/>
                </a:lnTo>
                <a:lnTo>
                  <a:pt x="420" y="1145"/>
                </a:lnTo>
                <a:lnTo>
                  <a:pt x="420" y="1146"/>
                </a:lnTo>
                <a:lnTo>
                  <a:pt x="420" y="1147"/>
                </a:lnTo>
                <a:lnTo>
                  <a:pt x="421" y="1148"/>
                </a:lnTo>
                <a:lnTo>
                  <a:pt x="420" y="1148"/>
                </a:lnTo>
                <a:lnTo>
                  <a:pt x="420" y="1147"/>
                </a:lnTo>
                <a:lnTo>
                  <a:pt x="420" y="1146"/>
                </a:lnTo>
                <a:lnTo>
                  <a:pt x="418" y="1146"/>
                </a:lnTo>
                <a:lnTo>
                  <a:pt x="418" y="1145"/>
                </a:lnTo>
                <a:lnTo>
                  <a:pt x="418" y="1142"/>
                </a:lnTo>
                <a:lnTo>
                  <a:pt x="418" y="1141"/>
                </a:lnTo>
                <a:lnTo>
                  <a:pt x="418" y="1140"/>
                </a:lnTo>
                <a:lnTo>
                  <a:pt x="418" y="1139"/>
                </a:lnTo>
                <a:lnTo>
                  <a:pt x="420" y="1139"/>
                </a:lnTo>
                <a:lnTo>
                  <a:pt x="420" y="1138"/>
                </a:lnTo>
                <a:lnTo>
                  <a:pt x="420" y="1136"/>
                </a:lnTo>
                <a:lnTo>
                  <a:pt x="422" y="1138"/>
                </a:lnTo>
                <a:lnTo>
                  <a:pt x="421" y="1134"/>
                </a:lnTo>
                <a:lnTo>
                  <a:pt x="422" y="1134"/>
                </a:lnTo>
                <a:lnTo>
                  <a:pt x="422" y="1133"/>
                </a:lnTo>
                <a:lnTo>
                  <a:pt x="423" y="1133"/>
                </a:lnTo>
                <a:lnTo>
                  <a:pt x="425" y="1136"/>
                </a:lnTo>
                <a:lnTo>
                  <a:pt x="425" y="1134"/>
                </a:lnTo>
                <a:lnTo>
                  <a:pt x="424" y="1133"/>
                </a:lnTo>
                <a:lnTo>
                  <a:pt x="425" y="1133"/>
                </a:lnTo>
                <a:lnTo>
                  <a:pt x="429" y="1133"/>
                </a:lnTo>
                <a:lnTo>
                  <a:pt x="430" y="1136"/>
                </a:lnTo>
                <a:lnTo>
                  <a:pt x="431" y="1137"/>
                </a:lnTo>
                <a:lnTo>
                  <a:pt x="429" y="1133"/>
                </a:lnTo>
                <a:lnTo>
                  <a:pt x="432" y="1132"/>
                </a:lnTo>
                <a:lnTo>
                  <a:pt x="434" y="1136"/>
                </a:lnTo>
                <a:lnTo>
                  <a:pt x="435" y="1137"/>
                </a:lnTo>
                <a:lnTo>
                  <a:pt x="435" y="1144"/>
                </a:lnTo>
                <a:lnTo>
                  <a:pt x="435" y="1137"/>
                </a:lnTo>
                <a:lnTo>
                  <a:pt x="433" y="1133"/>
                </a:lnTo>
                <a:lnTo>
                  <a:pt x="433" y="1132"/>
                </a:lnTo>
                <a:lnTo>
                  <a:pt x="434" y="1132"/>
                </a:lnTo>
                <a:lnTo>
                  <a:pt x="435" y="1132"/>
                </a:lnTo>
                <a:lnTo>
                  <a:pt x="439" y="1137"/>
                </a:lnTo>
                <a:lnTo>
                  <a:pt x="439" y="1144"/>
                </a:lnTo>
                <a:lnTo>
                  <a:pt x="440" y="1144"/>
                </a:lnTo>
                <a:lnTo>
                  <a:pt x="440" y="1137"/>
                </a:lnTo>
                <a:lnTo>
                  <a:pt x="438" y="1134"/>
                </a:lnTo>
                <a:lnTo>
                  <a:pt x="436" y="1132"/>
                </a:lnTo>
                <a:lnTo>
                  <a:pt x="439" y="1132"/>
                </a:lnTo>
                <a:lnTo>
                  <a:pt x="440" y="1132"/>
                </a:lnTo>
                <a:lnTo>
                  <a:pt x="441" y="1132"/>
                </a:lnTo>
                <a:lnTo>
                  <a:pt x="443" y="1136"/>
                </a:lnTo>
                <a:lnTo>
                  <a:pt x="443" y="1144"/>
                </a:lnTo>
                <a:lnTo>
                  <a:pt x="443" y="1137"/>
                </a:lnTo>
                <a:lnTo>
                  <a:pt x="443" y="1136"/>
                </a:lnTo>
                <a:lnTo>
                  <a:pt x="441" y="1132"/>
                </a:lnTo>
                <a:lnTo>
                  <a:pt x="443" y="1132"/>
                </a:lnTo>
                <a:lnTo>
                  <a:pt x="444" y="1132"/>
                </a:lnTo>
                <a:lnTo>
                  <a:pt x="446" y="1132"/>
                </a:lnTo>
                <a:lnTo>
                  <a:pt x="447" y="1134"/>
                </a:lnTo>
                <a:lnTo>
                  <a:pt x="447" y="1144"/>
                </a:lnTo>
                <a:lnTo>
                  <a:pt x="448" y="1144"/>
                </a:lnTo>
                <a:lnTo>
                  <a:pt x="448" y="1136"/>
                </a:lnTo>
                <a:lnTo>
                  <a:pt x="447" y="1132"/>
                </a:lnTo>
                <a:lnTo>
                  <a:pt x="448" y="1132"/>
                </a:lnTo>
                <a:lnTo>
                  <a:pt x="450" y="1132"/>
                </a:lnTo>
                <a:lnTo>
                  <a:pt x="450" y="1131"/>
                </a:lnTo>
                <a:lnTo>
                  <a:pt x="446" y="1131"/>
                </a:lnTo>
                <a:lnTo>
                  <a:pt x="439" y="1131"/>
                </a:lnTo>
                <a:lnTo>
                  <a:pt x="438" y="1131"/>
                </a:lnTo>
                <a:lnTo>
                  <a:pt x="436" y="1131"/>
                </a:lnTo>
                <a:lnTo>
                  <a:pt x="435" y="1131"/>
                </a:lnTo>
                <a:lnTo>
                  <a:pt x="435" y="1130"/>
                </a:lnTo>
                <a:lnTo>
                  <a:pt x="435" y="1129"/>
                </a:lnTo>
                <a:lnTo>
                  <a:pt x="436" y="1129"/>
                </a:lnTo>
                <a:lnTo>
                  <a:pt x="436" y="1128"/>
                </a:lnTo>
                <a:lnTo>
                  <a:pt x="438" y="1128"/>
                </a:lnTo>
                <a:lnTo>
                  <a:pt x="438" y="1127"/>
                </a:lnTo>
                <a:lnTo>
                  <a:pt x="438" y="1128"/>
                </a:lnTo>
                <a:lnTo>
                  <a:pt x="438" y="1127"/>
                </a:lnTo>
                <a:lnTo>
                  <a:pt x="436" y="1125"/>
                </a:lnTo>
                <a:lnTo>
                  <a:pt x="436" y="1124"/>
                </a:lnTo>
                <a:lnTo>
                  <a:pt x="436" y="1123"/>
                </a:lnTo>
                <a:lnTo>
                  <a:pt x="436" y="1122"/>
                </a:lnTo>
                <a:lnTo>
                  <a:pt x="438" y="1122"/>
                </a:lnTo>
                <a:lnTo>
                  <a:pt x="439" y="1122"/>
                </a:lnTo>
                <a:lnTo>
                  <a:pt x="440" y="1122"/>
                </a:lnTo>
                <a:lnTo>
                  <a:pt x="441" y="1122"/>
                </a:lnTo>
                <a:lnTo>
                  <a:pt x="442" y="1122"/>
                </a:lnTo>
                <a:lnTo>
                  <a:pt x="441" y="1122"/>
                </a:lnTo>
                <a:lnTo>
                  <a:pt x="441" y="1121"/>
                </a:lnTo>
                <a:lnTo>
                  <a:pt x="440" y="1121"/>
                </a:lnTo>
                <a:lnTo>
                  <a:pt x="439" y="1122"/>
                </a:lnTo>
                <a:lnTo>
                  <a:pt x="438" y="1122"/>
                </a:lnTo>
                <a:lnTo>
                  <a:pt x="438" y="1121"/>
                </a:lnTo>
                <a:lnTo>
                  <a:pt x="436" y="1121"/>
                </a:lnTo>
                <a:lnTo>
                  <a:pt x="435" y="1121"/>
                </a:lnTo>
                <a:lnTo>
                  <a:pt x="435" y="1120"/>
                </a:lnTo>
                <a:lnTo>
                  <a:pt x="434" y="1119"/>
                </a:lnTo>
                <a:lnTo>
                  <a:pt x="434" y="1117"/>
                </a:lnTo>
                <a:lnTo>
                  <a:pt x="434" y="1116"/>
                </a:lnTo>
                <a:lnTo>
                  <a:pt x="434" y="1115"/>
                </a:lnTo>
                <a:lnTo>
                  <a:pt x="434" y="1113"/>
                </a:lnTo>
                <a:lnTo>
                  <a:pt x="438" y="1113"/>
                </a:lnTo>
                <a:lnTo>
                  <a:pt x="439" y="1113"/>
                </a:lnTo>
                <a:lnTo>
                  <a:pt x="444" y="1113"/>
                </a:lnTo>
                <a:lnTo>
                  <a:pt x="451" y="1113"/>
                </a:lnTo>
                <a:lnTo>
                  <a:pt x="450" y="1113"/>
                </a:lnTo>
                <a:lnTo>
                  <a:pt x="443" y="1113"/>
                </a:lnTo>
                <a:lnTo>
                  <a:pt x="440" y="1113"/>
                </a:lnTo>
                <a:lnTo>
                  <a:pt x="434" y="1113"/>
                </a:lnTo>
                <a:lnTo>
                  <a:pt x="434" y="1112"/>
                </a:lnTo>
                <a:lnTo>
                  <a:pt x="434" y="1110"/>
                </a:lnTo>
                <a:lnTo>
                  <a:pt x="434" y="1108"/>
                </a:lnTo>
                <a:lnTo>
                  <a:pt x="434" y="1106"/>
                </a:lnTo>
                <a:lnTo>
                  <a:pt x="434" y="1104"/>
                </a:lnTo>
                <a:lnTo>
                  <a:pt x="434" y="1103"/>
                </a:lnTo>
                <a:lnTo>
                  <a:pt x="434" y="1099"/>
                </a:lnTo>
                <a:lnTo>
                  <a:pt x="434" y="1098"/>
                </a:lnTo>
                <a:lnTo>
                  <a:pt x="434" y="1097"/>
                </a:lnTo>
                <a:lnTo>
                  <a:pt x="434" y="1095"/>
                </a:lnTo>
                <a:lnTo>
                  <a:pt x="434" y="1094"/>
                </a:lnTo>
                <a:lnTo>
                  <a:pt x="434" y="1088"/>
                </a:lnTo>
                <a:lnTo>
                  <a:pt x="436" y="1087"/>
                </a:lnTo>
                <a:lnTo>
                  <a:pt x="439" y="1087"/>
                </a:lnTo>
                <a:lnTo>
                  <a:pt x="441" y="1087"/>
                </a:lnTo>
                <a:lnTo>
                  <a:pt x="443" y="1087"/>
                </a:lnTo>
                <a:lnTo>
                  <a:pt x="444" y="1087"/>
                </a:lnTo>
                <a:lnTo>
                  <a:pt x="446" y="1087"/>
                </a:lnTo>
                <a:lnTo>
                  <a:pt x="446" y="1088"/>
                </a:lnTo>
                <a:lnTo>
                  <a:pt x="447" y="1090"/>
                </a:lnTo>
                <a:lnTo>
                  <a:pt x="448" y="1090"/>
                </a:lnTo>
                <a:lnTo>
                  <a:pt x="450" y="1090"/>
                </a:lnTo>
                <a:lnTo>
                  <a:pt x="453" y="1090"/>
                </a:lnTo>
                <a:lnTo>
                  <a:pt x="453" y="1089"/>
                </a:lnTo>
                <a:lnTo>
                  <a:pt x="452" y="1089"/>
                </a:lnTo>
                <a:lnTo>
                  <a:pt x="451" y="1089"/>
                </a:lnTo>
                <a:lnTo>
                  <a:pt x="450" y="1089"/>
                </a:lnTo>
                <a:lnTo>
                  <a:pt x="448" y="1089"/>
                </a:lnTo>
                <a:lnTo>
                  <a:pt x="448" y="1087"/>
                </a:lnTo>
                <a:lnTo>
                  <a:pt x="447" y="1087"/>
                </a:lnTo>
                <a:lnTo>
                  <a:pt x="447" y="1086"/>
                </a:lnTo>
                <a:lnTo>
                  <a:pt x="446" y="1086"/>
                </a:lnTo>
                <a:lnTo>
                  <a:pt x="443" y="1086"/>
                </a:lnTo>
                <a:lnTo>
                  <a:pt x="442" y="1086"/>
                </a:lnTo>
                <a:lnTo>
                  <a:pt x="441" y="1086"/>
                </a:lnTo>
                <a:lnTo>
                  <a:pt x="440" y="1086"/>
                </a:lnTo>
                <a:lnTo>
                  <a:pt x="439" y="1086"/>
                </a:lnTo>
                <a:lnTo>
                  <a:pt x="438" y="1086"/>
                </a:lnTo>
                <a:lnTo>
                  <a:pt x="436" y="1086"/>
                </a:lnTo>
                <a:lnTo>
                  <a:pt x="436" y="1085"/>
                </a:lnTo>
                <a:lnTo>
                  <a:pt x="436" y="1083"/>
                </a:lnTo>
                <a:lnTo>
                  <a:pt x="435" y="1082"/>
                </a:lnTo>
                <a:lnTo>
                  <a:pt x="435" y="1081"/>
                </a:lnTo>
                <a:lnTo>
                  <a:pt x="434" y="1081"/>
                </a:lnTo>
                <a:lnTo>
                  <a:pt x="430" y="1081"/>
                </a:lnTo>
                <a:lnTo>
                  <a:pt x="427" y="1081"/>
                </a:lnTo>
                <a:lnTo>
                  <a:pt x="425" y="1080"/>
                </a:lnTo>
                <a:lnTo>
                  <a:pt x="424" y="1080"/>
                </a:lnTo>
                <a:lnTo>
                  <a:pt x="423" y="1078"/>
                </a:lnTo>
                <a:lnTo>
                  <a:pt x="422" y="1077"/>
                </a:lnTo>
                <a:lnTo>
                  <a:pt x="421" y="1074"/>
                </a:lnTo>
                <a:lnTo>
                  <a:pt x="421" y="1073"/>
                </a:lnTo>
                <a:lnTo>
                  <a:pt x="421" y="1072"/>
                </a:lnTo>
                <a:lnTo>
                  <a:pt x="422" y="1071"/>
                </a:lnTo>
                <a:lnTo>
                  <a:pt x="423" y="1071"/>
                </a:lnTo>
                <a:lnTo>
                  <a:pt x="424" y="1072"/>
                </a:lnTo>
                <a:lnTo>
                  <a:pt x="424" y="1073"/>
                </a:lnTo>
                <a:lnTo>
                  <a:pt x="424" y="1074"/>
                </a:lnTo>
                <a:lnTo>
                  <a:pt x="425" y="1074"/>
                </a:lnTo>
                <a:lnTo>
                  <a:pt x="425" y="1075"/>
                </a:lnTo>
                <a:lnTo>
                  <a:pt x="426" y="1077"/>
                </a:lnTo>
                <a:lnTo>
                  <a:pt x="427" y="1077"/>
                </a:lnTo>
                <a:lnTo>
                  <a:pt x="429" y="1077"/>
                </a:lnTo>
                <a:lnTo>
                  <a:pt x="434" y="1078"/>
                </a:lnTo>
                <a:lnTo>
                  <a:pt x="435" y="1077"/>
                </a:lnTo>
                <a:lnTo>
                  <a:pt x="435" y="1075"/>
                </a:lnTo>
                <a:lnTo>
                  <a:pt x="435" y="1074"/>
                </a:lnTo>
                <a:lnTo>
                  <a:pt x="434" y="1074"/>
                </a:lnTo>
                <a:lnTo>
                  <a:pt x="433" y="1074"/>
                </a:lnTo>
                <a:lnTo>
                  <a:pt x="432" y="1074"/>
                </a:lnTo>
                <a:lnTo>
                  <a:pt x="430" y="1074"/>
                </a:lnTo>
                <a:lnTo>
                  <a:pt x="427" y="1074"/>
                </a:lnTo>
                <a:lnTo>
                  <a:pt x="426" y="1073"/>
                </a:lnTo>
                <a:lnTo>
                  <a:pt x="426" y="1072"/>
                </a:lnTo>
                <a:lnTo>
                  <a:pt x="427" y="1071"/>
                </a:lnTo>
                <a:lnTo>
                  <a:pt x="429" y="1071"/>
                </a:lnTo>
                <a:lnTo>
                  <a:pt x="432" y="1071"/>
                </a:lnTo>
                <a:lnTo>
                  <a:pt x="434" y="1071"/>
                </a:lnTo>
                <a:lnTo>
                  <a:pt x="435" y="1071"/>
                </a:lnTo>
                <a:lnTo>
                  <a:pt x="435" y="1070"/>
                </a:lnTo>
                <a:lnTo>
                  <a:pt x="435" y="1069"/>
                </a:lnTo>
                <a:lnTo>
                  <a:pt x="434" y="1069"/>
                </a:lnTo>
                <a:lnTo>
                  <a:pt x="430" y="1067"/>
                </a:lnTo>
                <a:lnTo>
                  <a:pt x="426" y="1069"/>
                </a:lnTo>
                <a:lnTo>
                  <a:pt x="426" y="1067"/>
                </a:lnTo>
                <a:lnTo>
                  <a:pt x="425" y="1067"/>
                </a:lnTo>
                <a:lnTo>
                  <a:pt x="425" y="1066"/>
                </a:lnTo>
                <a:lnTo>
                  <a:pt x="425" y="1065"/>
                </a:lnTo>
                <a:lnTo>
                  <a:pt x="425" y="1064"/>
                </a:lnTo>
                <a:lnTo>
                  <a:pt x="426" y="1064"/>
                </a:lnTo>
                <a:lnTo>
                  <a:pt x="430" y="1064"/>
                </a:lnTo>
                <a:lnTo>
                  <a:pt x="434" y="1064"/>
                </a:lnTo>
                <a:lnTo>
                  <a:pt x="435" y="1064"/>
                </a:lnTo>
                <a:lnTo>
                  <a:pt x="435" y="1063"/>
                </a:lnTo>
                <a:lnTo>
                  <a:pt x="435" y="1062"/>
                </a:lnTo>
                <a:lnTo>
                  <a:pt x="434" y="1062"/>
                </a:lnTo>
                <a:lnTo>
                  <a:pt x="432" y="1062"/>
                </a:lnTo>
                <a:lnTo>
                  <a:pt x="429" y="1062"/>
                </a:lnTo>
                <a:lnTo>
                  <a:pt x="427" y="1062"/>
                </a:lnTo>
                <a:lnTo>
                  <a:pt x="427" y="1061"/>
                </a:lnTo>
                <a:lnTo>
                  <a:pt x="426" y="1061"/>
                </a:lnTo>
                <a:lnTo>
                  <a:pt x="426" y="1060"/>
                </a:lnTo>
                <a:lnTo>
                  <a:pt x="427" y="1058"/>
                </a:lnTo>
                <a:lnTo>
                  <a:pt x="429" y="1058"/>
                </a:lnTo>
                <a:lnTo>
                  <a:pt x="434" y="1058"/>
                </a:lnTo>
                <a:lnTo>
                  <a:pt x="435" y="1057"/>
                </a:lnTo>
                <a:lnTo>
                  <a:pt x="436" y="1057"/>
                </a:lnTo>
                <a:lnTo>
                  <a:pt x="438" y="1056"/>
                </a:lnTo>
                <a:lnTo>
                  <a:pt x="440" y="1056"/>
                </a:lnTo>
                <a:lnTo>
                  <a:pt x="441" y="1056"/>
                </a:lnTo>
                <a:lnTo>
                  <a:pt x="442" y="1057"/>
                </a:lnTo>
                <a:lnTo>
                  <a:pt x="443" y="1058"/>
                </a:lnTo>
                <a:lnTo>
                  <a:pt x="444" y="1060"/>
                </a:lnTo>
                <a:lnTo>
                  <a:pt x="444" y="1061"/>
                </a:lnTo>
                <a:lnTo>
                  <a:pt x="446" y="1063"/>
                </a:lnTo>
                <a:lnTo>
                  <a:pt x="447" y="1064"/>
                </a:lnTo>
                <a:lnTo>
                  <a:pt x="447" y="1065"/>
                </a:lnTo>
                <a:lnTo>
                  <a:pt x="447" y="1066"/>
                </a:lnTo>
                <a:lnTo>
                  <a:pt x="448" y="1067"/>
                </a:lnTo>
                <a:lnTo>
                  <a:pt x="448" y="1069"/>
                </a:lnTo>
                <a:lnTo>
                  <a:pt x="449" y="1069"/>
                </a:lnTo>
                <a:lnTo>
                  <a:pt x="452" y="1070"/>
                </a:lnTo>
                <a:lnTo>
                  <a:pt x="453" y="1070"/>
                </a:lnTo>
                <a:lnTo>
                  <a:pt x="456" y="1070"/>
                </a:lnTo>
                <a:lnTo>
                  <a:pt x="458" y="1070"/>
                </a:lnTo>
                <a:lnTo>
                  <a:pt x="459" y="1070"/>
                </a:lnTo>
                <a:lnTo>
                  <a:pt x="460" y="1070"/>
                </a:lnTo>
                <a:lnTo>
                  <a:pt x="461" y="1070"/>
                </a:lnTo>
                <a:lnTo>
                  <a:pt x="461" y="1069"/>
                </a:lnTo>
                <a:lnTo>
                  <a:pt x="461" y="1067"/>
                </a:lnTo>
                <a:lnTo>
                  <a:pt x="461" y="1066"/>
                </a:lnTo>
                <a:lnTo>
                  <a:pt x="460" y="1066"/>
                </a:lnTo>
                <a:lnTo>
                  <a:pt x="460" y="1067"/>
                </a:lnTo>
                <a:lnTo>
                  <a:pt x="459" y="1069"/>
                </a:lnTo>
                <a:lnTo>
                  <a:pt x="458" y="1069"/>
                </a:lnTo>
                <a:lnTo>
                  <a:pt x="457" y="1069"/>
                </a:lnTo>
                <a:lnTo>
                  <a:pt x="455" y="1069"/>
                </a:lnTo>
                <a:lnTo>
                  <a:pt x="453" y="1069"/>
                </a:lnTo>
                <a:lnTo>
                  <a:pt x="452" y="1069"/>
                </a:lnTo>
                <a:lnTo>
                  <a:pt x="451" y="1069"/>
                </a:lnTo>
                <a:lnTo>
                  <a:pt x="450" y="1069"/>
                </a:lnTo>
                <a:lnTo>
                  <a:pt x="449" y="1069"/>
                </a:lnTo>
                <a:lnTo>
                  <a:pt x="448" y="1067"/>
                </a:lnTo>
                <a:lnTo>
                  <a:pt x="448" y="1065"/>
                </a:lnTo>
                <a:lnTo>
                  <a:pt x="447" y="1063"/>
                </a:lnTo>
                <a:lnTo>
                  <a:pt x="447" y="1062"/>
                </a:lnTo>
                <a:lnTo>
                  <a:pt x="446" y="1061"/>
                </a:lnTo>
                <a:lnTo>
                  <a:pt x="444" y="1060"/>
                </a:lnTo>
                <a:lnTo>
                  <a:pt x="444" y="1058"/>
                </a:lnTo>
                <a:lnTo>
                  <a:pt x="443" y="1056"/>
                </a:lnTo>
                <a:lnTo>
                  <a:pt x="443" y="1054"/>
                </a:lnTo>
                <a:lnTo>
                  <a:pt x="443" y="1053"/>
                </a:lnTo>
                <a:lnTo>
                  <a:pt x="443" y="1052"/>
                </a:lnTo>
                <a:lnTo>
                  <a:pt x="443" y="1053"/>
                </a:lnTo>
                <a:lnTo>
                  <a:pt x="442" y="1054"/>
                </a:lnTo>
                <a:lnTo>
                  <a:pt x="442" y="1055"/>
                </a:lnTo>
                <a:lnTo>
                  <a:pt x="441" y="1055"/>
                </a:lnTo>
                <a:lnTo>
                  <a:pt x="440" y="1055"/>
                </a:lnTo>
                <a:lnTo>
                  <a:pt x="431" y="1055"/>
                </a:lnTo>
                <a:lnTo>
                  <a:pt x="427" y="1055"/>
                </a:lnTo>
                <a:lnTo>
                  <a:pt x="426" y="1056"/>
                </a:lnTo>
                <a:lnTo>
                  <a:pt x="425" y="1056"/>
                </a:lnTo>
                <a:lnTo>
                  <a:pt x="425" y="1058"/>
                </a:lnTo>
                <a:lnTo>
                  <a:pt x="424" y="1058"/>
                </a:lnTo>
                <a:lnTo>
                  <a:pt x="424" y="1060"/>
                </a:lnTo>
                <a:lnTo>
                  <a:pt x="424" y="1061"/>
                </a:lnTo>
                <a:lnTo>
                  <a:pt x="423" y="1062"/>
                </a:lnTo>
                <a:lnTo>
                  <a:pt x="422" y="1062"/>
                </a:lnTo>
                <a:lnTo>
                  <a:pt x="421" y="1061"/>
                </a:lnTo>
                <a:lnTo>
                  <a:pt x="421" y="1058"/>
                </a:lnTo>
                <a:lnTo>
                  <a:pt x="421" y="1057"/>
                </a:lnTo>
                <a:lnTo>
                  <a:pt x="422" y="1055"/>
                </a:lnTo>
                <a:lnTo>
                  <a:pt x="423" y="1054"/>
                </a:lnTo>
                <a:lnTo>
                  <a:pt x="424" y="1053"/>
                </a:lnTo>
                <a:lnTo>
                  <a:pt x="425" y="1053"/>
                </a:lnTo>
                <a:lnTo>
                  <a:pt x="426" y="1052"/>
                </a:lnTo>
                <a:lnTo>
                  <a:pt x="429" y="1052"/>
                </a:lnTo>
                <a:lnTo>
                  <a:pt x="431" y="1052"/>
                </a:lnTo>
                <a:lnTo>
                  <a:pt x="436" y="1052"/>
                </a:lnTo>
                <a:lnTo>
                  <a:pt x="440" y="1050"/>
                </a:lnTo>
                <a:lnTo>
                  <a:pt x="441" y="1050"/>
                </a:lnTo>
                <a:lnTo>
                  <a:pt x="442" y="1049"/>
                </a:lnTo>
                <a:lnTo>
                  <a:pt x="442" y="1048"/>
                </a:lnTo>
                <a:lnTo>
                  <a:pt x="442" y="1047"/>
                </a:lnTo>
                <a:lnTo>
                  <a:pt x="442" y="1046"/>
                </a:lnTo>
                <a:lnTo>
                  <a:pt x="442" y="1045"/>
                </a:lnTo>
                <a:lnTo>
                  <a:pt x="443" y="1046"/>
                </a:lnTo>
                <a:lnTo>
                  <a:pt x="444" y="1045"/>
                </a:lnTo>
                <a:lnTo>
                  <a:pt x="444" y="1044"/>
                </a:lnTo>
                <a:lnTo>
                  <a:pt x="442" y="1044"/>
                </a:lnTo>
                <a:lnTo>
                  <a:pt x="439" y="1044"/>
                </a:lnTo>
                <a:lnTo>
                  <a:pt x="435" y="1044"/>
                </a:lnTo>
                <a:lnTo>
                  <a:pt x="434" y="1044"/>
                </a:lnTo>
                <a:lnTo>
                  <a:pt x="433" y="1045"/>
                </a:lnTo>
                <a:lnTo>
                  <a:pt x="432" y="1045"/>
                </a:lnTo>
                <a:lnTo>
                  <a:pt x="430" y="1045"/>
                </a:lnTo>
                <a:lnTo>
                  <a:pt x="429" y="1045"/>
                </a:lnTo>
                <a:lnTo>
                  <a:pt x="429" y="1044"/>
                </a:lnTo>
                <a:lnTo>
                  <a:pt x="429" y="1043"/>
                </a:lnTo>
                <a:lnTo>
                  <a:pt x="432" y="1041"/>
                </a:lnTo>
                <a:lnTo>
                  <a:pt x="433" y="1040"/>
                </a:lnTo>
                <a:lnTo>
                  <a:pt x="438" y="1040"/>
                </a:lnTo>
                <a:lnTo>
                  <a:pt x="442" y="1040"/>
                </a:lnTo>
                <a:lnTo>
                  <a:pt x="444" y="1040"/>
                </a:lnTo>
                <a:lnTo>
                  <a:pt x="446" y="1039"/>
                </a:lnTo>
                <a:lnTo>
                  <a:pt x="451" y="1039"/>
                </a:lnTo>
                <a:lnTo>
                  <a:pt x="453" y="1039"/>
                </a:lnTo>
                <a:lnTo>
                  <a:pt x="455" y="1039"/>
                </a:lnTo>
                <a:lnTo>
                  <a:pt x="457" y="1039"/>
                </a:lnTo>
                <a:lnTo>
                  <a:pt x="458" y="1039"/>
                </a:lnTo>
                <a:lnTo>
                  <a:pt x="459" y="1039"/>
                </a:lnTo>
                <a:lnTo>
                  <a:pt x="459" y="1043"/>
                </a:lnTo>
                <a:lnTo>
                  <a:pt x="460" y="1043"/>
                </a:lnTo>
                <a:lnTo>
                  <a:pt x="460" y="1039"/>
                </a:lnTo>
                <a:lnTo>
                  <a:pt x="460" y="1037"/>
                </a:lnTo>
                <a:lnTo>
                  <a:pt x="459" y="1038"/>
                </a:lnTo>
                <a:lnTo>
                  <a:pt x="459" y="1039"/>
                </a:lnTo>
                <a:lnTo>
                  <a:pt x="457" y="1039"/>
                </a:lnTo>
                <a:lnTo>
                  <a:pt x="456" y="1039"/>
                </a:lnTo>
                <a:lnTo>
                  <a:pt x="455" y="1039"/>
                </a:lnTo>
                <a:lnTo>
                  <a:pt x="451" y="1039"/>
                </a:lnTo>
                <a:lnTo>
                  <a:pt x="444" y="1039"/>
                </a:lnTo>
                <a:lnTo>
                  <a:pt x="438" y="1039"/>
                </a:lnTo>
                <a:lnTo>
                  <a:pt x="438" y="1037"/>
                </a:lnTo>
                <a:lnTo>
                  <a:pt x="438" y="1036"/>
                </a:lnTo>
                <a:lnTo>
                  <a:pt x="453" y="1036"/>
                </a:lnTo>
                <a:lnTo>
                  <a:pt x="453" y="1035"/>
                </a:lnTo>
                <a:lnTo>
                  <a:pt x="438" y="1035"/>
                </a:lnTo>
                <a:lnTo>
                  <a:pt x="438" y="1032"/>
                </a:lnTo>
                <a:lnTo>
                  <a:pt x="438" y="1031"/>
                </a:lnTo>
                <a:lnTo>
                  <a:pt x="442" y="1031"/>
                </a:lnTo>
                <a:lnTo>
                  <a:pt x="452" y="1031"/>
                </a:lnTo>
                <a:lnTo>
                  <a:pt x="444" y="1031"/>
                </a:lnTo>
                <a:lnTo>
                  <a:pt x="438" y="1031"/>
                </a:lnTo>
                <a:lnTo>
                  <a:pt x="438" y="1030"/>
                </a:lnTo>
                <a:lnTo>
                  <a:pt x="438" y="1028"/>
                </a:lnTo>
                <a:lnTo>
                  <a:pt x="446" y="1028"/>
                </a:lnTo>
                <a:lnTo>
                  <a:pt x="451" y="1028"/>
                </a:lnTo>
                <a:lnTo>
                  <a:pt x="452" y="1028"/>
                </a:lnTo>
                <a:lnTo>
                  <a:pt x="452" y="1027"/>
                </a:lnTo>
                <a:lnTo>
                  <a:pt x="451" y="1023"/>
                </a:lnTo>
                <a:lnTo>
                  <a:pt x="451" y="1025"/>
                </a:lnTo>
                <a:lnTo>
                  <a:pt x="451" y="1027"/>
                </a:lnTo>
                <a:lnTo>
                  <a:pt x="450" y="1027"/>
                </a:lnTo>
                <a:lnTo>
                  <a:pt x="448" y="1027"/>
                </a:lnTo>
                <a:lnTo>
                  <a:pt x="447" y="1027"/>
                </a:lnTo>
                <a:lnTo>
                  <a:pt x="444" y="1027"/>
                </a:lnTo>
                <a:lnTo>
                  <a:pt x="434" y="1027"/>
                </a:lnTo>
                <a:lnTo>
                  <a:pt x="432" y="1027"/>
                </a:lnTo>
                <a:lnTo>
                  <a:pt x="431" y="1025"/>
                </a:lnTo>
                <a:lnTo>
                  <a:pt x="430" y="1024"/>
                </a:lnTo>
                <a:lnTo>
                  <a:pt x="429" y="1023"/>
                </a:lnTo>
                <a:lnTo>
                  <a:pt x="427" y="1021"/>
                </a:lnTo>
                <a:lnTo>
                  <a:pt x="427" y="1020"/>
                </a:lnTo>
                <a:lnTo>
                  <a:pt x="427" y="1019"/>
                </a:lnTo>
                <a:lnTo>
                  <a:pt x="430" y="1019"/>
                </a:lnTo>
                <a:lnTo>
                  <a:pt x="433" y="1019"/>
                </a:lnTo>
                <a:lnTo>
                  <a:pt x="440" y="1019"/>
                </a:lnTo>
                <a:lnTo>
                  <a:pt x="447" y="1019"/>
                </a:lnTo>
                <a:lnTo>
                  <a:pt x="449" y="1019"/>
                </a:lnTo>
                <a:lnTo>
                  <a:pt x="450" y="1020"/>
                </a:lnTo>
                <a:lnTo>
                  <a:pt x="450" y="1021"/>
                </a:lnTo>
                <a:lnTo>
                  <a:pt x="451" y="1022"/>
                </a:lnTo>
                <a:lnTo>
                  <a:pt x="452" y="1022"/>
                </a:lnTo>
                <a:lnTo>
                  <a:pt x="452" y="1021"/>
                </a:lnTo>
                <a:lnTo>
                  <a:pt x="451" y="1020"/>
                </a:lnTo>
                <a:lnTo>
                  <a:pt x="451" y="1019"/>
                </a:lnTo>
                <a:lnTo>
                  <a:pt x="452" y="1019"/>
                </a:lnTo>
                <a:lnTo>
                  <a:pt x="453" y="1019"/>
                </a:lnTo>
                <a:lnTo>
                  <a:pt x="456" y="1019"/>
                </a:lnTo>
                <a:lnTo>
                  <a:pt x="458" y="1019"/>
                </a:lnTo>
                <a:lnTo>
                  <a:pt x="459" y="1019"/>
                </a:lnTo>
                <a:lnTo>
                  <a:pt x="459" y="1018"/>
                </a:lnTo>
                <a:lnTo>
                  <a:pt x="458" y="1018"/>
                </a:lnTo>
                <a:lnTo>
                  <a:pt x="455" y="1018"/>
                </a:lnTo>
                <a:lnTo>
                  <a:pt x="453" y="1018"/>
                </a:lnTo>
                <a:lnTo>
                  <a:pt x="451" y="1018"/>
                </a:lnTo>
                <a:lnTo>
                  <a:pt x="450" y="1018"/>
                </a:lnTo>
                <a:lnTo>
                  <a:pt x="450" y="1016"/>
                </a:lnTo>
                <a:lnTo>
                  <a:pt x="450" y="1015"/>
                </a:lnTo>
                <a:lnTo>
                  <a:pt x="450" y="1014"/>
                </a:lnTo>
                <a:lnTo>
                  <a:pt x="449" y="1014"/>
                </a:lnTo>
                <a:lnTo>
                  <a:pt x="449" y="1013"/>
                </a:lnTo>
                <a:lnTo>
                  <a:pt x="449" y="1012"/>
                </a:lnTo>
                <a:lnTo>
                  <a:pt x="449" y="1010"/>
                </a:lnTo>
                <a:lnTo>
                  <a:pt x="449" y="1008"/>
                </a:lnTo>
                <a:lnTo>
                  <a:pt x="448" y="1008"/>
                </a:lnTo>
                <a:lnTo>
                  <a:pt x="447" y="1008"/>
                </a:lnTo>
                <a:lnTo>
                  <a:pt x="446" y="1008"/>
                </a:lnTo>
                <a:lnTo>
                  <a:pt x="436" y="1008"/>
                </a:lnTo>
                <a:lnTo>
                  <a:pt x="430" y="1008"/>
                </a:lnTo>
                <a:lnTo>
                  <a:pt x="427" y="1008"/>
                </a:lnTo>
                <a:lnTo>
                  <a:pt x="426" y="1007"/>
                </a:lnTo>
                <a:lnTo>
                  <a:pt x="426" y="1006"/>
                </a:lnTo>
                <a:lnTo>
                  <a:pt x="427" y="1005"/>
                </a:lnTo>
                <a:lnTo>
                  <a:pt x="427" y="1004"/>
                </a:lnTo>
                <a:lnTo>
                  <a:pt x="429" y="1003"/>
                </a:lnTo>
                <a:lnTo>
                  <a:pt x="430" y="1002"/>
                </a:lnTo>
                <a:lnTo>
                  <a:pt x="431" y="1000"/>
                </a:lnTo>
                <a:lnTo>
                  <a:pt x="432" y="1000"/>
                </a:lnTo>
                <a:lnTo>
                  <a:pt x="433" y="1000"/>
                </a:lnTo>
                <a:lnTo>
                  <a:pt x="434" y="1000"/>
                </a:lnTo>
                <a:lnTo>
                  <a:pt x="440" y="999"/>
                </a:lnTo>
                <a:lnTo>
                  <a:pt x="442" y="999"/>
                </a:lnTo>
                <a:lnTo>
                  <a:pt x="443" y="1000"/>
                </a:lnTo>
                <a:lnTo>
                  <a:pt x="444" y="1000"/>
                </a:lnTo>
                <a:lnTo>
                  <a:pt x="446" y="1002"/>
                </a:lnTo>
                <a:lnTo>
                  <a:pt x="447" y="1003"/>
                </a:lnTo>
                <a:lnTo>
                  <a:pt x="450" y="1006"/>
                </a:lnTo>
                <a:lnTo>
                  <a:pt x="451" y="1007"/>
                </a:lnTo>
                <a:lnTo>
                  <a:pt x="451" y="1008"/>
                </a:lnTo>
                <a:lnTo>
                  <a:pt x="452" y="1008"/>
                </a:lnTo>
                <a:lnTo>
                  <a:pt x="452" y="1007"/>
                </a:lnTo>
                <a:lnTo>
                  <a:pt x="452" y="1006"/>
                </a:lnTo>
                <a:lnTo>
                  <a:pt x="451" y="1005"/>
                </a:lnTo>
                <a:lnTo>
                  <a:pt x="450" y="1005"/>
                </a:lnTo>
                <a:lnTo>
                  <a:pt x="449" y="1004"/>
                </a:lnTo>
                <a:lnTo>
                  <a:pt x="449" y="1002"/>
                </a:lnTo>
                <a:lnTo>
                  <a:pt x="449" y="999"/>
                </a:lnTo>
                <a:lnTo>
                  <a:pt x="449" y="998"/>
                </a:lnTo>
                <a:lnTo>
                  <a:pt x="450" y="998"/>
                </a:lnTo>
                <a:lnTo>
                  <a:pt x="451" y="998"/>
                </a:lnTo>
                <a:lnTo>
                  <a:pt x="451" y="997"/>
                </a:lnTo>
                <a:lnTo>
                  <a:pt x="451" y="996"/>
                </a:lnTo>
                <a:lnTo>
                  <a:pt x="452" y="996"/>
                </a:lnTo>
                <a:lnTo>
                  <a:pt x="453" y="996"/>
                </a:lnTo>
                <a:lnTo>
                  <a:pt x="453" y="995"/>
                </a:lnTo>
                <a:lnTo>
                  <a:pt x="455" y="995"/>
                </a:lnTo>
                <a:lnTo>
                  <a:pt x="455" y="994"/>
                </a:lnTo>
                <a:lnTo>
                  <a:pt x="456" y="994"/>
                </a:lnTo>
                <a:lnTo>
                  <a:pt x="456" y="993"/>
                </a:lnTo>
                <a:lnTo>
                  <a:pt x="456" y="991"/>
                </a:lnTo>
                <a:lnTo>
                  <a:pt x="457" y="991"/>
                </a:lnTo>
                <a:lnTo>
                  <a:pt x="458" y="990"/>
                </a:lnTo>
                <a:lnTo>
                  <a:pt x="457" y="990"/>
                </a:lnTo>
                <a:lnTo>
                  <a:pt x="457" y="989"/>
                </a:lnTo>
                <a:lnTo>
                  <a:pt x="456" y="990"/>
                </a:lnTo>
                <a:lnTo>
                  <a:pt x="455" y="993"/>
                </a:lnTo>
                <a:lnTo>
                  <a:pt x="455" y="994"/>
                </a:lnTo>
                <a:lnTo>
                  <a:pt x="453" y="994"/>
                </a:lnTo>
                <a:lnTo>
                  <a:pt x="452" y="995"/>
                </a:lnTo>
                <a:lnTo>
                  <a:pt x="451" y="995"/>
                </a:lnTo>
                <a:lnTo>
                  <a:pt x="450" y="996"/>
                </a:lnTo>
                <a:lnTo>
                  <a:pt x="449" y="996"/>
                </a:lnTo>
                <a:lnTo>
                  <a:pt x="448" y="997"/>
                </a:lnTo>
                <a:lnTo>
                  <a:pt x="447" y="996"/>
                </a:lnTo>
                <a:lnTo>
                  <a:pt x="446" y="996"/>
                </a:lnTo>
                <a:lnTo>
                  <a:pt x="446" y="995"/>
                </a:lnTo>
                <a:lnTo>
                  <a:pt x="444" y="995"/>
                </a:lnTo>
                <a:lnTo>
                  <a:pt x="444" y="994"/>
                </a:lnTo>
                <a:lnTo>
                  <a:pt x="442" y="994"/>
                </a:lnTo>
                <a:lnTo>
                  <a:pt x="440" y="995"/>
                </a:lnTo>
                <a:lnTo>
                  <a:pt x="438" y="995"/>
                </a:lnTo>
                <a:lnTo>
                  <a:pt x="435" y="995"/>
                </a:lnTo>
                <a:lnTo>
                  <a:pt x="434" y="994"/>
                </a:lnTo>
                <a:lnTo>
                  <a:pt x="434" y="991"/>
                </a:lnTo>
                <a:lnTo>
                  <a:pt x="435" y="990"/>
                </a:lnTo>
                <a:lnTo>
                  <a:pt x="438" y="989"/>
                </a:lnTo>
                <a:lnTo>
                  <a:pt x="439" y="989"/>
                </a:lnTo>
                <a:lnTo>
                  <a:pt x="439" y="988"/>
                </a:lnTo>
                <a:lnTo>
                  <a:pt x="440" y="985"/>
                </a:lnTo>
                <a:lnTo>
                  <a:pt x="439" y="981"/>
                </a:lnTo>
                <a:lnTo>
                  <a:pt x="439" y="987"/>
                </a:lnTo>
                <a:lnTo>
                  <a:pt x="438" y="988"/>
                </a:lnTo>
                <a:lnTo>
                  <a:pt x="438" y="989"/>
                </a:lnTo>
                <a:lnTo>
                  <a:pt x="436" y="989"/>
                </a:lnTo>
                <a:lnTo>
                  <a:pt x="435" y="988"/>
                </a:lnTo>
                <a:lnTo>
                  <a:pt x="435" y="987"/>
                </a:lnTo>
                <a:lnTo>
                  <a:pt x="435" y="985"/>
                </a:lnTo>
                <a:lnTo>
                  <a:pt x="435" y="979"/>
                </a:lnTo>
                <a:lnTo>
                  <a:pt x="434" y="978"/>
                </a:lnTo>
                <a:lnTo>
                  <a:pt x="432" y="977"/>
                </a:lnTo>
                <a:lnTo>
                  <a:pt x="431" y="978"/>
                </a:lnTo>
                <a:lnTo>
                  <a:pt x="430" y="978"/>
                </a:lnTo>
                <a:lnTo>
                  <a:pt x="429" y="979"/>
                </a:lnTo>
                <a:lnTo>
                  <a:pt x="430" y="981"/>
                </a:lnTo>
                <a:lnTo>
                  <a:pt x="432" y="983"/>
                </a:lnTo>
                <a:lnTo>
                  <a:pt x="434" y="985"/>
                </a:lnTo>
                <a:lnTo>
                  <a:pt x="434" y="986"/>
                </a:lnTo>
                <a:lnTo>
                  <a:pt x="433" y="987"/>
                </a:lnTo>
                <a:lnTo>
                  <a:pt x="432" y="987"/>
                </a:lnTo>
                <a:lnTo>
                  <a:pt x="431" y="987"/>
                </a:lnTo>
                <a:lnTo>
                  <a:pt x="429" y="985"/>
                </a:lnTo>
                <a:lnTo>
                  <a:pt x="426" y="982"/>
                </a:lnTo>
                <a:lnTo>
                  <a:pt x="425" y="980"/>
                </a:lnTo>
                <a:lnTo>
                  <a:pt x="425" y="979"/>
                </a:lnTo>
                <a:lnTo>
                  <a:pt x="425" y="977"/>
                </a:lnTo>
                <a:lnTo>
                  <a:pt x="426" y="975"/>
                </a:lnTo>
                <a:lnTo>
                  <a:pt x="429" y="974"/>
                </a:lnTo>
                <a:lnTo>
                  <a:pt x="429" y="973"/>
                </a:lnTo>
                <a:lnTo>
                  <a:pt x="427" y="974"/>
                </a:lnTo>
                <a:lnTo>
                  <a:pt x="425" y="975"/>
                </a:lnTo>
                <a:lnTo>
                  <a:pt x="424" y="977"/>
                </a:lnTo>
                <a:lnTo>
                  <a:pt x="424" y="980"/>
                </a:lnTo>
                <a:lnTo>
                  <a:pt x="422" y="981"/>
                </a:lnTo>
                <a:lnTo>
                  <a:pt x="418" y="986"/>
                </a:lnTo>
                <a:lnTo>
                  <a:pt x="417" y="986"/>
                </a:lnTo>
                <a:lnTo>
                  <a:pt x="416" y="986"/>
                </a:lnTo>
                <a:lnTo>
                  <a:pt x="415" y="981"/>
                </a:lnTo>
                <a:lnTo>
                  <a:pt x="414" y="979"/>
                </a:lnTo>
                <a:lnTo>
                  <a:pt x="414" y="978"/>
                </a:lnTo>
                <a:lnTo>
                  <a:pt x="415" y="978"/>
                </a:lnTo>
                <a:lnTo>
                  <a:pt x="417" y="977"/>
                </a:lnTo>
                <a:lnTo>
                  <a:pt x="421" y="975"/>
                </a:lnTo>
                <a:lnTo>
                  <a:pt x="422" y="975"/>
                </a:lnTo>
                <a:lnTo>
                  <a:pt x="423" y="974"/>
                </a:lnTo>
                <a:lnTo>
                  <a:pt x="424" y="973"/>
                </a:lnTo>
                <a:lnTo>
                  <a:pt x="424" y="970"/>
                </a:lnTo>
                <a:lnTo>
                  <a:pt x="422" y="970"/>
                </a:lnTo>
                <a:lnTo>
                  <a:pt x="422" y="973"/>
                </a:lnTo>
                <a:lnTo>
                  <a:pt x="421" y="974"/>
                </a:lnTo>
                <a:lnTo>
                  <a:pt x="420" y="975"/>
                </a:lnTo>
                <a:lnTo>
                  <a:pt x="417" y="972"/>
                </a:lnTo>
                <a:lnTo>
                  <a:pt x="417" y="968"/>
                </a:lnTo>
                <a:lnTo>
                  <a:pt x="416" y="968"/>
                </a:lnTo>
                <a:lnTo>
                  <a:pt x="415" y="968"/>
                </a:lnTo>
                <a:lnTo>
                  <a:pt x="415" y="970"/>
                </a:lnTo>
                <a:lnTo>
                  <a:pt x="415" y="975"/>
                </a:lnTo>
                <a:lnTo>
                  <a:pt x="414" y="975"/>
                </a:lnTo>
                <a:lnTo>
                  <a:pt x="413" y="975"/>
                </a:lnTo>
                <a:lnTo>
                  <a:pt x="410" y="975"/>
                </a:lnTo>
                <a:lnTo>
                  <a:pt x="407" y="975"/>
                </a:lnTo>
                <a:lnTo>
                  <a:pt x="406" y="974"/>
                </a:lnTo>
                <a:lnTo>
                  <a:pt x="400" y="975"/>
                </a:lnTo>
                <a:lnTo>
                  <a:pt x="399" y="977"/>
                </a:lnTo>
                <a:lnTo>
                  <a:pt x="395" y="977"/>
                </a:lnTo>
                <a:lnTo>
                  <a:pt x="391" y="977"/>
                </a:lnTo>
                <a:lnTo>
                  <a:pt x="390" y="975"/>
                </a:lnTo>
                <a:lnTo>
                  <a:pt x="389" y="975"/>
                </a:lnTo>
                <a:lnTo>
                  <a:pt x="389" y="974"/>
                </a:lnTo>
                <a:lnTo>
                  <a:pt x="389" y="973"/>
                </a:lnTo>
                <a:lnTo>
                  <a:pt x="390" y="973"/>
                </a:lnTo>
                <a:lnTo>
                  <a:pt x="390" y="972"/>
                </a:lnTo>
                <a:lnTo>
                  <a:pt x="391" y="972"/>
                </a:lnTo>
                <a:lnTo>
                  <a:pt x="392" y="972"/>
                </a:lnTo>
                <a:lnTo>
                  <a:pt x="394" y="973"/>
                </a:lnTo>
                <a:lnTo>
                  <a:pt x="399" y="972"/>
                </a:lnTo>
                <a:lnTo>
                  <a:pt x="403" y="972"/>
                </a:lnTo>
                <a:lnTo>
                  <a:pt x="406" y="971"/>
                </a:lnTo>
                <a:lnTo>
                  <a:pt x="409" y="971"/>
                </a:lnTo>
                <a:lnTo>
                  <a:pt x="409" y="970"/>
                </a:lnTo>
                <a:lnTo>
                  <a:pt x="409" y="969"/>
                </a:lnTo>
                <a:lnTo>
                  <a:pt x="407" y="962"/>
                </a:lnTo>
                <a:lnTo>
                  <a:pt x="406" y="962"/>
                </a:lnTo>
                <a:lnTo>
                  <a:pt x="405" y="962"/>
                </a:lnTo>
                <a:lnTo>
                  <a:pt x="401" y="963"/>
                </a:lnTo>
                <a:lnTo>
                  <a:pt x="397" y="965"/>
                </a:lnTo>
                <a:lnTo>
                  <a:pt x="396" y="965"/>
                </a:lnTo>
                <a:lnTo>
                  <a:pt x="392" y="966"/>
                </a:lnTo>
                <a:lnTo>
                  <a:pt x="392" y="968"/>
                </a:lnTo>
                <a:lnTo>
                  <a:pt x="392" y="969"/>
                </a:lnTo>
                <a:lnTo>
                  <a:pt x="392" y="971"/>
                </a:lnTo>
                <a:lnTo>
                  <a:pt x="391" y="970"/>
                </a:lnTo>
                <a:lnTo>
                  <a:pt x="390" y="970"/>
                </a:lnTo>
                <a:lnTo>
                  <a:pt x="389" y="970"/>
                </a:lnTo>
                <a:lnTo>
                  <a:pt x="388" y="969"/>
                </a:lnTo>
                <a:lnTo>
                  <a:pt x="387" y="970"/>
                </a:lnTo>
                <a:lnTo>
                  <a:pt x="386" y="970"/>
                </a:lnTo>
                <a:lnTo>
                  <a:pt x="384" y="970"/>
                </a:lnTo>
                <a:lnTo>
                  <a:pt x="382" y="971"/>
                </a:lnTo>
                <a:lnTo>
                  <a:pt x="380" y="972"/>
                </a:lnTo>
                <a:lnTo>
                  <a:pt x="379" y="972"/>
                </a:lnTo>
                <a:lnTo>
                  <a:pt x="378" y="972"/>
                </a:lnTo>
                <a:lnTo>
                  <a:pt x="377" y="973"/>
                </a:lnTo>
                <a:lnTo>
                  <a:pt x="375" y="973"/>
                </a:lnTo>
                <a:lnTo>
                  <a:pt x="374" y="973"/>
                </a:lnTo>
                <a:lnTo>
                  <a:pt x="374" y="974"/>
                </a:lnTo>
                <a:lnTo>
                  <a:pt x="373" y="974"/>
                </a:lnTo>
                <a:lnTo>
                  <a:pt x="373" y="975"/>
                </a:lnTo>
                <a:lnTo>
                  <a:pt x="372" y="975"/>
                </a:lnTo>
                <a:lnTo>
                  <a:pt x="370" y="977"/>
                </a:lnTo>
                <a:lnTo>
                  <a:pt x="369" y="978"/>
                </a:lnTo>
                <a:lnTo>
                  <a:pt x="366" y="979"/>
                </a:lnTo>
                <a:lnTo>
                  <a:pt x="363" y="980"/>
                </a:lnTo>
                <a:lnTo>
                  <a:pt x="354" y="983"/>
                </a:lnTo>
                <a:lnTo>
                  <a:pt x="334" y="991"/>
                </a:lnTo>
                <a:lnTo>
                  <a:pt x="328" y="994"/>
                </a:lnTo>
                <a:lnTo>
                  <a:pt x="325" y="995"/>
                </a:lnTo>
                <a:lnTo>
                  <a:pt x="321" y="996"/>
                </a:lnTo>
                <a:lnTo>
                  <a:pt x="320" y="996"/>
                </a:lnTo>
                <a:lnTo>
                  <a:pt x="317" y="997"/>
                </a:lnTo>
                <a:lnTo>
                  <a:pt x="314" y="998"/>
                </a:lnTo>
                <a:lnTo>
                  <a:pt x="313" y="998"/>
                </a:lnTo>
                <a:lnTo>
                  <a:pt x="312" y="998"/>
                </a:lnTo>
                <a:lnTo>
                  <a:pt x="312" y="997"/>
                </a:lnTo>
                <a:lnTo>
                  <a:pt x="312" y="996"/>
                </a:lnTo>
                <a:lnTo>
                  <a:pt x="313" y="996"/>
                </a:lnTo>
                <a:lnTo>
                  <a:pt x="313" y="995"/>
                </a:lnTo>
                <a:lnTo>
                  <a:pt x="313" y="994"/>
                </a:lnTo>
                <a:lnTo>
                  <a:pt x="314" y="994"/>
                </a:lnTo>
                <a:lnTo>
                  <a:pt x="317" y="993"/>
                </a:lnTo>
                <a:lnTo>
                  <a:pt x="321" y="991"/>
                </a:lnTo>
                <a:lnTo>
                  <a:pt x="328" y="989"/>
                </a:lnTo>
                <a:lnTo>
                  <a:pt x="353" y="979"/>
                </a:lnTo>
                <a:lnTo>
                  <a:pt x="355" y="978"/>
                </a:lnTo>
                <a:lnTo>
                  <a:pt x="356" y="978"/>
                </a:lnTo>
                <a:lnTo>
                  <a:pt x="360" y="977"/>
                </a:lnTo>
                <a:lnTo>
                  <a:pt x="361" y="977"/>
                </a:lnTo>
                <a:lnTo>
                  <a:pt x="362" y="975"/>
                </a:lnTo>
                <a:lnTo>
                  <a:pt x="363" y="975"/>
                </a:lnTo>
                <a:lnTo>
                  <a:pt x="365" y="974"/>
                </a:lnTo>
                <a:lnTo>
                  <a:pt x="370" y="971"/>
                </a:lnTo>
                <a:lnTo>
                  <a:pt x="372" y="970"/>
                </a:lnTo>
                <a:lnTo>
                  <a:pt x="373" y="970"/>
                </a:lnTo>
                <a:lnTo>
                  <a:pt x="374" y="969"/>
                </a:lnTo>
                <a:lnTo>
                  <a:pt x="375" y="969"/>
                </a:lnTo>
                <a:lnTo>
                  <a:pt x="378" y="969"/>
                </a:lnTo>
                <a:lnTo>
                  <a:pt x="378" y="968"/>
                </a:lnTo>
                <a:lnTo>
                  <a:pt x="380" y="968"/>
                </a:lnTo>
                <a:lnTo>
                  <a:pt x="381" y="966"/>
                </a:lnTo>
                <a:lnTo>
                  <a:pt x="383" y="965"/>
                </a:lnTo>
                <a:lnTo>
                  <a:pt x="384" y="965"/>
                </a:lnTo>
                <a:lnTo>
                  <a:pt x="386" y="964"/>
                </a:lnTo>
                <a:lnTo>
                  <a:pt x="387" y="963"/>
                </a:lnTo>
                <a:lnTo>
                  <a:pt x="389" y="962"/>
                </a:lnTo>
                <a:lnTo>
                  <a:pt x="390" y="961"/>
                </a:lnTo>
                <a:lnTo>
                  <a:pt x="391" y="961"/>
                </a:lnTo>
                <a:lnTo>
                  <a:pt x="392" y="960"/>
                </a:lnTo>
                <a:lnTo>
                  <a:pt x="394" y="958"/>
                </a:lnTo>
                <a:lnTo>
                  <a:pt x="395" y="957"/>
                </a:lnTo>
                <a:lnTo>
                  <a:pt x="396" y="956"/>
                </a:lnTo>
                <a:lnTo>
                  <a:pt x="397" y="956"/>
                </a:lnTo>
                <a:lnTo>
                  <a:pt x="398" y="955"/>
                </a:lnTo>
                <a:lnTo>
                  <a:pt x="399" y="954"/>
                </a:lnTo>
                <a:lnTo>
                  <a:pt x="399" y="953"/>
                </a:lnTo>
                <a:lnTo>
                  <a:pt x="400" y="953"/>
                </a:lnTo>
                <a:lnTo>
                  <a:pt x="400" y="952"/>
                </a:lnTo>
                <a:lnTo>
                  <a:pt x="400" y="951"/>
                </a:lnTo>
                <a:lnTo>
                  <a:pt x="401" y="951"/>
                </a:lnTo>
                <a:lnTo>
                  <a:pt x="403" y="948"/>
                </a:lnTo>
                <a:lnTo>
                  <a:pt x="401" y="948"/>
                </a:lnTo>
                <a:lnTo>
                  <a:pt x="401" y="947"/>
                </a:lnTo>
                <a:lnTo>
                  <a:pt x="400" y="947"/>
                </a:lnTo>
                <a:lnTo>
                  <a:pt x="400" y="945"/>
                </a:lnTo>
                <a:lnTo>
                  <a:pt x="399" y="945"/>
                </a:lnTo>
                <a:lnTo>
                  <a:pt x="399" y="944"/>
                </a:lnTo>
                <a:lnTo>
                  <a:pt x="399" y="943"/>
                </a:lnTo>
                <a:lnTo>
                  <a:pt x="398" y="943"/>
                </a:lnTo>
                <a:lnTo>
                  <a:pt x="398" y="941"/>
                </a:lnTo>
                <a:lnTo>
                  <a:pt x="397" y="941"/>
                </a:lnTo>
                <a:lnTo>
                  <a:pt x="397" y="940"/>
                </a:lnTo>
                <a:lnTo>
                  <a:pt x="396" y="940"/>
                </a:lnTo>
                <a:lnTo>
                  <a:pt x="395" y="940"/>
                </a:lnTo>
                <a:lnTo>
                  <a:pt x="394" y="940"/>
                </a:lnTo>
                <a:lnTo>
                  <a:pt x="395" y="939"/>
                </a:lnTo>
                <a:lnTo>
                  <a:pt x="396" y="939"/>
                </a:lnTo>
                <a:lnTo>
                  <a:pt x="397" y="938"/>
                </a:lnTo>
                <a:lnTo>
                  <a:pt x="398" y="938"/>
                </a:lnTo>
                <a:lnTo>
                  <a:pt x="399" y="938"/>
                </a:lnTo>
                <a:lnTo>
                  <a:pt x="400" y="938"/>
                </a:lnTo>
                <a:lnTo>
                  <a:pt x="401" y="938"/>
                </a:lnTo>
                <a:lnTo>
                  <a:pt x="404" y="938"/>
                </a:lnTo>
                <a:lnTo>
                  <a:pt x="406" y="938"/>
                </a:lnTo>
                <a:lnTo>
                  <a:pt x="408" y="938"/>
                </a:lnTo>
                <a:lnTo>
                  <a:pt x="409" y="938"/>
                </a:lnTo>
                <a:lnTo>
                  <a:pt x="410" y="938"/>
                </a:lnTo>
                <a:lnTo>
                  <a:pt x="412" y="939"/>
                </a:lnTo>
                <a:lnTo>
                  <a:pt x="412" y="941"/>
                </a:lnTo>
                <a:lnTo>
                  <a:pt x="412" y="937"/>
                </a:lnTo>
                <a:lnTo>
                  <a:pt x="412" y="936"/>
                </a:lnTo>
                <a:lnTo>
                  <a:pt x="413" y="936"/>
                </a:lnTo>
                <a:lnTo>
                  <a:pt x="416" y="936"/>
                </a:lnTo>
                <a:lnTo>
                  <a:pt x="414" y="936"/>
                </a:lnTo>
                <a:lnTo>
                  <a:pt x="412" y="936"/>
                </a:lnTo>
                <a:lnTo>
                  <a:pt x="412" y="937"/>
                </a:lnTo>
                <a:lnTo>
                  <a:pt x="412" y="938"/>
                </a:lnTo>
                <a:lnTo>
                  <a:pt x="410" y="938"/>
                </a:lnTo>
                <a:lnTo>
                  <a:pt x="409" y="937"/>
                </a:lnTo>
                <a:lnTo>
                  <a:pt x="408" y="937"/>
                </a:lnTo>
                <a:lnTo>
                  <a:pt x="406" y="937"/>
                </a:lnTo>
                <a:lnTo>
                  <a:pt x="405" y="937"/>
                </a:lnTo>
                <a:lnTo>
                  <a:pt x="404" y="937"/>
                </a:lnTo>
                <a:lnTo>
                  <a:pt x="400" y="938"/>
                </a:lnTo>
                <a:lnTo>
                  <a:pt x="399" y="937"/>
                </a:lnTo>
                <a:lnTo>
                  <a:pt x="398" y="937"/>
                </a:lnTo>
                <a:lnTo>
                  <a:pt x="397" y="938"/>
                </a:lnTo>
                <a:lnTo>
                  <a:pt x="396" y="938"/>
                </a:lnTo>
                <a:lnTo>
                  <a:pt x="395" y="938"/>
                </a:lnTo>
                <a:lnTo>
                  <a:pt x="394" y="938"/>
                </a:lnTo>
                <a:lnTo>
                  <a:pt x="390" y="938"/>
                </a:lnTo>
                <a:lnTo>
                  <a:pt x="389" y="938"/>
                </a:lnTo>
                <a:lnTo>
                  <a:pt x="389" y="939"/>
                </a:lnTo>
                <a:lnTo>
                  <a:pt x="388" y="939"/>
                </a:lnTo>
                <a:lnTo>
                  <a:pt x="384" y="939"/>
                </a:lnTo>
                <a:lnTo>
                  <a:pt x="383" y="939"/>
                </a:lnTo>
                <a:lnTo>
                  <a:pt x="381" y="939"/>
                </a:lnTo>
                <a:lnTo>
                  <a:pt x="379" y="938"/>
                </a:lnTo>
                <a:lnTo>
                  <a:pt x="378" y="937"/>
                </a:lnTo>
                <a:lnTo>
                  <a:pt x="378" y="933"/>
                </a:lnTo>
                <a:lnTo>
                  <a:pt x="377" y="933"/>
                </a:lnTo>
                <a:lnTo>
                  <a:pt x="375" y="930"/>
                </a:lnTo>
                <a:lnTo>
                  <a:pt x="375" y="927"/>
                </a:lnTo>
                <a:lnTo>
                  <a:pt x="374" y="927"/>
                </a:lnTo>
                <a:lnTo>
                  <a:pt x="374" y="926"/>
                </a:lnTo>
                <a:lnTo>
                  <a:pt x="373" y="924"/>
                </a:lnTo>
                <a:lnTo>
                  <a:pt x="374" y="924"/>
                </a:lnTo>
                <a:lnTo>
                  <a:pt x="374" y="923"/>
                </a:lnTo>
                <a:lnTo>
                  <a:pt x="374" y="922"/>
                </a:lnTo>
                <a:lnTo>
                  <a:pt x="375" y="922"/>
                </a:lnTo>
                <a:lnTo>
                  <a:pt x="377" y="922"/>
                </a:lnTo>
                <a:lnTo>
                  <a:pt x="378" y="922"/>
                </a:lnTo>
                <a:lnTo>
                  <a:pt x="379" y="921"/>
                </a:lnTo>
                <a:lnTo>
                  <a:pt x="379" y="920"/>
                </a:lnTo>
                <a:lnTo>
                  <a:pt x="380" y="920"/>
                </a:lnTo>
                <a:lnTo>
                  <a:pt x="381" y="920"/>
                </a:lnTo>
                <a:lnTo>
                  <a:pt x="382" y="920"/>
                </a:lnTo>
                <a:lnTo>
                  <a:pt x="382" y="921"/>
                </a:lnTo>
                <a:lnTo>
                  <a:pt x="383" y="921"/>
                </a:lnTo>
                <a:lnTo>
                  <a:pt x="382" y="921"/>
                </a:lnTo>
                <a:lnTo>
                  <a:pt x="382" y="922"/>
                </a:lnTo>
                <a:lnTo>
                  <a:pt x="381" y="923"/>
                </a:lnTo>
                <a:lnTo>
                  <a:pt x="380" y="923"/>
                </a:lnTo>
                <a:lnTo>
                  <a:pt x="380" y="924"/>
                </a:lnTo>
                <a:lnTo>
                  <a:pt x="379" y="924"/>
                </a:lnTo>
                <a:lnTo>
                  <a:pt x="379" y="926"/>
                </a:lnTo>
                <a:lnTo>
                  <a:pt x="378" y="926"/>
                </a:lnTo>
                <a:lnTo>
                  <a:pt x="379" y="927"/>
                </a:lnTo>
                <a:lnTo>
                  <a:pt x="381" y="927"/>
                </a:lnTo>
                <a:lnTo>
                  <a:pt x="380" y="927"/>
                </a:lnTo>
                <a:lnTo>
                  <a:pt x="380" y="928"/>
                </a:lnTo>
                <a:lnTo>
                  <a:pt x="380" y="929"/>
                </a:lnTo>
                <a:lnTo>
                  <a:pt x="380" y="930"/>
                </a:lnTo>
                <a:lnTo>
                  <a:pt x="381" y="930"/>
                </a:lnTo>
                <a:lnTo>
                  <a:pt x="381" y="929"/>
                </a:lnTo>
                <a:lnTo>
                  <a:pt x="381" y="928"/>
                </a:lnTo>
                <a:lnTo>
                  <a:pt x="381" y="927"/>
                </a:lnTo>
                <a:lnTo>
                  <a:pt x="382" y="926"/>
                </a:lnTo>
                <a:lnTo>
                  <a:pt x="383" y="926"/>
                </a:lnTo>
                <a:lnTo>
                  <a:pt x="384" y="927"/>
                </a:lnTo>
                <a:lnTo>
                  <a:pt x="388" y="927"/>
                </a:lnTo>
                <a:lnTo>
                  <a:pt x="392" y="927"/>
                </a:lnTo>
                <a:lnTo>
                  <a:pt x="392" y="926"/>
                </a:lnTo>
                <a:lnTo>
                  <a:pt x="391" y="926"/>
                </a:lnTo>
                <a:lnTo>
                  <a:pt x="390" y="924"/>
                </a:lnTo>
                <a:lnTo>
                  <a:pt x="390" y="923"/>
                </a:lnTo>
                <a:lnTo>
                  <a:pt x="390" y="922"/>
                </a:lnTo>
                <a:lnTo>
                  <a:pt x="389" y="920"/>
                </a:lnTo>
                <a:lnTo>
                  <a:pt x="389" y="919"/>
                </a:lnTo>
                <a:lnTo>
                  <a:pt x="389" y="918"/>
                </a:lnTo>
                <a:lnTo>
                  <a:pt x="389" y="916"/>
                </a:lnTo>
                <a:lnTo>
                  <a:pt x="388" y="916"/>
                </a:lnTo>
                <a:lnTo>
                  <a:pt x="388" y="914"/>
                </a:lnTo>
                <a:lnTo>
                  <a:pt x="388" y="913"/>
                </a:lnTo>
                <a:lnTo>
                  <a:pt x="387" y="912"/>
                </a:lnTo>
                <a:lnTo>
                  <a:pt x="386" y="912"/>
                </a:lnTo>
                <a:lnTo>
                  <a:pt x="384" y="911"/>
                </a:lnTo>
                <a:lnTo>
                  <a:pt x="383" y="911"/>
                </a:lnTo>
                <a:lnTo>
                  <a:pt x="382" y="910"/>
                </a:lnTo>
                <a:lnTo>
                  <a:pt x="382" y="908"/>
                </a:lnTo>
                <a:lnTo>
                  <a:pt x="382" y="907"/>
                </a:lnTo>
                <a:lnTo>
                  <a:pt x="382" y="906"/>
                </a:lnTo>
                <a:lnTo>
                  <a:pt x="381" y="905"/>
                </a:lnTo>
                <a:lnTo>
                  <a:pt x="381" y="904"/>
                </a:lnTo>
                <a:lnTo>
                  <a:pt x="381" y="903"/>
                </a:lnTo>
                <a:lnTo>
                  <a:pt x="380" y="903"/>
                </a:lnTo>
                <a:lnTo>
                  <a:pt x="379" y="901"/>
                </a:lnTo>
                <a:lnTo>
                  <a:pt x="379" y="899"/>
                </a:lnTo>
                <a:lnTo>
                  <a:pt x="378" y="898"/>
                </a:lnTo>
                <a:lnTo>
                  <a:pt x="377" y="897"/>
                </a:lnTo>
                <a:lnTo>
                  <a:pt x="377" y="896"/>
                </a:lnTo>
                <a:lnTo>
                  <a:pt x="375" y="895"/>
                </a:lnTo>
                <a:lnTo>
                  <a:pt x="375" y="894"/>
                </a:lnTo>
                <a:lnTo>
                  <a:pt x="373" y="890"/>
                </a:lnTo>
                <a:lnTo>
                  <a:pt x="373" y="889"/>
                </a:lnTo>
                <a:lnTo>
                  <a:pt x="372" y="888"/>
                </a:lnTo>
                <a:lnTo>
                  <a:pt x="372" y="889"/>
                </a:lnTo>
                <a:lnTo>
                  <a:pt x="372" y="888"/>
                </a:lnTo>
                <a:lnTo>
                  <a:pt x="371" y="888"/>
                </a:lnTo>
                <a:lnTo>
                  <a:pt x="372" y="888"/>
                </a:lnTo>
                <a:lnTo>
                  <a:pt x="373" y="888"/>
                </a:lnTo>
                <a:lnTo>
                  <a:pt x="374" y="888"/>
                </a:lnTo>
                <a:lnTo>
                  <a:pt x="377" y="888"/>
                </a:lnTo>
                <a:lnTo>
                  <a:pt x="378" y="888"/>
                </a:lnTo>
                <a:lnTo>
                  <a:pt x="379" y="888"/>
                </a:lnTo>
                <a:lnTo>
                  <a:pt x="377" y="888"/>
                </a:lnTo>
                <a:lnTo>
                  <a:pt x="373" y="887"/>
                </a:lnTo>
                <a:lnTo>
                  <a:pt x="370" y="888"/>
                </a:lnTo>
                <a:lnTo>
                  <a:pt x="369" y="888"/>
                </a:lnTo>
                <a:lnTo>
                  <a:pt x="369" y="887"/>
                </a:lnTo>
                <a:lnTo>
                  <a:pt x="369" y="886"/>
                </a:lnTo>
                <a:lnTo>
                  <a:pt x="367" y="886"/>
                </a:lnTo>
                <a:lnTo>
                  <a:pt x="367" y="885"/>
                </a:lnTo>
                <a:lnTo>
                  <a:pt x="367" y="884"/>
                </a:lnTo>
                <a:lnTo>
                  <a:pt x="367" y="882"/>
                </a:lnTo>
                <a:lnTo>
                  <a:pt x="367" y="881"/>
                </a:lnTo>
                <a:lnTo>
                  <a:pt x="366" y="881"/>
                </a:lnTo>
                <a:lnTo>
                  <a:pt x="366" y="880"/>
                </a:lnTo>
                <a:lnTo>
                  <a:pt x="365" y="880"/>
                </a:lnTo>
                <a:lnTo>
                  <a:pt x="365" y="879"/>
                </a:lnTo>
                <a:lnTo>
                  <a:pt x="364" y="878"/>
                </a:lnTo>
                <a:lnTo>
                  <a:pt x="364" y="877"/>
                </a:lnTo>
                <a:lnTo>
                  <a:pt x="363" y="877"/>
                </a:lnTo>
                <a:lnTo>
                  <a:pt x="362" y="877"/>
                </a:lnTo>
                <a:lnTo>
                  <a:pt x="361" y="877"/>
                </a:lnTo>
                <a:lnTo>
                  <a:pt x="361" y="876"/>
                </a:lnTo>
                <a:lnTo>
                  <a:pt x="362" y="874"/>
                </a:lnTo>
                <a:lnTo>
                  <a:pt x="361" y="874"/>
                </a:lnTo>
                <a:lnTo>
                  <a:pt x="361" y="873"/>
                </a:lnTo>
                <a:lnTo>
                  <a:pt x="360" y="873"/>
                </a:lnTo>
                <a:lnTo>
                  <a:pt x="358" y="871"/>
                </a:lnTo>
                <a:lnTo>
                  <a:pt x="357" y="870"/>
                </a:lnTo>
                <a:lnTo>
                  <a:pt x="357" y="869"/>
                </a:lnTo>
                <a:lnTo>
                  <a:pt x="356" y="868"/>
                </a:lnTo>
                <a:lnTo>
                  <a:pt x="355" y="868"/>
                </a:lnTo>
                <a:lnTo>
                  <a:pt x="355" y="866"/>
                </a:lnTo>
                <a:lnTo>
                  <a:pt x="354" y="866"/>
                </a:lnTo>
                <a:lnTo>
                  <a:pt x="354" y="865"/>
                </a:lnTo>
                <a:lnTo>
                  <a:pt x="353" y="865"/>
                </a:lnTo>
                <a:lnTo>
                  <a:pt x="349" y="865"/>
                </a:lnTo>
                <a:lnTo>
                  <a:pt x="343" y="865"/>
                </a:lnTo>
                <a:lnTo>
                  <a:pt x="341" y="865"/>
                </a:lnTo>
                <a:lnTo>
                  <a:pt x="334" y="864"/>
                </a:lnTo>
                <a:lnTo>
                  <a:pt x="334" y="865"/>
                </a:lnTo>
                <a:lnTo>
                  <a:pt x="323" y="865"/>
                </a:lnTo>
                <a:lnTo>
                  <a:pt x="322" y="864"/>
                </a:lnTo>
                <a:lnTo>
                  <a:pt x="321" y="864"/>
                </a:lnTo>
                <a:lnTo>
                  <a:pt x="320" y="864"/>
                </a:lnTo>
                <a:lnTo>
                  <a:pt x="315" y="864"/>
                </a:lnTo>
                <a:lnTo>
                  <a:pt x="313" y="864"/>
                </a:lnTo>
                <a:lnTo>
                  <a:pt x="311" y="864"/>
                </a:lnTo>
                <a:lnTo>
                  <a:pt x="310" y="864"/>
                </a:lnTo>
                <a:lnTo>
                  <a:pt x="309" y="865"/>
                </a:lnTo>
                <a:lnTo>
                  <a:pt x="306" y="870"/>
                </a:lnTo>
                <a:lnTo>
                  <a:pt x="306" y="871"/>
                </a:lnTo>
                <a:lnTo>
                  <a:pt x="305" y="872"/>
                </a:lnTo>
                <a:lnTo>
                  <a:pt x="304" y="873"/>
                </a:lnTo>
                <a:lnTo>
                  <a:pt x="303" y="874"/>
                </a:lnTo>
                <a:lnTo>
                  <a:pt x="303" y="876"/>
                </a:lnTo>
                <a:lnTo>
                  <a:pt x="303" y="877"/>
                </a:lnTo>
                <a:lnTo>
                  <a:pt x="302" y="878"/>
                </a:lnTo>
                <a:lnTo>
                  <a:pt x="302" y="879"/>
                </a:lnTo>
                <a:lnTo>
                  <a:pt x="302" y="878"/>
                </a:lnTo>
                <a:lnTo>
                  <a:pt x="302" y="877"/>
                </a:lnTo>
                <a:lnTo>
                  <a:pt x="300" y="878"/>
                </a:lnTo>
                <a:lnTo>
                  <a:pt x="300" y="879"/>
                </a:lnTo>
                <a:lnTo>
                  <a:pt x="298" y="879"/>
                </a:lnTo>
                <a:lnTo>
                  <a:pt x="298" y="880"/>
                </a:lnTo>
                <a:lnTo>
                  <a:pt x="298" y="881"/>
                </a:lnTo>
                <a:lnTo>
                  <a:pt x="300" y="881"/>
                </a:lnTo>
                <a:lnTo>
                  <a:pt x="298" y="881"/>
                </a:lnTo>
                <a:lnTo>
                  <a:pt x="298" y="882"/>
                </a:lnTo>
                <a:lnTo>
                  <a:pt x="297" y="882"/>
                </a:lnTo>
                <a:lnTo>
                  <a:pt x="297" y="884"/>
                </a:lnTo>
                <a:lnTo>
                  <a:pt x="297" y="885"/>
                </a:lnTo>
                <a:lnTo>
                  <a:pt x="297" y="886"/>
                </a:lnTo>
                <a:lnTo>
                  <a:pt x="296" y="887"/>
                </a:lnTo>
                <a:lnTo>
                  <a:pt x="294" y="887"/>
                </a:lnTo>
                <a:lnTo>
                  <a:pt x="293" y="887"/>
                </a:lnTo>
                <a:lnTo>
                  <a:pt x="292" y="886"/>
                </a:lnTo>
                <a:lnTo>
                  <a:pt x="291" y="886"/>
                </a:lnTo>
                <a:lnTo>
                  <a:pt x="289" y="886"/>
                </a:lnTo>
                <a:lnTo>
                  <a:pt x="289" y="887"/>
                </a:lnTo>
                <a:lnTo>
                  <a:pt x="288" y="887"/>
                </a:lnTo>
                <a:lnTo>
                  <a:pt x="287" y="887"/>
                </a:lnTo>
                <a:lnTo>
                  <a:pt x="287" y="886"/>
                </a:lnTo>
                <a:lnTo>
                  <a:pt x="286" y="885"/>
                </a:lnTo>
                <a:lnTo>
                  <a:pt x="285" y="885"/>
                </a:lnTo>
                <a:lnTo>
                  <a:pt x="285" y="884"/>
                </a:lnTo>
                <a:lnTo>
                  <a:pt x="284" y="884"/>
                </a:lnTo>
                <a:lnTo>
                  <a:pt x="282" y="882"/>
                </a:lnTo>
                <a:lnTo>
                  <a:pt x="282" y="881"/>
                </a:lnTo>
                <a:lnTo>
                  <a:pt x="283" y="879"/>
                </a:lnTo>
                <a:lnTo>
                  <a:pt x="283" y="878"/>
                </a:lnTo>
                <a:lnTo>
                  <a:pt x="284" y="878"/>
                </a:lnTo>
                <a:lnTo>
                  <a:pt x="284" y="877"/>
                </a:lnTo>
                <a:lnTo>
                  <a:pt x="285" y="877"/>
                </a:lnTo>
                <a:lnTo>
                  <a:pt x="287" y="878"/>
                </a:lnTo>
                <a:lnTo>
                  <a:pt x="287" y="877"/>
                </a:lnTo>
                <a:lnTo>
                  <a:pt x="288" y="877"/>
                </a:lnTo>
                <a:lnTo>
                  <a:pt x="289" y="877"/>
                </a:lnTo>
                <a:lnTo>
                  <a:pt x="288" y="877"/>
                </a:lnTo>
                <a:lnTo>
                  <a:pt x="287" y="877"/>
                </a:lnTo>
                <a:lnTo>
                  <a:pt x="286" y="877"/>
                </a:lnTo>
                <a:lnTo>
                  <a:pt x="285" y="876"/>
                </a:lnTo>
                <a:lnTo>
                  <a:pt x="284" y="876"/>
                </a:lnTo>
                <a:lnTo>
                  <a:pt x="283" y="876"/>
                </a:lnTo>
                <a:lnTo>
                  <a:pt x="282" y="876"/>
                </a:lnTo>
                <a:lnTo>
                  <a:pt x="280" y="874"/>
                </a:lnTo>
                <a:lnTo>
                  <a:pt x="279" y="874"/>
                </a:lnTo>
                <a:lnTo>
                  <a:pt x="279" y="873"/>
                </a:lnTo>
                <a:lnTo>
                  <a:pt x="278" y="872"/>
                </a:lnTo>
                <a:lnTo>
                  <a:pt x="278" y="871"/>
                </a:lnTo>
                <a:lnTo>
                  <a:pt x="278" y="870"/>
                </a:lnTo>
                <a:lnTo>
                  <a:pt x="278" y="869"/>
                </a:lnTo>
                <a:lnTo>
                  <a:pt x="279" y="869"/>
                </a:lnTo>
                <a:lnTo>
                  <a:pt x="280" y="868"/>
                </a:lnTo>
                <a:lnTo>
                  <a:pt x="282" y="868"/>
                </a:lnTo>
                <a:lnTo>
                  <a:pt x="283" y="868"/>
                </a:lnTo>
                <a:lnTo>
                  <a:pt x="286" y="869"/>
                </a:lnTo>
                <a:lnTo>
                  <a:pt x="287" y="869"/>
                </a:lnTo>
                <a:lnTo>
                  <a:pt x="287" y="868"/>
                </a:lnTo>
                <a:lnTo>
                  <a:pt x="288" y="868"/>
                </a:lnTo>
                <a:lnTo>
                  <a:pt x="288" y="866"/>
                </a:lnTo>
                <a:lnTo>
                  <a:pt x="289" y="865"/>
                </a:lnTo>
                <a:lnTo>
                  <a:pt x="288" y="864"/>
                </a:lnTo>
                <a:lnTo>
                  <a:pt x="288" y="863"/>
                </a:lnTo>
                <a:lnTo>
                  <a:pt x="288" y="862"/>
                </a:lnTo>
                <a:lnTo>
                  <a:pt x="287" y="862"/>
                </a:lnTo>
                <a:lnTo>
                  <a:pt x="286" y="861"/>
                </a:lnTo>
                <a:lnTo>
                  <a:pt x="285" y="861"/>
                </a:lnTo>
                <a:lnTo>
                  <a:pt x="285" y="862"/>
                </a:lnTo>
                <a:lnTo>
                  <a:pt x="284" y="862"/>
                </a:lnTo>
                <a:lnTo>
                  <a:pt x="283" y="863"/>
                </a:lnTo>
                <a:lnTo>
                  <a:pt x="283" y="864"/>
                </a:lnTo>
                <a:lnTo>
                  <a:pt x="282" y="863"/>
                </a:lnTo>
                <a:lnTo>
                  <a:pt x="280" y="863"/>
                </a:lnTo>
                <a:lnTo>
                  <a:pt x="282" y="860"/>
                </a:lnTo>
                <a:lnTo>
                  <a:pt x="277" y="859"/>
                </a:lnTo>
                <a:lnTo>
                  <a:pt x="267" y="854"/>
                </a:lnTo>
                <a:lnTo>
                  <a:pt x="260" y="852"/>
                </a:lnTo>
                <a:lnTo>
                  <a:pt x="260" y="851"/>
                </a:lnTo>
                <a:lnTo>
                  <a:pt x="256" y="849"/>
                </a:lnTo>
                <a:lnTo>
                  <a:pt x="253" y="848"/>
                </a:lnTo>
                <a:lnTo>
                  <a:pt x="252" y="848"/>
                </a:lnTo>
                <a:lnTo>
                  <a:pt x="251" y="848"/>
                </a:lnTo>
                <a:lnTo>
                  <a:pt x="251" y="847"/>
                </a:lnTo>
                <a:lnTo>
                  <a:pt x="249" y="847"/>
                </a:lnTo>
                <a:lnTo>
                  <a:pt x="243" y="844"/>
                </a:lnTo>
                <a:lnTo>
                  <a:pt x="240" y="843"/>
                </a:lnTo>
                <a:lnTo>
                  <a:pt x="237" y="841"/>
                </a:lnTo>
                <a:lnTo>
                  <a:pt x="232" y="840"/>
                </a:lnTo>
                <a:lnTo>
                  <a:pt x="229" y="840"/>
                </a:lnTo>
                <a:lnTo>
                  <a:pt x="225" y="840"/>
                </a:lnTo>
                <a:lnTo>
                  <a:pt x="220" y="840"/>
                </a:lnTo>
                <a:lnTo>
                  <a:pt x="218" y="840"/>
                </a:lnTo>
                <a:lnTo>
                  <a:pt x="217" y="840"/>
                </a:lnTo>
                <a:lnTo>
                  <a:pt x="216" y="840"/>
                </a:lnTo>
                <a:lnTo>
                  <a:pt x="210" y="840"/>
                </a:lnTo>
                <a:lnTo>
                  <a:pt x="207" y="840"/>
                </a:lnTo>
                <a:lnTo>
                  <a:pt x="200" y="840"/>
                </a:lnTo>
                <a:lnTo>
                  <a:pt x="199" y="840"/>
                </a:lnTo>
                <a:lnTo>
                  <a:pt x="198" y="840"/>
                </a:lnTo>
                <a:lnTo>
                  <a:pt x="190" y="841"/>
                </a:lnTo>
                <a:lnTo>
                  <a:pt x="187" y="841"/>
                </a:lnTo>
                <a:lnTo>
                  <a:pt x="184" y="841"/>
                </a:lnTo>
                <a:lnTo>
                  <a:pt x="181" y="841"/>
                </a:lnTo>
                <a:lnTo>
                  <a:pt x="174" y="843"/>
                </a:lnTo>
                <a:lnTo>
                  <a:pt x="157" y="845"/>
                </a:lnTo>
                <a:lnTo>
                  <a:pt x="146" y="847"/>
                </a:lnTo>
                <a:lnTo>
                  <a:pt x="144" y="847"/>
                </a:lnTo>
                <a:lnTo>
                  <a:pt x="142" y="847"/>
                </a:lnTo>
                <a:lnTo>
                  <a:pt x="141" y="848"/>
                </a:lnTo>
                <a:lnTo>
                  <a:pt x="134" y="848"/>
                </a:lnTo>
                <a:lnTo>
                  <a:pt x="131" y="848"/>
                </a:lnTo>
                <a:lnTo>
                  <a:pt x="128" y="849"/>
                </a:lnTo>
                <a:lnTo>
                  <a:pt x="120" y="849"/>
                </a:lnTo>
                <a:lnTo>
                  <a:pt x="116" y="851"/>
                </a:lnTo>
                <a:lnTo>
                  <a:pt x="112" y="851"/>
                </a:lnTo>
                <a:lnTo>
                  <a:pt x="107" y="852"/>
                </a:lnTo>
                <a:lnTo>
                  <a:pt x="106" y="852"/>
                </a:lnTo>
                <a:lnTo>
                  <a:pt x="106" y="851"/>
                </a:lnTo>
                <a:lnTo>
                  <a:pt x="106" y="849"/>
                </a:lnTo>
                <a:lnTo>
                  <a:pt x="106" y="848"/>
                </a:lnTo>
                <a:lnTo>
                  <a:pt x="110" y="848"/>
                </a:lnTo>
                <a:lnTo>
                  <a:pt x="113" y="848"/>
                </a:lnTo>
                <a:lnTo>
                  <a:pt x="118" y="847"/>
                </a:lnTo>
                <a:lnTo>
                  <a:pt x="122" y="847"/>
                </a:lnTo>
                <a:lnTo>
                  <a:pt x="132" y="846"/>
                </a:lnTo>
                <a:lnTo>
                  <a:pt x="133" y="845"/>
                </a:lnTo>
                <a:lnTo>
                  <a:pt x="136" y="845"/>
                </a:lnTo>
                <a:lnTo>
                  <a:pt x="138" y="844"/>
                </a:lnTo>
                <a:lnTo>
                  <a:pt x="139" y="844"/>
                </a:lnTo>
                <a:lnTo>
                  <a:pt x="142" y="844"/>
                </a:lnTo>
                <a:lnTo>
                  <a:pt x="144" y="844"/>
                </a:lnTo>
                <a:lnTo>
                  <a:pt x="146" y="844"/>
                </a:lnTo>
                <a:lnTo>
                  <a:pt x="147" y="844"/>
                </a:lnTo>
                <a:lnTo>
                  <a:pt x="148" y="844"/>
                </a:lnTo>
                <a:lnTo>
                  <a:pt x="150" y="843"/>
                </a:lnTo>
                <a:lnTo>
                  <a:pt x="151" y="843"/>
                </a:lnTo>
                <a:lnTo>
                  <a:pt x="154" y="843"/>
                </a:lnTo>
                <a:lnTo>
                  <a:pt x="156" y="841"/>
                </a:lnTo>
                <a:lnTo>
                  <a:pt x="157" y="841"/>
                </a:lnTo>
                <a:lnTo>
                  <a:pt x="157" y="840"/>
                </a:lnTo>
                <a:lnTo>
                  <a:pt x="159" y="840"/>
                </a:lnTo>
                <a:lnTo>
                  <a:pt x="161" y="840"/>
                </a:lnTo>
                <a:lnTo>
                  <a:pt x="162" y="840"/>
                </a:lnTo>
                <a:lnTo>
                  <a:pt x="164" y="840"/>
                </a:lnTo>
                <a:lnTo>
                  <a:pt x="165" y="840"/>
                </a:lnTo>
                <a:lnTo>
                  <a:pt x="166" y="840"/>
                </a:lnTo>
                <a:lnTo>
                  <a:pt x="168" y="839"/>
                </a:lnTo>
                <a:lnTo>
                  <a:pt x="172" y="840"/>
                </a:lnTo>
                <a:lnTo>
                  <a:pt x="173" y="839"/>
                </a:lnTo>
                <a:lnTo>
                  <a:pt x="176" y="838"/>
                </a:lnTo>
                <a:lnTo>
                  <a:pt x="177" y="838"/>
                </a:lnTo>
                <a:lnTo>
                  <a:pt x="180" y="838"/>
                </a:lnTo>
                <a:lnTo>
                  <a:pt x="181" y="837"/>
                </a:lnTo>
                <a:lnTo>
                  <a:pt x="182" y="838"/>
                </a:lnTo>
                <a:lnTo>
                  <a:pt x="183" y="837"/>
                </a:lnTo>
                <a:lnTo>
                  <a:pt x="184" y="837"/>
                </a:lnTo>
                <a:lnTo>
                  <a:pt x="185" y="838"/>
                </a:lnTo>
                <a:lnTo>
                  <a:pt x="187" y="838"/>
                </a:lnTo>
                <a:lnTo>
                  <a:pt x="188" y="837"/>
                </a:lnTo>
                <a:lnTo>
                  <a:pt x="190" y="837"/>
                </a:lnTo>
                <a:lnTo>
                  <a:pt x="191" y="837"/>
                </a:lnTo>
                <a:lnTo>
                  <a:pt x="193" y="837"/>
                </a:lnTo>
                <a:lnTo>
                  <a:pt x="194" y="837"/>
                </a:lnTo>
                <a:lnTo>
                  <a:pt x="197" y="837"/>
                </a:lnTo>
                <a:lnTo>
                  <a:pt x="199" y="837"/>
                </a:lnTo>
                <a:lnTo>
                  <a:pt x="200" y="837"/>
                </a:lnTo>
                <a:lnTo>
                  <a:pt x="200" y="838"/>
                </a:lnTo>
                <a:lnTo>
                  <a:pt x="202" y="838"/>
                </a:lnTo>
                <a:lnTo>
                  <a:pt x="209" y="838"/>
                </a:lnTo>
                <a:lnTo>
                  <a:pt x="211" y="838"/>
                </a:lnTo>
                <a:lnTo>
                  <a:pt x="215" y="837"/>
                </a:lnTo>
                <a:lnTo>
                  <a:pt x="216" y="837"/>
                </a:lnTo>
                <a:lnTo>
                  <a:pt x="218" y="838"/>
                </a:lnTo>
                <a:lnTo>
                  <a:pt x="219" y="838"/>
                </a:lnTo>
                <a:lnTo>
                  <a:pt x="220" y="838"/>
                </a:lnTo>
                <a:lnTo>
                  <a:pt x="224" y="838"/>
                </a:lnTo>
                <a:lnTo>
                  <a:pt x="226" y="838"/>
                </a:lnTo>
                <a:lnTo>
                  <a:pt x="228" y="838"/>
                </a:lnTo>
                <a:lnTo>
                  <a:pt x="232" y="838"/>
                </a:lnTo>
                <a:lnTo>
                  <a:pt x="235" y="839"/>
                </a:lnTo>
                <a:lnTo>
                  <a:pt x="239" y="840"/>
                </a:lnTo>
                <a:lnTo>
                  <a:pt x="242" y="841"/>
                </a:lnTo>
                <a:lnTo>
                  <a:pt x="243" y="841"/>
                </a:lnTo>
                <a:lnTo>
                  <a:pt x="246" y="843"/>
                </a:lnTo>
                <a:lnTo>
                  <a:pt x="251" y="844"/>
                </a:lnTo>
                <a:lnTo>
                  <a:pt x="256" y="846"/>
                </a:lnTo>
                <a:lnTo>
                  <a:pt x="260" y="848"/>
                </a:lnTo>
                <a:lnTo>
                  <a:pt x="272" y="853"/>
                </a:lnTo>
                <a:lnTo>
                  <a:pt x="276" y="855"/>
                </a:lnTo>
                <a:lnTo>
                  <a:pt x="278" y="855"/>
                </a:lnTo>
                <a:lnTo>
                  <a:pt x="286" y="859"/>
                </a:lnTo>
                <a:lnTo>
                  <a:pt x="292" y="861"/>
                </a:lnTo>
                <a:lnTo>
                  <a:pt x="292" y="860"/>
                </a:lnTo>
                <a:lnTo>
                  <a:pt x="293" y="860"/>
                </a:lnTo>
                <a:lnTo>
                  <a:pt x="292" y="856"/>
                </a:lnTo>
                <a:lnTo>
                  <a:pt x="292" y="855"/>
                </a:lnTo>
                <a:lnTo>
                  <a:pt x="292" y="853"/>
                </a:lnTo>
                <a:lnTo>
                  <a:pt x="292" y="851"/>
                </a:lnTo>
                <a:lnTo>
                  <a:pt x="292" y="849"/>
                </a:lnTo>
                <a:lnTo>
                  <a:pt x="292" y="848"/>
                </a:lnTo>
                <a:lnTo>
                  <a:pt x="293" y="848"/>
                </a:lnTo>
                <a:lnTo>
                  <a:pt x="294" y="848"/>
                </a:lnTo>
                <a:lnTo>
                  <a:pt x="296" y="848"/>
                </a:lnTo>
                <a:lnTo>
                  <a:pt x="297" y="849"/>
                </a:lnTo>
                <a:lnTo>
                  <a:pt x="298" y="849"/>
                </a:lnTo>
                <a:lnTo>
                  <a:pt x="301" y="854"/>
                </a:lnTo>
                <a:lnTo>
                  <a:pt x="301" y="855"/>
                </a:lnTo>
                <a:lnTo>
                  <a:pt x="301" y="857"/>
                </a:lnTo>
                <a:lnTo>
                  <a:pt x="303" y="857"/>
                </a:lnTo>
                <a:lnTo>
                  <a:pt x="305" y="857"/>
                </a:lnTo>
                <a:lnTo>
                  <a:pt x="306" y="856"/>
                </a:lnTo>
                <a:lnTo>
                  <a:pt x="308" y="854"/>
                </a:lnTo>
                <a:lnTo>
                  <a:pt x="305" y="849"/>
                </a:lnTo>
                <a:lnTo>
                  <a:pt x="304" y="849"/>
                </a:lnTo>
                <a:lnTo>
                  <a:pt x="303" y="849"/>
                </a:lnTo>
                <a:lnTo>
                  <a:pt x="300" y="849"/>
                </a:lnTo>
                <a:lnTo>
                  <a:pt x="300" y="848"/>
                </a:lnTo>
                <a:lnTo>
                  <a:pt x="298" y="847"/>
                </a:lnTo>
                <a:lnTo>
                  <a:pt x="300" y="847"/>
                </a:lnTo>
                <a:lnTo>
                  <a:pt x="300" y="846"/>
                </a:lnTo>
                <a:lnTo>
                  <a:pt x="302" y="845"/>
                </a:lnTo>
                <a:lnTo>
                  <a:pt x="302" y="844"/>
                </a:lnTo>
                <a:lnTo>
                  <a:pt x="303" y="844"/>
                </a:lnTo>
                <a:lnTo>
                  <a:pt x="303" y="843"/>
                </a:lnTo>
                <a:lnTo>
                  <a:pt x="304" y="843"/>
                </a:lnTo>
                <a:lnTo>
                  <a:pt x="306" y="843"/>
                </a:lnTo>
                <a:lnTo>
                  <a:pt x="309" y="841"/>
                </a:lnTo>
                <a:lnTo>
                  <a:pt x="310" y="841"/>
                </a:lnTo>
                <a:lnTo>
                  <a:pt x="312" y="841"/>
                </a:lnTo>
                <a:lnTo>
                  <a:pt x="313" y="841"/>
                </a:lnTo>
                <a:lnTo>
                  <a:pt x="314" y="841"/>
                </a:lnTo>
                <a:lnTo>
                  <a:pt x="315" y="841"/>
                </a:lnTo>
                <a:lnTo>
                  <a:pt x="317" y="841"/>
                </a:lnTo>
                <a:lnTo>
                  <a:pt x="318" y="841"/>
                </a:lnTo>
                <a:lnTo>
                  <a:pt x="319" y="841"/>
                </a:lnTo>
                <a:lnTo>
                  <a:pt x="321" y="841"/>
                </a:lnTo>
                <a:lnTo>
                  <a:pt x="322" y="841"/>
                </a:lnTo>
                <a:lnTo>
                  <a:pt x="323" y="841"/>
                </a:lnTo>
                <a:lnTo>
                  <a:pt x="326" y="844"/>
                </a:lnTo>
                <a:lnTo>
                  <a:pt x="327" y="844"/>
                </a:lnTo>
                <a:lnTo>
                  <a:pt x="331" y="846"/>
                </a:lnTo>
                <a:lnTo>
                  <a:pt x="332" y="847"/>
                </a:lnTo>
                <a:lnTo>
                  <a:pt x="332" y="848"/>
                </a:lnTo>
                <a:lnTo>
                  <a:pt x="334" y="848"/>
                </a:lnTo>
                <a:lnTo>
                  <a:pt x="334" y="851"/>
                </a:lnTo>
                <a:lnTo>
                  <a:pt x="334" y="860"/>
                </a:lnTo>
                <a:lnTo>
                  <a:pt x="344" y="860"/>
                </a:lnTo>
                <a:lnTo>
                  <a:pt x="345" y="860"/>
                </a:lnTo>
                <a:lnTo>
                  <a:pt x="348" y="860"/>
                </a:lnTo>
                <a:lnTo>
                  <a:pt x="352" y="861"/>
                </a:lnTo>
                <a:lnTo>
                  <a:pt x="363" y="861"/>
                </a:lnTo>
                <a:lnTo>
                  <a:pt x="364" y="861"/>
                </a:lnTo>
                <a:lnTo>
                  <a:pt x="365" y="861"/>
                </a:lnTo>
                <a:lnTo>
                  <a:pt x="366" y="861"/>
                </a:lnTo>
                <a:lnTo>
                  <a:pt x="369" y="861"/>
                </a:lnTo>
                <a:lnTo>
                  <a:pt x="370" y="860"/>
                </a:lnTo>
                <a:lnTo>
                  <a:pt x="367" y="860"/>
                </a:lnTo>
                <a:lnTo>
                  <a:pt x="367" y="855"/>
                </a:lnTo>
                <a:lnTo>
                  <a:pt x="367" y="849"/>
                </a:lnTo>
                <a:lnTo>
                  <a:pt x="375" y="848"/>
                </a:lnTo>
                <a:lnTo>
                  <a:pt x="377" y="848"/>
                </a:lnTo>
                <a:lnTo>
                  <a:pt x="378" y="848"/>
                </a:lnTo>
                <a:lnTo>
                  <a:pt x="379" y="848"/>
                </a:lnTo>
                <a:lnTo>
                  <a:pt x="380" y="847"/>
                </a:lnTo>
                <a:lnTo>
                  <a:pt x="379" y="847"/>
                </a:lnTo>
                <a:lnTo>
                  <a:pt x="378" y="847"/>
                </a:lnTo>
                <a:lnTo>
                  <a:pt x="377" y="845"/>
                </a:lnTo>
                <a:lnTo>
                  <a:pt x="372" y="837"/>
                </a:lnTo>
                <a:lnTo>
                  <a:pt x="371" y="836"/>
                </a:lnTo>
                <a:lnTo>
                  <a:pt x="370" y="836"/>
                </a:lnTo>
                <a:lnTo>
                  <a:pt x="369" y="836"/>
                </a:lnTo>
                <a:lnTo>
                  <a:pt x="364" y="836"/>
                </a:lnTo>
                <a:lnTo>
                  <a:pt x="362" y="836"/>
                </a:lnTo>
                <a:lnTo>
                  <a:pt x="360" y="836"/>
                </a:lnTo>
                <a:lnTo>
                  <a:pt x="355" y="836"/>
                </a:lnTo>
                <a:lnTo>
                  <a:pt x="352" y="836"/>
                </a:lnTo>
                <a:lnTo>
                  <a:pt x="346" y="836"/>
                </a:lnTo>
                <a:lnTo>
                  <a:pt x="341" y="836"/>
                </a:lnTo>
                <a:lnTo>
                  <a:pt x="337" y="836"/>
                </a:lnTo>
                <a:lnTo>
                  <a:pt x="336" y="836"/>
                </a:lnTo>
                <a:lnTo>
                  <a:pt x="335" y="836"/>
                </a:lnTo>
                <a:lnTo>
                  <a:pt x="334" y="835"/>
                </a:lnTo>
                <a:lnTo>
                  <a:pt x="334" y="820"/>
                </a:lnTo>
                <a:lnTo>
                  <a:pt x="334" y="816"/>
                </a:lnTo>
                <a:lnTo>
                  <a:pt x="334" y="814"/>
                </a:lnTo>
                <a:lnTo>
                  <a:pt x="334" y="807"/>
                </a:lnTo>
                <a:lnTo>
                  <a:pt x="334" y="803"/>
                </a:lnTo>
                <a:lnTo>
                  <a:pt x="336" y="803"/>
                </a:lnTo>
                <a:lnTo>
                  <a:pt x="340" y="803"/>
                </a:lnTo>
                <a:lnTo>
                  <a:pt x="341" y="803"/>
                </a:lnTo>
                <a:lnTo>
                  <a:pt x="343" y="803"/>
                </a:lnTo>
                <a:lnTo>
                  <a:pt x="345" y="803"/>
                </a:lnTo>
                <a:lnTo>
                  <a:pt x="358" y="803"/>
                </a:lnTo>
                <a:lnTo>
                  <a:pt x="364" y="803"/>
                </a:lnTo>
                <a:lnTo>
                  <a:pt x="365" y="803"/>
                </a:lnTo>
                <a:lnTo>
                  <a:pt x="370" y="803"/>
                </a:lnTo>
                <a:lnTo>
                  <a:pt x="371" y="803"/>
                </a:lnTo>
                <a:lnTo>
                  <a:pt x="378" y="803"/>
                </a:lnTo>
                <a:lnTo>
                  <a:pt x="379" y="813"/>
                </a:lnTo>
                <a:lnTo>
                  <a:pt x="379" y="816"/>
                </a:lnTo>
                <a:lnTo>
                  <a:pt x="379" y="819"/>
                </a:lnTo>
                <a:lnTo>
                  <a:pt x="379" y="823"/>
                </a:lnTo>
                <a:lnTo>
                  <a:pt x="379" y="824"/>
                </a:lnTo>
                <a:lnTo>
                  <a:pt x="378" y="834"/>
                </a:lnTo>
                <a:lnTo>
                  <a:pt x="379" y="834"/>
                </a:lnTo>
                <a:lnTo>
                  <a:pt x="380" y="834"/>
                </a:lnTo>
                <a:lnTo>
                  <a:pt x="381" y="834"/>
                </a:lnTo>
                <a:lnTo>
                  <a:pt x="394" y="834"/>
                </a:lnTo>
                <a:lnTo>
                  <a:pt x="395" y="834"/>
                </a:lnTo>
                <a:lnTo>
                  <a:pt x="395" y="803"/>
                </a:lnTo>
                <a:lnTo>
                  <a:pt x="395" y="799"/>
                </a:lnTo>
                <a:lnTo>
                  <a:pt x="396" y="788"/>
                </a:lnTo>
                <a:lnTo>
                  <a:pt x="396" y="787"/>
                </a:lnTo>
                <a:lnTo>
                  <a:pt x="398" y="787"/>
                </a:lnTo>
                <a:lnTo>
                  <a:pt x="410" y="788"/>
                </a:lnTo>
                <a:lnTo>
                  <a:pt x="410" y="787"/>
                </a:lnTo>
                <a:lnTo>
                  <a:pt x="410" y="784"/>
                </a:lnTo>
                <a:lnTo>
                  <a:pt x="410" y="782"/>
                </a:lnTo>
                <a:lnTo>
                  <a:pt x="410" y="781"/>
                </a:lnTo>
                <a:lnTo>
                  <a:pt x="410" y="772"/>
                </a:lnTo>
                <a:lnTo>
                  <a:pt x="412" y="772"/>
                </a:lnTo>
                <a:lnTo>
                  <a:pt x="422" y="772"/>
                </a:lnTo>
                <a:lnTo>
                  <a:pt x="426" y="772"/>
                </a:lnTo>
                <a:lnTo>
                  <a:pt x="426" y="771"/>
                </a:lnTo>
                <a:lnTo>
                  <a:pt x="426" y="770"/>
                </a:lnTo>
                <a:lnTo>
                  <a:pt x="426" y="768"/>
                </a:lnTo>
                <a:lnTo>
                  <a:pt x="426" y="764"/>
                </a:lnTo>
                <a:lnTo>
                  <a:pt x="426" y="763"/>
                </a:lnTo>
                <a:lnTo>
                  <a:pt x="426" y="762"/>
                </a:lnTo>
                <a:lnTo>
                  <a:pt x="426" y="761"/>
                </a:lnTo>
                <a:lnTo>
                  <a:pt x="426" y="757"/>
                </a:lnTo>
                <a:lnTo>
                  <a:pt x="426" y="747"/>
                </a:lnTo>
                <a:lnTo>
                  <a:pt x="426" y="742"/>
                </a:lnTo>
                <a:lnTo>
                  <a:pt x="426" y="739"/>
                </a:lnTo>
                <a:lnTo>
                  <a:pt x="434" y="739"/>
                </a:lnTo>
                <a:lnTo>
                  <a:pt x="435" y="739"/>
                </a:lnTo>
                <a:lnTo>
                  <a:pt x="438" y="739"/>
                </a:lnTo>
                <a:lnTo>
                  <a:pt x="451" y="739"/>
                </a:lnTo>
                <a:lnTo>
                  <a:pt x="456" y="739"/>
                </a:lnTo>
                <a:lnTo>
                  <a:pt x="464" y="739"/>
                </a:lnTo>
                <a:lnTo>
                  <a:pt x="479" y="739"/>
                </a:lnTo>
                <a:lnTo>
                  <a:pt x="486" y="739"/>
                </a:lnTo>
                <a:lnTo>
                  <a:pt x="486" y="728"/>
                </a:lnTo>
                <a:lnTo>
                  <a:pt x="486" y="727"/>
                </a:lnTo>
                <a:lnTo>
                  <a:pt x="489" y="727"/>
                </a:lnTo>
                <a:lnTo>
                  <a:pt x="502" y="727"/>
                </a:lnTo>
                <a:lnTo>
                  <a:pt x="519" y="727"/>
                </a:lnTo>
                <a:lnTo>
                  <a:pt x="526" y="727"/>
                </a:lnTo>
                <a:lnTo>
                  <a:pt x="529" y="727"/>
                </a:lnTo>
                <a:lnTo>
                  <a:pt x="530" y="727"/>
                </a:lnTo>
                <a:lnTo>
                  <a:pt x="532" y="727"/>
                </a:lnTo>
                <a:lnTo>
                  <a:pt x="533" y="727"/>
                </a:lnTo>
                <a:lnTo>
                  <a:pt x="534" y="727"/>
                </a:lnTo>
                <a:lnTo>
                  <a:pt x="535" y="727"/>
                </a:lnTo>
                <a:lnTo>
                  <a:pt x="538" y="727"/>
                </a:lnTo>
                <a:lnTo>
                  <a:pt x="550" y="727"/>
                </a:lnTo>
                <a:lnTo>
                  <a:pt x="562" y="727"/>
                </a:lnTo>
                <a:lnTo>
                  <a:pt x="564" y="727"/>
                </a:lnTo>
                <a:lnTo>
                  <a:pt x="568" y="727"/>
                </a:lnTo>
                <a:lnTo>
                  <a:pt x="580" y="727"/>
                </a:lnTo>
                <a:lnTo>
                  <a:pt x="584" y="727"/>
                </a:lnTo>
                <a:lnTo>
                  <a:pt x="595" y="727"/>
                </a:lnTo>
                <a:lnTo>
                  <a:pt x="600" y="727"/>
                </a:lnTo>
                <a:lnTo>
                  <a:pt x="605" y="727"/>
                </a:lnTo>
                <a:lnTo>
                  <a:pt x="606" y="727"/>
                </a:lnTo>
                <a:lnTo>
                  <a:pt x="606" y="723"/>
                </a:lnTo>
                <a:lnTo>
                  <a:pt x="606" y="720"/>
                </a:lnTo>
                <a:lnTo>
                  <a:pt x="606" y="715"/>
                </a:lnTo>
                <a:lnTo>
                  <a:pt x="606" y="713"/>
                </a:lnTo>
                <a:lnTo>
                  <a:pt x="606" y="712"/>
                </a:lnTo>
                <a:lnTo>
                  <a:pt x="606" y="710"/>
                </a:lnTo>
                <a:lnTo>
                  <a:pt x="606" y="706"/>
                </a:lnTo>
                <a:lnTo>
                  <a:pt x="606" y="698"/>
                </a:lnTo>
                <a:lnTo>
                  <a:pt x="606" y="695"/>
                </a:lnTo>
                <a:lnTo>
                  <a:pt x="606" y="694"/>
                </a:lnTo>
                <a:lnTo>
                  <a:pt x="606" y="689"/>
                </a:lnTo>
                <a:lnTo>
                  <a:pt x="606" y="688"/>
                </a:lnTo>
                <a:lnTo>
                  <a:pt x="607" y="688"/>
                </a:lnTo>
                <a:lnTo>
                  <a:pt x="607" y="687"/>
                </a:lnTo>
                <a:lnTo>
                  <a:pt x="607" y="680"/>
                </a:lnTo>
                <a:lnTo>
                  <a:pt x="606" y="680"/>
                </a:lnTo>
                <a:lnTo>
                  <a:pt x="605" y="673"/>
                </a:lnTo>
                <a:lnTo>
                  <a:pt x="604" y="670"/>
                </a:lnTo>
                <a:lnTo>
                  <a:pt x="604" y="667"/>
                </a:lnTo>
                <a:lnTo>
                  <a:pt x="603" y="665"/>
                </a:lnTo>
                <a:lnTo>
                  <a:pt x="603" y="664"/>
                </a:lnTo>
                <a:lnTo>
                  <a:pt x="603" y="663"/>
                </a:lnTo>
                <a:lnTo>
                  <a:pt x="604" y="663"/>
                </a:lnTo>
                <a:lnTo>
                  <a:pt x="604" y="660"/>
                </a:lnTo>
                <a:lnTo>
                  <a:pt x="604" y="650"/>
                </a:lnTo>
                <a:lnTo>
                  <a:pt x="603" y="650"/>
                </a:lnTo>
                <a:lnTo>
                  <a:pt x="603" y="647"/>
                </a:lnTo>
                <a:lnTo>
                  <a:pt x="603" y="644"/>
                </a:lnTo>
                <a:lnTo>
                  <a:pt x="603" y="642"/>
                </a:lnTo>
                <a:lnTo>
                  <a:pt x="603" y="638"/>
                </a:lnTo>
                <a:lnTo>
                  <a:pt x="603" y="636"/>
                </a:lnTo>
                <a:lnTo>
                  <a:pt x="603" y="633"/>
                </a:lnTo>
                <a:lnTo>
                  <a:pt x="603" y="631"/>
                </a:lnTo>
                <a:lnTo>
                  <a:pt x="603" y="630"/>
                </a:lnTo>
                <a:lnTo>
                  <a:pt x="603" y="629"/>
                </a:lnTo>
                <a:lnTo>
                  <a:pt x="603" y="619"/>
                </a:lnTo>
                <a:lnTo>
                  <a:pt x="604" y="619"/>
                </a:lnTo>
                <a:lnTo>
                  <a:pt x="607" y="619"/>
                </a:lnTo>
                <a:lnTo>
                  <a:pt x="608" y="619"/>
                </a:lnTo>
                <a:lnTo>
                  <a:pt x="608" y="611"/>
                </a:lnTo>
                <a:lnTo>
                  <a:pt x="606" y="611"/>
                </a:lnTo>
                <a:lnTo>
                  <a:pt x="606" y="610"/>
                </a:lnTo>
                <a:lnTo>
                  <a:pt x="606" y="608"/>
                </a:lnTo>
                <a:lnTo>
                  <a:pt x="603" y="608"/>
                </a:lnTo>
                <a:lnTo>
                  <a:pt x="603" y="606"/>
                </a:lnTo>
                <a:lnTo>
                  <a:pt x="603" y="603"/>
                </a:lnTo>
                <a:lnTo>
                  <a:pt x="606" y="603"/>
                </a:lnTo>
                <a:lnTo>
                  <a:pt x="610" y="603"/>
                </a:lnTo>
                <a:lnTo>
                  <a:pt x="611" y="603"/>
                </a:lnTo>
                <a:lnTo>
                  <a:pt x="608" y="601"/>
                </a:lnTo>
                <a:lnTo>
                  <a:pt x="608" y="597"/>
                </a:lnTo>
                <a:lnTo>
                  <a:pt x="610" y="597"/>
                </a:lnTo>
                <a:lnTo>
                  <a:pt x="608" y="596"/>
                </a:lnTo>
                <a:lnTo>
                  <a:pt x="608" y="595"/>
                </a:lnTo>
                <a:lnTo>
                  <a:pt x="608" y="594"/>
                </a:lnTo>
                <a:lnTo>
                  <a:pt x="608" y="593"/>
                </a:lnTo>
                <a:lnTo>
                  <a:pt x="608" y="588"/>
                </a:lnTo>
                <a:lnTo>
                  <a:pt x="610" y="585"/>
                </a:lnTo>
                <a:lnTo>
                  <a:pt x="610" y="584"/>
                </a:lnTo>
                <a:lnTo>
                  <a:pt x="610" y="583"/>
                </a:lnTo>
                <a:lnTo>
                  <a:pt x="610" y="579"/>
                </a:lnTo>
                <a:lnTo>
                  <a:pt x="610" y="577"/>
                </a:lnTo>
                <a:lnTo>
                  <a:pt x="610" y="575"/>
                </a:lnTo>
                <a:lnTo>
                  <a:pt x="610" y="573"/>
                </a:lnTo>
                <a:lnTo>
                  <a:pt x="610" y="572"/>
                </a:lnTo>
                <a:lnTo>
                  <a:pt x="612" y="572"/>
                </a:lnTo>
                <a:lnTo>
                  <a:pt x="613" y="570"/>
                </a:lnTo>
                <a:lnTo>
                  <a:pt x="614" y="568"/>
                </a:lnTo>
                <a:lnTo>
                  <a:pt x="614" y="565"/>
                </a:lnTo>
                <a:lnTo>
                  <a:pt x="615" y="565"/>
                </a:lnTo>
                <a:lnTo>
                  <a:pt x="615" y="564"/>
                </a:lnTo>
                <a:lnTo>
                  <a:pt x="616" y="562"/>
                </a:lnTo>
                <a:lnTo>
                  <a:pt x="616" y="563"/>
                </a:lnTo>
                <a:lnTo>
                  <a:pt x="617" y="561"/>
                </a:lnTo>
                <a:lnTo>
                  <a:pt x="619" y="558"/>
                </a:lnTo>
                <a:lnTo>
                  <a:pt x="620" y="556"/>
                </a:lnTo>
                <a:lnTo>
                  <a:pt x="620" y="555"/>
                </a:lnTo>
                <a:lnTo>
                  <a:pt x="619" y="555"/>
                </a:lnTo>
                <a:lnTo>
                  <a:pt x="621" y="555"/>
                </a:lnTo>
                <a:lnTo>
                  <a:pt x="624" y="555"/>
                </a:lnTo>
                <a:lnTo>
                  <a:pt x="625" y="555"/>
                </a:lnTo>
                <a:lnTo>
                  <a:pt x="627" y="555"/>
                </a:lnTo>
                <a:lnTo>
                  <a:pt x="627" y="546"/>
                </a:lnTo>
                <a:lnTo>
                  <a:pt x="627" y="542"/>
                </a:lnTo>
                <a:lnTo>
                  <a:pt x="627" y="541"/>
                </a:lnTo>
                <a:lnTo>
                  <a:pt x="627" y="538"/>
                </a:lnTo>
                <a:lnTo>
                  <a:pt x="627" y="536"/>
                </a:lnTo>
                <a:lnTo>
                  <a:pt x="627" y="531"/>
                </a:lnTo>
                <a:lnTo>
                  <a:pt x="627" y="527"/>
                </a:lnTo>
                <a:lnTo>
                  <a:pt x="627" y="523"/>
                </a:lnTo>
                <a:lnTo>
                  <a:pt x="627" y="522"/>
                </a:lnTo>
                <a:lnTo>
                  <a:pt x="627" y="518"/>
                </a:lnTo>
                <a:lnTo>
                  <a:pt x="627" y="513"/>
                </a:lnTo>
                <a:lnTo>
                  <a:pt x="627" y="511"/>
                </a:lnTo>
                <a:lnTo>
                  <a:pt x="627" y="508"/>
                </a:lnTo>
                <a:lnTo>
                  <a:pt x="627" y="500"/>
                </a:lnTo>
                <a:lnTo>
                  <a:pt x="627" y="495"/>
                </a:lnTo>
                <a:lnTo>
                  <a:pt x="627" y="493"/>
                </a:lnTo>
                <a:lnTo>
                  <a:pt x="628" y="493"/>
                </a:lnTo>
                <a:lnTo>
                  <a:pt x="629" y="493"/>
                </a:lnTo>
                <a:lnTo>
                  <a:pt x="630" y="493"/>
                </a:lnTo>
                <a:lnTo>
                  <a:pt x="631" y="493"/>
                </a:lnTo>
                <a:lnTo>
                  <a:pt x="632" y="493"/>
                </a:lnTo>
                <a:lnTo>
                  <a:pt x="638" y="493"/>
                </a:lnTo>
                <a:lnTo>
                  <a:pt x="641" y="493"/>
                </a:lnTo>
                <a:lnTo>
                  <a:pt x="642" y="493"/>
                </a:lnTo>
                <a:lnTo>
                  <a:pt x="645" y="493"/>
                </a:lnTo>
                <a:lnTo>
                  <a:pt x="646" y="492"/>
                </a:lnTo>
                <a:lnTo>
                  <a:pt x="646" y="493"/>
                </a:lnTo>
                <a:lnTo>
                  <a:pt x="645" y="493"/>
                </a:lnTo>
                <a:lnTo>
                  <a:pt x="645" y="494"/>
                </a:lnTo>
                <a:lnTo>
                  <a:pt x="650" y="494"/>
                </a:lnTo>
                <a:lnTo>
                  <a:pt x="651" y="494"/>
                </a:lnTo>
                <a:lnTo>
                  <a:pt x="655" y="494"/>
                </a:lnTo>
                <a:lnTo>
                  <a:pt x="662" y="494"/>
                </a:lnTo>
                <a:lnTo>
                  <a:pt x="665" y="494"/>
                </a:lnTo>
                <a:lnTo>
                  <a:pt x="673" y="494"/>
                </a:lnTo>
                <a:lnTo>
                  <a:pt x="673" y="493"/>
                </a:lnTo>
                <a:lnTo>
                  <a:pt x="673" y="492"/>
                </a:lnTo>
                <a:lnTo>
                  <a:pt x="675" y="492"/>
                </a:lnTo>
                <a:lnTo>
                  <a:pt x="675" y="493"/>
                </a:lnTo>
                <a:lnTo>
                  <a:pt x="679" y="493"/>
                </a:lnTo>
                <a:lnTo>
                  <a:pt x="681" y="493"/>
                </a:lnTo>
                <a:lnTo>
                  <a:pt x="684" y="493"/>
                </a:lnTo>
                <a:lnTo>
                  <a:pt x="688" y="493"/>
                </a:lnTo>
                <a:lnTo>
                  <a:pt x="689" y="493"/>
                </a:lnTo>
                <a:lnTo>
                  <a:pt x="692" y="493"/>
                </a:lnTo>
                <a:lnTo>
                  <a:pt x="693" y="493"/>
                </a:lnTo>
                <a:lnTo>
                  <a:pt x="696" y="493"/>
                </a:lnTo>
                <a:lnTo>
                  <a:pt x="703" y="493"/>
                </a:lnTo>
                <a:lnTo>
                  <a:pt x="718" y="493"/>
                </a:lnTo>
                <a:lnTo>
                  <a:pt x="719" y="493"/>
                </a:lnTo>
                <a:lnTo>
                  <a:pt x="720" y="493"/>
                </a:lnTo>
                <a:lnTo>
                  <a:pt x="723" y="493"/>
                </a:lnTo>
                <a:lnTo>
                  <a:pt x="734" y="493"/>
                </a:lnTo>
                <a:lnTo>
                  <a:pt x="738" y="493"/>
                </a:lnTo>
                <a:lnTo>
                  <a:pt x="744" y="493"/>
                </a:lnTo>
                <a:lnTo>
                  <a:pt x="745" y="493"/>
                </a:lnTo>
                <a:lnTo>
                  <a:pt x="750" y="493"/>
                </a:lnTo>
                <a:lnTo>
                  <a:pt x="757" y="493"/>
                </a:lnTo>
                <a:lnTo>
                  <a:pt x="765" y="493"/>
                </a:lnTo>
                <a:lnTo>
                  <a:pt x="772" y="493"/>
                </a:lnTo>
                <a:lnTo>
                  <a:pt x="780" y="493"/>
                </a:lnTo>
                <a:lnTo>
                  <a:pt x="784" y="493"/>
                </a:lnTo>
                <a:lnTo>
                  <a:pt x="785" y="493"/>
                </a:lnTo>
                <a:lnTo>
                  <a:pt x="787" y="493"/>
                </a:lnTo>
                <a:lnTo>
                  <a:pt x="796" y="493"/>
                </a:lnTo>
                <a:lnTo>
                  <a:pt x="802" y="493"/>
                </a:lnTo>
                <a:lnTo>
                  <a:pt x="806" y="493"/>
                </a:lnTo>
                <a:lnTo>
                  <a:pt x="811" y="493"/>
                </a:lnTo>
                <a:lnTo>
                  <a:pt x="827" y="493"/>
                </a:lnTo>
                <a:lnTo>
                  <a:pt x="828" y="485"/>
                </a:lnTo>
                <a:lnTo>
                  <a:pt x="828" y="480"/>
                </a:lnTo>
                <a:lnTo>
                  <a:pt x="827" y="471"/>
                </a:lnTo>
                <a:lnTo>
                  <a:pt x="827" y="449"/>
                </a:lnTo>
                <a:lnTo>
                  <a:pt x="827" y="441"/>
                </a:lnTo>
                <a:lnTo>
                  <a:pt x="828" y="434"/>
                </a:lnTo>
                <a:lnTo>
                  <a:pt x="830" y="434"/>
                </a:lnTo>
                <a:lnTo>
                  <a:pt x="834" y="434"/>
                </a:lnTo>
                <a:lnTo>
                  <a:pt x="839" y="434"/>
                </a:lnTo>
                <a:lnTo>
                  <a:pt x="845" y="434"/>
                </a:lnTo>
                <a:lnTo>
                  <a:pt x="846" y="434"/>
                </a:lnTo>
                <a:lnTo>
                  <a:pt x="848" y="434"/>
                </a:lnTo>
                <a:lnTo>
                  <a:pt x="854" y="434"/>
                </a:lnTo>
                <a:lnTo>
                  <a:pt x="856" y="434"/>
                </a:lnTo>
                <a:lnTo>
                  <a:pt x="864" y="434"/>
                </a:lnTo>
                <a:lnTo>
                  <a:pt x="869" y="434"/>
                </a:lnTo>
                <a:lnTo>
                  <a:pt x="872" y="434"/>
                </a:lnTo>
                <a:lnTo>
                  <a:pt x="875" y="434"/>
                </a:lnTo>
                <a:lnTo>
                  <a:pt x="876" y="434"/>
                </a:lnTo>
                <a:lnTo>
                  <a:pt x="879" y="434"/>
                </a:lnTo>
                <a:lnTo>
                  <a:pt x="888" y="434"/>
                </a:lnTo>
                <a:lnTo>
                  <a:pt x="888" y="425"/>
                </a:lnTo>
                <a:lnTo>
                  <a:pt x="888" y="421"/>
                </a:lnTo>
                <a:lnTo>
                  <a:pt x="888" y="419"/>
                </a:lnTo>
                <a:lnTo>
                  <a:pt x="887" y="409"/>
                </a:lnTo>
                <a:lnTo>
                  <a:pt x="887" y="405"/>
                </a:lnTo>
                <a:lnTo>
                  <a:pt x="887" y="403"/>
                </a:lnTo>
                <a:lnTo>
                  <a:pt x="887" y="401"/>
                </a:lnTo>
                <a:lnTo>
                  <a:pt x="887" y="396"/>
                </a:lnTo>
                <a:lnTo>
                  <a:pt x="887" y="393"/>
                </a:lnTo>
                <a:lnTo>
                  <a:pt x="887" y="391"/>
                </a:lnTo>
                <a:lnTo>
                  <a:pt x="887" y="387"/>
                </a:lnTo>
                <a:lnTo>
                  <a:pt x="887" y="386"/>
                </a:lnTo>
                <a:lnTo>
                  <a:pt x="887" y="378"/>
                </a:lnTo>
                <a:lnTo>
                  <a:pt x="887" y="370"/>
                </a:lnTo>
                <a:lnTo>
                  <a:pt x="887" y="362"/>
                </a:lnTo>
                <a:lnTo>
                  <a:pt x="887" y="361"/>
                </a:lnTo>
                <a:lnTo>
                  <a:pt x="887" y="353"/>
                </a:lnTo>
                <a:lnTo>
                  <a:pt x="887" y="346"/>
                </a:lnTo>
                <a:lnTo>
                  <a:pt x="887" y="332"/>
                </a:lnTo>
                <a:lnTo>
                  <a:pt x="887" y="309"/>
                </a:lnTo>
                <a:lnTo>
                  <a:pt x="887" y="295"/>
                </a:lnTo>
                <a:lnTo>
                  <a:pt x="888" y="294"/>
                </a:lnTo>
                <a:lnTo>
                  <a:pt x="888" y="285"/>
                </a:lnTo>
                <a:lnTo>
                  <a:pt x="888" y="274"/>
                </a:lnTo>
                <a:lnTo>
                  <a:pt x="888" y="268"/>
                </a:lnTo>
                <a:lnTo>
                  <a:pt x="888" y="263"/>
                </a:lnTo>
                <a:lnTo>
                  <a:pt x="888" y="262"/>
                </a:lnTo>
                <a:lnTo>
                  <a:pt x="879" y="262"/>
                </a:lnTo>
                <a:lnTo>
                  <a:pt x="875" y="262"/>
                </a:lnTo>
                <a:lnTo>
                  <a:pt x="871" y="262"/>
                </a:lnTo>
                <a:lnTo>
                  <a:pt x="869" y="262"/>
                </a:lnTo>
                <a:lnTo>
                  <a:pt x="856" y="262"/>
                </a:lnTo>
                <a:lnTo>
                  <a:pt x="849" y="262"/>
                </a:lnTo>
                <a:lnTo>
                  <a:pt x="848" y="262"/>
                </a:lnTo>
                <a:lnTo>
                  <a:pt x="846" y="262"/>
                </a:lnTo>
                <a:lnTo>
                  <a:pt x="841" y="262"/>
                </a:lnTo>
                <a:lnTo>
                  <a:pt x="836" y="262"/>
                </a:lnTo>
                <a:lnTo>
                  <a:pt x="826" y="262"/>
                </a:lnTo>
                <a:lnTo>
                  <a:pt x="827" y="261"/>
                </a:lnTo>
                <a:lnTo>
                  <a:pt x="827" y="260"/>
                </a:lnTo>
                <a:lnTo>
                  <a:pt x="828" y="260"/>
                </a:lnTo>
                <a:lnTo>
                  <a:pt x="829" y="259"/>
                </a:lnTo>
                <a:lnTo>
                  <a:pt x="829" y="258"/>
                </a:lnTo>
                <a:lnTo>
                  <a:pt x="830" y="258"/>
                </a:lnTo>
                <a:lnTo>
                  <a:pt x="830" y="257"/>
                </a:lnTo>
                <a:lnTo>
                  <a:pt x="831" y="255"/>
                </a:lnTo>
                <a:lnTo>
                  <a:pt x="832" y="253"/>
                </a:lnTo>
                <a:lnTo>
                  <a:pt x="834" y="252"/>
                </a:lnTo>
                <a:lnTo>
                  <a:pt x="835" y="250"/>
                </a:lnTo>
                <a:lnTo>
                  <a:pt x="836" y="247"/>
                </a:lnTo>
                <a:lnTo>
                  <a:pt x="838" y="243"/>
                </a:lnTo>
                <a:lnTo>
                  <a:pt x="838" y="241"/>
                </a:lnTo>
                <a:lnTo>
                  <a:pt x="856" y="201"/>
                </a:lnTo>
                <a:lnTo>
                  <a:pt x="861" y="191"/>
                </a:lnTo>
                <a:lnTo>
                  <a:pt x="861" y="190"/>
                </a:lnTo>
                <a:lnTo>
                  <a:pt x="872" y="191"/>
                </a:lnTo>
                <a:lnTo>
                  <a:pt x="872" y="185"/>
                </a:lnTo>
                <a:lnTo>
                  <a:pt x="875" y="185"/>
                </a:lnTo>
                <a:lnTo>
                  <a:pt x="887" y="185"/>
                </a:lnTo>
                <a:lnTo>
                  <a:pt x="887" y="177"/>
                </a:lnTo>
                <a:lnTo>
                  <a:pt x="887" y="170"/>
                </a:lnTo>
                <a:lnTo>
                  <a:pt x="895" y="170"/>
                </a:lnTo>
                <a:lnTo>
                  <a:pt x="897" y="170"/>
                </a:lnTo>
                <a:lnTo>
                  <a:pt x="905" y="170"/>
                </a:lnTo>
                <a:lnTo>
                  <a:pt x="917" y="170"/>
                </a:lnTo>
                <a:lnTo>
                  <a:pt x="917" y="169"/>
                </a:lnTo>
                <a:lnTo>
                  <a:pt x="917" y="155"/>
                </a:lnTo>
                <a:lnTo>
                  <a:pt x="933" y="155"/>
                </a:lnTo>
                <a:lnTo>
                  <a:pt x="933" y="143"/>
                </a:lnTo>
                <a:lnTo>
                  <a:pt x="933" y="140"/>
                </a:lnTo>
                <a:lnTo>
                  <a:pt x="948" y="140"/>
                </a:lnTo>
                <a:lnTo>
                  <a:pt x="948" y="126"/>
                </a:lnTo>
                <a:lnTo>
                  <a:pt x="948" y="125"/>
                </a:lnTo>
                <a:lnTo>
                  <a:pt x="958" y="125"/>
                </a:lnTo>
                <a:lnTo>
                  <a:pt x="962" y="125"/>
                </a:lnTo>
                <a:lnTo>
                  <a:pt x="964" y="113"/>
                </a:lnTo>
                <a:lnTo>
                  <a:pt x="962" y="110"/>
                </a:lnTo>
                <a:lnTo>
                  <a:pt x="962" y="109"/>
                </a:lnTo>
                <a:lnTo>
                  <a:pt x="948" y="109"/>
                </a:lnTo>
                <a:lnTo>
                  <a:pt x="948" y="94"/>
                </a:lnTo>
                <a:lnTo>
                  <a:pt x="948" y="93"/>
                </a:lnTo>
                <a:lnTo>
                  <a:pt x="961" y="94"/>
                </a:lnTo>
                <a:lnTo>
                  <a:pt x="964" y="94"/>
                </a:lnTo>
                <a:lnTo>
                  <a:pt x="969" y="94"/>
                </a:lnTo>
                <a:lnTo>
                  <a:pt x="970" y="94"/>
                </a:lnTo>
                <a:lnTo>
                  <a:pt x="974" y="94"/>
                </a:lnTo>
                <a:lnTo>
                  <a:pt x="975" y="94"/>
                </a:lnTo>
                <a:lnTo>
                  <a:pt x="957" y="62"/>
                </a:lnTo>
                <a:lnTo>
                  <a:pt x="955" y="59"/>
                </a:lnTo>
                <a:lnTo>
                  <a:pt x="951" y="54"/>
                </a:lnTo>
                <a:lnTo>
                  <a:pt x="947" y="42"/>
                </a:lnTo>
                <a:lnTo>
                  <a:pt x="947" y="41"/>
                </a:lnTo>
                <a:lnTo>
                  <a:pt x="948" y="42"/>
                </a:lnTo>
                <a:lnTo>
                  <a:pt x="949" y="41"/>
                </a:lnTo>
                <a:lnTo>
                  <a:pt x="950" y="41"/>
                </a:lnTo>
                <a:lnTo>
                  <a:pt x="951" y="41"/>
                </a:lnTo>
                <a:lnTo>
                  <a:pt x="951" y="40"/>
                </a:lnTo>
                <a:lnTo>
                  <a:pt x="951" y="39"/>
                </a:lnTo>
                <a:lnTo>
                  <a:pt x="950" y="39"/>
                </a:lnTo>
                <a:lnTo>
                  <a:pt x="949" y="39"/>
                </a:lnTo>
                <a:lnTo>
                  <a:pt x="948" y="37"/>
                </a:lnTo>
                <a:lnTo>
                  <a:pt x="949" y="37"/>
                </a:lnTo>
                <a:lnTo>
                  <a:pt x="950" y="37"/>
                </a:lnTo>
                <a:lnTo>
                  <a:pt x="950" y="36"/>
                </a:lnTo>
                <a:lnTo>
                  <a:pt x="950" y="35"/>
                </a:lnTo>
                <a:lnTo>
                  <a:pt x="949" y="35"/>
                </a:lnTo>
                <a:lnTo>
                  <a:pt x="950" y="34"/>
                </a:lnTo>
                <a:lnTo>
                  <a:pt x="950" y="33"/>
                </a:lnTo>
                <a:lnTo>
                  <a:pt x="950" y="32"/>
                </a:lnTo>
                <a:lnTo>
                  <a:pt x="949" y="32"/>
                </a:lnTo>
                <a:lnTo>
                  <a:pt x="949" y="31"/>
                </a:lnTo>
                <a:lnTo>
                  <a:pt x="949" y="29"/>
                </a:lnTo>
                <a:lnTo>
                  <a:pt x="949" y="28"/>
                </a:lnTo>
                <a:lnTo>
                  <a:pt x="949" y="27"/>
                </a:lnTo>
                <a:lnTo>
                  <a:pt x="949" y="26"/>
                </a:lnTo>
                <a:lnTo>
                  <a:pt x="950" y="27"/>
                </a:lnTo>
                <a:lnTo>
                  <a:pt x="951" y="27"/>
                </a:lnTo>
                <a:lnTo>
                  <a:pt x="951" y="26"/>
                </a:lnTo>
                <a:lnTo>
                  <a:pt x="952" y="26"/>
                </a:lnTo>
                <a:lnTo>
                  <a:pt x="952" y="25"/>
                </a:lnTo>
                <a:lnTo>
                  <a:pt x="953" y="25"/>
                </a:lnTo>
                <a:lnTo>
                  <a:pt x="953" y="26"/>
                </a:lnTo>
                <a:lnTo>
                  <a:pt x="953" y="27"/>
                </a:lnTo>
                <a:lnTo>
                  <a:pt x="955" y="27"/>
                </a:lnTo>
                <a:lnTo>
                  <a:pt x="955" y="26"/>
                </a:lnTo>
                <a:lnTo>
                  <a:pt x="956" y="26"/>
                </a:lnTo>
                <a:lnTo>
                  <a:pt x="957" y="27"/>
                </a:lnTo>
                <a:lnTo>
                  <a:pt x="958" y="27"/>
                </a:lnTo>
                <a:lnTo>
                  <a:pt x="958" y="28"/>
                </a:lnTo>
                <a:lnTo>
                  <a:pt x="958" y="29"/>
                </a:lnTo>
                <a:lnTo>
                  <a:pt x="959" y="28"/>
                </a:lnTo>
                <a:lnTo>
                  <a:pt x="959" y="29"/>
                </a:lnTo>
                <a:lnTo>
                  <a:pt x="959" y="28"/>
                </a:lnTo>
                <a:lnTo>
                  <a:pt x="960" y="28"/>
                </a:lnTo>
                <a:lnTo>
                  <a:pt x="961" y="28"/>
                </a:lnTo>
                <a:lnTo>
                  <a:pt x="962" y="28"/>
                </a:lnTo>
                <a:lnTo>
                  <a:pt x="961" y="28"/>
                </a:lnTo>
                <a:lnTo>
                  <a:pt x="961" y="29"/>
                </a:lnTo>
                <a:lnTo>
                  <a:pt x="962" y="29"/>
                </a:lnTo>
                <a:lnTo>
                  <a:pt x="964" y="28"/>
                </a:lnTo>
                <a:lnTo>
                  <a:pt x="964" y="29"/>
                </a:lnTo>
                <a:lnTo>
                  <a:pt x="964" y="28"/>
                </a:lnTo>
                <a:lnTo>
                  <a:pt x="964" y="27"/>
                </a:lnTo>
                <a:lnTo>
                  <a:pt x="964" y="26"/>
                </a:lnTo>
                <a:lnTo>
                  <a:pt x="965" y="26"/>
                </a:lnTo>
                <a:lnTo>
                  <a:pt x="966" y="25"/>
                </a:lnTo>
                <a:lnTo>
                  <a:pt x="967" y="25"/>
                </a:lnTo>
                <a:lnTo>
                  <a:pt x="968" y="25"/>
                </a:lnTo>
                <a:lnTo>
                  <a:pt x="968" y="24"/>
                </a:lnTo>
                <a:lnTo>
                  <a:pt x="969" y="24"/>
                </a:lnTo>
                <a:lnTo>
                  <a:pt x="970" y="24"/>
                </a:lnTo>
                <a:lnTo>
                  <a:pt x="970" y="23"/>
                </a:lnTo>
                <a:lnTo>
                  <a:pt x="972" y="21"/>
                </a:lnTo>
                <a:lnTo>
                  <a:pt x="973" y="21"/>
                </a:lnTo>
                <a:lnTo>
                  <a:pt x="973" y="20"/>
                </a:lnTo>
                <a:lnTo>
                  <a:pt x="974" y="20"/>
                </a:lnTo>
                <a:lnTo>
                  <a:pt x="975" y="20"/>
                </a:lnTo>
                <a:lnTo>
                  <a:pt x="974" y="20"/>
                </a:lnTo>
                <a:lnTo>
                  <a:pt x="974" y="19"/>
                </a:lnTo>
                <a:lnTo>
                  <a:pt x="975" y="19"/>
                </a:lnTo>
                <a:lnTo>
                  <a:pt x="975" y="18"/>
                </a:lnTo>
                <a:lnTo>
                  <a:pt x="975" y="17"/>
                </a:lnTo>
                <a:lnTo>
                  <a:pt x="974" y="17"/>
                </a:lnTo>
                <a:lnTo>
                  <a:pt x="962" y="17"/>
                </a:lnTo>
                <a:lnTo>
                  <a:pt x="962" y="12"/>
                </a:lnTo>
                <a:lnTo>
                  <a:pt x="962" y="9"/>
                </a:lnTo>
                <a:lnTo>
                  <a:pt x="962" y="8"/>
                </a:lnTo>
                <a:lnTo>
                  <a:pt x="960" y="7"/>
                </a:lnTo>
                <a:lnTo>
                  <a:pt x="955" y="3"/>
                </a:lnTo>
                <a:lnTo>
                  <a:pt x="953" y="3"/>
                </a:lnTo>
                <a:lnTo>
                  <a:pt x="953" y="2"/>
                </a:lnTo>
                <a:lnTo>
                  <a:pt x="953" y="1"/>
                </a:lnTo>
                <a:lnTo>
                  <a:pt x="955" y="1"/>
                </a:lnTo>
                <a:lnTo>
                  <a:pt x="962" y="1"/>
                </a:lnTo>
                <a:lnTo>
                  <a:pt x="966" y="1"/>
                </a:lnTo>
                <a:lnTo>
                  <a:pt x="967" y="1"/>
                </a:lnTo>
                <a:lnTo>
                  <a:pt x="977" y="1"/>
                </a:lnTo>
                <a:lnTo>
                  <a:pt x="978" y="1"/>
                </a:lnTo>
                <a:lnTo>
                  <a:pt x="983" y="1"/>
                </a:lnTo>
                <a:lnTo>
                  <a:pt x="985" y="1"/>
                </a:lnTo>
                <a:lnTo>
                  <a:pt x="987" y="1"/>
                </a:lnTo>
                <a:lnTo>
                  <a:pt x="988" y="1"/>
                </a:lnTo>
                <a:lnTo>
                  <a:pt x="990" y="2"/>
                </a:lnTo>
                <a:lnTo>
                  <a:pt x="991" y="2"/>
                </a:lnTo>
                <a:lnTo>
                  <a:pt x="992" y="2"/>
                </a:lnTo>
                <a:lnTo>
                  <a:pt x="993" y="2"/>
                </a:lnTo>
                <a:lnTo>
                  <a:pt x="994" y="2"/>
                </a:lnTo>
                <a:lnTo>
                  <a:pt x="995" y="3"/>
                </a:lnTo>
                <a:lnTo>
                  <a:pt x="996" y="3"/>
                </a:lnTo>
                <a:lnTo>
                  <a:pt x="998" y="3"/>
                </a:lnTo>
                <a:lnTo>
                  <a:pt x="998" y="6"/>
                </a:lnTo>
                <a:lnTo>
                  <a:pt x="998" y="10"/>
                </a:lnTo>
                <a:lnTo>
                  <a:pt x="1002" y="10"/>
                </a:lnTo>
                <a:lnTo>
                  <a:pt x="1002" y="7"/>
                </a:lnTo>
                <a:lnTo>
                  <a:pt x="1002" y="6"/>
                </a:lnTo>
                <a:lnTo>
                  <a:pt x="1002" y="4"/>
                </a:lnTo>
                <a:lnTo>
                  <a:pt x="1013" y="6"/>
                </a:lnTo>
                <a:lnTo>
                  <a:pt x="1013" y="7"/>
                </a:lnTo>
                <a:lnTo>
                  <a:pt x="1013" y="17"/>
                </a:lnTo>
                <a:lnTo>
                  <a:pt x="1040" y="17"/>
                </a:lnTo>
                <a:lnTo>
                  <a:pt x="1059" y="17"/>
                </a:lnTo>
                <a:lnTo>
                  <a:pt x="1064" y="1"/>
                </a:lnTo>
                <a:lnTo>
                  <a:pt x="1065" y="1"/>
                </a:lnTo>
                <a:lnTo>
                  <a:pt x="1067" y="1"/>
                </a:lnTo>
                <a:lnTo>
                  <a:pt x="1071" y="1"/>
                </a:lnTo>
                <a:lnTo>
                  <a:pt x="1073" y="1"/>
                </a:lnTo>
                <a:lnTo>
                  <a:pt x="1079" y="1"/>
                </a:lnTo>
                <a:lnTo>
                  <a:pt x="1083" y="1"/>
                </a:lnTo>
                <a:lnTo>
                  <a:pt x="1085" y="1"/>
                </a:lnTo>
                <a:lnTo>
                  <a:pt x="1088" y="1"/>
                </a:lnTo>
                <a:lnTo>
                  <a:pt x="1089" y="1"/>
                </a:lnTo>
                <a:lnTo>
                  <a:pt x="1096" y="1"/>
                </a:lnTo>
                <a:lnTo>
                  <a:pt x="1096" y="4"/>
                </a:lnTo>
                <a:lnTo>
                  <a:pt x="1096" y="9"/>
                </a:lnTo>
                <a:lnTo>
                  <a:pt x="1096" y="14"/>
                </a:lnTo>
                <a:lnTo>
                  <a:pt x="1096" y="33"/>
                </a:lnTo>
                <a:lnTo>
                  <a:pt x="1096" y="36"/>
                </a:lnTo>
                <a:lnTo>
                  <a:pt x="1093" y="36"/>
                </a:lnTo>
                <a:lnTo>
                  <a:pt x="1091" y="36"/>
                </a:lnTo>
                <a:lnTo>
                  <a:pt x="1086" y="36"/>
                </a:lnTo>
                <a:lnTo>
                  <a:pt x="1077" y="36"/>
                </a:lnTo>
                <a:lnTo>
                  <a:pt x="1070" y="36"/>
                </a:lnTo>
                <a:lnTo>
                  <a:pt x="1069" y="36"/>
                </a:lnTo>
                <a:lnTo>
                  <a:pt x="1068" y="36"/>
                </a:lnTo>
                <a:lnTo>
                  <a:pt x="1064" y="36"/>
                </a:lnTo>
                <a:lnTo>
                  <a:pt x="1053" y="36"/>
                </a:lnTo>
                <a:lnTo>
                  <a:pt x="1053" y="49"/>
                </a:lnTo>
                <a:lnTo>
                  <a:pt x="1052" y="49"/>
                </a:lnTo>
                <a:lnTo>
                  <a:pt x="1052" y="52"/>
                </a:lnTo>
                <a:lnTo>
                  <a:pt x="1036" y="52"/>
                </a:lnTo>
                <a:lnTo>
                  <a:pt x="1025" y="52"/>
                </a:lnTo>
                <a:lnTo>
                  <a:pt x="1026" y="62"/>
                </a:lnTo>
                <a:lnTo>
                  <a:pt x="1026" y="64"/>
                </a:lnTo>
                <a:lnTo>
                  <a:pt x="1034" y="64"/>
                </a:lnTo>
                <a:lnTo>
                  <a:pt x="1035" y="64"/>
                </a:lnTo>
                <a:lnTo>
                  <a:pt x="1044" y="64"/>
                </a:lnTo>
                <a:lnTo>
                  <a:pt x="1077" y="64"/>
                </a:lnTo>
                <a:lnTo>
                  <a:pt x="1083" y="62"/>
                </a:lnTo>
                <a:lnTo>
                  <a:pt x="1098" y="62"/>
                </a:lnTo>
                <a:lnTo>
                  <a:pt x="1098" y="65"/>
                </a:lnTo>
                <a:lnTo>
                  <a:pt x="1098" y="74"/>
                </a:lnTo>
                <a:lnTo>
                  <a:pt x="1098" y="75"/>
                </a:lnTo>
                <a:lnTo>
                  <a:pt x="1098" y="85"/>
                </a:lnTo>
                <a:lnTo>
                  <a:pt x="1098" y="87"/>
                </a:lnTo>
                <a:lnTo>
                  <a:pt x="1098" y="96"/>
                </a:lnTo>
                <a:lnTo>
                  <a:pt x="1098" y="106"/>
                </a:lnTo>
                <a:lnTo>
                  <a:pt x="1098" y="116"/>
                </a:lnTo>
                <a:lnTo>
                  <a:pt x="1098" y="118"/>
                </a:lnTo>
                <a:lnTo>
                  <a:pt x="1097" y="121"/>
                </a:lnTo>
                <a:lnTo>
                  <a:pt x="1096" y="124"/>
                </a:lnTo>
                <a:lnTo>
                  <a:pt x="1095" y="125"/>
                </a:lnTo>
                <a:lnTo>
                  <a:pt x="1095" y="126"/>
                </a:lnTo>
                <a:lnTo>
                  <a:pt x="1096" y="125"/>
                </a:lnTo>
                <a:lnTo>
                  <a:pt x="1097" y="125"/>
                </a:lnTo>
                <a:lnTo>
                  <a:pt x="1098" y="125"/>
                </a:lnTo>
                <a:lnTo>
                  <a:pt x="1106" y="125"/>
                </a:lnTo>
                <a:lnTo>
                  <a:pt x="1120" y="125"/>
                </a:lnTo>
                <a:lnTo>
                  <a:pt x="1125" y="125"/>
                </a:lnTo>
                <a:lnTo>
                  <a:pt x="1126" y="125"/>
                </a:lnTo>
                <a:lnTo>
                  <a:pt x="1128" y="125"/>
                </a:lnTo>
                <a:lnTo>
                  <a:pt x="1136" y="125"/>
                </a:lnTo>
                <a:lnTo>
                  <a:pt x="1147" y="125"/>
                </a:lnTo>
                <a:lnTo>
                  <a:pt x="1163" y="125"/>
                </a:lnTo>
                <a:lnTo>
                  <a:pt x="1180" y="125"/>
                </a:lnTo>
                <a:lnTo>
                  <a:pt x="1189" y="125"/>
                </a:lnTo>
                <a:lnTo>
                  <a:pt x="1200" y="125"/>
                </a:lnTo>
                <a:lnTo>
                  <a:pt x="1216" y="125"/>
                </a:lnTo>
                <a:lnTo>
                  <a:pt x="1217" y="125"/>
                </a:lnTo>
                <a:lnTo>
                  <a:pt x="1221" y="125"/>
                </a:lnTo>
                <a:lnTo>
                  <a:pt x="1229" y="125"/>
                </a:lnTo>
                <a:lnTo>
                  <a:pt x="1236" y="125"/>
                </a:lnTo>
                <a:lnTo>
                  <a:pt x="1260" y="125"/>
                </a:lnTo>
                <a:lnTo>
                  <a:pt x="1261" y="125"/>
                </a:lnTo>
                <a:lnTo>
                  <a:pt x="1262" y="125"/>
                </a:lnTo>
                <a:lnTo>
                  <a:pt x="1266" y="125"/>
                </a:lnTo>
                <a:lnTo>
                  <a:pt x="1266" y="124"/>
                </a:lnTo>
                <a:lnTo>
                  <a:pt x="1264" y="124"/>
                </a:lnTo>
                <a:lnTo>
                  <a:pt x="1264" y="123"/>
                </a:lnTo>
                <a:lnTo>
                  <a:pt x="1263" y="123"/>
                </a:lnTo>
                <a:lnTo>
                  <a:pt x="1262" y="123"/>
                </a:lnTo>
                <a:lnTo>
                  <a:pt x="1261" y="124"/>
                </a:lnTo>
                <a:lnTo>
                  <a:pt x="1260" y="124"/>
                </a:lnTo>
                <a:lnTo>
                  <a:pt x="1259" y="124"/>
                </a:lnTo>
                <a:lnTo>
                  <a:pt x="1251" y="124"/>
                </a:lnTo>
                <a:lnTo>
                  <a:pt x="1251" y="123"/>
                </a:lnTo>
                <a:lnTo>
                  <a:pt x="1251" y="116"/>
                </a:lnTo>
                <a:lnTo>
                  <a:pt x="1251" y="115"/>
                </a:lnTo>
                <a:lnTo>
                  <a:pt x="1251" y="110"/>
                </a:lnTo>
                <a:lnTo>
                  <a:pt x="1251" y="107"/>
                </a:lnTo>
                <a:lnTo>
                  <a:pt x="1251" y="106"/>
                </a:lnTo>
                <a:lnTo>
                  <a:pt x="1250" y="66"/>
                </a:lnTo>
                <a:lnTo>
                  <a:pt x="1250" y="64"/>
                </a:lnTo>
                <a:lnTo>
                  <a:pt x="1241" y="64"/>
                </a:lnTo>
                <a:lnTo>
                  <a:pt x="1241" y="61"/>
                </a:lnTo>
                <a:lnTo>
                  <a:pt x="1244" y="61"/>
                </a:lnTo>
                <a:lnTo>
                  <a:pt x="1244" y="60"/>
                </a:lnTo>
                <a:lnTo>
                  <a:pt x="1244" y="59"/>
                </a:lnTo>
                <a:lnTo>
                  <a:pt x="1244" y="58"/>
                </a:lnTo>
                <a:lnTo>
                  <a:pt x="1242" y="58"/>
                </a:lnTo>
                <a:lnTo>
                  <a:pt x="1241" y="58"/>
                </a:lnTo>
                <a:lnTo>
                  <a:pt x="1241" y="57"/>
                </a:lnTo>
                <a:lnTo>
                  <a:pt x="1238" y="57"/>
                </a:lnTo>
                <a:lnTo>
                  <a:pt x="1226" y="57"/>
                </a:lnTo>
                <a:lnTo>
                  <a:pt x="1225" y="57"/>
                </a:lnTo>
                <a:lnTo>
                  <a:pt x="1224" y="60"/>
                </a:lnTo>
                <a:lnTo>
                  <a:pt x="1223" y="62"/>
                </a:lnTo>
                <a:lnTo>
                  <a:pt x="1221" y="64"/>
                </a:lnTo>
                <a:lnTo>
                  <a:pt x="1220" y="64"/>
                </a:lnTo>
                <a:lnTo>
                  <a:pt x="1220" y="62"/>
                </a:lnTo>
                <a:lnTo>
                  <a:pt x="1220" y="57"/>
                </a:lnTo>
                <a:lnTo>
                  <a:pt x="1220" y="40"/>
                </a:lnTo>
                <a:lnTo>
                  <a:pt x="1220" y="33"/>
                </a:lnTo>
                <a:lnTo>
                  <a:pt x="1220" y="20"/>
                </a:lnTo>
                <a:lnTo>
                  <a:pt x="1220" y="11"/>
                </a:lnTo>
                <a:lnTo>
                  <a:pt x="1220" y="10"/>
                </a:lnTo>
                <a:lnTo>
                  <a:pt x="1220" y="1"/>
                </a:lnTo>
                <a:lnTo>
                  <a:pt x="1221" y="1"/>
                </a:lnTo>
                <a:lnTo>
                  <a:pt x="1223" y="1"/>
                </a:lnTo>
                <a:lnTo>
                  <a:pt x="1227" y="1"/>
                </a:lnTo>
                <a:lnTo>
                  <a:pt x="1243" y="1"/>
                </a:lnTo>
                <a:lnTo>
                  <a:pt x="1246" y="1"/>
                </a:lnTo>
                <a:lnTo>
                  <a:pt x="1249" y="1"/>
                </a:lnTo>
                <a:lnTo>
                  <a:pt x="1255" y="1"/>
                </a:lnTo>
                <a:lnTo>
                  <a:pt x="1258" y="1"/>
                </a:lnTo>
                <a:lnTo>
                  <a:pt x="1266" y="1"/>
                </a:lnTo>
                <a:lnTo>
                  <a:pt x="1269" y="1"/>
                </a:lnTo>
                <a:lnTo>
                  <a:pt x="1270" y="1"/>
                </a:lnTo>
                <a:lnTo>
                  <a:pt x="1271" y="1"/>
                </a:lnTo>
                <a:lnTo>
                  <a:pt x="1278" y="0"/>
                </a:lnTo>
                <a:lnTo>
                  <a:pt x="1280" y="0"/>
                </a:lnTo>
                <a:lnTo>
                  <a:pt x="1281" y="0"/>
                </a:lnTo>
                <a:lnTo>
                  <a:pt x="1286" y="0"/>
                </a:lnTo>
                <a:lnTo>
                  <a:pt x="1287" y="0"/>
                </a:lnTo>
                <a:lnTo>
                  <a:pt x="1297" y="0"/>
                </a:lnTo>
                <a:lnTo>
                  <a:pt x="1306" y="0"/>
                </a:lnTo>
                <a:lnTo>
                  <a:pt x="1316" y="0"/>
                </a:lnTo>
                <a:lnTo>
                  <a:pt x="1324" y="0"/>
                </a:lnTo>
                <a:lnTo>
                  <a:pt x="1332" y="0"/>
                </a:lnTo>
                <a:lnTo>
                  <a:pt x="1333" y="0"/>
                </a:lnTo>
                <a:lnTo>
                  <a:pt x="1336" y="0"/>
                </a:lnTo>
                <a:lnTo>
                  <a:pt x="1340" y="0"/>
                </a:lnTo>
                <a:lnTo>
                  <a:pt x="1344" y="0"/>
                </a:lnTo>
                <a:lnTo>
                  <a:pt x="1346" y="0"/>
                </a:lnTo>
                <a:lnTo>
                  <a:pt x="1405" y="0"/>
                </a:lnTo>
                <a:lnTo>
                  <a:pt x="1410" y="0"/>
                </a:lnTo>
                <a:lnTo>
                  <a:pt x="1411" y="0"/>
                </a:lnTo>
                <a:lnTo>
                  <a:pt x="1445" y="0"/>
                </a:lnTo>
                <a:lnTo>
                  <a:pt x="1445" y="1"/>
                </a:lnTo>
                <a:lnTo>
                  <a:pt x="1442" y="3"/>
                </a:lnTo>
                <a:lnTo>
                  <a:pt x="1434" y="14"/>
                </a:lnTo>
                <a:lnTo>
                  <a:pt x="1433" y="16"/>
                </a:lnTo>
                <a:lnTo>
                  <a:pt x="1432" y="18"/>
                </a:lnTo>
                <a:lnTo>
                  <a:pt x="1427" y="24"/>
                </a:lnTo>
                <a:lnTo>
                  <a:pt x="1425" y="26"/>
                </a:lnTo>
                <a:lnTo>
                  <a:pt x="1425" y="27"/>
                </a:lnTo>
                <a:lnTo>
                  <a:pt x="1423" y="31"/>
                </a:lnTo>
                <a:lnTo>
                  <a:pt x="1400" y="61"/>
                </a:lnTo>
                <a:lnTo>
                  <a:pt x="1400" y="62"/>
                </a:lnTo>
                <a:lnTo>
                  <a:pt x="1399" y="64"/>
                </a:lnTo>
                <a:lnTo>
                  <a:pt x="1397" y="65"/>
                </a:lnTo>
                <a:close/>
              </a:path>
            </a:pathLst>
          </a:custGeom>
          <a:solidFill>
            <a:srgbClr val="00206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1113683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3A9F6-DDB8-61CC-52C3-EA79810E9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741A0-75DF-5D92-CB39-8883C4985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Orange County: The Innovation Oasis</a:t>
            </a:r>
          </a:p>
        </p:txBody>
      </p:sp>
      <p:sp>
        <p:nvSpPr>
          <p:cNvPr id="989" name="Freeform 67">
            <a:extLst>
              <a:ext uri="{FF2B5EF4-FFF2-40B4-BE49-F238E27FC236}">
                <a16:creationId xmlns:a16="http://schemas.microsoft.com/office/drawing/2014/main" id="{326C7FC6-D7F3-73A1-4433-D3902DF701A8}"/>
              </a:ext>
            </a:extLst>
          </p:cNvPr>
          <p:cNvSpPr>
            <a:spLocks/>
          </p:cNvSpPr>
          <p:nvPr/>
        </p:nvSpPr>
        <p:spPr bwMode="auto">
          <a:xfrm>
            <a:off x="1391852" y="1419622"/>
            <a:ext cx="5137026" cy="3243684"/>
          </a:xfrm>
          <a:custGeom>
            <a:avLst/>
            <a:gdLst>
              <a:gd name="T0" fmla="*/ 3362 w 3945"/>
              <a:gd name="T1" fmla="*/ 997 h 2491"/>
              <a:gd name="T2" fmla="*/ 3410 w 3945"/>
              <a:gd name="T3" fmla="*/ 995 h 2491"/>
              <a:gd name="T4" fmla="*/ 3443 w 3945"/>
              <a:gd name="T5" fmla="*/ 1029 h 2491"/>
              <a:gd name="T6" fmla="*/ 3488 w 3945"/>
              <a:gd name="T7" fmla="*/ 1037 h 2491"/>
              <a:gd name="T8" fmla="*/ 3510 w 3945"/>
              <a:gd name="T9" fmla="*/ 1060 h 2491"/>
              <a:gd name="T10" fmla="*/ 3527 w 3945"/>
              <a:gd name="T11" fmla="*/ 1081 h 2491"/>
              <a:gd name="T12" fmla="*/ 3539 w 3945"/>
              <a:gd name="T13" fmla="*/ 1120 h 2491"/>
              <a:gd name="T14" fmla="*/ 3535 w 3945"/>
              <a:gd name="T15" fmla="*/ 1154 h 2491"/>
              <a:gd name="T16" fmla="*/ 3561 w 3945"/>
              <a:gd name="T17" fmla="*/ 1189 h 2491"/>
              <a:gd name="T18" fmla="*/ 3580 w 3945"/>
              <a:gd name="T19" fmla="*/ 1220 h 2491"/>
              <a:gd name="T20" fmla="*/ 3611 w 3945"/>
              <a:gd name="T21" fmla="*/ 1269 h 2491"/>
              <a:gd name="T22" fmla="*/ 3597 w 3945"/>
              <a:gd name="T23" fmla="*/ 1330 h 2491"/>
              <a:gd name="T24" fmla="*/ 3573 w 3945"/>
              <a:gd name="T25" fmla="*/ 1387 h 2491"/>
              <a:gd name="T26" fmla="*/ 3583 w 3945"/>
              <a:gd name="T27" fmla="*/ 1416 h 2491"/>
              <a:gd name="T28" fmla="*/ 3658 w 3945"/>
              <a:gd name="T29" fmla="*/ 1480 h 2491"/>
              <a:gd name="T30" fmla="*/ 3706 w 3945"/>
              <a:gd name="T31" fmla="*/ 1494 h 2491"/>
              <a:gd name="T32" fmla="*/ 3734 w 3945"/>
              <a:gd name="T33" fmla="*/ 1524 h 2491"/>
              <a:gd name="T34" fmla="*/ 3757 w 3945"/>
              <a:gd name="T35" fmla="*/ 1561 h 2491"/>
              <a:gd name="T36" fmla="*/ 3851 w 3945"/>
              <a:gd name="T37" fmla="*/ 1602 h 2491"/>
              <a:gd name="T38" fmla="*/ 3860 w 3945"/>
              <a:gd name="T39" fmla="*/ 1675 h 2491"/>
              <a:gd name="T40" fmla="*/ 3893 w 3945"/>
              <a:gd name="T41" fmla="*/ 1742 h 2491"/>
              <a:gd name="T42" fmla="*/ 3875 w 3945"/>
              <a:gd name="T43" fmla="*/ 1791 h 2491"/>
              <a:gd name="T44" fmla="*/ 3818 w 3945"/>
              <a:gd name="T45" fmla="*/ 1807 h 2491"/>
              <a:gd name="T46" fmla="*/ 3782 w 3945"/>
              <a:gd name="T47" fmla="*/ 1830 h 2491"/>
              <a:gd name="T48" fmla="*/ 3774 w 3945"/>
              <a:gd name="T49" fmla="*/ 1880 h 2491"/>
              <a:gd name="T50" fmla="*/ 3790 w 3945"/>
              <a:gd name="T51" fmla="*/ 1945 h 2491"/>
              <a:gd name="T52" fmla="*/ 3765 w 3945"/>
              <a:gd name="T53" fmla="*/ 1996 h 2491"/>
              <a:gd name="T54" fmla="*/ 3782 w 3945"/>
              <a:gd name="T55" fmla="*/ 2074 h 2491"/>
              <a:gd name="T56" fmla="*/ 3830 w 3945"/>
              <a:gd name="T57" fmla="*/ 2164 h 2491"/>
              <a:gd name="T58" fmla="*/ 3818 w 3945"/>
              <a:gd name="T59" fmla="*/ 2272 h 2491"/>
              <a:gd name="T60" fmla="*/ 3885 w 3945"/>
              <a:gd name="T61" fmla="*/ 2345 h 2491"/>
              <a:gd name="T62" fmla="*/ 3618 w 3945"/>
              <a:gd name="T63" fmla="*/ 2486 h 2491"/>
              <a:gd name="T64" fmla="*/ 2972 w 3945"/>
              <a:gd name="T65" fmla="*/ 2485 h 2491"/>
              <a:gd name="T66" fmla="*/ 2175 w 3945"/>
              <a:gd name="T67" fmla="*/ 2484 h 2491"/>
              <a:gd name="T68" fmla="*/ 1772 w 3945"/>
              <a:gd name="T69" fmla="*/ 2484 h 2491"/>
              <a:gd name="T70" fmla="*/ 1476 w 3945"/>
              <a:gd name="T71" fmla="*/ 2485 h 2491"/>
              <a:gd name="T72" fmla="*/ 1165 w 3945"/>
              <a:gd name="T73" fmla="*/ 2485 h 2491"/>
              <a:gd name="T74" fmla="*/ 562 w 3945"/>
              <a:gd name="T75" fmla="*/ 2489 h 2491"/>
              <a:gd name="T76" fmla="*/ 250 w 3945"/>
              <a:gd name="T77" fmla="*/ 2490 h 2491"/>
              <a:gd name="T78" fmla="*/ 8 w 3945"/>
              <a:gd name="T79" fmla="*/ 2411 h 2491"/>
              <a:gd name="T80" fmla="*/ 7 w 3945"/>
              <a:gd name="T81" fmla="*/ 2108 h 2491"/>
              <a:gd name="T82" fmla="*/ 7 w 3945"/>
              <a:gd name="T83" fmla="*/ 1415 h 2491"/>
              <a:gd name="T84" fmla="*/ 33 w 3945"/>
              <a:gd name="T85" fmla="*/ 1171 h 2491"/>
              <a:gd name="T86" fmla="*/ 3 w 3945"/>
              <a:gd name="T87" fmla="*/ 814 h 2491"/>
              <a:gd name="T88" fmla="*/ 1 w 3945"/>
              <a:gd name="T89" fmla="*/ 482 h 2491"/>
              <a:gd name="T90" fmla="*/ 7 w 3945"/>
              <a:gd name="T91" fmla="*/ 101 h 2491"/>
              <a:gd name="T92" fmla="*/ 49 w 3945"/>
              <a:gd name="T93" fmla="*/ 109 h 2491"/>
              <a:gd name="T94" fmla="*/ 69 w 3945"/>
              <a:gd name="T95" fmla="*/ 55 h 2491"/>
              <a:gd name="T96" fmla="*/ 168 w 3945"/>
              <a:gd name="T97" fmla="*/ 2 h 2491"/>
              <a:gd name="T98" fmla="*/ 614 w 3945"/>
              <a:gd name="T99" fmla="*/ 1 h 2491"/>
              <a:gd name="T100" fmla="*/ 933 w 3945"/>
              <a:gd name="T101" fmla="*/ 2 h 2491"/>
              <a:gd name="T102" fmla="*/ 1206 w 3945"/>
              <a:gd name="T103" fmla="*/ 43 h 2491"/>
              <a:gd name="T104" fmla="*/ 1203 w 3945"/>
              <a:gd name="T105" fmla="*/ 124 h 2491"/>
              <a:gd name="T106" fmla="*/ 1169 w 3945"/>
              <a:gd name="T107" fmla="*/ 278 h 2491"/>
              <a:gd name="T108" fmla="*/ 1053 w 3945"/>
              <a:gd name="T109" fmla="*/ 412 h 2491"/>
              <a:gd name="T110" fmla="*/ 987 w 3945"/>
              <a:gd name="T111" fmla="*/ 554 h 2491"/>
              <a:gd name="T112" fmla="*/ 1163 w 3945"/>
              <a:gd name="T113" fmla="*/ 829 h 2491"/>
              <a:gd name="T114" fmla="*/ 1352 w 3945"/>
              <a:gd name="T115" fmla="*/ 829 h 2491"/>
              <a:gd name="T116" fmla="*/ 1586 w 3945"/>
              <a:gd name="T117" fmla="*/ 833 h 2491"/>
              <a:gd name="T118" fmla="*/ 1736 w 3945"/>
              <a:gd name="T119" fmla="*/ 996 h 2491"/>
              <a:gd name="T120" fmla="*/ 1926 w 3945"/>
              <a:gd name="T121" fmla="*/ 993 h 2491"/>
              <a:gd name="T122" fmla="*/ 2293 w 3945"/>
              <a:gd name="T123" fmla="*/ 989 h 2491"/>
              <a:gd name="T124" fmla="*/ 2730 w 3945"/>
              <a:gd name="T125" fmla="*/ 986 h 2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45" h="2491">
                <a:moveTo>
                  <a:pt x="3329" y="984"/>
                </a:moveTo>
                <a:lnTo>
                  <a:pt x="3331" y="987"/>
                </a:lnTo>
                <a:lnTo>
                  <a:pt x="3331" y="988"/>
                </a:lnTo>
                <a:lnTo>
                  <a:pt x="3332" y="988"/>
                </a:lnTo>
                <a:lnTo>
                  <a:pt x="3332" y="989"/>
                </a:lnTo>
                <a:lnTo>
                  <a:pt x="3333" y="991"/>
                </a:lnTo>
                <a:lnTo>
                  <a:pt x="3334" y="992"/>
                </a:lnTo>
                <a:lnTo>
                  <a:pt x="3335" y="992"/>
                </a:lnTo>
                <a:lnTo>
                  <a:pt x="3337" y="993"/>
                </a:lnTo>
                <a:lnTo>
                  <a:pt x="3338" y="993"/>
                </a:lnTo>
                <a:lnTo>
                  <a:pt x="3339" y="993"/>
                </a:lnTo>
                <a:lnTo>
                  <a:pt x="3340" y="993"/>
                </a:lnTo>
                <a:lnTo>
                  <a:pt x="3340" y="992"/>
                </a:lnTo>
                <a:lnTo>
                  <a:pt x="3340" y="991"/>
                </a:lnTo>
                <a:lnTo>
                  <a:pt x="3339" y="991"/>
                </a:lnTo>
                <a:lnTo>
                  <a:pt x="3339" y="989"/>
                </a:lnTo>
                <a:lnTo>
                  <a:pt x="3338" y="988"/>
                </a:lnTo>
                <a:lnTo>
                  <a:pt x="3339" y="988"/>
                </a:lnTo>
                <a:lnTo>
                  <a:pt x="3339" y="986"/>
                </a:lnTo>
                <a:lnTo>
                  <a:pt x="3340" y="985"/>
                </a:lnTo>
                <a:lnTo>
                  <a:pt x="3341" y="985"/>
                </a:lnTo>
                <a:lnTo>
                  <a:pt x="3342" y="985"/>
                </a:lnTo>
                <a:lnTo>
                  <a:pt x="3343" y="985"/>
                </a:lnTo>
                <a:lnTo>
                  <a:pt x="3343" y="986"/>
                </a:lnTo>
                <a:lnTo>
                  <a:pt x="3345" y="986"/>
                </a:lnTo>
                <a:lnTo>
                  <a:pt x="3345" y="987"/>
                </a:lnTo>
                <a:lnTo>
                  <a:pt x="3346" y="988"/>
                </a:lnTo>
                <a:lnTo>
                  <a:pt x="3346" y="989"/>
                </a:lnTo>
                <a:lnTo>
                  <a:pt x="3346" y="991"/>
                </a:lnTo>
                <a:lnTo>
                  <a:pt x="3346" y="992"/>
                </a:lnTo>
                <a:lnTo>
                  <a:pt x="3346" y="993"/>
                </a:lnTo>
                <a:lnTo>
                  <a:pt x="3346" y="994"/>
                </a:lnTo>
                <a:lnTo>
                  <a:pt x="3346" y="995"/>
                </a:lnTo>
                <a:lnTo>
                  <a:pt x="3346" y="996"/>
                </a:lnTo>
                <a:lnTo>
                  <a:pt x="3346" y="997"/>
                </a:lnTo>
                <a:lnTo>
                  <a:pt x="3346" y="998"/>
                </a:lnTo>
                <a:lnTo>
                  <a:pt x="3346" y="1000"/>
                </a:lnTo>
                <a:lnTo>
                  <a:pt x="3347" y="1001"/>
                </a:lnTo>
                <a:lnTo>
                  <a:pt x="3347" y="1002"/>
                </a:lnTo>
                <a:lnTo>
                  <a:pt x="3348" y="1002"/>
                </a:lnTo>
                <a:lnTo>
                  <a:pt x="3348" y="1003"/>
                </a:lnTo>
                <a:lnTo>
                  <a:pt x="3349" y="1003"/>
                </a:lnTo>
                <a:lnTo>
                  <a:pt x="3350" y="1002"/>
                </a:lnTo>
                <a:lnTo>
                  <a:pt x="3350" y="1001"/>
                </a:lnTo>
                <a:lnTo>
                  <a:pt x="3351" y="1001"/>
                </a:lnTo>
                <a:lnTo>
                  <a:pt x="3351" y="1000"/>
                </a:lnTo>
                <a:lnTo>
                  <a:pt x="3351" y="998"/>
                </a:lnTo>
                <a:lnTo>
                  <a:pt x="3352" y="997"/>
                </a:lnTo>
                <a:lnTo>
                  <a:pt x="3352" y="996"/>
                </a:lnTo>
                <a:lnTo>
                  <a:pt x="3354" y="996"/>
                </a:lnTo>
                <a:lnTo>
                  <a:pt x="3355" y="996"/>
                </a:lnTo>
                <a:lnTo>
                  <a:pt x="3355" y="995"/>
                </a:lnTo>
                <a:lnTo>
                  <a:pt x="3356" y="995"/>
                </a:lnTo>
                <a:lnTo>
                  <a:pt x="3357" y="994"/>
                </a:lnTo>
                <a:lnTo>
                  <a:pt x="3358" y="994"/>
                </a:lnTo>
                <a:lnTo>
                  <a:pt x="3359" y="994"/>
                </a:lnTo>
                <a:lnTo>
                  <a:pt x="3360" y="994"/>
                </a:lnTo>
                <a:lnTo>
                  <a:pt x="3360" y="995"/>
                </a:lnTo>
                <a:lnTo>
                  <a:pt x="3362" y="995"/>
                </a:lnTo>
                <a:lnTo>
                  <a:pt x="3362" y="996"/>
                </a:lnTo>
                <a:lnTo>
                  <a:pt x="3362" y="997"/>
                </a:lnTo>
                <a:lnTo>
                  <a:pt x="3362" y="998"/>
                </a:lnTo>
                <a:lnTo>
                  <a:pt x="3360" y="998"/>
                </a:lnTo>
                <a:lnTo>
                  <a:pt x="3359" y="998"/>
                </a:lnTo>
                <a:lnTo>
                  <a:pt x="3359" y="1000"/>
                </a:lnTo>
                <a:lnTo>
                  <a:pt x="3359" y="1001"/>
                </a:lnTo>
                <a:lnTo>
                  <a:pt x="3360" y="1002"/>
                </a:lnTo>
                <a:lnTo>
                  <a:pt x="3362" y="1003"/>
                </a:lnTo>
                <a:lnTo>
                  <a:pt x="3363" y="1003"/>
                </a:lnTo>
                <a:lnTo>
                  <a:pt x="3363" y="1004"/>
                </a:lnTo>
                <a:lnTo>
                  <a:pt x="3364" y="1004"/>
                </a:lnTo>
                <a:lnTo>
                  <a:pt x="3364" y="1005"/>
                </a:lnTo>
                <a:lnTo>
                  <a:pt x="3365" y="1005"/>
                </a:lnTo>
                <a:lnTo>
                  <a:pt x="3366" y="1005"/>
                </a:lnTo>
                <a:lnTo>
                  <a:pt x="3367" y="1005"/>
                </a:lnTo>
                <a:lnTo>
                  <a:pt x="3368" y="1006"/>
                </a:lnTo>
                <a:lnTo>
                  <a:pt x="3369" y="1005"/>
                </a:lnTo>
                <a:lnTo>
                  <a:pt x="3371" y="1005"/>
                </a:lnTo>
                <a:lnTo>
                  <a:pt x="3372" y="1005"/>
                </a:lnTo>
                <a:lnTo>
                  <a:pt x="3373" y="1005"/>
                </a:lnTo>
                <a:lnTo>
                  <a:pt x="3374" y="1005"/>
                </a:lnTo>
                <a:lnTo>
                  <a:pt x="3375" y="1005"/>
                </a:lnTo>
                <a:lnTo>
                  <a:pt x="3377" y="1008"/>
                </a:lnTo>
                <a:lnTo>
                  <a:pt x="3378" y="1008"/>
                </a:lnTo>
                <a:lnTo>
                  <a:pt x="3378" y="1009"/>
                </a:lnTo>
                <a:lnTo>
                  <a:pt x="3380" y="1010"/>
                </a:lnTo>
                <a:lnTo>
                  <a:pt x="3381" y="1011"/>
                </a:lnTo>
                <a:lnTo>
                  <a:pt x="3382" y="1011"/>
                </a:lnTo>
                <a:lnTo>
                  <a:pt x="3382" y="1012"/>
                </a:lnTo>
                <a:lnTo>
                  <a:pt x="3383" y="1012"/>
                </a:lnTo>
                <a:lnTo>
                  <a:pt x="3384" y="1013"/>
                </a:lnTo>
                <a:lnTo>
                  <a:pt x="3385" y="1013"/>
                </a:lnTo>
                <a:lnTo>
                  <a:pt x="3386" y="1013"/>
                </a:lnTo>
                <a:lnTo>
                  <a:pt x="3388" y="1012"/>
                </a:lnTo>
                <a:lnTo>
                  <a:pt x="3389" y="1011"/>
                </a:lnTo>
                <a:lnTo>
                  <a:pt x="3390" y="1010"/>
                </a:lnTo>
                <a:lnTo>
                  <a:pt x="3391" y="1009"/>
                </a:lnTo>
                <a:lnTo>
                  <a:pt x="3391" y="1008"/>
                </a:lnTo>
                <a:lnTo>
                  <a:pt x="3392" y="1006"/>
                </a:lnTo>
                <a:lnTo>
                  <a:pt x="3393" y="1004"/>
                </a:lnTo>
                <a:lnTo>
                  <a:pt x="3393" y="1003"/>
                </a:lnTo>
                <a:lnTo>
                  <a:pt x="3394" y="1001"/>
                </a:lnTo>
                <a:lnTo>
                  <a:pt x="3395" y="998"/>
                </a:lnTo>
                <a:lnTo>
                  <a:pt x="3397" y="997"/>
                </a:lnTo>
                <a:lnTo>
                  <a:pt x="3398" y="997"/>
                </a:lnTo>
                <a:lnTo>
                  <a:pt x="3398" y="996"/>
                </a:lnTo>
                <a:lnTo>
                  <a:pt x="3398" y="995"/>
                </a:lnTo>
                <a:lnTo>
                  <a:pt x="3398" y="994"/>
                </a:lnTo>
                <a:lnTo>
                  <a:pt x="3399" y="994"/>
                </a:lnTo>
                <a:lnTo>
                  <a:pt x="3399" y="993"/>
                </a:lnTo>
                <a:lnTo>
                  <a:pt x="3400" y="993"/>
                </a:lnTo>
                <a:lnTo>
                  <a:pt x="3400" y="992"/>
                </a:lnTo>
                <a:lnTo>
                  <a:pt x="3401" y="992"/>
                </a:lnTo>
                <a:lnTo>
                  <a:pt x="3401" y="993"/>
                </a:lnTo>
                <a:lnTo>
                  <a:pt x="3402" y="993"/>
                </a:lnTo>
                <a:lnTo>
                  <a:pt x="3403" y="993"/>
                </a:lnTo>
                <a:lnTo>
                  <a:pt x="3404" y="994"/>
                </a:lnTo>
                <a:lnTo>
                  <a:pt x="3406" y="994"/>
                </a:lnTo>
                <a:lnTo>
                  <a:pt x="3407" y="994"/>
                </a:lnTo>
                <a:lnTo>
                  <a:pt x="3408" y="994"/>
                </a:lnTo>
                <a:lnTo>
                  <a:pt x="3409" y="994"/>
                </a:lnTo>
                <a:lnTo>
                  <a:pt x="3410" y="995"/>
                </a:lnTo>
                <a:lnTo>
                  <a:pt x="3410" y="996"/>
                </a:lnTo>
                <a:lnTo>
                  <a:pt x="3411" y="996"/>
                </a:lnTo>
                <a:lnTo>
                  <a:pt x="3411" y="997"/>
                </a:lnTo>
                <a:lnTo>
                  <a:pt x="3411" y="1000"/>
                </a:lnTo>
                <a:lnTo>
                  <a:pt x="3410" y="1001"/>
                </a:lnTo>
                <a:lnTo>
                  <a:pt x="3410" y="1004"/>
                </a:lnTo>
                <a:lnTo>
                  <a:pt x="3410" y="1005"/>
                </a:lnTo>
                <a:lnTo>
                  <a:pt x="3410" y="1006"/>
                </a:lnTo>
                <a:lnTo>
                  <a:pt x="3410" y="1008"/>
                </a:lnTo>
                <a:lnTo>
                  <a:pt x="3411" y="1009"/>
                </a:lnTo>
                <a:lnTo>
                  <a:pt x="3412" y="1009"/>
                </a:lnTo>
                <a:lnTo>
                  <a:pt x="3414" y="1009"/>
                </a:lnTo>
                <a:lnTo>
                  <a:pt x="3415" y="1010"/>
                </a:lnTo>
                <a:lnTo>
                  <a:pt x="3416" y="1010"/>
                </a:lnTo>
                <a:lnTo>
                  <a:pt x="3417" y="1010"/>
                </a:lnTo>
                <a:lnTo>
                  <a:pt x="3417" y="1011"/>
                </a:lnTo>
                <a:lnTo>
                  <a:pt x="3418" y="1011"/>
                </a:lnTo>
                <a:lnTo>
                  <a:pt x="3418" y="1012"/>
                </a:lnTo>
                <a:lnTo>
                  <a:pt x="3418" y="1013"/>
                </a:lnTo>
                <a:lnTo>
                  <a:pt x="3417" y="1015"/>
                </a:lnTo>
                <a:lnTo>
                  <a:pt x="3416" y="1018"/>
                </a:lnTo>
                <a:lnTo>
                  <a:pt x="3416" y="1019"/>
                </a:lnTo>
                <a:lnTo>
                  <a:pt x="3416" y="1020"/>
                </a:lnTo>
                <a:lnTo>
                  <a:pt x="3417" y="1021"/>
                </a:lnTo>
                <a:lnTo>
                  <a:pt x="3417" y="1023"/>
                </a:lnTo>
                <a:lnTo>
                  <a:pt x="3417" y="1026"/>
                </a:lnTo>
                <a:lnTo>
                  <a:pt x="3417" y="1027"/>
                </a:lnTo>
                <a:lnTo>
                  <a:pt x="3417" y="1028"/>
                </a:lnTo>
                <a:lnTo>
                  <a:pt x="3417" y="1029"/>
                </a:lnTo>
                <a:lnTo>
                  <a:pt x="3418" y="1030"/>
                </a:lnTo>
                <a:lnTo>
                  <a:pt x="3419" y="1031"/>
                </a:lnTo>
                <a:lnTo>
                  <a:pt x="3420" y="1033"/>
                </a:lnTo>
                <a:lnTo>
                  <a:pt x="3421" y="1034"/>
                </a:lnTo>
                <a:lnTo>
                  <a:pt x="3423" y="1034"/>
                </a:lnTo>
                <a:lnTo>
                  <a:pt x="3424" y="1034"/>
                </a:lnTo>
                <a:lnTo>
                  <a:pt x="3425" y="1033"/>
                </a:lnTo>
                <a:lnTo>
                  <a:pt x="3425" y="1031"/>
                </a:lnTo>
                <a:lnTo>
                  <a:pt x="3425" y="1030"/>
                </a:lnTo>
                <a:lnTo>
                  <a:pt x="3425" y="1029"/>
                </a:lnTo>
                <a:lnTo>
                  <a:pt x="3425" y="1028"/>
                </a:lnTo>
                <a:lnTo>
                  <a:pt x="3426" y="1028"/>
                </a:lnTo>
                <a:lnTo>
                  <a:pt x="3427" y="1028"/>
                </a:lnTo>
                <a:lnTo>
                  <a:pt x="3428" y="1028"/>
                </a:lnTo>
                <a:lnTo>
                  <a:pt x="3428" y="1029"/>
                </a:lnTo>
                <a:lnTo>
                  <a:pt x="3429" y="1029"/>
                </a:lnTo>
                <a:lnTo>
                  <a:pt x="3431" y="1029"/>
                </a:lnTo>
                <a:lnTo>
                  <a:pt x="3431" y="1028"/>
                </a:lnTo>
                <a:lnTo>
                  <a:pt x="3432" y="1028"/>
                </a:lnTo>
                <a:lnTo>
                  <a:pt x="3433" y="1028"/>
                </a:lnTo>
                <a:lnTo>
                  <a:pt x="3433" y="1029"/>
                </a:lnTo>
                <a:lnTo>
                  <a:pt x="3434" y="1029"/>
                </a:lnTo>
                <a:lnTo>
                  <a:pt x="3434" y="1030"/>
                </a:lnTo>
                <a:lnTo>
                  <a:pt x="3435" y="1031"/>
                </a:lnTo>
                <a:lnTo>
                  <a:pt x="3436" y="1033"/>
                </a:lnTo>
                <a:lnTo>
                  <a:pt x="3437" y="1033"/>
                </a:lnTo>
                <a:lnTo>
                  <a:pt x="3438" y="1033"/>
                </a:lnTo>
                <a:lnTo>
                  <a:pt x="3438" y="1031"/>
                </a:lnTo>
                <a:lnTo>
                  <a:pt x="3440" y="1031"/>
                </a:lnTo>
                <a:lnTo>
                  <a:pt x="3440" y="1030"/>
                </a:lnTo>
                <a:lnTo>
                  <a:pt x="3441" y="1030"/>
                </a:lnTo>
                <a:lnTo>
                  <a:pt x="3443" y="1029"/>
                </a:lnTo>
                <a:lnTo>
                  <a:pt x="3443" y="1028"/>
                </a:lnTo>
                <a:lnTo>
                  <a:pt x="3444" y="1028"/>
                </a:lnTo>
                <a:lnTo>
                  <a:pt x="3445" y="1028"/>
                </a:lnTo>
                <a:lnTo>
                  <a:pt x="3446" y="1028"/>
                </a:lnTo>
                <a:lnTo>
                  <a:pt x="3447" y="1028"/>
                </a:lnTo>
                <a:lnTo>
                  <a:pt x="3449" y="1028"/>
                </a:lnTo>
                <a:lnTo>
                  <a:pt x="3450" y="1027"/>
                </a:lnTo>
                <a:lnTo>
                  <a:pt x="3452" y="1027"/>
                </a:lnTo>
                <a:lnTo>
                  <a:pt x="3453" y="1026"/>
                </a:lnTo>
                <a:lnTo>
                  <a:pt x="3454" y="1026"/>
                </a:lnTo>
                <a:lnTo>
                  <a:pt x="3455" y="1026"/>
                </a:lnTo>
                <a:lnTo>
                  <a:pt x="3457" y="1026"/>
                </a:lnTo>
                <a:lnTo>
                  <a:pt x="3457" y="1027"/>
                </a:lnTo>
                <a:lnTo>
                  <a:pt x="3458" y="1027"/>
                </a:lnTo>
                <a:lnTo>
                  <a:pt x="3459" y="1027"/>
                </a:lnTo>
                <a:lnTo>
                  <a:pt x="3460" y="1027"/>
                </a:lnTo>
                <a:lnTo>
                  <a:pt x="3460" y="1028"/>
                </a:lnTo>
                <a:lnTo>
                  <a:pt x="3461" y="1028"/>
                </a:lnTo>
                <a:lnTo>
                  <a:pt x="3461" y="1029"/>
                </a:lnTo>
                <a:lnTo>
                  <a:pt x="3462" y="1029"/>
                </a:lnTo>
                <a:lnTo>
                  <a:pt x="3462" y="1030"/>
                </a:lnTo>
                <a:lnTo>
                  <a:pt x="3462" y="1031"/>
                </a:lnTo>
                <a:lnTo>
                  <a:pt x="3462" y="1034"/>
                </a:lnTo>
                <a:lnTo>
                  <a:pt x="3462" y="1036"/>
                </a:lnTo>
                <a:lnTo>
                  <a:pt x="3462" y="1037"/>
                </a:lnTo>
                <a:lnTo>
                  <a:pt x="3462" y="1038"/>
                </a:lnTo>
                <a:lnTo>
                  <a:pt x="3463" y="1039"/>
                </a:lnTo>
                <a:lnTo>
                  <a:pt x="3463" y="1040"/>
                </a:lnTo>
                <a:lnTo>
                  <a:pt x="3464" y="1042"/>
                </a:lnTo>
                <a:lnTo>
                  <a:pt x="3466" y="1042"/>
                </a:lnTo>
                <a:lnTo>
                  <a:pt x="3466" y="1043"/>
                </a:lnTo>
                <a:lnTo>
                  <a:pt x="3467" y="1043"/>
                </a:lnTo>
                <a:lnTo>
                  <a:pt x="3468" y="1043"/>
                </a:lnTo>
                <a:lnTo>
                  <a:pt x="3468" y="1044"/>
                </a:lnTo>
                <a:lnTo>
                  <a:pt x="3469" y="1044"/>
                </a:lnTo>
                <a:lnTo>
                  <a:pt x="3470" y="1044"/>
                </a:lnTo>
                <a:lnTo>
                  <a:pt x="3471" y="1045"/>
                </a:lnTo>
                <a:lnTo>
                  <a:pt x="3472" y="1045"/>
                </a:lnTo>
                <a:lnTo>
                  <a:pt x="3473" y="1045"/>
                </a:lnTo>
                <a:lnTo>
                  <a:pt x="3476" y="1046"/>
                </a:lnTo>
                <a:lnTo>
                  <a:pt x="3477" y="1046"/>
                </a:lnTo>
                <a:lnTo>
                  <a:pt x="3478" y="1046"/>
                </a:lnTo>
                <a:lnTo>
                  <a:pt x="3479" y="1046"/>
                </a:lnTo>
                <a:lnTo>
                  <a:pt x="3480" y="1046"/>
                </a:lnTo>
                <a:lnTo>
                  <a:pt x="3481" y="1046"/>
                </a:lnTo>
                <a:lnTo>
                  <a:pt x="3481" y="1045"/>
                </a:lnTo>
                <a:lnTo>
                  <a:pt x="3481" y="1043"/>
                </a:lnTo>
                <a:lnTo>
                  <a:pt x="3481" y="1042"/>
                </a:lnTo>
                <a:lnTo>
                  <a:pt x="3480" y="1039"/>
                </a:lnTo>
                <a:lnTo>
                  <a:pt x="3480" y="1038"/>
                </a:lnTo>
                <a:lnTo>
                  <a:pt x="3480" y="1037"/>
                </a:lnTo>
                <a:lnTo>
                  <a:pt x="3480" y="1036"/>
                </a:lnTo>
                <a:lnTo>
                  <a:pt x="3481" y="1036"/>
                </a:lnTo>
                <a:lnTo>
                  <a:pt x="3481" y="1035"/>
                </a:lnTo>
                <a:lnTo>
                  <a:pt x="3483" y="1035"/>
                </a:lnTo>
                <a:lnTo>
                  <a:pt x="3484" y="1036"/>
                </a:lnTo>
                <a:lnTo>
                  <a:pt x="3485" y="1036"/>
                </a:lnTo>
                <a:lnTo>
                  <a:pt x="3485" y="1037"/>
                </a:lnTo>
                <a:lnTo>
                  <a:pt x="3486" y="1037"/>
                </a:lnTo>
                <a:lnTo>
                  <a:pt x="3487" y="1037"/>
                </a:lnTo>
                <a:lnTo>
                  <a:pt x="3488" y="1037"/>
                </a:lnTo>
                <a:lnTo>
                  <a:pt x="3488" y="1036"/>
                </a:lnTo>
                <a:lnTo>
                  <a:pt x="3489" y="1036"/>
                </a:lnTo>
                <a:lnTo>
                  <a:pt x="3489" y="1035"/>
                </a:lnTo>
                <a:lnTo>
                  <a:pt x="3490" y="1034"/>
                </a:lnTo>
                <a:lnTo>
                  <a:pt x="3490" y="1033"/>
                </a:lnTo>
                <a:lnTo>
                  <a:pt x="3492" y="1031"/>
                </a:lnTo>
                <a:lnTo>
                  <a:pt x="3492" y="1030"/>
                </a:lnTo>
                <a:lnTo>
                  <a:pt x="3493" y="1029"/>
                </a:lnTo>
                <a:lnTo>
                  <a:pt x="3494" y="1029"/>
                </a:lnTo>
                <a:lnTo>
                  <a:pt x="3495" y="1029"/>
                </a:lnTo>
                <a:lnTo>
                  <a:pt x="3496" y="1031"/>
                </a:lnTo>
                <a:lnTo>
                  <a:pt x="3497" y="1033"/>
                </a:lnTo>
                <a:lnTo>
                  <a:pt x="3498" y="1033"/>
                </a:lnTo>
                <a:lnTo>
                  <a:pt x="3498" y="1034"/>
                </a:lnTo>
                <a:lnTo>
                  <a:pt x="3500" y="1034"/>
                </a:lnTo>
                <a:lnTo>
                  <a:pt x="3501" y="1034"/>
                </a:lnTo>
                <a:lnTo>
                  <a:pt x="3502" y="1034"/>
                </a:lnTo>
                <a:lnTo>
                  <a:pt x="3503" y="1034"/>
                </a:lnTo>
                <a:lnTo>
                  <a:pt x="3504" y="1034"/>
                </a:lnTo>
                <a:lnTo>
                  <a:pt x="3504" y="1035"/>
                </a:lnTo>
                <a:lnTo>
                  <a:pt x="3503" y="1036"/>
                </a:lnTo>
                <a:lnTo>
                  <a:pt x="3503" y="1037"/>
                </a:lnTo>
                <a:lnTo>
                  <a:pt x="3502" y="1039"/>
                </a:lnTo>
                <a:lnTo>
                  <a:pt x="3502" y="1040"/>
                </a:lnTo>
                <a:lnTo>
                  <a:pt x="3501" y="1042"/>
                </a:lnTo>
                <a:lnTo>
                  <a:pt x="3501" y="1043"/>
                </a:lnTo>
                <a:lnTo>
                  <a:pt x="3502" y="1043"/>
                </a:lnTo>
                <a:lnTo>
                  <a:pt x="3503" y="1043"/>
                </a:lnTo>
                <a:lnTo>
                  <a:pt x="3503" y="1044"/>
                </a:lnTo>
                <a:lnTo>
                  <a:pt x="3504" y="1044"/>
                </a:lnTo>
                <a:lnTo>
                  <a:pt x="3504" y="1045"/>
                </a:lnTo>
                <a:lnTo>
                  <a:pt x="3503" y="1045"/>
                </a:lnTo>
                <a:lnTo>
                  <a:pt x="3502" y="1046"/>
                </a:lnTo>
                <a:lnTo>
                  <a:pt x="3501" y="1047"/>
                </a:lnTo>
                <a:lnTo>
                  <a:pt x="3500" y="1048"/>
                </a:lnTo>
                <a:lnTo>
                  <a:pt x="3498" y="1050"/>
                </a:lnTo>
                <a:lnTo>
                  <a:pt x="3498" y="1051"/>
                </a:lnTo>
                <a:lnTo>
                  <a:pt x="3497" y="1052"/>
                </a:lnTo>
                <a:lnTo>
                  <a:pt x="3498" y="1053"/>
                </a:lnTo>
                <a:lnTo>
                  <a:pt x="3498" y="1054"/>
                </a:lnTo>
                <a:lnTo>
                  <a:pt x="3500" y="1054"/>
                </a:lnTo>
                <a:lnTo>
                  <a:pt x="3500" y="1055"/>
                </a:lnTo>
                <a:lnTo>
                  <a:pt x="3501" y="1055"/>
                </a:lnTo>
                <a:lnTo>
                  <a:pt x="3501" y="1056"/>
                </a:lnTo>
                <a:lnTo>
                  <a:pt x="3502" y="1056"/>
                </a:lnTo>
                <a:lnTo>
                  <a:pt x="3502" y="1058"/>
                </a:lnTo>
                <a:lnTo>
                  <a:pt x="3502" y="1056"/>
                </a:lnTo>
                <a:lnTo>
                  <a:pt x="3503" y="1056"/>
                </a:lnTo>
                <a:lnTo>
                  <a:pt x="3503" y="1055"/>
                </a:lnTo>
                <a:lnTo>
                  <a:pt x="3504" y="1055"/>
                </a:lnTo>
                <a:lnTo>
                  <a:pt x="3504" y="1054"/>
                </a:lnTo>
                <a:lnTo>
                  <a:pt x="3505" y="1054"/>
                </a:lnTo>
                <a:lnTo>
                  <a:pt x="3506" y="1054"/>
                </a:lnTo>
                <a:lnTo>
                  <a:pt x="3507" y="1054"/>
                </a:lnTo>
                <a:lnTo>
                  <a:pt x="3507" y="1055"/>
                </a:lnTo>
                <a:lnTo>
                  <a:pt x="3507" y="1056"/>
                </a:lnTo>
                <a:lnTo>
                  <a:pt x="3507" y="1058"/>
                </a:lnTo>
                <a:lnTo>
                  <a:pt x="3509" y="1058"/>
                </a:lnTo>
                <a:lnTo>
                  <a:pt x="3510" y="1058"/>
                </a:lnTo>
                <a:lnTo>
                  <a:pt x="3510" y="1059"/>
                </a:lnTo>
                <a:lnTo>
                  <a:pt x="3510" y="1060"/>
                </a:lnTo>
                <a:lnTo>
                  <a:pt x="3511" y="1060"/>
                </a:lnTo>
                <a:lnTo>
                  <a:pt x="3511" y="1059"/>
                </a:lnTo>
                <a:lnTo>
                  <a:pt x="3512" y="1059"/>
                </a:lnTo>
                <a:lnTo>
                  <a:pt x="3512" y="1058"/>
                </a:lnTo>
                <a:lnTo>
                  <a:pt x="3513" y="1056"/>
                </a:lnTo>
                <a:lnTo>
                  <a:pt x="3514" y="1056"/>
                </a:lnTo>
                <a:lnTo>
                  <a:pt x="3514" y="1055"/>
                </a:lnTo>
                <a:lnTo>
                  <a:pt x="3515" y="1055"/>
                </a:lnTo>
                <a:lnTo>
                  <a:pt x="3516" y="1055"/>
                </a:lnTo>
                <a:lnTo>
                  <a:pt x="3518" y="1056"/>
                </a:lnTo>
                <a:lnTo>
                  <a:pt x="3518" y="1058"/>
                </a:lnTo>
                <a:lnTo>
                  <a:pt x="3518" y="1059"/>
                </a:lnTo>
                <a:lnTo>
                  <a:pt x="3516" y="1059"/>
                </a:lnTo>
                <a:lnTo>
                  <a:pt x="3515" y="1059"/>
                </a:lnTo>
                <a:lnTo>
                  <a:pt x="3515" y="1060"/>
                </a:lnTo>
                <a:lnTo>
                  <a:pt x="3516" y="1061"/>
                </a:lnTo>
                <a:lnTo>
                  <a:pt x="3516" y="1062"/>
                </a:lnTo>
                <a:lnTo>
                  <a:pt x="3516" y="1063"/>
                </a:lnTo>
                <a:lnTo>
                  <a:pt x="3516" y="1064"/>
                </a:lnTo>
                <a:lnTo>
                  <a:pt x="3515" y="1064"/>
                </a:lnTo>
                <a:lnTo>
                  <a:pt x="3515" y="1065"/>
                </a:lnTo>
                <a:lnTo>
                  <a:pt x="3516" y="1065"/>
                </a:lnTo>
                <a:lnTo>
                  <a:pt x="3518" y="1065"/>
                </a:lnTo>
                <a:lnTo>
                  <a:pt x="3518" y="1064"/>
                </a:lnTo>
                <a:lnTo>
                  <a:pt x="3519" y="1064"/>
                </a:lnTo>
                <a:lnTo>
                  <a:pt x="3520" y="1064"/>
                </a:lnTo>
                <a:lnTo>
                  <a:pt x="3521" y="1064"/>
                </a:lnTo>
                <a:lnTo>
                  <a:pt x="3521" y="1065"/>
                </a:lnTo>
                <a:lnTo>
                  <a:pt x="3521" y="1067"/>
                </a:lnTo>
                <a:lnTo>
                  <a:pt x="3520" y="1067"/>
                </a:lnTo>
                <a:lnTo>
                  <a:pt x="3519" y="1068"/>
                </a:lnTo>
                <a:lnTo>
                  <a:pt x="3519" y="1069"/>
                </a:lnTo>
                <a:lnTo>
                  <a:pt x="3520" y="1069"/>
                </a:lnTo>
                <a:lnTo>
                  <a:pt x="3521" y="1070"/>
                </a:lnTo>
                <a:lnTo>
                  <a:pt x="3522" y="1071"/>
                </a:lnTo>
                <a:lnTo>
                  <a:pt x="3523" y="1071"/>
                </a:lnTo>
                <a:lnTo>
                  <a:pt x="3524" y="1071"/>
                </a:lnTo>
                <a:lnTo>
                  <a:pt x="3526" y="1071"/>
                </a:lnTo>
                <a:lnTo>
                  <a:pt x="3527" y="1071"/>
                </a:lnTo>
                <a:lnTo>
                  <a:pt x="3528" y="1071"/>
                </a:lnTo>
                <a:lnTo>
                  <a:pt x="3529" y="1072"/>
                </a:lnTo>
                <a:lnTo>
                  <a:pt x="3530" y="1072"/>
                </a:lnTo>
                <a:lnTo>
                  <a:pt x="3530" y="1073"/>
                </a:lnTo>
                <a:lnTo>
                  <a:pt x="3531" y="1073"/>
                </a:lnTo>
                <a:lnTo>
                  <a:pt x="3531" y="1075"/>
                </a:lnTo>
                <a:lnTo>
                  <a:pt x="3531" y="1076"/>
                </a:lnTo>
                <a:lnTo>
                  <a:pt x="3531" y="1077"/>
                </a:lnTo>
                <a:lnTo>
                  <a:pt x="3530" y="1077"/>
                </a:lnTo>
                <a:lnTo>
                  <a:pt x="3529" y="1077"/>
                </a:lnTo>
                <a:lnTo>
                  <a:pt x="3529" y="1076"/>
                </a:lnTo>
                <a:lnTo>
                  <a:pt x="3528" y="1076"/>
                </a:lnTo>
                <a:lnTo>
                  <a:pt x="3527" y="1076"/>
                </a:lnTo>
                <a:lnTo>
                  <a:pt x="3526" y="1077"/>
                </a:lnTo>
                <a:lnTo>
                  <a:pt x="3526" y="1078"/>
                </a:lnTo>
                <a:lnTo>
                  <a:pt x="3524" y="1079"/>
                </a:lnTo>
                <a:lnTo>
                  <a:pt x="3523" y="1080"/>
                </a:lnTo>
                <a:lnTo>
                  <a:pt x="3523" y="1081"/>
                </a:lnTo>
                <a:lnTo>
                  <a:pt x="3523" y="1082"/>
                </a:lnTo>
                <a:lnTo>
                  <a:pt x="3524" y="1082"/>
                </a:lnTo>
                <a:lnTo>
                  <a:pt x="3526" y="1081"/>
                </a:lnTo>
                <a:lnTo>
                  <a:pt x="3527" y="1081"/>
                </a:lnTo>
                <a:lnTo>
                  <a:pt x="3528" y="1081"/>
                </a:lnTo>
                <a:lnTo>
                  <a:pt x="3529" y="1081"/>
                </a:lnTo>
                <a:lnTo>
                  <a:pt x="3530" y="1081"/>
                </a:lnTo>
                <a:lnTo>
                  <a:pt x="3531" y="1081"/>
                </a:lnTo>
                <a:lnTo>
                  <a:pt x="3532" y="1082"/>
                </a:lnTo>
                <a:lnTo>
                  <a:pt x="3533" y="1084"/>
                </a:lnTo>
                <a:lnTo>
                  <a:pt x="3535" y="1085"/>
                </a:lnTo>
                <a:lnTo>
                  <a:pt x="3536" y="1086"/>
                </a:lnTo>
                <a:lnTo>
                  <a:pt x="3537" y="1087"/>
                </a:lnTo>
                <a:lnTo>
                  <a:pt x="3539" y="1088"/>
                </a:lnTo>
                <a:lnTo>
                  <a:pt x="3540" y="1088"/>
                </a:lnTo>
                <a:lnTo>
                  <a:pt x="3541" y="1089"/>
                </a:lnTo>
                <a:lnTo>
                  <a:pt x="3542" y="1089"/>
                </a:lnTo>
                <a:lnTo>
                  <a:pt x="3544" y="1090"/>
                </a:lnTo>
                <a:lnTo>
                  <a:pt x="3545" y="1090"/>
                </a:lnTo>
                <a:lnTo>
                  <a:pt x="3546" y="1092"/>
                </a:lnTo>
                <a:lnTo>
                  <a:pt x="3546" y="1093"/>
                </a:lnTo>
                <a:lnTo>
                  <a:pt x="3546" y="1094"/>
                </a:lnTo>
                <a:lnTo>
                  <a:pt x="3546" y="1095"/>
                </a:lnTo>
                <a:lnTo>
                  <a:pt x="3546" y="1096"/>
                </a:lnTo>
                <a:lnTo>
                  <a:pt x="3545" y="1096"/>
                </a:lnTo>
                <a:lnTo>
                  <a:pt x="3545" y="1097"/>
                </a:lnTo>
                <a:lnTo>
                  <a:pt x="3544" y="1098"/>
                </a:lnTo>
                <a:lnTo>
                  <a:pt x="3544" y="1100"/>
                </a:lnTo>
                <a:lnTo>
                  <a:pt x="3542" y="1100"/>
                </a:lnTo>
                <a:lnTo>
                  <a:pt x="3542" y="1098"/>
                </a:lnTo>
                <a:lnTo>
                  <a:pt x="3541" y="1098"/>
                </a:lnTo>
                <a:lnTo>
                  <a:pt x="3541" y="1097"/>
                </a:lnTo>
                <a:lnTo>
                  <a:pt x="3540" y="1097"/>
                </a:lnTo>
                <a:lnTo>
                  <a:pt x="3539" y="1097"/>
                </a:lnTo>
                <a:lnTo>
                  <a:pt x="3539" y="1098"/>
                </a:lnTo>
                <a:lnTo>
                  <a:pt x="3538" y="1100"/>
                </a:lnTo>
                <a:lnTo>
                  <a:pt x="3538" y="1101"/>
                </a:lnTo>
                <a:lnTo>
                  <a:pt x="3538" y="1102"/>
                </a:lnTo>
                <a:lnTo>
                  <a:pt x="3538" y="1103"/>
                </a:lnTo>
                <a:lnTo>
                  <a:pt x="3539" y="1104"/>
                </a:lnTo>
                <a:lnTo>
                  <a:pt x="3539" y="1105"/>
                </a:lnTo>
                <a:lnTo>
                  <a:pt x="3539" y="1106"/>
                </a:lnTo>
                <a:lnTo>
                  <a:pt x="3540" y="1106"/>
                </a:lnTo>
                <a:lnTo>
                  <a:pt x="3541" y="1106"/>
                </a:lnTo>
                <a:lnTo>
                  <a:pt x="3542" y="1106"/>
                </a:lnTo>
                <a:lnTo>
                  <a:pt x="3544" y="1107"/>
                </a:lnTo>
                <a:lnTo>
                  <a:pt x="3544" y="1109"/>
                </a:lnTo>
                <a:lnTo>
                  <a:pt x="3544" y="1110"/>
                </a:lnTo>
                <a:lnTo>
                  <a:pt x="3544" y="1111"/>
                </a:lnTo>
                <a:lnTo>
                  <a:pt x="3542" y="1112"/>
                </a:lnTo>
                <a:lnTo>
                  <a:pt x="3541" y="1112"/>
                </a:lnTo>
                <a:lnTo>
                  <a:pt x="3540" y="1112"/>
                </a:lnTo>
                <a:lnTo>
                  <a:pt x="3540" y="1113"/>
                </a:lnTo>
                <a:lnTo>
                  <a:pt x="3539" y="1113"/>
                </a:lnTo>
                <a:lnTo>
                  <a:pt x="3539" y="1114"/>
                </a:lnTo>
                <a:lnTo>
                  <a:pt x="3539" y="1115"/>
                </a:lnTo>
                <a:lnTo>
                  <a:pt x="3540" y="1117"/>
                </a:lnTo>
                <a:lnTo>
                  <a:pt x="3540" y="1118"/>
                </a:lnTo>
                <a:lnTo>
                  <a:pt x="3541" y="1118"/>
                </a:lnTo>
                <a:lnTo>
                  <a:pt x="3541" y="1119"/>
                </a:lnTo>
                <a:lnTo>
                  <a:pt x="3541" y="1120"/>
                </a:lnTo>
                <a:lnTo>
                  <a:pt x="3541" y="1121"/>
                </a:lnTo>
                <a:lnTo>
                  <a:pt x="3540" y="1121"/>
                </a:lnTo>
                <a:lnTo>
                  <a:pt x="3540" y="1120"/>
                </a:lnTo>
                <a:lnTo>
                  <a:pt x="3539" y="1120"/>
                </a:lnTo>
                <a:lnTo>
                  <a:pt x="3538" y="1120"/>
                </a:lnTo>
                <a:lnTo>
                  <a:pt x="3538" y="1121"/>
                </a:lnTo>
                <a:lnTo>
                  <a:pt x="3538" y="1122"/>
                </a:lnTo>
                <a:lnTo>
                  <a:pt x="3537" y="1122"/>
                </a:lnTo>
                <a:lnTo>
                  <a:pt x="3537" y="1123"/>
                </a:lnTo>
                <a:lnTo>
                  <a:pt x="3537" y="1125"/>
                </a:lnTo>
                <a:lnTo>
                  <a:pt x="3536" y="1125"/>
                </a:lnTo>
                <a:lnTo>
                  <a:pt x="3536" y="1126"/>
                </a:lnTo>
                <a:lnTo>
                  <a:pt x="3536" y="1127"/>
                </a:lnTo>
                <a:lnTo>
                  <a:pt x="3536" y="1128"/>
                </a:lnTo>
                <a:lnTo>
                  <a:pt x="3536" y="1129"/>
                </a:lnTo>
                <a:lnTo>
                  <a:pt x="3537" y="1130"/>
                </a:lnTo>
                <a:lnTo>
                  <a:pt x="3537" y="1131"/>
                </a:lnTo>
                <a:lnTo>
                  <a:pt x="3537" y="1132"/>
                </a:lnTo>
                <a:lnTo>
                  <a:pt x="3536" y="1134"/>
                </a:lnTo>
                <a:lnTo>
                  <a:pt x="3535" y="1134"/>
                </a:lnTo>
                <a:lnTo>
                  <a:pt x="3533" y="1134"/>
                </a:lnTo>
                <a:lnTo>
                  <a:pt x="3533" y="1132"/>
                </a:lnTo>
                <a:lnTo>
                  <a:pt x="3533" y="1131"/>
                </a:lnTo>
                <a:lnTo>
                  <a:pt x="3533" y="1130"/>
                </a:lnTo>
                <a:lnTo>
                  <a:pt x="3532" y="1129"/>
                </a:lnTo>
                <a:lnTo>
                  <a:pt x="3531" y="1128"/>
                </a:lnTo>
                <a:lnTo>
                  <a:pt x="3530" y="1128"/>
                </a:lnTo>
                <a:lnTo>
                  <a:pt x="3529" y="1128"/>
                </a:lnTo>
                <a:lnTo>
                  <a:pt x="3528" y="1128"/>
                </a:lnTo>
                <a:lnTo>
                  <a:pt x="3528" y="1129"/>
                </a:lnTo>
                <a:lnTo>
                  <a:pt x="3528" y="1130"/>
                </a:lnTo>
                <a:lnTo>
                  <a:pt x="3529" y="1130"/>
                </a:lnTo>
                <a:lnTo>
                  <a:pt x="3530" y="1130"/>
                </a:lnTo>
                <a:lnTo>
                  <a:pt x="3530" y="1131"/>
                </a:lnTo>
                <a:lnTo>
                  <a:pt x="3530" y="1132"/>
                </a:lnTo>
                <a:lnTo>
                  <a:pt x="3530" y="1134"/>
                </a:lnTo>
                <a:lnTo>
                  <a:pt x="3531" y="1134"/>
                </a:lnTo>
                <a:lnTo>
                  <a:pt x="3531" y="1135"/>
                </a:lnTo>
                <a:lnTo>
                  <a:pt x="3531" y="1136"/>
                </a:lnTo>
                <a:lnTo>
                  <a:pt x="3531" y="1137"/>
                </a:lnTo>
                <a:lnTo>
                  <a:pt x="3531" y="1138"/>
                </a:lnTo>
                <a:lnTo>
                  <a:pt x="3531" y="1139"/>
                </a:lnTo>
                <a:lnTo>
                  <a:pt x="3530" y="1139"/>
                </a:lnTo>
                <a:lnTo>
                  <a:pt x="3530" y="1140"/>
                </a:lnTo>
                <a:lnTo>
                  <a:pt x="3529" y="1140"/>
                </a:lnTo>
                <a:lnTo>
                  <a:pt x="3529" y="1142"/>
                </a:lnTo>
                <a:lnTo>
                  <a:pt x="3528" y="1142"/>
                </a:lnTo>
                <a:lnTo>
                  <a:pt x="3528" y="1143"/>
                </a:lnTo>
                <a:lnTo>
                  <a:pt x="3529" y="1143"/>
                </a:lnTo>
                <a:lnTo>
                  <a:pt x="3530" y="1144"/>
                </a:lnTo>
                <a:lnTo>
                  <a:pt x="3531" y="1145"/>
                </a:lnTo>
                <a:lnTo>
                  <a:pt x="3532" y="1145"/>
                </a:lnTo>
                <a:lnTo>
                  <a:pt x="3533" y="1146"/>
                </a:lnTo>
                <a:lnTo>
                  <a:pt x="3535" y="1146"/>
                </a:lnTo>
                <a:lnTo>
                  <a:pt x="3536" y="1146"/>
                </a:lnTo>
                <a:lnTo>
                  <a:pt x="3538" y="1147"/>
                </a:lnTo>
                <a:lnTo>
                  <a:pt x="3539" y="1147"/>
                </a:lnTo>
                <a:lnTo>
                  <a:pt x="3539" y="1148"/>
                </a:lnTo>
                <a:lnTo>
                  <a:pt x="3539" y="1150"/>
                </a:lnTo>
                <a:lnTo>
                  <a:pt x="3538" y="1151"/>
                </a:lnTo>
                <a:lnTo>
                  <a:pt x="3537" y="1151"/>
                </a:lnTo>
                <a:lnTo>
                  <a:pt x="3536" y="1152"/>
                </a:lnTo>
                <a:lnTo>
                  <a:pt x="3536" y="1153"/>
                </a:lnTo>
                <a:lnTo>
                  <a:pt x="3535" y="1153"/>
                </a:lnTo>
                <a:lnTo>
                  <a:pt x="3535" y="1154"/>
                </a:lnTo>
                <a:lnTo>
                  <a:pt x="3533" y="1154"/>
                </a:lnTo>
                <a:lnTo>
                  <a:pt x="3533" y="1155"/>
                </a:lnTo>
                <a:lnTo>
                  <a:pt x="3535" y="1155"/>
                </a:lnTo>
                <a:lnTo>
                  <a:pt x="3535" y="1156"/>
                </a:lnTo>
                <a:lnTo>
                  <a:pt x="3536" y="1156"/>
                </a:lnTo>
                <a:lnTo>
                  <a:pt x="3537" y="1155"/>
                </a:lnTo>
                <a:lnTo>
                  <a:pt x="3538" y="1155"/>
                </a:lnTo>
                <a:lnTo>
                  <a:pt x="3539" y="1155"/>
                </a:lnTo>
                <a:lnTo>
                  <a:pt x="3540" y="1155"/>
                </a:lnTo>
                <a:lnTo>
                  <a:pt x="3540" y="1156"/>
                </a:lnTo>
                <a:lnTo>
                  <a:pt x="3541" y="1156"/>
                </a:lnTo>
                <a:lnTo>
                  <a:pt x="3541" y="1157"/>
                </a:lnTo>
                <a:lnTo>
                  <a:pt x="3542" y="1159"/>
                </a:lnTo>
                <a:lnTo>
                  <a:pt x="3544" y="1160"/>
                </a:lnTo>
                <a:lnTo>
                  <a:pt x="3544" y="1161"/>
                </a:lnTo>
                <a:lnTo>
                  <a:pt x="3544" y="1162"/>
                </a:lnTo>
                <a:lnTo>
                  <a:pt x="3544" y="1163"/>
                </a:lnTo>
                <a:lnTo>
                  <a:pt x="3544" y="1164"/>
                </a:lnTo>
                <a:lnTo>
                  <a:pt x="3542" y="1164"/>
                </a:lnTo>
                <a:lnTo>
                  <a:pt x="3542" y="1165"/>
                </a:lnTo>
                <a:lnTo>
                  <a:pt x="3541" y="1165"/>
                </a:lnTo>
                <a:lnTo>
                  <a:pt x="3541" y="1167"/>
                </a:lnTo>
                <a:lnTo>
                  <a:pt x="3541" y="1168"/>
                </a:lnTo>
                <a:lnTo>
                  <a:pt x="3541" y="1169"/>
                </a:lnTo>
                <a:lnTo>
                  <a:pt x="3541" y="1170"/>
                </a:lnTo>
                <a:lnTo>
                  <a:pt x="3542" y="1170"/>
                </a:lnTo>
                <a:lnTo>
                  <a:pt x="3542" y="1171"/>
                </a:lnTo>
                <a:lnTo>
                  <a:pt x="3544" y="1171"/>
                </a:lnTo>
                <a:lnTo>
                  <a:pt x="3544" y="1170"/>
                </a:lnTo>
                <a:lnTo>
                  <a:pt x="3545" y="1170"/>
                </a:lnTo>
                <a:lnTo>
                  <a:pt x="3545" y="1169"/>
                </a:lnTo>
                <a:lnTo>
                  <a:pt x="3546" y="1170"/>
                </a:lnTo>
                <a:lnTo>
                  <a:pt x="3547" y="1170"/>
                </a:lnTo>
                <a:lnTo>
                  <a:pt x="3548" y="1170"/>
                </a:lnTo>
                <a:lnTo>
                  <a:pt x="3549" y="1171"/>
                </a:lnTo>
                <a:lnTo>
                  <a:pt x="3550" y="1171"/>
                </a:lnTo>
                <a:lnTo>
                  <a:pt x="3550" y="1172"/>
                </a:lnTo>
                <a:lnTo>
                  <a:pt x="3552" y="1172"/>
                </a:lnTo>
                <a:lnTo>
                  <a:pt x="3552" y="1173"/>
                </a:lnTo>
                <a:lnTo>
                  <a:pt x="3553" y="1173"/>
                </a:lnTo>
                <a:lnTo>
                  <a:pt x="3553" y="1174"/>
                </a:lnTo>
                <a:lnTo>
                  <a:pt x="3554" y="1176"/>
                </a:lnTo>
                <a:lnTo>
                  <a:pt x="3555" y="1177"/>
                </a:lnTo>
                <a:lnTo>
                  <a:pt x="3555" y="1178"/>
                </a:lnTo>
                <a:lnTo>
                  <a:pt x="3555" y="1179"/>
                </a:lnTo>
                <a:lnTo>
                  <a:pt x="3555" y="1180"/>
                </a:lnTo>
                <a:lnTo>
                  <a:pt x="3555" y="1181"/>
                </a:lnTo>
                <a:lnTo>
                  <a:pt x="3556" y="1181"/>
                </a:lnTo>
                <a:lnTo>
                  <a:pt x="3557" y="1181"/>
                </a:lnTo>
                <a:lnTo>
                  <a:pt x="3558" y="1181"/>
                </a:lnTo>
                <a:lnTo>
                  <a:pt x="3559" y="1181"/>
                </a:lnTo>
                <a:lnTo>
                  <a:pt x="3561" y="1181"/>
                </a:lnTo>
                <a:lnTo>
                  <a:pt x="3561" y="1182"/>
                </a:lnTo>
                <a:lnTo>
                  <a:pt x="3561" y="1184"/>
                </a:lnTo>
                <a:lnTo>
                  <a:pt x="3562" y="1184"/>
                </a:lnTo>
                <a:lnTo>
                  <a:pt x="3562" y="1185"/>
                </a:lnTo>
                <a:lnTo>
                  <a:pt x="3562" y="1186"/>
                </a:lnTo>
                <a:lnTo>
                  <a:pt x="3562" y="1187"/>
                </a:lnTo>
                <a:lnTo>
                  <a:pt x="3562" y="1188"/>
                </a:lnTo>
                <a:lnTo>
                  <a:pt x="3562" y="1189"/>
                </a:lnTo>
                <a:lnTo>
                  <a:pt x="3561" y="1189"/>
                </a:lnTo>
                <a:lnTo>
                  <a:pt x="3561" y="1190"/>
                </a:lnTo>
                <a:lnTo>
                  <a:pt x="3561" y="1192"/>
                </a:lnTo>
                <a:lnTo>
                  <a:pt x="3561" y="1193"/>
                </a:lnTo>
                <a:lnTo>
                  <a:pt x="3562" y="1193"/>
                </a:lnTo>
                <a:lnTo>
                  <a:pt x="3562" y="1194"/>
                </a:lnTo>
                <a:lnTo>
                  <a:pt x="3562" y="1195"/>
                </a:lnTo>
                <a:lnTo>
                  <a:pt x="3563" y="1195"/>
                </a:lnTo>
                <a:lnTo>
                  <a:pt x="3564" y="1195"/>
                </a:lnTo>
                <a:lnTo>
                  <a:pt x="3564" y="1196"/>
                </a:lnTo>
                <a:lnTo>
                  <a:pt x="3565" y="1196"/>
                </a:lnTo>
                <a:lnTo>
                  <a:pt x="3565" y="1195"/>
                </a:lnTo>
                <a:lnTo>
                  <a:pt x="3566" y="1195"/>
                </a:lnTo>
                <a:lnTo>
                  <a:pt x="3566" y="1196"/>
                </a:lnTo>
                <a:lnTo>
                  <a:pt x="3567" y="1196"/>
                </a:lnTo>
                <a:lnTo>
                  <a:pt x="3567" y="1197"/>
                </a:lnTo>
                <a:lnTo>
                  <a:pt x="3567" y="1198"/>
                </a:lnTo>
                <a:lnTo>
                  <a:pt x="3567" y="1199"/>
                </a:lnTo>
                <a:lnTo>
                  <a:pt x="3567" y="1201"/>
                </a:lnTo>
                <a:lnTo>
                  <a:pt x="3566" y="1201"/>
                </a:lnTo>
                <a:lnTo>
                  <a:pt x="3565" y="1201"/>
                </a:lnTo>
                <a:lnTo>
                  <a:pt x="3565" y="1202"/>
                </a:lnTo>
                <a:lnTo>
                  <a:pt x="3565" y="1201"/>
                </a:lnTo>
                <a:lnTo>
                  <a:pt x="3564" y="1201"/>
                </a:lnTo>
                <a:lnTo>
                  <a:pt x="3563" y="1201"/>
                </a:lnTo>
                <a:lnTo>
                  <a:pt x="3562" y="1201"/>
                </a:lnTo>
                <a:lnTo>
                  <a:pt x="3562" y="1202"/>
                </a:lnTo>
                <a:lnTo>
                  <a:pt x="3561" y="1202"/>
                </a:lnTo>
                <a:lnTo>
                  <a:pt x="3561" y="1203"/>
                </a:lnTo>
                <a:lnTo>
                  <a:pt x="3562" y="1203"/>
                </a:lnTo>
                <a:lnTo>
                  <a:pt x="3562" y="1204"/>
                </a:lnTo>
                <a:lnTo>
                  <a:pt x="3563" y="1205"/>
                </a:lnTo>
                <a:lnTo>
                  <a:pt x="3563" y="1206"/>
                </a:lnTo>
                <a:lnTo>
                  <a:pt x="3563" y="1207"/>
                </a:lnTo>
                <a:lnTo>
                  <a:pt x="3564" y="1207"/>
                </a:lnTo>
                <a:lnTo>
                  <a:pt x="3564" y="1209"/>
                </a:lnTo>
                <a:lnTo>
                  <a:pt x="3565" y="1209"/>
                </a:lnTo>
                <a:lnTo>
                  <a:pt x="3565" y="1210"/>
                </a:lnTo>
                <a:lnTo>
                  <a:pt x="3566" y="1210"/>
                </a:lnTo>
                <a:lnTo>
                  <a:pt x="3566" y="1211"/>
                </a:lnTo>
                <a:lnTo>
                  <a:pt x="3566" y="1212"/>
                </a:lnTo>
                <a:lnTo>
                  <a:pt x="3566" y="1213"/>
                </a:lnTo>
                <a:lnTo>
                  <a:pt x="3567" y="1213"/>
                </a:lnTo>
                <a:lnTo>
                  <a:pt x="3568" y="1213"/>
                </a:lnTo>
                <a:lnTo>
                  <a:pt x="3570" y="1213"/>
                </a:lnTo>
                <a:lnTo>
                  <a:pt x="3570" y="1214"/>
                </a:lnTo>
                <a:lnTo>
                  <a:pt x="3571" y="1214"/>
                </a:lnTo>
                <a:lnTo>
                  <a:pt x="3572" y="1214"/>
                </a:lnTo>
                <a:lnTo>
                  <a:pt x="3572" y="1215"/>
                </a:lnTo>
                <a:lnTo>
                  <a:pt x="3572" y="1217"/>
                </a:lnTo>
                <a:lnTo>
                  <a:pt x="3572" y="1218"/>
                </a:lnTo>
                <a:lnTo>
                  <a:pt x="3572" y="1219"/>
                </a:lnTo>
                <a:lnTo>
                  <a:pt x="3572" y="1220"/>
                </a:lnTo>
                <a:lnTo>
                  <a:pt x="3573" y="1220"/>
                </a:lnTo>
                <a:lnTo>
                  <a:pt x="3573" y="1221"/>
                </a:lnTo>
                <a:lnTo>
                  <a:pt x="3574" y="1221"/>
                </a:lnTo>
                <a:lnTo>
                  <a:pt x="3575" y="1222"/>
                </a:lnTo>
                <a:lnTo>
                  <a:pt x="3576" y="1222"/>
                </a:lnTo>
                <a:lnTo>
                  <a:pt x="3578" y="1221"/>
                </a:lnTo>
                <a:lnTo>
                  <a:pt x="3578" y="1220"/>
                </a:lnTo>
                <a:lnTo>
                  <a:pt x="3579" y="1220"/>
                </a:lnTo>
                <a:lnTo>
                  <a:pt x="3580" y="1220"/>
                </a:lnTo>
                <a:lnTo>
                  <a:pt x="3581" y="1219"/>
                </a:lnTo>
                <a:lnTo>
                  <a:pt x="3582" y="1219"/>
                </a:lnTo>
                <a:lnTo>
                  <a:pt x="3583" y="1220"/>
                </a:lnTo>
                <a:lnTo>
                  <a:pt x="3583" y="1221"/>
                </a:lnTo>
                <a:lnTo>
                  <a:pt x="3583" y="1222"/>
                </a:lnTo>
                <a:lnTo>
                  <a:pt x="3583" y="1223"/>
                </a:lnTo>
                <a:lnTo>
                  <a:pt x="3583" y="1224"/>
                </a:lnTo>
                <a:lnTo>
                  <a:pt x="3584" y="1224"/>
                </a:lnTo>
                <a:lnTo>
                  <a:pt x="3585" y="1226"/>
                </a:lnTo>
                <a:lnTo>
                  <a:pt x="3587" y="1227"/>
                </a:lnTo>
                <a:lnTo>
                  <a:pt x="3588" y="1227"/>
                </a:lnTo>
                <a:lnTo>
                  <a:pt x="3588" y="1228"/>
                </a:lnTo>
                <a:lnTo>
                  <a:pt x="3589" y="1228"/>
                </a:lnTo>
                <a:lnTo>
                  <a:pt x="3589" y="1229"/>
                </a:lnTo>
                <a:lnTo>
                  <a:pt x="3590" y="1229"/>
                </a:lnTo>
                <a:lnTo>
                  <a:pt x="3590" y="1230"/>
                </a:lnTo>
                <a:lnTo>
                  <a:pt x="3591" y="1231"/>
                </a:lnTo>
                <a:lnTo>
                  <a:pt x="3590" y="1232"/>
                </a:lnTo>
                <a:lnTo>
                  <a:pt x="3590" y="1234"/>
                </a:lnTo>
                <a:lnTo>
                  <a:pt x="3590" y="1235"/>
                </a:lnTo>
                <a:lnTo>
                  <a:pt x="3591" y="1235"/>
                </a:lnTo>
                <a:lnTo>
                  <a:pt x="3591" y="1236"/>
                </a:lnTo>
                <a:lnTo>
                  <a:pt x="3592" y="1236"/>
                </a:lnTo>
                <a:lnTo>
                  <a:pt x="3592" y="1237"/>
                </a:lnTo>
                <a:lnTo>
                  <a:pt x="3592" y="1238"/>
                </a:lnTo>
                <a:lnTo>
                  <a:pt x="3592" y="1239"/>
                </a:lnTo>
                <a:lnTo>
                  <a:pt x="3593" y="1239"/>
                </a:lnTo>
                <a:lnTo>
                  <a:pt x="3593" y="1240"/>
                </a:lnTo>
                <a:lnTo>
                  <a:pt x="3595" y="1241"/>
                </a:lnTo>
                <a:lnTo>
                  <a:pt x="3597" y="1243"/>
                </a:lnTo>
                <a:lnTo>
                  <a:pt x="3598" y="1243"/>
                </a:lnTo>
                <a:lnTo>
                  <a:pt x="3599" y="1243"/>
                </a:lnTo>
                <a:lnTo>
                  <a:pt x="3598" y="1244"/>
                </a:lnTo>
                <a:lnTo>
                  <a:pt x="3598" y="1245"/>
                </a:lnTo>
                <a:lnTo>
                  <a:pt x="3597" y="1246"/>
                </a:lnTo>
                <a:lnTo>
                  <a:pt x="3597" y="1247"/>
                </a:lnTo>
                <a:lnTo>
                  <a:pt x="3597" y="1248"/>
                </a:lnTo>
                <a:lnTo>
                  <a:pt x="3598" y="1248"/>
                </a:lnTo>
                <a:lnTo>
                  <a:pt x="3599" y="1248"/>
                </a:lnTo>
                <a:lnTo>
                  <a:pt x="3601" y="1247"/>
                </a:lnTo>
                <a:lnTo>
                  <a:pt x="3602" y="1247"/>
                </a:lnTo>
                <a:lnTo>
                  <a:pt x="3604" y="1248"/>
                </a:lnTo>
                <a:lnTo>
                  <a:pt x="3602" y="1251"/>
                </a:lnTo>
                <a:lnTo>
                  <a:pt x="3601" y="1252"/>
                </a:lnTo>
                <a:lnTo>
                  <a:pt x="3602" y="1255"/>
                </a:lnTo>
                <a:lnTo>
                  <a:pt x="3602" y="1257"/>
                </a:lnTo>
                <a:lnTo>
                  <a:pt x="3602" y="1259"/>
                </a:lnTo>
                <a:lnTo>
                  <a:pt x="3604" y="1259"/>
                </a:lnTo>
                <a:lnTo>
                  <a:pt x="3605" y="1259"/>
                </a:lnTo>
                <a:lnTo>
                  <a:pt x="3606" y="1259"/>
                </a:lnTo>
                <a:lnTo>
                  <a:pt x="3606" y="1260"/>
                </a:lnTo>
                <a:lnTo>
                  <a:pt x="3607" y="1261"/>
                </a:lnTo>
                <a:lnTo>
                  <a:pt x="3607" y="1262"/>
                </a:lnTo>
                <a:lnTo>
                  <a:pt x="3608" y="1262"/>
                </a:lnTo>
                <a:lnTo>
                  <a:pt x="3609" y="1262"/>
                </a:lnTo>
                <a:lnTo>
                  <a:pt x="3610" y="1262"/>
                </a:lnTo>
                <a:lnTo>
                  <a:pt x="3610" y="1263"/>
                </a:lnTo>
                <a:lnTo>
                  <a:pt x="3611" y="1264"/>
                </a:lnTo>
                <a:lnTo>
                  <a:pt x="3613" y="1265"/>
                </a:lnTo>
                <a:lnTo>
                  <a:pt x="3613" y="1268"/>
                </a:lnTo>
                <a:lnTo>
                  <a:pt x="3611" y="1269"/>
                </a:lnTo>
                <a:lnTo>
                  <a:pt x="3610" y="1270"/>
                </a:lnTo>
                <a:lnTo>
                  <a:pt x="3606" y="1271"/>
                </a:lnTo>
                <a:lnTo>
                  <a:pt x="3605" y="1272"/>
                </a:lnTo>
                <a:lnTo>
                  <a:pt x="3604" y="1272"/>
                </a:lnTo>
                <a:lnTo>
                  <a:pt x="3602" y="1273"/>
                </a:lnTo>
                <a:lnTo>
                  <a:pt x="3601" y="1273"/>
                </a:lnTo>
                <a:lnTo>
                  <a:pt x="3601" y="1274"/>
                </a:lnTo>
                <a:lnTo>
                  <a:pt x="3601" y="1276"/>
                </a:lnTo>
                <a:lnTo>
                  <a:pt x="3602" y="1278"/>
                </a:lnTo>
                <a:lnTo>
                  <a:pt x="3604" y="1279"/>
                </a:lnTo>
                <a:lnTo>
                  <a:pt x="3604" y="1281"/>
                </a:lnTo>
                <a:lnTo>
                  <a:pt x="3604" y="1282"/>
                </a:lnTo>
                <a:lnTo>
                  <a:pt x="3605" y="1284"/>
                </a:lnTo>
                <a:lnTo>
                  <a:pt x="3605" y="1285"/>
                </a:lnTo>
                <a:lnTo>
                  <a:pt x="3604" y="1286"/>
                </a:lnTo>
                <a:lnTo>
                  <a:pt x="3600" y="1286"/>
                </a:lnTo>
                <a:lnTo>
                  <a:pt x="3599" y="1287"/>
                </a:lnTo>
                <a:lnTo>
                  <a:pt x="3596" y="1288"/>
                </a:lnTo>
                <a:lnTo>
                  <a:pt x="3593" y="1288"/>
                </a:lnTo>
                <a:lnTo>
                  <a:pt x="3592" y="1288"/>
                </a:lnTo>
                <a:lnTo>
                  <a:pt x="3591" y="1288"/>
                </a:lnTo>
                <a:lnTo>
                  <a:pt x="3591" y="1290"/>
                </a:lnTo>
                <a:lnTo>
                  <a:pt x="3592" y="1291"/>
                </a:lnTo>
                <a:lnTo>
                  <a:pt x="3593" y="1291"/>
                </a:lnTo>
                <a:lnTo>
                  <a:pt x="3595" y="1293"/>
                </a:lnTo>
                <a:lnTo>
                  <a:pt x="3596" y="1293"/>
                </a:lnTo>
                <a:lnTo>
                  <a:pt x="3597" y="1293"/>
                </a:lnTo>
                <a:lnTo>
                  <a:pt x="3597" y="1294"/>
                </a:lnTo>
                <a:lnTo>
                  <a:pt x="3598" y="1294"/>
                </a:lnTo>
                <a:lnTo>
                  <a:pt x="3598" y="1295"/>
                </a:lnTo>
                <a:lnTo>
                  <a:pt x="3599" y="1297"/>
                </a:lnTo>
                <a:lnTo>
                  <a:pt x="3599" y="1298"/>
                </a:lnTo>
                <a:lnTo>
                  <a:pt x="3600" y="1299"/>
                </a:lnTo>
                <a:lnTo>
                  <a:pt x="3601" y="1299"/>
                </a:lnTo>
                <a:lnTo>
                  <a:pt x="3602" y="1299"/>
                </a:lnTo>
                <a:lnTo>
                  <a:pt x="3604" y="1301"/>
                </a:lnTo>
                <a:lnTo>
                  <a:pt x="3604" y="1302"/>
                </a:lnTo>
                <a:lnTo>
                  <a:pt x="3604" y="1303"/>
                </a:lnTo>
                <a:lnTo>
                  <a:pt x="3605" y="1304"/>
                </a:lnTo>
                <a:lnTo>
                  <a:pt x="3605" y="1306"/>
                </a:lnTo>
                <a:lnTo>
                  <a:pt x="3604" y="1307"/>
                </a:lnTo>
                <a:lnTo>
                  <a:pt x="3602" y="1309"/>
                </a:lnTo>
                <a:lnTo>
                  <a:pt x="3600" y="1310"/>
                </a:lnTo>
                <a:lnTo>
                  <a:pt x="3598" y="1310"/>
                </a:lnTo>
                <a:lnTo>
                  <a:pt x="3596" y="1311"/>
                </a:lnTo>
                <a:lnTo>
                  <a:pt x="3593" y="1312"/>
                </a:lnTo>
                <a:lnTo>
                  <a:pt x="3592" y="1313"/>
                </a:lnTo>
                <a:lnTo>
                  <a:pt x="3592" y="1314"/>
                </a:lnTo>
                <a:lnTo>
                  <a:pt x="3591" y="1315"/>
                </a:lnTo>
                <a:lnTo>
                  <a:pt x="3592" y="1318"/>
                </a:lnTo>
                <a:lnTo>
                  <a:pt x="3592" y="1320"/>
                </a:lnTo>
                <a:lnTo>
                  <a:pt x="3593" y="1322"/>
                </a:lnTo>
                <a:lnTo>
                  <a:pt x="3595" y="1323"/>
                </a:lnTo>
                <a:lnTo>
                  <a:pt x="3596" y="1324"/>
                </a:lnTo>
                <a:lnTo>
                  <a:pt x="3597" y="1326"/>
                </a:lnTo>
                <a:lnTo>
                  <a:pt x="3596" y="1327"/>
                </a:lnTo>
                <a:lnTo>
                  <a:pt x="3595" y="1328"/>
                </a:lnTo>
                <a:lnTo>
                  <a:pt x="3595" y="1329"/>
                </a:lnTo>
                <a:lnTo>
                  <a:pt x="3595" y="1330"/>
                </a:lnTo>
                <a:lnTo>
                  <a:pt x="3596" y="1330"/>
                </a:lnTo>
                <a:lnTo>
                  <a:pt x="3597" y="1330"/>
                </a:lnTo>
                <a:lnTo>
                  <a:pt x="3598" y="1330"/>
                </a:lnTo>
                <a:lnTo>
                  <a:pt x="3599" y="1330"/>
                </a:lnTo>
                <a:lnTo>
                  <a:pt x="3599" y="1331"/>
                </a:lnTo>
                <a:lnTo>
                  <a:pt x="3599" y="1333"/>
                </a:lnTo>
                <a:lnTo>
                  <a:pt x="3597" y="1336"/>
                </a:lnTo>
                <a:lnTo>
                  <a:pt x="3596" y="1338"/>
                </a:lnTo>
                <a:lnTo>
                  <a:pt x="3596" y="1339"/>
                </a:lnTo>
                <a:lnTo>
                  <a:pt x="3596" y="1341"/>
                </a:lnTo>
                <a:lnTo>
                  <a:pt x="3596" y="1344"/>
                </a:lnTo>
                <a:lnTo>
                  <a:pt x="3596" y="1346"/>
                </a:lnTo>
                <a:lnTo>
                  <a:pt x="3595" y="1349"/>
                </a:lnTo>
                <a:lnTo>
                  <a:pt x="3593" y="1352"/>
                </a:lnTo>
                <a:lnTo>
                  <a:pt x="3592" y="1354"/>
                </a:lnTo>
                <a:lnTo>
                  <a:pt x="3592" y="1355"/>
                </a:lnTo>
                <a:lnTo>
                  <a:pt x="3591" y="1365"/>
                </a:lnTo>
                <a:lnTo>
                  <a:pt x="3591" y="1368"/>
                </a:lnTo>
                <a:lnTo>
                  <a:pt x="3591" y="1370"/>
                </a:lnTo>
                <a:lnTo>
                  <a:pt x="3593" y="1372"/>
                </a:lnTo>
                <a:lnTo>
                  <a:pt x="3596" y="1373"/>
                </a:lnTo>
                <a:lnTo>
                  <a:pt x="3597" y="1373"/>
                </a:lnTo>
                <a:lnTo>
                  <a:pt x="3597" y="1374"/>
                </a:lnTo>
                <a:lnTo>
                  <a:pt x="3598" y="1376"/>
                </a:lnTo>
                <a:lnTo>
                  <a:pt x="3598" y="1377"/>
                </a:lnTo>
                <a:lnTo>
                  <a:pt x="3599" y="1378"/>
                </a:lnTo>
                <a:lnTo>
                  <a:pt x="3600" y="1380"/>
                </a:lnTo>
                <a:lnTo>
                  <a:pt x="3601" y="1380"/>
                </a:lnTo>
                <a:lnTo>
                  <a:pt x="3602" y="1381"/>
                </a:lnTo>
                <a:lnTo>
                  <a:pt x="3602" y="1382"/>
                </a:lnTo>
                <a:lnTo>
                  <a:pt x="3601" y="1383"/>
                </a:lnTo>
                <a:lnTo>
                  <a:pt x="3601" y="1385"/>
                </a:lnTo>
                <a:lnTo>
                  <a:pt x="3601" y="1386"/>
                </a:lnTo>
                <a:lnTo>
                  <a:pt x="3601" y="1387"/>
                </a:lnTo>
                <a:lnTo>
                  <a:pt x="3600" y="1388"/>
                </a:lnTo>
                <a:lnTo>
                  <a:pt x="3600" y="1389"/>
                </a:lnTo>
                <a:lnTo>
                  <a:pt x="3599" y="1390"/>
                </a:lnTo>
                <a:lnTo>
                  <a:pt x="3598" y="1390"/>
                </a:lnTo>
                <a:lnTo>
                  <a:pt x="3597" y="1391"/>
                </a:lnTo>
                <a:lnTo>
                  <a:pt x="3596" y="1391"/>
                </a:lnTo>
                <a:lnTo>
                  <a:pt x="3596" y="1393"/>
                </a:lnTo>
                <a:lnTo>
                  <a:pt x="3595" y="1393"/>
                </a:lnTo>
                <a:lnTo>
                  <a:pt x="3593" y="1394"/>
                </a:lnTo>
                <a:lnTo>
                  <a:pt x="3592" y="1395"/>
                </a:lnTo>
                <a:lnTo>
                  <a:pt x="3591" y="1395"/>
                </a:lnTo>
                <a:lnTo>
                  <a:pt x="3590" y="1395"/>
                </a:lnTo>
                <a:lnTo>
                  <a:pt x="3589" y="1395"/>
                </a:lnTo>
                <a:lnTo>
                  <a:pt x="3588" y="1394"/>
                </a:lnTo>
                <a:lnTo>
                  <a:pt x="3588" y="1393"/>
                </a:lnTo>
                <a:lnTo>
                  <a:pt x="3587" y="1389"/>
                </a:lnTo>
                <a:lnTo>
                  <a:pt x="3585" y="1388"/>
                </a:lnTo>
                <a:lnTo>
                  <a:pt x="3584" y="1388"/>
                </a:lnTo>
                <a:lnTo>
                  <a:pt x="3583" y="1388"/>
                </a:lnTo>
                <a:lnTo>
                  <a:pt x="3583" y="1387"/>
                </a:lnTo>
                <a:lnTo>
                  <a:pt x="3582" y="1387"/>
                </a:lnTo>
                <a:lnTo>
                  <a:pt x="3581" y="1387"/>
                </a:lnTo>
                <a:lnTo>
                  <a:pt x="3580" y="1387"/>
                </a:lnTo>
                <a:lnTo>
                  <a:pt x="3579" y="1387"/>
                </a:lnTo>
                <a:lnTo>
                  <a:pt x="3578" y="1387"/>
                </a:lnTo>
                <a:lnTo>
                  <a:pt x="3576" y="1387"/>
                </a:lnTo>
                <a:lnTo>
                  <a:pt x="3575" y="1387"/>
                </a:lnTo>
                <a:lnTo>
                  <a:pt x="3574" y="1387"/>
                </a:lnTo>
                <a:lnTo>
                  <a:pt x="3573" y="1387"/>
                </a:lnTo>
                <a:lnTo>
                  <a:pt x="3572" y="1387"/>
                </a:lnTo>
                <a:lnTo>
                  <a:pt x="3571" y="1387"/>
                </a:lnTo>
                <a:lnTo>
                  <a:pt x="3570" y="1387"/>
                </a:lnTo>
                <a:lnTo>
                  <a:pt x="3568" y="1387"/>
                </a:lnTo>
                <a:lnTo>
                  <a:pt x="3568" y="1386"/>
                </a:lnTo>
                <a:lnTo>
                  <a:pt x="3567" y="1386"/>
                </a:lnTo>
                <a:lnTo>
                  <a:pt x="3567" y="1387"/>
                </a:lnTo>
                <a:lnTo>
                  <a:pt x="3566" y="1387"/>
                </a:lnTo>
                <a:lnTo>
                  <a:pt x="3566" y="1388"/>
                </a:lnTo>
                <a:lnTo>
                  <a:pt x="3566" y="1389"/>
                </a:lnTo>
                <a:lnTo>
                  <a:pt x="3566" y="1390"/>
                </a:lnTo>
                <a:lnTo>
                  <a:pt x="3565" y="1390"/>
                </a:lnTo>
                <a:lnTo>
                  <a:pt x="3565" y="1391"/>
                </a:lnTo>
                <a:lnTo>
                  <a:pt x="3565" y="1393"/>
                </a:lnTo>
                <a:lnTo>
                  <a:pt x="3564" y="1394"/>
                </a:lnTo>
                <a:lnTo>
                  <a:pt x="3565" y="1395"/>
                </a:lnTo>
                <a:lnTo>
                  <a:pt x="3566" y="1395"/>
                </a:lnTo>
                <a:lnTo>
                  <a:pt x="3566" y="1397"/>
                </a:lnTo>
                <a:lnTo>
                  <a:pt x="3567" y="1397"/>
                </a:lnTo>
                <a:lnTo>
                  <a:pt x="3567" y="1399"/>
                </a:lnTo>
                <a:lnTo>
                  <a:pt x="3567" y="1401"/>
                </a:lnTo>
                <a:lnTo>
                  <a:pt x="3568" y="1402"/>
                </a:lnTo>
                <a:lnTo>
                  <a:pt x="3568" y="1403"/>
                </a:lnTo>
                <a:lnTo>
                  <a:pt x="3567" y="1406"/>
                </a:lnTo>
                <a:lnTo>
                  <a:pt x="3567" y="1408"/>
                </a:lnTo>
                <a:lnTo>
                  <a:pt x="3567" y="1410"/>
                </a:lnTo>
                <a:lnTo>
                  <a:pt x="3567" y="1412"/>
                </a:lnTo>
                <a:lnTo>
                  <a:pt x="3567" y="1413"/>
                </a:lnTo>
                <a:lnTo>
                  <a:pt x="3567" y="1414"/>
                </a:lnTo>
                <a:lnTo>
                  <a:pt x="3567" y="1415"/>
                </a:lnTo>
                <a:lnTo>
                  <a:pt x="3567" y="1416"/>
                </a:lnTo>
                <a:lnTo>
                  <a:pt x="3566" y="1419"/>
                </a:lnTo>
                <a:lnTo>
                  <a:pt x="3565" y="1421"/>
                </a:lnTo>
                <a:lnTo>
                  <a:pt x="3565" y="1422"/>
                </a:lnTo>
                <a:lnTo>
                  <a:pt x="3565" y="1423"/>
                </a:lnTo>
                <a:lnTo>
                  <a:pt x="3565" y="1424"/>
                </a:lnTo>
                <a:lnTo>
                  <a:pt x="3566" y="1425"/>
                </a:lnTo>
                <a:lnTo>
                  <a:pt x="3567" y="1427"/>
                </a:lnTo>
                <a:lnTo>
                  <a:pt x="3568" y="1427"/>
                </a:lnTo>
                <a:lnTo>
                  <a:pt x="3570" y="1427"/>
                </a:lnTo>
                <a:lnTo>
                  <a:pt x="3570" y="1428"/>
                </a:lnTo>
                <a:lnTo>
                  <a:pt x="3571" y="1428"/>
                </a:lnTo>
                <a:lnTo>
                  <a:pt x="3572" y="1428"/>
                </a:lnTo>
                <a:lnTo>
                  <a:pt x="3573" y="1428"/>
                </a:lnTo>
                <a:lnTo>
                  <a:pt x="3574" y="1428"/>
                </a:lnTo>
                <a:lnTo>
                  <a:pt x="3574" y="1427"/>
                </a:lnTo>
                <a:lnTo>
                  <a:pt x="3574" y="1425"/>
                </a:lnTo>
                <a:lnTo>
                  <a:pt x="3575" y="1425"/>
                </a:lnTo>
                <a:lnTo>
                  <a:pt x="3575" y="1423"/>
                </a:lnTo>
                <a:lnTo>
                  <a:pt x="3575" y="1422"/>
                </a:lnTo>
                <a:lnTo>
                  <a:pt x="3576" y="1420"/>
                </a:lnTo>
                <a:lnTo>
                  <a:pt x="3576" y="1419"/>
                </a:lnTo>
                <a:lnTo>
                  <a:pt x="3576" y="1418"/>
                </a:lnTo>
                <a:lnTo>
                  <a:pt x="3578" y="1418"/>
                </a:lnTo>
                <a:lnTo>
                  <a:pt x="3578" y="1416"/>
                </a:lnTo>
                <a:lnTo>
                  <a:pt x="3579" y="1416"/>
                </a:lnTo>
                <a:lnTo>
                  <a:pt x="3579" y="1415"/>
                </a:lnTo>
                <a:lnTo>
                  <a:pt x="3580" y="1415"/>
                </a:lnTo>
                <a:lnTo>
                  <a:pt x="3581" y="1415"/>
                </a:lnTo>
                <a:lnTo>
                  <a:pt x="3582" y="1416"/>
                </a:lnTo>
                <a:lnTo>
                  <a:pt x="3583" y="1416"/>
                </a:lnTo>
                <a:lnTo>
                  <a:pt x="3584" y="1416"/>
                </a:lnTo>
                <a:lnTo>
                  <a:pt x="3584" y="1418"/>
                </a:lnTo>
                <a:lnTo>
                  <a:pt x="3584" y="1419"/>
                </a:lnTo>
                <a:lnTo>
                  <a:pt x="3585" y="1421"/>
                </a:lnTo>
                <a:lnTo>
                  <a:pt x="3585" y="1425"/>
                </a:lnTo>
                <a:lnTo>
                  <a:pt x="3585" y="1427"/>
                </a:lnTo>
                <a:lnTo>
                  <a:pt x="3585" y="1429"/>
                </a:lnTo>
                <a:lnTo>
                  <a:pt x="3587" y="1431"/>
                </a:lnTo>
                <a:lnTo>
                  <a:pt x="3588" y="1432"/>
                </a:lnTo>
                <a:lnTo>
                  <a:pt x="3589" y="1433"/>
                </a:lnTo>
                <a:lnTo>
                  <a:pt x="3592" y="1435"/>
                </a:lnTo>
                <a:lnTo>
                  <a:pt x="3595" y="1435"/>
                </a:lnTo>
                <a:lnTo>
                  <a:pt x="3597" y="1435"/>
                </a:lnTo>
                <a:lnTo>
                  <a:pt x="3598" y="1432"/>
                </a:lnTo>
                <a:lnTo>
                  <a:pt x="3599" y="1430"/>
                </a:lnTo>
                <a:lnTo>
                  <a:pt x="3599" y="1429"/>
                </a:lnTo>
                <a:lnTo>
                  <a:pt x="3599" y="1428"/>
                </a:lnTo>
                <a:lnTo>
                  <a:pt x="3599" y="1427"/>
                </a:lnTo>
                <a:lnTo>
                  <a:pt x="3599" y="1425"/>
                </a:lnTo>
                <a:lnTo>
                  <a:pt x="3600" y="1424"/>
                </a:lnTo>
                <a:lnTo>
                  <a:pt x="3600" y="1423"/>
                </a:lnTo>
                <a:lnTo>
                  <a:pt x="3601" y="1423"/>
                </a:lnTo>
                <a:lnTo>
                  <a:pt x="3602" y="1423"/>
                </a:lnTo>
                <a:lnTo>
                  <a:pt x="3604" y="1423"/>
                </a:lnTo>
                <a:lnTo>
                  <a:pt x="3606" y="1425"/>
                </a:lnTo>
                <a:lnTo>
                  <a:pt x="3609" y="1429"/>
                </a:lnTo>
                <a:lnTo>
                  <a:pt x="3614" y="1432"/>
                </a:lnTo>
                <a:lnTo>
                  <a:pt x="3618" y="1437"/>
                </a:lnTo>
                <a:lnTo>
                  <a:pt x="3618" y="1438"/>
                </a:lnTo>
                <a:lnTo>
                  <a:pt x="3621" y="1439"/>
                </a:lnTo>
                <a:lnTo>
                  <a:pt x="3625" y="1439"/>
                </a:lnTo>
                <a:lnTo>
                  <a:pt x="3630" y="1438"/>
                </a:lnTo>
                <a:lnTo>
                  <a:pt x="3633" y="1437"/>
                </a:lnTo>
                <a:lnTo>
                  <a:pt x="3635" y="1436"/>
                </a:lnTo>
                <a:lnTo>
                  <a:pt x="3636" y="1436"/>
                </a:lnTo>
                <a:lnTo>
                  <a:pt x="3637" y="1436"/>
                </a:lnTo>
                <a:lnTo>
                  <a:pt x="3639" y="1436"/>
                </a:lnTo>
                <a:lnTo>
                  <a:pt x="3640" y="1436"/>
                </a:lnTo>
                <a:lnTo>
                  <a:pt x="3640" y="1437"/>
                </a:lnTo>
                <a:lnTo>
                  <a:pt x="3643" y="1437"/>
                </a:lnTo>
                <a:lnTo>
                  <a:pt x="3643" y="1438"/>
                </a:lnTo>
                <a:lnTo>
                  <a:pt x="3644" y="1438"/>
                </a:lnTo>
                <a:lnTo>
                  <a:pt x="3645" y="1439"/>
                </a:lnTo>
                <a:lnTo>
                  <a:pt x="3647" y="1440"/>
                </a:lnTo>
                <a:lnTo>
                  <a:pt x="3648" y="1443"/>
                </a:lnTo>
                <a:lnTo>
                  <a:pt x="3649" y="1447"/>
                </a:lnTo>
                <a:lnTo>
                  <a:pt x="3652" y="1453"/>
                </a:lnTo>
                <a:lnTo>
                  <a:pt x="3654" y="1456"/>
                </a:lnTo>
                <a:lnTo>
                  <a:pt x="3656" y="1458"/>
                </a:lnTo>
                <a:lnTo>
                  <a:pt x="3657" y="1461"/>
                </a:lnTo>
                <a:lnTo>
                  <a:pt x="3657" y="1462"/>
                </a:lnTo>
                <a:lnTo>
                  <a:pt x="3657" y="1463"/>
                </a:lnTo>
                <a:lnTo>
                  <a:pt x="3657" y="1465"/>
                </a:lnTo>
                <a:lnTo>
                  <a:pt x="3657" y="1468"/>
                </a:lnTo>
                <a:lnTo>
                  <a:pt x="3657" y="1469"/>
                </a:lnTo>
                <a:lnTo>
                  <a:pt x="3657" y="1470"/>
                </a:lnTo>
                <a:lnTo>
                  <a:pt x="3657" y="1472"/>
                </a:lnTo>
                <a:lnTo>
                  <a:pt x="3657" y="1474"/>
                </a:lnTo>
                <a:lnTo>
                  <a:pt x="3657" y="1475"/>
                </a:lnTo>
                <a:lnTo>
                  <a:pt x="3658" y="1478"/>
                </a:lnTo>
                <a:lnTo>
                  <a:pt x="3658" y="1480"/>
                </a:lnTo>
                <a:lnTo>
                  <a:pt x="3659" y="1481"/>
                </a:lnTo>
                <a:lnTo>
                  <a:pt x="3660" y="1482"/>
                </a:lnTo>
                <a:lnTo>
                  <a:pt x="3660" y="1483"/>
                </a:lnTo>
                <a:lnTo>
                  <a:pt x="3661" y="1485"/>
                </a:lnTo>
                <a:lnTo>
                  <a:pt x="3662" y="1486"/>
                </a:lnTo>
                <a:lnTo>
                  <a:pt x="3664" y="1486"/>
                </a:lnTo>
                <a:lnTo>
                  <a:pt x="3665" y="1487"/>
                </a:lnTo>
                <a:lnTo>
                  <a:pt x="3666" y="1488"/>
                </a:lnTo>
                <a:lnTo>
                  <a:pt x="3667" y="1489"/>
                </a:lnTo>
                <a:lnTo>
                  <a:pt x="3668" y="1490"/>
                </a:lnTo>
                <a:lnTo>
                  <a:pt x="3669" y="1490"/>
                </a:lnTo>
                <a:lnTo>
                  <a:pt x="3669" y="1491"/>
                </a:lnTo>
                <a:lnTo>
                  <a:pt x="3670" y="1491"/>
                </a:lnTo>
                <a:lnTo>
                  <a:pt x="3671" y="1491"/>
                </a:lnTo>
                <a:lnTo>
                  <a:pt x="3671" y="1492"/>
                </a:lnTo>
                <a:lnTo>
                  <a:pt x="3673" y="1492"/>
                </a:lnTo>
                <a:lnTo>
                  <a:pt x="3675" y="1494"/>
                </a:lnTo>
                <a:lnTo>
                  <a:pt x="3675" y="1495"/>
                </a:lnTo>
                <a:lnTo>
                  <a:pt x="3677" y="1495"/>
                </a:lnTo>
                <a:lnTo>
                  <a:pt x="3678" y="1495"/>
                </a:lnTo>
                <a:lnTo>
                  <a:pt x="3679" y="1495"/>
                </a:lnTo>
                <a:lnTo>
                  <a:pt x="3680" y="1495"/>
                </a:lnTo>
                <a:lnTo>
                  <a:pt x="3682" y="1495"/>
                </a:lnTo>
                <a:lnTo>
                  <a:pt x="3682" y="1494"/>
                </a:lnTo>
                <a:lnTo>
                  <a:pt x="3683" y="1494"/>
                </a:lnTo>
                <a:lnTo>
                  <a:pt x="3684" y="1492"/>
                </a:lnTo>
                <a:lnTo>
                  <a:pt x="3685" y="1492"/>
                </a:lnTo>
                <a:lnTo>
                  <a:pt x="3685" y="1491"/>
                </a:lnTo>
                <a:lnTo>
                  <a:pt x="3686" y="1491"/>
                </a:lnTo>
                <a:lnTo>
                  <a:pt x="3687" y="1491"/>
                </a:lnTo>
                <a:lnTo>
                  <a:pt x="3688" y="1491"/>
                </a:lnTo>
                <a:lnTo>
                  <a:pt x="3690" y="1490"/>
                </a:lnTo>
                <a:lnTo>
                  <a:pt x="3691" y="1490"/>
                </a:lnTo>
                <a:lnTo>
                  <a:pt x="3692" y="1490"/>
                </a:lnTo>
                <a:lnTo>
                  <a:pt x="3693" y="1490"/>
                </a:lnTo>
                <a:lnTo>
                  <a:pt x="3694" y="1490"/>
                </a:lnTo>
                <a:lnTo>
                  <a:pt x="3694" y="1489"/>
                </a:lnTo>
                <a:lnTo>
                  <a:pt x="3695" y="1489"/>
                </a:lnTo>
                <a:lnTo>
                  <a:pt x="3696" y="1489"/>
                </a:lnTo>
                <a:lnTo>
                  <a:pt x="3697" y="1489"/>
                </a:lnTo>
                <a:lnTo>
                  <a:pt x="3697" y="1488"/>
                </a:lnTo>
                <a:lnTo>
                  <a:pt x="3699" y="1488"/>
                </a:lnTo>
                <a:lnTo>
                  <a:pt x="3699" y="1487"/>
                </a:lnTo>
                <a:lnTo>
                  <a:pt x="3700" y="1487"/>
                </a:lnTo>
                <a:lnTo>
                  <a:pt x="3700" y="1486"/>
                </a:lnTo>
                <a:lnTo>
                  <a:pt x="3700" y="1485"/>
                </a:lnTo>
                <a:lnTo>
                  <a:pt x="3701" y="1485"/>
                </a:lnTo>
                <a:lnTo>
                  <a:pt x="3701" y="1483"/>
                </a:lnTo>
                <a:lnTo>
                  <a:pt x="3702" y="1483"/>
                </a:lnTo>
                <a:lnTo>
                  <a:pt x="3703" y="1485"/>
                </a:lnTo>
                <a:lnTo>
                  <a:pt x="3704" y="1485"/>
                </a:lnTo>
                <a:lnTo>
                  <a:pt x="3705" y="1486"/>
                </a:lnTo>
                <a:lnTo>
                  <a:pt x="3705" y="1488"/>
                </a:lnTo>
                <a:lnTo>
                  <a:pt x="3706" y="1489"/>
                </a:lnTo>
                <a:lnTo>
                  <a:pt x="3708" y="1489"/>
                </a:lnTo>
                <a:lnTo>
                  <a:pt x="3709" y="1490"/>
                </a:lnTo>
                <a:lnTo>
                  <a:pt x="3709" y="1491"/>
                </a:lnTo>
                <a:lnTo>
                  <a:pt x="3709" y="1492"/>
                </a:lnTo>
                <a:lnTo>
                  <a:pt x="3709" y="1494"/>
                </a:lnTo>
                <a:lnTo>
                  <a:pt x="3708" y="1494"/>
                </a:lnTo>
                <a:lnTo>
                  <a:pt x="3706" y="1494"/>
                </a:lnTo>
                <a:lnTo>
                  <a:pt x="3705" y="1494"/>
                </a:lnTo>
                <a:lnTo>
                  <a:pt x="3704" y="1494"/>
                </a:lnTo>
                <a:lnTo>
                  <a:pt x="3702" y="1494"/>
                </a:lnTo>
                <a:lnTo>
                  <a:pt x="3701" y="1492"/>
                </a:lnTo>
                <a:lnTo>
                  <a:pt x="3700" y="1492"/>
                </a:lnTo>
                <a:lnTo>
                  <a:pt x="3699" y="1492"/>
                </a:lnTo>
                <a:lnTo>
                  <a:pt x="3699" y="1494"/>
                </a:lnTo>
                <a:lnTo>
                  <a:pt x="3699" y="1495"/>
                </a:lnTo>
                <a:lnTo>
                  <a:pt x="3700" y="1496"/>
                </a:lnTo>
                <a:lnTo>
                  <a:pt x="3700" y="1497"/>
                </a:lnTo>
                <a:lnTo>
                  <a:pt x="3701" y="1500"/>
                </a:lnTo>
                <a:lnTo>
                  <a:pt x="3702" y="1502"/>
                </a:lnTo>
                <a:lnTo>
                  <a:pt x="3704" y="1503"/>
                </a:lnTo>
                <a:lnTo>
                  <a:pt x="3706" y="1504"/>
                </a:lnTo>
                <a:lnTo>
                  <a:pt x="3708" y="1503"/>
                </a:lnTo>
                <a:lnTo>
                  <a:pt x="3709" y="1502"/>
                </a:lnTo>
                <a:lnTo>
                  <a:pt x="3709" y="1500"/>
                </a:lnTo>
                <a:lnTo>
                  <a:pt x="3710" y="1500"/>
                </a:lnTo>
                <a:lnTo>
                  <a:pt x="3711" y="1499"/>
                </a:lnTo>
                <a:lnTo>
                  <a:pt x="3712" y="1500"/>
                </a:lnTo>
                <a:lnTo>
                  <a:pt x="3713" y="1502"/>
                </a:lnTo>
                <a:lnTo>
                  <a:pt x="3716" y="1503"/>
                </a:lnTo>
                <a:lnTo>
                  <a:pt x="3717" y="1503"/>
                </a:lnTo>
                <a:lnTo>
                  <a:pt x="3718" y="1504"/>
                </a:lnTo>
                <a:lnTo>
                  <a:pt x="3719" y="1504"/>
                </a:lnTo>
                <a:lnTo>
                  <a:pt x="3719" y="1505"/>
                </a:lnTo>
                <a:lnTo>
                  <a:pt x="3720" y="1505"/>
                </a:lnTo>
                <a:lnTo>
                  <a:pt x="3721" y="1505"/>
                </a:lnTo>
                <a:lnTo>
                  <a:pt x="3721" y="1506"/>
                </a:lnTo>
                <a:lnTo>
                  <a:pt x="3722" y="1506"/>
                </a:lnTo>
                <a:lnTo>
                  <a:pt x="3723" y="1506"/>
                </a:lnTo>
                <a:lnTo>
                  <a:pt x="3723" y="1507"/>
                </a:lnTo>
                <a:lnTo>
                  <a:pt x="3725" y="1507"/>
                </a:lnTo>
                <a:lnTo>
                  <a:pt x="3726" y="1507"/>
                </a:lnTo>
                <a:lnTo>
                  <a:pt x="3726" y="1508"/>
                </a:lnTo>
                <a:lnTo>
                  <a:pt x="3727" y="1510"/>
                </a:lnTo>
                <a:lnTo>
                  <a:pt x="3727" y="1511"/>
                </a:lnTo>
                <a:lnTo>
                  <a:pt x="3727" y="1512"/>
                </a:lnTo>
                <a:lnTo>
                  <a:pt x="3727" y="1513"/>
                </a:lnTo>
                <a:lnTo>
                  <a:pt x="3726" y="1514"/>
                </a:lnTo>
                <a:lnTo>
                  <a:pt x="3725" y="1515"/>
                </a:lnTo>
                <a:lnTo>
                  <a:pt x="3725" y="1516"/>
                </a:lnTo>
                <a:lnTo>
                  <a:pt x="3723" y="1517"/>
                </a:lnTo>
                <a:lnTo>
                  <a:pt x="3723" y="1519"/>
                </a:lnTo>
                <a:lnTo>
                  <a:pt x="3722" y="1520"/>
                </a:lnTo>
                <a:lnTo>
                  <a:pt x="3722" y="1521"/>
                </a:lnTo>
                <a:lnTo>
                  <a:pt x="3721" y="1521"/>
                </a:lnTo>
                <a:lnTo>
                  <a:pt x="3721" y="1522"/>
                </a:lnTo>
                <a:lnTo>
                  <a:pt x="3722" y="1522"/>
                </a:lnTo>
                <a:lnTo>
                  <a:pt x="3722" y="1523"/>
                </a:lnTo>
                <a:lnTo>
                  <a:pt x="3723" y="1523"/>
                </a:lnTo>
                <a:lnTo>
                  <a:pt x="3725" y="1523"/>
                </a:lnTo>
                <a:lnTo>
                  <a:pt x="3726" y="1523"/>
                </a:lnTo>
                <a:lnTo>
                  <a:pt x="3727" y="1523"/>
                </a:lnTo>
                <a:lnTo>
                  <a:pt x="3728" y="1523"/>
                </a:lnTo>
                <a:lnTo>
                  <a:pt x="3729" y="1522"/>
                </a:lnTo>
                <a:lnTo>
                  <a:pt x="3730" y="1522"/>
                </a:lnTo>
                <a:lnTo>
                  <a:pt x="3731" y="1522"/>
                </a:lnTo>
                <a:lnTo>
                  <a:pt x="3733" y="1522"/>
                </a:lnTo>
                <a:lnTo>
                  <a:pt x="3733" y="1523"/>
                </a:lnTo>
                <a:lnTo>
                  <a:pt x="3734" y="1524"/>
                </a:lnTo>
                <a:lnTo>
                  <a:pt x="3734" y="1525"/>
                </a:lnTo>
                <a:lnTo>
                  <a:pt x="3734" y="1527"/>
                </a:lnTo>
                <a:lnTo>
                  <a:pt x="3734" y="1529"/>
                </a:lnTo>
                <a:lnTo>
                  <a:pt x="3734" y="1530"/>
                </a:lnTo>
                <a:lnTo>
                  <a:pt x="3734" y="1532"/>
                </a:lnTo>
                <a:lnTo>
                  <a:pt x="3734" y="1533"/>
                </a:lnTo>
                <a:lnTo>
                  <a:pt x="3734" y="1535"/>
                </a:lnTo>
                <a:lnTo>
                  <a:pt x="3733" y="1536"/>
                </a:lnTo>
                <a:lnTo>
                  <a:pt x="3731" y="1537"/>
                </a:lnTo>
                <a:lnTo>
                  <a:pt x="3730" y="1538"/>
                </a:lnTo>
                <a:lnTo>
                  <a:pt x="3728" y="1539"/>
                </a:lnTo>
                <a:lnTo>
                  <a:pt x="3727" y="1540"/>
                </a:lnTo>
                <a:lnTo>
                  <a:pt x="3726" y="1541"/>
                </a:lnTo>
                <a:lnTo>
                  <a:pt x="3726" y="1542"/>
                </a:lnTo>
                <a:lnTo>
                  <a:pt x="3726" y="1545"/>
                </a:lnTo>
                <a:lnTo>
                  <a:pt x="3726" y="1546"/>
                </a:lnTo>
                <a:lnTo>
                  <a:pt x="3727" y="1547"/>
                </a:lnTo>
                <a:lnTo>
                  <a:pt x="3727" y="1548"/>
                </a:lnTo>
                <a:lnTo>
                  <a:pt x="3729" y="1549"/>
                </a:lnTo>
                <a:lnTo>
                  <a:pt x="3730" y="1549"/>
                </a:lnTo>
                <a:lnTo>
                  <a:pt x="3731" y="1550"/>
                </a:lnTo>
                <a:lnTo>
                  <a:pt x="3733" y="1550"/>
                </a:lnTo>
                <a:lnTo>
                  <a:pt x="3733" y="1552"/>
                </a:lnTo>
                <a:lnTo>
                  <a:pt x="3734" y="1552"/>
                </a:lnTo>
                <a:lnTo>
                  <a:pt x="3733" y="1553"/>
                </a:lnTo>
                <a:lnTo>
                  <a:pt x="3731" y="1554"/>
                </a:lnTo>
                <a:lnTo>
                  <a:pt x="3729" y="1555"/>
                </a:lnTo>
                <a:lnTo>
                  <a:pt x="3728" y="1556"/>
                </a:lnTo>
                <a:lnTo>
                  <a:pt x="3728" y="1557"/>
                </a:lnTo>
                <a:lnTo>
                  <a:pt x="3728" y="1558"/>
                </a:lnTo>
                <a:lnTo>
                  <a:pt x="3729" y="1558"/>
                </a:lnTo>
                <a:lnTo>
                  <a:pt x="3729" y="1560"/>
                </a:lnTo>
                <a:lnTo>
                  <a:pt x="3730" y="1560"/>
                </a:lnTo>
                <a:lnTo>
                  <a:pt x="3731" y="1560"/>
                </a:lnTo>
                <a:lnTo>
                  <a:pt x="3734" y="1561"/>
                </a:lnTo>
                <a:lnTo>
                  <a:pt x="3735" y="1561"/>
                </a:lnTo>
                <a:lnTo>
                  <a:pt x="3736" y="1561"/>
                </a:lnTo>
                <a:lnTo>
                  <a:pt x="3736" y="1562"/>
                </a:lnTo>
                <a:lnTo>
                  <a:pt x="3737" y="1563"/>
                </a:lnTo>
                <a:lnTo>
                  <a:pt x="3738" y="1564"/>
                </a:lnTo>
                <a:lnTo>
                  <a:pt x="3739" y="1565"/>
                </a:lnTo>
                <a:lnTo>
                  <a:pt x="3740" y="1565"/>
                </a:lnTo>
                <a:lnTo>
                  <a:pt x="3742" y="1564"/>
                </a:lnTo>
                <a:lnTo>
                  <a:pt x="3742" y="1563"/>
                </a:lnTo>
                <a:lnTo>
                  <a:pt x="3742" y="1562"/>
                </a:lnTo>
                <a:lnTo>
                  <a:pt x="3743" y="1562"/>
                </a:lnTo>
                <a:lnTo>
                  <a:pt x="3744" y="1561"/>
                </a:lnTo>
                <a:lnTo>
                  <a:pt x="3745" y="1561"/>
                </a:lnTo>
                <a:lnTo>
                  <a:pt x="3746" y="1562"/>
                </a:lnTo>
                <a:lnTo>
                  <a:pt x="3747" y="1562"/>
                </a:lnTo>
                <a:lnTo>
                  <a:pt x="3748" y="1563"/>
                </a:lnTo>
                <a:lnTo>
                  <a:pt x="3749" y="1564"/>
                </a:lnTo>
                <a:lnTo>
                  <a:pt x="3751" y="1564"/>
                </a:lnTo>
                <a:lnTo>
                  <a:pt x="3752" y="1565"/>
                </a:lnTo>
                <a:lnTo>
                  <a:pt x="3753" y="1565"/>
                </a:lnTo>
                <a:lnTo>
                  <a:pt x="3754" y="1565"/>
                </a:lnTo>
                <a:lnTo>
                  <a:pt x="3754" y="1564"/>
                </a:lnTo>
                <a:lnTo>
                  <a:pt x="3755" y="1564"/>
                </a:lnTo>
                <a:lnTo>
                  <a:pt x="3756" y="1563"/>
                </a:lnTo>
                <a:lnTo>
                  <a:pt x="3757" y="1562"/>
                </a:lnTo>
                <a:lnTo>
                  <a:pt x="3757" y="1561"/>
                </a:lnTo>
                <a:lnTo>
                  <a:pt x="3759" y="1561"/>
                </a:lnTo>
                <a:lnTo>
                  <a:pt x="3759" y="1560"/>
                </a:lnTo>
                <a:lnTo>
                  <a:pt x="3760" y="1560"/>
                </a:lnTo>
                <a:lnTo>
                  <a:pt x="3760" y="1558"/>
                </a:lnTo>
                <a:lnTo>
                  <a:pt x="3761" y="1558"/>
                </a:lnTo>
                <a:lnTo>
                  <a:pt x="3762" y="1560"/>
                </a:lnTo>
                <a:lnTo>
                  <a:pt x="3762" y="1561"/>
                </a:lnTo>
                <a:lnTo>
                  <a:pt x="3762" y="1562"/>
                </a:lnTo>
                <a:lnTo>
                  <a:pt x="3763" y="1562"/>
                </a:lnTo>
                <a:lnTo>
                  <a:pt x="3763" y="1563"/>
                </a:lnTo>
                <a:lnTo>
                  <a:pt x="3764" y="1565"/>
                </a:lnTo>
                <a:lnTo>
                  <a:pt x="3765" y="1567"/>
                </a:lnTo>
                <a:lnTo>
                  <a:pt x="3766" y="1569"/>
                </a:lnTo>
                <a:lnTo>
                  <a:pt x="3768" y="1569"/>
                </a:lnTo>
                <a:lnTo>
                  <a:pt x="3770" y="1569"/>
                </a:lnTo>
                <a:lnTo>
                  <a:pt x="3772" y="1569"/>
                </a:lnTo>
                <a:lnTo>
                  <a:pt x="3773" y="1569"/>
                </a:lnTo>
                <a:lnTo>
                  <a:pt x="3775" y="1569"/>
                </a:lnTo>
                <a:lnTo>
                  <a:pt x="3777" y="1570"/>
                </a:lnTo>
                <a:lnTo>
                  <a:pt x="3779" y="1571"/>
                </a:lnTo>
                <a:lnTo>
                  <a:pt x="3781" y="1571"/>
                </a:lnTo>
                <a:lnTo>
                  <a:pt x="3785" y="1570"/>
                </a:lnTo>
                <a:lnTo>
                  <a:pt x="3786" y="1569"/>
                </a:lnTo>
                <a:lnTo>
                  <a:pt x="3787" y="1567"/>
                </a:lnTo>
                <a:lnTo>
                  <a:pt x="3794" y="1557"/>
                </a:lnTo>
                <a:lnTo>
                  <a:pt x="3796" y="1556"/>
                </a:lnTo>
                <a:lnTo>
                  <a:pt x="3797" y="1556"/>
                </a:lnTo>
                <a:lnTo>
                  <a:pt x="3802" y="1555"/>
                </a:lnTo>
                <a:lnTo>
                  <a:pt x="3805" y="1556"/>
                </a:lnTo>
                <a:lnTo>
                  <a:pt x="3809" y="1557"/>
                </a:lnTo>
                <a:lnTo>
                  <a:pt x="3821" y="1562"/>
                </a:lnTo>
                <a:lnTo>
                  <a:pt x="3822" y="1563"/>
                </a:lnTo>
                <a:lnTo>
                  <a:pt x="3828" y="1564"/>
                </a:lnTo>
                <a:lnTo>
                  <a:pt x="3830" y="1564"/>
                </a:lnTo>
                <a:lnTo>
                  <a:pt x="3832" y="1565"/>
                </a:lnTo>
                <a:lnTo>
                  <a:pt x="3833" y="1567"/>
                </a:lnTo>
                <a:lnTo>
                  <a:pt x="3834" y="1569"/>
                </a:lnTo>
                <a:lnTo>
                  <a:pt x="3834" y="1570"/>
                </a:lnTo>
                <a:lnTo>
                  <a:pt x="3835" y="1572"/>
                </a:lnTo>
                <a:lnTo>
                  <a:pt x="3835" y="1574"/>
                </a:lnTo>
                <a:lnTo>
                  <a:pt x="3837" y="1578"/>
                </a:lnTo>
                <a:lnTo>
                  <a:pt x="3838" y="1581"/>
                </a:lnTo>
                <a:lnTo>
                  <a:pt x="3838" y="1583"/>
                </a:lnTo>
                <a:lnTo>
                  <a:pt x="3838" y="1584"/>
                </a:lnTo>
                <a:lnTo>
                  <a:pt x="3840" y="1586"/>
                </a:lnTo>
                <a:lnTo>
                  <a:pt x="3840" y="1588"/>
                </a:lnTo>
                <a:lnTo>
                  <a:pt x="3840" y="1589"/>
                </a:lnTo>
                <a:lnTo>
                  <a:pt x="3841" y="1590"/>
                </a:lnTo>
                <a:lnTo>
                  <a:pt x="3841" y="1592"/>
                </a:lnTo>
                <a:lnTo>
                  <a:pt x="3842" y="1594"/>
                </a:lnTo>
                <a:lnTo>
                  <a:pt x="3842" y="1595"/>
                </a:lnTo>
                <a:lnTo>
                  <a:pt x="3843" y="1596"/>
                </a:lnTo>
                <a:lnTo>
                  <a:pt x="3843" y="1598"/>
                </a:lnTo>
                <a:lnTo>
                  <a:pt x="3843" y="1599"/>
                </a:lnTo>
                <a:lnTo>
                  <a:pt x="3844" y="1600"/>
                </a:lnTo>
                <a:lnTo>
                  <a:pt x="3846" y="1602"/>
                </a:lnTo>
                <a:lnTo>
                  <a:pt x="3847" y="1602"/>
                </a:lnTo>
                <a:lnTo>
                  <a:pt x="3848" y="1602"/>
                </a:lnTo>
                <a:lnTo>
                  <a:pt x="3849" y="1602"/>
                </a:lnTo>
                <a:lnTo>
                  <a:pt x="3850" y="1602"/>
                </a:lnTo>
                <a:lnTo>
                  <a:pt x="3851" y="1602"/>
                </a:lnTo>
                <a:lnTo>
                  <a:pt x="3852" y="1602"/>
                </a:lnTo>
                <a:lnTo>
                  <a:pt x="3854" y="1602"/>
                </a:lnTo>
                <a:lnTo>
                  <a:pt x="3855" y="1602"/>
                </a:lnTo>
                <a:lnTo>
                  <a:pt x="3855" y="1603"/>
                </a:lnTo>
                <a:lnTo>
                  <a:pt x="3856" y="1603"/>
                </a:lnTo>
                <a:lnTo>
                  <a:pt x="3856" y="1604"/>
                </a:lnTo>
                <a:lnTo>
                  <a:pt x="3856" y="1606"/>
                </a:lnTo>
                <a:lnTo>
                  <a:pt x="3856" y="1607"/>
                </a:lnTo>
                <a:lnTo>
                  <a:pt x="3856" y="1608"/>
                </a:lnTo>
                <a:lnTo>
                  <a:pt x="3856" y="1611"/>
                </a:lnTo>
                <a:lnTo>
                  <a:pt x="3857" y="1612"/>
                </a:lnTo>
                <a:lnTo>
                  <a:pt x="3858" y="1613"/>
                </a:lnTo>
                <a:lnTo>
                  <a:pt x="3858" y="1614"/>
                </a:lnTo>
                <a:lnTo>
                  <a:pt x="3859" y="1615"/>
                </a:lnTo>
                <a:lnTo>
                  <a:pt x="3859" y="1616"/>
                </a:lnTo>
                <a:lnTo>
                  <a:pt x="3859" y="1617"/>
                </a:lnTo>
                <a:lnTo>
                  <a:pt x="3860" y="1620"/>
                </a:lnTo>
                <a:lnTo>
                  <a:pt x="3860" y="1622"/>
                </a:lnTo>
                <a:lnTo>
                  <a:pt x="3861" y="1624"/>
                </a:lnTo>
                <a:lnTo>
                  <a:pt x="3861" y="1625"/>
                </a:lnTo>
                <a:lnTo>
                  <a:pt x="3861" y="1628"/>
                </a:lnTo>
                <a:lnTo>
                  <a:pt x="3860" y="1629"/>
                </a:lnTo>
                <a:lnTo>
                  <a:pt x="3860" y="1631"/>
                </a:lnTo>
                <a:lnTo>
                  <a:pt x="3860" y="1632"/>
                </a:lnTo>
                <a:lnTo>
                  <a:pt x="3860" y="1634"/>
                </a:lnTo>
                <a:lnTo>
                  <a:pt x="3860" y="1637"/>
                </a:lnTo>
                <a:lnTo>
                  <a:pt x="3860" y="1638"/>
                </a:lnTo>
                <a:lnTo>
                  <a:pt x="3860" y="1639"/>
                </a:lnTo>
                <a:lnTo>
                  <a:pt x="3859" y="1640"/>
                </a:lnTo>
                <a:lnTo>
                  <a:pt x="3859" y="1641"/>
                </a:lnTo>
                <a:lnTo>
                  <a:pt x="3856" y="1642"/>
                </a:lnTo>
                <a:lnTo>
                  <a:pt x="3854" y="1644"/>
                </a:lnTo>
                <a:lnTo>
                  <a:pt x="3852" y="1644"/>
                </a:lnTo>
                <a:lnTo>
                  <a:pt x="3851" y="1644"/>
                </a:lnTo>
                <a:lnTo>
                  <a:pt x="3850" y="1645"/>
                </a:lnTo>
                <a:lnTo>
                  <a:pt x="3848" y="1645"/>
                </a:lnTo>
                <a:lnTo>
                  <a:pt x="3847" y="1645"/>
                </a:lnTo>
                <a:lnTo>
                  <a:pt x="3846" y="1646"/>
                </a:lnTo>
                <a:lnTo>
                  <a:pt x="3843" y="1646"/>
                </a:lnTo>
                <a:lnTo>
                  <a:pt x="3842" y="1647"/>
                </a:lnTo>
                <a:lnTo>
                  <a:pt x="3841" y="1648"/>
                </a:lnTo>
                <a:lnTo>
                  <a:pt x="3840" y="1649"/>
                </a:lnTo>
                <a:lnTo>
                  <a:pt x="3840" y="1651"/>
                </a:lnTo>
                <a:lnTo>
                  <a:pt x="3840" y="1653"/>
                </a:lnTo>
                <a:lnTo>
                  <a:pt x="3841" y="1655"/>
                </a:lnTo>
                <a:lnTo>
                  <a:pt x="3841" y="1657"/>
                </a:lnTo>
                <a:lnTo>
                  <a:pt x="3842" y="1658"/>
                </a:lnTo>
                <a:lnTo>
                  <a:pt x="3844" y="1663"/>
                </a:lnTo>
                <a:lnTo>
                  <a:pt x="3847" y="1669"/>
                </a:lnTo>
                <a:lnTo>
                  <a:pt x="3848" y="1672"/>
                </a:lnTo>
                <a:lnTo>
                  <a:pt x="3849" y="1673"/>
                </a:lnTo>
                <a:lnTo>
                  <a:pt x="3850" y="1674"/>
                </a:lnTo>
                <a:lnTo>
                  <a:pt x="3851" y="1673"/>
                </a:lnTo>
                <a:lnTo>
                  <a:pt x="3852" y="1673"/>
                </a:lnTo>
                <a:lnTo>
                  <a:pt x="3854" y="1673"/>
                </a:lnTo>
                <a:lnTo>
                  <a:pt x="3855" y="1673"/>
                </a:lnTo>
                <a:lnTo>
                  <a:pt x="3856" y="1673"/>
                </a:lnTo>
                <a:lnTo>
                  <a:pt x="3857" y="1674"/>
                </a:lnTo>
                <a:lnTo>
                  <a:pt x="3859" y="1674"/>
                </a:lnTo>
                <a:lnTo>
                  <a:pt x="3859" y="1675"/>
                </a:lnTo>
                <a:lnTo>
                  <a:pt x="3860" y="1675"/>
                </a:lnTo>
                <a:lnTo>
                  <a:pt x="3860" y="1676"/>
                </a:lnTo>
                <a:lnTo>
                  <a:pt x="3861" y="1680"/>
                </a:lnTo>
                <a:lnTo>
                  <a:pt x="3865" y="1682"/>
                </a:lnTo>
                <a:lnTo>
                  <a:pt x="3867" y="1682"/>
                </a:lnTo>
                <a:lnTo>
                  <a:pt x="3871" y="1682"/>
                </a:lnTo>
                <a:lnTo>
                  <a:pt x="3875" y="1681"/>
                </a:lnTo>
                <a:lnTo>
                  <a:pt x="3877" y="1680"/>
                </a:lnTo>
                <a:lnTo>
                  <a:pt x="3878" y="1680"/>
                </a:lnTo>
                <a:lnTo>
                  <a:pt x="3881" y="1680"/>
                </a:lnTo>
                <a:lnTo>
                  <a:pt x="3882" y="1681"/>
                </a:lnTo>
                <a:lnTo>
                  <a:pt x="3883" y="1682"/>
                </a:lnTo>
                <a:lnTo>
                  <a:pt x="3884" y="1683"/>
                </a:lnTo>
                <a:lnTo>
                  <a:pt x="3884" y="1686"/>
                </a:lnTo>
                <a:lnTo>
                  <a:pt x="3884" y="1688"/>
                </a:lnTo>
                <a:lnTo>
                  <a:pt x="3882" y="1690"/>
                </a:lnTo>
                <a:lnTo>
                  <a:pt x="3881" y="1690"/>
                </a:lnTo>
                <a:lnTo>
                  <a:pt x="3878" y="1691"/>
                </a:lnTo>
                <a:lnTo>
                  <a:pt x="3876" y="1691"/>
                </a:lnTo>
                <a:lnTo>
                  <a:pt x="3874" y="1692"/>
                </a:lnTo>
                <a:lnTo>
                  <a:pt x="3872" y="1694"/>
                </a:lnTo>
                <a:lnTo>
                  <a:pt x="3871" y="1696"/>
                </a:lnTo>
                <a:lnTo>
                  <a:pt x="3869" y="1698"/>
                </a:lnTo>
                <a:lnTo>
                  <a:pt x="3869" y="1699"/>
                </a:lnTo>
                <a:lnTo>
                  <a:pt x="3869" y="1700"/>
                </a:lnTo>
                <a:lnTo>
                  <a:pt x="3871" y="1700"/>
                </a:lnTo>
                <a:lnTo>
                  <a:pt x="3872" y="1701"/>
                </a:lnTo>
                <a:lnTo>
                  <a:pt x="3874" y="1701"/>
                </a:lnTo>
                <a:lnTo>
                  <a:pt x="3875" y="1701"/>
                </a:lnTo>
                <a:lnTo>
                  <a:pt x="3876" y="1701"/>
                </a:lnTo>
                <a:lnTo>
                  <a:pt x="3877" y="1701"/>
                </a:lnTo>
                <a:lnTo>
                  <a:pt x="3878" y="1701"/>
                </a:lnTo>
                <a:lnTo>
                  <a:pt x="3880" y="1703"/>
                </a:lnTo>
                <a:lnTo>
                  <a:pt x="3881" y="1703"/>
                </a:lnTo>
                <a:lnTo>
                  <a:pt x="3882" y="1704"/>
                </a:lnTo>
                <a:lnTo>
                  <a:pt x="3883" y="1705"/>
                </a:lnTo>
                <a:lnTo>
                  <a:pt x="3883" y="1707"/>
                </a:lnTo>
                <a:lnTo>
                  <a:pt x="3883" y="1708"/>
                </a:lnTo>
                <a:lnTo>
                  <a:pt x="3883" y="1711"/>
                </a:lnTo>
                <a:lnTo>
                  <a:pt x="3883" y="1712"/>
                </a:lnTo>
                <a:lnTo>
                  <a:pt x="3883" y="1713"/>
                </a:lnTo>
                <a:lnTo>
                  <a:pt x="3883" y="1714"/>
                </a:lnTo>
                <a:lnTo>
                  <a:pt x="3883" y="1715"/>
                </a:lnTo>
                <a:lnTo>
                  <a:pt x="3884" y="1717"/>
                </a:lnTo>
                <a:lnTo>
                  <a:pt x="3884" y="1719"/>
                </a:lnTo>
                <a:lnTo>
                  <a:pt x="3885" y="1720"/>
                </a:lnTo>
                <a:lnTo>
                  <a:pt x="3887" y="1722"/>
                </a:lnTo>
                <a:lnTo>
                  <a:pt x="3890" y="1723"/>
                </a:lnTo>
                <a:lnTo>
                  <a:pt x="3892" y="1724"/>
                </a:lnTo>
                <a:lnTo>
                  <a:pt x="3893" y="1724"/>
                </a:lnTo>
                <a:lnTo>
                  <a:pt x="3893" y="1725"/>
                </a:lnTo>
                <a:lnTo>
                  <a:pt x="3893" y="1726"/>
                </a:lnTo>
                <a:lnTo>
                  <a:pt x="3893" y="1729"/>
                </a:lnTo>
                <a:lnTo>
                  <a:pt x="3893" y="1730"/>
                </a:lnTo>
                <a:lnTo>
                  <a:pt x="3893" y="1731"/>
                </a:lnTo>
                <a:lnTo>
                  <a:pt x="3892" y="1732"/>
                </a:lnTo>
                <a:lnTo>
                  <a:pt x="3890" y="1734"/>
                </a:lnTo>
                <a:lnTo>
                  <a:pt x="3891" y="1736"/>
                </a:lnTo>
                <a:lnTo>
                  <a:pt x="3891" y="1738"/>
                </a:lnTo>
                <a:lnTo>
                  <a:pt x="3891" y="1739"/>
                </a:lnTo>
                <a:lnTo>
                  <a:pt x="3891" y="1740"/>
                </a:lnTo>
                <a:lnTo>
                  <a:pt x="3893" y="1742"/>
                </a:lnTo>
                <a:lnTo>
                  <a:pt x="3894" y="1745"/>
                </a:lnTo>
                <a:lnTo>
                  <a:pt x="3894" y="1746"/>
                </a:lnTo>
                <a:lnTo>
                  <a:pt x="3893" y="1746"/>
                </a:lnTo>
                <a:lnTo>
                  <a:pt x="3892" y="1746"/>
                </a:lnTo>
                <a:lnTo>
                  <a:pt x="3891" y="1747"/>
                </a:lnTo>
                <a:lnTo>
                  <a:pt x="3890" y="1748"/>
                </a:lnTo>
                <a:lnTo>
                  <a:pt x="3890" y="1749"/>
                </a:lnTo>
                <a:lnTo>
                  <a:pt x="3889" y="1751"/>
                </a:lnTo>
                <a:lnTo>
                  <a:pt x="3889" y="1754"/>
                </a:lnTo>
                <a:lnTo>
                  <a:pt x="3889" y="1755"/>
                </a:lnTo>
                <a:lnTo>
                  <a:pt x="3889" y="1758"/>
                </a:lnTo>
                <a:lnTo>
                  <a:pt x="3890" y="1759"/>
                </a:lnTo>
                <a:lnTo>
                  <a:pt x="3891" y="1761"/>
                </a:lnTo>
                <a:lnTo>
                  <a:pt x="3892" y="1762"/>
                </a:lnTo>
                <a:lnTo>
                  <a:pt x="3893" y="1763"/>
                </a:lnTo>
                <a:lnTo>
                  <a:pt x="3893" y="1764"/>
                </a:lnTo>
                <a:lnTo>
                  <a:pt x="3893" y="1765"/>
                </a:lnTo>
                <a:lnTo>
                  <a:pt x="3894" y="1766"/>
                </a:lnTo>
                <a:lnTo>
                  <a:pt x="3894" y="1768"/>
                </a:lnTo>
                <a:lnTo>
                  <a:pt x="3897" y="1771"/>
                </a:lnTo>
                <a:lnTo>
                  <a:pt x="3900" y="1775"/>
                </a:lnTo>
                <a:lnTo>
                  <a:pt x="3900" y="1776"/>
                </a:lnTo>
                <a:lnTo>
                  <a:pt x="3902" y="1779"/>
                </a:lnTo>
                <a:lnTo>
                  <a:pt x="3904" y="1782"/>
                </a:lnTo>
                <a:lnTo>
                  <a:pt x="3906" y="1784"/>
                </a:lnTo>
                <a:lnTo>
                  <a:pt x="3906" y="1786"/>
                </a:lnTo>
                <a:lnTo>
                  <a:pt x="3906" y="1787"/>
                </a:lnTo>
                <a:lnTo>
                  <a:pt x="3904" y="1789"/>
                </a:lnTo>
                <a:lnTo>
                  <a:pt x="3903" y="1789"/>
                </a:lnTo>
                <a:lnTo>
                  <a:pt x="3903" y="1790"/>
                </a:lnTo>
                <a:lnTo>
                  <a:pt x="3902" y="1789"/>
                </a:lnTo>
                <a:lnTo>
                  <a:pt x="3901" y="1789"/>
                </a:lnTo>
                <a:lnTo>
                  <a:pt x="3899" y="1788"/>
                </a:lnTo>
                <a:lnTo>
                  <a:pt x="3898" y="1788"/>
                </a:lnTo>
                <a:lnTo>
                  <a:pt x="3897" y="1788"/>
                </a:lnTo>
                <a:lnTo>
                  <a:pt x="3895" y="1788"/>
                </a:lnTo>
                <a:lnTo>
                  <a:pt x="3894" y="1789"/>
                </a:lnTo>
                <a:lnTo>
                  <a:pt x="3893" y="1790"/>
                </a:lnTo>
                <a:lnTo>
                  <a:pt x="3893" y="1791"/>
                </a:lnTo>
                <a:lnTo>
                  <a:pt x="3891" y="1793"/>
                </a:lnTo>
                <a:lnTo>
                  <a:pt x="3889" y="1796"/>
                </a:lnTo>
                <a:lnTo>
                  <a:pt x="3887" y="1797"/>
                </a:lnTo>
                <a:lnTo>
                  <a:pt x="3886" y="1798"/>
                </a:lnTo>
                <a:lnTo>
                  <a:pt x="3885" y="1799"/>
                </a:lnTo>
                <a:lnTo>
                  <a:pt x="3884" y="1800"/>
                </a:lnTo>
                <a:lnTo>
                  <a:pt x="3883" y="1800"/>
                </a:lnTo>
                <a:lnTo>
                  <a:pt x="3882" y="1799"/>
                </a:lnTo>
                <a:lnTo>
                  <a:pt x="3880" y="1799"/>
                </a:lnTo>
                <a:lnTo>
                  <a:pt x="3878" y="1798"/>
                </a:lnTo>
                <a:lnTo>
                  <a:pt x="3878" y="1797"/>
                </a:lnTo>
                <a:lnTo>
                  <a:pt x="3880" y="1796"/>
                </a:lnTo>
                <a:lnTo>
                  <a:pt x="3882" y="1795"/>
                </a:lnTo>
                <a:lnTo>
                  <a:pt x="3883" y="1795"/>
                </a:lnTo>
                <a:lnTo>
                  <a:pt x="3882" y="1791"/>
                </a:lnTo>
                <a:lnTo>
                  <a:pt x="3882" y="1790"/>
                </a:lnTo>
                <a:lnTo>
                  <a:pt x="3881" y="1789"/>
                </a:lnTo>
                <a:lnTo>
                  <a:pt x="3880" y="1789"/>
                </a:lnTo>
                <a:lnTo>
                  <a:pt x="3878" y="1789"/>
                </a:lnTo>
                <a:lnTo>
                  <a:pt x="3877" y="1790"/>
                </a:lnTo>
                <a:lnTo>
                  <a:pt x="3877" y="1791"/>
                </a:lnTo>
                <a:lnTo>
                  <a:pt x="3875" y="1791"/>
                </a:lnTo>
                <a:lnTo>
                  <a:pt x="3873" y="1791"/>
                </a:lnTo>
                <a:lnTo>
                  <a:pt x="3872" y="1792"/>
                </a:lnTo>
                <a:lnTo>
                  <a:pt x="3871" y="1793"/>
                </a:lnTo>
                <a:lnTo>
                  <a:pt x="3869" y="1793"/>
                </a:lnTo>
                <a:lnTo>
                  <a:pt x="3868" y="1795"/>
                </a:lnTo>
                <a:lnTo>
                  <a:pt x="3866" y="1795"/>
                </a:lnTo>
                <a:lnTo>
                  <a:pt x="3865" y="1795"/>
                </a:lnTo>
                <a:lnTo>
                  <a:pt x="3864" y="1796"/>
                </a:lnTo>
                <a:lnTo>
                  <a:pt x="3863" y="1797"/>
                </a:lnTo>
                <a:lnTo>
                  <a:pt x="3863" y="1798"/>
                </a:lnTo>
                <a:lnTo>
                  <a:pt x="3863" y="1799"/>
                </a:lnTo>
                <a:lnTo>
                  <a:pt x="3864" y="1801"/>
                </a:lnTo>
                <a:lnTo>
                  <a:pt x="3863" y="1803"/>
                </a:lnTo>
                <a:lnTo>
                  <a:pt x="3861" y="1804"/>
                </a:lnTo>
                <a:lnTo>
                  <a:pt x="3859" y="1804"/>
                </a:lnTo>
                <a:lnTo>
                  <a:pt x="3858" y="1804"/>
                </a:lnTo>
                <a:lnTo>
                  <a:pt x="3856" y="1804"/>
                </a:lnTo>
                <a:lnTo>
                  <a:pt x="3855" y="1803"/>
                </a:lnTo>
                <a:lnTo>
                  <a:pt x="3855" y="1801"/>
                </a:lnTo>
                <a:lnTo>
                  <a:pt x="3855" y="1800"/>
                </a:lnTo>
                <a:lnTo>
                  <a:pt x="3855" y="1799"/>
                </a:lnTo>
                <a:lnTo>
                  <a:pt x="3855" y="1798"/>
                </a:lnTo>
                <a:lnTo>
                  <a:pt x="3856" y="1797"/>
                </a:lnTo>
                <a:lnTo>
                  <a:pt x="3856" y="1796"/>
                </a:lnTo>
                <a:lnTo>
                  <a:pt x="3855" y="1796"/>
                </a:lnTo>
                <a:lnTo>
                  <a:pt x="3854" y="1795"/>
                </a:lnTo>
                <a:lnTo>
                  <a:pt x="3854" y="1792"/>
                </a:lnTo>
                <a:lnTo>
                  <a:pt x="3852" y="1791"/>
                </a:lnTo>
                <a:lnTo>
                  <a:pt x="3851" y="1792"/>
                </a:lnTo>
                <a:lnTo>
                  <a:pt x="3851" y="1795"/>
                </a:lnTo>
                <a:lnTo>
                  <a:pt x="3850" y="1796"/>
                </a:lnTo>
                <a:lnTo>
                  <a:pt x="3849" y="1796"/>
                </a:lnTo>
                <a:lnTo>
                  <a:pt x="3848" y="1797"/>
                </a:lnTo>
                <a:lnTo>
                  <a:pt x="3846" y="1797"/>
                </a:lnTo>
                <a:lnTo>
                  <a:pt x="3844" y="1796"/>
                </a:lnTo>
                <a:lnTo>
                  <a:pt x="3843" y="1796"/>
                </a:lnTo>
                <a:lnTo>
                  <a:pt x="3842" y="1796"/>
                </a:lnTo>
                <a:lnTo>
                  <a:pt x="3841" y="1796"/>
                </a:lnTo>
                <a:lnTo>
                  <a:pt x="3840" y="1796"/>
                </a:lnTo>
                <a:lnTo>
                  <a:pt x="3839" y="1797"/>
                </a:lnTo>
                <a:lnTo>
                  <a:pt x="3838" y="1799"/>
                </a:lnTo>
                <a:lnTo>
                  <a:pt x="3838" y="1800"/>
                </a:lnTo>
                <a:lnTo>
                  <a:pt x="3837" y="1801"/>
                </a:lnTo>
                <a:lnTo>
                  <a:pt x="3835" y="1801"/>
                </a:lnTo>
                <a:lnTo>
                  <a:pt x="3834" y="1801"/>
                </a:lnTo>
                <a:lnTo>
                  <a:pt x="3833" y="1800"/>
                </a:lnTo>
                <a:lnTo>
                  <a:pt x="3832" y="1799"/>
                </a:lnTo>
                <a:lnTo>
                  <a:pt x="3831" y="1799"/>
                </a:lnTo>
                <a:lnTo>
                  <a:pt x="3831" y="1798"/>
                </a:lnTo>
                <a:lnTo>
                  <a:pt x="3830" y="1797"/>
                </a:lnTo>
                <a:lnTo>
                  <a:pt x="3830" y="1796"/>
                </a:lnTo>
                <a:lnTo>
                  <a:pt x="3829" y="1796"/>
                </a:lnTo>
                <a:lnTo>
                  <a:pt x="3828" y="1796"/>
                </a:lnTo>
                <a:lnTo>
                  <a:pt x="3826" y="1798"/>
                </a:lnTo>
                <a:lnTo>
                  <a:pt x="3826" y="1799"/>
                </a:lnTo>
                <a:lnTo>
                  <a:pt x="3825" y="1800"/>
                </a:lnTo>
                <a:lnTo>
                  <a:pt x="3825" y="1801"/>
                </a:lnTo>
                <a:lnTo>
                  <a:pt x="3824" y="1803"/>
                </a:lnTo>
                <a:lnTo>
                  <a:pt x="3822" y="1804"/>
                </a:lnTo>
                <a:lnTo>
                  <a:pt x="3820" y="1806"/>
                </a:lnTo>
                <a:lnTo>
                  <a:pt x="3818" y="1807"/>
                </a:lnTo>
                <a:lnTo>
                  <a:pt x="3817" y="1808"/>
                </a:lnTo>
                <a:lnTo>
                  <a:pt x="3815" y="1811"/>
                </a:lnTo>
                <a:lnTo>
                  <a:pt x="3814" y="1812"/>
                </a:lnTo>
                <a:lnTo>
                  <a:pt x="3813" y="1813"/>
                </a:lnTo>
                <a:lnTo>
                  <a:pt x="3812" y="1814"/>
                </a:lnTo>
                <a:lnTo>
                  <a:pt x="3811" y="1814"/>
                </a:lnTo>
                <a:lnTo>
                  <a:pt x="3809" y="1814"/>
                </a:lnTo>
                <a:lnTo>
                  <a:pt x="3807" y="1814"/>
                </a:lnTo>
                <a:lnTo>
                  <a:pt x="3807" y="1813"/>
                </a:lnTo>
                <a:lnTo>
                  <a:pt x="3806" y="1812"/>
                </a:lnTo>
                <a:lnTo>
                  <a:pt x="3805" y="1809"/>
                </a:lnTo>
                <a:lnTo>
                  <a:pt x="3806" y="1807"/>
                </a:lnTo>
                <a:lnTo>
                  <a:pt x="3807" y="1805"/>
                </a:lnTo>
                <a:lnTo>
                  <a:pt x="3808" y="1804"/>
                </a:lnTo>
                <a:lnTo>
                  <a:pt x="3807" y="1804"/>
                </a:lnTo>
                <a:lnTo>
                  <a:pt x="3807" y="1803"/>
                </a:lnTo>
                <a:lnTo>
                  <a:pt x="3806" y="1804"/>
                </a:lnTo>
                <a:lnTo>
                  <a:pt x="3804" y="1804"/>
                </a:lnTo>
                <a:lnTo>
                  <a:pt x="3799" y="1806"/>
                </a:lnTo>
                <a:lnTo>
                  <a:pt x="3796" y="1807"/>
                </a:lnTo>
                <a:lnTo>
                  <a:pt x="3795" y="1808"/>
                </a:lnTo>
                <a:lnTo>
                  <a:pt x="3791" y="1809"/>
                </a:lnTo>
                <a:lnTo>
                  <a:pt x="3790" y="1809"/>
                </a:lnTo>
                <a:lnTo>
                  <a:pt x="3789" y="1811"/>
                </a:lnTo>
                <a:lnTo>
                  <a:pt x="3788" y="1811"/>
                </a:lnTo>
                <a:lnTo>
                  <a:pt x="3788" y="1813"/>
                </a:lnTo>
                <a:lnTo>
                  <a:pt x="3787" y="1813"/>
                </a:lnTo>
                <a:lnTo>
                  <a:pt x="3787" y="1814"/>
                </a:lnTo>
                <a:lnTo>
                  <a:pt x="3787" y="1816"/>
                </a:lnTo>
                <a:lnTo>
                  <a:pt x="3787" y="1818"/>
                </a:lnTo>
                <a:lnTo>
                  <a:pt x="3787" y="1820"/>
                </a:lnTo>
                <a:lnTo>
                  <a:pt x="3788" y="1821"/>
                </a:lnTo>
                <a:lnTo>
                  <a:pt x="3789" y="1822"/>
                </a:lnTo>
                <a:lnTo>
                  <a:pt x="3789" y="1823"/>
                </a:lnTo>
                <a:lnTo>
                  <a:pt x="3790" y="1824"/>
                </a:lnTo>
                <a:lnTo>
                  <a:pt x="3791" y="1824"/>
                </a:lnTo>
                <a:lnTo>
                  <a:pt x="3792" y="1824"/>
                </a:lnTo>
                <a:lnTo>
                  <a:pt x="3794" y="1823"/>
                </a:lnTo>
                <a:lnTo>
                  <a:pt x="3795" y="1822"/>
                </a:lnTo>
                <a:lnTo>
                  <a:pt x="3796" y="1822"/>
                </a:lnTo>
                <a:lnTo>
                  <a:pt x="3797" y="1822"/>
                </a:lnTo>
                <a:lnTo>
                  <a:pt x="3797" y="1823"/>
                </a:lnTo>
                <a:lnTo>
                  <a:pt x="3797" y="1824"/>
                </a:lnTo>
                <a:lnTo>
                  <a:pt x="3797" y="1825"/>
                </a:lnTo>
                <a:lnTo>
                  <a:pt x="3797" y="1826"/>
                </a:lnTo>
                <a:lnTo>
                  <a:pt x="3797" y="1828"/>
                </a:lnTo>
                <a:lnTo>
                  <a:pt x="3796" y="1829"/>
                </a:lnTo>
                <a:lnTo>
                  <a:pt x="3795" y="1830"/>
                </a:lnTo>
                <a:lnTo>
                  <a:pt x="3795" y="1831"/>
                </a:lnTo>
                <a:lnTo>
                  <a:pt x="3794" y="1832"/>
                </a:lnTo>
                <a:lnTo>
                  <a:pt x="3792" y="1832"/>
                </a:lnTo>
                <a:lnTo>
                  <a:pt x="3791" y="1832"/>
                </a:lnTo>
                <a:lnTo>
                  <a:pt x="3790" y="1833"/>
                </a:lnTo>
                <a:lnTo>
                  <a:pt x="3789" y="1833"/>
                </a:lnTo>
                <a:lnTo>
                  <a:pt x="3788" y="1833"/>
                </a:lnTo>
                <a:lnTo>
                  <a:pt x="3787" y="1832"/>
                </a:lnTo>
                <a:lnTo>
                  <a:pt x="3786" y="1831"/>
                </a:lnTo>
                <a:lnTo>
                  <a:pt x="3785" y="1831"/>
                </a:lnTo>
                <a:lnTo>
                  <a:pt x="3785" y="1830"/>
                </a:lnTo>
                <a:lnTo>
                  <a:pt x="3783" y="1830"/>
                </a:lnTo>
                <a:lnTo>
                  <a:pt x="3782" y="1830"/>
                </a:lnTo>
                <a:lnTo>
                  <a:pt x="3782" y="1831"/>
                </a:lnTo>
                <a:lnTo>
                  <a:pt x="3782" y="1832"/>
                </a:lnTo>
                <a:lnTo>
                  <a:pt x="3782" y="1833"/>
                </a:lnTo>
                <a:lnTo>
                  <a:pt x="3782" y="1834"/>
                </a:lnTo>
                <a:lnTo>
                  <a:pt x="3785" y="1835"/>
                </a:lnTo>
                <a:lnTo>
                  <a:pt x="3786" y="1837"/>
                </a:lnTo>
                <a:lnTo>
                  <a:pt x="3786" y="1838"/>
                </a:lnTo>
                <a:lnTo>
                  <a:pt x="3787" y="1838"/>
                </a:lnTo>
                <a:lnTo>
                  <a:pt x="3787" y="1839"/>
                </a:lnTo>
                <a:lnTo>
                  <a:pt x="3787" y="1841"/>
                </a:lnTo>
                <a:lnTo>
                  <a:pt x="3787" y="1843"/>
                </a:lnTo>
                <a:lnTo>
                  <a:pt x="3787" y="1845"/>
                </a:lnTo>
                <a:lnTo>
                  <a:pt x="3786" y="1847"/>
                </a:lnTo>
                <a:lnTo>
                  <a:pt x="3786" y="1848"/>
                </a:lnTo>
                <a:lnTo>
                  <a:pt x="3787" y="1849"/>
                </a:lnTo>
                <a:lnTo>
                  <a:pt x="3788" y="1851"/>
                </a:lnTo>
                <a:lnTo>
                  <a:pt x="3789" y="1851"/>
                </a:lnTo>
                <a:lnTo>
                  <a:pt x="3790" y="1851"/>
                </a:lnTo>
                <a:lnTo>
                  <a:pt x="3791" y="1851"/>
                </a:lnTo>
                <a:lnTo>
                  <a:pt x="3792" y="1850"/>
                </a:lnTo>
                <a:lnTo>
                  <a:pt x="3794" y="1850"/>
                </a:lnTo>
                <a:lnTo>
                  <a:pt x="3795" y="1850"/>
                </a:lnTo>
                <a:lnTo>
                  <a:pt x="3795" y="1851"/>
                </a:lnTo>
                <a:lnTo>
                  <a:pt x="3795" y="1853"/>
                </a:lnTo>
                <a:lnTo>
                  <a:pt x="3795" y="1855"/>
                </a:lnTo>
                <a:lnTo>
                  <a:pt x="3794" y="1856"/>
                </a:lnTo>
                <a:lnTo>
                  <a:pt x="3794" y="1858"/>
                </a:lnTo>
                <a:lnTo>
                  <a:pt x="3792" y="1859"/>
                </a:lnTo>
                <a:lnTo>
                  <a:pt x="3791" y="1860"/>
                </a:lnTo>
                <a:lnTo>
                  <a:pt x="3790" y="1862"/>
                </a:lnTo>
                <a:lnTo>
                  <a:pt x="3789" y="1862"/>
                </a:lnTo>
                <a:lnTo>
                  <a:pt x="3787" y="1862"/>
                </a:lnTo>
                <a:lnTo>
                  <a:pt x="3786" y="1862"/>
                </a:lnTo>
                <a:lnTo>
                  <a:pt x="3785" y="1862"/>
                </a:lnTo>
                <a:lnTo>
                  <a:pt x="3783" y="1862"/>
                </a:lnTo>
                <a:lnTo>
                  <a:pt x="3782" y="1862"/>
                </a:lnTo>
                <a:lnTo>
                  <a:pt x="3781" y="1863"/>
                </a:lnTo>
                <a:lnTo>
                  <a:pt x="3780" y="1864"/>
                </a:lnTo>
                <a:lnTo>
                  <a:pt x="3780" y="1865"/>
                </a:lnTo>
                <a:lnTo>
                  <a:pt x="3779" y="1867"/>
                </a:lnTo>
                <a:lnTo>
                  <a:pt x="3779" y="1870"/>
                </a:lnTo>
                <a:lnTo>
                  <a:pt x="3778" y="1870"/>
                </a:lnTo>
                <a:lnTo>
                  <a:pt x="3777" y="1870"/>
                </a:lnTo>
                <a:lnTo>
                  <a:pt x="3775" y="1870"/>
                </a:lnTo>
                <a:lnTo>
                  <a:pt x="3775" y="1868"/>
                </a:lnTo>
                <a:lnTo>
                  <a:pt x="3774" y="1866"/>
                </a:lnTo>
                <a:lnTo>
                  <a:pt x="3775" y="1865"/>
                </a:lnTo>
                <a:lnTo>
                  <a:pt x="3775" y="1864"/>
                </a:lnTo>
                <a:lnTo>
                  <a:pt x="3774" y="1863"/>
                </a:lnTo>
                <a:lnTo>
                  <a:pt x="3773" y="1863"/>
                </a:lnTo>
                <a:lnTo>
                  <a:pt x="3772" y="1865"/>
                </a:lnTo>
                <a:lnTo>
                  <a:pt x="3771" y="1867"/>
                </a:lnTo>
                <a:lnTo>
                  <a:pt x="3770" y="1870"/>
                </a:lnTo>
                <a:lnTo>
                  <a:pt x="3769" y="1872"/>
                </a:lnTo>
                <a:lnTo>
                  <a:pt x="3770" y="1875"/>
                </a:lnTo>
                <a:lnTo>
                  <a:pt x="3770" y="1878"/>
                </a:lnTo>
                <a:lnTo>
                  <a:pt x="3770" y="1879"/>
                </a:lnTo>
                <a:lnTo>
                  <a:pt x="3770" y="1880"/>
                </a:lnTo>
                <a:lnTo>
                  <a:pt x="3771" y="1880"/>
                </a:lnTo>
                <a:lnTo>
                  <a:pt x="3772" y="1880"/>
                </a:lnTo>
                <a:lnTo>
                  <a:pt x="3774" y="1880"/>
                </a:lnTo>
                <a:lnTo>
                  <a:pt x="3775" y="1880"/>
                </a:lnTo>
                <a:lnTo>
                  <a:pt x="3777" y="1881"/>
                </a:lnTo>
                <a:lnTo>
                  <a:pt x="3777" y="1882"/>
                </a:lnTo>
                <a:lnTo>
                  <a:pt x="3775" y="1883"/>
                </a:lnTo>
                <a:lnTo>
                  <a:pt x="3774" y="1885"/>
                </a:lnTo>
                <a:lnTo>
                  <a:pt x="3774" y="1887"/>
                </a:lnTo>
                <a:lnTo>
                  <a:pt x="3774" y="1888"/>
                </a:lnTo>
                <a:lnTo>
                  <a:pt x="3774" y="1890"/>
                </a:lnTo>
                <a:lnTo>
                  <a:pt x="3774" y="1891"/>
                </a:lnTo>
                <a:lnTo>
                  <a:pt x="3775" y="1891"/>
                </a:lnTo>
                <a:lnTo>
                  <a:pt x="3775" y="1893"/>
                </a:lnTo>
                <a:lnTo>
                  <a:pt x="3777" y="1895"/>
                </a:lnTo>
                <a:lnTo>
                  <a:pt x="3779" y="1897"/>
                </a:lnTo>
                <a:lnTo>
                  <a:pt x="3781" y="1899"/>
                </a:lnTo>
                <a:lnTo>
                  <a:pt x="3781" y="1900"/>
                </a:lnTo>
                <a:lnTo>
                  <a:pt x="3782" y="1900"/>
                </a:lnTo>
                <a:lnTo>
                  <a:pt x="3783" y="1900"/>
                </a:lnTo>
                <a:lnTo>
                  <a:pt x="3785" y="1901"/>
                </a:lnTo>
                <a:lnTo>
                  <a:pt x="3786" y="1901"/>
                </a:lnTo>
                <a:lnTo>
                  <a:pt x="3787" y="1901"/>
                </a:lnTo>
                <a:lnTo>
                  <a:pt x="3789" y="1902"/>
                </a:lnTo>
                <a:lnTo>
                  <a:pt x="3791" y="1902"/>
                </a:lnTo>
                <a:lnTo>
                  <a:pt x="3792" y="1904"/>
                </a:lnTo>
                <a:lnTo>
                  <a:pt x="3796" y="1906"/>
                </a:lnTo>
                <a:lnTo>
                  <a:pt x="3797" y="1908"/>
                </a:lnTo>
                <a:lnTo>
                  <a:pt x="3798" y="1908"/>
                </a:lnTo>
                <a:lnTo>
                  <a:pt x="3800" y="1912"/>
                </a:lnTo>
                <a:lnTo>
                  <a:pt x="3802" y="1913"/>
                </a:lnTo>
                <a:lnTo>
                  <a:pt x="3803" y="1915"/>
                </a:lnTo>
                <a:lnTo>
                  <a:pt x="3805" y="1918"/>
                </a:lnTo>
                <a:lnTo>
                  <a:pt x="3806" y="1921"/>
                </a:lnTo>
                <a:lnTo>
                  <a:pt x="3806" y="1923"/>
                </a:lnTo>
                <a:lnTo>
                  <a:pt x="3807" y="1924"/>
                </a:lnTo>
                <a:lnTo>
                  <a:pt x="3807" y="1925"/>
                </a:lnTo>
                <a:lnTo>
                  <a:pt x="3808" y="1926"/>
                </a:lnTo>
                <a:lnTo>
                  <a:pt x="3808" y="1927"/>
                </a:lnTo>
                <a:lnTo>
                  <a:pt x="3809" y="1929"/>
                </a:lnTo>
                <a:lnTo>
                  <a:pt x="3809" y="1930"/>
                </a:lnTo>
                <a:lnTo>
                  <a:pt x="3811" y="1931"/>
                </a:lnTo>
                <a:lnTo>
                  <a:pt x="3811" y="1932"/>
                </a:lnTo>
                <a:lnTo>
                  <a:pt x="3811" y="1933"/>
                </a:lnTo>
                <a:lnTo>
                  <a:pt x="3809" y="1934"/>
                </a:lnTo>
                <a:lnTo>
                  <a:pt x="3809" y="1935"/>
                </a:lnTo>
                <a:lnTo>
                  <a:pt x="3808" y="1935"/>
                </a:lnTo>
                <a:lnTo>
                  <a:pt x="3806" y="1937"/>
                </a:lnTo>
                <a:lnTo>
                  <a:pt x="3806" y="1938"/>
                </a:lnTo>
                <a:lnTo>
                  <a:pt x="3805" y="1938"/>
                </a:lnTo>
                <a:lnTo>
                  <a:pt x="3804" y="1938"/>
                </a:lnTo>
                <a:lnTo>
                  <a:pt x="3803" y="1938"/>
                </a:lnTo>
                <a:lnTo>
                  <a:pt x="3802" y="1938"/>
                </a:lnTo>
                <a:lnTo>
                  <a:pt x="3800" y="1938"/>
                </a:lnTo>
                <a:lnTo>
                  <a:pt x="3799" y="1938"/>
                </a:lnTo>
                <a:lnTo>
                  <a:pt x="3797" y="1938"/>
                </a:lnTo>
                <a:lnTo>
                  <a:pt x="3796" y="1938"/>
                </a:lnTo>
                <a:lnTo>
                  <a:pt x="3795" y="1939"/>
                </a:lnTo>
                <a:lnTo>
                  <a:pt x="3792" y="1940"/>
                </a:lnTo>
                <a:lnTo>
                  <a:pt x="3792" y="1941"/>
                </a:lnTo>
                <a:lnTo>
                  <a:pt x="3791" y="1941"/>
                </a:lnTo>
                <a:lnTo>
                  <a:pt x="3791" y="1942"/>
                </a:lnTo>
                <a:lnTo>
                  <a:pt x="3791" y="1943"/>
                </a:lnTo>
                <a:lnTo>
                  <a:pt x="3790" y="1945"/>
                </a:lnTo>
                <a:lnTo>
                  <a:pt x="3790" y="1946"/>
                </a:lnTo>
                <a:lnTo>
                  <a:pt x="3790" y="1947"/>
                </a:lnTo>
                <a:lnTo>
                  <a:pt x="3791" y="1948"/>
                </a:lnTo>
                <a:lnTo>
                  <a:pt x="3791" y="1949"/>
                </a:lnTo>
                <a:lnTo>
                  <a:pt x="3791" y="1950"/>
                </a:lnTo>
                <a:lnTo>
                  <a:pt x="3792" y="1950"/>
                </a:lnTo>
                <a:lnTo>
                  <a:pt x="3792" y="1951"/>
                </a:lnTo>
                <a:lnTo>
                  <a:pt x="3794" y="1951"/>
                </a:lnTo>
                <a:lnTo>
                  <a:pt x="3795" y="1952"/>
                </a:lnTo>
                <a:lnTo>
                  <a:pt x="3796" y="1952"/>
                </a:lnTo>
                <a:lnTo>
                  <a:pt x="3796" y="1954"/>
                </a:lnTo>
                <a:lnTo>
                  <a:pt x="3796" y="1955"/>
                </a:lnTo>
                <a:lnTo>
                  <a:pt x="3795" y="1955"/>
                </a:lnTo>
                <a:lnTo>
                  <a:pt x="3795" y="1956"/>
                </a:lnTo>
                <a:lnTo>
                  <a:pt x="3794" y="1956"/>
                </a:lnTo>
                <a:lnTo>
                  <a:pt x="3792" y="1956"/>
                </a:lnTo>
                <a:lnTo>
                  <a:pt x="3792" y="1957"/>
                </a:lnTo>
                <a:lnTo>
                  <a:pt x="3791" y="1957"/>
                </a:lnTo>
                <a:lnTo>
                  <a:pt x="3791" y="1958"/>
                </a:lnTo>
                <a:lnTo>
                  <a:pt x="3790" y="1958"/>
                </a:lnTo>
                <a:lnTo>
                  <a:pt x="3790" y="1959"/>
                </a:lnTo>
                <a:lnTo>
                  <a:pt x="3790" y="1962"/>
                </a:lnTo>
                <a:lnTo>
                  <a:pt x="3790" y="1963"/>
                </a:lnTo>
                <a:lnTo>
                  <a:pt x="3790" y="1965"/>
                </a:lnTo>
                <a:lnTo>
                  <a:pt x="3789" y="1966"/>
                </a:lnTo>
                <a:lnTo>
                  <a:pt x="3788" y="1968"/>
                </a:lnTo>
                <a:lnTo>
                  <a:pt x="3788" y="1972"/>
                </a:lnTo>
                <a:lnTo>
                  <a:pt x="3788" y="1973"/>
                </a:lnTo>
                <a:lnTo>
                  <a:pt x="3788" y="1974"/>
                </a:lnTo>
                <a:lnTo>
                  <a:pt x="3789" y="1976"/>
                </a:lnTo>
                <a:lnTo>
                  <a:pt x="3787" y="1979"/>
                </a:lnTo>
                <a:lnTo>
                  <a:pt x="3786" y="1981"/>
                </a:lnTo>
                <a:lnTo>
                  <a:pt x="3786" y="1984"/>
                </a:lnTo>
                <a:lnTo>
                  <a:pt x="3785" y="1984"/>
                </a:lnTo>
                <a:lnTo>
                  <a:pt x="3783" y="1984"/>
                </a:lnTo>
                <a:lnTo>
                  <a:pt x="3782" y="1982"/>
                </a:lnTo>
                <a:lnTo>
                  <a:pt x="3780" y="1980"/>
                </a:lnTo>
                <a:lnTo>
                  <a:pt x="3779" y="1979"/>
                </a:lnTo>
                <a:lnTo>
                  <a:pt x="3778" y="1979"/>
                </a:lnTo>
                <a:lnTo>
                  <a:pt x="3777" y="1980"/>
                </a:lnTo>
                <a:lnTo>
                  <a:pt x="3777" y="1982"/>
                </a:lnTo>
                <a:lnTo>
                  <a:pt x="3775" y="1983"/>
                </a:lnTo>
                <a:lnTo>
                  <a:pt x="3775" y="1984"/>
                </a:lnTo>
                <a:lnTo>
                  <a:pt x="3774" y="1984"/>
                </a:lnTo>
                <a:lnTo>
                  <a:pt x="3773" y="1984"/>
                </a:lnTo>
                <a:lnTo>
                  <a:pt x="3772" y="1984"/>
                </a:lnTo>
                <a:lnTo>
                  <a:pt x="3771" y="1983"/>
                </a:lnTo>
                <a:lnTo>
                  <a:pt x="3770" y="1983"/>
                </a:lnTo>
                <a:lnTo>
                  <a:pt x="3770" y="1984"/>
                </a:lnTo>
                <a:lnTo>
                  <a:pt x="3770" y="1985"/>
                </a:lnTo>
                <a:lnTo>
                  <a:pt x="3771" y="1985"/>
                </a:lnTo>
                <a:lnTo>
                  <a:pt x="3772" y="1987"/>
                </a:lnTo>
                <a:lnTo>
                  <a:pt x="3774" y="1987"/>
                </a:lnTo>
                <a:lnTo>
                  <a:pt x="3775" y="1988"/>
                </a:lnTo>
                <a:lnTo>
                  <a:pt x="3777" y="1988"/>
                </a:lnTo>
                <a:lnTo>
                  <a:pt x="3777" y="1989"/>
                </a:lnTo>
                <a:lnTo>
                  <a:pt x="3775" y="1990"/>
                </a:lnTo>
                <a:lnTo>
                  <a:pt x="3770" y="1992"/>
                </a:lnTo>
                <a:lnTo>
                  <a:pt x="3768" y="1993"/>
                </a:lnTo>
                <a:lnTo>
                  <a:pt x="3766" y="1993"/>
                </a:lnTo>
                <a:lnTo>
                  <a:pt x="3765" y="1996"/>
                </a:lnTo>
                <a:lnTo>
                  <a:pt x="3764" y="1998"/>
                </a:lnTo>
                <a:lnTo>
                  <a:pt x="3764" y="1999"/>
                </a:lnTo>
                <a:lnTo>
                  <a:pt x="3764" y="2000"/>
                </a:lnTo>
                <a:lnTo>
                  <a:pt x="3763" y="2001"/>
                </a:lnTo>
                <a:lnTo>
                  <a:pt x="3762" y="2001"/>
                </a:lnTo>
                <a:lnTo>
                  <a:pt x="3760" y="2001"/>
                </a:lnTo>
                <a:lnTo>
                  <a:pt x="3759" y="2000"/>
                </a:lnTo>
                <a:lnTo>
                  <a:pt x="3756" y="2000"/>
                </a:lnTo>
                <a:lnTo>
                  <a:pt x="3755" y="2000"/>
                </a:lnTo>
                <a:lnTo>
                  <a:pt x="3755" y="2001"/>
                </a:lnTo>
                <a:lnTo>
                  <a:pt x="3755" y="2002"/>
                </a:lnTo>
                <a:lnTo>
                  <a:pt x="3756" y="2005"/>
                </a:lnTo>
                <a:lnTo>
                  <a:pt x="3757" y="2008"/>
                </a:lnTo>
                <a:lnTo>
                  <a:pt x="3759" y="2010"/>
                </a:lnTo>
                <a:lnTo>
                  <a:pt x="3760" y="2012"/>
                </a:lnTo>
                <a:lnTo>
                  <a:pt x="3761" y="2012"/>
                </a:lnTo>
                <a:lnTo>
                  <a:pt x="3763" y="2010"/>
                </a:lnTo>
                <a:lnTo>
                  <a:pt x="3764" y="2008"/>
                </a:lnTo>
                <a:lnTo>
                  <a:pt x="3765" y="2008"/>
                </a:lnTo>
                <a:lnTo>
                  <a:pt x="3765" y="2009"/>
                </a:lnTo>
                <a:lnTo>
                  <a:pt x="3764" y="2013"/>
                </a:lnTo>
                <a:lnTo>
                  <a:pt x="3765" y="2014"/>
                </a:lnTo>
                <a:lnTo>
                  <a:pt x="3765" y="2015"/>
                </a:lnTo>
                <a:lnTo>
                  <a:pt x="3766" y="2015"/>
                </a:lnTo>
                <a:lnTo>
                  <a:pt x="3766" y="2014"/>
                </a:lnTo>
                <a:lnTo>
                  <a:pt x="3768" y="2014"/>
                </a:lnTo>
                <a:lnTo>
                  <a:pt x="3768" y="2010"/>
                </a:lnTo>
                <a:lnTo>
                  <a:pt x="3768" y="2009"/>
                </a:lnTo>
                <a:lnTo>
                  <a:pt x="3769" y="2009"/>
                </a:lnTo>
                <a:lnTo>
                  <a:pt x="3770" y="2010"/>
                </a:lnTo>
                <a:lnTo>
                  <a:pt x="3770" y="2012"/>
                </a:lnTo>
                <a:lnTo>
                  <a:pt x="3772" y="2023"/>
                </a:lnTo>
                <a:lnTo>
                  <a:pt x="3773" y="2025"/>
                </a:lnTo>
                <a:lnTo>
                  <a:pt x="3773" y="2026"/>
                </a:lnTo>
                <a:lnTo>
                  <a:pt x="3777" y="2031"/>
                </a:lnTo>
                <a:lnTo>
                  <a:pt x="3777" y="2033"/>
                </a:lnTo>
                <a:lnTo>
                  <a:pt x="3778" y="2034"/>
                </a:lnTo>
                <a:lnTo>
                  <a:pt x="3778" y="2037"/>
                </a:lnTo>
                <a:lnTo>
                  <a:pt x="3777" y="2039"/>
                </a:lnTo>
                <a:lnTo>
                  <a:pt x="3777" y="2040"/>
                </a:lnTo>
                <a:lnTo>
                  <a:pt x="3775" y="2041"/>
                </a:lnTo>
                <a:lnTo>
                  <a:pt x="3774" y="2041"/>
                </a:lnTo>
                <a:lnTo>
                  <a:pt x="3769" y="2041"/>
                </a:lnTo>
                <a:lnTo>
                  <a:pt x="3768" y="2041"/>
                </a:lnTo>
                <a:lnTo>
                  <a:pt x="3768" y="2042"/>
                </a:lnTo>
                <a:lnTo>
                  <a:pt x="3768" y="2043"/>
                </a:lnTo>
                <a:lnTo>
                  <a:pt x="3769" y="2044"/>
                </a:lnTo>
                <a:lnTo>
                  <a:pt x="3771" y="2047"/>
                </a:lnTo>
                <a:lnTo>
                  <a:pt x="3772" y="2047"/>
                </a:lnTo>
                <a:lnTo>
                  <a:pt x="3779" y="2049"/>
                </a:lnTo>
                <a:lnTo>
                  <a:pt x="3779" y="2050"/>
                </a:lnTo>
                <a:lnTo>
                  <a:pt x="3777" y="2056"/>
                </a:lnTo>
                <a:lnTo>
                  <a:pt x="3777" y="2057"/>
                </a:lnTo>
                <a:lnTo>
                  <a:pt x="3777" y="2058"/>
                </a:lnTo>
                <a:lnTo>
                  <a:pt x="3778" y="2059"/>
                </a:lnTo>
                <a:lnTo>
                  <a:pt x="3779" y="2059"/>
                </a:lnTo>
                <a:lnTo>
                  <a:pt x="3781" y="2059"/>
                </a:lnTo>
                <a:lnTo>
                  <a:pt x="3782" y="2059"/>
                </a:lnTo>
                <a:lnTo>
                  <a:pt x="3783" y="2073"/>
                </a:lnTo>
                <a:lnTo>
                  <a:pt x="3783" y="2074"/>
                </a:lnTo>
                <a:lnTo>
                  <a:pt x="3782" y="2074"/>
                </a:lnTo>
                <a:lnTo>
                  <a:pt x="3780" y="2073"/>
                </a:lnTo>
                <a:lnTo>
                  <a:pt x="3779" y="2074"/>
                </a:lnTo>
                <a:lnTo>
                  <a:pt x="3781" y="2080"/>
                </a:lnTo>
                <a:lnTo>
                  <a:pt x="3779" y="2082"/>
                </a:lnTo>
                <a:lnTo>
                  <a:pt x="3778" y="2083"/>
                </a:lnTo>
                <a:lnTo>
                  <a:pt x="3778" y="2084"/>
                </a:lnTo>
                <a:lnTo>
                  <a:pt x="3779" y="2085"/>
                </a:lnTo>
                <a:lnTo>
                  <a:pt x="3780" y="2086"/>
                </a:lnTo>
                <a:lnTo>
                  <a:pt x="3781" y="2088"/>
                </a:lnTo>
                <a:lnTo>
                  <a:pt x="3782" y="2088"/>
                </a:lnTo>
                <a:lnTo>
                  <a:pt x="3785" y="2089"/>
                </a:lnTo>
                <a:lnTo>
                  <a:pt x="3786" y="2089"/>
                </a:lnTo>
                <a:lnTo>
                  <a:pt x="3786" y="2088"/>
                </a:lnTo>
                <a:lnTo>
                  <a:pt x="3787" y="2088"/>
                </a:lnTo>
                <a:lnTo>
                  <a:pt x="3787" y="2082"/>
                </a:lnTo>
                <a:lnTo>
                  <a:pt x="3788" y="2081"/>
                </a:lnTo>
                <a:lnTo>
                  <a:pt x="3789" y="2081"/>
                </a:lnTo>
                <a:lnTo>
                  <a:pt x="3790" y="2082"/>
                </a:lnTo>
                <a:lnTo>
                  <a:pt x="3794" y="2084"/>
                </a:lnTo>
                <a:lnTo>
                  <a:pt x="3799" y="2085"/>
                </a:lnTo>
                <a:lnTo>
                  <a:pt x="3800" y="2086"/>
                </a:lnTo>
                <a:lnTo>
                  <a:pt x="3800" y="2088"/>
                </a:lnTo>
                <a:lnTo>
                  <a:pt x="3802" y="2092"/>
                </a:lnTo>
                <a:lnTo>
                  <a:pt x="3804" y="2097"/>
                </a:lnTo>
                <a:lnTo>
                  <a:pt x="3804" y="2098"/>
                </a:lnTo>
                <a:lnTo>
                  <a:pt x="3805" y="2099"/>
                </a:lnTo>
                <a:lnTo>
                  <a:pt x="3807" y="2099"/>
                </a:lnTo>
                <a:lnTo>
                  <a:pt x="3808" y="2100"/>
                </a:lnTo>
                <a:lnTo>
                  <a:pt x="3817" y="2100"/>
                </a:lnTo>
                <a:lnTo>
                  <a:pt x="3820" y="2100"/>
                </a:lnTo>
                <a:lnTo>
                  <a:pt x="3821" y="2101"/>
                </a:lnTo>
                <a:lnTo>
                  <a:pt x="3821" y="2102"/>
                </a:lnTo>
                <a:lnTo>
                  <a:pt x="3821" y="2104"/>
                </a:lnTo>
                <a:lnTo>
                  <a:pt x="3820" y="2110"/>
                </a:lnTo>
                <a:lnTo>
                  <a:pt x="3820" y="2111"/>
                </a:lnTo>
                <a:lnTo>
                  <a:pt x="3820" y="2113"/>
                </a:lnTo>
                <a:lnTo>
                  <a:pt x="3820" y="2115"/>
                </a:lnTo>
                <a:lnTo>
                  <a:pt x="3821" y="2116"/>
                </a:lnTo>
                <a:lnTo>
                  <a:pt x="3821" y="2117"/>
                </a:lnTo>
                <a:lnTo>
                  <a:pt x="3835" y="2129"/>
                </a:lnTo>
                <a:lnTo>
                  <a:pt x="3835" y="2130"/>
                </a:lnTo>
                <a:lnTo>
                  <a:pt x="3837" y="2130"/>
                </a:lnTo>
                <a:lnTo>
                  <a:pt x="3837" y="2132"/>
                </a:lnTo>
                <a:lnTo>
                  <a:pt x="3837" y="2136"/>
                </a:lnTo>
                <a:lnTo>
                  <a:pt x="3837" y="2140"/>
                </a:lnTo>
                <a:lnTo>
                  <a:pt x="3837" y="2141"/>
                </a:lnTo>
                <a:lnTo>
                  <a:pt x="3839" y="2142"/>
                </a:lnTo>
                <a:lnTo>
                  <a:pt x="3842" y="2142"/>
                </a:lnTo>
                <a:lnTo>
                  <a:pt x="3844" y="2143"/>
                </a:lnTo>
                <a:lnTo>
                  <a:pt x="3846" y="2144"/>
                </a:lnTo>
                <a:lnTo>
                  <a:pt x="3846" y="2147"/>
                </a:lnTo>
                <a:lnTo>
                  <a:pt x="3846" y="2150"/>
                </a:lnTo>
                <a:lnTo>
                  <a:pt x="3846" y="2152"/>
                </a:lnTo>
                <a:lnTo>
                  <a:pt x="3844" y="2153"/>
                </a:lnTo>
                <a:lnTo>
                  <a:pt x="3843" y="2155"/>
                </a:lnTo>
                <a:lnTo>
                  <a:pt x="3838" y="2153"/>
                </a:lnTo>
                <a:lnTo>
                  <a:pt x="3835" y="2153"/>
                </a:lnTo>
                <a:lnTo>
                  <a:pt x="3835" y="2155"/>
                </a:lnTo>
                <a:lnTo>
                  <a:pt x="3834" y="2159"/>
                </a:lnTo>
                <a:lnTo>
                  <a:pt x="3833" y="2159"/>
                </a:lnTo>
                <a:lnTo>
                  <a:pt x="3830" y="2164"/>
                </a:lnTo>
                <a:lnTo>
                  <a:pt x="3829" y="2164"/>
                </a:lnTo>
                <a:lnTo>
                  <a:pt x="3829" y="2165"/>
                </a:lnTo>
                <a:lnTo>
                  <a:pt x="3828" y="2167"/>
                </a:lnTo>
                <a:lnTo>
                  <a:pt x="3829" y="2168"/>
                </a:lnTo>
                <a:lnTo>
                  <a:pt x="3832" y="2175"/>
                </a:lnTo>
                <a:lnTo>
                  <a:pt x="3833" y="2176"/>
                </a:lnTo>
                <a:lnTo>
                  <a:pt x="3833" y="2178"/>
                </a:lnTo>
                <a:lnTo>
                  <a:pt x="3832" y="2182"/>
                </a:lnTo>
                <a:lnTo>
                  <a:pt x="3832" y="2184"/>
                </a:lnTo>
                <a:lnTo>
                  <a:pt x="3831" y="2185"/>
                </a:lnTo>
                <a:lnTo>
                  <a:pt x="3830" y="2186"/>
                </a:lnTo>
                <a:lnTo>
                  <a:pt x="3828" y="2190"/>
                </a:lnTo>
                <a:lnTo>
                  <a:pt x="3828" y="2191"/>
                </a:lnTo>
                <a:lnTo>
                  <a:pt x="3828" y="2192"/>
                </a:lnTo>
                <a:lnTo>
                  <a:pt x="3828" y="2193"/>
                </a:lnTo>
                <a:lnTo>
                  <a:pt x="3829" y="2194"/>
                </a:lnTo>
                <a:lnTo>
                  <a:pt x="3830" y="2194"/>
                </a:lnTo>
                <a:lnTo>
                  <a:pt x="3837" y="2199"/>
                </a:lnTo>
                <a:lnTo>
                  <a:pt x="3838" y="2200"/>
                </a:lnTo>
                <a:lnTo>
                  <a:pt x="3839" y="2201"/>
                </a:lnTo>
                <a:lnTo>
                  <a:pt x="3839" y="2202"/>
                </a:lnTo>
                <a:lnTo>
                  <a:pt x="3839" y="2208"/>
                </a:lnTo>
                <a:lnTo>
                  <a:pt x="3839" y="2210"/>
                </a:lnTo>
                <a:lnTo>
                  <a:pt x="3838" y="2211"/>
                </a:lnTo>
                <a:lnTo>
                  <a:pt x="3838" y="2213"/>
                </a:lnTo>
                <a:lnTo>
                  <a:pt x="3837" y="2214"/>
                </a:lnTo>
                <a:lnTo>
                  <a:pt x="3835" y="2214"/>
                </a:lnTo>
                <a:lnTo>
                  <a:pt x="3834" y="2214"/>
                </a:lnTo>
                <a:lnTo>
                  <a:pt x="3833" y="2214"/>
                </a:lnTo>
                <a:lnTo>
                  <a:pt x="3829" y="2209"/>
                </a:lnTo>
                <a:lnTo>
                  <a:pt x="3828" y="2209"/>
                </a:lnTo>
                <a:lnTo>
                  <a:pt x="3826" y="2209"/>
                </a:lnTo>
                <a:lnTo>
                  <a:pt x="3826" y="2210"/>
                </a:lnTo>
                <a:lnTo>
                  <a:pt x="3825" y="2211"/>
                </a:lnTo>
                <a:lnTo>
                  <a:pt x="3825" y="2215"/>
                </a:lnTo>
                <a:lnTo>
                  <a:pt x="3825" y="2221"/>
                </a:lnTo>
                <a:lnTo>
                  <a:pt x="3825" y="2222"/>
                </a:lnTo>
                <a:lnTo>
                  <a:pt x="3824" y="2223"/>
                </a:lnTo>
                <a:lnTo>
                  <a:pt x="3823" y="2224"/>
                </a:lnTo>
                <a:lnTo>
                  <a:pt x="3822" y="2225"/>
                </a:lnTo>
                <a:lnTo>
                  <a:pt x="3821" y="2226"/>
                </a:lnTo>
                <a:lnTo>
                  <a:pt x="3813" y="2230"/>
                </a:lnTo>
                <a:lnTo>
                  <a:pt x="3813" y="2232"/>
                </a:lnTo>
                <a:lnTo>
                  <a:pt x="3813" y="2234"/>
                </a:lnTo>
                <a:lnTo>
                  <a:pt x="3814" y="2239"/>
                </a:lnTo>
                <a:lnTo>
                  <a:pt x="3815" y="2241"/>
                </a:lnTo>
                <a:lnTo>
                  <a:pt x="3815" y="2242"/>
                </a:lnTo>
                <a:lnTo>
                  <a:pt x="3815" y="2243"/>
                </a:lnTo>
                <a:lnTo>
                  <a:pt x="3816" y="2244"/>
                </a:lnTo>
                <a:lnTo>
                  <a:pt x="3816" y="2245"/>
                </a:lnTo>
                <a:lnTo>
                  <a:pt x="3817" y="2247"/>
                </a:lnTo>
                <a:lnTo>
                  <a:pt x="3817" y="2248"/>
                </a:lnTo>
                <a:lnTo>
                  <a:pt x="3818" y="2249"/>
                </a:lnTo>
                <a:lnTo>
                  <a:pt x="3821" y="2255"/>
                </a:lnTo>
                <a:lnTo>
                  <a:pt x="3821" y="2257"/>
                </a:lnTo>
                <a:lnTo>
                  <a:pt x="3822" y="2258"/>
                </a:lnTo>
                <a:lnTo>
                  <a:pt x="3821" y="2259"/>
                </a:lnTo>
                <a:lnTo>
                  <a:pt x="3821" y="2263"/>
                </a:lnTo>
                <a:lnTo>
                  <a:pt x="3817" y="2269"/>
                </a:lnTo>
                <a:lnTo>
                  <a:pt x="3817" y="2270"/>
                </a:lnTo>
                <a:lnTo>
                  <a:pt x="3818" y="2272"/>
                </a:lnTo>
                <a:lnTo>
                  <a:pt x="3818" y="2273"/>
                </a:lnTo>
                <a:lnTo>
                  <a:pt x="3828" y="2274"/>
                </a:lnTo>
                <a:lnTo>
                  <a:pt x="3830" y="2274"/>
                </a:lnTo>
                <a:lnTo>
                  <a:pt x="3831" y="2275"/>
                </a:lnTo>
                <a:lnTo>
                  <a:pt x="3833" y="2276"/>
                </a:lnTo>
                <a:lnTo>
                  <a:pt x="3841" y="2285"/>
                </a:lnTo>
                <a:lnTo>
                  <a:pt x="3848" y="2292"/>
                </a:lnTo>
                <a:lnTo>
                  <a:pt x="3850" y="2294"/>
                </a:lnTo>
                <a:lnTo>
                  <a:pt x="3854" y="2300"/>
                </a:lnTo>
                <a:lnTo>
                  <a:pt x="3855" y="2300"/>
                </a:lnTo>
                <a:lnTo>
                  <a:pt x="3860" y="2300"/>
                </a:lnTo>
                <a:lnTo>
                  <a:pt x="3861" y="2300"/>
                </a:lnTo>
                <a:lnTo>
                  <a:pt x="3863" y="2301"/>
                </a:lnTo>
                <a:lnTo>
                  <a:pt x="3863" y="2302"/>
                </a:lnTo>
                <a:lnTo>
                  <a:pt x="3863" y="2305"/>
                </a:lnTo>
                <a:lnTo>
                  <a:pt x="3864" y="2309"/>
                </a:lnTo>
                <a:lnTo>
                  <a:pt x="3863" y="2314"/>
                </a:lnTo>
                <a:lnTo>
                  <a:pt x="3864" y="2317"/>
                </a:lnTo>
                <a:lnTo>
                  <a:pt x="3863" y="2319"/>
                </a:lnTo>
                <a:lnTo>
                  <a:pt x="3861" y="2320"/>
                </a:lnTo>
                <a:lnTo>
                  <a:pt x="3861" y="2322"/>
                </a:lnTo>
                <a:lnTo>
                  <a:pt x="3857" y="2325"/>
                </a:lnTo>
                <a:lnTo>
                  <a:pt x="3855" y="2326"/>
                </a:lnTo>
                <a:lnTo>
                  <a:pt x="3854" y="2326"/>
                </a:lnTo>
                <a:lnTo>
                  <a:pt x="3852" y="2328"/>
                </a:lnTo>
                <a:lnTo>
                  <a:pt x="3851" y="2328"/>
                </a:lnTo>
                <a:lnTo>
                  <a:pt x="3851" y="2330"/>
                </a:lnTo>
                <a:lnTo>
                  <a:pt x="3850" y="2330"/>
                </a:lnTo>
                <a:lnTo>
                  <a:pt x="3850" y="2331"/>
                </a:lnTo>
                <a:lnTo>
                  <a:pt x="3850" y="2332"/>
                </a:lnTo>
                <a:lnTo>
                  <a:pt x="3851" y="2333"/>
                </a:lnTo>
                <a:lnTo>
                  <a:pt x="3851" y="2334"/>
                </a:lnTo>
                <a:lnTo>
                  <a:pt x="3852" y="2334"/>
                </a:lnTo>
                <a:lnTo>
                  <a:pt x="3857" y="2332"/>
                </a:lnTo>
                <a:lnTo>
                  <a:pt x="3857" y="2331"/>
                </a:lnTo>
                <a:lnTo>
                  <a:pt x="3858" y="2331"/>
                </a:lnTo>
                <a:lnTo>
                  <a:pt x="3859" y="2331"/>
                </a:lnTo>
                <a:lnTo>
                  <a:pt x="3860" y="2332"/>
                </a:lnTo>
                <a:lnTo>
                  <a:pt x="3859" y="2335"/>
                </a:lnTo>
                <a:lnTo>
                  <a:pt x="3859" y="2337"/>
                </a:lnTo>
                <a:lnTo>
                  <a:pt x="3859" y="2339"/>
                </a:lnTo>
                <a:lnTo>
                  <a:pt x="3859" y="2341"/>
                </a:lnTo>
                <a:lnTo>
                  <a:pt x="3860" y="2342"/>
                </a:lnTo>
                <a:lnTo>
                  <a:pt x="3861" y="2344"/>
                </a:lnTo>
                <a:lnTo>
                  <a:pt x="3863" y="2345"/>
                </a:lnTo>
                <a:lnTo>
                  <a:pt x="3864" y="2347"/>
                </a:lnTo>
                <a:lnTo>
                  <a:pt x="3865" y="2347"/>
                </a:lnTo>
                <a:lnTo>
                  <a:pt x="3866" y="2347"/>
                </a:lnTo>
                <a:lnTo>
                  <a:pt x="3869" y="2348"/>
                </a:lnTo>
                <a:lnTo>
                  <a:pt x="3871" y="2348"/>
                </a:lnTo>
                <a:lnTo>
                  <a:pt x="3873" y="2347"/>
                </a:lnTo>
                <a:lnTo>
                  <a:pt x="3874" y="2345"/>
                </a:lnTo>
                <a:lnTo>
                  <a:pt x="3875" y="2343"/>
                </a:lnTo>
                <a:lnTo>
                  <a:pt x="3876" y="2342"/>
                </a:lnTo>
                <a:lnTo>
                  <a:pt x="3876" y="2341"/>
                </a:lnTo>
                <a:lnTo>
                  <a:pt x="3878" y="2341"/>
                </a:lnTo>
                <a:lnTo>
                  <a:pt x="3881" y="2340"/>
                </a:lnTo>
                <a:lnTo>
                  <a:pt x="3882" y="2341"/>
                </a:lnTo>
                <a:lnTo>
                  <a:pt x="3883" y="2341"/>
                </a:lnTo>
                <a:lnTo>
                  <a:pt x="3883" y="2342"/>
                </a:lnTo>
                <a:lnTo>
                  <a:pt x="3885" y="2345"/>
                </a:lnTo>
                <a:lnTo>
                  <a:pt x="3886" y="2349"/>
                </a:lnTo>
                <a:lnTo>
                  <a:pt x="3887" y="2351"/>
                </a:lnTo>
                <a:lnTo>
                  <a:pt x="3890" y="2352"/>
                </a:lnTo>
                <a:lnTo>
                  <a:pt x="3891" y="2355"/>
                </a:lnTo>
                <a:lnTo>
                  <a:pt x="3892" y="2356"/>
                </a:lnTo>
                <a:lnTo>
                  <a:pt x="3893" y="2357"/>
                </a:lnTo>
                <a:lnTo>
                  <a:pt x="3894" y="2358"/>
                </a:lnTo>
                <a:lnTo>
                  <a:pt x="3894" y="2359"/>
                </a:lnTo>
                <a:lnTo>
                  <a:pt x="3895" y="2360"/>
                </a:lnTo>
                <a:lnTo>
                  <a:pt x="3897" y="2362"/>
                </a:lnTo>
                <a:lnTo>
                  <a:pt x="3898" y="2366"/>
                </a:lnTo>
                <a:lnTo>
                  <a:pt x="3898" y="2367"/>
                </a:lnTo>
                <a:lnTo>
                  <a:pt x="3898" y="2368"/>
                </a:lnTo>
                <a:lnTo>
                  <a:pt x="3898" y="2369"/>
                </a:lnTo>
                <a:lnTo>
                  <a:pt x="3898" y="2370"/>
                </a:lnTo>
                <a:lnTo>
                  <a:pt x="3898" y="2372"/>
                </a:lnTo>
                <a:lnTo>
                  <a:pt x="3898" y="2373"/>
                </a:lnTo>
                <a:lnTo>
                  <a:pt x="3898" y="2376"/>
                </a:lnTo>
                <a:lnTo>
                  <a:pt x="3898" y="2377"/>
                </a:lnTo>
                <a:lnTo>
                  <a:pt x="3894" y="2384"/>
                </a:lnTo>
                <a:lnTo>
                  <a:pt x="3894" y="2385"/>
                </a:lnTo>
                <a:lnTo>
                  <a:pt x="3893" y="2387"/>
                </a:lnTo>
                <a:lnTo>
                  <a:pt x="3892" y="2390"/>
                </a:lnTo>
                <a:lnTo>
                  <a:pt x="3891" y="2393"/>
                </a:lnTo>
                <a:lnTo>
                  <a:pt x="3891" y="2395"/>
                </a:lnTo>
                <a:lnTo>
                  <a:pt x="3891" y="2399"/>
                </a:lnTo>
                <a:lnTo>
                  <a:pt x="3890" y="2402"/>
                </a:lnTo>
                <a:lnTo>
                  <a:pt x="3891" y="2408"/>
                </a:lnTo>
                <a:lnTo>
                  <a:pt x="3892" y="2414"/>
                </a:lnTo>
                <a:lnTo>
                  <a:pt x="3895" y="2419"/>
                </a:lnTo>
                <a:lnTo>
                  <a:pt x="3895" y="2420"/>
                </a:lnTo>
                <a:lnTo>
                  <a:pt x="3901" y="2432"/>
                </a:lnTo>
                <a:lnTo>
                  <a:pt x="3911" y="2451"/>
                </a:lnTo>
                <a:lnTo>
                  <a:pt x="3917" y="2459"/>
                </a:lnTo>
                <a:lnTo>
                  <a:pt x="3926" y="2471"/>
                </a:lnTo>
                <a:lnTo>
                  <a:pt x="3928" y="2474"/>
                </a:lnTo>
                <a:lnTo>
                  <a:pt x="3945" y="2487"/>
                </a:lnTo>
                <a:lnTo>
                  <a:pt x="3936" y="2487"/>
                </a:lnTo>
                <a:lnTo>
                  <a:pt x="3908" y="2486"/>
                </a:lnTo>
                <a:lnTo>
                  <a:pt x="3901" y="2486"/>
                </a:lnTo>
                <a:lnTo>
                  <a:pt x="3899" y="2486"/>
                </a:lnTo>
                <a:lnTo>
                  <a:pt x="3875" y="2486"/>
                </a:lnTo>
                <a:lnTo>
                  <a:pt x="3851" y="2486"/>
                </a:lnTo>
                <a:lnTo>
                  <a:pt x="3850" y="2486"/>
                </a:lnTo>
                <a:lnTo>
                  <a:pt x="3844" y="2486"/>
                </a:lnTo>
                <a:lnTo>
                  <a:pt x="3840" y="2486"/>
                </a:lnTo>
                <a:lnTo>
                  <a:pt x="3835" y="2486"/>
                </a:lnTo>
                <a:lnTo>
                  <a:pt x="3831" y="2486"/>
                </a:lnTo>
                <a:lnTo>
                  <a:pt x="3824" y="2486"/>
                </a:lnTo>
                <a:lnTo>
                  <a:pt x="3823" y="2486"/>
                </a:lnTo>
                <a:lnTo>
                  <a:pt x="3783" y="2486"/>
                </a:lnTo>
                <a:lnTo>
                  <a:pt x="3742" y="2487"/>
                </a:lnTo>
                <a:lnTo>
                  <a:pt x="3702" y="2486"/>
                </a:lnTo>
                <a:lnTo>
                  <a:pt x="3701" y="2486"/>
                </a:lnTo>
                <a:lnTo>
                  <a:pt x="3660" y="2486"/>
                </a:lnTo>
                <a:lnTo>
                  <a:pt x="3652" y="2486"/>
                </a:lnTo>
                <a:lnTo>
                  <a:pt x="3651" y="2486"/>
                </a:lnTo>
                <a:lnTo>
                  <a:pt x="3635" y="2486"/>
                </a:lnTo>
                <a:lnTo>
                  <a:pt x="3632" y="2486"/>
                </a:lnTo>
                <a:lnTo>
                  <a:pt x="3622" y="2486"/>
                </a:lnTo>
                <a:lnTo>
                  <a:pt x="3618" y="2486"/>
                </a:lnTo>
                <a:lnTo>
                  <a:pt x="3609" y="2486"/>
                </a:lnTo>
                <a:lnTo>
                  <a:pt x="3582" y="2486"/>
                </a:lnTo>
                <a:lnTo>
                  <a:pt x="3573" y="2486"/>
                </a:lnTo>
                <a:lnTo>
                  <a:pt x="3572" y="2486"/>
                </a:lnTo>
                <a:lnTo>
                  <a:pt x="3570" y="2486"/>
                </a:lnTo>
                <a:lnTo>
                  <a:pt x="3568" y="2486"/>
                </a:lnTo>
                <a:lnTo>
                  <a:pt x="3567" y="2486"/>
                </a:lnTo>
                <a:lnTo>
                  <a:pt x="3565" y="2486"/>
                </a:lnTo>
                <a:lnTo>
                  <a:pt x="3562" y="2486"/>
                </a:lnTo>
                <a:lnTo>
                  <a:pt x="3559" y="2485"/>
                </a:lnTo>
                <a:lnTo>
                  <a:pt x="3558" y="2485"/>
                </a:lnTo>
                <a:lnTo>
                  <a:pt x="3554" y="2485"/>
                </a:lnTo>
                <a:lnTo>
                  <a:pt x="3553" y="2485"/>
                </a:lnTo>
                <a:lnTo>
                  <a:pt x="3550" y="2485"/>
                </a:lnTo>
                <a:lnTo>
                  <a:pt x="3549" y="2486"/>
                </a:lnTo>
                <a:lnTo>
                  <a:pt x="3539" y="2486"/>
                </a:lnTo>
                <a:lnTo>
                  <a:pt x="3529" y="2486"/>
                </a:lnTo>
                <a:lnTo>
                  <a:pt x="3518" y="2486"/>
                </a:lnTo>
                <a:lnTo>
                  <a:pt x="3486" y="2485"/>
                </a:lnTo>
                <a:lnTo>
                  <a:pt x="3457" y="2485"/>
                </a:lnTo>
                <a:lnTo>
                  <a:pt x="3446" y="2485"/>
                </a:lnTo>
                <a:lnTo>
                  <a:pt x="3445" y="2485"/>
                </a:lnTo>
                <a:lnTo>
                  <a:pt x="3443" y="2485"/>
                </a:lnTo>
                <a:lnTo>
                  <a:pt x="3424" y="2484"/>
                </a:lnTo>
                <a:lnTo>
                  <a:pt x="3415" y="2484"/>
                </a:lnTo>
                <a:lnTo>
                  <a:pt x="3324" y="2482"/>
                </a:lnTo>
                <a:lnTo>
                  <a:pt x="3294" y="2482"/>
                </a:lnTo>
                <a:lnTo>
                  <a:pt x="3291" y="2482"/>
                </a:lnTo>
                <a:lnTo>
                  <a:pt x="3266" y="2481"/>
                </a:lnTo>
                <a:lnTo>
                  <a:pt x="3263" y="2482"/>
                </a:lnTo>
                <a:lnTo>
                  <a:pt x="3219" y="2483"/>
                </a:lnTo>
                <a:lnTo>
                  <a:pt x="3216" y="2483"/>
                </a:lnTo>
                <a:lnTo>
                  <a:pt x="3211" y="2484"/>
                </a:lnTo>
                <a:lnTo>
                  <a:pt x="3191" y="2484"/>
                </a:lnTo>
                <a:lnTo>
                  <a:pt x="3188" y="2484"/>
                </a:lnTo>
                <a:lnTo>
                  <a:pt x="3185" y="2485"/>
                </a:lnTo>
                <a:lnTo>
                  <a:pt x="3178" y="2485"/>
                </a:lnTo>
                <a:lnTo>
                  <a:pt x="3155" y="2486"/>
                </a:lnTo>
                <a:lnTo>
                  <a:pt x="3150" y="2486"/>
                </a:lnTo>
                <a:lnTo>
                  <a:pt x="3140" y="2486"/>
                </a:lnTo>
                <a:lnTo>
                  <a:pt x="3138" y="2486"/>
                </a:lnTo>
                <a:lnTo>
                  <a:pt x="3135" y="2486"/>
                </a:lnTo>
                <a:lnTo>
                  <a:pt x="3110" y="2486"/>
                </a:lnTo>
                <a:lnTo>
                  <a:pt x="3108" y="2486"/>
                </a:lnTo>
                <a:lnTo>
                  <a:pt x="3106" y="2486"/>
                </a:lnTo>
                <a:lnTo>
                  <a:pt x="3100" y="2486"/>
                </a:lnTo>
                <a:lnTo>
                  <a:pt x="3093" y="2486"/>
                </a:lnTo>
                <a:lnTo>
                  <a:pt x="3088" y="2485"/>
                </a:lnTo>
                <a:lnTo>
                  <a:pt x="3086" y="2485"/>
                </a:lnTo>
                <a:lnTo>
                  <a:pt x="3057" y="2485"/>
                </a:lnTo>
                <a:lnTo>
                  <a:pt x="3056" y="2485"/>
                </a:lnTo>
                <a:lnTo>
                  <a:pt x="3054" y="2485"/>
                </a:lnTo>
                <a:lnTo>
                  <a:pt x="3029" y="2485"/>
                </a:lnTo>
                <a:lnTo>
                  <a:pt x="3023" y="2485"/>
                </a:lnTo>
                <a:lnTo>
                  <a:pt x="3017" y="2485"/>
                </a:lnTo>
                <a:lnTo>
                  <a:pt x="2992" y="2485"/>
                </a:lnTo>
                <a:lnTo>
                  <a:pt x="2985" y="2485"/>
                </a:lnTo>
                <a:lnTo>
                  <a:pt x="2978" y="2485"/>
                </a:lnTo>
                <a:lnTo>
                  <a:pt x="2976" y="2485"/>
                </a:lnTo>
                <a:lnTo>
                  <a:pt x="2975" y="2485"/>
                </a:lnTo>
                <a:lnTo>
                  <a:pt x="2972" y="2485"/>
                </a:lnTo>
                <a:lnTo>
                  <a:pt x="2951" y="2485"/>
                </a:lnTo>
                <a:lnTo>
                  <a:pt x="2940" y="2485"/>
                </a:lnTo>
                <a:lnTo>
                  <a:pt x="2928" y="2484"/>
                </a:lnTo>
                <a:lnTo>
                  <a:pt x="2912" y="2484"/>
                </a:lnTo>
                <a:lnTo>
                  <a:pt x="2910" y="2484"/>
                </a:lnTo>
                <a:lnTo>
                  <a:pt x="2907" y="2484"/>
                </a:lnTo>
                <a:lnTo>
                  <a:pt x="2905" y="2484"/>
                </a:lnTo>
                <a:lnTo>
                  <a:pt x="2901" y="2484"/>
                </a:lnTo>
                <a:lnTo>
                  <a:pt x="2899" y="2484"/>
                </a:lnTo>
                <a:lnTo>
                  <a:pt x="2898" y="2484"/>
                </a:lnTo>
                <a:lnTo>
                  <a:pt x="2840" y="2484"/>
                </a:lnTo>
                <a:lnTo>
                  <a:pt x="2838" y="2484"/>
                </a:lnTo>
                <a:lnTo>
                  <a:pt x="2834" y="2484"/>
                </a:lnTo>
                <a:lnTo>
                  <a:pt x="2830" y="2484"/>
                </a:lnTo>
                <a:lnTo>
                  <a:pt x="2826" y="2484"/>
                </a:lnTo>
                <a:lnTo>
                  <a:pt x="2825" y="2484"/>
                </a:lnTo>
                <a:lnTo>
                  <a:pt x="2813" y="2484"/>
                </a:lnTo>
                <a:lnTo>
                  <a:pt x="2811" y="2484"/>
                </a:lnTo>
                <a:lnTo>
                  <a:pt x="2808" y="2484"/>
                </a:lnTo>
                <a:lnTo>
                  <a:pt x="2804" y="2484"/>
                </a:lnTo>
                <a:lnTo>
                  <a:pt x="2803" y="2484"/>
                </a:lnTo>
                <a:lnTo>
                  <a:pt x="2799" y="2484"/>
                </a:lnTo>
                <a:lnTo>
                  <a:pt x="2796" y="2484"/>
                </a:lnTo>
                <a:lnTo>
                  <a:pt x="2795" y="2484"/>
                </a:lnTo>
                <a:lnTo>
                  <a:pt x="2791" y="2484"/>
                </a:lnTo>
                <a:lnTo>
                  <a:pt x="2784" y="2484"/>
                </a:lnTo>
                <a:lnTo>
                  <a:pt x="2777" y="2484"/>
                </a:lnTo>
                <a:lnTo>
                  <a:pt x="2774" y="2484"/>
                </a:lnTo>
                <a:lnTo>
                  <a:pt x="2773" y="2484"/>
                </a:lnTo>
                <a:lnTo>
                  <a:pt x="2771" y="2484"/>
                </a:lnTo>
                <a:lnTo>
                  <a:pt x="2768" y="2484"/>
                </a:lnTo>
                <a:lnTo>
                  <a:pt x="2763" y="2484"/>
                </a:lnTo>
                <a:lnTo>
                  <a:pt x="2741" y="2484"/>
                </a:lnTo>
                <a:lnTo>
                  <a:pt x="2692" y="2483"/>
                </a:lnTo>
                <a:lnTo>
                  <a:pt x="2676" y="2483"/>
                </a:lnTo>
                <a:lnTo>
                  <a:pt x="2660" y="2483"/>
                </a:lnTo>
                <a:lnTo>
                  <a:pt x="2648" y="2483"/>
                </a:lnTo>
                <a:lnTo>
                  <a:pt x="2644" y="2483"/>
                </a:lnTo>
                <a:lnTo>
                  <a:pt x="2632" y="2483"/>
                </a:lnTo>
                <a:lnTo>
                  <a:pt x="2616" y="2483"/>
                </a:lnTo>
                <a:lnTo>
                  <a:pt x="2583" y="2483"/>
                </a:lnTo>
                <a:lnTo>
                  <a:pt x="2579" y="2483"/>
                </a:lnTo>
                <a:lnTo>
                  <a:pt x="2575" y="2483"/>
                </a:lnTo>
                <a:lnTo>
                  <a:pt x="2573" y="2483"/>
                </a:lnTo>
                <a:lnTo>
                  <a:pt x="2564" y="2483"/>
                </a:lnTo>
                <a:lnTo>
                  <a:pt x="2561" y="2483"/>
                </a:lnTo>
                <a:lnTo>
                  <a:pt x="2557" y="2483"/>
                </a:lnTo>
                <a:lnTo>
                  <a:pt x="2546" y="2483"/>
                </a:lnTo>
                <a:lnTo>
                  <a:pt x="2460" y="2483"/>
                </a:lnTo>
                <a:lnTo>
                  <a:pt x="2454" y="2483"/>
                </a:lnTo>
                <a:lnTo>
                  <a:pt x="2452" y="2483"/>
                </a:lnTo>
                <a:lnTo>
                  <a:pt x="2450" y="2483"/>
                </a:lnTo>
                <a:lnTo>
                  <a:pt x="2444" y="2483"/>
                </a:lnTo>
                <a:lnTo>
                  <a:pt x="2402" y="2483"/>
                </a:lnTo>
                <a:lnTo>
                  <a:pt x="2401" y="2483"/>
                </a:lnTo>
                <a:lnTo>
                  <a:pt x="2400" y="2483"/>
                </a:lnTo>
                <a:lnTo>
                  <a:pt x="2282" y="2484"/>
                </a:lnTo>
                <a:lnTo>
                  <a:pt x="2241" y="2484"/>
                </a:lnTo>
                <a:lnTo>
                  <a:pt x="2219" y="2484"/>
                </a:lnTo>
                <a:lnTo>
                  <a:pt x="2208" y="2484"/>
                </a:lnTo>
                <a:lnTo>
                  <a:pt x="2175" y="2484"/>
                </a:lnTo>
                <a:lnTo>
                  <a:pt x="2174" y="2484"/>
                </a:lnTo>
                <a:lnTo>
                  <a:pt x="2144" y="2484"/>
                </a:lnTo>
                <a:lnTo>
                  <a:pt x="2115" y="2484"/>
                </a:lnTo>
                <a:lnTo>
                  <a:pt x="2114" y="2484"/>
                </a:lnTo>
                <a:lnTo>
                  <a:pt x="2112" y="2484"/>
                </a:lnTo>
                <a:lnTo>
                  <a:pt x="2111" y="2484"/>
                </a:lnTo>
                <a:lnTo>
                  <a:pt x="2108" y="2484"/>
                </a:lnTo>
                <a:lnTo>
                  <a:pt x="2104" y="2484"/>
                </a:lnTo>
                <a:lnTo>
                  <a:pt x="2103" y="2484"/>
                </a:lnTo>
                <a:lnTo>
                  <a:pt x="2101" y="2484"/>
                </a:lnTo>
                <a:lnTo>
                  <a:pt x="2097" y="2484"/>
                </a:lnTo>
                <a:lnTo>
                  <a:pt x="2096" y="2484"/>
                </a:lnTo>
                <a:lnTo>
                  <a:pt x="2094" y="2484"/>
                </a:lnTo>
                <a:lnTo>
                  <a:pt x="2092" y="2484"/>
                </a:lnTo>
                <a:lnTo>
                  <a:pt x="2083" y="2484"/>
                </a:lnTo>
                <a:lnTo>
                  <a:pt x="2080" y="2484"/>
                </a:lnTo>
                <a:lnTo>
                  <a:pt x="2079" y="2484"/>
                </a:lnTo>
                <a:lnTo>
                  <a:pt x="2078" y="2484"/>
                </a:lnTo>
                <a:lnTo>
                  <a:pt x="2075" y="2484"/>
                </a:lnTo>
                <a:lnTo>
                  <a:pt x="2074" y="2484"/>
                </a:lnTo>
                <a:lnTo>
                  <a:pt x="2073" y="2484"/>
                </a:lnTo>
                <a:lnTo>
                  <a:pt x="2068" y="2484"/>
                </a:lnTo>
                <a:lnTo>
                  <a:pt x="2065" y="2484"/>
                </a:lnTo>
                <a:lnTo>
                  <a:pt x="2053" y="2484"/>
                </a:lnTo>
                <a:lnTo>
                  <a:pt x="2036" y="2484"/>
                </a:lnTo>
                <a:lnTo>
                  <a:pt x="2030" y="2484"/>
                </a:lnTo>
                <a:lnTo>
                  <a:pt x="2028" y="2484"/>
                </a:lnTo>
                <a:lnTo>
                  <a:pt x="2027" y="2484"/>
                </a:lnTo>
                <a:lnTo>
                  <a:pt x="2025" y="2484"/>
                </a:lnTo>
                <a:lnTo>
                  <a:pt x="2018" y="2484"/>
                </a:lnTo>
                <a:lnTo>
                  <a:pt x="2015" y="2484"/>
                </a:lnTo>
                <a:lnTo>
                  <a:pt x="2013" y="2484"/>
                </a:lnTo>
                <a:lnTo>
                  <a:pt x="2012" y="2484"/>
                </a:lnTo>
                <a:lnTo>
                  <a:pt x="2008" y="2484"/>
                </a:lnTo>
                <a:lnTo>
                  <a:pt x="1991" y="2484"/>
                </a:lnTo>
                <a:lnTo>
                  <a:pt x="1987" y="2484"/>
                </a:lnTo>
                <a:lnTo>
                  <a:pt x="1986" y="2484"/>
                </a:lnTo>
                <a:lnTo>
                  <a:pt x="1985" y="2484"/>
                </a:lnTo>
                <a:lnTo>
                  <a:pt x="1984" y="2484"/>
                </a:lnTo>
                <a:lnTo>
                  <a:pt x="1979" y="2484"/>
                </a:lnTo>
                <a:lnTo>
                  <a:pt x="1978" y="2484"/>
                </a:lnTo>
                <a:lnTo>
                  <a:pt x="1976" y="2484"/>
                </a:lnTo>
                <a:lnTo>
                  <a:pt x="1974" y="2484"/>
                </a:lnTo>
                <a:lnTo>
                  <a:pt x="1969" y="2484"/>
                </a:lnTo>
                <a:lnTo>
                  <a:pt x="1958" y="2484"/>
                </a:lnTo>
                <a:lnTo>
                  <a:pt x="1957" y="2484"/>
                </a:lnTo>
                <a:lnTo>
                  <a:pt x="1943" y="2484"/>
                </a:lnTo>
                <a:lnTo>
                  <a:pt x="1935" y="2484"/>
                </a:lnTo>
                <a:lnTo>
                  <a:pt x="1931" y="2484"/>
                </a:lnTo>
                <a:lnTo>
                  <a:pt x="1915" y="2484"/>
                </a:lnTo>
                <a:lnTo>
                  <a:pt x="1894" y="2484"/>
                </a:lnTo>
                <a:lnTo>
                  <a:pt x="1874" y="2484"/>
                </a:lnTo>
                <a:lnTo>
                  <a:pt x="1873" y="2484"/>
                </a:lnTo>
                <a:lnTo>
                  <a:pt x="1863" y="2484"/>
                </a:lnTo>
                <a:lnTo>
                  <a:pt x="1857" y="2484"/>
                </a:lnTo>
                <a:lnTo>
                  <a:pt x="1854" y="2484"/>
                </a:lnTo>
                <a:lnTo>
                  <a:pt x="1833" y="2484"/>
                </a:lnTo>
                <a:lnTo>
                  <a:pt x="1815" y="2484"/>
                </a:lnTo>
                <a:lnTo>
                  <a:pt x="1813" y="2484"/>
                </a:lnTo>
                <a:lnTo>
                  <a:pt x="1793" y="2484"/>
                </a:lnTo>
                <a:lnTo>
                  <a:pt x="1772" y="2484"/>
                </a:lnTo>
                <a:lnTo>
                  <a:pt x="1771" y="2484"/>
                </a:lnTo>
                <a:lnTo>
                  <a:pt x="1767" y="2484"/>
                </a:lnTo>
                <a:lnTo>
                  <a:pt x="1751" y="2484"/>
                </a:lnTo>
                <a:lnTo>
                  <a:pt x="1730" y="2484"/>
                </a:lnTo>
                <a:lnTo>
                  <a:pt x="1728" y="2484"/>
                </a:lnTo>
                <a:lnTo>
                  <a:pt x="1727" y="2484"/>
                </a:lnTo>
                <a:lnTo>
                  <a:pt x="1725" y="2484"/>
                </a:lnTo>
                <a:lnTo>
                  <a:pt x="1724" y="2484"/>
                </a:lnTo>
                <a:lnTo>
                  <a:pt x="1721" y="2484"/>
                </a:lnTo>
                <a:lnTo>
                  <a:pt x="1719" y="2484"/>
                </a:lnTo>
                <a:lnTo>
                  <a:pt x="1716" y="2484"/>
                </a:lnTo>
                <a:lnTo>
                  <a:pt x="1712" y="2484"/>
                </a:lnTo>
                <a:lnTo>
                  <a:pt x="1711" y="2484"/>
                </a:lnTo>
                <a:lnTo>
                  <a:pt x="1710" y="2484"/>
                </a:lnTo>
                <a:lnTo>
                  <a:pt x="1708" y="2484"/>
                </a:lnTo>
                <a:lnTo>
                  <a:pt x="1699" y="2484"/>
                </a:lnTo>
                <a:lnTo>
                  <a:pt x="1693" y="2484"/>
                </a:lnTo>
                <a:lnTo>
                  <a:pt x="1690" y="2484"/>
                </a:lnTo>
                <a:lnTo>
                  <a:pt x="1689" y="2484"/>
                </a:lnTo>
                <a:lnTo>
                  <a:pt x="1687" y="2484"/>
                </a:lnTo>
                <a:lnTo>
                  <a:pt x="1683" y="2484"/>
                </a:lnTo>
                <a:lnTo>
                  <a:pt x="1682" y="2484"/>
                </a:lnTo>
                <a:lnTo>
                  <a:pt x="1681" y="2484"/>
                </a:lnTo>
                <a:lnTo>
                  <a:pt x="1677" y="2484"/>
                </a:lnTo>
                <a:lnTo>
                  <a:pt x="1674" y="2484"/>
                </a:lnTo>
                <a:lnTo>
                  <a:pt x="1672" y="2484"/>
                </a:lnTo>
                <a:lnTo>
                  <a:pt x="1669" y="2484"/>
                </a:lnTo>
                <a:lnTo>
                  <a:pt x="1665" y="2484"/>
                </a:lnTo>
                <a:lnTo>
                  <a:pt x="1651" y="2484"/>
                </a:lnTo>
                <a:lnTo>
                  <a:pt x="1647" y="2484"/>
                </a:lnTo>
                <a:lnTo>
                  <a:pt x="1643" y="2484"/>
                </a:lnTo>
                <a:lnTo>
                  <a:pt x="1634" y="2484"/>
                </a:lnTo>
                <a:lnTo>
                  <a:pt x="1631" y="2484"/>
                </a:lnTo>
                <a:lnTo>
                  <a:pt x="1628" y="2484"/>
                </a:lnTo>
                <a:lnTo>
                  <a:pt x="1622" y="2484"/>
                </a:lnTo>
                <a:lnTo>
                  <a:pt x="1616" y="2484"/>
                </a:lnTo>
                <a:lnTo>
                  <a:pt x="1613" y="2484"/>
                </a:lnTo>
                <a:lnTo>
                  <a:pt x="1612" y="2484"/>
                </a:lnTo>
                <a:lnTo>
                  <a:pt x="1608" y="2484"/>
                </a:lnTo>
                <a:lnTo>
                  <a:pt x="1607" y="2484"/>
                </a:lnTo>
                <a:lnTo>
                  <a:pt x="1603" y="2484"/>
                </a:lnTo>
                <a:lnTo>
                  <a:pt x="1599" y="2484"/>
                </a:lnTo>
                <a:lnTo>
                  <a:pt x="1574" y="2484"/>
                </a:lnTo>
                <a:lnTo>
                  <a:pt x="1571" y="2484"/>
                </a:lnTo>
                <a:lnTo>
                  <a:pt x="1566" y="2484"/>
                </a:lnTo>
                <a:lnTo>
                  <a:pt x="1565" y="2484"/>
                </a:lnTo>
                <a:lnTo>
                  <a:pt x="1564" y="2484"/>
                </a:lnTo>
                <a:lnTo>
                  <a:pt x="1561" y="2484"/>
                </a:lnTo>
                <a:lnTo>
                  <a:pt x="1560" y="2484"/>
                </a:lnTo>
                <a:lnTo>
                  <a:pt x="1559" y="2484"/>
                </a:lnTo>
                <a:lnTo>
                  <a:pt x="1553" y="2484"/>
                </a:lnTo>
                <a:lnTo>
                  <a:pt x="1552" y="2484"/>
                </a:lnTo>
                <a:lnTo>
                  <a:pt x="1536" y="2484"/>
                </a:lnTo>
                <a:lnTo>
                  <a:pt x="1530" y="2484"/>
                </a:lnTo>
                <a:lnTo>
                  <a:pt x="1520" y="2484"/>
                </a:lnTo>
                <a:lnTo>
                  <a:pt x="1505" y="2484"/>
                </a:lnTo>
                <a:lnTo>
                  <a:pt x="1487" y="2485"/>
                </a:lnTo>
                <a:lnTo>
                  <a:pt x="1485" y="2485"/>
                </a:lnTo>
                <a:lnTo>
                  <a:pt x="1483" y="2485"/>
                </a:lnTo>
                <a:lnTo>
                  <a:pt x="1482" y="2485"/>
                </a:lnTo>
                <a:lnTo>
                  <a:pt x="1476" y="2485"/>
                </a:lnTo>
                <a:lnTo>
                  <a:pt x="1474" y="2485"/>
                </a:lnTo>
                <a:lnTo>
                  <a:pt x="1469" y="2485"/>
                </a:lnTo>
                <a:lnTo>
                  <a:pt x="1467" y="2485"/>
                </a:lnTo>
                <a:lnTo>
                  <a:pt x="1464" y="2485"/>
                </a:lnTo>
                <a:lnTo>
                  <a:pt x="1447" y="2485"/>
                </a:lnTo>
                <a:lnTo>
                  <a:pt x="1443" y="2485"/>
                </a:lnTo>
                <a:lnTo>
                  <a:pt x="1407" y="2485"/>
                </a:lnTo>
                <a:lnTo>
                  <a:pt x="1396" y="2485"/>
                </a:lnTo>
                <a:lnTo>
                  <a:pt x="1395" y="2485"/>
                </a:lnTo>
                <a:lnTo>
                  <a:pt x="1391" y="2485"/>
                </a:lnTo>
                <a:lnTo>
                  <a:pt x="1388" y="2485"/>
                </a:lnTo>
                <a:lnTo>
                  <a:pt x="1387" y="2485"/>
                </a:lnTo>
                <a:lnTo>
                  <a:pt x="1380" y="2485"/>
                </a:lnTo>
                <a:lnTo>
                  <a:pt x="1372" y="2485"/>
                </a:lnTo>
                <a:lnTo>
                  <a:pt x="1369" y="2485"/>
                </a:lnTo>
                <a:lnTo>
                  <a:pt x="1366" y="2485"/>
                </a:lnTo>
                <a:lnTo>
                  <a:pt x="1365" y="2485"/>
                </a:lnTo>
                <a:lnTo>
                  <a:pt x="1363" y="2485"/>
                </a:lnTo>
                <a:lnTo>
                  <a:pt x="1362" y="2485"/>
                </a:lnTo>
                <a:lnTo>
                  <a:pt x="1357" y="2485"/>
                </a:lnTo>
                <a:lnTo>
                  <a:pt x="1354" y="2485"/>
                </a:lnTo>
                <a:lnTo>
                  <a:pt x="1346" y="2485"/>
                </a:lnTo>
                <a:lnTo>
                  <a:pt x="1345" y="2485"/>
                </a:lnTo>
                <a:lnTo>
                  <a:pt x="1344" y="2485"/>
                </a:lnTo>
                <a:lnTo>
                  <a:pt x="1339" y="2485"/>
                </a:lnTo>
                <a:lnTo>
                  <a:pt x="1338" y="2485"/>
                </a:lnTo>
                <a:lnTo>
                  <a:pt x="1335" y="2485"/>
                </a:lnTo>
                <a:lnTo>
                  <a:pt x="1324" y="2485"/>
                </a:lnTo>
                <a:lnTo>
                  <a:pt x="1322" y="2485"/>
                </a:lnTo>
                <a:lnTo>
                  <a:pt x="1321" y="2485"/>
                </a:lnTo>
                <a:lnTo>
                  <a:pt x="1315" y="2485"/>
                </a:lnTo>
                <a:lnTo>
                  <a:pt x="1297" y="2485"/>
                </a:lnTo>
                <a:lnTo>
                  <a:pt x="1293" y="2485"/>
                </a:lnTo>
                <a:lnTo>
                  <a:pt x="1290" y="2485"/>
                </a:lnTo>
                <a:lnTo>
                  <a:pt x="1285" y="2485"/>
                </a:lnTo>
                <a:lnTo>
                  <a:pt x="1275" y="2485"/>
                </a:lnTo>
                <a:lnTo>
                  <a:pt x="1269" y="2485"/>
                </a:lnTo>
                <a:lnTo>
                  <a:pt x="1268" y="2485"/>
                </a:lnTo>
                <a:lnTo>
                  <a:pt x="1267" y="2485"/>
                </a:lnTo>
                <a:lnTo>
                  <a:pt x="1266" y="2485"/>
                </a:lnTo>
                <a:lnTo>
                  <a:pt x="1262" y="2485"/>
                </a:lnTo>
                <a:lnTo>
                  <a:pt x="1261" y="2485"/>
                </a:lnTo>
                <a:lnTo>
                  <a:pt x="1254" y="2485"/>
                </a:lnTo>
                <a:lnTo>
                  <a:pt x="1251" y="2485"/>
                </a:lnTo>
                <a:lnTo>
                  <a:pt x="1238" y="2485"/>
                </a:lnTo>
                <a:lnTo>
                  <a:pt x="1223" y="2485"/>
                </a:lnTo>
                <a:lnTo>
                  <a:pt x="1217" y="2485"/>
                </a:lnTo>
                <a:lnTo>
                  <a:pt x="1206" y="2485"/>
                </a:lnTo>
                <a:lnTo>
                  <a:pt x="1202" y="2485"/>
                </a:lnTo>
                <a:lnTo>
                  <a:pt x="1194" y="2485"/>
                </a:lnTo>
                <a:lnTo>
                  <a:pt x="1191" y="2485"/>
                </a:lnTo>
                <a:lnTo>
                  <a:pt x="1186" y="2485"/>
                </a:lnTo>
                <a:lnTo>
                  <a:pt x="1185" y="2485"/>
                </a:lnTo>
                <a:lnTo>
                  <a:pt x="1184" y="2485"/>
                </a:lnTo>
                <a:lnTo>
                  <a:pt x="1181" y="2485"/>
                </a:lnTo>
                <a:lnTo>
                  <a:pt x="1177" y="2485"/>
                </a:lnTo>
                <a:lnTo>
                  <a:pt x="1173" y="2485"/>
                </a:lnTo>
                <a:lnTo>
                  <a:pt x="1171" y="2485"/>
                </a:lnTo>
                <a:lnTo>
                  <a:pt x="1168" y="2485"/>
                </a:lnTo>
                <a:lnTo>
                  <a:pt x="1167" y="2485"/>
                </a:lnTo>
                <a:lnTo>
                  <a:pt x="1165" y="2485"/>
                </a:lnTo>
                <a:lnTo>
                  <a:pt x="1163" y="2485"/>
                </a:lnTo>
                <a:lnTo>
                  <a:pt x="1162" y="2485"/>
                </a:lnTo>
                <a:lnTo>
                  <a:pt x="1160" y="2485"/>
                </a:lnTo>
                <a:lnTo>
                  <a:pt x="1154" y="2485"/>
                </a:lnTo>
                <a:lnTo>
                  <a:pt x="1151" y="2485"/>
                </a:lnTo>
                <a:lnTo>
                  <a:pt x="1141" y="2485"/>
                </a:lnTo>
                <a:lnTo>
                  <a:pt x="1111" y="2485"/>
                </a:lnTo>
                <a:lnTo>
                  <a:pt x="1100" y="2484"/>
                </a:lnTo>
                <a:lnTo>
                  <a:pt x="1098" y="2484"/>
                </a:lnTo>
                <a:lnTo>
                  <a:pt x="1093" y="2484"/>
                </a:lnTo>
                <a:lnTo>
                  <a:pt x="1087" y="2484"/>
                </a:lnTo>
                <a:lnTo>
                  <a:pt x="1081" y="2484"/>
                </a:lnTo>
                <a:lnTo>
                  <a:pt x="1064" y="2484"/>
                </a:lnTo>
                <a:lnTo>
                  <a:pt x="1059" y="2485"/>
                </a:lnTo>
                <a:lnTo>
                  <a:pt x="1054" y="2485"/>
                </a:lnTo>
                <a:lnTo>
                  <a:pt x="1048" y="2485"/>
                </a:lnTo>
                <a:lnTo>
                  <a:pt x="1045" y="2485"/>
                </a:lnTo>
                <a:lnTo>
                  <a:pt x="1022" y="2485"/>
                </a:lnTo>
                <a:lnTo>
                  <a:pt x="1005" y="2485"/>
                </a:lnTo>
                <a:lnTo>
                  <a:pt x="996" y="2485"/>
                </a:lnTo>
                <a:lnTo>
                  <a:pt x="996" y="2487"/>
                </a:lnTo>
                <a:lnTo>
                  <a:pt x="996" y="2489"/>
                </a:lnTo>
                <a:lnTo>
                  <a:pt x="942" y="2489"/>
                </a:lnTo>
                <a:lnTo>
                  <a:pt x="888" y="2490"/>
                </a:lnTo>
                <a:lnTo>
                  <a:pt x="853" y="2490"/>
                </a:lnTo>
                <a:lnTo>
                  <a:pt x="848" y="2490"/>
                </a:lnTo>
                <a:lnTo>
                  <a:pt x="846" y="2490"/>
                </a:lnTo>
                <a:lnTo>
                  <a:pt x="841" y="2490"/>
                </a:lnTo>
                <a:lnTo>
                  <a:pt x="840" y="2490"/>
                </a:lnTo>
                <a:lnTo>
                  <a:pt x="820" y="2490"/>
                </a:lnTo>
                <a:lnTo>
                  <a:pt x="787" y="2489"/>
                </a:lnTo>
                <a:lnTo>
                  <a:pt x="760" y="2489"/>
                </a:lnTo>
                <a:lnTo>
                  <a:pt x="748" y="2489"/>
                </a:lnTo>
                <a:lnTo>
                  <a:pt x="741" y="2489"/>
                </a:lnTo>
                <a:lnTo>
                  <a:pt x="737" y="2489"/>
                </a:lnTo>
                <a:lnTo>
                  <a:pt x="735" y="2489"/>
                </a:lnTo>
                <a:lnTo>
                  <a:pt x="734" y="2489"/>
                </a:lnTo>
                <a:lnTo>
                  <a:pt x="731" y="2489"/>
                </a:lnTo>
                <a:lnTo>
                  <a:pt x="727" y="2489"/>
                </a:lnTo>
                <a:lnTo>
                  <a:pt x="717" y="2489"/>
                </a:lnTo>
                <a:lnTo>
                  <a:pt x="715" y="2489"/>
                </a:lnTo>
                <a:lnTo>
                  <a:pt x="710" y="2489"/>
                </a:lnTo>
                <a:lnTo>
                  <a:pt x="690" y="2489"/>
                </a:lnTo>
                <a:lnTo>
                  <a:pt x="676" y="2489"/>
                </a:lnTo>
                <a:lnTo>
                  <a:pt x="664" y="2489"/>
                </a:lnTo>
                <a:lnTo>
                  <a:pt x="645" y="2489"/>
                </a:lnTo>
                <a:lnTo>
                  <a:pt x="642" y="2489"/>
                </a:lnTo>
                <a:lnTo>
                  <a:pt x="641" y="2489"/>
                </a:lnTo>
                <a:lnTo>
                  <a:pt x="631" y="2489"/>
                </a:lnTo>
                <a:lnTo>
                  <a:pt x="630" y="2489"/>
                </a:lnTo>
                <a:lnTo>
                  <a:pt x="629" y="2489"/>
                </a:lnTo>
                <a:lnTo>
                  <a:pt x="625" y="2489"/>
                </a:lnTo>
                <a:lnTo>
                  <a:pt x="624" y="2489"/>
                </a:lnTo>
                <a:lnTo>
                  <a:pt x="622" y="2489"/>
                </a:lnTo>
                <a:lnTo>
                  <a:pt x="621" y="2489"/>
                </a:lnTo>
                <a:lnTo>
                  <a:pt x="604" y="2489"/>
                </a:lnTo>
                <a:lnTo>
                  <a:pt x="595" y="2489"/>
                </a:lnTo>
                <a:lnTo>
                  <a:pt x="584" y="2489"/>
                </a:lnTo>
                <a:lnTo>
                  <a:pt x="582" y="2489"/>
                </a:lnTo>
                <a:lnTo>
                  <a:pt x="563" y="2489"/>
                </a:lnTo>
                <a:lnTo>
                  <a:pt x="562" y="2489"/>
                </a:lnTo>
                <a:lnTo>
                  <a:pt x="552" y="2489"/>
                </a:lnTo>
                <a:lnTo>
                  <a:pt x="550" y="2489"/>
                </a:lnTo>
                <a:lnTo>
                  <a:pt x="547" y="2489"/>
                </a:lnTo>
                <a:lnTo>
                  <a:pt x="543" y="2489"/>
                </a:lnTo>
                <a:lnTo>
                  <a:pt x="542" y="2489"/>
                </a:lnTo>
                <a:lnTo>
                  <a:pt x="541" y="2489"/>
                </a:lnTo>
                <a:lnTo>
                  <a:pt x="539" y="2489"/>
                </a:lnTo>
                <a:lnTo>
                  <a:pt x="538" y="2489"/>
                </a:lnTo>
                <a:lnTo>
                  <a:pt x="537" y="2489"/>
                </a:lnTo>
                <a:lnTo>
                  <a:pt x="525" y="2489"/>
                </a:lnTo>
                <a:lnTo>
                  <a:pt x="493" y="2489"/>
                </a:lnTo>
                <a:lnTo>
                  <a:pt x="484" y="2489"/>
                </a:lnTo>
                <a:lnTo>
                  <a:pt x="482" y="2489"/>
                </a:lnTo>
                <a:lnTo>
                  <a:pt x="479" y="2489"/>
                </a:lnTo>
                <a:lnTo>
                  <a:pt x="478" y="2489"/>
                </a:lnTo>
                <a:lnTo>
                  <a:pt x="477" y="2489"/>
                </a:lnTo>
                <a:lnTo>
                  <a:pt x="476" y="2489"/>
                </a:lnTo>
                <a:lnTo>
                  <a:pt x="475" y="2489"/>
                </a:lnTo>
                <a:lnTo>
                  <a:pt x="473" y="2489"/>
                </a:lnTo>
                <a:lnTo>
                  <a:pt x="472" y="2489"/>
                </a:lnTo>
                <a:lnTo>
                  <a:pt x="469" y="2489"/>
                </a:lnTo>
                <a:lnTo>
                  <a:pt x="466" y="2489"/>
                </a:lnTo>
                <a:lnTo>
                  <a:pt x="465" y="2489"/>
                </a:lnTo>
                <a:lnTo>
                  <a:pt x="464" y="2489"/>
                </a:lnTo>
                <a:lnTo>
                  <a:pt x="462" y="2489"/>
                </a:lnTo>
                <a:lnTo>
                  <a:pt x="461" y="2489"/>
                </a:lnTo>
                <a:lnTo>
                  <a:pt x="460" y="2489"/>
                </a:lnTo>
                <a:lnTo>
                  <a:pt x="459" y="2489"/>
                </a:lnTo>
                <a:lnTo>
                  <a:pt x="458" y="2489"/>
                </a:lnTo>
                <a:lnTo>
                  <a:pt x="457" y="2489"/>
                </a:lnTo>
                <a:lnTo>
                  <a:pt x="456" y="2489"/>
                </a:lnTo>
                <a:lnTo>
                  <a:pt x="455" y="2489"/>
                </a:lnTo>
                <a:lnTo>
                  <a:pt x="453" y="2489"/>
                </a:lnTo>
                <a:lnTo>
                  <a:pt x="415" y="2489"/>
                </a:lnTo>
                <a:lnTo>
                  <a:pt x="408" y="2489"/>
                </a:lnTo>
                <a:lnTo>
                  <a:pt x="407" y="2489"/>
                </a:lnTo>
                <a:lnTo>
                  <a:pt x="406" y="2489"/>
                </a:lnTo>
                <a:lnTo>
                  <a:pt x="405" y="2489"/>
                </a:lnTo>
                <a:lnTo>
                  <a:pt x="404" y="2489"/>
                </a:lnTo>
                <a:lnTo>
                  <a:pt x="400" y="2489"/>
                </a:lnTo>
                <a:lnTo>
                  <a:pt x="396" y="2489"/>
                </a:lnTo>
                <a:lnTo>
                  <a:pt x="391" y="2489"/>
                </a:lnTo>
                <a:lnTo>
                  <a:pt x="389" y="2489"/>
                </a:lnTo>
                <a:lnTo>
                  <a:pt x="386" y="2489"/>
                </a:lnTo>
                <a:lnTo>
                  <a:pt x="384" y="2489"/>
                </a:lnTo>
                <a:lnTo>
                  <a:pt x="383" y="2489"/>
                </a:lnTo>
                <a:lnTo>
                  <a:pt x="382" y="2489"/>
                </a:lnTo>
                <a:lnTo>
                  <a:pt x="381" y="2489"/>
                </a:lnTo>
                <a:lnTo>
                  <a:pt x="372" y="2489"/>
                </a:lnTo>
                <a:lnTo>
                  <a:pt x="347" y="2490"/>
                </a:lnTo>
                <a:lnTo>
                  <a:pt x="339" y="2490"/>
                </a:lnTo>
                <a:lnTo>
                  <a:pt x="337" y="2490"/>
                </a:lnTo>
                <a:lnTo>
                  <a:pt x="286" y="2490"/>
                </a:lnTo>
                <a:lnTo>
                  <a:pt x="284" y="2490"/>
                </a:lnTo>
                <a:lnTo>
                  <a:pt x="272" y="2490"/>
                </a:lnTo>
                <a:lnTo>
                  <a:pt x="269" y="2490"/>
                </a:lnTo>
                <a:lnTo>
                  <a:pt x="268" y="2490"/>
                </a:lnTo>
                <a:lnTo>
                  <a:pt x="257" y="2490"/>
                </a:lnTo>
                <a:lnTo>
                  <a:pt x="253" y="2490"/>
                </a:lnTo>
                <a:lnTo>
                  <a:pt x="252" y="2490"/>
                </a:lnTo>
                <a:lnTo>
                  <a:pt x="250" y="2490"/>
                </a:lnTo>
                <a:lnTo>
                  <a:pt x="245" y="2490"/>
                </a:lnTo>
                <a:lnTo>
                  <a:pt x="236" y="2490"/>
                </a:lnTo>
                <a:lnTo>
                  <a:pt x="227" y="2490"/>
                </a:lnTo>
                <a:lnTo>
                  <a:pt x="224" y="2490"/>
                </a:lnTo>
                <a:lnTo>
                  <a:pt x="216" y="2490"/>
                </a:lnTo>
                <a:lnTo>
                  <a:pt x="211" y="2490"/>
                </a:lnTo>
                <a:lnTo>
                  <a:pt x="210" y="2490"/>
                </a:lnTo>
                <a:lnTo>
                  <a:pt x="206" y="2490"/>
                </a:lnTo>
                <a:lnTo>
                  <a:pt x="199" y="2490"/>
                </a:lnTo>
                <a:lnTo>
                  <a:pt x="184" y="2490"/>
                </a:lnTo>
                <a:lnTo>
                  <a:pt x="173" y="2490"/>
                </a:lnTo>
                <a:lnTo>
                  <a:pt x="166" y="2490"/>
                </a:lnTo>
                <a:lnTo>
                  <a:pt x="153" y="2490"/>
                </a:lnTo>
                <a:lnTo>
                  <a:pt x="148" y="2490"/>
                </a:lnTo>
                <a:lnTo>
                  <a:pt x="145" y="2490"/>
                </a:lnTo>
                <a:lnTo>
                  <a:pt x="140" y="2490"/>
                </a:lnTo>
                <a:lnTo>
                  <a:pt x="139" y="2490"/>
                </a:lnTo>
                <a:lnTo>
                  <a:pt x="137" y="2490"/>
                </a:lnTo>
                <a:lnTo>
                  <a:pt x="136" y="2490"/>
                </a:lnTo>
                <a:lnTo>
                  <a:pt x="134" y="2490"/>
                </a:lnTo>
                <a:lnTo>
                  <a:pt x="129" y="2490"/>
                </a:lnTo>
                <a:lnTo>
                  <a:pt x="127" y="2490"/>
                </a:lnTo>
                <a:lnTo>
                  <a:pt x="122" y="2490"/>
                </a:lnTo>
                <a:lnTo>
                  <a:pt x="119" y="2490"/>
                </a:lnTo>
                <a:lnTo>
                  <a:pt x="110" y="2490"/>
                </a:lnTo>
                <a:lnTo>
                  <a:pt x="107" y="2490"/>
                </a:lnTo>
                <a:lnTo>
                  <a:pt x="103" y="2490"/>
                </a:lnTo>
                <a:lnTo>
                  <a:pt x="101" y="2490"/>
                </a:lnTo>
                <a:lnTo>
                  <a:pt x="99" y="2491"/>
                </a:lnTo>
                <a:lnTo>
                  <a:pt x="96" y="2491"/>
                </a:lnTo>
                <a:lnTo>
                  <a:pt x="86" y="2491"/>
                </a:lnTo>
                <a:lnTo>
                  <a:pt x="79" y="2491"/>
                </a:lnTo>
                <a:lnTo>
                  <a:pt x="71" y="2491"/>
                </a:lnTo>
                <a:lnTo>
                  <a:pt x="68" y="2491"/>
                </a:lnTo>
                <a:lnTo>
                  <a:pt x="61" y="2491"/>
                </a:lnTo>
                <a:lnTo>
                  <a:pt x="58" y="2491"/>
                </a:lnTo>
                <a:lnTo>
                  <a:pt x="56" y="2491"/>
                </a:lnTo>
                <a:lnTo>
                  <a:pt x="52" y="2491"/>
                </a:lnTo>
                <a:lnTo>
                  <a:pt x="51" y="2491"/>
                </a:lnTo>
                <a:lnTo>
                  <a:pt x="50" y="2491"/>
                </a:lnTo>
                <a:lnTo>
                  <a:pt x="43" y="2490"/>
                </a:lnTo>
                <a:lnTo>
                  <a:pt x="41" y="2490"/>
                </a:lnTo>
                <a:lnTo>
                  <a:pt x="37" y="2490"/>
                </a:lnTo>
                <a:lnTo>
                  <a:pt x="33" y="2490"/>
                </a:lnTo>
                <a:lnTo>
                  <a:pt x="29" y="2490"/>
                </a:lnTo>
                <a:lnTo>
                  <a:pt x="21" y="2490"/>
                </a:lnTo>
                <a:lnTo>
                  <a:pt x="11" y="2490"/>
                </a:lnTo>
                <a:lnTo>
                  <a:pt x="10" y="2490"/>
                </a:lnTo>
                <a:lnTo>
                  <a:pt x="7" y="2490"/>
                </a:lnTo>
                <a:lnTo>
                  <a:pt x="7" y="2487"/>
                </a:lnTo>
                <a:lnTo>
                  <a:pt x="8" y="2486"/>
                </a:lnTo>
                <a:lnTo>
                  <a:pt x="8" y="2485"/>
                </a:lnTo>
                <a:lnTo>
                  <a:pt x="8" y="2461"/>
                </a:lnTo>
                <a:lnTo>
                  <a:pt x="8" y="2456"/>
                </a:lnTo>
                <a:lnTo>
                  <a:pt x="8" y="2447"/>
                </a:lnTo>
                <a:lnTo>
                  <a:pt x="8" y="2437"/>
                </a:lnTo>
                <a:lnTo>
                  <a:pt x="8" y="2436"/>
                </a:lnTo>
                <a:lnTo>
                  <a:pt x="8" y="2435"/>
                </a:lnTo>
                <a:lnTo>
                  <a:pt x="8" y="2429"/>
                </a:lnTo>
                <a:lnTo>
                  <a:pt x="8" y="2425"/>
                </a:lnTo>
                <a:lnTo>
                  <a:pt x="8" y="2411"/>
                </a:lnTo>
                <a:lnTo>
                  <a:pt x="8" y="2390"/>
                </a:lnTo>
                <a:lnTo>
                  <a:pt x="8" y="2387"/>
                </a:lnTo>
                <a:lnTo>
                  <a:pt x="8" y="2386"/>
                </a:lnTo>
                <a:lnTo>
                  <a:pt x="8" y="2385"/>
                </a:lnTo>
                <a:lnTo>
                  <a:pt x="8" y="2383"/>
                </a:lnTo>
                <a:lnTo>
                  <a:pt x="8" y="2380"/>
                </a:lnTo>
                <a:lnTo>
                  <a:pt x="8" y="2377"/>
                </a:lnTo>
                <a:lnTo>
                  <a:pt x="8" y="2376"/>
                </a:lnTo>
                <a:lnTo>
                  <a:pt x="8" y="2369"/>
                </a:lnTo>
                <a:lnTo>
                  <a:pt x="8" y="2362"/>
                </a:lnTo>
                <a:lnTo>
                  <a:pt x="8" y="2328"/>
                </a:lnTo>
                <a:lnTo>
                  <a:pt x="8" y="2326"/>
                </a:lnTo>
                <a:lnTo>
                  <a:pt x="8" y="2324"/>
                </a:lnTo>
                <a:lnTo>
                  <a:pt x="8" y="2323"/>
                </a:lnTo>
                <a:lnTo>
                  <a:pt x="8" y="2322"/>
                </a:lnTo>
                <a:lnTo>
                  <a:pt x="8" y="2317"/>
                </a:lnTo>
                <a:lnTo>
                  <a:pt x="8" y="2316"/>
                </a:lnTo>
                <a:lnTo>
                  <a:pt x="8" y="2315"/>
                </a:lnTo>
                <a:lnTo>
                  <a:pt x="8" y="2312"/>
                </a:lnTo>
                <a:lnTo>
                  <a:pt x="8" y="2309"/>
                </a:lnTo>
                <a:lnTo>
                  <a:pt x="8" y="2306"/>
                </a:lnTo>
                <a:lnTo>
                  <a:pt x="8" y="2300"/>
                </a:lnTo>
                <a:lnTo>
                  <a:pt x="8" y="2297"/>
                </a:lnTo>
                <a:lnTo>
                  <a:pt x="8" y="2293"/>
                </a:lnTo>
                <a:lnTo>
                  <a:pt x="8" y="2288"/>
                </a:lnTo>
                <a:lnTo>
                  <a:pt x="8" y="2285"/>
                </a:lnTo>
                <a:lnTo>
                  <a:pt x="7" y="2285"/>
                </a:lnTo>
                <a:lnTo>
                  <a:pt x="7" y="2284"/>
                </a:lnTo>
                <a:lnTo>
                  <a:pt x="7" y="2281"/>
                </a:lnTo>
                <a:lnTo>
                  <a:pt x="7" y="2278"/>
                </a:lnTo>
                <a:lnTo>
                  <a:pt x="7" y="2274"/>
                </a:lnTo>
                <a:lnTo>
                  <a:pt x="7" y="2273"/>
                </a:lnTo>
                <a:lnTo>
                  <a:pt x="7" y="2259"/>
                </a:lnTo>
                <a:lnTo>
                  <a:pt x="7" y="2245"/>
                </a:lnTo>
                <a:lnTo>
                  <a:pt x="7" y="2240"/>
                </a:lnTo>
                <a:lnTo>
                  <a:pt x="7" y="2238"/>
                </a:lnTo>
                <a:lnTo>
                  <a:pt x="7" y="2234"/>
                </a:lnTo>
                <a:lnTo>
                  <a:pt x="7" y="2233"/>
                </a:lnTo>
                <a:lnTo>
                  <a:pt x="7" y="2232"/>
                </a:lnTo>
                <a:lnTo>
                  <a:pt x="7" y="2231"/>
                </a:lnTo>
                <a:lnTo>
                  <a:pt x="7" y="2227"/>
                </a:lnTo>
                <a:lnTo>
                  <a:pt x="7" y="2225"/>
                </a:lnTo>
                <a:lnTo>
                  <a:pt x="7" y="2224"/>
                </a:lnTo>
                <a:lnTo>
                  <a:pt x="7" y="2222"/>
                </a:lnTo>
                <a:lnTo>
                  <a:pt x="7" y="2219"/>
                </a:lnTo>
                <a:lnTo>
                  <a:pt x="7" y="2181"/>
                </a:lnTo>
                <a:lnTo>
                  <a:pt x="7" y="2177"/>
                </a:lnTo>
                <a:lnTo>
                  <a:pt x="7" y="2172"/>
                </a:lnTo>
                <a:lnTo>
                  <a:pt x="7" y="2166"/>
                </a:lnTo>
                <a:lnTo>
                  <a:pt x="7" y="2163"/>
                </a:lnTo>
                <a:lnTo>
                  <a:pt x="7" y="2148"/>
                </a:lnTo>
                <a:lnTo>
                  <a:pt x="7" y="2144"/>
                </a:lnTo>
                <a:lnTo>
                  <a:pt x="7" y="2143"/>
                </a:lnTo>
                <a:lnTo>
                  <a:pt x="8" y="2134"/>
                </a:lnTo>
                <a:lnTo>
                  <a:pt x="7" y="2124"/>
                </a:lnTo>
                <a:lnTo>
                  <a:pt x="7" y="2123"/>
                </a:lnTo>
                <a:lnTo>
                  <a:pt x="7" y="2121"/>
                </a:lnTo>
                <a:lnTo>
                  <a:pt x="7" y="2116"/>
                </a:lnTo>
                <a:lnTo>
                  <a:pt x="7" y="2113"/>
                </a:lnTo>
                <a:lnTo>
                  <a:pt x="7" y="2109"/>
                </a:lnTo>
                <a:lnTo>
                  <a:pt x="7" y="2108"/>
                </a:lnTo>
                <a:lnTo>
                  <a:pt x="7" y="2107"/>
                </a:lnTo>
                <a:lnTo>
                  <a:pt x="7" y="2105"/>
                </a:lnTo>
                <a:lnTo>
                  <a:pt x="7" y="2081"/>
                </a:lnTo>
                <a:lnTo>
                  <a:pt x="7" y="2073"/>
                </a:lnTo>
                <a:lnTo>
                  <a:pt x="7" y="2069"/>
                </a:lnTo>
                <a:lnTo>
                  <a:pt x="7" y="2066"/>
                </a:lnTo>
                <a:lnTo>
                  <a:pt x="7" y="2064"/>
                </a:lnTo>
                <a:lnTo>
                  <a:pt x="7" y="2059"/>
                </a:lnTo>
                <a:lnTo>
                  <a:pt x="7" y="2055"/>
                </a:lnTo>
                <a:lnTo>
                  <a:pt x="7" y="2054"/>
                </a:lnTo>
                <a:lnTo>
                  <a:pt x="7" y="2052"/>
                </a:lnTo>
                <a:lnTo>
                  <a:pt x="7" y="2051"/>
                </a:lnTo>
                <a:lnTo>
                  <a:pt x="7" y="2047"/>
                </a:lnTo>
                <a:lnTo>
                  <a:pt x="7" y="2041"/>
                </a:lnTo>
                <a:lnTo>
                  <a:pt x="7" y="2040"/>
                </a:lnTo>
                <a:lnTo>
                  <a:pt x="7" y="2032"/>
                </a:lnTo>
                <a:lnTo>
                  <a:pt x="7" y="2022"/>
                </a:lnTo>
                <a:lnTo>
                  <a:pt x="7" y="2016"/>
                </a:lnTo>
                <a:lnTo>
                  <a:pt x="7" y="2010"/>
                </a:lnTo>
                <a:lnTo>
                  <a:pt x="7" y="2009"/>
                </a:lnTo>
                <a:lnTo>
                  <a:pt x="7" y="2008"/>
                </a:lnTo>
                <a:lnTo>
                  <a:pt x="7" y="1998"/>
                </a:lnTo>
                <a:lnTo>
                  <a:pt x="7" y="1997"/>
                </a:lnTo>
                <a:lnTo>
                  <a:pt x="7" y="1976"/>
                </a:lnTo>
                <a:lnTo>
                  <a:pt x="6" y="1970"/>
                </a:lnTo>
                <a:lnTo>
                  <a:pt x="6" y="1968"/>
                </a:lnTo>
                <a:lnTo>
                  <a:pt x="6" y="1954"/>
                </a:lnTo>
                <a:lnTo>
                  <a:pt x="6" y="1945"/>
                </a:lnTo>
                <a:lnTo>
                  <a:pt x="6" y="1943"/>
                </a:lnTo>
                <a:lnTo>
                  <a:pt x="6" y="1931"/>
                </a:lnTo>
                <a:lnTo>
                  <a:pt x="6" y="1930"/>
                </a:lnTo>
                <a:lnTo>
                  <a:pt x="6" y="1913"/>
                </a:lnTo>
                <a:lnTo>
                  <a:pt x="6" y="1912"/>
                </a:lnTo>
                <a:lnTo>
                  <a:pt x="6" y="1909"/>
                </a:lnTo>
                <a:lnTo>
                  <a:pt x="6" y="1908"/>
                </a:lnTo>
                <a:lnTo>
                  <a:pt x="6" y="1907"/>
                </a:lnTo>
                <a:lnTo>
                  <a:pt x="6" y="1904"/>
                </a:lnTo>
                <a:lnTo>
                  <a:pt x="6" y="1771"/>
                </a:lnTo>
                <a:lnTo>
                  <a:pt x="6" y="1770"/>
                </a:lnTo>
                <a:lnTo>
                  <a:pt x="6" y="1687"/>
                </a:lnTo>
                <a:lnTo>
                  <a:pt x="6" y="1666"/>
                </a:lnTo>
                <a:lnTo>
                  <a:pt x="6" y="1631"/>
                </a:lnTo>
                <a:lnTo>
                  <a:pt x="6" y="1630"/>
                </a:lnTo>
                <a:lnTo>
                  <a:pt x="6" y="1625"/>
                </a:lnTo>
                <a:lnTo>
                  <a:pt x="6" y="1622"/>
                </a:lnTo>
                <a:lnTo>
                  <a:pt x="6" y="1605"/>
                </a:lnTo>
                <a:lnTo>
                  <a:pt x="6" y="1600"/>
                </a:lnTo>
                <a:lnTo>
                  <a:pt x="6" y="1597"/>
                </a:lnTo>
                <a:lnTo>
                  <a:pt x="6" y="1589"/>
                </a:lnTo>
                <a:lnTo>
                  <a:pt x="6" y="1586"/>
                </a:lnTo>
                <a:lnTo>
                  <a:pt x="6" y="1584"/>
                </a:lnTo>
                <a:lnTo>
                  <a:pt x="6" y="1574"/>
                </a:lnTo>
                <a:lnTo>
                  <a:pt x="6" y="1563"/>
                </a:lnTo>
                <a:lnTo>
                  <a:pt x="7" y="1562"/>
                </a:lnTo>
                <a:lnTo>
                  <a:pt x="7" y="1560"/>
                </a:lnTo>
                <a:lnTo>
                  <a:pt x="7" y="1544"/>
                </a:lnTo>
                <a:lnTo>
                  <a:pt x="6" y="1503"/>
                </a:lnTo>
                <a:lnTo>
                  <a:pt x="6" y="1498"/>
                </a:lnTo>
                <a:lnTo>
                  <a:pt x="6" y="1497"/>
                </a:lnTo>
                <a:lnTo>
                  <a:pt x="6" y="1443"/>
                </a:lnTo>
                <a:lnTo>
                  <a:pt x="7" y="1415"/>
                </a:lnTo>
                <a:lnTo>
                  <a:pt x="7" y="1414"/>
                </a:lnTo>
                <a:lnTo>
                  <a:pt x="7" y="1413"/>
                </a:lnTo>
                <a:lnTo>
                  <a:pt x="7" y="1412"/>
                </a:lnTo>
                <a:lnTo>
                  <a:pt x="7" y="1411"/>
                </a:lnTo>
                <a:lnTo>
                  <a:pt x="7" y="1410"/>
                </a:lnTo>
                <a:lnTo>
                  <a:pt x="7" y="1407"/>
                </a:lnTo>
                <a:lnTo>
                  <a:pt x="7" y="1380"/>
                </a:lnTo>
                <a:lnTo>
                  <a:pt x="7" y="1379"/>
                </a:lnTo>
                <a:lnTo>
                  <a:pt x="7" y="1371"/>
                </a:lnTo>
                <a:lnTo>
                  <a:pt x="7" y="1363"/>
                </a:lnTo>
                <a:lnTo>
                  <a:pt x="7" y="1362"/>
                </a:lnTo>
                <a:lnTo>
                  <a:pt x="7" y="1361"/>
                </a:lnTo>
                <a:lnTo>
                  <a:pt x="7" y="1353"/>
                </a:lnTo>
                <a:lnTo>
                  <a:pt x="7" y="1349"/>
                </a:lnTo>
                <a:lnTo>
                  <a:pt x="7" y="1344"/>
                </a:lnTo>
                <a:lnTo>
                  <a:pt x="7" y="1328"/>
                </a:lnTo>
                <a:lnTo>
                  <a:pt x="7" y="1323"/>
                </a:lnTo>
                <a:lnTo>
                  <a:pt x="7" y="1322"/>
                </a:lnTo>
                <a:lnTo>
                  <a:pt x="7" y="1318"/>
                </a:lnTo>
                <a:lnTo>
                  <a:pt x="7" y="1301"/>
                </a:lnTo>
                <a:lnTo>
                  <a:pt x="7" y="1299"/>
                </a:lnTo>
                <a:lnTo>
                  <a:pt x="7" y="1265"/>
                </a:lnTo>
                <a:lnTo>
                  <a:pt x="7" y="1251"/>
                </a:lnTo>
                <a:lnTo>
                  <a:pt x="7" y="1231"/>
                </a:lnTo>
                <a:lnTo>
                  <a:pt x="7" y="1228"/>
                </a:lnTo>
                <a:lnTo>
                  <a:pt x="8" y="1228"/>
                </a:lnTo>
                <a:lnTo>
                  <a:pt x="9" y="1228"/>
                </a:lnTo>
                <a:lnTo>
                  <a:pt x="10" y="1228"/>
                </a:lnTo>
                <a:lnTo>
                  <a:pt x="11" y="1228"/>
                </a:lnTo>
                <a:lnTo>
                  <a:pt x="11" y="1227"/>
                </a:lnTo>
                <a:lnTo>
                  <a:pt x="12" y="1226"/>
                </a:lnTo>
                <a:lnTo>
                  <a:pt x="13" y="1226"/>
                </a:lnTo>
                <a:lnTo>
                  <a:pt x="15" y="1224"/>
                </a:lnTo>
                <a:lnTo>
                  <a:pt x="15" y="1226"/>
                </a:lnTo>
                <a:lnTo>
                  <a:pt x="16" y="1224"/>
                </a:lnTo>
                <a:lnTo>
                  <a:pt x="18" y="1224"/>
                </a:lnTo>
                <a:lnTo>
                  <a:pt x="21" y="1223"/>
                </a:lnTo>
                <a:lnTo>
                  <a:pt x="27" y="1222"/>
                </a:lnTo>
                <a:lnTo>
                  <a:pt x="28" y="1222"/>
                </a:lnTo>
                <a:lnTo>
                  <a:pt x="29" y="1222"/>
                </a:lnTo>
                <a:lnTo>
                  <a:pt x="29" y="1221"/>
                </a:lnTo>
                <a:lnTo>
                  <a:pt x="29" y="1215"/>
                </a:lnTo>
                <a:lnTo>
                  <a:pt x="32" y="1210"/>
                </a:lnTo>
                <a:lnTo>
                  <a:pt x="33" y="1207"/>
                </a:lnTo>
                <a:lnTo>
                  <a:pt x="34" y="1206"/>
                </a:lnTo>
                <a:lnTo>
                  <a:pt x="34" y="1205"/>
                </a:lnTo>
                <a:lnTo>
                  <a:pt x="35" y="1204"/>
                </a:lnTo>
                <a:lnTo>
                  <a:pt x="35" y="1203"/>
                </a:lnTo>
                <a:lnTo>
                  <a:pt x="36" y="1198"/>
                </a:lnTo>
                <a:lnTo>
                  <a:pt x="35" y="1195"/>
                </a:lnTo>
                <a:lnTo>
                  <a:pt x="35" y="1193"/>
                </a:lnTo>
                <a:lnTo>
                  <a:pt x="34" y="1192"/>
                </a:lnTo>
                <a:lnTo>
                  <a:pt x="34" y="1190"/>
                </a:lnTo>
                <a:lnTo>
                  <a:pt x="34" y="1189"/>
                </a:lnTo>
                <a:lnTo>
                  <a:pt x="33" y="1186"/>
                </a:lnTo>
                <a:lnTo>
                  <a:pt x="33" y="1181"/>
                </a:lnTo>
                <a:lnTo>
                  <a:pt x="33" y="1180"/>
                </a:lnTo>
                <a:lnTo>
                  <a:pt x="33" y="1179"/>
                </a:lnTo>
                <a:lnTo>
                  <a:pt x="33" y="1176"/>
                </a:lnTo>
                <a:lnTo>
                  <a:pt x="34" y="1174"/>
                </a:lnTo>
                <a:lnTo>
                  <a:pt x="33" y="1171"/>
                </a:lnTo>
                <a:lnTo>
                  <a:pt x="33" y="1170"/>
                </a:lnTo>
                <a:lnTo>
                  <a:pt x="34" y="1169"/>
                </a:lnTo>
                <a:lnTo>
                  <a:pt x="34" y="1168"/>
                </a:lnTo>
                <a:lnTo>
                  <a:pt x="34" y="1167"/>
                </a:lnTo>
                <a:lnTo>
                  <a:pt x="36" y="1164"/>
                </a:lnTo>
                <a:lnTo>
                  <a:pt x="37" y="1162"/>
                </a:lnTo>
                <a:lnTo>
                  <a:pt x="38" y="1161"/>
                </a:lnTo>
                <a:lnTo>
                  <a:pt x="39" y="1160"/>
                </a:lnTo>
                <a:lnTo>
                  <a:pt x="41" y="1160"/>
                </a:lnTo>
                <a:lnTo>
                  <a:pt x="41" y="1159"/>
                </a:lnTo>
                <a:lnTo>
                  <a:pt x="43" y="1159"/>
                </a:lnTo>
                <a:lnTo>
                  <a:pt x="44" y="1159"/>
                </a:lnTo>
                <a:lnTo>
                  <a:pt x="45" y="1157"/>
                </a:lnTo>
                <a:lnTo>
                  <a:pt x="47" y="1156"/>
                </a:lnTo>
                <a:lnTo>
                  <a:pt x="49" y="1155"/>
                </a:lnTo>
                <a:lnTo>
                  <a:pt x="50" y="1154"/>
                </a:lnTo>
                <a:lnTo>
                  <a:pt x="51" y="1152"/>
                </a:lnTo>
                <a:lnTo>
                  <a:pt x="52" y="1148"/>
                </a:lnTo>
                <a:lnTo>
                  <a:pt x="52" y="1147"/>
                </a:lnTo>
                <a:lnTo>
                  <a:pt x="52" y="1145"/>
                </a:lnTo>
                <a:lnTo>
                  <a:pt x="52" y="1144"/>
                </a:lnTo>
                <a:lnTo>
                  <a:pt x="50" y="1140"/>
                </a:lnTo>
                <a:lnTo>
                  <a:pt x="49" y="1138"/>
                </a:lnTo>
                <a:lnTo>
                  <a:pt x="47" y="1136"/>
                </a:lnTo>
                <a:lnTo>
                  <a:pt x="46" y="1134"/>
                </a:lnTo>
                <a:lnTo>
                  <a:pt x="44" y="1131"/>
                </a:lnTo>
                <a:lnTo>
                  <a:pt x="42" y="1129"/>
                </a:lnTo>
                <a:lnTo>
                  <a:pt x="41" y="1128"/>
                </a:lnTo>
                <a:lnTo>
                  <a:pt x="37" y="1126"/>
                </a:lnTo>
                <a:lnTo>
                  <a:pt x="36" y="1123"/>
                </a:lnTo>
                <a:lnTo>
                  <a:pt x="34" y="1121"/>
                </a:lnTo>
                <a:lnTo>
                  <a:pt x="32" y="1118"/>
                </a:lnTo>
                <a:lnTo>
                  <a:pt x="30" y="1117"/>
                </a:lnTo>
                <a:lnTo>
                  <a:pt x="29" y="1115"/>
                </a:lnTo>
                <a:lnTo>
                  <a:pt x="28" y="1113"/>
                </a:lnTo>
                <a:lnTo>
                  <a:pt x="26" y="1111"/>
                </a:lnTo>
                <a:lnTo>
                  <a:pt x="24" y="1110"/>
                </a:lnTo>
                <a:lnTo>
                  <a:pt x="20" y="1106"/>
                </a:lnTo>
                <a:lnTo>
                  <a:pt x="18" y="1105"/>
                </a:lnTo>
                <a:lnTo>
                  <a:pt x="16" y="1104"/>
                </a:lnTo>
                <a:lnTo>
                  <a:pt x="15" y="1104"/>
                </a:lnTo>
                <a:lnTo>
                  <a:pt x="11" y="1102"/>
                </a:lnTo>
                <a:lnTo>
                  <a:pt x="9" y="1101"/>
                </a:lnTo>
                <a:lnTo>
                  <a:pt x="8" y="1102"/>
                </a:lnTo>
                <a:lnTo>
                  <a:pt x="8" y="1101"/>
                </a:lnTo>
                <a:lnTo>
                  <a:pt x="8" y="1100"/>
                </a:lnTo>
                <a:lnTo>
                  <a:pt x="7" y="1100"/>
                </a:lnTo>
                <a:lnTo>
                  <a:pt x="7" y="1095"/>
                </a:lnTo>
                <a:lnTo>
                  <a:pt x="8" y="1085"/>
                </a:lnTo>
                <a:lnTo>
                  <a:pt x="9" y="1013"/>
                </a:lnTo>
                <a:lnTo>
                  <a:pt x="9" y="1010"/>
                </a:lnTo>
                <a:lnTo>
                  <a:pt x="6" y="929"/>
                </a:lnTo>
                <a:lnTo>
                  <a:pt x="6" y="906"/>
                </a:lnTo>
                <a:lnTo>
                  <a:pt x="4" y="883"/>
                </a:lnTo>
                <a:lnTo>
                  <a:pt x="4" y="862"/>
                </a:lnTo>
                <a:lnTo>
                  <a:pt x="4" y="852"/>
                </a:lnTo>
                <a:lnTo>
                  <a:pt x="4" y="846"/>
                </a:lnTo>
                <a:lnTo>
                  <a:pt x="3" y="835"/>
                </a:lnTo>
                <a:lnTo>
                  <a:pt x="3" y="826"/>
                </a:lnTo>
                <a:lnTo>
                  <a:pt x="3" y="820"/>
                </a:lnTo>
                <a:lnTo>
                  <a:pt x="3" y="814"/>
                </a:lnTo>
                <a:lnTo>
                  <a:pt x="3" y="809"/>
                </a:lnTo>
                <a:lnTo>
                  <a:pt x="3" y="796"/>
                </a:lnTo>
                <a:lnTo>
                  <a:pt x="3" y="791"/>
                </a:lnTo>
                <a:lnTo>
                  <a:pt x="3" y="785"/>
                </a:lnTo>
                <a:lnTo>
                  <a:pt x="3" y="780"/>
                </a:lnTo>
                <a:lnTo>
                  <a:pt x="3" y="772"/>
                </a:lnTo>
                <a:lnTo>
                  <a:pt x="3" y="762"/>
                </a:lnTo>
                <a:lnTo>
                  <a:pt x="3" y="754"/>
                </a:lnTo>
                <a:lnTo>
                  <a:pt x="2" y="750"/>
                </a:lnTo>
                <a:lnTo>
                  <a:pt x="2" y="745"/>
                </a:lnTo>
                <a:lnTo>
                  <a:pt x="2" y="735"/>
                </a:lnTo>
                <a:lnTo>
                  <a:pt x="2" y="724"/>
                </a:lnTo>
                <a:lnTo>
                  <a:pt x="2" y="722"/>
                </a:lnTo>
                <a:lnTo>
                  <a:pt x="2" y="709"/>
                </a:lnTo>
                <a:lnTo>
                  <a:pt x="2" y="695"/>
                </a:lnTo>
                <a:lnTo>
                  <a:pt x="2" y="686"/>
                </a:lnTo>
                <a:lnTo>
                  <a:pt x="1" y="675"/>
                </a:lnTo>
                <a:lnTo>
                  <a:pt x="1" y="654"/>
                </a:lnTo>
                <a:lnTo>
                  <a:pt x="1" y="621"/>
                </a:lnTo>
                <a:lnTo>
                  <a:pt x="1" y="605"/>
                </a:lnTo>
                <a:lnTo>
                  <a:pt x="1" y="592"/>
                </a:lnTo>
                <a:lnTo>
                  <a:pt x="1" y="587"/>
                </a:lnTo>
                <a:lnTo>
                  <a:pt x="1" y="581"/>
                </a:lnTo>
                <a:lnTo>
                  <a:pt x="1" y="578"/>
                </a:lnTo>
                <a:lnTo>
                  <a:pt x="1" y="577"/>
                </a:lnTo>
                <a:lnTo>
                  <a:pt x="1" y="576"/>
                </a:lnTo>
                <a:lnTo>
                  <a:pt x="1" y="574"/>
                </a:lnTo>
                <a:lnTo>
                  <a:pt x="1" y="570"/>
                </a:lnTo>
                <a:lnTo>
                  <a:pt x="1" y="569"/>
                </a:lnTo>
                <a:lnTo>
                  <a:pt x="1" y="568"/>
                </a:lnTo>
                <a:lnTo>
                  <a:pt x="1" y="565"/>
                </a:lnTo>
                <a:lnTo>
                  <a:pt x="1" y="562"/>
                </a:lnTo>
                <a:lnTo>
                  <a:pt x="1" y="558"/>
                </a:lnTo>
                <a:lnTo>
                  <a:pt x="1" y="554"/>
                </a:lnTo>
                <a:lnTo>
                  <a:pt x="1" y="553"/>
                </a:lnTo>
                <a:lnTo>
                  <a:pt x="1" y="551"/>
                </a:lnTo>
                <a:lnTo>
                  <a:pt x="1" y="549"/>
                </a:lnTo>
                <a:lnTo>
                  <a:pt x="1" y="545"/>
                </a:lnTo>
                <a:lnTo>
                  <a:pt x="1" y="542"/>
                </a:lnTo>
                <a:lnTo>
                  <a:pt x="1" y="538"/>
                </a:lnTo>
                <a:lnTo>
                  <a:pt x="1" y="537"/>
                </a:lnTo>
                <a:lnTo>
                  <a:pt x="1" y="535"/>
                </a:lnTo>
                <a:lnTo>
                  <a:pt x="1" y="532"/>
                </a:lnTo>
                <a:lnTo>
                  <a:pt x="1" y="528"/>
                </a:lnTo>
                <a:lnTo>
                  <a:pt x="1" y="525"/>
                </a:lnTo>
                <a:lnTo>
                  <a:pt x="1" y="523"/>
                </a:lnTo>
                <a:lnTo>
                  <a:pt x="1" y="519"/>
                </a:lnTo>
                <a:lnTo>
                  <a:pt x="1" y="518"/>
                </a:lnTo>
                <a:lnTo>
                  <a:pt x="1" y="516"/>
                </a:lnTo>
                <a:lnTo>
                  <a:pt x="1" y="511"/>
                </a:lnTo>
                <a:lnTo>
                  <a:pt x="1" y="508"/>
                </a:lnTo>
                <a:lnTo>
                  <a:pt x="1" y="507"/>
                </a:lnTo>
                <a:lnTo>
                  <a:pt x="1" y="504"/>
                </a:lnTo>
                <a:lnTo>
                  <a:pt x="1" y="501"/>
                </a:lnTo>
                <a:lnTo>
                  <a:pt x="1" y="498"/>
                </a:lnTo>
                <a:lnTo>
                  <a:pt x="1" y="495"/>
                </a:lnTo>
                <a:lnTo>
                  <a:pt x="1" y="491"/>
                </a:lnTo>
                <a:lnTo>
                  <a:pt x="1" y="489"/>
                </a:lnTo>
                <a:lnTo>
                  <a:pt x="1" y="487"/>
                </a:lnTo>
                <a:lnTo>
                  <a:pt x="1" y="485"/>
                </a:lnTo>
                <a:lnTo>
                  <a:pt x="1" y="482"/>
                </a:lnTo>
                <a:lnTo>
                  <a:pt x="1" y="479"/>
                </a:lnTo>
                <a:lnTo>
                  <a:pt x="1" y="478"/>
                </a:lnTo>
                <a:lnTo>
                  <a:pt x="1" y="475"/>
                </a:lnTo>
                <a:lnTo>
                  <a:pt x="1" y="474"/>
                </a:lnTo>
                <a:lnTo>
                  <a:pt x="1" y="471"/>
                </a:lnTo>
                <a:lnTo>
                  <a:pt x="1" y="470"/>
                </a:lnTo>
                <a:lnTo>
                  <a:pt x="1" y="468"/>
                </a:lnTo>
                <a:lnTo>
                  <a:pt x="1" y="466"/>
                </a:lnTo>
                <a:lnTo>
                  <a:pt x="1" y="462"/>
                </a:lnTo>
                <a:lnTo>
                  <a:pt x="1" y="461"/>
                </a:lnTo>
                <a:lnTo>
                  <a:pt x="1" y="460"/>
                </a:lnTo>
                <a:lnTo>
                  <a:pt x="1" y="459"/>
                </a:lnTo>
                <a:lnTo>
                  <a:pt x="1" y="449"/>
                </a:lnTo>
                <a:lnTo>
                  <a:pt x="1" y="436"/>
                </a:lnTo>
                <a:lnTo>
                  <a:pt x="1" y="417"/>
                </a:lnTo>
                <a:lnTo>
                  <a:pt x="1" y="416"/>
                </a:lnTo>
                <a:lnTo>
                  <a:pt x="1" y="395"/>
                </a:lnTo>
                <a:lnTo>
                  <a:pt x="1" y="391"/>
                </a:lnTo>
                <a:lnTo>
                  <a:pt x="1" y="374"/>
                </a:lnTo>
                <a:lnTo>
                  <a:pt x="1" y="345"/>
                </a:lnTo>
                <a:lnTo>
                  <a:pt x="1" y="343"/>
                </a:lnTo>
                <a:lnTo>
                  <a:pt x="1" y="331"/>
                </a:lnTo>
                <a:lnTo>
                  <a:pt x="1" y="324"/>
                </a:lnTo>
                <a:lnTo>
                  <a:pt x="1" y="312"/>
                </a:lnTo>
                <a:lnTo>
                  <a:pt x="0" y="298"/>
                </a:lnTo>
                <a:lnTo>
                  <a:pt x="0" y="290"/>
                </a:lnTo>
                <a:lnTo>
                  <a:pt x="0" y="275"/>
                </a:lnTo>
                <a:lnTo>
                  <a:pt x="0" y="261"/>
                </a:lnTo>
                <a:lnTo>
                  <a:pt x="0" y="248"/>
                </a:lnTo>
                <a:lnTo>
                  <a:pt x="0" y="247"/>
                </a:lnTo>
                <a:lnTo>
                  <a:pt x="1" y="230"/>
                </a:lnTo>
                <a:lnTo>
                  <a:pt x="1" y="226"/>
                </a:lnTo>
                <a:lnTo>
                  <a:pt x="0" y="215"/>
                </a:lnTo>
                <a:lnTo>
                  <a:pt x="0" y="205"/>
                </a:lnTo>
                <a:lnTo>
                  <a:pt x="1" y="189"/>
                </a:lnTo>
                <a:lnTo>
                  <a:pt x="0" y="185"/>
                </a:lnTo>
                <a:lnTo>
                  <a:pt x="0" y="183"/>
                </a:lnTo>
                <a:lnTo>
                  <a:pt x="0" y="178"/>
                </a:lnTo>
                <a:lnTo>
                  <a:pt x="0" y="175"/>
                </a:lnTo>
                <a:lnTo>
                  <a:pt x="0" y="173"/>
                </a:lnTo>
                <a:lnTo>
                  <a:pt x="0" y="165"/>
                </a:lnTo>
                <a:lnTo>
                  <a:pt x="0" y="151"/>
                </a:lnTo>
                <a:lnTo>
                  <a:pt x="0" y="139"/>
                </a:lnTo>
                <a:lnTo>
                  <a:pt x="0" y="130"/>
                </a:lnTo>
                <a:lnTo>
                  <a:pt x="0" y="127"/>
                </a:lnTo>
                <a:lnTo>
                  <a:pt x="0" y="123"/>
                </a:lnTo>
                <a:lnTo>
                  <a:pt x="0" y="119"/>
                </a:lnTo>
                <a:lnTo>
                  <a:pt x="0" y="117"/>
                </a:lnTo>
                <a:lnTo>
                  <a:pt x="0" y="113"/>
                </a:lnTo>
                <a:lnTo>
                  <a:pt x="1" y="113"/>
                </a:lnTo>
                <a:lnTo>
                  <a:pt x="1" y="111"/>
                </a:lnTo>
                <a:lnTo>
                  <a:pt x="2" y="110"/>
                </a:lnTo>
                <a:lnTo>
                  <a:pt x="2" y="109"/>
                </a:lnTo>
                <a:lnTo>
                  <a:pt x="3" y="109"/>
                </a:lnTo>
                <a:lnTo>
                  <a:pt x="3" y="108"/>
                </a:lnTo>
                <a:lnTo>
                  <a:pt x="3" y="107"/>
                </a:lnTo>
                <a:lnTo>
                  <a:pt x="4" y="107"/>
                </a:lnTo>
                <a:lnTo>
                  <a:pt x="4" y="105"/>
                </a:lnTo>
                <a:lnTo>
                  <a:pt x="6" y="103"/>
                </a:lnTo>
                <a:lnTo>
                  <a:pt x="6" y="102"/>
                </a:lnTo>
                <a:lnTo>
                  <a:pt x="7" y="101"/>
                </a:lnTo>
                <a:lnTo>
                  <a:pt x="7" y="100"/>
                </a:lnTo>
                <a:lnTo>
                  <a:pt x="8" y="98"/>
                </a:lnTo>
                <a:lnTo>
                  <a:pt x="9" y="98"/>
                </a:lnTo>
                <a:lnTo>
                  <a:pt x="9" y="97"/>
                </a:lnTo>
                <a:lnTo>
                  <a:pt x="9" y="96"/>
                </a:lnTo>
                <a:lnTo>
                  <a:pt x="10" y="96"/>
                </a:lnTo>
                <a:lnTo>
                  <a:pt x="10" y="94"/>
                </a:lnTo>
                <a:lnTo>
                  <a:pt x="10" y="93"/>
                </a:lnTo>
                <a:lnTo>
                  <a:pt x="11" y="93"/>
                </a:lnTo>
                <a:lnTo>
                  <a:pt x="12" y="93"/>
                </a:lnTo>
                <a:lnTo>
                  <a:pt x="12" y="94"/>
                </a:lnTo>
                <a:lnTo>
                  <a:pt x="12" y="96"/>
                </a:lnTo>
                <a:lnTo>
                  <a:pt x="12" y="97"/>
                </a:lnTo>
                <a:lnTo>
                  <a:pt x="12" y="98"/>
                </a:lnTo>
                <a:lnTo>
                  <a:pt x="13" y="98"/>
                </a:lnTo>
                <a:lnTo>
                  <a:pt x="13" y="99"/>
                </a:lnTo>
                <a:lnTo>
                  <a:pt x="15" y="99"/>
                </a:lnTo>
                <a:lnTo>
                  <a:pt x="16" y="100"/>
                </a:lnTo>
                <a:lnTo>
                  <a:pt x="18" y="102"/>
                </a:lnTo>
                <a:lnTo>
                  <a:pt x="19" y="102"/>
                </a:lnTo>
                <a:lnTo>
                  <a:pt x="19" y="103"/>
                </a:lnTo>
                <a:lnTo>
                  <a:pt x="20" y="103"/>
                </a:lnTo>
                <a:lnTo>
                  <a:pt x="21" y="105"/>
                </a:lnTo>
                <a:lnTo>
                  <a:pt x="22" y="106"/>
                </a:lnTo>
                <a:lnTo>
                  <a:pt x="24" y="107"/>
                </a:lnTo>
                <a:lnTo>
                  <a:pt x="22" y="107"/>
                </a:lnTo>
                <a:lnTo>
                  <a:pt x="22" y="108"/>
                </a:lnTo>
                <a:lnTo>
                  <a:pt x="22" y="109"/>
                </a:lnTo>
                <a:lnTo>
                  <a:pt x="22" y="110"/>
                </a:lnTo>
                <a:lnTo>
                  <a:pt x="22" y="111"/>
                </a:lnTo>
                <a:lnTo>
                  <a:pt x="24" y="113"/>
                </a:lnTo>
                <a:lnTo>
                  <a:pt x="24" y="114"/>
                </a:lnTo>
                <a:lnTo>
                  <a:pt x="25" y="114"/>
                </a:lnTo>
                <a:lnTo>
                  <a:pt x="26" y="114"/>
                </a:lnTo>
                <a:lnTo>
                  <a:pt x="26" y="115"/>
                </a:lnTo>
                <a:lnTo>
                  <a:pt x="27" y="115"/>
                </a:lnTo>
                <a:lnTo>
                  <a:pt x="28" y="115"/>
                </a:lnTo>
                <a:lnTo>
                  <a:pt x="29" y="115"/>
                </a:lnTo>
                <a:lnTo>
                  <a:pt x="30" y="115"/>
                </a:lnTo>
                <a:lnTo>
                  <a:pt x="32" y="115"/>
                </a:lnTo>
                <a:lnTo>
                  <a:pt x="33" y="115"/>
                </a:lnTo>
                <a:lnTo>
                  <a:pt x="34" y="115"/>
                </a:lnTo>
                <a:lnTo>
                  <a:pt x="35" y="114"/>
                </a:lnTo>
                <a:lnTo>
                  <a:pt x="35" y="115"/>
                </a:lnTo>
                <a:lnTo>
                  <a:pt x="36" y="115"/>
                </a:lnTo>
                <a:lnTo>
                  <a:pt x="37" y="116"/>
                </a:lnTo>
                <a:lnTo>
                  <a:pt x="37" y="115"/>
                </a:lnTo>
                <a:lnTo>
                  <a:pt x="38" y="115"/>
                </a:lnTo>
                <a:lnTo>
                  <a:pt x="38" y="114"/>
                </a:lnTo>
                <a:lnTo>
                  <a:pt x="39" y="114"/>
                </a:lnTo>
                <a:lnTo>
                  <a:pt x="41" y="114"/>
                </a:lnTo>
                <a:lnTo>
                  <a:pt x="41" y="113"/>
                </a:lnTo>
                <a:lnTo>
                  <a:pt x="42" y="113"/>
                </a:lnTo>
                <a:lnTo>
                  <a:pt x="43" y="111"/>
                </a:lnTo>
                <a:lnTo>
                  <a:pt x="44" y="111"/>
                </a:lnTo>
                <a:lnTo>
                  <a:pt x="45" y="111"/>
                </a:lnTo>
                <a:lnTo>
                  <a:pt x="46" y="111"/>
                </a:lnTo>
                <a:lnTo>
                  <a:pt x="46" y="110"/>
                </a:lnTo>
                <a:lnTo>
                  <a:pt x="47" y="110"/>
                </a:lnTo>
                <a:lnTo>
                  <a:pt x="49" y="110"/>
                </a:lnTo>
                <a:lnTo>
                  <a:pt x="49" y="109"/>
                </a:lnTo>
                <a:lnTo>
                  <a:pt x="49" y="108"/>
                </a:lnTo>
                <a:lnTo>
                  <a:pt x="50" y="108"/>
                </a:lnTo>
                <a:lnTo>
                  <a:pt x="50" y="107"/>
                </a:lnTo>
                <a:lnTo>
                  <a:pt x="51" y="107"/>
                </a:lnTo>
                <a:lnTo>
                  <a:pt x="51" y="106"/>
                </a:lnTo>
                <a:lnTo>
                  <a:pt x="51" y="105"/>
                </a:lnTo>
                <a:lnTo>
                  <a:pt x="52" y="105"/>
                </a:lnTo>
                <a:lnTo>
                  <a:pt x="52" y="103"/>
                </a:lnTo>
                <a:lnTo>
                  <a:pt x="53" y="103"/>
                </a:lnTo>
                <a:lnTo>
                  <a:pt x="53" y="102"/>
                </a:lnTo>
                <a:lnTo>
                  <a:pt x="53" y="101"/>
                </a:lnTo>
                <a:lnTo>
                  <a:pt x="54" y="101"/>
                </a:lnTo>
                <a:lnTo>
                  <a:pt x="54" y="100"/>
                </a:lnTo>
                <a:lnTo>
                  <a:pt x="55" y="100"/>
                </a:lnTo>
                <a:lnTo>
                  <a:pt x="55" y="99"/>
                </a:lnTo>
                <a:lnTo>
                  <a:pt x="56" y="99"/>
                </a:lnTo>
                <a:lnTo>
                  <a:pt x="56" y="98"/>
                </a:lnTo>
                <a:lnTo>
                  <a:pt x="58" y="98"/>
                </a:lnTo>
                <a:lnTo>
                  <a:pt x="58" y="97"/>
                </a:lnTo>
                <a:lnTo>
                  <a:pt x="59" y="97"/>
                </a:lnTo>
                <a:lnTo>
                  <a:pt x="59" y="96"/>
                </a:lnTo>
                <a:lnTo>
                  <a:pt x="60" y="94"/>
                </a:lnTo>
                <a:lnTo>
                  <a:pt x="60" y="93"/>
                </a:lnTo>
                <a:lnTo>
                  <a:pt x="61" y="93"/>
                </a:lnTo>
                <a:lnTo>
                  <a:pt x="61" y="92"/>
                </a:lnTo>
                <a:lnTo>
                  <a:pt x="61" y="91"/>
                </a:lnTo>
                <a:lnTo>
                  <a:pt x="62" y="91"/>
                </a:lnTo>
                <a:lnTo>
                  <a:pt x="62" y="90"/>
                </a:lnTo>
                <a:lnTo>
                  <a:pt x="62" y="89"/>
                </a:lnTo>
                <a:lnTo>
                  <a:pt x="62" y="88"/>
                </a:lnTo>
                <a:lnTo>
                  <a:pt x="63" y="88"/>
                </a:lnTo>
                <a:lnTo>
                  <a:pt x="63" y="86"/>
                </a:lnTo>
                <a:lnTo>
                  <a:pt x="63" y="85"/>
                </a:lnTo>
                <a:lnTo>
                  <a:pt x="64" y="85"/>
                </a:lnTo>
                <a:lnTo>
                  <a:pt x="64" y="84"/>
                </a:lnTo>
                <a:lnTo>
                  <a:pt x="64" y="83"/>
                </a:lnTo>
                <a:lnTo>
                  <a:pt x="65" y="82"/>
                </a:lnTo>
                <a:lnTo>
                  <a:pt x="65" y="81"/>
                </a:lnTo>
                <a:lnTo>
                  <a:pt x="65" y="80"/>
                </a:lnTo>
                <a:lnTo>
                  <a:pt x="67" y="79"/>
                </a:lnTo>
                <a:lnTo>
                  <a:pt x="67" y="77"/>
                </a:lnTo>
                <a:lnTo>
                  <a:pt x="67" y="76"/>
                </a:lnTo>
                <a:lnTo>
                  <a:pt x="68" y="75"/>
                </a:lnTo>
                <a:lnTo>
                  <a:pt x="68" y="74"/>
                </a:lnTo>
                <a:lnTo>
                  <a:pt x="68" y="73"/>
                </a:lnTo>
                <a:lnTo>
                  <a:pt x="68" y="72"/>
                </a:lnTo>
                <a:lnTo>
                  <a:pt x="68" y="71"/>
                </a:lnTo>
                <a:lnTo>
                  <a:pt x="68" y="69"/>
                </a:lnTo>
                <a:lnTo>
                  <a:pt x="68" y="68"/>
                </a:lnTo>
                <a:lnTo>
                  <a:pt x="69" y="67"/>
                </a:lnTo>
                <a:lnTo>
                  <a:pt x="69" y="66"/>
                </a:lnTo>
                <a:lnTo>
                  <a:pt x="69" y="65"/>
                </a:lnTo>
                <a:lnTo>
                  <a:pt x="69" y="64"/>
                </a:lnTo>
                <a:lnTo>
                  <a:pt x="69" y="63"/>
                </a:lnTo>
                <a:lnTo>
                  <a:pt x="69" y="61"/>
                </a:lnTo>
                <a:lnTo>
                  <a:pt x="69" y="60"/>
                </a:lnTo>
                <a:lnTo>
                  <a:pt x="69" y="59"/>
                </a:lnTo>
                <a:lnTo>
                  <a:pt x="69" y="58"/>
                </a:lnTo>
                <a:lnTo>
                  <a:pt x="69" y="57"/>
                </a:lnTo>
                <a:lnTo>
                  <a:pt x="69" y="56"/>
                </a:lnTo>
                <a:lnTo>
                  <a:pt x="69" y="55"/>
                </a:lnTo>
                <a:lnTo>
                  <a:pt x="68" y="55"/>
                </a:lnTo>
                <a:lnTo>
                  <a:pt x="68" y="54"/>
                </a:lnTo>
                <a:lnTo>
                  <a:pt x="68" y="52"/>
                </a:lnTo>
                <a:lnTo>
                  <a:pt x="68" y="51"/>
                </a:lnTo>
                <a:lnTo>
                  <a:pt x="68" y="50"/>
                </a:lnTo>
                <a:lnTo>
                  <a:pt x="68" y="49"/>
                </a:lnTo>
                <a:lnTo>
                  <a:pt x="68" y="48"/>
                </a:lnTo>
                <a:lnTo>
                  <a:pt x="68" y="47"/>
                </a:lnTo>
                <a:lnTo>
                  <a:pt x="67" y="47"/>
                </a:lnTo>
                <a:lnTo>
                  <a:pt x="67" y="46"/>
                </a:lnTo>
                <a:lnTo>
                  <a:pt x="67" y="44"/>
                </a:lnTo>
                <a:lnTo>
                  <a:pt x="67" y="43"/>
                </a:lnTo>
                <a:lnTo>
                  <a:pt x="67" y="42"/>
                </a:lnTo>
                <a:lnTo>
                  <a:pt x="67" y="41"/>
                </a:lnTo>
                <a:lnTo>
                  <a:pt x="67" y="40"/>
                </a:lnTo>
                <a:lnTo>
                  <a:pt x="65" y="40"/>
                </a:lnTo>
                <a:lnTo>
                  <a:pt x="65" y="39"/>
                </a:lnTo>
                <a:lnTo>
                  <a:pt x="65" y="38"/>
                </a:lnTo>
                <a:lnTo>
                  <a:pt x="65" y="36"/>
                </a:lnTo>
                <a:lnTo>
                  <a:pt x="65" y="35"/>
                </a:lnTo>
                <a:lnTo>
                  <a:pt x="64" y="34"/>
                </a:lnTo>
                <a:lnTo>
                  <a:pt x="64" y="33"/>
                </a:lnTo>
                <a:lnTo>
                  <a:pt x="63" y="32"/>
                </a:lnTo>
                <a:lnTo>
                  <a:pt x="63" y="31"/>
                </a:lnTo>
                <a:lnTo>
                  <a:pt x="63" y="30"/>
                </a:lnTo>
                <a:lnTo>
                  <a:pt x="63" y="29"/>
                </a:lnTo>
                <a:lnTo>
                  <a:pt x="63" y="27"/>
                </a:lnTo>
                <a:lnTo>
                  <a:pt x="63" y="25"/>
                </a:lnTo>
                <a:lnTo>
                  <a:pt x="62" y="25"/>
                </a:lnTo>
                <a:lnTo>
                  <a:pt x="61" y="23"/>
                </a:lnTo>
                <a:lnTo>
                  <a:pt x="60" y="22"/>
                </a:lnTo>
                <a:lnTo>
                  <a:pt x="60" y="21"/>
                </a:lnTo>
                <a:lnTo>
                  <a:pt x="59" y="18"/>
                </a:lnTo>
                <a:lnTo>
                  <a:pt x="58" y="17"/>
                </a:lnTo>
                <a:lnTo>
                  <a:pt x="58" y="16"/>
                </a:lnTo>
                <a:lnTo>
                  <a:pt x="55" y="14"/>
                </a:lnTo>
                <a:lnTo>
                  <a:pt x="54" y="14"/>
                </a:lnTo>
                <a:lnTo>
                  <a:pt x="54" y="13"/>
                </a:lnTo>
                <a:lnTo>
                  <a:pt x="54" y="11"/>
                </a:lnTo>
                <a:lnTo>
                  <a:pt x="54" y="10"/>
                </a:lnTo>
                <a:lnTo>
                  <a:pt x="54" y="9"/>
                </a:lnTo>
                <a:lnTo>
                  <a:pt x="55" y="8"/>
                </a:lnTo>
                <a:lnTo>
                  <a:pt x="56" y="8"/>
                </a:lnTo>
                <a:lnTo>
                  <a:pt x="58" y="7"/>
                </a:lnTo>
                <a:lnTo>
                  <a:pt x="59" y="7"/>
                </a:lnTo>
                <a:lnTo>
                  <a:pt x="59" y="6"/>
                </a:lnTo>
                <a:lnTo>
                  <a:pt x="59" y="5"/>
                </a:lnTo>
                <a:lnTo>
                  <a:pt x="60" y="4"/>
                </a:lnTo>
                <a:lnTo>
                  <a:pt x="60" y="2"/>
                </a:lnTo>
                <a:lnTo>
                  <a:pt x="69" y="2"/>
                </a:lnTo>
                <a:lnTo>
                  <a:pt x="77" y="2"/>
                </a:lnTo>
                <a:lnTo>
                  <a:pt x="80" y="2"/>
                </a:lnTo>
                <a:lnTo>
                  <a:pt x="87" y="2"/>
                </a:lnTo>
                <a:lnTo>
                  <a:pt x="88" y="2"/>
                </a:lnTo>
                <a:lnTo>
                  <a:pt x="102" y="2"/>
                </a:lnTo>
                <a:lnTo>
                  <a:pt x="112" y="2"/>
                </a:lnTo>
                <a:lnTo>
                  <a:pt x="114" y="2"/>
                </a:lnTo>
                <a:lnTo>
                  <a:pt x="158" y="2"/>
                </a:lnTo>
                <a:lnTo>
                  <a:pt x="163" y="2"/>
                </a:lnTo>
                <a:lnTo>
                  <a:pt x="167" y="2"/>
                </a:lnTo>
                <a:lnTo>
                  <a:pt x="168" y="2"/>
                </a:lnTo>
                <a:lnTo>
                  <a:pt x="170" y="2"/>
                </a:lnTo>
                <a:lnTo>
                  <a:pt x="172" y="2"/>
                </a:lnTo>
                <a:lnTo>
                  <a:pt x="173" y="2"/>
                </a:lnTo>
                <a:lnTo>
                  <a:pt x="174" y="2"/>
                </a:lnTo>
                <a:lnTo>
                  <a:pt x="175" y="2"/>
                </a:lnTo>
                <a:lnTo>
                  <a:pt x="176" y="2"/>
                </a:lnTo>
                <a:lnTo>
                  <a:pt x="179" y="2"/>
                </a:lnTo>
                <a:lnTo>
                  <a:pt x="180" y="2"/>
                </a:lnTo>
                <a:lnTo>
                  <a:pt x="181" y="2"/>
                </a:lnTo>
                <a:lnTo>
                  <a:pt x="182" y="2"/>
                </a:lnTo>
                <a:lnTo>
                  <a:pt x="184" y="2"/>
                </a:lnTo>
                <a:lnTo>
                  <a:pt x="187" y="2"/>
                </a:lnTo>
                <a:lnTo>
                  <a:pt x="188" y="2"/>
                </a:lnTo>
                <a:lnTo>
                  <a:pt x="189" y="2"/>
                </a:lnTo>
                <a:lnTo>
                  <a:pt x="190" y="2"/>
                </a:lnTo>
                <a:lnTo>
                  <a:pt x="191" y="2"/>
                </a:lnTo>
                <a:lnTo>
                  <a:pt x="192" y="2"/>
                </a:lnTo>
                <a:lnTo>
                  <a:pt x="193" y="2"/>
                </a:lnTo>
                <a:lnTo>
                  <a:pt x="194" y="2"/>
                </a:lnTo>
                <a:lnTo>
                  <a:pt x="196" y="2"/>
                </a:lnTo>
                <a:lnTo>
                  <a:pt x="205" y="2"/>
                </a:lnTo>
                <a:lnTo>
                  <a:pt x="219" y="2"/>
                </a:lnTo>
                <a:lnTo>
                  <a:pt x="234" y="2"/>
                </a:lnTo>
                <a:lnTo>
                  <a:pt x="244" y="2"/>
                </a:lnTo>
                <a:lnTo>
                  <a:pt x="284" y="2"/>
                </a:lnTo>
                <a:lnTo>
                  <a:pt x="326" y="2"/>
                </a:lnTo>
                <a:lnTo>
                  <a:pt x="407" y="2"/>
                </a:lnTo>
                <a:lnTo>
                  <a:pt x="423" y="2"/>
                </a:lnTo>
                <a:lnTo>
                  <a:pt x="424" y="2"/>
                </a:lnTo>
                <a:lnTo>
                  <a:pt x="425" y="2"/>
                </a:lnTo>
                <a:lnTo>
                  <a:pt x="429" y="2"/>
                </a:lnTo>
                <a:lnTo>
                  <a:pt x="457" y="1"/>
                </a:lnTo>
                <a:lnTo>
                  <a:pt x="468" y="1"/>
                </a:lnTo>
                <a:lnTo>
                  <a:pt x="469" y="1"/>
                </a:lnTo>
                <a:lnTo>
                  <a:pt x="470" y="2"/>
                </a:lnTo>
                <a:lnTo>
                  <a:pt x="472" y="1"/>
                </a:lnTo>
                <a:lnTo>
                  <a:pt x="474" y="1"/>
                </a:lnTo>
                <a:lnTo>
                  <a:pt x="475" y="1"/>
                </a:lnTo>
                <a:lnTo>
                  <a:pt x="478" y="1"/>
                </a:lnTo>
                <a:lnTo>
                  <a:pt x="479" y="1"/>
                </a:lnTo>
                <a:lnTo>
                  <a:pt x="481" y="1"/>
                </a:lnTo>
                <a:lnTo>
                  <a:pt x="483" y="1"/>
                </a:lnTo>
                <a:lnTo>
                  <a:pt x="484" y="1"/>
                </a:lnTo>
                <a:lnTo>
                  <a:pt x="490" y="1"/>
                </a:lnTo>
                <a:lnTo>
                  <a:pt x="503" y="1"/>
                </a:lnTo>
                <a:lnTo>
                  <a:pt x="509" y="1"/>
                </a:lnTo>
                <a:lnTo>
                  <a:pt x="518" y="1"/>
                </a:lnTo>
                <a:lnTo>
                  <a:pt x="526" y="1"/>
                </a:lnTo>
                <a:lnTo>
                  <a:pt x="531" y="1"/>
                </a:lnTo>
                <a:lnTo>
                  <a:pt x="534" y="1"/>
                </a:lnTo>
                <a:lnTo>
                  <a:pt x="537" y="1"/>
                </a:lnTo>
                <a:lnTo>
                  <a:pt x="539" y="1"/>
                </a:lnTo>
                <a:lnTo>
                  <a:pt x="542" y="1"/>
                </a:lnTo>
                <a:lnTo>
                  <a:pt x="551" y="1"/>
                </a:lnTo>
                <a:lnTo>
                  <a:pt x="553" y="1"/>
                </a:lnTo>
                <a:lnTo>
                  <a:pt x="564" y="1"/>
                </a:lnTo>
                <a:lnTo>
                  <a:pt x="572" y="1"/>
                </a:lnTo>
                <a:lnTo>
                  <a:pt x="573" y="1"/>
                </a:lnTo>
                <a:lnTo>
                  <a:pt x="593" y="1"/>
                </a:lnTo>
                <a:lnTo>
                  <a:pt x="594" y="1"/>
                </a:lnTo>
                <a:lnTo>
                  <a:pt x="614" y="1"/>
                </a:lnTo>
                <a:lnTo>
                  <a:pt x="622" y="1"/>
                </a:lnTo>
                <a:lnTo>
                  <a:pt x="625" y="1"/>
                </a:lnTo>
                <a:lnTo>
                  <a:pt x="628" y="1"/>
                </a:lnTo>
                <a:lnTo>
                  <a:pt x="631" y="1"/>
                </a:lnTo>
                <a:lnTo>
                  <a:pt x="633" y="1"/>
                </a:lnTo>
                <a:lnTo>
                  <a:pt x="636" y="1"/>
                </a:lnTo>
                <a:lnTo>
                  <a:pt x="637" y="1"/>
                </a:lnTo>
                <a:lnTo>
                  <a:pt x="641" y="1"/>
                </a:lnTo>
                <a:lnTo>
                  <a:pt x="645" y="1"/>
                </a:lnTo>
                <a:lnTo>
                  <a:pt x="646" y="1"/>
                </a:lnTo>
                <a:lnTo>
                  <a:pt x="648" y="1"/>
                </a:lnTo>
                <a:lnTo>
                  <a:pt x="650" y="1"/>
                </a:lnTo>
                <a:lnTo>
                  <a:pt x="655" y="1"/>
                </a:lnTo>
                <a:lnTo>
                  <a:pt x="659" y="1"/>
                </a:lnTo>
                <a:lnTo>
                  <a:pt x="674" y="1"/>
                </a:lnTo>
                <a:lnTo>
                  <a:pt x="682" y="1"/>
                </a:lnTo>
                <a:lnTo>
                  <a:pt x="683" y="1"/>
                </a:lnTo>
                <a:lnTo>
                  <a:pt x="684" y="1"/>
                </a:lnTo>
                <a:lnTo>
                  <a:pt x="685" y="1"/>
                </a:lnTo>
                <a:lnTo>
                  <a:pt x="686" y="1"/>
                </a:lnTo>
                <a:lnTo>
                  <a:pt x="701" y="1"/>
                </a:lnTo>
                <a:lnTo>
                  <a:pt x="751" y="1"/>
                </a:lnTo>
                <a:lnTo>
                  <a:pt x="753" y="1"/>
                </a:lnTo>
                <a:lnTo>
                  <a:pt x="758" y="1"/>
                </a:lnTo>
                <a:lnTo>
                  <a:pt x="759" y="1"/>
                </a:lnTo>
                <a:lnTo>
                  <a:pt x="763" y="1"/>
                </a:lnTo>
                <a:lnTo>
                  <a:pt x="765" y="1"/>
                </a:lnTo>
                <a:lnTo>
                  <a:pt x="795" y="1"/>
                </a:lnTo>
                <a:lnTo>
                  <a:pt x="818" y="1"/>
                </a:lnTo>
                <a:lnTo>
                  <a:pt x="821" y="1"/>
                </a:lnTo>
                <a:lnTo>
                  <a:pt x="824" y="1"/>
                </a:lnTo>
                <a:lnTo>
                  <a:pt x="827" y="1"/>
                </a:lnTo>
                <a:lnTo>
                  <a:pt x="828" y="1"/>
                </a:lnTo>
                <a:lnTo>
                  <a:pt x="831" y="1"/>
                </a:lnTo>
                <a:lnTo>
                  <a:pt x="835" y="1"/>
                </a:lnTo>
                <a:lnTo>
                  <a:pt x="839" y="1"/>
                </a:lnTo>
                <a:lnTo>
                  <a:pt x="843" y="1"/>
                </a:lnTo>
                <a:lnTo>
                  <a:pt x="846" y="1"/>
                </a:lnTo>
                <a:lnTo>
                  <a:pt x="849" y="1"/>
                </a:lnTo>
                <a:lnTo>
                  <a:pt x="853" y="1"/>
                </a:lnTo>
                <a:lnTo>
                  <a:pt x="856" y="1"/>
                </a:lnTo>
                <a:lnTo>
                  <a:pt x="857" y="1"/>
                </a:lnTo>
                <a:lnTo>
                  <a:pt x="858" y="1"/>
                </a:lnTo>
                <a:lnTo>
                  <a:pt x="862" y="1"/>
                </a:lnTo>
                <a:lnTo>
                  <a:pt x="865" y="1"/>
                </a:lnTo>
                <a:lnTo>
                  <a:pt x="871" y="1"/>
                </a:lnTo>
                <a:lnTo>
                  <a:pt x="875" y="1"/>
                </a:lnTo>
                <a:lnTo>
                  <a:pt x="879" y="1"/>
                </a:lnTo>
                <a:lnTo>
                  <a:pt x="881" y="1"/>
                </a:lnTo>
                <a:lnTo>
                  <a:pt x="883" y="1"/>
                </a:lnTo>
                <a:lnTo>
                  <a:pt x="888" y="1"/>
                </a:lnTo>
                <a:lnTo>
                  <a:pt x="892" y="0"/>
                </a:lnTo>
                <a:lnTo>
                  <a:pt x="899" y="0"/>
                </a:lnTo>
                <a:lnTo>
                  <a:pt x="902" y="1"/>
                </a:lnTo>
                <a:lnTo>
                  <a:pt x="906" y="1"/>
                </a:lnTo>
                <a:lnTo>
                  <a:pt x="910" y="1"/>
                </a:lnTo>
                <a:lnTo>
                  <a:pt x="916" y="1"/>
                </a:lnTo>
                <a:lnTo>
                  <a:pt x="917" y="1"/>
                </a:lnTo>
                <a:lnTo>
                  <a:pt x="924" y="2"/>
                </a:lnTo>
                <a:lnTo>
                  <a:pt x="926" y="2"/>
                </a:lnTo>
                <a:lnTo>
                  <a:pt x="933" y="2"/>
                </a:lnTo>
                <a:lnTo>
                  <a:pt x="938" y="2"/>
                </a:lnTo>
                <a:lnTo>
                  <a:pt x="939" y="4"/>
                </a:lnTo>
                <a:lnTo>
                  <a:pt x="947" y="4"/>
                </a:lnTo>
                <a:lnTo>
                  <a:pt x="956" y="4"/>
                </a:lnTo>
                <a:lnTo>
                  <a:pt x="962" y="4"/>
                </a:lnTo>
                <a:lnTo>
                  <a:pt x="978" y="4"/>
                </a:lnTo>
                <a:lnTo>
                  <a:pt x="983" y="4"/>
                </a:lnTo>
                <a:lnTo>
                  <a:pt x="1034" y="4"/>
                </a:lnTo>
                <a:lnTo>
                  <a:pt x="1062" y="4"/>
                </a:lnTo>
                <a:lnTo>
                  <a:pt x="1071" y="4"/>
                </a:lnTo>
                <a:lnTo>
                  <a:pt x="1074" y="4"/>
                </a:lnTo>
                <a:lnTo>
                  <a:pt x="1078" y="4"/>
                </a:lnTo>
                <a:lnTo>
                  <a:pt x="1091" y="4"/>
                </a:lnTo>
                <a:lnTo>
                  <a:pt x="1099" y="4"/>
                </a:lnTo>
                <a:lnTo>
                  <a:pt x="1121" y="4"/>
                </a:lnTo>
                <a:lnTo>
                  <a:pt x="1129" y="4"/>
                </a:lnTo>
                <a:lnTo>
                  <a:pt x="1138" y="4"/>
                </a:lnTo>
                <a:lnTo>
                  <a:pt x="1146" y="4"/>
                </a:lnTo>
                <a:lnTo>
                  <a:pt x="1151" y="4"/>
                </a:lnTo>
                <a:lnTo>
                  <a:pt x="1162" y="4"/>
                </a:lnTo>
                <a:lnTo>
                  <a:pt x="1168" y="5"/>
                </a:lnTo>
                <a:lnTo>
                  <a:pt x="1176" y="5"/>
                </a:lnTo>
                <a:lnTo>
                  <a:pt x="1185" y="5"/>
                </a:lnTo>
                <a:lnTo>
                  <a:pt x="1193" y="5"/>
                </a:lnTo>
                <a:lnTo>
                  <a:pt x="1200" y="5"/>
                </a:lnTo>
                <a:lnTo>
                  <a:pt x="1204" y="5"/>
                </a:lnTo>
                <a:lnTo>
                  <a:pt x="1209" y="5"/>
                </a:lnTo>
                <a:lnTo>
                  <a:pt x="1210" y="5"/>
                </a:lnTo>
                <a:lnTo>
                  <a:pt x="1210" y="6"/>
                </a:lnTo>
                <a:lnTo>
                  <a:pt x="1211" y="7"/>
                </a:lnTo>
                <a:lnTo>
                  <a:pt x="1210" y="8"/>
                </a:lnTo>
                <a:lnTo>
                  <a:pt x="1209" y="8"/>
                </a:lnTo>
                <a:lnTo>
                  <a:pt x="1208" y="9"/>
                </a:lnTo>
                <a:lnTo>
                  <a:pt x="1208" y="10"/>
                </a:lnTo>
                <a:lnTo>
                  <a:pt x="1207" y="10"/>
                </a:lnTo>
                <a:lnTo>
                  <a:pt x="1207" y="11"/>
                </a:lnTo>
                <a:lnTo>
                  <a:pt x="1207" y="13"/>
                </a:lnTo>
                <a:lnTo>
                  <a:pt x="1207" y="14"/>
                </a:lnTo>
                <a:lnTo>
                  <a:pt x="1207" y="15"/>
                </a:lnTo>
                <a:lnTo>
                  <a:pt x="1207" y="16"/>
                </a:lnTo>
                <a:lnTo>
                  <a:pt x="1207" y="17"/>
                </a:lnTo>
                <a:lnTo>
                  <a:pt x="1207" y="18"/>
                </a:lnTo>
                <a:lnTo>
                  <a:pt x="1206" y="19"/>
                </a:lnTo>
                <a:lnTo>
                  <a:pt x="1206" y="21"/>
                </a:lnTo>
                <a:lnTo>
                  <a:pt x="1206" y="22"/>
                </a:lnTo>
                <a:lnTo>
                  <a:pt x="1206" y="23"/>
                </a:lnTo>
                <a:lnTo>
                  <a:pt x="1206" y="24"/>
                </a:lnTo>
                <a:lnTo>
                  <a:pt x="1206" y="26"/>
                </a:lnTo>
                <a:lnTo>
                  <a:pt x="1206" y="30"/>
                </a:lnTo>
                <a:lnTo>
                  <a:pt x="1206" y="31"/>
                </a:lnTo>
                <a:lnTo>
                  <a:pt x="1206" y="32"/>
                </a:lnTo>
                <a:lnTo>
                  <a:pt x="1206" y="33"/>
                </a:lnTo>
                <a:lnTo>
                  <a:pt x="1207" y="33"/>
                </a:lnTo>
                <a:lnTo>
                  <a:pt x="1207" y="34"/>
                </a:lnTo>
                <a:lnTo>
                  <a:pt x="1207" y="36"/>
                </a:lnTo>
                <a:lnTo>
                  <a:pt x="1207" y="38"/>
                </a:lnTo>
                <a:lnTo>
                  <a:pt x="1207" y="39"/>
                </a:lnTo>
                <a:lnTo>
                  <a:pt x="1207" y="41"/>
                </a:lnTo>
                <a:lnTo>
                  <a:pt x="1206" y="41"/>
                </a:lnTo>
                <a:lnTo>
                  <a:pt x="1206" y="42"/>
                </a:lnTo>
                <a:lnTo>
                  <a:pt x="1206" y="43"/>
                </a:lnTo>
                <a:lnTo>
                  <a:pt x="1207" y="44"/>
                </a:lnTo>
                <a:lnTo>
                  <a:pt x="1207" y="46"/>
                </a:lnTo>
                <a:lnTo>
                  <a:pt x="1208" y="46"/>
                </a:lnTo>
                <a:lnTo>
                  <a:pt x="1208" y="47"/>
                </a:lnTo>
                <a:lnTo>
                  <a:pt x="1208" y="48"/>
                </a:lnTo>
                <a:lnTo>
                  <a:pt x="1209" y="50"/>
                </a:lnTo>
                <a:lnTo>
                  <a:pt x="1209" y="51"/>
                </a:lnTo>
                <a:lnTo>
                  <a:pt x="1209" y="52"/>
                </a:lnTo>
                <a:lnTo>
                  <a:pt x="1209" y="54"/>
                </a:lnTo>
                <a:lnTo>
                  <a:pt x="1209" y="55"/>
                </a:lnTo>
                <a:lnTo>
                  <a:pt x="1209" y="56"/>
                </a:lnTo>
                <a:lnTo>
                  <a:pt x="1209" y="57"/>
                </a:lnTo>
                <a:lnTo>
                  <a:pt x="1208" y="57"/>
                </a:lnTo>
                <a:lnTo>
                  <a:pt x="1208" y="58"/>
                </a:lnTo>
                <a:lnTo>
                  <a:pt x="1208" y="60"/>
                </a:lnTo>
                <a:lnTo>
                  <a:pt x="1209" y="60"/>
                </a:lnTo>
                <a:lnTo>
                  <a:pt x="1209" y="61"/>
                </a:lnTo>
                <a:lnTo>
                  <a:pt x="1208" y="63"/>
                </a:lnTo>
                <a:lnTo>
                  <a:pt x="1209" y="63"/>
                </a:lnTo>
                <a:lnTo>
                  <a:pt x="1209" y="65"/>
                </a:lnTo>
                <a:lnTo>
                  <a:pt x="1209" y="66"/>
                </a:lnTo>
                <a:lnTo>
                  <a:pt x="1208" y="66"/>
                </a:lnTo>
                <a:lnTo>
                  <a:pt x="1208" y="67"/>
                </a:lnTo>
                <a:lnTo>
                  <a:pt x="1208" y="68"/>
                </a:lnTo>
                <a:lnTo>
                  <a:pt x="1207" y="69"/>
                </a:lnTo>
                <a:lnTo>
                  <a:pt x="1206" y="69"/>
                </a:lnTo>
                <a:lnTo>
                  <a:pt x="1206" y="71"/>
                </a:lnTo>
                <a:lnTo>
                  <a:pt x="1204" y="71"/>
                </a:lnTo>
                <a:lnTo>
                  <a:pt x="1203" y="74"/>
                </a:lnTo>
                <a:lnTo>
                  <a:pt x="1204" y="75"/>
                </a:lnTo>
                <a:lnTo>
                  <a:pt x="1204" y="76"/>
                </a:lnTo>
                <a:lnTo>
                  <a:pt x="1204" y="79"/>
                </a:lnTo>
                <a:lnTo>
                  <a:pt x="1204" y="80"/>
                </a:lnTo>
                <a:lnTo>
                  <a:pt x="1204" y="81"/>
                </a:lnTo>
                <a:lnTo>
                  <a:pt x="1204" y="83"/>
                </a:lnTo>
                <a:lnTo>
                  <a:pt x="1203" y="84"/>
                </a:lnTo>
                <a:lnTo>
                  <a:pt x="1203" y="86"/>
                </a:lnTo>
                <a:lnTo>
                  <a:pt x="1202" y="90"/>
                </a:lnTo>
                <a:lnTo>
                  <a:pt x="1201" y="96"/>
                </a:lnTo>
                <a:lnTo>
                  <a:pt x="1201" y="97"/>
                </a:lnTo>
                <a:lnTo>
                  <a:pt x="1202" y="98"/>
                </a:lnTo>
                <a:lnTo>
                  <a:pt x="1202" y="99"/>
                </a:lnTo>
                <a:lnTo>
                  <a:pt x="1202" y="100"/>
                </a:lnTo>
                <a:lnTo>
                  <a:pt x="1202" y="101"/>
                </a:lnTo>
                <a:lnTo>
                  <a:pt x="1202" y="103"/>
                </a:lnTo>
                <a:lnTo>
                  <a:pt x="1202" y="106"/>
                </a:lnTo>
                <a:lnTo>
                  <a:pt x="1202" y="107"/>
                </a:lnTo>
                <a:lnTo>
                  <a:pt x="1202" y="108"/>
                </a:lnTo>
                <a:lnTo>
                  <a:pt x="1203" y="108"/>
                </a:lnTo>
                <a:lnTo>
                  <a:pt x="1203" y="109"/>
                </a:lnTo>
                <a:lnTo>
                  <a:pt x="1203" y="110"/>
                </a:lnTo>
                <a:lnTo>
                  <a:pt x="1204" y="111"/>
                </a:lnTo>
                <a:lnTo>
                  <a:pt x="1204" y="113"/>
                </a:lnTo>
                <a:lnTo>
                  <a:pt x="1204" y="114"/>
                </a:lnTo>
                <a:lnTo>
                  <a:pt x="1204" y="115"/>
                </a:lnTo>
                <a:lnTo>
                  <a:pt x="1204" y="116"/>
                </a:lnTo>
                <a:lnTo>
                  <a:pt x="1204" y="117"/>
                </a:lnTo>
                <a:lnTo>
                  <a:pt x="1204" y="119"/>
                </a:lnTo>
                <a:lnTo>
                  <a:pt x="1203" y="122"/>
                </a:lnTo>
                <a:lnTo>
                  <a:pt x="1203" y="123"/>
                </a:lnTo>
                <a:lnTo>
                  <a:pt x="1203" y="124"/>
                </a:lnTo>
                <a:lnTo>
                  <a:pt x="1204" y="125"/>
                </a:lnTo>
                <a:lnTo>
                  <a:pt x="1206" y="126"/>
                </a:lnTo>
                <a:lnTo>
                  <a:pt x="1207" y="127"/>
                </a:lnTo>
                <a:lnTo>
                  <a:pt x="1207" y="128"/>
                </a:lnTo>
                <a:lnTo>
                  <a:pt x="1207" y="130"/>
                </a:lnTo>
                <a:lnTo>
                  <a:pt x="1207" y="131"/>
                </a:lnTo>
                <a:lnTo>
                  <a:pt x="1207" y="133"/>
                </a:lnTo>
                <a:lnTo>
                  <a:pt x="1206" y="134"/>
                </a:lnTo>
                <a:lnTo>
                  <a:pt x="1206" y="135"/>
                </a:lnTo>
                <a:lnTo>
                  <a:pt x="1206" y="136"/>
                </a:lnTo>
                <a:lnTo>
                  <a:pt x="1206" y="138"/>
                </a:lnTo>
                <a:lnTo>
                  <a:pt x="1206" y="139"/>
                </a:lnTo>
                <a:lnTo>
                  <a:pt x="1206" y="140"/>
                </a:lnTo>
                <a:lnTo>
                  <a:pt x="1206" y="143"/>
                </a:lnTo>
                <a:lnTo>
                  <a:pt x="1206" y="144"/>
                </a:lnTo>
                <a:lnTo>
                  <a:pt x="1204" y="144"/>
                </a:lnTo>
                <a:lnTo>
                  <a:pt x="1204" y="146"/>
                </a:lnTo>
                <a:lnTo>
                  <a:pt x="1204" y="147"/>
                </a:lnTo>
                <a:lnTo>
                  <a:pt x="1204" y="148"/>
                </a:lnTo>
                <a:lnTo>
                  <a:pt x="1204" y="149"/>
                </a:lnTo>
                <a:lnTo>
                  <a:pt x="1204" y="150"/>
                </a:lnTo>
                <a:lnTo>
                  <a:pt x="1204" y="151"/>
                </a:lnTo>
                <a:lnTo>
                  <a:pt x="1204" y="152"/>
                </a:lnTo>
                <a:lnTo>
                  <a:pt x="1203" y="152"/>
                </a:lnTo>
                <a:lnTo>
                  <a:pt x="1203" y="153"/>
                </a:lnTo>
                <a:lnTo>
                  <a:pt x="1203" y="155"/>
                </a:lnTo>
                <a:lnTo>
                  <a:pt x="1202" y="155"/>
                </a:lnTo>
                <a:lnTo>
                  <a:pt x="1202" y="156"/>
                </a:lnTo>
                <a:lnTo>
                  <a:pt x="1202" y="157"/>
                </a:lnTo>
                <a:lnTo>
                  <a:pt x="1201" y="158"/>
                </a:lnTo>
                <a:lnTo>
                  <a:pt x="1201" y="160"/>
                </a:lnTo>
                <a:lnTo>
                  <a:pt x="1201" y="161"/>
                </a:lnTo>
                <a:lnTo>
                  <a:pt x="1201" y="163"/>
                </a:lnTo>
                <a:lnTo>
                  <a:pt x="1200" y="166"/>
                </a:lnTo>
                <a:lnTo>
                  <a:pt x="1200" y="168"/>
                </a:lnTo>
                <a:lnTo>
                  <a:pt x="1200" y="169"/>
                </a:lnTo>
                <a:lnTo>
                  <a:pt x="1201" y="172"/>
                </a:lnTo>
                <a:lnTo>
                  <a:pt x="1201" y="173"/>
                </a:lnTo>
                <a:lnTo>
                  <a:pt x="1201" y="174"/>
                </a:lnTo>
                <a:lnTo>
                  <a:pt x="1201" y="175"/>
                </a:lnTo>
                <a:lnTo>
                  <a:pt x="1200" y="176"/>
                </a:lnTo>
                <a:lnTo>
                  <a:pt x="1197" y="177"/>
                </a:lnTo>
                <a:lnTo>
                  <a:pt x="1195" y="178"/>
                </a:lnTo>
                <a:lnTo>
                  <a:pt x="1194" y="180"/>
                </a:lnTo>
                <a:lnTo>
                  <a:pt x="1191" y="180"/>
                </a:lnTo>
                <a:lnTo>
                  <a:pt x="1190" y="185"/>
                </a:lnTo>
                <a:lnTo>
                  <a:pt x="1175" y="238"/>
                </a:lnTo>
                <a:lnTo>
                  <a:pt x="1175" y="252"/>
                </a:lnTo>
                <a:lnTo>
                  <a:pt x="1175" y="258"/>
                </a:lnTo>
                <a:lnTo>
                  <a:pt x="1177" y="259"/>
                </a:lnTo>
                <a:lnTo>
                  <a:pt x="1177" y="260"/>
                </a:lnTo>
                <a:lnTo>
                  <a:pt x="1176" y="261"/>
                </a:lnTo>
                <a:lnTo>
                  <a:pt x="1175" y="264"/>
                </a:lnTo>
                <a:lnTo>
                  <a:pt x="1174" y="265"/>
                </a:lnTo>
                <a:lnTo>
                  <a:pt x="1173" y="266"/>
                </a:lnTo>
                <a:lnTo>
                  <a:pt x="1173" y="268"/>
                </a:lnTo>
                <a:lnTo>
                  <a:pt x="1173" y="269"/>
                </a:lnTo>
                <a:lnTo>
                  <a:pt x="1173" y="273"/>
                </a:lnTo>
                <a:lnTo>
                  <a:pt x="1172" y="274"/>
                </a:lnTo>
                <a:lnTo>
                  <a:pt x="1171" y="276"/>
                </a:lnTo>
                <a:lnTo>
                  <a:pt x="1169" y="278"/>
                </a:lnTo>
                <a:lnTo>
                  <a:pt x="1169" y="281"/>
                </a:lnTo>
                <a:lnTo>
                  <a:pt x="1168" y="283"/>
                </a:lnTo>
                <a:lnTo>
                  <a:pt x="1167" y="284"/>
                </a:lnTo>
                <a:lnTo>
                  <a:pt x="1166" y="287"/>
                </a:lnTo>
                <a:lnTo>
                  <a:pt x="1165" y="290"/>
                </a:lnTo>
                <a:lnTo>
                  <a:pt x="1158" y="290"/>
                </a:lnTo>
                <a:lnTo>
                  <a:pt x="1154" y="293"/>
                </a:lnTo>
                <a:lnTo>
                  <a:pt x="1149" y="299"/>
                </a:lnTo>
                <a:lnTo>
                  <a:pt x="1145" y="305"/>
                </a:lnTo>
                <a:lnTo>
                  <a:pt x="1138" y="314"/>
                </a:lnTo>
                <a:lnTo>
                  <a:pt x="1136" y="318"/>
                </a:lnTo>
                <a:lnTo>
                  <a:pt x="1134" y="319"/>
                </a:lnTo>
                <a:lnTo>
                  <a:pt x="1133" y="320"/>
                </a:lnTo>
                <a:lnTo>
                  <a:pt x="1132" y="322"/>
                </a:lnTo>
                <a:lnTo>
                  <a:pt x="1128" y="327"/>
                </a:lnTo>
                <a:lnTo>
                  <a:pt x="1126" y="331"/>
                </a:lnTo>
                <a:lnTo>
                  <a:pt x="1125" y="336"/>
                </a:lnTo>
                <a:lnTo>
                  <a:pt x="1121" y="340"/>
                </a:lnTo>
                <a:lnTo>
                  <a:pt x="1121" y="342"/>
                </a:lnTo>
                <a:lnTo>
                  <a:pt x="1117" y="348"/>
                </a:lnTo>
                <a:lnTo>
                  <a:pt x="1113" y="351"/>
                </a:lnTo>
                <a:lnTo>
                  <a:pt x="1112" y="354"/>
                </a:lnTo>
                <a:lnTo>
                  <a:pt x="1103" y="366"/>
                </a:lnTo>
                <a:lnTo>
                  <a:pt x="1102" y="368"/>
                </a:lnTo>
                <a:lnTo>
                  <a:pt x="1096" y="370"/>
                </a:lnTo>
                <a:lnTo>
                  <a:pt x="1093" y="373"/>
                </a:lnTo>
                <a:lnTo>
                  <a:pt x="1091" y="376"/>
                </a:lnTo>
                <a:lnTo>
                  <a:pt x="1088" y="379"/>
                </a:lnTo>
                <a:lnTo>
                  <a:pt x="1087" y="382"/>
                </a:lnTo>
                <a:lnTo>
                  <a:pt x="1086" y="385"/>
                </a:lnTo>
                <a:lnTo>
                  <a:pt x="1086" y="387"/>
                </a:lnTo>
                <a:lnTo>
                  <a:pt x="1085" y="389"/>
                </a:lnTo>
                <a:lnTo>
                  <a:pt x="1083" y="391"/>
                </a:lnTo>
                <a:lnTo>
                  <a:pt x="1081" y="397"/>
                </a:lnTo>
                <a:lnTo>
                  <a:pt x="1080" y="399"/>
                </a:lnTo>
                <a:lnTo>
                  <a:pt x="1079" y="400"/>
                </a:lnTo>
                <a:lnTo>
                  <a:pt x="1081" y="400"/>
                </a:lnTo>
                <a:lnTo>
                  <a:pt x="1079" y="401"/>
                </a:lnTo>
                <a:lnTo>
                  <a:pt x="1078" y="402"/>
                </a:lnTo>
                <a:lnTo>
                  <a:pt x="1078" y="403"/>
                </a:lnTo>
                <a:lnTo>
                  <a:pt x="1077" y="404"/>
                </a:lnTo>
                <a:lnTo>
                  <a:pt x="1076" y="406"/>
                </a:lnTo>
                <a:lnTo>
                  <a:pt x="1073" y="407"/>
                </a:lnTo>
                <a:lnTo>
                  <a:pt x="1070" y="407"/>
                </a:lnTo>
                <a:lnTo>
                  <a:pt x="1068" y="408"/>
                </a:lnTo>
                <a:lnTo>
                  <a:pt x="1067" y="409"/>
                </a:lnTo>
                <a:lnTo>
                  <a:pt x="1065" y="409"/>
                </a:lnTo>
                <a:lnTo>
                  <a:pt x="1065" y="410"/>
                </a:lnTo>
                <a:lnTo>
                  <a:pt x="1064" y="410"/>
                </a:lnTo>
                <a:lnTo>
                  <a:pt x="1063" y="410"/>
                </a:lnTo>
                <a:lnTo>
                  <a:pt x="1063" y="411"/>
                </a:lnTo>
                <a:lnTo>
                  <a:pt x="1062" y="411"/>
                </a:lnTo>
                <a:lnTo>
                  <a:pt x="1061" y="411"/>
                </a:lnTo>
                <a:lnTo>
                  <a:pt x="1060" y="411"/>
                </a:lnTo>
                <a:lnTo>
                  <a:pt x="1059" y="411"/>
                </a:lnTo>
                <a:lnTo>
                  <a:pt x="1059" y="412"/>
                </a:lnTo>
                <a:lnTo>
                  <a:pt x="1057" y="412"/>
                </a:lnTo>
                <a:lnTo>
                  <a:pt x="1056" y="412"/>
                </a:lnTo>
                <a:lnTo>
                  <a:pt x="1055" y="412"/>
                </a:lnTo>
                <a:lnTo>
                  <a:pt x="1054" y="412"/>
                </a:lnTo>
                <a:lnTo>
                  <a:pt x="1053" y="412"/>
                </a:lnTo>
                <a:lnTo>
                  <a:pt x="1052" y="412"/>
                </a:lnTo>
                <a:lnTo>
                  <a:pt x="1052" y="411"/>
                </a:lnTo>
                <a:lnTo>
                  <a:pt x="1051" y="411"/>
                </a:lnTo>
                <a:lnTo>
                  <a:pt x="1051" y="410"/>
                </a:lnTo>
                <a:lnTo>
                  <a:pt x="1051" y="409"/>
                </a:lnTo>
                <a:lnTo>
                  <a:pt x="1050" y="408"/>
                </a:lnTo>
                <a:lnTo>
                  <a:pt x="1050" y="407"/>
                </a:lnTo>
                <a:lnTo>
                  <a:pt x="1048" y="407"/>
                </a:lnTo>
                <a:lnTo>
                  <a:pt x="1048" y="406"/>
                </a:lnTo>
                <a:lnTo>
                  <a:pt x="1047" y="406"/>
                </a:lnTo>
                <a:lnTo>
                  <a:pt x="1047" y="404"/>
                </a:lnTo>
                <a:lnTo>
                  <a:pt x="1046" y="404"/>
                </a:lnTo>
                <a:lnTo>
                  <a:pt x="1046" y="403"/>
                </a:lnTo>
                <a:lnTo>
                  <a:pt x="1045" y="403"/>
                </a:lnTo>
                <a:lnTo>
                  <a:pt x="1043" y="403"/>
                </a:lnTo>
                <a:lnTo>
                  <a:pt x="1042" y="403"/>
                </a:lnTo>
                <a:lnTo>
                  <a:pt x="1040" y="403"/>
                </a:lnTo>
                <a:lnTo>
                  <a:pt x="1039" y="403"/>
                </a:lnTo>
                <a:lnTo>
                  <a:pt x="1038" y="404"/>
                </a:lnTo>
                <a:lnTo>
                  <a:pt x="1037" y="406"/>
                </a:lnTo>
                <a:lnTo>
                  <a:pt x="1036" y="406"/>
                </a:lnTo>
                <a:lnTo>
                  <a:pt x="1036" y="407"/>
                </a:lnTo>
                <a:lnTo>
                  <a:pt x="1035" y="407"/>
                </a:lnTo>
                <a:lnTo>
                  <a:pt x="1034" y="408"/>
                </a:lnTo>
                <a:lnTo>
                  <a:pt x="1033" y="408"/>
                </a:lnTo>
                <a:lnTo>
                  <a:pt x="1031" y="409"/>
                </a:lnTo>
                <a:lnTo>
                  <a:pt x="1029" y="409"/>
                </a:lnTo>
                <a:lnTo>
                  <a:pt x="1028" y="409"/>
                </a:lnTo>
                <a:lnTo>
                  <a:pt x="1027" y="409"/>
                </a:lnTo>
                <a:lnTo>
                  <a:pt x="1026" y="409"/>
                </a:lnTo>
                <a:lnTo>
                  <a:pt x="1025" y="409"/>
                </a:lnTo>
                <a:lnTo>
                  <a:pt x="1022" y="408"/>
                </a:lnTo>
                <a:lnTo>
                  <a:pt x="1021" y="408"/>
                </a:lnTo>
                <a:lnTo>
                  <a:pt x="1020" y="408"/>
                </a:lnTo>
                <a:lnTo>
                  <a:pt x="1018" y="409"/>
                </a:lnTo>
                <a:lnTo>
                  <a:pt x="1013" y="409"/>
                </a:lnTo>
                <a:lnTo>
                  <a:pt x="1011" y="408"/>
                </a:lnTo>
                <a:lnTo>
                  <a:pt x="1010" y="408"/>
                </a:lnTo>
                <a:lnTo>
                  <a:pt x="1007" y="409"/>
                </a:lnTo>
                <a:lnTo>
                  <a:pt x="1003" y="409"/>
                </a:lnTo>
                <a:lnTo>
                  <a:pt x="1000" y="409"/>
                </a:lnTo>
                <a:lnTo>
                  <a:pt x="998" y="409"/>
                </a:lnTo>
                <a:lnTo>
                  <a:pt x="996" y="409"/>
                </a:lnTo>
                <a:lnTo>
                  <a:pt x="995" y="409"/>
                </a:lnTo>
                <a:lnTo>
                  <a:pt x="994" y="409"/>
                </a:lnTo>
                <a:lnTo>
                  <a:pt x="993" y="410"/>
                </a:lnTo>
                <a:lnTo>
                  <a:pt x="992" y="410"/>
                </a:lnTo>
                <a:lnTo>
                  <a:pt x="988" y="412"/>
                </a:lnTo>
                <a:lnTo>
                  <a:pt x="987" y="415"/>
                </a:lnTo>
                <a:lnTo>
                  <a:pt x="987" y="418"/>
                </a:lnTo>
                <a:lnTo>
                  <a:pt x="987" y="434"/>
                </a:lnTo>
                <a:lnTo>
                  <a:pt x="987" y="436"/>
                </a:lnTo>
                <a:lnTo>
                  <a:pt x="987" y="444"/>
                </a:lnTo>
                <a:lnTo>
                  <a:pt x="987" y="456"/>
                </a:lnTo>
                <a:lnTo>
                  <a:pt x="987" y="471"/>
                </a:lnTo>
                <a:lnTo>
                  <a:pt x="987" y="493"/>
                </a:lnTo>
                <a:lnTo>
                  <a:pt x="987" y="498"/>
                </a:lnTo>
                <a:lnTo>
                  <a:pt x="987" y="503"/>
                </a:lnTo>
                <a:lnTo>
                  <a:pt x="987" y="511"/>
                </a:lnTo>
                <a:lnTo>
                  <a:pt x="987" y="531"/>
                </a:lnTo>
                <a:lnTo>
                  <a:pt x="987" y="554"/>
                </a:lnTo>
                <a:lnTo>
                  <a:pt x="986" y="583"/>
                </a:lnTo>
                <a:lnTo>
                  <a:pt x="986" y="592"/>
                </a:lnTo>
                <a:lnTo>
                  <a:pt x="986" y="593"/>
                </a:lnTo>
                <a:lnTo>
                  <a:pt x="986" y="598"/>
                </a:lnTo>
                <a:lnTo>
                  <a:pt x="986" y="602"/>
                </a:lnTo>
                <a:lnTo>
                  <a:pt x="986" y="608"/>
                </a:lnTo>
                <a:lnTo>
                  <a:pt x="986" y="612"/>
                </a:lnTo>
                <a:lnTo>
                  <a:pt x="986" y="618"/>
                </a:lnTo>
                <a:lnTo>
                  <a:pt x="986" y="624"/>
                </a:lnTo>
                <a:lnTo>
                  <a:pt x="986" y="630"/>
                </a:lnTo>
                <a:lnTo>
                  <a:pt x="986" y="634"/>
                </a:lnTo>
                <a:lnTo>
                  <a:pt x="986" y="641"/>
                </a:lnTo>
                <a:lnTo>
                  <a:pt x="986" y="642"/>
                </a:lnTo>
                <a:lnTo>
                  <a:pt x="986" y="644"/>
                </a:lnTo>
                <a:lnTo>
                  <a:pt x="986" y="645"/>
                </a:lnTo>
                <a:lnTo>
                  <a:pt x="986" y="648"/>
                </a:lnTo>
                <a:lnTo>
                  <a:pt x="986" y="657"/>
                </a:lnTo>
                <a:lnTo>
                  <a:pt x="986" y="660"/>
                </a:lnTo>
                <a:lnTo>
                  <a:pt x="986" y="688"/>
                </a:lnTo>
                <a:lnTo>
                  <a:pt x="986" y="692"/>
                </a:lnTo>
                <a:lnTo>
                  <a:pt x="986" y="693"/>
                </a:lnTo>
                <a:lnTo>
                  <a:pt x="986" y="702"/>
                </a:lnTo>
                <a:lnTo>
                  <a:pt x="986" y="703"/>
                </a:lnTo>
                <a:lnTo>
                  <a:pt x="986" y="708"/>
                </a:lnTo>
                <a:lnTo>
                  <a:pt x="986" y="709"/>
                </a:lnTo>
                <a:lnTo>
                  <a:pt x="986" y="712"/>
                </a:lnTo>
                <a:lnTo>
                  <a:pt x="986" y="721"/>
                </a:lnTo>
                <a:lnTo>
                  <a:pt x="986" y="725"/>
                </a:lnTo>
                <a:lnTo>
                  <a:pt x="986" y="747"/>
                </a:lnTo>
                <a:lnTo>
                  <a:pt x="986" y="766"/>
                </a:lnTo>
                <a:lnTo>
                  <a:pt x="986" y="768"/>
                </a:lnTo>
                <a:lnTo>
                  <a:pt x="986" y="775"/>
                </a:lnTo>
                <a:lnTo>
                  <a:pt x="986" y="777"/>
                </a:lnTo>
                <a:lnTo>
                  <a:pt x="986" y="786"/>
                </a:lnTo>
                <a:lnTo>
                  <a:pt x="986" y="799"/>
                </a:lnTo>
                <a:lnTo>
                  <a:pt x="986" y="803"/>
                </a:lnTo>
                <a:lnTo>
                  <a:pt x="986" y="804"/>
                </a:lnTo>
                <a:lnTo>
                  <a:pt x="986" y="805"/>
                </a:lnTo>
                <a:lnTo>
                  <a:pt x="986" y="810"/>
                </a:lnTo>
                <a:lnTo>
                  <a:pt x="986" y="816"/>
                </a:lnTo>
                <a:lnTo>
                  <a:pt x="986" y="829"/>
                </a:lnTo>
                <a:lnTo>
                  <a:pt x="995" y="829"/>
                </a:lnTo>
                <a:lnTo>
                  <a:pt x="1002" y="829"/>
                </a:lnTo>
                <a:lnTo>
                  <a:pt x="1003" y="829"/>
                </a:lnTo>
                <a:lnTo>
                  <a:pt x="1028" y="829"/>
                </a:lnTo>
                <a:lnTo>
                  <a:pt x="1031" y="829"/>
                </a:lnTo>
                <a:lnTo>
                  <a:pt x="1039" y="829"/>
                </a:lnTo>
                <a:lnTo>
                  <a:pt x="1052" y="829"/>
                </a:lnTo>
                <a:lnTo>
                  <a:pt x="1057" y="829"/>
                </a:lnTo>
                <a:lnTo>
                  <a:pt x="1061" y="829"/>
                </a:lnTo>
                <a:lnTo>
                  <a:pt x="1065" y="829"/>
                </a:lnTo>
                <a:lnTo>
                  <a:pt x="1067" y="829"/>
                </a:lnTo>
                <a:lnTo>
                  <a:pt x="1070" y="829"/>
                </a:lnTo>
                <a:lnTo>
                  <a:pt x="1088" y="829"/>
                </a:lnTo>
                <a:lnTo>
                  <a:pt x="1099" y="829"/>
                </a:lnTo>
                <a:lnTo>
                  <a:pt x="1106" y="830"/>
                </a:lnTo>
                <a:lnTo>
                  <a:pt x="1132" y="829"/>
                </a:lnTo>
                <a:lnTo>
                  <a:pt x="1137" y="829"/>
                </a:lnTo>
                <a:lnTo>
                  <a:pt x="1147" y="829"/>
                </a:lnTo>
                <a:lnTo>
                  <a:pt x="1157" y="829"/>
                </a:lnTo>
                <a:lnTo>
                  <a:pt x="1163" y="829"/>
                </a:lnTo>
                <a:lnTo>
                  <a:pt x="1163" y="830"/>
                </a:lnTo>
                <a:lnTo>
                  <a:pt x="1164" y="830"/>
                </a:lnTo>
                <a:lnTo>
                  <a:pt x="1166" y="830"/>
                </a:lnTo>
                <a:lnTo>
                  <a:pt x="1168" y="830"/>
                </a:lnTo>
                <a:lnTo>
                  <a:pt x="1176" y="830"/>
                </a:lnTo>
                <a:lnTo>
                  <a:pt x="1178" y="830"/>
                </a:lnTo>
                <a:lnTo>
                  <a:pt x="1180" y="830"/>
                </a:lnTo>
                <a:lnTo>
                  <a:pt x="1181" y="830"/>
                </a:lnTo>
                <a:lnTo>
                  <a:pt x="1183" y="830"/>
                </a:lnTo>
                <a:lnTo>
                  <a:pt x="1185" y="830"/>
                </a:lnTo>
                <a:lnTo>
                  <a:pt x="1188" y="830"/>
                </a:lnTo>
                <a:lnTo>
                  <a:pt x="1191" y="830"/>
                </a:lnTo>
                <a:lnTo>
                  <a:pt x="1193" y="830"/>
                </a:lnTo>
                <a:lnTo>
                  <a:pt x="1195" y="830"/>
                </a:lnTo>
                <a:lnTo>
                  <a:pt x="1202" y="830"/>
                </a:lnTo>
                <a:lnTo>
                  <a:pt x="1203" y="830"/>
                </a:lnTo>
                <a:lnTo>
                  <a:pt x="1204" y="830"/>
                </a:lnTo>
                <a:lnTo>
                  <a:pt x="1206" y="830"/>
                </a:lnTo>
                <a:lnTo>
                  <a:pt x="1207" y="830"/>
                </a:lnTo>
                <a:lnTo>
                  <a:pt x="1208" y="830"/>
                </a:lnTo>
                <a:lnTo>
                  <a:pt x="1220" y="830"/>
                </a:lnTo>
                <a:lnTo>
                  <a:pt x="1228" y="830"/>
                </a:lnTo>
                <a:lnTo>
                  <a:pt x="1235" y="830"/>
                </a:lnTo>
                <a:lnTo>
                  <a:pt x="1237" y="830"/>
                </a:lnTo>
                <a:lnTo>
                  <a:pt x="1238" y="830"/>
                </a:lnTo>
                <a:lnTo>
                  <a:pt x="1240" y="830"/>
                </a:lnTo>
                <a:lnTo>
                  <a:pt x="1241" y="830"/>
                </a:lnTo>
                <a:lnTo>
                  <a:pt x="1243" y="830"/>
                </a:lnTo>
                <a:lnTo>
                  <a:pt x="1244" y="830"/>
                </a:lnTo>
                <a:lnTo>
                  <a:pt x="1245" y="830"/>
                </a:lnTo>
                <a:lnTo>
                  <a:pt x="1246" y="830"/>
                </a:lnTo>
                <a:lnTo>
                  <a:pt x="1247" y="830"/>
                </a:lnTo>
                <a:lnTo>
                  <a:pt x="1251" y="830"/>
                </a:lnTo>
                <a:lnTo>
                  <a:pt x="1263" y="829"/>
                </a:lnTo>
                <a:lnTo>
                  <a:pt x="1268" y="829"/>
                </a:lnTo>
                <a:lnTo>
                  <a:pt x="1289" y="829"/>
                </a:lnTo>
                <a:lnTo>
                  <a:pt x="1294" y="829"/>
                </a:lnTo>
                <a:lnTo>
                  <a:pt x="1295" y="829"/>
                </a:lnTo>
                <a:lnTo>
                  <a:pt x="1298" y="829"/>
                </a:lnTo>
                <a:lnTo>
                  <a:pt x="1300" y="829"/>
                </a:lnTo>
                <a:lnTo>
                  <a:pt x="1303" y="829"/>
                </a:lnTo>
                <a:lnTo>
                  <a:pt x="1315" y="829"/>
                </a:lnTo>
                <a:lnTo>
                  <a:pt x="1319" y="829"/>
                </a:lnTo>
                <a:lnTo>
                  <a:pt x="1320" y="829"/>
                </a:lnTo>
                <a:lnTo>
                  <a:pt x="1323" y="829"/>
                </a:lnTo>
                <a:lnTo>
                  <a:pt x="1324" y="829"/>
                </a:lnTo>
                <a:lnTo>
                  <a:pt x="1327" y="829"/>
                </a:lnTo>
                <a:lnTo>
                  <a:pt x="1328" y="829"/>
                </a:lnTo>
                <a:lnTo>
                  <a:pt x="1331" y="829"/>
                </a:lnTo>
                <a:lnTo>
                  <a:pt x="1332" y="829"/>
                </a:lnTo>
                <a:lnTo>
                  <a:pt x="1333" y="829"/>
                </a:lnTo>
                <a:lnTo>
                  <a:pt x="1335" y="829"/>
                </a:lnTo>
                <a:lnTo>
                  <a:pt x="1336" y="829"/>
                </a:lnTo>
                <a:lnTo>
                  <a:pt x="1338" y="829"/>
                </a:lnTo>
                <a:lnTo>
                  <a:pt x="1339" y="829"/>
                </a:lnTo>
                <a:lnTo>
                  <a:pt x="1340" y="829"/>
                </a:lnTo>
                <a:lnTo>
                  <a:pt x="1341" y="829"/>
                </a:lnTo>
                <a:lnTo>
                  <a:pt x="1342" y="829"/>
                </a:lnTo>
                <a:lnTo>
                  <a:pt x="1345" y="829"/>
                </a:lnTo>
                <a:lnTo>
                  <a:pt x="1350" y="829"/>
                </a:lnTo>
                <a:lnTo>
                  <a:pt x="1352" y="829"/>
                </a:lnTo>
                <a:lnTo>
                  <a:pt x="1354" y="829"/>
                </a:lnTo>
                <a:lnTo>
                  <a:pt x="1357" y="829"/>
                </a:lnTo>
                <a:lnTo>
                  <a:pt x="1362" y="829"/>
                </a:lnTo>
                <a:lnTo>
                  <a:pt x="1371" y="829"/>
                </a:lnTo>
                <a:lnTo>
                  <a:pt x="1391" y="828"/>
                </a:lnTo>
                <a:lnTo>
                  <a:pt x="1399" y="828"/>
                </a:lnTo>
                <a:lnTo>
                  <a:pt x="1400" y="828"/>
                </a:lnTo>
                <a:lnTo>
                  <a:pt x="1401" y="828"/>
                </a:lnTo>
                <a:lnTo>
                  <a:pt x="1402" y="828"/>
                </a:lnTo>
                <a:lnTo>
                  <a:pt x="1404" y="828"/>
                </a:lnTo>
                <a:lnTo>
                  <a:pt x="1405" y="828"/>
                </a:lnTo>
                <a:lnTo>
                  <a:pt x="1415" y="829"/>
                </a:lnTo>
                <a:lnTo>
                  <a:pt x="1416" y="828"/>
                </a:lnTo>
                <a:lnTo>
                  <a:pt x="1417" y="828"/>
                </a:lnTo>
                <a:lnTo>
                  <a:pt x="1421" y="828"/>
                </a:lnTo>
                <a:lnTo>
                  <a:pt x="1423" y="828"/>
                </a:lnTo>
                <a:lnTo>
                  <a:pt x="1425" y="828"/>
                </a:lnTo>
                <a:lnTo>
                  <a:pt x="1427" y="828"/>
                </a:lnTo>
                <a:lnTo>
                  <a:pt x="1428" y="828"/>
                </a:lnTo>
                <a:lnTo>
                  <a:pt x="1431" y="828"/>
                </a:lnTo>
                <a:lnTo>
                  <a:pt x="1432" y="828"/>
                </a:lnTo>
                <a:lnTo>
                  <a:pt x="1433" y="828"/>
                </a:lnTo>
                <a:lnTo>
                  <a:pt x="1434" y="828"/>
                </a:lnTo>
                <a:lnTo>
                  <a:pt x="1435" y="828"/>
                </a:lnTo>
                <a:lnTo>
                  <a:pt x="1436" y="828"/>
                </a:lnTo>
                <a:lnTo>
                  <a:pt x="1439" y="828"/>
                </a:lnTo>
                <a:lnTo>
                  <a:pt x="1440" y="828"/>
                </a:lnTo>
                <a:lnTo>
                  <a:pt x="1442" y="828"/>
                </a:lnTo>
                <a:lnTo>
                  <a:pt x="1450" y="828"/>
                </a:lnTo>
                <a:lnTo>
                  <a:pt x="1452" y="828"/>
                </a:lnTo>
                <a:lnTo>
                  <a:pt x="1453" y="828"/>
                </a:lnTo>
                <a:lnTo>
                  <a:pt x="1454" y="828"/>
                </a:lnTo>
                <a:lnTo>
                  <a:pt x="1456" y="828"/>
                </a:lnTo>
                <a:lnTo>
                  <a:pt x="1459" y="828"/>
                </a:lnTo>
                <a:lnTo>
                  <a:pt x="1467" y="828"/>
                </a:lnTo>
                <a:lnTo>
                  <a:pt x="1470" y="828"/>
                </a:lnTo>
                <a:lnTo>
                  <a:pt x="1471" y="828"/>
                </a:lnTo>
                <a:lnTo>
                  <a:pt x="1473" y="828"/>
                </a:lnTo>
                <a:lnTo>
                  <a:pt x="1473" y="830"/>
                </a:lnTo>
                <a:lnTo>
                  <a:pt x="1473" y="831"/>
                </a:lnTo>
                <a:lnTo>
                  <a:pt x="1473" y="833"/>
                </a:lnTo>
                <a:lnTo>
                  <a:pt x="1473" y="834"/>
                </a:lnTo>
                <a:lnTo>
                  <a:pt x="1476" y="834"/>
                </a:lnTo>
                <a:lnTo>
                  <a:pt x="1478" y="834"/>
                </a:lnTo>
                <a:lnTo>
                  <a:pt x="1479" y="834"/>
                </a:lnTo>
                <a:lnTo>
                  <a:pt x="1480" y="834"/>
                </a:lnTo>
                <a:lnTo>
                  <a:pt x="1484" y="834"/>
                </a:lnTo>
                <a:lnTo>
                  <a:pt x="1490" y="834"/>
                </a:lnTo>
                <a:lnTo>
                  <a:pt x="1491" y="834"/>
                </a:lnTo>
                <a:lnTo>
                  <a:pt x="1492" y="834"/>
                </a:lnTo>
                <a:lnTo>
                  <a:pt x="1493" y="834"/>
                </a:lnTo>
                <a:lnTo>
                  <a:pt x="1494" y="834"/>
                </a:lnTo>
                <a:lnTo>
                  <a:pt x="1495" y="834"/>
                </a:lnTo>
                <a:lnTo>
                  <a:pt x="1497" y="834"/>
                </a:lnTo>
                <a:lnTo>
                  <a:pt x="1505" y="834"/>
                </a:lnTo>
                <a:lnTo>
                  <a:pt x="1514" y="834"/>
                </a:lnTo>
                <a:lnTo>
                  <a:pt x="1535" y="834"/>
                </a:lnTo>
                <a:lnTo>
                  <a:pt x="1546" y="834"/>
                </a:lnTo>
                <a:lnTo>
                  <a:pt x="1553" y="834"/>
                </a:lnTo>
                <a:lnTo>
                  <a:pt x="1573" y="833"/>
                </a:lnTo>
                <a:lnTo>
                  <a:pt x="1586" y="833"/>
                </a:lnTo>
                <a:lnTo>
                  <a:pt x="1602" y="833"/>
                </a:lnTo>
                <a:lnTo>
                  <a:pt x="1620" y="833"/>
                </a:lnTo>
                <a:lnTo>
                  <a:pt x="1623" y="833"/>
                </a:lnTo>
                <a:lnTo>
                  <a:pt x="1624" y="833"/>
                </a:lnTo>
                <a:lnTo>
                  <a:pt x="1626" y="833"/>
                </a:lnTo>
                <a:lnTo>
                  <a:pt x="1632" y="833"/>
                </a:lnTo>
                <a:lnTo>
                  <a:pt x="1634" y="833"/>
                </a:lnTo>
                <a:lnTo>
                  <a:pt x="1637" y="833"/>
                </a:lnTo>
                <a:lnTo>
                  <a:pt x="1637" y="838"/>
                </a:lnTo>
                <a:lnTo>
                  <a:pt x="1638" y="849"/>
                </a:lnTo>
                <a:lnTo>
                  <a:pt x="1638" y="853"/>
                </a:lnTo>
                <a:lnTo>
                  <a:pt x="1638" y="871"/>
                </a:lnTo>
                <a:lnTo>
                  <a:pt x="1638" y="872"/>
                </a:lnTo>
                <a:lnTo>
                  <a:pt x="1638" y="874"/>
                </a:lnTo>
                <a:lnTo>
                  <a:pt x="1638" y="875"/>
                </a:lnTo>
                <a:lnTo>
                  <a:pt x="1638" y="876"/>
                </a:lnTo>
                <a:lnTo>
                  <a:pt x="1638" y="881"/>
                </a:lnTo>
                <a:lnTo>
                  <a:pt x="1638" y="888"/>
                </a:lnTo>
                <a:lnTo>
                  <a:pt x="1638" y="895"/>
                </a:lnTo>
                <a:lnTo>
                  <a:pt x="1638" y="897"/>
                </a:lnTo>
                <a:lnTo>
                  <a:pt x="1639" y="902"/>
                </a:lnTo>
                <a:lnTo>
                  <a:pt x="1639" y="908"/>
                </a:lnTo>
                <a:lnTo>
                  <a:pt x="1639" y="910"/>
                </a:lnTo>
                <a:lnTo>
                  <a:pt x="1639" y="912"/>
                </a:lnTo>
                <a:lnTo>
                  <a:pt x="1639" y="916"/>
                </a:lnTo>
                <a:lnTo>
                  <a:pt x="1639" y="918"/>
                </a:lnTo>
                <a:lnTo>
                  <a:pt x="1639" y="919"/>
                </a:lnTo>
                <a:lnTo>
                  <a:pt x="1639" y="921"/>
                </a:lnTo>
                <a:lnTo>
                  <a:pt x="1639" y="922"/>
                </a:lnTo>
                <a:lnTo>
                  <a:pt x="1639" y="926"/>
                </a:lnTo>
                <a:lnTo>
                  <a:pt x="1639" y="927"/>
                </a:lnTo>
                <a:lnTo>
                  <a:pt x="1639" y="928"/>
                </a:lnTo>
                <a:lnTo>
                  <a:pt x="1640" y="931"/>
                </a:lnTo>
                <a:lnTo>
                  <a:pt x="1640" y="933"/>
                </a:lnTo>
                <a:lnTo>
                  <a:pt x="1639" y="934"/>
                </a:lnTo>
                <a:lnTo>
                  <a:pt x="1639" y="935"/>
                </a:lnTo>
                <a:lnTo>
                  <a:pt x="1639" y="937"/>
                </a:lnTo>
                <a:lnTo>
                  <a:pt x="1639" y="938"/>
                </a:lnTo>
                <a:lnTo>
                  <a:pt x="1639" y="939"/>
                </a:lnTo>
                <a:lnTo>
                  <a:pt x="1639" y="952"/>
                </a:lnTo>
                <a:lnTo>
                  <a:pt x="1639" y="958"/>
                </a:lnTo>
                <a:lnTo>
                  <a:pt x="1639" y="969"/>
                </a:lnTo>
                <a:lnTo>
                  <a:pt x="1640" y="986"/>
                </a:lnTo>
                <a:lnTo>
                  <a:pt x="1640" y="993"/>
                </a:lnTo>
                <a:lnTo>
                  <a:pt x="1640" y="994"/>
                </a:lnTo>
                <a:lnTo>
                  <a:pt x="1640" y="995"/>
                </a:lnTo>
                <a:lnTo>
                  <a:pt x="1640" y="997"/>
                </a:lnTo>
                <a:lnTo>
                  <a:pt x="1647" y="997"/>
                </a:lnTo>
                <a:lnTo>
                  <a:pt x="1663" y="997"/>
                </a:lnTo>
                <a:lnTo>
                  <a:pt x="1664" y="997"/>
                </a:lnTo>
                <a:lnTo>
                  <a:pt x="1666" y="997"/>
                </a:lnTo>
                <a:lnTo>
                  <a:pt x="1687" y="997"/>
                </a:lnTo>
                <a:lnTo>
                  <a:pt x="1707" y="997"/>
                </a:lnTo>
                <a:lnTo>
                  <a:pt x="1711" y="996"/>
                </a:lnTo>
                <a:lnTo>
                  <a:pt x="1715" y="996"/>
                </a:lnTo>
                <a:lnTo>
                  <a:pt x="1721" y="996"/>
                </a:lnTo>
                <a:lnTo>
                  <a:pt x="1723" y="996"/>
                </a:lnTo>
                <a:lnTo>
                  <a:pt x="1726" y="996"/>
                </a:lnTo>
                <a:lnTo>
                  <a:pt x="1734" y="996"/>
                </a:lnTo>
                <a:lnTo>
                  <a:pt x="1735" y="996"/>
                </a:lnTo>
                <a:lnTo>
                  <a:pt x="1736" y="996"/>
                </a:lnTo>
                <a:lnTo>
                  <a:pt x="1741" y="996"/>
                </a:lnTo>
                <a:lnTo>
                  <a:pt x="1752" y="996"/>
                </a:lnTo>
                <a:lnTo>
                  <a:pt x="1753" y="996"/>
                </a:lnTo>
                <a:lnTo>
                  <a:pt x="1755" y="996"/>
                </a:lnTo>
                <a:lnTo>
                  <a:pt x="1761" y="996"/>
                </a:lnTo>
                <a:lnTo>
                  <a:pt x="1767" y="996"/>
                </a:lnTo>
                <a:lnTo>
                  <a:pt x="1778" y="996"/>
                </a:lnTo>
                <a:lnTo>
                  <a:pt x="1779" y="996"/>
                </a:lnTo>
                <a:lnTo>
                  <a:pt x="1784" y="996"/>
                </a:lnTo>
                <a:lnTo>
                  <a:pt x="1788" y="996"/>
                </a:lnTo>
                <a:lnTo>
                  <a:pt x="1789" y="996"/>
                </a:lnTo>
                <a:lnTo>
                  <a:pt x="1790" y="995"/>
                </a:lnTo>
                <a:lnTo>
                  <a:pt x="1794" y="995"/>
                </a:lnTo>
                <a:lnTo>
                  <a:pt x="1796" y="995"/>
                </a:lnTo>
                <a:lnTo>
                  <a:pt x="1797" y="995"/>
                </a:lnTo>
                <a:lnTo>
                  <a:pt x="1798" y="995"/>
                </a:lnTo>
                <a:lnTo>
                  <a:pt x="1799" y="995"/>
                </a:lnTo>
                <a:lnTo>
                  <a:pt x="1802" y="995"/>
                </a:lnTo>
                <a:lnTo>
                  <a:pt x="1804" y="995"/>
                </a:lnTo>
                <a:lnTo>
                  <a:pt x="1809" y="995"/>
                </a:lnTo>
                <a:lnTo>
                  <a:pt x="1812" y="995"/>
                </a:lnTo>
                <a:lnTo>
                  <a:pt x="1814" y="995"/>
                </a:lnTo>
                <a:lnTo>
                  <a:pt x="1819" y="995"/>
                </a:lnTo>
                <a:lnTo>
                  <a:pt x="1824" y="995"/>
                </a:lnTo>
                <a:lnTo>
                  <a:pt x="1829" y="995"/>
                </a:lnTo>
                <a:lnTo>
                  <a:pt x="1830" y="995"/>
                </a:lnTo>
                <a:lnTo>
                  <a:pt x="1832" y="995"/>
                </a:lnTo>
                <a:lnTo>
                  <a:pt x="1835" y="995"/>
                </a:lnTo>
                <a:lnTo>
                  <a:pt x="1839" y="995"/>
                </a:lnTo>
                <a:lnTo>
                  <a:pt x="1840" y="995"/>
                </a:lnTo>
                <a:lnTo>
                  <a:pt x="1842" y="995"/>
                </a:lnTo>
                <a:lnTo>
                  <a:pt x="1844" y="995"/>
                </a:lnTo>
                <a:lnTo>
                  <a:pt x="1845" y="995"/>
                </a:lnTo>
                <a:lnTo>
                  <a:pt x="1848" y="994"/>
                </a:lnTo>
                <a:lnTo>
                  <a:pt x="1850" y="995"/>
                </a:lnTo>
                <a:lnTo>
                  <a:pt x="1850" y="994"/>
                </a:lnTo>
                <a:lnTo>
                  <a:pt x="1853" y="994"/>
                </a:lnTo>
                <a:lnTo>
                  <a:pt x="1855" y="994"/>
                </a:lnTo>
                <a:lnTo>
                  <a:pt x="1856" y="994"/>
                </a:lnTo>
                <a:lnTo>
                  <a:pt x="1864" y="994"/>
                </a:lnTo>
                <a:lnTo>
                  <a:pt x="1865" y="994"/>
                </a:lnTo>
                <a:lnTo>
                  <a:pt x="1866" y="994"/>
                </a:lnTo>
                <a:lnTo>
                  <a:pt x="1868" y="994"/>
                </a:lnTo>
                <a:lnTo>
                  <a:pt x="1870" y="994"/>
                </a:lnTo>
                <a:lnTo>
                  <a:pt x="1873" y="994"/>
                </a:lnTo>
                <a:lnTo>
                  <a:pt x="1875" y="994"/>
                </a:lnTo>
                <a:lnTo>
                  <a:pt x="1876" y="994"/>
                </a:lnTo>
                <a:lnTo>
                  <a:pt x="1878" y="994"/>
                </a:lnTo>
                <a:lnTo>
                  <a:pt x="1879" y="994"/>
                </a:lnTo>
                <a:lnTo>
                  <a:pt x="1880" y="994"/>
                </a:lnTo>
                <a:lnTo>
                  <a:pt x="1881" y="994"/>
                </a:lnTo>
                <a:lnTo>
                  <a:pt x="1884" y="994"/>
                </a:lnTo>
                <a:lnTo>
                  <a:pt x="1885" y="994"/>
                </a:lnTo>
                <a:lnTo>
                  <a:pt x="1888" y="994"/>
                </a:lnTo>
                <a:lnTo>
                  <a:pt x="1893" y="994"/>
                </a:lnTo>
                <a:lnTo>
                  <a:pt x="1904" y="994"/>
                </a:lnTo>
                <a:lnTo>
                  <a:pt x="1908" y="993"/>
                </a:lnTo>
                <a:lnTo>
                  <a:pt x="1914" y="993"/>
                </a:lnTo>
                <a:lnTo>
                  <a:pt x="1923" y="993"/>
                </a:lnTo>
                <a:lnTo>
                  <a:pt x="1925" y="993"/>
                </a:lnTo>
                <a:lnTo>
                  <a:pt x="1926" y="993"/>
                </a:lnTo>
                <a:lnTo>
                  <a:pt x="1927" y="993"/>
                </a:lnTo>
                <a:lnTo>
                  <a:pt x="1928" y="993"/>
                </a:lnTo>
                <a:lnTo>
                  <a:pt x="1936" y="993"/>
                </a:lnTo>
                <a:lnTo>
                  <a:pt x="1942" y="993"/>
                </a:lnTo>
                <a:lnTo>
                  <a:pt x="1945" y="993"/>
                </a:lnTo>
                <a:lnTo>
                  <a:pt x="1961" y="992"/>
                </a:lnTo>
                <a:lnTo>
                  <a:pt x="1965" y="992"/>
                </a:lnTo>
                <a:lnTo>
                  <a:pt x="1967" y="992"/>
                </a:lnTo>
                <a:lnTo>
                  <a:pt x="1984" y="992"/>
                </a:lnTo>
                <a:lnTo>
                  <a:pt x="1985" y="992"/>
                </a:lnTo>
                <a:lnTo>
                  <a:pt x="1988" y="992"/>
                </a:lnTo>
                <a:lnTo>
                  <a:pt x="2000" y="992"/>
                </a:lnTo>
                <a:lnTo>
                  <a:pt x="2015" y="992"/>
                </a:lnTo>
                <a:lnTo>
                  <a:pt x="2019" y="992"/>
                </a:lnTo>
                <a:lnTo>
                  <a:pt x="2023" y="992"/>
                </a:lnTo>
                <a:lnTo>
                  <a:pt x="2028" y="992"/>
                </a:lnTo>
                <a:lnTo>
                  <a:pt x="2043" y="992"/>
                </a:lnTo>
                <a:lnTo>
                  <a:pt x="2047" y="992"/>
                </a:lnTo>
                <a:lnTo>
                  <a:pt x="2052" y="992"/>
                </a:lnTo>
                <a:lnTo>
                  <a:pt x="2060" y="992"/>
                </a:lnTo>
                <a:lnTo>
                  <a:pt x="2064" y="992"/>
                </a:lnTo>
                <a:lnTo>
                  <a:pt x="2066" y="992"/>
                </a:lnTo>
                <a:lnTo>
                  <a:pt x="2080" y="992"/>
                </a:lnTo>
                <a:lnTo>
                  <a:pt x="2088" y="991"/>
                </a:lnTo>
                <a:lnTo>
                  <a:pt x="2103" y="991"/>
                </a:lnTo>
                <a:lnTo>
                  <a:pt x="2108" y="991"/>
                </a:lnTo>
                <a:lnTo>
                  <a:pt x="2109" y="991"/>
                </a:lnTo>
                <a:lnTo>
                  <a:pt x="2113" y="991"/>
                </a:lnTo>
                <a:lnTo>
                  <a:pt x="2118" y="991"/>
                </a:lnTo>
                <a:lnTo>
                  <a:pt x="2126" y="991"/>
                </a:lnTo>
                <a:lnTo>
                  <a:pt x="2132" y="991"/>
                </a:lnTo>
                <a:lnTo>
                  <a:pt x="2133" y="991"/>
                </a:lnTo>
                <a:lnTo>
                  <a:pt x="2134" y="991"/>
                </a:lnTo>
                <a:lnTo>
                  <a:pt x="2137" y="991"/>
                </a:lnTo>
                <a:lnTo>
                  <a:pt x="2143" y="991"/>
                </a:lnTo>
                <a:lnTo>
                  <a:pt x="2144" y="991"/>
                </a:lnTo>
                <a:lnTo>
                  <a:pt x="2146" y="991"/>
                </a:lnTo>
                <a:lnTo>
                  <a:pt x="2148" y="991"/>
                </a:lnTo>
                <a:lnTo>
                  <a:pt x="2151" y="991"/>
                </a:lnTo>
                <a:lnTo>
                  <a:pt x="2152" y="991"/>
                </a:lnTo>
                <a:lnTo>
                  <a:pt x="2153" y="991"/>
                </a:lnTo>
                <a:lnTo>
                  <a:pt x="2155" y="991"/>
                </a:lnTo>
                <a:lnTo>
                  <a:pt x="2163" y="991"/>
                </a:lnTo>
                <a:lnTo>
                  <a:pt x="2181" y="991"/>
                </a:lnTo>
                <a:lnTo>
                  <a:pt x="2183" y="991"/>
                </a:lnTo>
                <a:lnTo>
                  <a:pt x="2185" y="991"/>
                </a:lnTo>
                <a:lnTo>
                  <a:pt x="2198" y="991"/>
                </a:lnTo>
                <a:lnTo>
                  <a:pt x="2200" y="991"/>
                </a:lnTo>
                <a:lnTo>
                  <a:pt x="2206" y="989"/>
                </a:lnTo>
                <a:lnTo>
                  <a:pt x="2208" y="989"/>
                </a:lnTo>
                <a:lnTo>
                  <a:pt x="2213" y="989"/>
                </a:lnTo>
                <a:lnTo>
                  <a:pt x="2217" y="989"/>
                </a:lnTo>
                <a:lnTo>
                  <a:pt x="2226" y="989"/>
                </a:lnTo>
                <a:lnTo>
                  <a:pt x="2236" y="989"/>
                </a:lnTo>
                <a:lnTo>
                  <a:pt x="2236" y="991"/>
                </a:lnTo>
                <a:lnTo>
                  <a:pt x="2237" y="989"/>
                </a:lnTo>
                <a:lnTo>
                  <a:pt x="2247" y="989"/>
                </a:lnTo>
                <a:lnTo>
                  <a:pt x="2253" y="989"/>
                </a:lnTo>
                <a:lnTo>
                  <a:pt x="2255" y="989"/>
                </a:lnTo>
                <a:lnTo>
                  <a:pt x="2268" y="989"/>
                </a:lnTo>
                <a:lnTo>
                  <a:pt x="2293" y="989"/>
                </a:lnTo>
                <a:lnTo>
                  <a:pt x="2304" y="989"/>
                </a:lnTo>
                <a:lnTo>
                  <a:pt x="2313" y="988"/>
                </a:lnTo>
                <a:lnTo>
                  <a:pt x="2314" y="989"/>
                </a:lnTo>
                <a:lnTo>
                  <a:pt x="2320" y="989"/>
                </a:lnTo>
                <a:lnTo>
                  <a:pt x="2327" y="989"/>
                </a:lnTo>
                <a:lnTo>
                  <a:pt x="2332" y="989"/>
                </a:lnTo>
                <a:lnTo>
                  <a:pt x="2338" y="989"/>
                </a:lnTo>
                <a:lnTo>
                  <a:pt x="2339" y="989"/>
                </a:lnTo>
                <a:lnTo>
                  <a:pt x="2349" y="989"/>
                </a:lnTo>
                <a:lnTo>
                  <a:pt x="2355" y="989"/>
                </a:lnTo>
                <a:lnTo>
                  <a:pt x="2383" y="989"/>
                </a:lnTo>
                <a:lnTo>
                  <a:pt x="2384" y="989"/>
                </a:lnTo>
                <a:lnTo>
                  <a:pt x="2400" y="989"/>
                </a:lnTo>
                <a:lnTo>
                  <a:pt x="2401" y="989"/>
                </a:lnTo>
                <a:lnTo>
                  <a:pt x="2402" y="989"/>
                </a:lnTo>
                <a:lnTo>
                  <a:pt x="2403" y="989"/>
                </a:lnTo>
                <a:lnTo>
                  <a:pt x="2405" y="989"/>
                </a:lnTo>
                <a:lnTo>
                  <a:pt x="2407" y="989"/>
                </a:lnTo>
                <a:lnTo>
                  <a:pt x="2410" y="989"/>
                </a:lnTo>
                <a:lnTo>
                  <a:pt x="2413" y="989"/>
                </a:lnTo>
                <a:lnTo>
                  <a:pt x="2415" y="989"/>
                </a:lnTo>
                <a:lnTo>
                  <a:pt x="2417" y="989"/>
                </a:lnTo>
                <a:lnTo>
                  <a:pt x="2419" y="989"/>
                </a:lnTo>
                <a:lnTo>
                  <a:pt x="2422" y="989"/>
                </a:lnTo>
                <a:lnTo>
                  <a:pt x="2423" y="989"/>
                </a:lnTo>
                <a:lnTo>
                  <a:pt x="2424" y="989"/>
                </a:lnTo>
                <a:lnTo>
                  <a:pt x="2426" y="989"/>
                </a:lnTo>
                <a:lnTo>
                  <a:pt x="2428" y="989"/>
                </a:lnTo>
                <a:lnTo>
                  <a:pt x="2432" y="989"/>
                </a:lnTo>
                <a:lnTo>
                  <a:pt x="2433" y="989"/>
                </a:lnTo>
                <a:lnTo>
                  <a:pt x="2436" y="989"/>
                </a:lnTo>
                <a:lnTo>
                  <a:pt x="2439" y="989"/>
                </a:lnTo>
                <a:lnTo>
                  <a:pt x="2441" y="989"/>
                </a:lnTo>
                <a:lnTo>
                  <a:pt x="2443" y="989"/>
                </a:lnTo>
                <a:lnTo>
                  <a:pt x="2445" y="989"/>
                </a:lnTo>
                <a:lnTo>
                  <a:pt x="2448" y="989"/>
                </a:lnTo>
                <a:lnTo>
                  <a:pt x="2469" y="988"/>
                </a:lnTo>
                <a:lnTo>
                  <a:pt x="2483" y="988"/>
                </a:lnTo>
                <a:lnTo>
                  <a:pt x="2541" y="987"/>
                </a:lnTo>
                <a:lnTo>
                  <a:pt x="2562" y="987"/>
                </a:lnTo>
                <a:lnTo>
                  <a:pt x="2582" y="987"/>
                </a:lnTo>
                <a:lnTo>
                  <a:pt x="2620" y="986"/>
                </a:lnTo>
                <a:lnTo>
                  <a:pt x="2626" y="986"/>
                </a:lnTo>
                <a:lnTo>
                  <a:pt x="2629" y="986"/>
                </a:lnTo>
                <a:lnTo>
                  <a:pt x="2632" y="986"/>
                </a:lnTo>
                <a:lnTo>
                  <a:pt x="2641" y="986"/>
                </a:lnTo>
                <a:lnTo>
                  <a:pt x="2651" y="986"/>
                </a:lnTo>
                <a:lnTo>
                  <a:pt x="2653" y="986"/>
                </a:lnTo>
                <a:lnTo>
                  <a:pt x="2665" y="986"/>
                </a:lnTo>
                <a:lnTo>
                  <a:pt x="2679" y="986"/>
                </a:lnTo>
                <a:lnTo>
                  <a:pt x="2681" y="986"/>
                </a:lnTo>
                <a:lnTo>
                  <a:pt x="2682" y="986"/>
                </a:lnTo>
                <a:lnTo>
                  <a:pt x="2685" y="986"/>
                </a:lnTo>
                <a:lnTo>
                  <a:pt x="2686" y="986"/>
                </a:lnTo>
                <a:lnTo>
                  <a:pt x="2689" y="986"/>
                </a:lnTo>
                <a:lnTo>
                  <a:pt x="2694" y="986"/>
                </a:lnTo>
                <a:lnTo>
                  <a:pt x="2696" y="986"/>
                </a:lnTo>
                <a:lnTo>
                  <a:pt x="2705" y="986"/>
                </a:lnTo>
                <a:lnTo>
                  <a:pt x="2712" y="986"/>
                </a:lnTo>
                <a:lnTo>
                  <a:pt x="2728" y="986"/>
                </a:lnTo>
                <a:lnTo>
                  <a:pt x="2730" y="986"/>
                </a:lnTo>
                <a:lnTo>
                  <a:pt x="2734" y="986"/>
                </a:lnTo>
                <a:lnTo>
                  <a:pt x="2736" y="986"/>
                </a:lnTo>
                <a:lnTo>
                  <a:pt x="2739" y="986"/>
                </a:lnTo>
                <a:lnTo>
                  <a:pt x="2779" y="985"/>
                </a:lnTo>
                <a:lnTo>
                  <a:pt x="2793" y="985"/>
                </a:lnTo>
                <a:lnTo>
                  <a:pt x="2794" y="985"/>
                </a:lnTo>
                <a:lnTo>
                  <a:pt x="2798" y="985"/>
                </a:lnTo>
                <a:lnTo>
                  <a:pt x="2799" y="985"/>
                </a:lnTo>
                <a:lnTo>
                  <a:pt x="2825" y="986"/>
                </a:lnTo>
                <a:lnTo>
                  <a:pt x="2903" y="986"/>
                </a:lnTo>
                <a:lnTo>
                  <a:pt x="2928" y="986"/>
                </a:lnTo>
                <a:lnTo>
                  <a:pt x="2929" y="985"/>
                </a:lnTo>
                <a:lnTo>
                  <a:pt x="2943" y="985"/>
                </a:lnTo>
                <a:lnTo>
                  <a:pt x="2981" y="985"/>
                </a:lnTo>
                <a:lnTo>
                  <a:pt x="2994" y="984"/>
                </a:lnTo>
                <a:lnTo>
                  <a:pt x="2996" y="984"/>
                </a:lnTo>
                <a:lnTo>
                  <a:pt x="3001" y="985"/>
                </a:lnTo>
                <a:lnTo>
                  <a:pt x="3003" y="985"/>
                </a:lnTo>
                <a:lnTo>
                  <a:pt x="3014" y="984"/>
                </a:lnTo>
                <a:lnTo>
                  <a:pt x="3049" y="984"/>
                </a:lnTo>
                <a:lnTo>
                  <a:pt x="3061" y="984"/>
                </a:lnTo>
                <a:lnTo>
                  <a:pt x="3062" y="984"/>
                </a:lnTo>
                <a:lnTo>
                  <a:pt x="3064" y="984"/>
                </a:lnTo>
                <a:lnTo>
                  <a:pt x="3082" y="984"/>
                </a:lnTo>
                <a:lnTo>
                  <a:pt x="3115" y="985"/>
                </a:lnTo>
                <a:lnTo>
                  <a:pt x="3135" y="985"/>
                </a:lnTo>
                <a:lnTo>
                  <a:pt x="3152" y="985"/>
                </a:lnTo>
                <a:lnTo>
                  <a:pt x="3168" y="985"/>
                </a:lnTo>
                <a:lnTo>
                  <a:pt x="3214" y="985"/>
                </a:lnTo>
                <a:lnTo>
                  <a:pt x="3229" y="985"/>
                </a:lnTo>
                <a:lnTo>
                  <a:pt x="3239" y="985"/>
                </a:lnTo>
                <a:lnTo>
                  <a:pt x="3242" y="985"/>
                </a:lnTo>
                <a:lnTo>
                  <a:pt x="3266" y="984"/>
                </a:lnTo>
                <a:lnTo>
                  <a:pt x="3269" y="984"/>
                </a:lnTo>
                <a:lnTo>
                  <a:pt x="3279" y="984"/>
                </a:lnTo>
                <a:lnTo>
                  <a:pt x="3283" y="983"/>
                </a:lnTo>
                <a:lnTo>
                  <a:pt x="3288" y="983"/>
                </a:lnTo>
                <a:lnTo>
                  <a:pt x="3289" y="983"/>
                </a:lnTo>
                <a:lnTo>
                  <a:pt x="3299" y="984"/>
                </a:lnTo>
                <a:lnTo>
                  <a:pt x="3302" y="984"/>
                </a:lnTo>
                <a:lnTo>
                  <a:pt x="3304" y="984"/>
                </a:lnTo>
                <a:lnTo>
                  <a:pt x="3308" y="984"/>
                </a:lnTo>
                <a:lnTo>
                  <a:pt x="3324" y="984"/>
                </a:lnTo>
                <a:lnTo>
                  <a:pt x="3329" y="984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4" name="Freeform 705">
            <a:extLst>
              <a:ext uri="{FF2B5EF4-FFF2-40B4-BE49-F238E27FC236}">
                <a16:creationId xmlns:a16="http://schemas.microsoft.com/office/drawing/2014/main" id="{09124270-2697-A7A6-7DCE-879E9DDFA0D3}"/>
              </a:ext>
            </a:extLst>
          </p:cNvPr>
          <p:cNvSpPr>
            <a:spLocks noEditPoints="1"/>
          </p:cNvSpPr>
          <p:nvPr/>
        </p:nvSpPr>
        <p:spPr bwMode="auto">
          <a:xfrm>
            <a:off x="2367170" y="2690531"/>
            <a:ext cx="2129034" cy="1963659"/>
          </a:xfrm>
          <a:custGeom>
            <a:avLst/>
            <a:gdLst>
              <a:gd name="T0" fmla="*/ 1391 w 1635"/>
              <a:gd name="T1" fmla="*/ 1104 h 1508"/>
              <a:gd name="T2" fmla="*/ 1479 w 1635"/>
              <a:gd name="T3" fmla="*/ 1090 h 1508"/>
              <a:gd name="T4" fmla="*/ 1388 w 1635"/>
              <a:gd name="T5" fmla="*/ 736 h 1508"/>
              <a:gd name="T6" fmla="*/ 733 w 1635"/>
              <a:gd name="T7" fmla="*/ 563 h 1508"/>
              <a:gd name="T8" fmla="*/ 684 w 1635"/>
              <a:gd name="T9" fmla="*/ 590 h 1508"/>
              <a:gd name="T10" fmla="*/ 636 w 1635"/>
              <a:gd name="T11" fmla="*/ 632 h 1508"/>
              <a:gd name="T12" fmla="*/ 487 w 1635"/>
              <a:gd name="T13" fmla="*/ 610 h 1508"/>
              <a:gd name="T14" fmla="*/ 471 w 1635"/>
              <a:gd name="T15" fmla="*/ 663 h 1508"/>
              <a:gd name="T16" fmla="*/ 346 w 1635"/>
              <a:gd name="T17" fmla="*/ 796 h 1508"/>
              <a:gd name="T18" fmla="*/ 350 w 1635"/>
              <a:gd name="T19" fmla="*/ 919 h 1508"/>
              <a:gd name="T20" fmla="*/ 163 w 1635"/>
              <a:gd name="T21" fmla="*/ 898 h 1508"/>
              <a:gd name="T22" fmla="*/ 160 w 1635"/>
              <a:gd name="T23" fmla="*/ 758 h 1508"/>
              <a:gd name="T24" fmla="*/ 104 w 1635"/>
              <a:gd name="T25" fmla="*/ 619 h 1508"/>
              <a:gd name="T26" fmla="*/ 158 w 1635"/>
              <a:gd name="T27" fmla="*/ 482 h 1508"/>
              <a:gd name="T28" fmla="*/ 304 w 1635"/>
              <a:gd name="T29" fmla="*/ 454 h 1508"/>
              <a:gd name="T30" fmla="*/ 322 w 1635"/>
              <a:gd name="T31" fmla="*/ 422 h 1508"/>
              <a:gd name="T32" fmla="*/ 376 w 1635"/>
              <a:gd name="T33" fmla="*/ 392 h 1508"/>
              <a:gd name="T34" fmla="*/ 453 w 1635"/>
              <a:gd name="T35" fmla="*/ 411 h 1508"/>
              <a:gd name="T36" fmla="*/ 453 w 1635"/>
              <a:gd name="T37" fmla="*/ 385 h 1508"/>
              <a:gd name="T38" fmla="*/ 340 w 1635"/>
              <a:gd name="T39" fmla="*/ 351 h 1508"/>
              <a:gd name="T40" fmla="*/ 365 w 1635"/>
              <a:gd name="T41" fmla="*/ 206 h 1508"/>
              <a:gd name="T42" fmla="*/ 353 w 1635"/>
              <a:gd name="T43" fmla="*/ 205 h 1508"/>
              <a:gd name="T44" fmla="*/ 288 w 1635"/>
              <a:gd name="T45" fmla="*/ 57 h 1508"/>
              <a:gd name="T46" fmla="*/ 376 w 1635"/>
              <a:gd name="T47" fmla="*/ 12 h 1508"/>
              <a:gd name="T48" fmla="*/ 449 w 1635"/>
              <a:gd name="T49" fmla="*/ 92 h 1508"/>
              <a:gd name="T50" fmla="*/ 457 w 1635"/>
              <a:gd name="T51" fmla="*/ 105 h 1508"/>
              <a:gd name="T52" fmla="*/ 513 w 1635"/>
              <a:gd name="T53" fmla="*/ 217 h 1508"/>
              <a:gd name="T54" fmla="*/ 564 w 1635"/>
              <a:gd name="T55" fmla="*/ 144 h 1508"/>
              <a:gd name="T56" fmla="*/ 646 w 1635"/>
              <a:gd name="T57" fmla="*/ 133 h 1508"/>
              <a:gd name="T58" fmla="*/ 748 w 1635"/>
              <a:gd name="T59" fmla="*/ 227 h 1508"/>
              <a:gd name="T60" fmla="*/ 850 w 1635"/>
              <a:gd name="T61" fmla="*/ 201 h 1508"/>
              <a:gd name="T62" fmla="*/ 940 w 1635"/>
              <a:gd name="T63" fmla="*/ 311 h 1508"/>
              <a:gd name="T64" fmla="*/ 986 w 1635"/>
              <a:gd name="T65" fmla="*/ 357 h 1508"/>
              <a:gd name="T66" fmla="*/ 1073 w 1635"/>
              <a:gd name="T67" fmla="*/ 461 h 1508"/>
              <a:gd name="T68" fmla="*/ 1046 w 1635"/>
              <a:gd name="T69" fmla="*/ 645 h 1508"/>
              <a:gd name="T70" fmla="*/ 1065 w 1635"/>
              <a:gd name="T71" fmla="*/ 757 h 1508"/>
              <a:gd name="T72" fmla="*/ 1151 w 1635"/>
              <a:gd name="T73" fmla="*/ 841 h 1508"/>
              <a:gd name="T74" fmla="*/ 1386 w 1635"/>
              <a:gd name="T75" fmla="*/ 748 h 1508"/>
              <a:gd name="T76" fmla="*/ 1293 w 1635"/>
              <a:gd name="T77" fmla="*/ 922 h 1508"/>
              <a:gd name="T78" fmla="*/ 1385 w 1635"/>
              <a:gd name="T79" fmla="*/ 1128 h 1508"/>
              <a:gd name="T80" fmla="*/ 1331 w 1635"/>
              <a:gd name="T81" fmla="*/ 1297 h 1508"/>
              <a:gd name="T82" fmla="*/ 1287 w 1635"/>
              <a:gd name="T83" fmla="*/ 1508 h 1508"/>
              <a:gd name="T84" fmla="*/ 981 w 1635"/>
              <a:gd name="T85" fmla="*/ 1372 h 1508"/>
              <a:gd name="T86" fmla="*/ 755 w 1635"/>
              <a:gd name="T87" fmla="*/ 1196 h 1508"/>
              <a:gd name="T88" fmla="*/ 763 w 1635"/>
              <a:gd name="T89" fmla="*/ 1030 h 1508"/>
              <a:gd name="T90" fmla="*/ 787 w 1635"/>
              <a:gd name="T91" fmla="*/ 963 h 1508"/>
              <a:gd name="T92" fmla="*/ 876 w 1635"/>
              <a:gd name="T93" fmla="*/ 817 h 1508"/>
              <a:gd name="T94" fmla="*/ 933 w 1635"/>
              <a:gd name="T95" fmla="*/ 613 h 1508"/>
              <a:gd name="T96" fmla="*/ 834 w 1635"/>
              <a:gd name="T97" fmla="*/ 523 h 1508"/>
              <a:gd name="T98" fmla="*/ 811 w 1635"/>
              <a:gd name="T99" fmla="*/ 511 h 1508"/>
              <a:gd name="T100" fmla="*/ 734 w 1635"/>
              <a:gd name="T101" fmla="*/ 538 h 1508"/>
              <a:gd name="T102" fmla="*/ 730 w 1635"/>
              <a:gd name="T103" fmla="*/ 577 h 1508"/>
              <a:gd name="T104" fmla="*/ 589 w 1635"/>
              <a:gd name="T105" fmla="*/ 529 h 1508"/>
              <a:gd name="T106" fmla="*/ 537 w 1635"/>
              <a:gd name="T107" fmla="*/ 588 h 1508"/>
              <a:gd name="T108" fmla="*/ 364 w 1635"/>
              <a:gd name="T109" fmla="*/ 493 h 1508"/>
              <a:gd name="T110" fmla="*/ 1185 w 1635"/>
              <a:gd name="T111" fmla="*/ 904 h 1508"/>
              <a:gd name="T112" fmla="*/ 408 w 1635"/>
              <a:gd name="T113" fmla="*/ 348 h 1508"/>
              <a:gd name="T114" fmla="*/ 382 w 1635"/>
              <a:gd name="T115" fmla="*/ 271 h 1508"/>
              <a:gd name="T116" fmla="*/ 496 w 1635"/>
              <a:gd name="T117" fmla="*/ 219 h 1508"/>
              <a:gd name="T118" fmla="*/ 435 w 1635"/>
              <a:gd name="T119" fmla="*/ 122 h 1508"/>
              <a:gd name="T120" fmla="*/ 439 w 1635"/>
              <a:gd name="T121" fmla="*/ 203 h 1508"/>
              <a:gd name="T122" fmla="*/ 468 w 1635"/>
              <a:gd name="T123" fmla="*/ 189 h 1508"/>
              <a:gd name="T124" fmla="*/ 418 w 1635"/>
              <a:gd name="T125" fmla="*/ 598 h 1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5" h="1508">
                <a:moveTo>
                  <a:pt x="1395" y="1508"/>
                </a:moveTo>
                <a:lnTo>
                  <a:pt x="1366" y="1508"/>
                </a:lnTo>
                <a:lnTo>
                  <a:pt x="1362" y="1502"/>
                </a:lnTo>
                <a:lnTo>
                  <a:pt x="1360" y="1501"/>
                </a:lnTo>
                <a:lnTo>
                  <a:pt x="1367" y="1501"/>
                </a:lnTo>
                <a:lnTo>
                  <a:pt x="1367" y="1486"/>
                </a:lnTo>
                <a:lnTo>
                  <a:pt x="1371" y="1486"/>
                </a:lnTo>
                <a:lnTo>
                  <a:pt x="1377" y="1486"/>
                </a:lnTo>
                <a:lnTo>
                  <a:pt x="1381" y="1486"/>
                </a:lnTo>
                <a:lnTo>
                  <a:pt x="1388" y="1486"/>
                </a:lnTo>
                <a:lnTo>
                  <a:pt x="1394" y="1486"/>
                </a:lnTo>
                <a:lnTo>
                  <a:pt x="1397" y="1486"/>
                </a:lnTo>
                <a:lnTo>
                  <a:pt x="1406" y="1486"/>
                </a:lnTo>
                <a:lnTo>
                  <a:pt x="1412" y="1486"/>
                </a:lnTo>
                <a:lnTo>
                  <a:pt x="1420" y="1486"/>
                </a:lnTo>
                <a:lnTo>
                  <a:pt x="1423" y="1486"/>
                </a:lnTo>
                <a:lnTo>
                  <a:pt x="1427" y="1486"/>
                </a:lnTo>
                <a:lnTo>
                  <a:pt x="1429" y="1486"/>
                </a:lnTo>
                <a:lnTo>
                  <a:pt x="1431" y="1486"/>
                </a:lnTo>
                <a:lnTo>
                  <a:pt x="1432" y="1486"/>
                </a:lnTo>
                <a:lnTo>
                  <a:pt x="1433" y="1486"/>
                </a:lnTo>
                <a:lnTo>
                  <a:pt x="1434" y="1486"/>
                </a:lnTo>
                <a:lnTo>
                  <a:pt x="1435" y="1486"/>
                </a:lnTo>
                <a:lnTo>
                  <a:pt x="1436" y="1486"/>
                </a:lnTo>
                <a:lnTo>
                  <a:pt x="1437" y="1486"/>
                </a:lnTo>
                <a:lnTo>
                  <a:pt x="1438" y="1486"/>
                </a:lnTo>
                <a:lnTo>
                  <a:pt x="1440" y="1486"/>
                </a:lnTo>
                <a:lnTo>
                  <a:pt x="1441" y="1485"/>
                </a:lnTo>
                <a:lnTo>
                  <a:pt x="1445" y="1484"/>
                </a:lnTo>
                <a:lnTo>
                  <a:pt x="1447" y="1483"/>
                </a:lnTo>
                <a:lnTo>
                  <a:pt x="1449" y="1483"/>
                </a:lnTo>
                <a:lnTo>
                  <a:pt x="1450" y="1483"/>
                </a:lnTo>
                <a:lnTo>
                  <a:pt x="1451" y="1483"/>
                </a:lnTo>
                <a:lnTo>
                  <a:pt x="1452" y="1483"/>
                </a:lnTo>
                <a:lnTo>
                  <a:pt x="1454" y="1483"/>
                </a:lnTo>
                <a:lnTo>
                  <a:pt x="1459" y="1483"/>
                </a:lnTo>
                <a:lnTo>
                  <a:pt x="1461" y="1483"/>
                </a:lnTo>
                <a:lnTo>
                  <a:pt x="1463" y="1483"/>
                </a:lnTo>
                <a:lnTo>
                  <a:pt x="1467" y="1483"/>
                </a:lnTo>
                <a:lnTo>
                  <a:pt x="1469" y="1483"/>
                </a:lnTo>
                <a:lnTo>
                  <a:pt x="1470" y="1508"/>
                </a:lnTo>
                <a:lnTo>
                  <a:pt x="1459" y="1508"/>
                </a:lnTo>
                <a:lnTo>
                  <a:pt x="1426" y="1508"/>
                </a:lnTo>
                <a:lnTo>
                  <a:pt x="1425" y="1508"/>
                </a:lnTo>
                <a:lnTo>
                  <a:pt x="1395" y="1508"/>
                </a:lnTo>
                <a:close/>
                <a:moveTo>
                  <a:pt x="761" y="1053"/>
                </a:moveTo>
                <a:lnTo>
                  <a:pt x="761" y="1061"/>
                </a:lnTo>
                <a:lnTo>
                  <a:pt x="765" y="1061"/>
                </a:lnTo>
                <a:lnTo>
                  <a:pt x="765" y="1071"/>
                </a:lnTo>
                <a:lnTo>
                  <a:pt x="776" y="1071"/>
                </a:lnTo>
                <a:lnTo>
                  <a:pt x="776" y="1073"/>
                </a:lnTo>
                <a:lnTo>
                  <a:pt x="776" y="1075"/>
                </a:lnTo>
                <a:lnTo>
                  <a:pt x="776" y="1076"/>
                </a:lnTo>
                <a:lnTo>
                  <a:pt x="773" y="1076"/>
                </a:lnTo>
                <a:lnTo>
                  <a:pt x="772" y="1076"/>
                </a:lnTo>
                <a:lnTo>
                  <a:pt x="769" y="1076"/>
                </a:lnTo>
                <a:lnTo>
                  <a:pt x="767" y="1076"/>
                </a:lnTo>
                <a:lnTo>
                  <a:pt x="767" y="1081"/>
                </a:lnTo>
                <a:lnTo>
                  <a:pt x="745" y="1081"/>
                </a:lnTo>
                <a:lnTo>
                  <a:pt x="745" y="1082"/>
                </a:lnTo>
                <a:lnTo>
                  <a:pt x="739" y="1085"/>
                </a:lnTo>
                <a:lnTo>
                  <a:pt x="735" y="1088"/>
                </a:lnTo>
                <a:lnTo>
                  <a:pt x="735" y="1087"/>
                </a:lnTo>
                <a:lnTo>
                  <a:pt x="735" y="1084"/>
                </a:lnTo>
                <a:lnTo>
                  <a:pt x="735" y="1083"/>
                </a:lnTo>
                <a:lnTo>
                  <a:pt x="735" y="1082"/>
                </a:lnTo>
                <a:lnTo>
                  <a:pt x="735" y="1081"/>
                </a:lnTo>
                <a:lnTo>
                  <a:pt x="736" y="1081"/>
                </a:lnTo>
                <a:lnTo>
                  <a:pt x="741" y="1081"/>
                </a:lnTo>
                <a:lnTo>
                  <a:pt x="741" y="1061"/>
                </a:lnTo>
                <a:lnTo>
                  <a:pt x="745" y="1061"/>
                </a:lnTo>
                <a:lnTo>
                  <a:pt x="745" y="1053"/>
                </a:lnTo>
                <a:lnTo>
                  <a:pt x="745" y="1050"/>
                </a:lnTo>
                <a:lnTo>
                  <a:pt x="746" y="1050"/>
                </a:lnTo>
                <a:lnTo>
                  <a:pt x="747" y="1050"/>
                </a:lnTo>
                <a:lnTo>
                  <a:pt x="750" y="1050"/>
                </a:lnTo>
                <a:lnTo>
                  <a:pt x="754" y="1050"/>
                </a:lnTo>
                <a:lnTo>
                  <a:pt x="755" y="1050"/>
                </a:lnTo>
                <a:lnTo>
                  <a:pt x="756" y="1050"/>
                </a:lnTo>
                <a:lnTo>
                  <a:pt x="758" y="1050"/>
                </a:lnTo>
                <a:lnTo>
                  <a:pt x="759" y="1050"/>
                </a:lnTo>
                <a:lnTo>
                  <a:pt x="760" y="1050"/>
                </a:lnTo>
                <a:lnTo>
                  <a:pt x="761" y="1050"/>
                </a:lnTo>
                <a:lnTo>
                  <a:pt x="761" y="1053"/>
                </a:lnTo>
                <a:close/>
                <a:moveTo>
                  <a:pt x="1393" y="1131"/>
                </a:moveTo>
                <a:lnTo>
                  <a:pt x="1388" y="1131"/>
                </a:lnTo>
                <a:lnTo>
                  <a:pt x="1389" y="1130"/>
                </a:lnTo>
                <a:lnTo>
                  <a:pt x="1389" y="1129"/>
                </a:lnTo>
                <a:lnTo>
                  <a:pt x="1390" y="1125"/>
                </a:lnTo>
                <a:lnTo>
                  <a:pt x="1390" y="1123"/>
                </a:lnTo>
                <a:lnTo>
                  <a:pt x="1390" y="1120"/>
                </a:lnTo>
                <a:lnTo>
                  <a:pt x="1391" y="1117"/>
                </a:lnTo>
                <a:lnTo>
                  <a:pt x="1391" y="1116"/>
                </a:lnTo>
                <a:lnTo>
                  <a:pt x="1397" y="1116"/>
                </a:lnTo>
                <a:lnTo>
                  <a:pt x="1397" y="1109"/>
                </a:lnTo>
                <a:lnTo>
                  <a:pt x="1398" y="1109"/>
                </a:lnTo>
                <a:lnTo>
                  <a:pt x="1398" y="1110"/>
                </a:lnTo>
                <a:lnTo>
                  <a:pt x="1399" y="1113"/>
                </a:lnTo>
                <a:lnTo>
                  <a:pt x="1399" y="1114"/>
                </a:lnTo>
                <a:lnTo>
                  <a:pt x="1399" y="1116"/>
                </a:lnTo>
                <a:lnTo>
                  <a:pt x="1400" y="1116"/>
                </a:lnTo>
                <a:lnTo>
                  <a:pt x="1400" y="1117"/>
                </a:lnTo>
                <a:lnTo>
                  <a:pt x="1400" y="1118"/>
                </a:lnTo>
                <a:lnTo>
                  <a:pt x="1401" y="1120"/>
                </a:lnTo>
                <a:lnTo>
                  <a:pt x="1402" y="1121"/>
                </a:lnTo>
                <a:lnTo>
                  <a:pt x="1402" y="1122"/>
                </a:lnTo>
                <a:lnTo>
                  <a:pt x="1403" y="1123"/>
                </a:lnTo>
                <a:lnTo>
                  <a:pt x="1402" y="1131"/>
                </a:lnTo>
                <a:lnTo>
                  <a:pt x="1395" y="1131"/>
                </a:lnTo>
                <a:lnTo>
                  <a:pt x="1394" y="1131"/>
                </a:lnTo>
                <a:lnTo>
                  <a:pt x="1393" y="1131"/>
                </a:lnTo>
                <a:close/>
                <a:moveTo>
                  <a:pt x="1393" y="1106"/>
                </a:moveTo>
                <a:lnTo>
                  <a:pt x="1391" y="1106"/>
                </a:lnTo>
                <a:lnTo>
                  <a:pt x="1391" y="1104"/>
                </a:lnTo>
                <a:lnTo>
                  <a:pt x="1391" y="1100"/>
                </a:lnTo>
                <a:lnTo>
                  <a:pt x="1390" y="1099"/>
                </a:lnTo>
                <a:lnTo>
                  <a:pt x="1391" y="1096"/>
                </a:lnTo>
                <a:lnTo>
                  <a:pt x="1391" y="1092"/>
                </a:lnTo>
                <a:lnTo>
                  <a:pt x="1390" y="1088"/>
                </a:lnTo>
                <a:lnTo>
                  <a:pt x="1394" y="1090"/>
                </a:lnTo>
                <a:lnTo>
                  <a:pt x="1394" y="1091"/>
                </a:lnTo>
                <a:lnTo>
                  <a:pt x="1397" y="1092"/>
                </a:lnTo>
                <a:lnTo>
                  <a:pt x="1399" y="1093"/>
                </a:lnTo>
                <a:lnTo>
                  <a:pt x="1400" y="1095"/>
                </a:lnTo>
                <a:lnTo>
                  <a:pt x="1400" y="1096"/>
                </a:lnTo>
                <a:lnTo>
                  <a:pt x="1400" y="1097"/>
                </a:lnTo>
                <a:lnTo>
                  <a:pt x="1399" y="1099"/>
                </a:lnTo>
                <a:lnTo>
                  <a:pt x="1397" y="1100"/>
                </a:lnTo>
                <a:lnTo>
                  <a:pt x="1394" y="1103"/>
                </a:lnTo>
                <a:lnTo>
                  <a:pt x="1393" y="1105"/>
                </a:lnTo>
                <a:lnTo>
                  <a:pt x="1393" y="1106"/>
                </a:lnTo>
                <a:close/>
                <a:moveTo>
                  <a:pt x="837" y="882"/>
                </a:moveTo>
                <a:lnTo>
                  <a:pt x="837" y="881"/>
                </a:lnTo>
                <a:lnTo>
                  <a:pt x="836" y="877"/>
                </a:lnTo>
                <a:lnTo>
                  <a:pt x="836" y="874"/>
                </a:lnTo>
                <a:lnTo>
                  <a:pt x="837" y="872"/>
                </a:lnTo>
                <a:lnTo>
                  <a:pt x="836" y="872"/>
                </a:lnTo>
                <a:lnTo>
                  <a:pt x="836" y="870"/>
                </a:lnTo>
                <a:lnTo>
                  <a:pt x="836" y="869"/>
                </a:lnTo>
                <a:lnTo>
                  <a:pt x="836" y="857"/>
                </a:lnTo>
                <a:lnTo>
                  <a:pt x="836" y="849"/>
                </a:lnTo>
                <a:lnTo>
                  <a:pt x="836" y="848"/>
                </a:lnTo>
                <a:lnTo>
                  <a:pt x="836" y="845"/>
                </a:lnTo>
                <a:lnTo>
                  <a:pt x="837" y="844"/>
                </a:lnTo>
                <a:lnTo>
                  <a:pt x="837" y="842"/>
                </a:lnTo>
                <a:lnTo>
                  <a:pt x="838" y="842"/>
                </a:lnTo>
                <a:lnTo>
                  <a:pt x="838" y="841"/>
                </a:lnTo>
                <a:lnTo>
                  <a:pt x="839" y="841"/>
                </a:lnTo>
                <a:lnTo>
                  <a:pt x="840" y="841"/>
                </a:lnTo>
                <a:lnTo>
                  <a:pt x="847" y="841"/>
                </a:lnTo>
                <a:lnTo>
                  <a:pt x="849" y="841"/>
                </a:lnTo>
                <a:lnTo>
                  <a:pt x="850" y="841"/>
                </a:lnTo>
                <a:lnTo>
                  <a:pt x="851" y="841"/>
                </a:lnTo>
                <a:lnTo>
                  <a:pt x="857" y="841"/>
                </a:lnTo>
                <a:lnTo>
                  <a:pt x="858" y="841"/>
                </a:lnTo>
                <a:lnTo>
                  <a:pt x="863" y="841"/>
                </a:lnTo>
                <a:lnTo>
                  <a:pt x="871" y="841"/>
                </a:lnTo>
                <a:lnTo>
                  <a:pt x="873" y="841"/>
                </a:lnTo>
                <a:lnTo>
                  <a:pt x="874" y="841"/>
                </a:lnTo>
                <a:lnTo>
                  <a:pt x="875" y="841"/>
                </a:lnTo>
                <a:lnTo>
                  <a:pt x="876" y="841"/>
                </a:lnTo>
                <a:lnTo>
                  <a:pt x="876" y="847"/>
                </a:lnTo>
                <a:lnTo>
                  <a:pt x="876" y="857"/>
                </a:lnTo>
                <a:lnTo>
                  <a:pt x="876" y="858"/>
                </a:lnTo>
                <a:lnTo>
                  <a:pt x="876" y="861"/>
                </a:lnTo>
                <a:lnTo>
                  <a:pt x="876" y="864"/>
                </a:lnTo>
                <a:lnTo>
                  <a:pt x="876" y="871"/>
                </a:lnTo>
                <a:lnTo>
                  <a:pt x="876" y="873"/>
                </a:lnTo>
                <a:lnTo>
                  <a:pt x="876" y="874"/>
                </a:lnTo>
                <a:lnTo>
                  <a:pt x="876" y="877"/>
                </a:lnTo>
                <a:lnTo>
                  <a:pt x="876" y="878"/>
                </a:lnTo>
                <a:lnTo>
                  <a:pt x="876" y="881"/>
                </a:lnTo>
                <a:lnTo>
                  <a:pt x="876" y="882"/>
                </a:lnTo>
                <a:lnTo>
                  <a:pt x="872" y="882"/>
                </a:lnTo>
                <a:lnTo>
                  <a:pt x="860" y="882"/>
                </a:lnTo>
                <a:lnTo>
                  <a:pt x="857" y="882"/>
                </a:lnTo>
                <a:lnTo>
                  <a:pt x="853" y="882"/>
                </a:lnTo>
                <a:lnTo>
                  <a:pt x="845" y="882"/>
                </a:lnTo>
                <a:lnTo>
                  <a:pt x="841" y="882"/>
                </a:lnTo>
                <a:lnTo>
                  <a:pt x="838" y="882"/>
                </a:lnTo>
                <a:lnTo>
                  <a:pt x="837" y="882"/>
                </a:lnTo>
                <a:close/>
                <a:moveTo>
                  <a:pt x="1634" y="925"/>
                </a:moveTo>
                <a:lnTo>
                  <a:pt x="1633" y="1028"/>
                </a:lnTo>
                <a:lnTo>
                  <a:pt x="1633" y="1048"/>
                </a:lnTo>
                <a:lnTo>
                  <a:pt x="1634" y="1058"/>
                </a:lnTo>
                <a:lnTo>
                  <a:pt x="1634" y="1068"/>
                </a:lnTo>
                <a:lnTo>
                  <a:pt x="1635" y="1090"/>
                </a:lnTo>
                <a:lnTo>
                  <a:pt x="1634" y="1090"/>
                </a:lnTo>
                <a:lnTo>
                  <a:pt x="1628" y="1090"/>
                </a:lnTo>
                <a:lnTo>
                  <a:pt x="1622" y="1090"/>
                </a:lnTo>
                <a:lnTo>
                  <a:pt x="1615" y="1090"/>
                </a:lnTo>
                <a:lnTo>
                  <a:pt x="1611" y="1090"/>
                </a:lnTo>
                <a:lnTo>
                  <a:pt x="1609" y="1090"/>
                </a:lnTo>
                <a:lnTo>
                  <a:pt x="1604" y="1090"/>
                </a:lnTo>
                <a:lnTo>
                  <a:pt x="1600" y="1090"/>
                </a:lnTo>
                <a:lnTo>
                  <a:pt x="1595" y="1090"/>
                </a:lnTo>
                <a:lnTo>
                  <a:pt x="1592" y="1090"/>
                </a:lnTo>
                <a:lnTo>
                  <a:pt x="1590" y="1090"/>
                </a:lnTo>
                <a:lnTo>
                  <a:pt x="1589" y="1090"/>
                </a:lnTo>
                <a:lnTo>
                  <a:pt x="1587" y="1090"/>
                </a:lnTo>
                <a:lnTo>
                  <a:pt x="1584" y="1090"/>
                </a:lnTo>
                <a:lnTo>
                  <a:pt x="1582" y="1090"/>
                </a:lnTo>
                <a:lnTo>
                  <a:pt x="1581" y="1090"/>
                </a:lnTo>
                <a:lnTo>
                  <a:pt x="1576" y="1090"/>
                </a:lnTo>
                <a:lnTo>
                  <a:pt x="1575" y="1090"/>
                </a:lnTo>
                <a:lnTo>
                  <a:pt x="1573" y="1090"/>
                </a:lnTo>
                <a:lnTo>
                  <a:pt x="1571" y="1090"/>
                </a:lnTo>
                <a:lnTo>
                  <a:pt x="1564" y="1090"/>
                </a:lnTo>
                <a:lnTo>
                  <a:pt x="1559" y="1090"/>
                </a:lnTo>
                <a:lnTo>
                  <a:pt x="1555" y="1090"/>
                </a:lnTo>
                <a:lnTo>
                  <a:pt x="1553" y="1090"/>
                </a:lnTo>
                <a:lnTo>
                  <a:pt x="1553" y="1071"/>
                </a:lnTo>
                <a:lnTo>
                  <a:pt x="1552" y="1050"/>
                </a:lnTo>
                <a:lnTo>
                  <a:pt x="1552" y="1049"/>
                </a:lnTo>
                <a:lnTo>
                  <a:pt x="1523" y="1034"/>
                </a:lnTo>
                <a:lnTo>
                  <a:pt x="1521" y="1033"/>
                </a:lnTo>
                <a:lnTo>
                  <a:pt x="1522" y="1070"/>
                </a:lnTo>
                <a:lnTo>
                  <a:pt x="1502" y="1070"/>
                </a:lnTo>
                <a:lnTo>
                  <a:pt x="1502" y="1090"/>
                </a:lnTo>
                <a:lnTo>
                  <a:pt x="1501" y="1090"/>
                </a:lnTo>
                <a:lnTo>
                  <a:pt x="1498" y="1090"/>
                </a:lnTo>
                <a:lnTo>
                  <a:pt x="1495" y="1090"/>
                </a:lnTo>
                <a:lnTo>
                  <a:pt x="1493" y="1090"/>
                </a:lnTo>
                <a:lnTo>
                  <a:pt x="1487" y="1090"/>
                </a:lnTo>
                <a:lnTo>
                  <a:pt x="1483" y="1090"/>
                </a:lnTo>
                <a:lnTo>
                  <a:pt x="1481" y="1090"/>
                </a:lnTo>
                <a:lnTo>
                  <a:pt x="1480" y="1090"/>
                </a:lnTo>
                <a:lnTo>
                  <a:pt x="1479" y="1090"/>
                </a:lnTo>
                <a:lnTo>
                  <a:pt x="1477" y="1090"/>
                </a:lnTo>
                <a:lnTo>
                  <a:pt x="1476" y="1090"/>
                </a:lnTo>
                <a:lnTo>
                  <a:pt x="1475" y="1090"/>
                </a:lnTo>
                <a:lnTo>
                  <a:pt x="1473" y="1091"/>
                </a:lnTo>
                <a:lnTo>
                  <a:pt x="1472" y="1091"/>
                </a:lnTo>
                <a:lnTo>
                  <a:pt x="1472" y="1092"/>
                </a:lnTo>
                <a:lnTo>
                  <a:pt x="1471" y="1092"/>
                </a:lnTo>
                <a:lnTo>
                  <a:pt x="1471" y="1093"/>
                </a:lnTo>
                <a:lnTo>
                  <a:pt x="1470" y="1093"/>
                </a:lnTo>
                <a:lnTo>
                  <a:pt x="1470" y="1095"/>
                </a:lnTo>
                <a:lnTo>
                  <a:pt x="1469" y="1096"/>
                </a:lnTo>
                <a:lnTo>
                  <a:pt x="1469" y="1097"/>
                </a:lnTo>
                <a:lnTo>
                  <a:pt x="1468" y="1099"/>
                </a:lnTo>
                <a:lnTo>
                  <a:pt x="1467" y="1103"/>
                </a:lnTo>
                <a:lnTo>
                  <a:pt x="1466" y="1105"/>
                </a:lnTo>
                <a:lnTo>
                  <a:pt x="1464" y="1107"/>
                </a:lnTo>
                <a:lnTo>
                  <a:pt x="1463" y="1110"/>
                </a:lnTo>
                <a:lnTo>
                  <a:pt x="1450" y="1118"/>
                </a:lnTo>
                <a:lnTo>
                  <a:pt x="1450" y="1122"/>
                </a:lnTo>
                <a:lnTo>
                  <a:pt x="1450" y="1131"/>
                </a:lnTo>
                <a:lnTo>
                  <a:pt x="1433" y="1132"/>
                </a:lnTo>
                <a:lnTo>
                  <a:pt x="1429" y="1132"/>
                </a:lnTo>
                <a:lnTo>
                  <a:pt x="1429" y="1129"/>
                </a:lnTo>
                <a:lnTo>
                  <a:pt x="1429" y="1110"/>
                </a:lnTo>
                <a:lnTo>
                  <a:pt x="1438" y="1110"/>
                </a:lnTo>
                <a:lnTo>
                  <a:pt x="1425" y="1092"/>
                </a:lnTo>
                <a:lnTo>
                  <a:pt x="1423" y="1092"/>
                </a:lnTo>
                <a:lnTo>
                  <a:pt x="1416" y="1092"/>
                </a:lnTo>
                <a:lnTo>
                  <a:pt x="1416" y="1093"/>
                </a:lnTo>
                <a:lnTo>
                  <a:pt x="1415" y="1093"/>
                </a:lnTo>
                <a:lnTo>
                  <a:pt x="1412" y="1095"/>
                </a:lnTo>
                <a:lnTo>
                  <a:pt x="1411" y="1095"/>
                </a:lnTo>
                <a:lnTo>
                  <a:pt x="1410" y="1095"/>
                </a:lnTo>
                <a:lnTo>
                  <a:pt x="1409" y="1095"/>
                </a:lnTo>
                <a:lnTo>
                  <a:pt x="1407" y="1093"/>
                </a:lnTo>
                <a:lnTo>
                  <a:pt x="1406" y="1093"/>
                </a:lnTo>
                <a:lnTo>
                  <a:pt x="1404" y="1092"/>
                </a:lnTo>
                <a:lnTo>
                  <a:pt x="1403" y="1091"/>
                </a:lnTo>
                <a:lnTo>
                  <a:pt x="1403" y="1090"/>
                </a:lnTo>
                <a:lnTo>
                  <a:pt x="1401" y="1087"/>
                </a:lnTo>
                <a:lnTo>
                  <a:pt x="1392" y="1087"/>
                </a:lnTo>
                <a:lnTo>
                  <a:pt x="1390" y="1087"/>
                </a:lnTo>
                <a:lnTo>
                  <a:pt x="1390" y="1085"/>
                </a:lnTo>
                <a:lnTo>
                  <a:pt x="1391" y="1084"/>
                </a:lnTo>
                <a:lnTo>
                  <a:pt x="1391" y="1083"/>
                </a:lnTo>
                <a:lnTo>
                  <a:pt x="1391" y="1082"/>
                </a:lnTo>
                <a:lnTo>
                  <a:pt x="1391" y="1080"/>
                </a:lnTo>
                <a:lnTo>
                  <a:pt x="1392" y="1079"/>
                </a:lnTo>
                <a:lnTo>
                  <a:pt x="1393" y="1076"/>
                </a:lnTo>
                <a:lnTo>
                  <a:pt x="1393" y="1075"/>
                </a:lnTo>
                <a:lnTo>
                  <a:pt x="1394" y="1073"/>
                </a:lnTo>
                <a:lnTo>
                  <a:pt x="1395" y="1072"/>
                </a:lnTo>
                <a:lnTo>
                  <a:pt x="1397" y="1071"/>
                </a:lnTo>
                <a:lnTo>
                  <a:pt x="1397" y="1068"/>
                </a:lnTo>
                <a:lnTo>
                  <a:pt x="1397" y="1066"/>
                </a:lnTo>
                <a:lnTo>
                  <a:pt x="1397" y="1062"/>
                </a:lnTo>
                <a:lnTo>
                  <a:pt x="1397" y="1057"/>
                </a:lnTo>
                <a:lnTo>
                  <a:pt x="1397" y="1056"/>
                </a:lnTo>
                <a:lnTo>
                  <a:pt x="1395" y="1056"/>
                </a:lnTo>
                <a:lnTo>
                  <a:pt x="1392" y="1056"/>
                </a:lnTo>
                <a:lnTo>
                  <a:pt x="1386" y="1056"/>
                </a:lnTo>
                <a:lnTo>
                  <a:pt x="1385" y="1056"/>
                </a:lnTo>
                <a:lnTo>
                  <a:pt x="1385" y="1055"/>
                </a:lnTo>
                <a:lnTo>
                  <a:pt x="1384" y="1049"/>
                </a:lnTo>
                <a:lnTo>
                  <a:pt x="1382" y="1023"/>
                </a:lnTo>
                <a:lnTo>
                  <a:pt x="1380" y="1005"/>
                </a:lnTo>
                <a:lnTo>
                  <a:pt x="1386" y="1004"/>
                </a:lnTo>
                <a:lnTo>
                  <a:pt x="1384" y="999"/>
                </a:lnTo>
                <a:lnTo>
                  <a:pt x="1383" y="996"/>
                </a:lnTo>
                <a:lnTo>
                  <a:pt x="1382" y="991"/>
                </a:lnTo>
                <a:lnTo>
                  <a:pt x="1378" y="992"/>
                </a:lnTo>
                <a:lnTo>
                  <a:pt x="1377" y="983"/>
                </a:lnTo>
                <a:lnTo>
                  <a:pt x="1377" y="976"/>
                </a:lnTo>
                <a:lnTo>
                  <a:pt x="1376" y="972"/>
                </a:lnTo>
                <a:lnTo>
                  <a:pt x="1383" y="972"/>
                </a:lnTo>
                <a:lnTo>
                  <a:pt x="1382" y="964"/>
                </a:lnTo>
                <a:lnTo>
                  <a:pt x="1381" y="963"/>
                </a:lnTo>
                <a:lnTo>
                  <a:pt x="1381" y="959"/>
                </a:lnTo>
                <a:lnTo>
                  <a:pt x="1377" y="958"/>
                </a:lnTo>
                <a:lnTo>
                  <a:pt x="1377" y="957"/>
                </a:lnTo>
                <a:lnTo>
                  <a:pt x="1380" y="958"/>
                </a:lnTo>
                <a:lnTo>
                  <a:pt x="1381" y="955"/>
                </a:lnTo>
                <a:lnTo>
                  <a:pt x="1395" y="933"/>
                </a:lnTo>
                <a:lnTo>
                  <a:pt x="1393" y="931"/>
                </a:lnTo>
                <a:lnTo>
                  <a:pt x="1394" y="929"/>
                </a:lnTo>
                <a:lnTo>
                  <a:pt x="1397" y="926"/>
                </a:lnTo>
                <a:lnTo>
                  <a:pt x="1399" y="926"/>
                </a:lnTo>
                <a:lnTo>
                  <a:pt x="1403" y="925"/>
                </a:lnTo>
                <a:lnTo>
                  <a:pt x="1403" y="928"/>
                </a:lnTo>
                <a:lnTo>
                  <a:pt x="1416" y="928"/>
                </a:lnTo>
                <a:lnTo>
                  <a:pt x="1416" y="925"/>
                </a:lnTo>
                <a:lnTo>
                  <a:pt x="1419" y="925"/>
                </a:lnTo>
                <a:lnTo>
                  <a:pt x="1437" y="930"/>
                </a:lnTo>
                <a:lnTo>
                  <a:pt x="1457" y="925"/>
                </a:lnTo>
                <a:lnTo>
                  <a:pt x="1458" y="925"/>
                </a:lnTo>
                <a:lnTo>
                  <a:pt x="1486" y="924"/>
                </a:lnTo>
                <a:lnTo>
                  <a:pt x="1492" y="924"/>
                </a:lnTo>
                <a:lnTo>
                  <a:pt x="1520" y="924"/>
                </a:lnTo>
                <a:lnTo>
                  <a:pt x="1527" y="924"/>
                </a:lnTo>
                <a:lnTo>
                  <a:pt x="1556" y="924"/>
                </a:lnTo>
                <a:lnTo>
                  <a:pt x="1559" y="924"/>
                </a:lnTo>
                <a:lnTo>
                  <a:pt x="1588" y="924"/>
                </a:lnTo>
                <a:lnTo>
                  <a:pt x="1597" y="924"/>
                </a:lnTo>
                <a:lnTo>
                  <a:pt x="1626" y="924"/>
                </a:lnTo>
                <a:lnTo>
                  <a:pt x="1628" y="924"/>
                </a:lnTo>
                <a:lnTo>
                  <a:pt x="1634" y="924"/>
                </a:lnTo>
                <a:lnTo>
                  <a:pt x="1634" y="925"/>
                </a:lnTo>
                <a:close/>
                <a:moveTo>
                  <a:pt x="1471" y="1016"/>
                </a:moveTo>
                <a:lnTo>
                  <a:pt x="1473" y="1020"/>
                </a:lnTo>
                <a:lnTo>
                  <a:pt x="1476" y="1018"/>
                </a:lnTo>
                <a:lnTo>
                  <a:pt x="1476" y="1017"/>
                </a:lnTo>
                <a:lnTo>
                  <a:pt x="1475" y="1015"/>
                </a:lnTo>
                <a:lnTo>
                  <a:pt x="1471" y="1016"/>
                </a:lnTo>
                <a:close/>
                <a:moveTo>
                  <a:pt x="1388" y="736"/>
                </a:moveTo>
                <a:lnTo>
                  <a:pt x="1388" y="748"/>
                </a:lnTo>
                <a:lnTo>
                  <a:pt x="1388" y="747"/>
                </a:lnTo>
                <a:lnTo>
                  <a:pt x="1385" y="746"/>
                </a:lnTo>
                <a:lnTo>
                  <a:pt x="1384" y="744"/>
                </a:lnTo>
                <a:lnTo>
                  <a:pt x="1384" y="743"/>
                </a:lnTo>
                <a:lnTo>
                  <a:pt x="1382" y="741"/>
                </a:lnTo>
                <a:lnTo>
                  <a:pt x="1381" y="738"/>
                </a:lnTo>
                <a:lnTo>
                  <a:pt x="1381" y="736"/>
                </a:lnTo>
                <a:lnTo>
                  <a:pt x="1380" y="736"/>
                </a:lnTo>
                <a:lnTo>
                  <a:pt x="1381" y="736"/>
                </a:lnTo>
                <a:lnTo>
                  <a:pt x="1388" y="736"/>
                </a:lnTo>
                <a:close/>
                <a:moveTo>
                  <a:pt x="1101" y="612"/>
                </a:moveTo>
                <a:lnTo>
                  <a:pt x="1101" y="616"/>
                </a:lnTo>
                <a:lnTo>
                  <a:pt x="1101" y="615"/>
                </a:lnTo>
                <a:lnTo>
                  <a:pt x="1100" y="614"/>
                </a:lnTo>
                <a:lnTo>
                  <a:pt x="1100" y="613"/>
                </a:lnTo>
                <a:lnTo>
                  <a:pt x="1100" y="612"/>
                </a:lnTo>
                <a:lnTo>
                  <a:pt x="1101" y="612"/>
                </a:lnTo>
                <a:close/>
                <a:moveTo>
                  <a:pt x="470" y="389"/>
                </a:moveTo>
                <a:lnTo>
                  <a:pt x="470" y="390"/>
                </a:lnTo>
                <a:lnTo>
                  <a:pt x="469" y="390"/>
                </a:lnTo>
                <a:lnTo>
                  <a:pt x="466" y="388"/>
                </a:lnTo>
                <a:lnTo>
                  <a:pt x="466" y="387"/>
                </a:lnTo>
                <a:lnTo>
                  <a:pt x="466" y="382"/>
                </a:lnTo>
                <a:lnTo>
                  <a:pt x="468" y="382"/>
                </a:lnTo>
                <a:lnTo>
                  <a:pt x="469" y="382"/>
                </a:lnTo>
                <a:lnTo>
                  <a:pt x="470" y="382"/>
                </a:lnTo>
                <a:lnTo>
                  <a:pt x="470" y="385"/>
                </a:lnTo>
                <a:lnTo>
                  <a:pt x="470" y="387"/>
                </a:lnTo>
                <a:lnTo>
                  <a:pt x="470" y="388"/>
                </a:lnTo>
                <a:lnTo>
                  <a:pt x="470" y="389"/>
                </a:lnTo>
                <a:close/>
                <a:moveTo>
                  <a:pt x="307" y="343"/>
                </a:moveTo>
                <a:lnTo>
                  <a:pt x="310" y="343"/>
                </a:lnTo>
                <a:lnTo>
                  <a:pt x="310" y="344"/>
                </a:lnTo>
                <a:lnTo>
                  <a:pt x="310" y="345"/>
                </a:lnTo>
                <a:lnTo>
                  <a:pt x="310" y="350"/>
                </a:lnTo>
                <a:lnTo>
                  <a:pt x="307" y="350"/>
                </a:lnTo>
                <a:lnTo>
                  <a:pt x="303" y="350"/>
                </a:lnTo>
                <a:lnTo>
                  <a:pt x="303" y="343"/>
                </a:lnTo>
                <a:lnTo>
                  <a:pt x="303" y="340"/>
                </a:lnTo>
                <a:lnTo>
                  <a:pt x="305" y="340"/>
                </a:lnTo>
                <a:lnTo>
                  <a:pt x="307" y="340"/>
                </a:lnTo>
                <a:lnTo>
                  <a:pt x="307" y="343"/>
                </a:lnTo>
                <a:close/>
                <a:moveTo>
                  <a:pt x="646" y="141"/>
                </a:moveTo>
                <a:lnTo>
                  <a:pt x="644" y="139"/>
                </a:lnTo>
                <a:lnTo>
                  <a:pt x="643" y="138"/>
                </a:lnTo>
                <a:lnTo>
                  <a:pt x="643" y="137"/>
                </a:lnTo>
                <a:lnTo>
                  <a:pt x="646" y="137"/>
                </a:lnTo>
                <a:lnTo>
                  <a:pt x="646" y="138"/>
                </a:lnTo>
                <a:lnTo>
                  <a:pt x="646" y="141"/>
                </a:lnTo>
                <a:close/>
                <a:moveTo>
                  <a:pt x="692" y="574"/>
                </a:moveTo>
                <a:lnTo>
                  <a:pt x="693" y="574"/>
                </a:lnTo>
                <a:lnTo>
                  <a:pt x="694" y="574"/>
                </a:lnTo>
                <a:lnTo>
                  <a:pt x="695" y="574"/>
                </a:lnTo>
                <a:lnTo>
                  <a:pt x="695" y="576"/>
                </a:lnTo>
                <a:lnTo>
                  <a:pt x="695" y="577"/>
                </a:lnTo>
                <a:lnTo>
                  <a:pt x="695" y="582"/>
                </a:lnTo>
                <a:lnTo>
                  <a:pt x="695" y="584"/>
                </a:lnTo>
                <a:lnTo>
                  <a:pt x="695" y="585"/>
                </a:lnTo>
                <a:lnTo>
                  <a:pt x="696" y="585"/>
                </a:lnTo>
                <a:lnTo>
                  <a:pt x="699" y="585"/>
                </a:lnTo>
                <a:lnTo>
                  <a:pt x="700" y="587"/>
                </a:lnTo>
                <a:lnTo>
                  <a:pt x="701" y="587"/>
                </a:lnTo>
                <a:lnTo>
                  <a:pt x="702" y="587"/>
                </a:lnTo>
                <a:lnTo>
                  <a:pt x="702" y="588"/>
                </a:lnTo>
                <a:lnTo>
                  <a:pt x="702" y="591"/>
                </a:lnTo>
                <a:lnTo>
                  <a:pt x="701" y="593"/>
                </a:lnTo>
                <a:lnTo>
                  <a:pt x="701" y="591"/>
                </a:lnTo>
                <a:lnTo>
                  <a:pt x="701" y="593"/>
                </a:lnTo>
                <a:lnTo>
                  <a:pt x="700" y="593"/>
                </a:lnTo>
                <a:lnTo>
                  <a:pt x="700" y="595"/>
                </a:lnTo>
                <a:lnTo>
                  <a:pt x="702" y="595"/>
                </a:lnTo>
                <a:lnTo>
                  <a:pt x="702" y="596"/>
                </a:lnTo>
                <a:lnTo>
                  <a:pt x="702" y="598"/>
                </a:lnTo>
                <a:lnTo>
                  <a:pt x="703" y="597"/>
                </a:lnTo>
                <a:lnTo>
                  <a:pt x="704" y="595"/>
                </a:lnTo>
                <a:lnTo>
                  <a:pt x="704" y="590"/>
                </a:lnTo>
                <a:lnTo>
                  <a:pt x="704" y="588"/>
                </a:lnTo>
                <a:lnTo>
                  <a:pt x="704" y="587"/>
                </a:lnTo>
                <a:lnTo>
                  <a:pt x="704" y="582"/>
                </a:lnTo>
                <a:lnTo>
                  <a:pt x="704" y="581"/>
                </a:lnTo>
                <a:lnTo>
                  <a:pt x="704" y="577"/>
                </a:lnTo>
                <a:lnTo>
                  <a:pt x="704" y="574"/>
                </a:lnTo>
                <a:lnTo>
                  <a:pt x="705" y="574"/>
                </a:lnTo>
                <a:lnTo>
                  <a:pt x="707" y="574"/>
                </a:lnTo>
                <a:lnTo>
                  <a:pt x="708" y="574"/>
                </a:lnTo>
                <a:lnTo>
                  <a:pt x="711" y="574"/>
                </a:lnTo>
                <a:lnTo>
                  <a:pt x="712" y="574"/>
                </a:lnTo>
                <a:lnTo>
                  <a:pt x="713" y="573"/>
                </a:lnTo>
                <a:lnTo>
                  <a:pt x="716" y="573"/>
                </a:lnTo>
                <a:lnTo>
                  <a:pt x="717" y="573"/>
                </a:lnTo>
                <a:lnTo>
                  <a:pt x="718" y="573"/>
                </a:lnTo>
                <a:lnTo>
                  <a:pt x="719" y="573"/>
                </a:lnTo>
                <a:lnTo>
                  <a:pt x="720" y="573"/>
                </a:lnTo>
                <a:lnTo>
                  <a:pt x="720" y="571"/>
                </a:lnTo>
                <a:lnTo>
                  <a:pt x="719" y="571"/>
                </a:lnTo>
                <a:lnTo>
                  <a:pt x="719" y="569"/>
                </a:lnTo>
                <a:lnTo>
                  <a:pt x="722" y="569"/>
                </a:lnTo>
                <a:lnTo>
                  <a:pt x="722" y="570"/>
                </a:lnTo>
                <a:lnTo>
                  <a:pt x="725" y="570"/>
                </a:lnTo>
                <a:lnTo>
                  <a:pt x="725" y="569"/>
                </a:lnTo>
                <a:lnTo>
                  <a:pt x="726" y="569"/>
                </a:lnTo>
                <a:lnTo>
                  <a:pt x="727" y="569"/>
                </a:lnTo>
                <a:lnTo>
                  <a:pt x="727" y="570"/>
                </a:lnTo>
                <a:lnTo>
                  <a:pt x="727" y="571"/>
                </a:lnTo>
                <a:lnTo>
                  <a:pt x="729" y="571"/>
                </a:lnTo>
                <a:lnTo>
                  <a:pt x="729" y="569"/>
                </a:lnTo>
                <a:lnTo>
                  <a:pt x="731" y="569"/>
                </a:lnTo>
                <a:lnTo>
                  <a:pt x="733" y="569"/>
                </a:lnTo>
                <a:lnTo>
                  <a:pt x="733" y="568"/>
                </a:lnTo>
                <a:lnTo>
                  <a:pt x="733" y="566"/>
                </a:lnTo>
                <a:lnTo>
                  <a:pt x="733" y="565"/>
                </a:lnTo>
                <a:lnTo>
                  <a:pt x="733" y="564"/>
                </a:lnTo>
                <a:lnTo>
                  <a:pt x="733" y="563"/>
                </a:lnTo>
                <a:lnTo>
                  <a:pt x="733" y="562"/>
                </a:lnTo>
                <a:lnTo>
                  <a:pt x="733" y="561"/>
                </a:lnTo>
                <a:lnTo>
                  <a:pt x="731" y="561"/>
                </a:lnTo>
                <a:lnTo>
                  <a:pt x="729" y="561"/>
                </a:lnTo>
                <a:lnTo>
                  <a:pt x="729" y="562"/>
                </a:lnTo>
                <a:lnTo>
                  <a:pt x="727" y="562"/>
                </a:lnTo>
                <a:lnTo>
                  <a:pt x="727" y="561"/>
                </a:lnTo>
                <a:lnTo>
                  <a:pt x="727" y="560"/>
                </a:lnTo>
                <a:lnTo>
                  <a:pt x="728" y="560"/>
                </a:lnTo>
                <a:lnTo>
                  <a:pt x="730" y="560"/>
                </a:lnTo>
                <a:lnTo>
                  <a:pt x="731" y="560"/>
                </a:lnTo>
                <a:lnTo>
                  <a:pt x="731" y="559"/>
                </a:lnTo>
                <a:lnTo>
                  <a:pt x="731" y="556"/>
                </a:lnTo>
                <a:lnTo>
                  <a:pt x="731" y="555"/>
                </a:lnTo>
                <a:lnTo>
                  <a:pt x="731" y="554"/>
                </a:lnTo>
                <a:lnTo>
                  <a:pt x="727" y="554"/>
                </a:lnTo>
                <a:lnTo>
                  <a:pt x="722" y="553"/>
                </a:lnTo>
                <a:lnTo>
                  <a:pt x="721" y="553"/>
                </a:lnTo>
                <a:lnTo>
                  <a:pt x="720" y="554"/>
                </a:lnTo>
                <a:lnTo>
                  <a:pt x="718" y="554"/>
                </a:lnTo>
                <a:lnTo>
                  <a:pt x="717" y="554"/>
                </a:lnTo>
                <a:lnTo>
                  <a:pt x="717" y="553"/>
                </a:lnTo>
                <a:lnTo>
                  <a:pt x="716" y="553"/>
                </a:lnTo>
                <a:lnTo>
                  <a:pt x="713" y="553"/>
                </a:lnTo>
                <a:lnTo>
                  <a:pt x="712" y="553"/>
                </a:lnTo>
                <a:lnTo>
                  <a:pt x="712" y="554"/>
                </a:lnTo>
                <a:lnTo>
                  <a:pt x="712" y="555"/>
                </a:lnTo>
                <a:lnTo>
                  <a:pt x="712" y="556"/>
                </a:lnTo>
                <a:lnTo>
                  <a:pt x="712" y="561"/>
                </a:lnTo>
                <a:lnTo>
                  <a:pt x="712" y="562"/>
                </a:lnTo>
                <a:lnTo>
                  <a:pt x="713" y="562"/>
                </a:lnTo>
                <a:lnTo>
                  <a:pt x="715" y="562"/>
                </a:lnTo>
                <a:lnTo>
                  <a:pt x="716" y="562"/>
                </a:lnTo>
                <a:lnTo>
                  <a:pt x="717" y="562"/>
                </a:lnTo>
                <a:lnTo>
                  <a:pt x="717" y="561"/>
                </a:lnTo>
                <a:lnTo>
                  <a:pt x="717" y="560"/>
                </a:lnTo>
                <a:lnTo>
                  <a:pt x="718" y="560"/>
                </a:lnTo>
                <a:lnTo>
                  <a:pt x="718" y="559"/>
                </a:lnTo>
                <a:lnTo>
                  <a:pt x="719" y="559"/>
                </a:lnTo>
                <a:lnTo>
                  <a:pt x="721" y="559"/>
                </a:lnTo>
                <a:lnTo>
                  <a:pt x="722" y="559"/>
                </a:lnTo>
                <a:lnTo>
                  <a:pt x="722" y="560"/>
                </a:lnTo>
                <a:lnTo>
                  <a:pt x="719" y="560"/>
                </a:lnTo>
                <a:lnTo>
                  <a:pt x="719" y="561"/>
                </a:lnTo>
                <a:lnTo>
                  <a:pt x="719" y="563"/>
                </a:lnTo>
                <a:lnTo>
                  <a:pt x="717" y="563"/>
                </a:lnTo>
                <a:lnTo>
                  <a:pt x="717" y="564"/>
                </a:lnTo>
                <a:lnTo>
                  <a:pt x="716" y="564"/>
                </a:lnTo>
                <a:lnTo>
                  <a:pt x="715" y="564"/>
                </a:lnTo>
                <a:lnTo>
                  <a:pt x="712" y="564"/>
                </a:lnTo>
                <a:lnTo>
                  <a:pt x="712" y="565"/>
                </a:lnTo>
                <a:lnTo>
                  <a:pt x="716" y="565"/>
                </a:lnTo>
                <a:lnTo>
                  <a:pt x="717" y="565"/>
                </a:lnTo>
                <a:lnTo>
                  <a:pt x="717" y="566"/>
                </a:lnTo>
                <a:lnTo>
                  <a:pt x="716" y="566"/>
                </a:lnTo>
                <a:lnTo>
                  <a:pt x="713" y="566"/>
                </a:lnTo>
                <a:lnTo>
                  <a:pt x="712" y="566"/>
                </a:lnTo>
                <a:lnTo>
                  <a:pt x="712" y="568"/>
                </a:lnTo>
                <a:lnTo>
                  <a:pt x="712" y="569"/>
                </a:lnTo>
                <a:lnTo>
                  <a:pt x="715" y="569"/>
                </a:lnTo>
                <a:lnTo>
                  <a:pt x="717" y="569"/>
                </a:lnTo>
                <a:lnTo>
                  <a:pt x="717" y="570"/>
                </a:lnTo>
                <a:lnTo>
                  <a:pt x="712" y="570"/>
                </a:lnTo>
                <a:lnTo>
                  <a:pt x="712" y="571"/>
                </a:lnTo>
                <a:lnTo>
                  <a:pt x="715" y="571"/>
                </a:lnTo>
                <a:lnTo>
                  <a:pt x="717" y="571"/>
                </a:lnTo>
                <a:lnTo>
                  <a:pt x="718" y="571"/>
                </a:lnTo>
                <a:lnTo>
                  <a:pt x="719" y="571"/>
                </a:lnTo>
                <a:lnTo>
                  <a:pt x="719" y="573"/>
                </a:lnTo>
                <a:lnTo>
                  <a:pt x="717" y="573"/>
                </a:lnTo>
                <a:lnTo>
                  <a:pt x="712" y="573"/>
                </a:lnTo>
                <a:lnTo>
                  <a:pt x="707" y="573"/>
                </a:lnTo>
                <a:lnTo>
                  <a:pt x="702" y="573"/>
                </a:lnTo>
                <a:lnTo>
                  <a:pt x="701" y="573"/>
                </a:lnTo>
                <a:lnTo>
                  <a:pt x="698" y="573"/>
                </a:lnTo>
                <a:lnTo>
                  <a:pt x="698" y="572"/>
                </a:lnTo>
                <a:lnTo>
                  <a:pt x="696" y="572"/>
                </a:lnTo>
                <a:lnTo>
                  <a:pt x="696" y="571"/>
                </a:lnTo>
                <a:lnTo>
                  <a:pt x="696" y="569"/>
                </a:lnTo>
                <a:lnTo>
                  <a:pt x="696" y="568"/>
                </a:lnTo>
                <a:lnTo>
                  <a:pt x="696" y="564"/>
                </a:lnTo>
                <a:lnTo>
                  <a:pt x="696" y="562"/>
                </a:lnTo>
                <a:lnTo>
                  <a:pt x="696" y="560"/>
                </a:lnTo>
                <a:lnTo>
                  <a:pt x="696" y="559"/>
                </a:lnTo>
                <a:lnTo>
                  <a:pt x="698" y="559"/>
                </a:lnTo>
                <a:lnTo>
                  <a:pt x="698" y="557"/>
                </a:lnTo>
                <a:lnTo>
                  <a:pt x="698" y="556"/>
                </a:lnTo>
                <a:lnTo>
                  <a:pt x="698" y="555"/>
                </a:lnTo>
                <a:lnTo>
                  <a:pt x="696" y="555"/>
                </a:lnTo>
                <a:lnTo>
                  <a:pt x="696" y="554"/>
                </a:lnTo>
                <a:lnTo>
                  <a:pt x="696" y="553"/>
                </a:lnTo>
                <a:lnTo>
                  <a:pt x="694" y="554"/>
                </a:lnTo>
                <a:lnTo>
                  <a:pt x="692" y="554"/>
                </a:lnTo>
                <a:lnTo>
                  <a:pt x="692" y="559"/>
                </a:lnTo>
                <a:lnTo>
                  <a:pt x="692" y="561"/>
                </a:lnTo>
                <a:lnTo>
                  <a:pt x="692" y="563"/>
                </a:lnTo>
                <a:lnTo>
                  <a:pt x="692" y="565"/>
                </a:lnTo>
                <a:lnTo>
                  <a:pt x="692" y="573"/>
                </a:lnTo>
                <a:lnTo>
                  <a:pt x="692" y="574"/>
                </a:lnTo>
                <a:lnTo>
                  <a:pt x="691" y="574"/>
                </a:lnTo>
                <a:lnTo>
                  <a:pt x="689" y="574"/>
                </a:lnTo>
                <a:lnTo>
                  <a:pt x="687" y="574"/>
                </a:lnTo>
                <a:lnTo>
                  <a:pt x="686" y="574"/>
                </a:lnTo>
                <a:lnTo>
                  <a:pt x="685" y="574"/>
                </a:lnTo>
                <a:lnTo>
                  <a:pt x="683" y="574"/>
                </a:lnTo>
                <a:lnTo>
                  <a:pt x="682" y="574"/>
                </a:lnTo>
                <a:lnTo>
                  <a:pt x="682" y="579"/>
                </a:lnTo>
                <a:lnTo>
                  <a:pt x="682" y="580"/>
                </a:lnTo>
                <a:lnTo>
                  <a:pt x="682" y="581"/>
                </a:lnTo>
                <a:lnTo>
                  <a:pt x="682" y="585"/>
                </a:lnTo>
                <a:lnTo>
                  <a:pt x="682" y="586"/>
                </a:lnTo>
                <a:lnTo>
                  <a:pt x="683" y="587"/>
                </a:lnTo>
                <a:lnTo>
                  <a:pt x="683" y="588"/>
                </a:lnTo>
                <a:lnTo>
                  <a:pt x="684" y="590"/>
                </a:lnTo>
                <a:lnTo>
                  <a:pt x="684" y="593"/>
                </a:lnTo>
                <a:lnTo>
                  <a:pt x="685" y="595"/>
                </a:lnTo>
                <a:lnTo>
                  <a:pt x="683" y="595"/>
                </a:lnTo>
                <a:lnTo>
                  <a:pt x="675" y="595"/>
                </a:lnTo>
                <a:lnTo>
                  <a:pt x="674" y="595"/>
                </a:lnTo>
                <a:lnTo>
                  <a:pt x="672" y="595"/>
                </a:lnTo>
                <a:lnTo>
                  <a:pt x="672" y="596"/>
                </a:lnTo>
                <a:lnTo>
                  <a:pt x="672" y="597"/>
                </a:lnTo>
                <a:lnTo>
                  <a:pt x="670" y="597"/>
                </a:lnTo>
                <a:lnTo>
                  <a:pt x="669" y="597"/>
                </a:lnTo>
                <a:lnTo>
                  <a:pt x="669" y="601"/>
                </a:lnTo>
                <a:lnTo>
                  <a:pt x="667" y="601"/>
                </a:lnTo>
                <a:lnTo>
                  <a:pt x="666" y="601"/>
                </a:lnTo>
                <a:lnTo>
                  <a:pt x="666" y="599"/>
                </a:lnTo>
                <a:lnTo>
                  <a:pt x="666" y="598"/>
                </a:lnTo>
                <a:lnTo>
                  <a:pt x="664" y="598"/>
                </a:lnTo>
                <a:lnTo>
                  <a:pt x="664" y="597"/>
                </a:lnTo>
                <a:lnTo>
                  <a:pt x="661" y="597"/>
                </a:lnTo>
                <a:lnTo>
                  <a:pt x="661" y="601"/>
                </a:lnTo>
                <a:lnTo>
                  <a:pt x="661" y="602"/>
                </a:lnTo>
                <a:lnTo>
                  <a:pt x="661" y="603"/>
                </a:lnTo>
                <a:lnTo>
                  <a:pt x="661" y="604"/>
                </a:lnTo>
                <a:lnTo>
                  <a:pt x="661" y="605"/>
                </a:lnTo>
                <a:lnTo>
                  <a:pt x="661" y="606"/>
                </a:lnTo>
                <a:lnTo>
                  <a:pt x="661" y="607"/>
                </a:lnTo>
                <a:lnTo>
                  <a:pt x="661" y="608"/>
                </a:lnTo>
                <a:lnTo>
                  <a:pt x="661" y="610"/>
                </a:lnTo>
                <a:lnTo>
                  <a:pt x="661" y="611"/>
                </a:lnTo>
                <a:lnTo>
                  <a:pt x="656" y="612"/>
                </a:lnTo>
                <a:lnTo>
                  <a:pt x="651" y="613"/>
                </a:lnTo>
                <a:lnTo>
                  <a:pt x="651" y="612"/>
                </a:lnTo>
                <a:lnTo>
                  <a:pt x="651" y="613"/>
                </a:lnTo>
                <a:lnTo>
                  <a:pt x="651" y="614"/>
                </a:lnTo>
                <a:lnTo>
                  <a:pt x="651" y="616"/>
                </a:lnTo>
                <a:lnTo>
                  <a:pt x="651" y="618"/>
                </a:lnTo>
                <a:lnTo>
                  <a:pt x="651" y="619"/>
                </a:lnTo>
                <a:lnTo>
                  <a:pt x="657" y="619"/>
                </a:lnTo>
                <a:lnTo>
                  <a:pt x="657" y="616"/>
                </a:lnTo>
                <a:lnTo>
                  <a:pt x="665" y="615"/>
                </a:lnTo>
                <a:lnTo>
                  <a:pt x="665" y="619"/>
                </a:lnTo>
                <a:lnTo>
                  <a:pt x="670" y="619"/>
                </a:lnTo>
                <a:lnTo>
                  <a:pt x="672" y="619"/>
                </a:lnTo>
                <a:lnTo>
                  <a:pt x="672" y="621"/>
                </a:lnTo>
                <a:lnTo>
                  <a:pt x="669" y="621"/>
                </a:lnTo>
                <a:lnTo>
                  <a:pt x="666" y="621"/>
                </a:lnTo>
                <a:lnTo>
                  <a:pt x="665" y="621"/>
                </a:lnTo>
                <a:lnTo>
                  <a:pt x="664" y="621"/>
                </a:lnTo>
                <a:lnTo>
                  <a:pt x="661" y="621"/>
                </a:lnTo>
                <a:lnTo>
                  <a:pt x="661" y="626"/>
                </a:lnTo>
                <a:lnTo>
                  <a:pt x="660" y="626"/>
                </a:lnTo>
                <a:lnTo>
                  <a:pt x="660" y="627"/>
                </a:lnTo>
                <a:lnTo>
                  <a:pt x="661" y="627"/>
                </a:lnTo>
                <a:lnTo>
                  <a:pt x="662" y="627"/>
                </a:lnTo>
                <a:lnTo>
                  <a:pt x="665" y="627"/>
                </a:lnTo>
                <a:lnTo>
                  <a:pt x="665" y="628"/>
                </a:lnTo>
                <a:lnTo>
                  <a:pt x="662" y="628"/>
                </a:lnTo>
                <a:lnTo>
                  <a:pt x="662" y="629"/>
                </a:lnTo>
                <a:lnTo>
                  <a:pt x="662" y="630"/>
                </a:lnTo>
                <a:lnTo>
                  <a:pt x="661" y="630"/>
                </a:lnTo>
                <a:lnTo>
                  <a:pt x="660" y="630"/>
                </a:lnTo>
                <a:lnTo>
                  <a:pt x="660" y="632"/>
                </a:lnTo>
                <a:lnTo>
                  <a:pt x="660" y="633"/>
                </a:lnTo>
                <a:lnTo>
                  <a:pt x="659" y="633"/>
                </a:lnTo>
                <a:lnTo>
                  <a:pt x="657" y="633"/>
                </a:lnTo>
                <a:lnTo>
                  <a:pt x="656" y="633"/>
                </a:lnTo>
                <a:lnTo>
                  <a:pt x="655" y="633"/>
                </a:lnTo>
                <a:lnTo>
                  <a:pt x="653" y="633"/>
                </a:lnTo>
                <a:lnTo>
                  <a:pt x="652" y="635"/>
                </a:lnTo>
                <a:lnTo>
                  <a:pt x="651" y="635"/>
                </a:lnTo>
                <a:lnTo>
                  <a:pt x="651" y="633"/>
                </a:lnTo>
                <a:lnTo>
                  <a:pt x="651" y="631"/>
                </a:lnTo>
                <a:lnTo>
                  <a:pt x="651" y="630"/>
                </a:lnTo>
                <a:lnTo>
                  <a:pt x="650" y="630"/>
                </a:lnTo>
                <a:lnTo>
                  <a:pt x="649" y="630"/>
                </a:lnTo>
                <a:lnTo>
                  <a:pt x="648" y="630"/>
                </a:lnTo>
                <a:lnTo>
                  <a:pt x="643" y="630"/>
                </a:lnTo>
                <a:lnTo>
                  <a:pt x="642" y="630"/>
                </a:lnTo>
                <a:lnTo>
                  <a:pt x="643" y="633"/>
                </a:lnTo>
                <a:lnTo>
                  <a:pt x="643" y="637"/>
                </a:lnTo>
                <a:lnTo>
                  <a:pt x="644" y="639"/>
                </a:lnTo>
                <a:lnTo>
                  <a:pt x="644" y="641"/>
                </a:lnTo>
                <a:lnTo>
                  <a:pt x="644" y="643"/>
                </a:lnTo>
                <a:lnTo>
                  <a:pt x="648" y="641"/>
                </a:lnTo>
                <a:lnTo>
                  <a:pt x="648" y="638"/>
                </a:lnTo>
                <a:lnTo>
                  <a:pt x="650" y="638"/>
                </a:lnTo>
                <a:lnTo>
                  <a:pt x="651" y="638"/>
                </a:lnTo>
                <a:lnTo>
                  <a:pt x="651" y="639"/>
                </a:lnTo>
                <a:lnTo>
                  <a:pt x="651" y="640"/>
                </a:lnTo>
                <a:lnTo>
                  <a:pt x="651" y="641"/>
                </a:lnTo>
                <a:lnTo>
                  <a:pt x="651" y="643"/>
                </a:lnTo>
                <a:lnTo>
                  <a:pt x="651" y="644"/>
                </a:lnTo>
                <a:lnTo>
                  <a:pt x="651" y="645"/>
                </a:lnTo>
                <a:lnTo>
                  <a:pt x="651" y="646"/>
                </a:lnTo>
                <a:lnTo>
                  <a:pt x="650" y="646"/>
                </a:lnTo>
                <a:lnTo>
                  <a:pt x="650" y="648"/>
                </a:lnTo>
                <a:lnTo>
                  <a:pt x="651" y="648"/>
                </a:lnTo>
                <a:lnTo>
                  <a:pt x="651" y="649"/>
                </a:lnTo>
                <a:lnTo>
                  <a:pt x="651" y="651"/>
                </a:lnTo>
                <a:lnTo>
                  <a:pt x="651" y="653"/>
                </a:lnTo>
                <a:lnTo>
                  <a:pt x="652" y="654"/>
                </a:lnTo>
                <a:lnTo>
                  <a:pt x="652" y="656"/>
                </a:lnTo>
                <a:lnTo>
                  <a:pt x="652" y="657"/>
                </a:lnTo>
                <a:lnTo>
                  <a:pt x="648" y="657"/>
                </a:lnTo>
                <a:lnTo>
                  <a:pt x="647" y="655"/>
                </a:lnTo>
                <a:lnTo>
                  <a:pt x="646" y="649"/>
                </a:lnTo>
                <a:lnTo>
                  <a:pt x="642" y="649"/>
                </a:lnTo>
                <a:lnTo>
                  <a:pt x="640" y="649"/>
                </a:lnTo>
                <a:lnTo>
                  <a:pt x="640" y="648"/>
                </a:lnTo>
                <a:lnTo>
                  <a:pt x="640" y="647"/>
                </a:lnTo>
                <a:lnTo>
                  <a:pt x="639" y="647"/>
                </a:lnTo>
                <a:lnTo>
                  <a:pt x="639" y="644"/>
                </a:lnTo>
                <a:lnTo>
                  <a:pt x="638" y="640"/>
                </a:lnTo>
                <a:lnTo>
                  <a:pt x="636" y="633"/>
                </a:lnTo>
                <a:lnTo>
                  <a:pt x="636" y="632"/>
                </a:lnTo>
                <a:lnTo>
                  <a:pt x="636" y="631"/>
                </a:lnTo>
                <a:lnTo>
                  <a:pt x="635" y="630"/>
                </a:lnTo>
                <a:lnTo>
                  <a:pt x="635" y="629"/>
                </a:lnTo>
                <a:lnTo>
                  <a:pt x="634" y="624"/>
                </a:lnTo>
                <a:lnTo>
                  <a:pt x="633" y="618"/>
                </a:lnTo>
                <a:lnTo>
                  <a:pt x="632" y="614"/>
                </a:lnTo>
                <a:lnTo>
                  <a:pt x="624" y="614"/>
                </a:lnTo>
                <a:lnTo>
                  <a:pt x="621" y="614"/>
                </a:lnTo>
                <a:lnTo>
                  <a:pt x="620" y="614"/>
                </a:lnTo>
                <a:lnTo>
                  <a:pt x="617" y="614"/>
                </a:lnTo>
                <a:lnTo>
                  <a:pt x="610" y="614"/>
                </a:lnTo>
                <a:lnTo>
                  <a:pt x="610" y="606"/>
                </a:lnTo>
                <a:lnTo>
                  <a:pt x="610" y="605"/>
                </a:lnTo>
                <a:lnTo>
                  <a:pt x="610" y="601"/>
                </a:lnTo>
                <a:lnTo>
                  <a:pt x="609" y="596"/>
                </a:lnTo>
                <a:lnTo>
                  <a:pt x="609" y="586"/>
                </a:lnTo>
                <a:lnTo>
                  <a:pt x="609" y="580"/>
                </a:lnTo>
                <a:lnTo>
                  <a:pt x="609" y="579"/>
                </a:lnTo>
                <a:lnTo>
                  <a:pt x="609" y="577"/>
                </a:lnTo>
                <a:lnTo>
                  <a:pt x="609" y="576"/>
                </a:lnTo>
                <a:lnTo>
                  <a:pt x="610" y="576"/>
                </a:lnTo>
                <a:lnTo>
                  <a:pt x="610" y="574"/>
                </a:lnTo>
                <a:lnTo>
                  <a:pt x="610" y="573"/>
                </a:lnTo>
                <a:lnTo>
                  <a:pt x="610" y="572"/>
                </a:lnTo>
                <a:lnTo>
                  <a:pt x="609" y="571"/>
                </a:lnTo>
                <a:lnTo>
                  <a:pt x="609" y="570"/>
                </a:lnTo>
                <a:lnTo>
                  <a:pt x="608" y="569"/>
                </a:lnTo>
                <a:lnTo>
                  <a:pt x="607" y="568"/>
                </a:lnTo>
                <a:lnTo>
                  <a:pt x="607" y="566"/>
                </a:lnTo>
                <a:lnTo>
                  <a:pt x="606" y="566"/>
                </a:lnTo>
                <a:lnTo>
                  <a:pt x="605" y="565"/>
                </a:lnTo>
                <a:lnTo>
                  <a:pt x="604" y="565"/>
                </a:lnTo>
                <a:lnTo>
                  <a:pt x="603" y="565"/>
                </a:lnTo>
                <a:lnTo>
                  <a:pt x="601" y="565"/>
                </a:lnTo>
                <a:lnTo>
                  <a:pt x="600" y="565"/>
                </a:lnTo>
                <a:lnTo>
                  <a:pt x="599" y="565"/>
                </a:lnTo>
                <a:lnTo>
                  <a:pt x="597" y="565"/>
                </a:lnTo>
                <a:lnTo>
                  <a:pt x="596" y="565"/>
                </a:lnTo>
                <a:lnTo>
                  <a:pt x="595" y="565"/>
                </a:lnTo>
                <a:lnTo>
                  <a:pt x="590" y="565"/>
                </a:lnTo>
                <a:lnTo>
                  <a:pt x="589" y="565"/>
                </a:lnTo>
                <a:lnTo>
                  <a:pt x="588" y="565"/>
                </a:lnTo>
                <a:lnTo>
                  <a:pt x="587" y="565"/>
                </a:lnTo>
                <a:lnTo>
                  <a:pt x="584" y="565"/>
                </a:lnTo>
                <a:lnTo>
                  <a:pt x="583" y="565"/>
                </a:lnTo>
                <a:lnTo>
                  <a:pt x="583" y="568"/>
                </a:lnTo>
                <a:lnTo>
                  <a:pt x="582" y="568"/>
                </a:lnTo>
                <a:lnTo>
                  <a:pt x="581" y="569"/>
                </a:lnTo>
                <a:lnTo>
                  <a:pt x="580" y="569"/>
                </a:lnTo>
                <a:lnTo>
                  <a:pt x="580" y="570"/>
                </a:lnTo>
                <a:lnTo>
                  <a:pt x="580" y="571"/>
                </a:lnTo>
                <a:lnTo>
                  <a:pt x="579" y="571"/>
                </a:lnTo>
                <a:lnTo>
                  <a:pt x="579" y="572"/>
                </a:lnTo>
                <a:lnTo>
                  <a:pt x="577" y="572"/>
                </a:lnTo>
                <a:lnTo>
                  <a:pt x="574" y="573"/>
                </a:lnTo>
                <a:lnTo>
                  <a:pt x="574" y="574"/>
                </a:lnTo>
                <a:lnTo>
                  <a:pt x="574" y="576"/>
                </a:lnTo>
                <a:lnTo>
                  <a:pt x="574" y="577"/>
                </a:lnTo>
                <a:lnTo>
                  <a:pt x="572" y="579"/>
                </a:lnTo>
                <a:lnTo>
                  <a:pt x="571" y="579"/>
                </a:lnTo>
                <a:lnTo>
                  <a:pt x="571" y="580"/>
                </a:lnTo>
                <a:lnTo>
                  <a:pt x="570" y="580"/>
                </a:lnTo>
                <a:lnTo>
                  <a:pt x="569" y="579"/>
                </a:lnTo>
                <a:lnTo>
                  <a:pt x="569" y="580"/>
                </a:lnTo>
                <a:lnTo>
                  <a:pt x="569" y="578"/>
                </a:lnTo>
                <a:lnTo>
                  <a:pt x="567" y="579"/>
                </a:lnTo>
                <a:lnTo>
                  <a:pt x="567" y="580"/>
                </a:lnTo>
                <a:lnTo>
                  <a:pt x="562" y="584"/>
                </a:lnTo>
                <a:lnTo>
                  <a:pt x="562" y="586"/>
                </a:lnTo>
                <a:lnTo>
                  <a:pt x="561" y="586"/>
                </a:lnTo>
                <a:lnTo>
                  <a:pt x="560" y="586"/>
                </a:lnTo>
                <a:lnTo>
                  <a:pt x="560" y="587"/>
                </a:lnTo>
                <a:lnTo>
                  <a:pt x="558" y="587"/>
                </a:lnTo>
                <a:lnTo>
                  <a:pt x="558" y="588"/>
                </a:lnTo>
                <a:lnTo>
                  <a:pt x="558" y="589"/>
                </a:lnTo>
                <a:lnTo>
                  <a:pt x="557" y="589"/>
                </a:lnTo>
                <a:lnTo>
                  <a:pt x="557" y="591"/>
                </a:lnTo>
                <a:lnTo>
                  <a:pt x="556" y="594"/>
                </a:lnTo>
                <a:lnTo>
                  <a:pt x="556" y="596"/>
                </a:lnTo>
                <a:lnTo>
                  <a:pt x="555" y="596"/>
                </a:lnTo>
                <a:lnTo>
                  <a:pt x="554" y="598"/>
                </a:lnTo>
                <a:lnTo>
                  <a:pt x="551" y="602"/>
                </a:lnTo>
                <a:lnTo>
                  <a:pt x="549" y="602"/>
                </a:lnTo>
                <a:lnTo>
                  <a:pt x="548" y="602"/>
                </a:lnTo>
                <a:lnTo>
                  <a:pt x="547" y="602"/>
                </a:lnTo>
                <a:lnTo>
                  <a:pt x="547" y="597"/>
                </a:lnTo>
                <a:lnTo>
                  <a:pt x="547" y="596"/>
                </a:lnTo>
                <a:lnTo>
                  <a:pt x="546" y="596"/>
                </a:lnTo>
                <a:lnTo>
                  <a:pt x="540" y="596"/>
                </a:lnTo>
                <a:lnTo>
                  <a:pt x="537" y="597"/>
                </a:lnTo>
                <a:lnTo>
                  <a:pt x="536" y="597"/>
                </a:lnTo>
                <a:lnTo>
                  <a:pt x="530" y="597"/>
                </a:lnTo>
                <a:lnTo>
                  <a:pt x="529" y="597"/>
                </a:lnTo>
                <a:lnTo>
                  <a:pt x="529" y="596"/>
                </a:lnTo>
                <a:lnTo>
                  <a:pt x="528" y="596"/>
                </a:lnTo>
                <a:lnTo>
                  <a:pt x="528" y="597"/>
                </a:lnTo>
                <a:lnTo>
                  <a:pt x="528" y="598"/>
                </a:lnTo>
                <a:lnTo>
                  <a:pt x="528" y="599"/>
                </a:lnTo>
                <a:lnTo>
                  <a:pt x="528" y="602"/>
                </a:lnTo>
                <a:lnTo>
                  <a:pt x="528" y="603"/>
                </a:lnTo>
                <a:lnTo>
                  <a:pt x="528" y="605"/>
                </a:lnTo>
                <a:lnTo>
                  <a:pt x="528" y="606"/>
                </a:lnTo>
                <a:lnTo>
                  <a:pt x="528" y="607"/>
                </a:lnTo>
                <a:lnTo>
                  <a:pt x="528" y="608"/>
                </a:lnTo>
                <a:lnTo>
                  <a:pt x="528" y="610"/>
                </a:lnTo>
                <a:lnTo>
                  <a:pt x="527" y="610"/>
                </a:lnTo>
                <a:lnTo>
                  <a:pt x="521" y="610"/>
                </a:lnTo>
                <a:lnTo>
                  <a:pt x="512" y="610"/>
                </a:lnTo>
                <a:lnTo>
                  <a:pt x="511" y="610"/>
                </a:lnTo>
                <a:lnTo>
                  <a:pt x="504" y="610"/>
                </a:lnTo>
                <a:lnTo>
                  <a:pt x="502" y="610"/>
                </a:lnTo>
                <a:lnTo>
                  <a:pt x="500" y="610"/>
                </a:lnTo>
                <a:lnTo>
                  <a:pt x="488" y="610"/>
                </a:lnTo>
                <a:lnTo>
                  <a:pt x="487" y="610"/>
                </a:lnTo>
                <a:lnTo>
                  <a:pt x="489" y="605"/>
                </a:lnTo>
                <a:lnTo>
                  <a:pt x="491" y="603"/>
                </a:lnTo>
                <a:lnTo>
                  <a:pt x="491" y="602"/>
                </a:lnTo>
                <a:lnTo>
                  <a:pt x="492" y="602"/>
                </a:lnTo>
                <a:lnTo>
                  <a:pt x="493" y="598"/>
                </a:lnTo>
                <a:lnTo>
                  <a:pt x="494" y="598"/>
                </a:lnTo>
                <a:lnTo>
                  <a:pt x="494" y="597"/>
                </a:lnTo>
                <a:lnTo>
                  <a:pt x="493" y="597"/>
                </a:lnTo>
                <a:lnTo>
                  <a:pt x="489" y="597"/>
                </a:lnTo>
                <a:lnTo>
                  <a:pt x="488" y="597"/>
                </a:lnTo>
                <a:lnTo>
                  <a:pt x="487" y="597"/>
                </a:lnTo>
                <a:lnTo>
                  <a:pt x="482" y="597"/>
                </a:lnTo>
                <a:lnTo>
                  <a:pt x="474" y="597"/>
                </a:lnTo>
                <a:lnTo>
                  <a:pt x="470" y="597"/>
                </a:lnTo>
                <a:lnTo>
                  <a:pt x="467" y="597"/>
                </a:lnTo>
                <a:lnTo>
                  <a:pt x="466" y="597"/>
                </a:lnTo>
                <a:lnTo>
                  <a:pt x="461" y="597"/>
                </a:lnTo>
                <a:lnTo>
                  <a:pt x="460" y="597"/>
                </a:lnTo>
                <a:lnTo>
                  <a:pt x="459" y="598"/>
                </a:lnTo>
                <a:lnTo>
                  <a:pt x="458" y="598"/>
                </a:lnTo>
                <a:lnTo>
                  <a:pt x="457" y="598"/>
                </a:lnTo>
                <a:lnTo>
                  <a:pt x="455" y="598"/>
                </a:lnTo>
                <a:lnTo>
                  <a:pt x="454" y="599"/>
                </a:lnTo>
                <a:lnTo>
                  <a:pt x="453" y="601"/>
                </a:lnTo>
                <a:lnTo>
                  <a:pt x="452" y="601"/>
                </a:lnTo>
                <a:lnTo>
                  <a:pt x="451" y="602"/>
                </a:lnTo>
                <a:lnTo>
                  <a:pt x="449" y="604"/>
                </a:lnTo>
                <a:lnTo>
                  <a:pt x="448" y="604"/>
                </a:lnTo>
                <a:lnTo>
                  <a:pt x="448" y="605"/>
                </a:lnTo>
                <a:lnTo>
                  <a:pt x="446" y="605"/>
                </a:lnTo>
                <a:lnTo>
                  <a:pt x="446" y="606"/>
                </a:lnTo>
                <a:lnTo>
                  <a:pt x="446" y="607"/>
                </a:lnTo>
                <a:lnTo>
                  <a:pt x="445" y="607"/>
                </a:lnTo>
                <a:lnTo>
                  <a:pt x="444" y="607"/>
                </a:lnTo>
                <a:lnTo>
                  <a:pt x="444" y="605"/>
                </a:lnTo>
                <a:lnTo>
                  <a:pt x="442" y="603"/>
                </a:lnTo>
                <a:lnTo>
                  <a:pt x="439" y="604"/>
                </a:lnTo>
                <a:lnTo>
                  <a:pt x="437" y="605"/>
                </a:lnTo>
                <a:lnTo>
                  <a:pt x="434" y="606"/>
                </a:lnTo>
                <a:lnTo>
                  <a:pt x="433" y="606"/>
                </a:lnTo>
                <a:lnTo>
                  <a:pt x="433" y="607"/>
                </a:lnTo>
                <a:lnTo>
                  <a:pt x="432" y="607"/>
                </a:lnTo>
                <a:lnTo>
                  <a:pt x="431" y="608"/>
                </a:lnTo>
                <a:lnTo>
                  <a:pt x="428" y="611"/>
                </a:lnTo>
                <a:lnTo>
                  <a:pt x="426" y="613"/>
                </a:lnTo>
                <a:lnTo>
                  <a:pt x="426" y="614"/>
                </a:lnTo>
                <a:lnTo>
                  <a:pt x="425" y="615"/>
                </a:lnTo>
                <a:lnTo>
                  <a:pt x="423" y="618"/>
                </a:lnTo>
                <a:lnTo>
                  <a:pt x="422" y="619"/>
                </a:lnTo>
                <a:lnTo>
                  <a:pt x="420" y="620"/>
                </a:lnTo>
                <a:lnTo>
                  <a:pt x="418" y="622"/>
                </a:lnTo>
                <a:lnTo>
                  <a:pt x="418" y="623"/>
                </a:lnTo>
                <a:lnTo>
                  <a:pt x="424" y="623"/>
                </a:lnTo>
                <a:lnTo>
                  <a:pt x="426" y="623"/>
                </a:lnTo>
                <a:lnTo>
                  <a:pt x="425" y="623"/>
                </a:lnTo>
                <a:lnTo>
                  <a:pt x="425" y="624"/>
                </a:lnTo>
                <a:lnTo>
                  <a:pt x="425" y="628"/>
                </a:lnTo>
                <a:lnTo>
                  <a:pt x="425" y="629"/>
                </a:lnTo>
                <a:lnTo>
                  <a:pt x="426" y="660"/>
                </a:lnTo>
                <a:lnTo>
                  <a:pt x="426" y="661"/>
                </a:lnTo>
                <a:lnTo>
                  <a:pt x="442" y="661"/>
                </a:lnTo>
                <a:lnTo>
                  <a:pt x="446" y="661"/>
                </a:lnTo>
                <a:lnTo>
                  <a:pt x="446" y="664"/>
                </a:lnTo>
                <a:lnTo>
                  <a:pt x="446" y="665"/>
                </a:lnTo>
                <a:lnTo>
                  <a:pt x="446" y="664"/>
                </a:lnTo>
                <a:lnTo>
                  <a:pt x="445" y="665"/>
                </a:lnTo>
                <a:lnTo>
                  <a:pt x="445" y="666"/>
                </a:lnTo>
                <a:lnTo>
                  <a:pt x="445" y="670"/>
                </a:lnTo>
                <a:lnTo>
                  <a:pt x="445" y="674"/>
                </a:lnTo>
                <a:lnTo>
                  <a:pt x="446" y="677"/>
                </a:lnTo>
                <a:lnTo>
                  <a:pt x="446" y="680"/>
                </a:lnTo>
                <a:lnTo>
                  <a:pt x="445" y="680"/>
                </a:lnTo>
                <a:lnTo>
                  <a:pt x="444" y="680"/>
                </a:lnTo>
                <a:lnTo>
                  <a:pt x="444" y="690"/>
                </a:lnTo>
                <a:lnTo>
                  <a:pt x="444" y="696"/>
                </a:lnTo>
                <a:lnTo>
                  <a:pt x="446" y="696"/>
                </a:lnTo>
                <a:lnTo>
                  <a:pt x="450" y="696"/>
                </a:lnTo>
                <a:lnTo>
                  <a:pt x="450" y="694"/>
                </a:lnTo>
                <a:lnTo>
                  <a:pt x="451" y="694"/>
                </a:lnTo>
                <a:lnTo>
                  <a:pt x="451" y="690"/>
                </a:lnTo>
                <a:lnTo>
                  <a:pt x="451" y="683"/>
                </a:lnTo>
                <a:lnTo>
                  <a:pt x="458" y="683"/>
                </a:lnTo>
                <a:lnTo>
                  <a:pt x="463" y="683"/>
                </a:lnTo>
                <a:lnTo>
                  <a:pt x="463" y="681"/>
                </a:lnTo>
                <a:lnTo>
                  <a:pt x="463" y="680"/>
                </a:lnTo>
                <a:lnTo>
                  <a:pt x="465" y="680"/>
                </a:lnTo>
                <a:lnTo>
                  <a:pt x="468" y="680"/>
                </a:lnTo>
                <a:lnTo>
                  <a:pt x="480" y="680"/>
                </a:lnTo>
                <a:lnTo>
                  <a:pt x="483" y="680"/>
                </a:lnTo>
                <a:lnTo>
                  <a:pt x="482" y="678"/>
                </a:lnTo>
                <a:lnTo>
                  <a:pt x="480" y="675"/>
                </a:lnTo>
                <a:lnTo>
                  <a:pt x="478" y="677"/>
                </a:lnTo>
                <a:lnTo>
                  <a:pt x="477" y="677"/>
                </a:lnTo>
                <a:lnTo>
                  <a:pt x="477" y="679"/>
                </a:lnTo>
                <a:lnTo>
                  <a:pt x="474" y="679"/>
                </a:lnTo>
                <a:lnTo>
                  <a:pt x="474" y="677"/>
                </a:lnTo>
                <a:lnTo>
                  <a:pt x="476" y="677"/>
                </a:lnTo>
                <a:lnTo>
                  <a:pt x="477" y="675"/>
                </a:lnTo>
                <a:lnTo>
                  <a:pt x="478" y="675"/>
                </a:lnTo>
                <a:lnTo>
                  <a:pt x="480" y="675"/>
                </a:lnTo>
                <a:lnTo>
                  <a:pt x="480" y="674"/>
                </a:lnTo>
                <a:lnTo>
                  <a:pt x="479" y="670"/>
                </a:lnTo>
                <a:lnTo>
                  <a:pt x="471" y="668"/>
                </a:lnTo>
                <a:lnTo>
                  <a:pt x="470" y="665"/>
                </a:lnTo>
                <a:lnTo>
                  <a:pt x="468" y="663"/>
                </a:lnTo>
                <a:lnTo>
                  <a:pt x="468" y="660"/>
                </a:lnTo>
                <a:lnTo>
                  <a:pt x="472" y="660"/>
                </a:lnTo>
                <a:lnTo>
                  <a:pt x="488" y="660"/>
                </a:lnTo>
                <a:lnTo>
                  <a:pt x="488" y="663"/>
                </a:lnTo>
                <a:lnTo>
                  <a:pt x="487" y="663"/>
                </a:lnTo>
                <a:lnTo>
                  <a:pt x="485" y="662"/>
                </a:lnTo>
                <a:lnTo>
                  <a:pt x="477" y="662"/>
                </a:lnTo>
                <a:lnTo>
                  <a:pt x="472" y="662"/>
                </a:lnTo>
                <a:lnTo>
                  <a:pt x="471" y="663"/>
                </a:lnTo>
                <a:lnTo>
                  <a:pt x="472" y="665"/>
                </a:lnTo>
                <a:lnTo>
                  <a:pt x="475" y="665"/>
                </a:lnTo>
                <a:lnTo>
                  <a:pt x="478" y="666"/>
                </a:lnTo>
                <a:lnTo>
                  <a:pt x="480" y="668"/>
                </a:lnTo>
                <a:lnTo>
                  <a:pt x="480" y="669"/>
                </a:lnTo>
                <a:lnTo>
                  <a:pt x="480" y="670"/>
                </a:lnTo>
                <a:lnTo>
                  <a:pt x="479" y="670"/>
                </a:lnTo>
                <a:lnTo>
                  <a:pt x="480" y="672"/>
                </a:lnTo>
                <a:lnTo>
                  <a:pt x="482" y="674"/>
                </a:lnTo>
                <a:lnTo>
                  <a:pt x="482" y="677"/>
                </a:lnTo>
                <a:lnTo>
                  <a:pt x="483" y="679"/>
                </a:lnTo>
                <a:lnTo>
                  <a:pt x="484" y="679"/>
                </a:lnTo>
                <a:lnTo>
                  <a:pt x="485" y="678"/>
                </a:lnTo>
                <a:lnTo>
                  <a:pt x="485" y="677"/>
                </a:lnTo>
                <a:lnTo>
                  <a:pt x="486" y="675"/>
                </a:lnTo>
                <a:lnTo>
                  <a:pt x="487" y="675"/>
                </a:lnTo>
                <a:lnTo>
                  <a:pt x="488" y="675"/>
                </a:lnTo>
                <a:lnTo>
                  <a:pt x="488" y="678"/>
                </a:lnTo>
                <a:lnTo>
                  <a:pt x="488" y="679"/>
                </a:lnTo>
                <a:lnTo>
                  <a:pt x="487" y="679"/>
                </a:lnTo>
                <a:lnTo>
                  <a:pt x="487" y="680"/>
                </a:lnTo>
                <a:lnTo>
                  <a:pt x="487" y="681"/>
                </a:lnTo>
                <a:lnTo>
                  <a:pt x="487" y="683"/>
                </a:lnTo>
                <a:lnTo>
                  <a:pt x="487" y="686"/>
                </a:lnTo>
                <a:lnTo>
                  <a:pt x="487" y="687"/>
                </a:lnTo>
                <a:lnTo>
                  <a:pt x="487" y="688"/>
                </a:lnTo>
                <a:lnTo>
                  <a:pt x="487" y="689"/>
                </a:lnTo>
                <a:lnTo>
                  <a:pt x="487" y="690"/>
                </a:lnTo>
                <a:lnTo>
                  <a:pt x="487" y="694"/>
                </a:lnTo>
                <a:lnTo>
                  <a:pt x="487" y="695"/>
                </a:lnTo>
                <a:lnTo>
                  <a:pt x="487" y="696"/>
                </a:lnTo>
                <a:lnTo>
                  <a:pt x="487" y="697"/>
                </a:lnTo>
                <a:lnTo>
                  <a:pt x="487" y="700"/>
                </a:lnTo>
                <a:lnTo>
                  <a:pt x="485" y="700"/>
                </a:lnTo>
                <a:lnTo>
                  <a:pt x="485" y="711"/>
                </a:lnTo>
                <a:lnTo>
                  <a:pt x="485" y="712"/>
                </a:lnTo>
                <a:lnTo>
                  <a:pt x="474" y="712"/>
                </a:lnTo>
                <a:lnTo>
                  <a:pt x="474" y="713"/>
                </a:lnTo>
                <a:lnTo>
                  <a:pt x="474" y="722"/>
                </a:lnTo>
                <a:lnTo>
                  <a:pt x="472" y="722"/>
                </a:lnTo>
                <a:lnTo>
                  <a:pt x="471" y="722"/>
                </a:lnTo>
                <a:lnTo>
                  <a:pt x="470" y="722"/>
                </a:lnTo>
                <a:lnTo>
                  <a:pt x="467" y="722"/>
                </a:lnTo>
                <a:lnTo>
                  <a:pt x="466" y="722"/>
                </a:lnTo>
                <a:lnTo>
                  <a:pt x="465" y="722"/>
                </a:lnTo>
                <a:lnTo>
                  <a:pt x="459" y="722"/>
                </a:lnTo>
                <a:lnTo>
                  <a:pt x="458" y="722"/>
                </a:lnTo>
                <a:lnTo>
                  <a:pt x="455" y="722"/>
                </a:lnTo>
                <a:lnTo>
                  <a:pt x="449" y="722"/>
                </a:lnTo>
                <a:lnTo>
                  <a:pt x="446" y="722"/>
                </a:lnTo>
                <a:lnTo>
                  <a:pt x="445" y="722"/>
                </a:lnTo>
                <a:lnTo>
                  <a:pt x="444" y="722"/>
                </a:lnTo>
                <a:lnTo>
                  <a:pt x="441" y="722"/>
                </a:lnTo>
                <a:lnTo>
                  <a:pt x="440" y="722"/>
                </a:lnTo>
                <a:lnTo>
                  <a:pt x="437" y="722"/>
                </a:lnTo>
                <a:lnTo>
                  <a:pt x="436" y="722"/>
                </a:lnTo>
                <a:lnTo>
                  <a:pt x="435" y="722"/>
                </a:lnTo>
                <a:lnTo>
                  <a:pt x="434" y="722"/>
                </a:lnTo>
                <a:lnTo>
                  <a:pt x="433" y="722"/>
                </a:lnTo>
                <a:lnTo>
                  <a:pt x="431" y="722"/>
                </a:lnTo>
                <a:lnTo>
                  <a:pt x="429" y="722"/>
                </a:lnTo>
                <a:lnTo>
                  <a:pt x="426" y="722"/>
                </a:lnTo>
                <a:lnTo>
                  <a:pt x="424" y="722"/>
                </a:lnTo>
                <a:lnTo>
                  <a:pt x="423" y="722"/>
                </a:lnTo>
                <a:lnTo>
                  <a:pt x="420" y="722"/>
                </a:lnTo>
                <a:lnTo>
                  <a:pt x="418" y="722"/>
                </a:lnTo>
                <a:lnTo>
                  <a:pt x="417" y="722"/>
                </a:lnTo>
                <a:lnTo>
                  <a:pt x="414" y="722"/>
                </a:lnTo>
                <a:lnTo>
                  <a:pt x="411" y="722"/>
                </a:lnTo>
                <a:lnTo>
                  <a:pt x="410" y="722"/>
                </a:lnTo>
                <a:lnTo>
                  <a:pt x="406" y="721"/>
                </a:lnTo>
                <a:lnTo>
                  <a:pt x="406" y="711"/>
                </a:lnTo>
                <a:lnTo>
                  <a:pt x="406" y="706"/>
                </a:lnTo>
                <a:lnTo>
                  <a:pt x="406" y="702"/>
                </a:lnTo>
                <a:lnTo>
                  <a:pt x="402" y="702"/>
                </a:lnTo>
                <a:lnTo>
                  <a:pt x="398" y="702"/>
                </a:lnTo>
                <a:lnTo>
                  <a:pt x="396" y="702"/>
                </a:lnTo>
                <a:lnTo>
                  <a:pt x="396" y="712"/>
                </a:lnTo>
                <a:lnTo>
                  <a:pt x="400" y="712"/>
                </a:lnTo>
                <a:lnTo>
                  <a:pt x="400" y="713"/>
                </a:lnTo>
                <a:lnTo>
                  <a:pt x="401" y="721"/>
                </a:lnTo>
                <a:lnTo>
                  <a:pt x="402" y="721"/>
                </a:lnTo>
                <a:lnTo>
                  <a:pt x="403" y="721"/>
                </a:lnTo>
                <a:lnTo>
                  <a:pt x="406" y="721"/>
                </a:lnTo>
                <a:lnTo>
                  <a:pt x="406" y="723"/>
                </a:lnTo>
                <a:lnTo>
                  <a:pt x="406" y="724"/>
                </a:lnTo>
                <a:lnTo>
                  <a:pt x="406" y="730"/>
                </a:lnTo>
                <a:lnTo>
                  <a:pt x="406" y="731"/>
                </a:lnTo>
                <a:lnTo>
                  <a:pt x="406" y="736"/>
                </a:lnTo>
                <a:lnTo>
                  <a:pt x="406" y="739"/>
                </a:lnTo>
                <a:lnTo>
                  <a:pt x="406" y="744"/>
                </a:lnTo>
                <a:lnTo>
                  <a:pt x="406" y="762"/>
                </a:lnTo>
                <a:lnTo>
                  <a:pt x="402" y="762"/>
                </a:lnTo>
                <a:lnTo>
                  <a:pt x="374" y="762"/>
                </a:lnTo>
                <a:lnTo>
                  <a:pt x="375" y="763"/>
                </a:lnTo>
                <a:lnTo>
                  <a:pt x="375" y="764"/>
                </a:lnTo>
                <a:lnTo>
                  <a:pt x="374" y="764"/>
                </a:lnTo>
                <a:lnTo>
                  <a:pt x="373" y="764"/>
                </a:lnTo>
                <a:lnTo>
                  <a:pt x="371" y="764"/>
                </a:lnTo>
                <a:lnTo>
                  <a:pt x="367" y="764"/>
                </a:lnTo>
                <a:lnTo>
                  <a:pt x="364" y="764"/>
                </a:lnTo>
                <a:lnTo>
                  <a:pt x="357" y="764"/>
                </a:lnTo>
                <a:lnTo>
                  <a:pt x="355" y="764"/>
                </a:lnTo>
                <a:lnTo>
                  <a:pt x="347" y="764"/>
                </a:lnTo>
                <a:lnTo>
                  <a:pt x="346" y="764"/>
                </a:lnTo>
                <a:lnTo>
                  <a:pt x="345" y="764"/>
                </a:lnTo>
                <a:lnTo>
                  <a:pt x="345" y="769"/>
                </a:lnTo>
                <a:lnTo>
                  <a:pt x="345" y="771"/>
                </a:lnTo>
                <a:lnTo>
                  <a:pt x="345" y="780"/>
                </a:lnTo>
                <a:lnTo>
                  <a:pt x="345" y="781"/>
                </a:lnTo>
                <a:lnTo>
                  <a:pt x="345" y="786"/>
                </a:lnTo>
                <a:lnTo>
                  <a:pt x="345" y="792"/>
                </a:lnTo>
                <a:lnTo>
                  <a:pt x="345" y="796"/>
                </a:lnTo>
                <a:lnTo>
                  <a:pt x="346" y="796"/>
                </a:lnTo>
                <a:lnTo>
                  <a:pt x="354" y="796"/>
                </a:lnTo>
                <a:lnTo>
                  <a:pt x="365" y="795"/>
                </a:lnTo>
                <a:lnTo>
                  <a:pt x="365" y="797"/>
                </a:lnTo>
                <a:lnTo>
                  <a:pt x="365" y="802"/>
                </a:lnTo>
                <a:lnTo>
                  <a:pt x="365" y="805"/>
                </a:lnTo>
                <a:lnTo>
                  <a:pt x="364" y="806"/>
                </a:lnTo>
                <a:lnTo>
                  <a:pt x="360" y="806"/>
                </a:lnTo>
                <a:lnTo>
                  <a:pt x="355" y="806"/>
                </a:lnTo>
                <a:lnTo>
                  <a:pt x="344" y="806"/>
                </a:lnTo>
                <a:lnTo>
                  <a:pt x="339" y="806"/>
                </a:lnTo>
                <a:lnTo>
                  <a:pt x="338" y="806"/>
                </a:lnTo>
                <a:lnTo>
                  <a:pt x="337" y="806"/>
                </a:lnTo>
                <a:lnTo>
                  <a:pt x="336" y="806"/>
                </a:lnTo>
                <a:lnTo>
                  <a:pt x="336" y="807"/>
                </a:lnTo>
                <a:lnTo>
                  <a:pt x="337" y="810"/>
                </a:lnTo>
                <a:lnTo>
                  <a:pt x="337" y="812"/>
                </a:lnTo>
                <a:lnTo>
                  <a:pt x="337" y="816"/>
                </a:lnTo>
                <a:lnTo>
                  <a:pt x="337" y="817"/>
                </a:lnTo>
                <a:lnTo>
                  <a:pt x="337" y="820"/>
                </a:lnTo>
                <a:lnTo>
                  <a:pt x="337" y="825"/>
                </a:lnTo>
                <a:lnTo>
                  <a:pt x="337" y="827"/>
                </a:lnTo>
                <a:lnTo>
                  <a:pt x="337" y="828"/>
                </a:lnTo>
                <a:lnTo>
                  <a:pt x="338" y="829"/>
                </a:lnTo>
                <a:lnTo>
                  <a:pt x="339" y="830"/>
                </a:lnTo>
                <a:lnTo>
                  <a:pt x="345" y="836"/>
                </a:lnTo>
                <a:lnTo>
                  <a:pt x="349" y="840"/>
                </a:lnTo>
                <a:lnTo>
                  <a:pt x="357" y="847"/>
                </a:lnTo>
                <a:lnTo>
                  <a:pt x="383" y="847"/>
                </a:lnTo>
                <a:lnTo>
                  <a:pt x="394" y="847"/>
                </a:lnTo>
                <a:lnTo>
                  <a:pt x="394" y="848"/>
                </a:lnTo>
                <a:lnTo>
                  <a:pt x="400" y="847"/>
                </a:lnTo>
                <a:lnTo>
                  <a:pt x="407" y="847"/>
                </a:lnTo>
                <a:lnTo>
                  <a:pt x="414" y="847"/>
                </a:lnTo>
                <a:lnTo>
                  <a:pt x="416" y="848"/>
                </a:lnTo>
                <a:lnTo>
                  <a:pt x="423" y="848"/>
                </a:lnTo>
                <a:lnTo>
                  <a:pt x="432" y="848"/>
                </a:lnTo>
                <a:lnTo>
                  <a:pt x="439" y="848"/>
                </a:lnTo>
                <a:lnTo>
                  <a:pt x="440" y="848"/>
                </a:lnTo>
                <a:lnTo>
                  <a:pt x="441" y="848"/>
                </a:lnTo>
                <a:lnTo>
                  <a:pt x="441" y="849"/>
                </a:lnTo>
                <a:lnTo>
                  <a:pt x="439" y="852"/>
                </a:lnTo>
                <a:lnTo>
                  <a:pt x="439" y="853"/>
                </a:lnTo>
                <a:lnTo>
                  <a:pt x="436" y="855"/>
                </a:lnTo>
                <a:lnTo>
                  <a:pt x="432" y="859"/>
                </a:lnTo>
                <a:lnTo>
                  <a:pt x="426" y="866"/>
                </a:lnTo>
                <a:lnTo>
                  <a:pt x="423" y="870"/>
                </a:lnTo>
                <a:lnTo>
                  <a:pt x="422" y="872"/>
                </a:lnTo>
                <a:lnTo>
                  <a:pt x="420" y="873"/>
                </a:lnTo>
                <a:lnTo>
                  <a:pt x="420" y="872"/>
                </a:lnTo>
                <a:lnTo>
                  <a:pt x="419" y="872"/>
                </a:lnTo>
                <a:lnTo>
                  <a:pt x="419" y="871"/>
                </a:lnTo>
                <a:lnTo>
                  <a:pt x="418" y="871"/>
                </a:lnTo>
                <a:lnTo>
                  <a:pt x="418" y="870"/>
                </a:lnTo>
                <a:lnTo>
                  <a:pt x="417" y="870"/>
                </a:lnTo>
                <a:lnTo>
                  <a:pt x="417" y="869"/>
                </a:lnTo>
                <a:lnTo>
                  <a:pt x="414" y="866"/>
                </a:lnTo>
                <a:lnTo>
                  <a:pt x="410" y="870"/>
                </a:lnTo>
                <a:lnTo>
                  <a:pt x="415" y="874"/>
                </a:lnTo>
                <a:lnTo>
                  <a:pt x="416" y="875"/>
                </a:lnTo>
                <a:lnTo>
                  <a:pt x="417" y="877"/>
                </a:lnTo>
                <a:lnTo>
                  <a:pt x="415" y="879"/>
                </a:lnTo>
                <a:lnTo>
                  <a:pt x="411" y="883"/>
                </a:lnTo>
                <a:lnTo>
                  <a:pt x="409" y="886"/>
                </a:lnTo>
                <a:lnTo>
                  <a:pt x="406" y="889"/>
                </a:lnTo>
                <a:lnTo>
                  <a:pt x="403" y="892"/>
                </a:lnTo>
                <a:lnTo>
                  <a:pt x="402" y="894"/>
                </a:lnTo>
                <a:lnTo>
                  <a:pt x="401" y="896"/>
                </a:lnTo>
                <a:lnTo>
                  <a:pt x="401" y="895"/>
                </a:lnTo>
                <a:lnTo>
                  <a:pt x="398" y="891"/>
                </a:lnTo>
                <a:lnTo>
                  <a:pt x="393" y="887"/>
                </a:lnTo>
                <a:lnTo>
                  <a:pt x="377" y="872"/>
                </a:lnTo>
                <a:lnTo>
                  <a:pt x="371" y="865"/>
                </a:lnTo>
                <a:lnTo>
                  <a:pt x="367" y="862"/>
                </a:lnTo>
                <a:lnTo>
                  <a:pt x="367" y="863"/>
                </a:lnTo>
                <a:lnTo>
                  <a:pt x="364" y="866"/>
                </a:lnTo>
                <a:lnTo>
                  <a:pt x="363" y="867"/>
                </a:lnTo>
                <a:lnTo>
                  <a:pt x="360" y="870"/>
                </a:lnTo>
                <a:lnTo>
                  <a:pt x="360" y="872"/>
                </a:lnTo>
                <a:lnTo>
                  <a:pt x="359" y="873"/>
                </a:lnTo>
                <a:lnTo>
                  <a:pt x="358" y="874"/>
                </a:lnTo>
                <a:lnTo>
                  <a:pt x="358" y="875"/>
                </a:lnTo>
                <a:lnTo>
                  <a:pt x="357" y="875"/>
                </a:lnTo>
                <a:lnTo>
                  <a:pt x="357" y="877"/>
                </a:lnTo>
                <a:lnTo>
                  <a:pt x="357" y="878"/>
                </a:lnTo>
                <a:lnTo>
                  <a:pt x="357" y="879"/>
                </a:lnTo>
                <a:lnTo>
                  <a:pt x="357" y="880"/>
                </a:lnTo>
                <a:lnTo>
                  <a:pt x="357" y="881"/>
                </a:lnTo>
                <a:lnTo>
                  <a:pt x="358" y="881"/>
                </a:lnTo>
                <a:lnTo>
                  <a:pt x="358" y="882"/>
                </a:lnTo>
                <a:lnTo>
                  <a:pt x="360" y="882"/>
                </a:lnTo>
                <a:lnTo>
                  <a:pt x="360" y="883"/>
                </a:lnTo>
                <a:lnTo>
                  <a:pt x="362" y="883"/>
                </a:lnTo>
                <a:lnTo>
                  <a:pt x="363" y="884"/>
                </a:lnTo>
                <a:lnTo>
                  <a:pt x="363" y="886"/>
                </a:lnTo>
                <a:lnTo>
                  <a:pt x="363" y="887"/>
                </a:lnTo>
                <a:lnTo>
                  <a:pt x="363" y="888"/>
                </a:lnTo>
                <a:lnTo>
                  <a:pt x="362" y="888"/>
                </a:lnTo>
                <a:lnTo>
                  <a:pt x="360" y="890"/>
                </a:lnTo>
                <a:lnTo>
                  <a:pt x="359" y="891"/>
                </a:lnTo>
                <a:lnTo>
                  <a:pt x="359" y="892"/>
                </a:lnTo>
                <a:lnTo>
                  <a:pt x="359" y="894"/>
                </a:lnTo>
                <a:lnTo>
                  <a:pt x="360" y="894"/>
                </a:lnTo>
                <a:lnTo>
                  <a:pt x="360" y="895"/>
                </a:lnTo>
                <a:lnTo>
                  <a:pt x="360" y="896"/>
                </a:lnTo>
                <a:lnTo>
                  <a:pt x="360" y="897"/>
                </a:lnTo>
                <a:lnTo>
                  <a:pt x="360" y="898"/>
                </a:lnTo>
                <a:lnTo>
                  <a:pt x="357" y="903"/>
                </a:lnTo>
                <a:lnTo>
                  <a:pt x="356" y="904"/>
                </a:lnTo>
                <a:lnTo>
                  <a:pt x="356" y="905"/>
                </a:lnTo>
                <a:lnTo>
                  <a:pt x="355" y="906"/>
                </a:lnTo>
                <a:lnTo>
                  <a:pt x="355" y="909"/>
                </a:lnTo>
                <a:lnTo>
                  <a:pt x="354" y="909"/>
                </a:lnTo>
                <a:lnTo>
                  <a:pt x="349" y="911"/>
                </a:lnTo>
                <a:lnTo>
                  <a:pt x="350" y="919"/>
                </a:lnTo>
                <a:lnTo>
                  <a:pt x="351" y="920"/>
                </a:lnTo>
                <a:lnTo>
                  <a:pt x="351" y="921"/>
                </a:lnTo>
                <a:lnTo>
                  <a:pt x="351" y="923"/>
                </a:lnTo>
                <a:lnTo>
                  <a:pt x="351" y="929"/>
                </a:lnTo>
                <a:lnTo>
                  <a:pt x="347" y="929"/>
                </a:lnTo>
                <a:lnTo>
                  <a:pt x="346" y="929"/>
                </a:lnTo>
                <a:lnTo>
                  <a:pt x="338" y="930"/>
                </a:lnTo>
                <a:lnTo>
                  <a:pt x="336" y="930"/>
                </a:lnTo>
                <a:lnTo>
                  <a:pt x="331" y="930"/>
                </a:lnTo>
                <a:lnTo>
                  <a:pt x="329" y="931"/>
                </a:lnTo>
                <a:lnTo>
                  <a:pt x="329" y="930"/>
                </a:lnTo>
                <a:lnTo>
                  <a:pt x="329" y="929"/>
                </a:lnTo>
                <a:lnTo>
                  <a:pt x="329" y="924"/>
                </a:lnTo>
                <a:lnTo>
                  <a:pt x="325" y="924"/>
                </a:lnTo>
                <a:lnTo>
                  <a:pt x="324" y="922"/>
                </a:lnTo>
                <a:lnTo>
                  <a:pt x="324" y="921"/>
                </a:lnTo>
                <a:lnTo>
                  <a:pt x="324" y="920"/>
                </a:lnTo>
                <a:lnTo>
                  <a:pt x="324" y="909"/>
                </a:lnTo>
                <a:lnTo>
                  <a:pt x="324" y="907"/>
                </a:lnTo>
                <a:lnTo>
                  <a:pt x="324" y="900"/>
                </a:lnTo>
                <a:lnTo>
                  <a:pt x="324" y="899"/>
                </a:lnTo>
                <a:lnTo>
                  <a:pt x="324" y="898"/>
                </a:lnTo>
                <a:lnTo>
                  <a:pt x="324" y="897"/>
                </a:lnTo>
                <a:lnTo>
                  <a:pt x="324" y="896"/>
                </a:lnTo>
                <a:lnTo>
                  <a:pt x="324" y="890"/>
                </a:lnTo>
                <a:lnTo>
                  <a:pt x="324" y="888"/>
                </a:lnTo>
                <a:lnTo>
                  <a:pt x="324" y="884"/>
                </a:lnTo>
                <a:lnTo>
                  <a:pt x="324" y="867"/>
                </a:lnTo>
                <a:lnTo>
                  <a:pt x="322" y="867"/>
                </a:lnTo>
                <a:lnTo>
                  <a:pt x="319" y="867"/>
                </a:lnTo>
                <a:lnTo>
                  <a:pt x="311" y="867"/>
                </a:lnTo>
                <a:lnTo>
                  <a:pt x="308" y="867"/>
                </a:lnTo>
                <a:lnTo>
                  <a:pt x="307" y="867"/>
                </a:lnTo>
                <a:lnTo>
                  <a:pt x="305" y="867"/>
                </a:lnTo>
                <a:lnTo>
                  <a:pt x="304" y="867"/>
                </a:lnTo>
                <a:lnTo>
                  <a:pt x="301" y="867"/>
                </a:lnTo>
                <a:lnTo>
                  <a:pt x="289" y="869"/>
                </a:lnTo>
                <a:lnTo>
                  <a:pt x="286" y="869"/>
                </a:lnTo>
                <a:lnTo>
                  <a:pt x="284" y="869"/>
                </a:lnTo>
                <a:lnTo>
                  <a:pt x="284" y="873"/>
                </a:lnTo>
                <a:lnTo>
                  <a:pt x="284" y="877"/>
                </a:lnTo>
                <a:lnTo>
                  <a:pt x="284" y="878"/>
                </a:lnTo>
                <a:lnTo>
                  <a:pt x="284" y="879"/>
                </a:lnTo>
                <a:lnTo>
                  <a:pt x="284" y="881"/>
                </a:lnTo>
                <a:lnTo>
                  <a:pt x="284" y="882"/>
                </a:lnTo>
                <a:lnTo>
                  <a:pt x="284" y="889"/>
                </a:lnTo>
                <a:lnTo>
                  <a:pt x="284" y="891"/>
                </a:lnTo>
                <a:lnTo>
                  <a:pt x="284" y="898"/>
                </a:lnTo>
                <a:lnTo>
                  <a:pt x="284" y="899"/>
                </a:lnTo>
                <a:lnTo>
                  <a:pt x="284" y="902"/>
                </a:lnTo>
                <a:lnTo>
                  <a:pt x="284" y="904"/>
                </a:lnTo>
                <a:lnTo>
                  <a:pt x="284" y="907"/>
                </a:lnTo>
                <a:lnTo>
                  <a:pt x="284" y="909"/>
                </a:lnTo>
                <a:lnTo>
                  <a:pt x="284" y="912"/>
                </a:lnTo>
                <a:lnTo>
                  <a:pt x="284" y="917"/>
                </a:lnTo>
                <a:lnTo>
                  <a:pt x="284" y="920"/>
                </a:lnTo>
                <a:lnTo>
                  <a:pt x="284" y="922"/>
                </a:lnTo>
                <a:lnTo>
                  <a:pt x="284" y="928"/>
                </a:lnTo>
                <a:lnTo>
                  <a:pt x="284" y="930"/>
                </a:lnTo>
                <a:lnTo>
                  <a:pt x="284" y="931"/>
                </a:lnTo>
                <a:lnTo>
                  <a:pt x="284" y="932"/>
                </a:lnTo>
                <a:lnTo>
                  <a:pt x="263" y="933"/>
                </a:lnTo>
                <a:lnTo>
                  <a:pt x="256" y="933"/>
                </a:lnTo>
                <a:lnTo>
                  <a:pt x="249" y="933"/>
                </a:lnTo>
                <a:lnTo>
                  <a:pt x="243" y="933"/>
                </a:lnTo>
                <a:lnTo>
                  <a:pt x="239" y="933"/>
                </a:lnTo>
                <a:lnTo>
                  <a:pt x="238" y="933"/>
                </a:lnTo>
                <a:lnTo>
                  <a:pt x="235" y="933"/>
                </a:lnTo>
                <a:lnTo>
                  <a:pt x="228" y="933"/>
                </a:lnTo>
                <a:lnTo>
                  <a:pt x="222" y="933"/>
                </a:lnTo>
                <a:lnTo>
                  <a:pt x="222" y="932"/>
                </a:lnTo>
                <a:lnTo>
                  <a:pt x="215" y="932"/>
                </a:lnTo>
                <a:lnTo>
                  <a:pt x="213" y="932"/>
                </a:lnTo>
                <a:lnTo>
                  <a:pt x="212" y="932"/>
                </a:lnTo>
                <a:lnTo>
                  <a:pt x="212" y="936"/>
                </a:lnTo>
                <a:lnTo>
                  <a:pt x="212" y="945"/>
                </a:lnTo>
                <a:lnTo>
                  <a:pt x="208" y="945"/>
                </a:lnTo>
                <a:lnTo>
                  <a:pt x="206" y="946"/>
                </a:lnTo>
                <a:lnTo>
                  <a:pt x="206" y="944"/>
                </a:lnTo>
                <a:lnTo>
                  <a:pt x="207" y="938"/>
                </a:lnTo>
                <a:lnTo>
                  <a:pt x="207" y="936"/>
                </a:lnTo>
                <a:lnTo>
                  <a:pt x="207" y="933"/>
                </a:lnTo>
                <a:lnTo>
                  <a:pt x="208" y="932"/>
                </a:lnTo>
                <a:lnTo>
                  <a:pt x="207" y="932"/>
                </a:lnTo>
                <a:lnTo>
                  <a:pt x="203" y="932"/>
                </a:lnTo>
                <a:lnTo>
                  <a:pt x="202" y="932"/>
                </a:lnTo>
                <a:lnTo>
                  <a:pt x="202" y="931"/>
                </a:lnTo>
                <a:lnTo>
                  <a:pt x="202" y="929"/>
                </a:lnTo>
                <a:lnTo>
                  <a:pt x="202" y="925"/>
                </a:lnTo>
                <a:lnTo>
                  <a:pt x="202" y="922"/>
                </a:lnTo>
                <a:lnTo>
                  <a:pt x="202" y="917"/>
                </a:lnTo>
                <a:lnTo>
                  <a:pt x="202" y="916"/>
                </a:lnTo>
                <a:lnTo>
                  <a:pt x="202" y="915"/>
                </a:lnTo>
                <a:lnTo>
                  <a:pt x="202" y="913"/>
                </a:lnTo>
                <a:lnTo>
                  <a:pt x="203" y="912"/>
                </a:lnTo>
                <a:lnTo>
                  <a:pt x="203" y="911"/>
                </a:lnTo>
                <a:lnTo>
                  <a:pt x="203" y="908"/>
                </a:lnTo>
                <a:lnTo>
                  <a:pt x="203" y="905"/>
                </a:lnTo>
                <a:lnTo>
                  <a:pt x="203" y="898"/>
                </a:lnTo>
                <a:lnTo>
                  <a:pt x="203" y="897"/>
                </a:lnTo>
                <a:lnTo>
                  <a:pt x="203" y="892"/>
                </a:lnTo>
                <a:lnTo>
                  <a:pt x="203" y="889"/>
                </a:lnTo>
                <a:lnTo>
                  <a:pt x="199" y="889"/>
                </a:lnTo>
                <a:lnTo>
                  <a:pt x="183" y="890"/>
                </a:lnTo>
                <a:lnTo>
                  <a:pt x="169" y="890"/>
                </a:lnTo>
                <a:lnTo>
                  <a:pt x="168" y="890"/>
                </a:lnTo>
                <a:lnTo>
                  <a:pt x="166" y="890"/>
                </a:lnTo>
                <a:lnTo>
                  <a:pt x="165" y="890"/>
                </a:lnTo>
                <a:lnTo>
                  <a:pt x="164" y="890"/>
                </a:lnTo>
                <a:lnTo>
                  <a:pt x="164" y="891"/>
                </a:lnTo>
                <a:lnTo>
                  <a:pt x="163" y="894"/>
                </a:lnTo>
                <a:lnTo>
                  <a:pt x="163" y="895"/>
                </a:lnTo>
                <a:lnTo>
                  <a:pt x="163" y="897"/>
                </a:lnTo>
                <a:lnTo>
                  <a:pt x="163" y="898"/>
                </a:lnTo>
                <a:lnTo>
                  <a:pt x="163" y="899"/>
                </a:lnTo>
                <a:lnTo>
                  <a:pt x="163" y="903"/>
                </a:lnTo>
                <a:lnTo>
                  <a:pt x="163" y="904"/>
                </a:lnTo>
                <a:lnTo>
                  <a:pt x="161" y="904"/>
                </a:lnTo>
                <a:lnTo>
                  <a:pt x="155" y="903"/>
                </a:lnTo>
                <a:lnTo>
                  <a:pt x="150" y="902"/>
                </a:lnTo>
                <a:lnTo>
                  <a:pt x="149" y="905"/>
                </a:lnTo>
                <a:lnTo>
                  <a:pt x="149" y="906"/>
                </a:lnTo>
                <a:lnTo>
                  <a:pt x="149" y="908"/>
                </a:lnTo>
                <a:lnTo>
                  <a:pt x="149" y="909"/>
                </a:lnTo>
                <a:lnTo>
                  <a:pt x="149" y="911"/>
                </a:lnTo>
                <a:lnTo>
                  <a:pt x="141" y="911"/>
                </a:lnTo>
                <a:lnTo>
                  <a:pt x="140" y="911"/>
                </a:lnTo>
                <a:lnTo>
                  <a:pt x="139" y="911"/>
                </a:lnTo>
                <a:lnTo>
                  <a:pt x="131" y="907"/>
                </a:lnTo>
                <a:lnTo>
                  <a:pt x="131" y="895"/>
                </a:lnTo>
                <a:lnTo>
                  <a:pt x="131" y="892"/>
                </a:lnTo>
                <a:lnTo>
                  <a:pt x="131" y="891"/>
                </a:lnTo>
                <a:lnTo>
                  <a:pt x="131" y="890"/>
                </a:lnTo>
                <a:lnTo>
                  <a:pt x="135" y="890"/>
                </a:lnTo>
                <a:lnTo>
                  <a:pt x="137" y="890"/>
                </a:lnTo>
                <a:lnTo>
                  <a:pt x="141" y="890"/>
                </a:lnTo>
                <a:lnTo>
                  <a:pt x="141" y="870"/>
                </a:lnTo>
                <a:lnTo>
                  <a:pt x="139" y="870"/>
                </a:lnTo>
                <a:lnTo>
                  <a:pt x="138" y="870"/>
                </a:lnTo>
                <a:lnTo>
                  <a:pt x="135" y="870"/>
                </a:lnTo>
                <a:lnTo>
                  <a:pt x="131" y="870"/>
                </a:lnTo>
                <a:lnTo>
                  <a:pt x="131" y="869"/>
                </a:lnTo>
                <a:lnTo>
                  <a:pt x="131" y="864"/>
                </a:lnTo>
                <a:lnTo>
                  <a:pt x="131" y="853"/>
                </a:lnTo>
                <a:lnTo>
                  <a:pt x="141" y="853"/>
                </a:lnTo>
                <a:lnTo>
                  <a:pt x="141" y="854"/>
                </a:lnTo>
                <a:lnTo>
                  <a:pt x="148" y="854"/>
                </a:lnTo>
                <a:lnTo>
                  <a:pt x="149" y="854"/>
                </a:lnTo>
                <a:lnTo>
                  <a:pt x="149" y="855"/>
                </a:lnTo>
                <a:lnTo>
                  <a:pt x="149" y="856"/>
                </a:lnTo>
                <a:lnTo>
                  <a:pt x="149" y="858"/>
                </a:lnTo>
                <a:lnTo>
                  <a:pt x="153" y="858"/>
                </a:lnTo>
                <a:lnTo>
                  <a:pt x="153" y="859"/>
                </a:lnTo>
                <a:lnTo>
                  <a:pt x="153" y="861"/>
                </a:lnTo>
                <a:lnTo>
                  <a:pt x="155" y="861"/>
                </a:lnTo>
                <a:lnTo>
                  <a:pt x="156" y="861"/>
                </a:lnTo>
                <a:lnTo>
                  <a:pt x="157" y="861"/>
                </a:lnTo>
                <a:lnTo>
                  <a:pt x="158" y="861"/>
                </a:lnTo>
                <a:lnTo>
                  <a:pt x="158" y="858"/>
                </a:lnTo>
                <a:lnTo>
                  <a:pt x="160" y="858"/>
                </a:lnTo>
                <a:lnTo>
                  <a:pt x="161" y="858"/>
                </a:lnTo>
                <a:lnTo>
                  <a:pt x="163" y="858"/>
                </a:lnTo>
                <a:lnTo>
                  <a:pt x="163" y="857"/>
                </a:lnTo>
                <a:lnTo>
                  <a:pt x="163" y="856"/>
                </a:lnTo>
                <a:lnTo>
                  <a:pt x="163" y="855"/>
                </a:lnTo>
                <a:lnTo>
                  <a:pt x="163" y="854"/>
                </a:lnTo>
                <a:lnTo>
                  <a:pt x="161" y="854"/>
                </a:lnTo>
                <a:lnTo>
                  <a:pt x="160" y="854"/>
                </a:lnTo>
                <a:lnTo>
                  <a:pt x="158" y="854"/>
                </a:lnTo>
                <a:lnTo>
                  <a:pt x="158" y="852"/>
                </a:lnTo>
                <a:lnTo>
                  <a:pt x="160" y="852"/>
                </a:lnTo>
                <a:lnTo>
                  <a:pt x="161" y="852"/>
                </a:lnTo>
                <a:lnTo>
                  <a:pt x="163" y="852"/>
                </a:lnTo>
                <a:lnTo>
                  <a:pt x="163" y="850"/>
                </a:lnTo>
                <a:lnTo>
                  <a:pt x="163" y="849"/>
                </a:lnTo>
                <a:lnTo>
                  <a:pt x="163" y="847"/>
                </a:lnTo>
                <a:lnTo>
                  <a:pt x="161" y="835"/>
                </a:lnTo>
                <a:lnTo>
                  <a:pt x="161" y="831"/>
                </a:lnTo>
                <a:lnTo>
                  <a:pt x="161" y="830"/>
                </a:lnTo>
                <a:lnTo>
                  <a:pt x="161" y="829"/>
                </a:lnTo>
                <a:lnTo>
                  <a:pt x="141" y="829"/>
                </a:lnTo>
                <a:lnTo>
                  <a:pt x="141" y="808"/>
                </a:lnTo>
                <a:lnTo>
                  <a:pt x="142" y="808"/>
                </a:lnTo>
                <a:lnTo>
                  <a:pt x="142" y="805"/>
                </a:lnTo>
                <a:lnTo>
                  <a:pt x="141" y="805"/>
                </a:lnTo>
                <a:lnTo>
                  <a:pt x="140" y="805"/>
                </a:lnTo>
                <a:lnTo>
                  <a:pt x="139" y="805"/>
                </a:lnTo>
                <a:lnTo>
                  <a:pt x="138" y="805"/>
                </a:lnTo>
                <a:lnTo>
                  <a:pt x="138" y="804"/>
                </a:lnTo>
                <a:lnTo>
                  <a:pt x="135" y="804"/>
                </a:lnTo>
                <a:lnTo>
                  <a:pt x="132" y="805"/>
                </a:lnTo>
                <a:lnTo>
                  <a:pt x="131" y="805"/>
                </a:lnTo>
                <a:lnTo>
                  <a:pt x="132" y="804"/>
                </a:lnTo>
                <a:lnTo>
                  <a:pt x="132" y="803"/>
                </a:lnTo>
                <a:lnTo>
                  <a:pt x="133" y="800"/>
                </a:lnTo>
                <a:lnTo>
                  <a:pt x="133" y="799"/>
                </a:lnTo>
                <a:lnTo>
                  <a:pt x="133" y="798"/>
                </a:lnTo>
                <a:lnTo>
                  <a:pt x="134" y="798"/>
                </a:lnTo>
                <a:lnTo>
                  <a:pt x="135" y="797"/>
                </a:lnTo>
                <a:lnTo>
                  <a:pt x="138" y="796"/>
                </a:lnTo>
                <a:lnTo>
                  <a:pt x="140" y="796"/>
                </a:lnTo>
                <a:lnTo>
                  <a:pt x="142" y="795"/>
                </a:lnTo>
                <a:lnTo>
                  <a:pt x="143" y="795"/>
                </a:lnTo>
                <a:lnTo>
                  <a:pt x="144" y="794"/>
                </a:lnTo>
                <a:lnTo>
                  <a:pt x="147" y="792"/>
                </a:lnTo>
                <a:lnTo>
                  <a:pt x="149" y="791"/>
                </a:lnTo>
                <a:lnTo>
                  <a:pt x="150" y="790"/>
                </a:lnTo>
                <a:lnTo>
                  <a:pt x="151" y="789"/>
                </a:lnTo>
                <a:lnTo>
                  <a:pt x="152" y="789"/>
                </a:lnTo>
                <a:lnTo>
                  <a:pt x="153" y="789"/>
                </a:lnTo>
                <a:lnTo>
                  <a:pt x="153" y="788"/>
                </a:lnTo>
                <a:lnTo>
                  <a:pt x="155" y="788"/>
                </a:lnTo>
                <a:lnTo>
                  <a:pt x="156" y="788"/>
                </a:lnTo>
                <a:lnTo>
                  <a:pt x="160" y="788"/>
                </a:lnTo>
                <a:lnTo>
                  <a:pt x="161" y="788"/>
                </a:lnTo>
                <a:lnTo>
                  <a:pt x="161" y="787"/>
                </a:lnTo>
                <a:lnTo>
                  <a:pt x="161" y="782"/>
                </a:lnTo>
                <a:lnTo>
                  <a:pt x="161" y="781"/>
                </a:lnTo>
                <a:lnTo>
                  <a:pt x="161" y="773"/>
                </a:lnTo>
                <a:lnTo>
                  <a:pt x="161" y="772"/>
                </a:lnTo>
                <a:lnTo>
                  <a:pt x="161" y="770"/>
                </a:lnTo>
                <a:lnTo>
                  <a:pt x="161" y="769"/>
                </a:lnTo>
                <a:lnTo>
                  <a:pt x="161" y="766"/>
                </a:lnTo>
                <a:lnTo>
                  <a:pt x="161" y="765"/>
                </a:lnTo>
                <a:lnTo>
                  <a:pt x="160" y="763"/>
                </a:lnTo>
                <a:lnTo>
                  <a:pt x="160" y="761"/>
                </a:lnTo>
                <a:lnTo>
                  <a:pt x="159" y="760"/>
                </a:lnTo>
                <a:lnTo>
                  <a:pt x="160" y="758"/>
                </a:lnTo>
                <a:lnTo>
                  <a:pt x="161" y="758"/>
                </a:lnTo>
                <a:lnTo>
                  <a:pt x="163" y="757"/>
                </a:lnTo>
                <a:lnTo>
                  <a:pt x="166" y="756"/>
                </a:lnTo>
                <a:lnTo>
                  <a:pt x="167" y="756"/>
                </a:lnTo>
                <a:lnTo>
                  <a:pt x="168" y="756"/>
                </a:lnTo>
                <a:lnTo>
                  <a:pt x="168" y="755"/>
                </a:lnTo>
                <a:lnTo>
                  <a:pt x="169" y="755"/>
                </a:lnTo>
                <a:lnTo>
                  <a:pt x="170" y="755"/>
                </a:lnTo>
                <a:lnTo>
                  <a:pt x="175" y="753"/>
                </a:lnTo>
                <a:lnTo>
                  <a:pt x="183" y="750"/>
                </a:lnTo>
                <a:lnTo>
                  <a:pt x="189" y="747"/>
                </a:lnTo>
                <a:lnTo>
                  <a:pt x="190" y="747"/>
                </a:lnTo>
                <a:lnTo>
                  <a:pt x="191" y="747"/>
                </a:lnTo>
                <a:lnTo>
                  <a:pt x="191" y="746"/>
                </a:lnTo>
                <a:lnTo>
                  <a:pt x="192" y="746"/>
                </a:lnTo>
                <a:lnTo>
                  <a:pt x="193" y="746"/>
                </a:lnTo>
                <a:lnTo>
                  <a:pt x="194" y="746"/>
                </a:lnTo>
                <a:lnTo>
                  <a:pt x="196" y="745"/>
                </a:lnTo>
                <a:lnTo>
                  <a:pt x="198" y="745"/>
                </a:lnTo>
                <a:lnTo>
                  <a:pt x="199" y="745"/>
                </a:lnTo>
                <a:lnTo>
                  <a:pt x="200" y="745"/>
                </a:lnTo>
                <a:lnTo>
                  <a:pt x="201" y="745"/>
                </a:lnTo>
                <a:lnTo>
                  <a:pt x="202" y="745"/>
                </a:lnTo>
                <a:lnTo>
                  <a:pt x="203" y="744"/>
                </a:lnTo>
                <a:lnTo>
                  <a:pt x="203" y="743"/>
                </a:lnTo>
                <a:lnTo>
                  <a:pt x="202" y="740"/>
                </a:lnTo>
                <a:lnTo>
                  <a:pt x="202" y="739"/>
                </a:lnTo>
                <a:lnTo>
                  <a:pt x="202" y="738"/>
                </a:lnTo>
                <a:lnTo>
                  <a:pt x="202" y="737"/>
                </a:lnTo>
                <a:lnTo>
                  <a:pt x="202" y="736"/>
                </a:lnTo>
                <a:lnTo>
                  <a:pt x="202" y="733"/>
                </a:lnTo>
                <a:lnTo>
                  <a:pt x="202" y="729"/>
                </a:lnTo>
                <a:lnTo>
                  <a:pt x="202" y="724"/>
                </a:lnTo>
                <a:lnTo>
                  <a:pt x="191" y="724"/>
                </a:lnTo>
                <a:lnTo>
                  <a:pt x="190" y="724"/>
                </a:lnTo>
                <a:lnTo>
                  <a:pt x="182" y="724"/>
                </a:lnTo>
                <a:lnTo>
                  <a:pt x="182" y="720"/>
                </a:lnTo>
                <a:lnTo>
                  <a:pt x="182" y="710"/>
                </a:lnTo>
                <a:lnTo>
                  <a:pt x="182" y="704"/>
                </a:lnTo>
                <a:lnTo>
                  <a:pt x="172" y="704"/>
                </a:lnTo>
                <a:lnTo>
                  <a:pt x="170" y="704"/>
                </a:lnTo>
                <a:lnTo>
                  <a:pt x="164" y="704"/>
                </a:lnTo>
                <a:lnTo>
                  <a:pt x="160" y="704"/>
                </a:lnTo>
                <a:lnTo>
                  <a:pt x="160" y="703"/>
                </a:lnTo>
                <a:lnTo>
                  <a:pt x="160" y="702"/>
                </a:lnTo>
                <a:lnTo>
                  <a:pt x="160" y="700"/>
                </a:lnTo>
                <a:lnTo>
                  <a:pt x="160" y="699"/>
                </a:lnTo>
                <a:lnTo>
                  <a:pt x="160" y="698"/>
                </a:lnTo>
                <a:lnTo>
                  <a:pt x="160" y="697"/>
                </a:lnTo>
                <a:lnTo>
                  <a:pt x="160" y="696"/>
                </a:lnTo>
                <a:lnTo>
                  <a:pt x="160" y="693"/>
                </a:lnTo>
                <a:lnTo>
                  <a:pt x="160" y="689"/>
                </a:lnTo>
                <a:lnTo>
                  <a:pt x="160" y="687"/>
                </a:lnTo>
                <a:lnTo>
                  <a:pt x="160" y="683"/>
                </a:lnTo>
                <a:lnTo>
                  <a:pt x="160" y="682"/>
                </a:lnTo>
                <a:lnTo>
                  <a:pt x="160" y="681"/>
                </a:lnTo>
                <a:lnTo>
                  <a:pt x="160" y="680"/>
                </a:lnTo>
                <a:lnTo>
                  <a:pt x="160" y="675"/>
                </a:lnTo>
                <a:lnTo>
                  <a:pt x="160" y="665"/>
                </a:lnTo>
                <a:lnTo>
                  <a:pt x="160" y="663"/>
                </a:lnTo>
                <a:lnTo>
                  <a:pt x="157" y="663"/>
                </a:lnTo>
                <a:lnTo>
                  <a:pt x="140" y="663"/>
                </a:lnTo>
                <a:lnTo>
                  <a:pt x="139" y="651"/>
                </a:lnTo>
                <a:lnTo>
                  <a:pt x="140" y="652"/>
                </a:lnTo>
                <a:lnTo>
                  <a:pt x="142" y="653"/>
                </a:lnTo>
                <a:lnTo>
                  <a:pt x="144" y="654"/>
                </a:lnTo>
                <a:lnTo>
                  <a:pt x="146" y="655"/>
                </a:lnTo>
                <a:lnTo>
                  <a:pt x="148" y="656"/>
                </a:lnTo>
                <a:lnTo>
                  <a:pt x="150" y="656"/>
                </a:lnTo>
                <a:lnTo>
                  <a:pt x="151" y="657"/>
                </a:lnTo>
                <a:lnTo>
                  <a:pt x="153" y="658"/>
                </a:lnTo>
                <a:lnTo>
                  <a:pt x="160" y="662"/>
                </a:lnTo>
                <a:lnTo>
                  <a:pt x="161" y="662"/>
                </a:lnTo>
                <a:lnTo>
                  <a:pt x="164" y="663"/>
                </a:lnTo>
                <a:lnTo>
                  <a:pt x="168" y="663"/>
                </a:lnTo>
                <a:lnTo>
                  <a:pt x="170" y="663"/>
                </a:lnTo>
                <a:lnTo>
                  <a:pt x="175" y="663"/>
                </a:lnTo>
                <a:lnTo>
                  <a:pt x="160" y="656"/>
                </a:lnTo>
                <a:lnTo>
                  <a:pt x="157" y="655"/>
                </a:lnTo>
                <a:lnTo>
                  <a:pt x="155" y="654"/>
                </a:lnTo>
                <a:lnTo>
                  <a:pt x="153" y="653"/>
                </a:lnTo>
                <a:lnTo>
                  <a:pt x="151" y="653"/>
                </a:lnTo>
                <a:lnTo>
                  <a:pt x="149" y="652"/>
                </a:lnTo>
                <a:lnTo>
                  <a:pt x="148" y="651"/>
                </a:lnTo>
                <a:lnTo>
                  <a:pt x="146" y="649"/>
                </a:lnTo>
                <a:lnTo>
                  <a:pt x="144" y="648"/>
                </a:lnTo>
                <a:lnTo>
                  <a:pt x="142" y="647"/>
                </a:lnTo>
                <a:lnTo>
                  <a:pt x="141" y="646"/>
                </a:lnTo>
                <a:lnTo>
                  <a:pt x="139" y="645"/>
                </a:lnTo>
                <a:lnTo>
                  <a:pt x="138" y="644"/>
                </a:lnTo>
                <a:lnTo>
                  <a:pt x="135" y="643"/>
                </a:lnTo>
                <a:lnTo>
                  <a:pt x="134" y="641"/>
                </a:lnTo>
                <a:lnTo>
                  <a:pt x="132" y="640"/>
                </a:lnTo>
                <a:lnTo>
                  <a:pt x="131" y="639"/>
                </a:lnTo>
                <a:lnTo>
                  <a:pt x="130" y="638"/>
                </a:lnTo>
                <a:lnTo>
                  <a:pt x="127" y="637"/>
                </a:lnTo>
                <a:lnTo>
                  <a:pt x="121" y="631"/>
                </a:lnTo>
                <a:lnTo>
                  <a:pt x="120" y="630"/>
                </a:lnTo>
                <a:lnTo>
                  <a:pt x="118" y="629"/>
                </a:lnTo>
                <a:lnTo>
                  <a:pt x="118" y="627"/>
                </a:lnTo>
                <a:lnTo>
                  <a:pt x="117" y="626"/>
                </a:lnTo>
                <a:lnTo>
                  <a:pt x="117" y="624"/>
                </a:lnTo>
                <a:lnTo>
                  <a:pt x="117" y="623"/>
                </a:lnTo>
                <a:lnTo>
                  <a:pt x="117" y="622"/>
                </a:lnTo>
                <a:lnTo>
                  <a:pt x="116" y="620"/>
                </a:lnTo>
                <a:lnTo>
                  <a:pt x="116" y="619"/>
                </a:lnTo>
                <a:lnTo>
                  <a:pt x="116" y="618"/>
                </a:lnTo>
                <a:lnTo>
                  <a:pt x="115" y="616"/>
                </a:lnTo>
                <a:lnTo>
                  <a:pt x="114" y="616"/>
                </a:lnTo>
                <a:lnTo>
                  <a:pt x="113" y="616"/>
                </a:lnTo>
                <a:lnTo>
                  <a:pt x="112" y="616"/>
                </a:lnTo>
                <a:lnTo>
                  <a:pt x="107" y="619"/>
                </a:lnTo>
                <a:lnTo>
                  <a:pt x="105" y="619"/>
                </a:lnTo>
                <a:lnTo>
                  <a:pt x="104" y="619"/>
                </a:lnTo>
                <a:lnTo>
                  <a:pt x="100" y="615"/>
                </a:lnTo>
                <a:lnTo>
                  <a:pt x="98" y="613"/>
                </a:lnTo>
                <a:lnTo>
                  <a:pt x="91" y="607"/>
                </a:lnTo>
                <a:lnTo>
                  <a:pt x="87" y="604"/>
                </a:lnTo>
                <a:lnTo>
                  <a:pt x="83" y="602"/>
                </a:lnTo>
                <a:lnTo>
                  <a:pt x="84" y="602"/>
                </a:lnTo>
                <a:lnTo>
                  <a:pt x="91" y="602"/>
                </a:lnTo>
                <a:lnTo>
                  <a:pt x="97" y="602"/>
                </a:lnTo>
                <a:lnTo>
                  <a:pt x="97" y="599"/>
                </a:lnTo>
                <a:lnTo>
                  <a:pt x="97" y="581"/>
                </a:lnTo>
                <a:lnTo>
                  <a:pt x="97" y="580"/>
                </a:lnTo>
                <a:lnTo>
                  <a:pt x="98" y="580"/>
                </a:lnTo>
                <a:lnTo>
                  <a:pt x="99" y="580"/>
                </a:lnTo>
                <a:lnTo>
                  <a:pt x="100" y="580"/>
                </a:lnTo>
                <a:lnTo>
                  <a:pt x="101" y="580"/>
                </a:lnTo>
                <a:lnTo>
                  <a:pt x="105" y="580"/>
                </a:lnTo>
                <a:lnTo>
                  <a:pt x="106" y="580"/>
                </a:lnTo>
                <a:lnTo>
                  <a:pt x="107" y="580"/>
                </a:lnTo>
                <a:lnTo>
                  <a:pt x="107" y="579"/>
                </a:lnTo>
                <a:lnTo>
                  <a:pt x="107" y="578"/>
                </a:lnTo>
                <a:lnTo>
                  <a:pt x="107" y="577"/>
                </a:lnTo>
                <a:lnTo>
                  <a:pt x="107" y="576"/>
                </a:lnTo>
                <a:lnTo>
                  <a:pt x="107" y="572"/>
                </a:lnTo>
                <a:lnTo>
                  <a:pt x="107" y="571"/>
                </a:lnTo>
                <a:lnTo>
                  <a:pt x="107" y="570"/>
                </a:lnTo>
                <a:lnTo>
                  <a:pt x="107" y="569"/>
                </a:lnTo>
                <a:lnTo>
                  <a:pt x="108" y="566"/>
                </a:lnTo>
                <a:lnTo>
                  <a:pt x="108" y="565"/>
                </a:lnTo>
                <a:lnTo>
                  <a:pt x="109" y="564"/>
                </a:lnTo>
                <a:lnTo>
                  <a:pt x="109" y="563"/>
                </a:lnTo>
                <a:lnTo>
                  <a:pt x="111" y="562"/>
                </a:lnTo>
                <a:lnTo>
                  <a:pt x="109" y="562"/>
                </a:lnTo>
                <a:lnTo>
                  <a:pt x="109" y="561"/>
                </a:lnTo>
                <a:lnTo>
                  <a:pt x="111" y="561"/>
                </a:lnTo>
                <a:lnTo>
                  <a:pt x="111" y="560"/>
                </a:lnTo>
                <a:lnTo>
                  <a:pt x="109" y="560"/>
                </a:lnTo>
                <a:lnTo>
                  <a:pt x="77" y="560"/>
                </a:lnTo>
                <a:lnTo>
                  <a:pt x="77" y="593"/>
                </a:lnTo>
                <a:lnTo>
                  <a:pt x="77" y="595"/>
                </a:lnTo>
                <a:lnTo>
                  <a:pt x="71" y="590"/>
                </a:lnTo>
                <a:lnTo>
                  <a:pt x="69" y="588"/>
                </a:lnTo>
                <a:lnTo>
                  <a:pt x="66" y="586"/>
                </a:lnTo>
                <a:lnTo>
                  <a:pt x="56" y="573"/>
                </a:lnTo>
                <a:lnTo>
                  <a:pt x="54" y="570"/>
                </a:lnTo>
                <a:lnTo>
                  <a:pt x="53" y="569"/>
                </a:lnTo>
                <a:lnTo>
                  <a:pt x="51" y="566"/>
                </a:lnTo>
                <a:lnTo>
                  <a:pt x="47" y="563"/>
                </a:lnTo>
                <a:lnTo>
                  <a:pt x="44" y="560"/>
                </a:lnTo>
                <a:lnTo>
                  <a:pt x="40" y="557"/>
                </a:lnTo>
                <a:lnTo>
                  <a:pt x="37" y="555"/>
                </a:lnTo>
                <a:lnTo>
                  <a:pt x="32" y="552"/>
                </a:lnTo>
                <a:lnTo>
                  <a:pt x="27" y="548"/>
                </a:lnTo>
                <a:lnTo>
                  <a:pt x="20" y="544"/>
                </a:lnTo>
                <a:lnTo>
                  <a:pt x="13" y="540"/>
                </a:lnTo>
                <a:lnTo>
                  <a:pt x="11" y="538"/>
                </a:lnTo>
                <a:lnTo>
                  <a:pt x="8" y="537"/>
                </a:lnTo>
                <a:lnTo>
                  <a:pt x="4" y="534"/>
                </a:lnTo>
                <a:lnTo>
                  <a:pt x="2" y="531"/>
                </a:lnTo>
                <a:lnTo>
                  <a:pt x="0" y="529"/>
                </a:lnTo>
                <a:lnTo>
                  <a:pt x="0" y="528"/>
                </a:lnTo>
                <a:lnTo>
                  <a:pt x="1" y="527"/>
                </a:lnTo>
                <a:lnTo>
                  <a:pt x="2" y="526"/>
                </a:lnTo>
                <a:lnTo>
                  <a:pt x="2" y="524"/>
                </a:lnTo>
                <a:lnTo>
                  <a:pt x="4" y="522"/>
                </a:lnTo>
                <a:lnTo>
                  <a:pt x="4" y="521"/>
                </a:lnTo>
                <a:lnTo>
                  <a:pt x="5" y="520"/>
                </a:lnTo>
                <a:lnTo>
                  <a:pt x="5" y="519"/>
                </a:lnTo>
                <a:lnTo>
                  <a:pt x="18" y="519"/>
                </a:lnTo>
                <a:lnTo>
                  <a:pt x="20" y="519"/>
                </a:lnTo>
                <a:lnTo>
                  <a:pt x="21" y="519"/>
                </a:lnTo>
                <a:lnTo>
                  <a:pt x="22" y="519"/>
                </a:lnTo>
                <a:lnTo>
                  <a:pt x="25" y="519"/>
                </a:lnTo>
                <a:lnTo>
                  <a:pt x="30" y="519"/>
                </a:lnTo>
                <a:lnTo>
                  <a:pt x="31" y="519"/>
                </a:lnTo>
                <a:lnTo>
                  <a:pt x="35" y="519"/>
                </a:lnTo>
                <a:lnTo>
                  <a:pt x="37" y="519"/>
                </a:lnTo>
                <a:lnTo>
                  <a:pt x="47" y="519"/>
                </a:lnTo>
                <a:lnTo>
                  <a:pt x="49" y="519"/>
                </a:lnTo>
                <a:lnTo>
                  <a:pt x="53" y="519"/>
                </a:lnTo>
                <a:lnTo>
                  <a:pt x="55" y="519"/>
                </a:lnTo>
                <a:lnTo>
                  <a:pt x="61" y="519"/>
                </a:lnTo>
                <a:lnTo>
                  <a:pt x="63" y="519"/>
                </a:lnTo>
                <a:lnTo>
                  <a:pt x="65" y="519"/>
                </a:lnTo>
                <a:lnTo>
                  <a:pt x="69" y="519"/>
                </a:lnTo>
                <a:lnTo>
                  <a:pt x="72" y="519"/>
                </a:lnTo>
                <a:lnTo>
                  <a:pt x="73" y="519"/>
                </a:lnTo>
                <a:lnTo>
                  <a:pt x="74" y="519"/>
                </a:lnTo>
                <a:lnTo>
                  <a:pt x="75" y="519"/>
                </a:lnTo>
                <a:lnTo>
                  <a:pt x="77" y="519"/>
                </a:lnTo>
                <a:lnTo>
                  <a:pt x="77" y="539"/>
                </a:lnTo>
                <a:lnTo>
                  <a:pt x="96" y="539"/>
                </a:lnTo>
                <a:lnTo>
                  <a:pt x="96" y="537"/>
                </a:lnTo>
                <a:lnTo>
                  <a:pt x="96" y="532"/>
                </a:lnTo>
                <a:lnTo>
                  <a:pt x="96" y="530"/>
                </a:lnTo>
                <a:lnTo>
                  <a:pt x="96" y="529"/>
                </a:lnTo>
                <a:lnTo>
                  <a:pt x="97" y="529"/>
                </a:lnTo>
                <a:lnTo>
                  <a:pt x="98" y="529"/>
                </a:lnTo>
                <a:lnTo>
                  <a:pt x="99" y="529"/>
                </a:lnTo>
                <a:lnTo>
                  <a:pt x="109" y="529"/>
                </a:lnTo>
                <a:lnTo>
                  <a:pt x="117" y="529"/>
                </a:lnTo>
                <a:lnTo>
                  <a:pt x="120" y="529"/>
                </a:lnTo>
                <a:lnTo>
                  <a:pt x="121" y="529"/>
                </a:lnTo>
                <a:lnTo>
                  <a:pt x="124" y="528"/>
                </a:lnTo>
                <a:lnTo>
                  <a:pt x="138" y="523"/>
                </a:lnTo>
                <a:lnTo>
                  <a:pt x="138" y="516"/>
                </a:lnTo>
                <a:lnTo>
                  <a:pt x="138" y="512"/>
                </a:lnTo>
                <a:lnTo>
                  <a:pt x="138" y="492"/>
                </a:lnTo>
                <a:lnTo>
                  <a:pt x="144" y="492"/>
                </a:lnTo>
                <a:lnTo>
                  <a:pt x="147" y="492"/>
                </a:lnTo>
                <a:lnTo>
                  <a:pt x="148" y="492"/>
                </a:lnTo>
                <a:lnTo>
                  <a:pt x="150" y="490"/>
                </a:lnTo>
                <a:lnTo>
                  <a:pt x="157" y="487"/>
                </a:lnTo>
                <a:lnTo>
                  <a:pt x="158" y="487"/>
                </a:lnTo>
                <a:lnTo>
                  <a:pt x="158" y="482"/>
                </a:lnTo>
                <a:lnTo>
                  <a:pt x="158" y="478"/>
                </a:lnTo>
                <a:lnTo>
                  <a:pt x="158" y="477"/>
                </a:lnTo>
                <a:lnTo>
                  <a:pt x="158" y="476"/>
                </a:lnTo>
                <a:lnTo>
                  <a:pt x="158" y="474"/>
                </a:lnTo>
                <a:lnTo>
                  <a:pt x="158" y="472"/>
                </a:lnTo>
                <a:lnTo>
                  <a:pt x="158" y="471"/>
                </a:lnTo>
                <a:lnTo>
                  <a:pt x="158" y="470"/>
                </a:lnTo>
                <a:lnTo>
                  <a:pt x="158" y="469"/>
                </a:lnTo>
                <a:lnTo>
                  <a:pt x="158" y="467"/>
                </a:lnTo>
                <a:lnTo>
                  <a:pt x="158" y="465"/>
                </a:lnTo>
                <a:lnTo>
                  <a:pt x="158" y="464"/>
                </a:lnTo>
                <a:lnTo>
                  <a:pt x="158" y="462"/>
                </a:lnTo>
                <a:lnTo>
                  <a:pt x="158" y="461"/>
                </a:lnTo>
                <a:lnTo>
                  <a:pt x="158" y="460"/>
                </a:lnTo>
                <a:lnTo>
                  <a:pt x="158" y="457"/>
                </a:lnTo>
                <a:lnTo>
                  <a:pt x="158" y="456"/>
                </a:lnTo>
                <a:lnTo>
                  <a:pt x="158" y="455"/>
                </a:lnTo>
                <a:lnTo>
                  <a:pt x="159" y="455"/>
                </a:lnTo>
                <a:lnTo>
                  <a:pt x="161" y="455"/>
                </a:lnTo>
                <a:lnTo>
                  <a:pt x="163" y="455"/>
                </a:lnTo>
                <a:lnTo>
                  <a:pt x="164" y="455"/>
                </a:lnTo>
                <a:lnTo>
                  <a:pt x="166" y="455"/>
                </a:lnTo>
                <a:lnTo>
                  <a:pt x="167" y="455"/>
                </a:lnTo>
                <a:lnTo>
                  <a:pt x="174" y="455"/>
                </a:lnTo>
                <a:lnTo>
                  <a:pt x="176" y="455"/>
                </a:lnTo>
                <a:lnTo>
                  <a:pt x="183" y="455"/>
                </a:lnTo>
                <a:lnTo>
                  <a:pt x="185" y="455"/>
                </a:lnTo>
                <a:lnTo>
                  <a:pt x="201" y="455"/>
                </a:lnTo>
                <a:lnTo>
                  <a:pt x="211" y="455"/>
                </a:lnTo>
                <a:lnTo>
                  <a:pt x="219" y="455"/>
                </a:lnTo>
                <a:lnTo>
                  <a:pt x="219" y="461"/>
                </a:lnTo>
                <a:lnTo>
                  <a:pt x="219" y="463"/>
                </a:lnTo>
                <a:lnTo>
                  <a:pt x="225" y="463"/>
                </a:lnTo>
                <a:lnTo>
                  <a:pt x="225" y="465"/>
                </a:lnTo>
                <a:lnTo>
                  <a:pt x="226" y="465"/>
                </a:lnTo>
                <a:lnTo>
                  <a:pt x="227" y="465"/>
                </a:lnTo>
                <a:lnTo>
                  <a:pt x="229" y="465"/>
                </a:lnTo>
                <a:lnTo>
                  <a:pt x="230" y="465"/>
                </a:lnTo>
                <a:lnTo>
                  <a:pt x="230" y="464"/>
                </a:lnTo>
                <a:lnTo>
                  <a:pt x="230" y="462"/>
                </a:lnTo>
                <a:lnTo>
                  <a:pt x="230" y="461"/>
                </a:lnTo>
                <a:lnTo>
                  <a:pt x="230" y="460"/>
                </a:lnTo>
                <a:lnTo>
                  <a:pt x="229" y="457"/>
                </a:lnTo>
                <a:lnTo>
                  <a:pt x="232" y="457"/>
                </a:lnTo>
                <a:lnTo>
                  <a:pt x="233" y="457"/>
                </a:lnTo>
                <a:lnTo>
                  <a:pt x="233" y="456"/>
                </a:lnTo>
                <a:lnTo>
                  <a:pt x="233" y="455"/>
                </a:lnTo>
                <a:lnTo>
                  <a:pt x="232" y="455"/>
                </a:lnTo>
                <a:lnTo>
                  <a:pt x="229" y="455"/>
                </a:lnTo>
                <a:lnTo>
                  <a:pt x="229" y="454"/>
                </a:lnTo>
                <a:lnTo>
                  <a:pt x="229" y="449"/>
                </a:lnTo>
                <a:lnTo>
                  <a:pt x="229" y="445"/>
                </a:lnTo>
                <a:lnTo>
                  <a:pt x="229" y="439"/>
                </a:lnTo>
                <a:lnTo>
                  <a:pt x="230" y="439"/>
                </a:lnTo>
                <a:lnTo>
                  <a:pt x="232" y="439"/>
                </a:lnTo>
                <a:lnTo>
                  <a:pt x="232" y="438"/>
                </a:lnTo>
                <a:lnTo>
                  <a:pt x="232" y="437"/>
                </a:lnTo>
                <a:lnTo>
                  <a:pt x="232" y="435"/>
                </a:lnTo>
                <a:lnTo>
                  <a:pt x="232" y="434"/>
                </a:lnTo>
                <a:lnTo>
                  <a:pt x="233" y="434"/>
                </a:lnTo>
                <a:lnTo>
                  <a:pt x="234" y="434"/>
                </a:lnTo>
                <a:lnTo>
                  <a:pt x="235" y="434"/>
                </a:lnTo>
                <a:lnTo>
                  <a:pt x="235" y="435"/>
                </a:lnTo>
                <a:lnTo>
                  <a:pt x="235" y="437"/>
                </a:lnTo>
                <a:lnTo>
                  <a:pt x="237" y="437"/>
                </a:lnTo>
                <a:lnTo>
                  <a:pt x="239" y="437"/>
                </a:lnTo>
                <a:lnTo>
                  <a:pt x="239" y="435"/>
                </a:lnTo>
                <a:lnTo>
                  <a:pt x="239" y="434"/>
                </a:lnTo>
                <a:lnTo>
                  <a:pt x="241" y="434"/>
                </a:lnTo>
                <a:lnTo>
                  <a:pt x="242" y="434"/>
                </a:lnTo>
                <a:lnTo>
                  <a:pt x="243" y="434"/>
                </a:lnTo>
                <a:lnTo>
                  <a:pt x="244" y="434"/>
                </a:lnTo>
                <a:lnTo>
                  <a:pt x="245" y="434"/>
                </a:lnTo>
                <a:lnTo>
                  <a:pt x="246" y="434"/>
                </a:lnTo>
                <a:lnTo>
                  <a:pt x="247" y="434"/>
                </a:lnTo>
                <a:lnTo>
                  <a:pt x="247" y="438"/>
                </a:lnTo>
                <a:lnTo>
                  <a:pt x="247" y="439"/>
                </a:lnTo>
                <a:lnTo>
                  <a:pt x="247" y="440"/>
                </a:lnTo>
                <a:lnTo>
                  <a:pt x="247" y="442"/>
                </a:lnTo>
                <a:lnTo>
                  <a:pt x="247" y="443"/>
                </a:lnTo>
                <a:lnTo>
                  <a:pt x="246" y="443"/>
                </a:lnTo>
                <a:lnTo>
                  <a:pt x="246" y="444"/>
                </a:lnTo>
                <a:lnTo>
                  <a:pt x="246" y="445"/>
                </a:lnTo>
                <a:lnTo>
                  <a:pt x="247" y="445"/>
                </a:lnTo>
                <a:lnTo>
                  <a:pt x="251" y="445"/>
                </a:lnTo>
                <a:lnTo>
                  <a:pt x="251" y="447"/>
                </a:lnTo>
                <a:lnTo>
                  <a:pt x="251" y="449"/>
                </a:lnTo>
                <a:lnTo>
                  <a:pt x="252" y="449"/>
                </a:lnTo>
                <a:lnTo>
                  <a:pt x="258" y="449"/>
                </a:lnTo>
                <a:lnTo>
                  <a:pt x="259" y="449"/>
                </a:lnTo>
                <a:lnTo>
                  <a:pt x="260" y="445"/>
                </a:lnTo>
                <a:lnTo>
                  <a:pt x="261" y="445"/>
                </a:lnTo>
                <a:lnTo>
                  <a:pt x="262" y="445"/>
                </a:lnTo>
                <a:lnTo>
                  <a:pt x="263" y="445"/>
                </a:lnTo>
                <a:lnTo>
                  <a:pt x="264" y="445"/>
                </a:lnTo>
                <a:lnTo>
                  <a:pt x="265" y="445"/>
                </a:lnTo>
                <a:lnTo>
                  <a:pt x="270" y="445"/>
                </a:lnTo>
                <a:lnTo>
                  <a:pt x="271" y="445"/>
                </a:lnTo>
                <a:lnTo>
                  <a:pt x="273" y="445"/>
                </a:lnTo>
                <a:lnTo>
                  <a:pt x="275" y="445"/>
                </a:lnTo>
                <a:lnTo>
                  <a:pt x="276" y="445"/>
                </a:lnTo>
                <a:lnTo>
                  <a:pt x="276" y="449"/>
                </a:lnTo>
                <a:lnTo>
                  <a:pt x="270" y="449"/>
                </a:lnTo>
                <a:lnTo>
                  <a:pt x="270" y="452"/>
                </a:lnTo>
                <a:lnTo>
                  <a:pt x="270" y="453"/>
                </a:lnTo>
                <a:lnTo>
                  <a:pt x="270" y="454"/>
                </a:lnTo>
                <a:lnTo>
                  <a:pt x="270" y="455"/>
                </a:lnTo>
                <a:lnTo>
                  <a:pt x="276" y="455"/>
                </a:lnTo>
                <a:lnTo>
                  <a:pt x="280" y="455"/>
                </a:lnTo>
                <a:lnTo>
                  <a:pt x="281" y="454"/>
                </a:lnTo>
                <a:lnTo>
                  <a:pt x="293" y="454"/>
                </a:lnTo>
                <a:lnTo>
                  <a:pt x="301" y="454"/>
                </a:lnTo>
                <a:lnTo>
                  <a:pt x="303" y="454"/>
                </a:lnTo>
                <a:lnTo>
                  <a:pt x="304" y="454"/>
                </a:lnTo>
                <a:lnTo>
                  <a:pt x="307" y="454"/>
                </a:lnTo>
                <a:lnTo>
                  <a:pt x="308" y="454"/>
                </a:lnTo>
                <a:lnTo>
                  <a:pt x="310" y="454"/>
                </a:lnTo>
                <a:lnTo>
                  <a:pt x="311" y="454"/>
                </a:lnTo>
                <a:lnTo>
                  <a:pt x="312" y="454"/>
                </a:lnTo>
                <a:lnTo>
                  <a:pt x="313" y="454"/>
                </a:lnTo>
                <a:lnTo>
                  <a:pt x="319" y="454"/>
                </a:lnTo>
                <a:lnTo>
                  <a:pt x="321" y="454"/>
                </a:lnTo>
                <a:lnTo>
                  <a:pt x="322" y="454"/>
                </a:lnTo>
                <a:lnTo>
                  <a:pt x="321" y="460"/>
                </a:lnTo>
                <a:lnTo>
                  <a:pt x="321" y="461"/>
                </a:lnTo>
                <a:lnTo>
                  <a:pt x="321" y="474"/>
                </a:lnTo>
                <a:lnTo>
                  <a:pt x="322" y="486"/>
                </a:lnTo>
                <a:lnTo>
                  <a:pt x="321" y="486"/>
                </a:lnTo>
                <a:lnTo>
                  <a:pt x="321" y="488"/>
                </a:lnTo>
                <a:lnTo>
                  <a:pt x="321" y="489"/>
                </a:lnTo>
                <a:lnTo>
                  <a:pt x="321" y="490"/>
                </a:lnTo>
                <a:lnTo>
                  <a:pt x="322" y="490"/>
                </a:lnTo>
                <a:lnTo>
                  <a:pt x="323" y="490"/>
                </a:lnTo>
                <a:lnTo>
                  <a:pt x="323" y="489"/>
                </a:lnTo>
                <a:lnTo>
                  <a:pt x="323" y="486"/>
                </a:lnTo>
                <a:lnTo>
                  <a:pt x="322" y="481"/>
                </a:lnTo>
                <a:lnTo>
                  <a:pt x="322" y="474"/>
                </a:lnTo>
                <a:lnTo>
                  <a:pt x="322" y="470"/>
                </a:lnTo>
                <a:lnTo>
                  <a:pt x="322" y="468"/>
                </a:lnTo>
                <a:lnTo>
                  <a:pt x="322" y="464"/>
                </a:lnTo>
                <a:lnTo>
                  <a:pt x="323" y="454"/>
                </a:lnTo>
                <a:lnTo>
                  <a:pt x="329" y="454"/>
                </a:lnTo>
                <a:lnTo>
                  <a:pt x="331" y="454"/>
                </a:lnTo>
                <a:lnTo>
                  <a:pt x="332" y="454"/>
                </a:lnTo>
                <a:lnTo>
                  <a:pt x="332" y="455"/>
                </a:lnTo>
                <a:lnTo>
                  <a:pt x="332" y="457"/>
                </a:lnTo>
                <a:lnTo>
                  <a:pt x="332" y="459"/>
                </a:lnTo>
                <a:lnTo>
                  <a:pt x="332" y="460"/>
                </a:lnTo>
                <a:lnTo>
                  <a:pt x="332" y="463"/>
                </a:lnTo>
                <a:lnTo>
                  <a:pt x="332" y="464"/>
                </a:lnTo>
                <a:lnTo>
                  <a:pt x="333" y="464"/>
                </a:lnTo>
                <a:lnTo>
                  <a:pt x="337" y="464"/>
                </a:lnTo>
                <a:lnTo>
                  <a:pt x="338" y="464"/>
                </a:lnTo>
                <a:lnTo>
                  <a:pt x="338" y="469"/>
                </a:lnTo>
                <a:lnTo>
                  <a:pt x="338" y="474"/>
                </a:lnTo>
                <a:lnTo>
                  <a:pt x="338" y="479"/>
                </a:lnTo>
                <a:lnTo>
                  <a:pt x="338" y="485"/>
                </a:lnTo>
                <a:lnTo>
                  <a:pt x="338" y="489"/>
                </a:lnTo>
                <a:lnTo>
                  <a:pt x="338" y="490"/>
                </a:lnTo>
                <a:lnTo>
                  <a:pt x="339" y="490"/>
                </a:lnTo>
                <a:lnTo>
                  <a:pt x="341" y="490"/>
                </a:lnTo>
                <a:lnTo>
                  <a:pt x="342" y="490"/>
                </a:lnTo>
                <a:lnTo>
                  <a:pt x="342" y="492"/>
                </a:lnTo>
                <a:lnTo>
                  <a:pt x="342" y="493"/>
                </a:lnTo>
                <a:lnTo>
                  <a:pt x="342" y="494"/>
                </a:lnTo>
                <a:lnTo>
                  <a:pt x="342" y="495"/>
                </a:lnTo>
                <a:lnTo>
                  <a:pt x="344" y="495"/>
                </a:lnTo>
                <a:lnTo>
                  <a:pt x="345" y="495"/>
                </a:lnTo>
                <a:lnTo>
                  <a:pt x="346" y="495"/>
                </a:lnTo>
                <a:lnTo>
                  <a:pt x="347" y="495"/>
                </a:lnTo>
                <a:lnTo>
                  <a:pt x="349" y="495"/>
                </a:lnTo>
                <a:lnTo>
                  <a:pt x="350" y="495"/>
                </a:lnTo>
                <a:lnTo>
                  <a:pt x="353" y="495"/>
                </a:lnTo>
                <a:lnTo>
                  <a:pt x="354" y="495"/>
                </a:lnTo>
                <a:lnTo>
                  <a:pt x="359" y="495"/>
                </a:lnTo>
                <a:lnTo>
                  <a:pt x="362" y="495"/>
                </a:lnTo>
                <a:lnTo>
                  <a:pt x="363" y="495"/>
                </a:lnTo>
                <a:lnTo>
                  <a:pt x="363" y="494"/>
                </a:lnTo>
                <a:lnTo>
                  <a:pt x="363" y="493"/>
                </a:lnTo>
                <a:lnTo>
                  <a:pt x="363" y="492"/>
                </a:lnTo>
                <a:lnTo>
                  <a:pt x="363" y="490"/>
                </a:lnTo>
                <a:lnTo>
                  <a:pt x="363" y="489"/>
                </a:lnTo>
                <a:lnTo>
                  <a:pt x="363" y="486"/>
                </a:lnTo>
                <a:lnTo>
                  <a:pt x="363" y="485"/>
                </a:lnTo>
                <a:lnTo>
                  <a:pt x="363" y="484"/>
                </a:lnTo>
                <a:lnTo>
                  <a:pt x="363" y="480"/>
                </a:lnTo>
                <a:lnTo>
                  <a:pt x="363" y="479"/>
                </a:lnTo>
                <a:lnTo>
                  <a:pt x="363" y="476"/>
                </a:lnTo>
                <a:lnTo>
                  <a:pt x="363" y="474"/>
                </a:lnTo>
                <a:lnTo>
                  <a:pt x="363" y="473"/>
                </a:lnTo>
                <a:lnTo>
                  <a:pt x="363" y="470"/>
                </a:lnTo>
                <a:lnTo>
                  <a:pt x="363" y="469"/>
                </a:lnTo>
                <a:lnTo>
                  <a:pt x="363" y="465"/>
                </a:lnTo>
                <a:lnTo>
                  <a:pt x="363" y="463"/>
                </a:lnTo>
                <a:lnTo>
                  <a:pt x="363" y="459"/>
                </a:lnTo>
                <a:lnTo>
                  <a:pt x="363" y="457"/>
                </a:lnTo>
                <a:lnTo>
                  <a:pt x="363" y="455"/>
                </a:lnTo>
                <a:lnTo>
                  <a:pt x="363" y="453"/>
                </a:lnTo>
                <a:lnTo>
                  <a:pt x="362" y="453"/>
                </a:lnTo>
                <a:lnTo>
                  <a:pt x="359" y="453"/>
                </a:lnTo>
                <a:lnTo>
                  <a:pt x="359" y="448"/>
                </a:lnTo>
                <a:lnTo>
                  <a:pt x="362" y="448"/>
                </a:lnTo>
                <a:lnTo>
                  <a:pt x="363" y="448"/>
                </a:lnTo>
                <a:lnTo>
                  <a:pt x="363" y="444"/>
                </a:lnTo>
                <a:lnTo>
                  <a:pt x="353" y="444"/>
                </a:lnTo>
                <a:lnTo>
                  <a:pt x="345" y="444"/>
                </a:lnTo>
                <a:lnTo>
                  <a:pt x="342" y="444"/>
                </a:lnTo>
                <a:lnTo>
                  <a:pt x="342" y="445"/>
                </a:lnTo>
                <a:lnTo>
                  <a:pt x="342" y="447"/>
                </a:lnTo>
                <a:lnTo>
                  <a:pt x="342" y="448"/>
                </a:lnTo>
                <a:lnTo>
                  <a:pt x="342" y="453"/>
                </a:lnTo>
                <a:lnTo>
                  <a:pt x="340" y="453"/>
                </a:lnTo>
                <a:lnTo>
                  <a:pt x="334" y="454"/>
                </a:lnTo>
                <a:lnTo>
                  <a:pt x="332" y="454"/>
                </a:lnTo>
                <a:lnTo>
                  <a:pt x="331" y="454"/>
                </a:lnTo>
                <a:lnTo>
                  <a:pt x="329" y="454"/>
                </a:lnTo>
                <a:lnTo>
                  <a:pt x="328" y="454"/>
                </a:lnTo>
                <a:lnTo>
                  <a:pt x="325" y="454"/>
                </a:lnTo>
                <a:lnTo>
                  <a:pt x="324" y="454"/>
                </a:lnTo>
                <a:lnTo>
                  <a:pt x="323" y="454"/>
                </a:lnTo>
                <a:lnTo>
                  <a:pt x="322" y="454"/>
                </a:lnTo>
                <a:lnTo>
                  <a:pt x="322" y="453"/>
                </a:lnTo>
                <a:lnTo>
                  <a:pt x="322" y="449"/>
                </a:lnTo>
                <a:lnTo>
                  <a:pt x="322" y="448"/>
                </a:lnTo>
                <a:lnTo>
                  <a:pt x="322" y="434"/>
                </a:lnTo>
                <a:lnTo>
                  <a:pt x="322" y="432"/>
                </a:lnTo>
                <a:lnTo>
                  <a:pt x="322" y="431"/>
                </a:lnTo>
                <a:lnTo>
                  <a:pt x="322" y="422"/>
                </a:lnTo>
                <a:lnTo>
                  <a:pt x="324" y="422"/>
                </a:lnTo>
                <a:lnTo>
                  <a:pt x="324" y="423"/>
                </a:lnTo>
                <a:lnTo>
                  <a:pt x="324" y="426"/>
                </a:lnTo>
                <a:lnTo>
                  <a:pt x="327" y="426"/>
                </a:lnTo>
                <a:lnTo>
                  <a:pt x="329" y="426"/>
                </a:lnTo>
                <a:lnTo>
                  <a:pt x="329" y="425"/>
                </a:lnTo>
                <a:lnTo>
                  <a:pt x="329" y="422"/>
                </a:lnTo>
                <a:lnTo>
                  <a:pt x="328" y="422"/>
                </a:lnTo>
                <a:lnTo>
                  <a:pt x="327" y="422"/>
                </a:lnTo>
                <a:lnTo>
                  <a:pt x="327" y="420"/>
                </a:lnTo>
                <a:lnTo>
                  <a:pt x="327" y="419"/>
                </a:lnTo>
                <a:lnTo>
                  <a:pt x="327" y="415"/>
                </a:lnTo>
                <a:lnTo>
                  <a:pt x="327" y="412"/>
                </a:lnTo>
                <a:lnTo>
                  <a:pt x="329" y="412"/>
                </a:lnTo>
                <a:lnTo>
                  <a:pt x="330" y="412"/>
                </a:lnTo>
                <a:lnTo>
                  <a:pt x="331" y="412"/>
                </a:lnTo>
                <a:lnTo>
                  <a:pt x="332" y="412"/>
                </a:lnTo>
                <a:lnTo>
                  <a:pt x="332" y="407"/>
                </a:lnTo>
                <a:lnTo>
                  <a:pt x="332" y="406"/>
                </a:lnTo>
                <a:lnTo>
                  <a:pt x="324" y="406"/>
                </a:lnTo>
                <a:lnTo>
                  <a:pt x="324" y="405"/>
                </a:lnTo>
                <a:lnTo>
                  <a:pt x="324" y="404"/>
                </a:lnTo>
                <a:lnTo>
                  <a:pt x="323" y="404"/>
                </a:lnTo>
                <a:lnTo>
                  <a:pt x="322" y="404"/>
                </a:lnTo>
                <a:lnTo>
                  <a:pt x="322" y="403"/>
                </a:lnTo>
                <a:lnTo>
                  <a:pt x="322" y="402"/>
                </a:lnTo>
                <a:lnTo>
                  <a:pt x="322" y="394"/>
                </a:lnTo>
                <a:lnTo>
                  <a:pt x="323" y="394"/>
                </a:lnTo>
                <a:lnTo>
                  <a:pt x="324" y="394"/>
                </a:lnTo>
                <a:lnTo>
                  <a:pt x="324" y="393"/>
                </a:lnTo>
                <a:lnTo>
                  <a:pt x="324" y="395"/>
                </a:lnTo>
                <a:lnTo>
                  <a:pt x="327" y="395"/>
                </a:lnTo>
                <a:lnTo>
                  <a:pt x="327" y="400"/>
                </a:lnTo>
                <a:lnTo>
                  <a:pt x="332" y="400"/>
                </a:lnTo>
                <a:lnTo>
                  <a:pt x="332" y="402"/>
                </a:lnTo>
                <a:lnTo>
                  <a:pt x="333" y="402"/>
                </a:lnTo>
                <a:lnTo>
                  <a:pt x="334" y="402"/>
                </a:lnTo>
                <a:lnTo>
                  <a:pt x="336" y="402"/>
                </a:lnTo>
                <a:lnTo>
                  <a:pt x="340" y="402"/>
                </a:lnTo>
                <a:lnTo>
                  <a:pt x="341" y="402"/>
                </a:lnTo>
                <a:lnTo>
                  <a:pt x="341" y="400"/>
                </a:lnTo>
                <a:lnTo>
                  <a:pt x="341" y="398"/>
                </a:lnTo>
                <a:lnTo>
                  <a:pt x="341" y="393"/>
                </a:lnTo>
                <a:lnTo>
                  <a:pt x="341" y="392"/>
                </a:lnTo>
                <a:lnTo>
                  <a:pt x="341" y="390"/>
                </a:lnTo>
                <a:lnTo>
                  <a:pt x="341" y="389"/>
                </a:lnTo>
                <a:lnTo>
                  <a:pt x="341" y="388"/>
                </a:lnTo>
                <a:lnTo>
                  <a:pt x="340" y="388"/>
                </a:lnTo>
                <a:lnTo>
                  <a:pt x="339" y="388"/>
                </a:lnTo>
                <a:lnTo>
                  <a:pt x="338" y="388"/>
                </a:lnTo>
                <a:lnTo>
                  <a:pt x="337" y="389"/>
                </a:lnTo>
                <a:lnTo>
                  <a:pt x="337" y="388"/>
                </a:lnTo>
                <a:lnTo>
                  <a:pt x="336" y="385"/>
                </a:lnTo>
                <a:lnTo>
                  <a:pt x="336" y="386"/>
                </a:lnTo>
                <a:lnTo>
                  <a:pt x="334" y="386"/>
                </a:lnTo>
                <a:lnTo>
                  <a:pt x="333" y="386"/>
                </a:lnTo>
                <a:lnTo>
                  <a:pt x="333" y="387"/>
                </a:lnTo>
                <a:lnTo>
                  <a:pt x="333" y="388"/>
                </a:lnTo>
                <a:lnTo>
                  <a:pt x="333" y="389"/>
                </a:lnTo>
                <a:lnTo>
                  <a:pt x="331" y="390"/>
                </a:lnTo>
                <a:lnTo>
                  <a:pt x="322" y="393"/>
                </a:lnTo>
                <a:lnTo>
                  <a:pt x="322" y="392"/>
                </a:lnTo>
                <a:lnTo>
                  <a:pt x="322" y="390"/>
                </a:lnTo>
                <a:lnTo>
                  <a:pt x="322" y="386"/>
                </a:lnTo>
                <a:lnTo>
                  <a:pt x="322" y="385"/>
                </a:lnTo>
                <a:lnTo>
                  <a:pt x="327" y="385"/>
                </a:lnTo>
                <a:lnTo>
                  <a:pt x="327" y="381"/>
                </a:lnTo>
                <a:lnTo>
                  <a:pt x="323" y="381"/>
                </a:lnTo>
                <a:lnTo>
                  <a:pt x="323" y="384"/>
                </a:lnTo>
                <a:lnTo>
                  <a:pt x="322" y="384"/>
                </a:lnTo>
                <a:lnTo>
                  <a:pt x="322" y="382"/>
                </a:lnTo>
                <a:lnTo>
                  <a:pt x="322" y="381"/>
                </a:lnTo>
                <a:lnTo>
                  <a:pt x="323" y="381"/>
                </a:lnTo>
                <a:lnTo>
                  <a:pt x="324" y="381"/>
                </a:lnTo>
                <a:lnTo>
                  <a:pt x="327" y="381"/>
                </a:lnTo>
                <a:lnTo>
                  <a:pt x="332" y="381"/>
                </a:lnTo>
                <a:lnTo>
                  <a:pt x="336" y="381"/>
                </a:lnTo>
                <a:lnTo>
                  <a:pt x="336" y="380"/>
                </a:lnTo>
                <a:lnTo>
                  <a:pt x="336" y="379"/>
                </a:lnTo>
                <a:lnTo>
                  <a:pt x="337" y="379"/>
                </a:lnTo>
                <a:lnTo>
                  <a:pt x="337" y="377"/>
                </a:lnTo>
                <a:lnTo>
                  <a:pt x="337" y="376"/>
                </a:lnTo>
                <a:lnTo>
                  <a:pt x="339" y="376"/>
                </a:lnTo>
                <a:lnTo>
                  <a:pt x="342" y="376"/>
                </a:lnTo>
                <a:lnTo>
                  <a:pt x="342" y="377"/>
                </a:lnTo>
                <a:lnTo>
                  <a:pt x="342" y="379"/>
                </a:lnTo>
                <a:lnTo>
                  <a:pt x="346" y="379"/>
                </a:lnTo>
                <a:lnTo>
                  <a:pt x="347" y="379"/>
                </a:lnTo>
                <a:lnTo>
                  <a:pt x="349" y="384"/>
                </a:lnTo>
                <a:lnTo>
                  <a:pt x="349" y="385"/>
                </a:lnTo>
                <a:lnTo>
                  <a:pt x="350" y="385"/>
                </a:lnTo>
                <a:lnTo>
                  <a:pt x="351" y="384"/>
                </a:lnTo>
                <a:lnTo>
                  <a:pt x="351" y="385"/>
                </a:lnTo>
                <a:lnTo>
                  <a:pt x="353" y="385"/>
                </a:lnTo>
                <a:lnTo>
                  <a:pt x="353" y="390"/>
                </a:lnTo>
                <a:lnTo>
                  <a:pt x="355" y="390"/>
                </a:lnTo>
                <a:lnTo>
                  <a:pt x="356" y="390"/>
                </a:lnTo>
                <a:lnTo>
                  <a:pt x="357" y="390"/>
                </a:lnTo>
                <a:lnTo>
                  <a:pt x="357" y="385"/>
                </a:lnTo>
                <a:lnTo>
                  <a:pt x="357" y="382"/>
                </a:lnTo>
                <a:lnTo>
                  <a:pt x="359" y="381"/>
                </a:lnTo>
                <a:lnTo>
                  <a:pt x="359" y="384"/>
                </a:lnTo>
                <a:lnTo>
                  <a:pt x="360" y="384"/>
                </a:lnTo>
                <a:lnTo>
                  <a:pt x="362" y="384"/>
                </a:lnTo>
                <a:lnTo>
                  <a:pt x="362" y="387"/>
                </a:lnTo>
                <a:lnTo>
                  <a:pt x="362" y="388"/>
                </a:lnTo>
                <a:lnTo>
                  <a:pt x="365" y="388"/>
                </a:lnTo>
                <a:lnTo>
                  <a:pt x="371" y="389"/>
                </a:lnTo>
                <a:lnTo>
                  <a:pt x="373" y="389"/>
                </a:lnTo>
                <a:lnTo>
                  <a:pt x="373" y="382"/>
                </a:lnTo>
                <a:lnTo>
                  <a:pt x="375" y="384"/>
                </a:lnTo>
                <a:lnTo>
                  <a:pt x="376" y="384"/>
                </a:lnTo>
                <a:lnTo>
                  <a:pt x="375" y="386"/>
                </a:lnTo>
                <a:lnTo>
                  <a:pt x="376" y="392"/>
                </a:lnTo>
                <a:lnTo>
                  <a:pt x="380" y="392"/>
                </a:lnTo>
                <a:lnTo>
                  <a:pt x="382" y="392"/>
                </a:lnTo>
                <a:lnTo>
                  <a:pt x="383" y="392"/>
                </a:lnTo>
                <a:lnTo>
                  <a:pt x="383" y="393"/>
                </a:lnTo>
                <a:lnTo>
                  <a:pt x="383" y="394"/>
                </a:lnTo>
                <a:lnTo>
                  <a:pt x="382" y="394"/>
                </a:lnTo>
                <a:lnTo>
                  <a:pt x="381" y="394"/>
                </a:lnTo>
                <a:lnTo>
                  <a:pt x="370" y="394"/>
                </a:lnTo>
                <a:lnTo>
                  <a:pt x="370" y="392"/>
                </a:lnTo>
                <a:lnTo>
                  <a:pt x="363" y="392"/>
                </a:lnTo>
                <a:lnTo>
                  <a:pt x="362" y="392"/>
                </a:lnTo>
                <a:lnTo>
                  <a:pt x="362" y="393"/>
                </a:lnTo>
                <a:lnTo>
                  <a:pt x="363" y="396"/>
                </a:lnTo>
                <a:lnTo>
                  <a:pt x="363" y="397"/>
                </a:lnTo>
                <a:lnTo>
                  <a:pt x="363" y="400"/>
                </a:lnTo>
                <a:lnTo>
                  <a:pt x="363" y="401"/>
                </a:lnTo>
                <a:lnTo>
                  <a:pt x="363" y="402"/>
                </a:lnTo>
                <a:lnTo>
                  <a:pt x="364" y="402"/>
                </a:lnTo>
                <a:lnTo>
                  <a:pt x="368" y="402"/>
                </a:lnTo>
                <a:lnTo>
                  <a:pt x="370" y="402"/>
                </a:lnTo>
                <a:lnTo>
                  <a:pt x="372" y="402"/>
                </a:lnTo>
                <a:lnTo>
                  <a:pt x="374" y="402"/>
                </a:lnTo>
                <a:lnTo>
                  <a:pt x="376" y="402"/>
                </a:lnTo>
                <a:lnTo>
                  <a:pt x="380" y="402"/>
                </a:lnTo>
                <a:lnTo>
                  <a:pt x="381" y="402"/>
                </a:lnTo>
                <a:lnTo>
                  <a:pt x="382" y="402"/>
                </a:lnTo>
                <a:lnTo>
                  <a:pt x="383" y="402"/>
                </a:lnTo>
                <a:lnTo>
                  <a:pt x="383" y="403"/>
                </a:lnTo>
                <a:lnTo>
                  <a:pt x="383" y="404"/>
                </a:lnTo>
                <a:lnTo>
                  <a:pt x="383" y="405"/>
                </a:lnTo>
                <a:lnTo>
                  <a:pt x="383" y="409"/>
                </a:lnTo>
                <a:lnTo>
                  <a:pt x="383" y="410"/>
                </a:lnTo>
                <a:lnTo>
                  <a:pt x="383" y="411"/>
                </a:lnTo>
                <a:lnTo>
                  <a:pt x="383" y="412"/>
                </a:lnTo>
                <a:lnTo>
                  <a:pt x="382" y="412"/>
                </a:lnTo>
                <a:lnTo>
                  <a:pt x="381" y="412"/>
                </a:lnTo>
                <a:lnTo>
                  <a:pt x="379" y="412"/>
                </a:lnTo>
                <a:lnTo>
                  <a:pt x="376" y="412"/>
                </a:lnTo>
                <a:lnTo>
                  <a:pt x="374" y="412"/>
                </a:lnTo>
                <a:lnTo>
                  <a:pt x="372" y="412"/>
                </a:lnTo>
                <a:lnTo>
                  <a:pt x="372" y="413"/>
                </a:lnTo>
                <a:lnTo>
                  <a:pt x="364" y="413"/>
                </a:lnTo>
                <a:lnTo>
                  <a:pt x="363" y="413"/>
                </a:lnTo>
                <a:lnTo>
                  <a:pt x="363" y="412"/>
                </a:lnTo>
                <a:lnTo>
                  <a:pt x="362" y="412"/>
                </a:lnTo>
                <a:lnTo>
                  <a:pt x="360" y="412"/>
                </a:lnTo>
                <a:lnTo>
                  <a:pt x="358" y="412"/>
                </a:lnTo>
                <a:lnTo>
                  <a:pt x="353" y="412"/>
                </a:lnTo>
                <a:lnTo>
                  <a:pt x="353" y="413"/>
                </a:lnTo>
                <a:lnTo>
                  <a:pt x="359" y="413"/>
                </a:lnTo>
                <a:lnTo>
                  <a:pt x="359" y="415"/>
                </a:lnTo>
                <a:lnTo>
                  <a:pt x="362" y="415"/>
                </a:lnTo>
                <a:lnTo>
                  <a:pt x="363" y="415"/>
                </a:lnTo>
                <a:lnTo>
                  <a:pt x="363" y="417"/>
                </a:lnTo>
                <a:lnTo>
                  <a:pt x="372" y="417"/>
                </a:lnTo>
                <a:lnTo>
                  <a:pt x="372" y="420"/>
                </a:lnTo>
                <a:lnTo>
                  <a:pt x="372" y="422"/>
                </a:lnTo>
                <a:lnTo>
                  <a:pt x="370" y="422"/>
                </a:lnTo>
                <a:lnTo>
                  <a:pt x="365" y="422"/>
                </a:lnTo>
                <a:lnTo>
                  <a:pt x="364" y="422"/>
                </a:lnTo>
                <a:lnTo>
                  <a:pt x="363" y="422"/>
                </a:lnTo>
                <a:lnTo>
                  <a:pt x="363" y="423"/>
                </a:lnTo>
                <a:lnTo>
                  <a:pt x="363" y="425"/>
                </a:lnTo>
                <a:lnTo>
                  <a:pt x="364" y="425"/>
                </a:lnTo>
                <a:lnTo>
                  <a:pt x="365" y="425"/>
                </a:lnTo>
                <a:lnTo>
                  <a:pt x="367" y="425"/>
                </a:lnTo>
                <a:lnTo>
                  <a:pt x="370" y="425"/>
                </a:lnTo>
                <a:lnTo>
                  <a:pt x="372" y="425"/>
                </a:lnTo>
                <a:lnTo>
                  <a:pt x="372" y="426"/>
                </a:lnTo>
                <a:lnTo>
                  <a:pt x="373" y="427"/>
                </a:lnTo>
                <a:lnTo>
                  <a:pt x="372" y="427"/>
                </a:lnTo>
                <a:lnTo>
                  <a:pt x="364" y="427"/>
                </a:lnTo>
                <a:lnTo>
                  <a:pt x="363" y="427"/>
                </a:lnTo>
                <a:lnTo>
                  <a:pt x="363" y="428"/>
                </a:lnTo>
                <a:lnTo>
                  <a:pt x="363" y="431"/>
                </a:lnTo>
                <a:lnTo>
                  <a:pt x="363" y="432"/>
                </a:lnTo>
                <a:lnTo>
                  <a:pt x="364" y="432"/>
                </a:lnTo>
                <a:lnTo>
                  <a:pt x="365" y="432"/>
                </a:lnTo>
                <a:lnTo>
                  <a:pt x="367" y="432"/>
                </a:lnTo>
                <a:lnTo>
                  <a:pt x="382" y="432"/>
                </a:lnTo>
                <a:lnTo>
                  <a:pt x="387" y="432"/>
                </a:lnTo>
                <a:lnTo>
                  <a:pt x="391" y="432"/>
                </a:lnTo>
                <a:lnTo>
                  <a:pt x="394" y="432"/>
                </a:lnTo>
                <a:lnTo>
                  <a:pt x="403" y="432"/>
                </a:lnTo>
                <a:lnTo>
                  <a:pt x="403" y="434"/>
                </a:lnTo>
                <a:lnTo>
                  <a:pt x="407" y="434"/>
                </a:lnTo>
                <a:lnTo>
                  <a:pt x="410" y="432"/>
                </a:lnTo>
                <a:lnTo>
                  <a:pt x="414" y="432"/>
                </a:lnTo>
                <a:lnTo>
                  <a:pt x="417" y="432"/>
                </a:lnTo>
                <a:lnTo>
                  <a:pt x="418" y="432"/>
                </a:lnTo>
                <a:lnTo>
                  <a:pt x="419" y="432"/>
                </a:lnTo>
                <a:lnTo>
                  <a:pt x="420" y="432"/>
                </a:lnTo>
                <a:lnTo>
                  <a:pt x="423" y="432"/>
                </a:lnTo>
                <a:lnTo>
                  <a:pt x="423" y="429"/>
                </a:lnTo>
                <a:lnTo>
                  <a:pt x="424" y="425"/>
                </a:lnTo>
                <a:lnTo>
                  <a:pt x="424" y="420"/>
                </a:lnTo>
                <a:lnTo>
                  <a:pt x="424" y="419"/>
                </a:lnTo>
                <a:lnTo>
                  <a:pt x="424" y="417"/>
                </a:lnTo>
                <a:lnTo>
                  <a:pt x="424" y="414"/>
                </a:lnTo>
                <a:lnTo>
                  <a:pt x="424" y="413"/>
                </a:lnTo>
                <a:lnTo>
                  <a:pt x="424" y="412"/>
                </a:lnTo>
                <a:lnTo>
                  <a:pt x="425" y="412"/>
                </a:lnTo>
                <a:lnTo>
                  <a:pt x="426" y="412"/>
                </a:lnTo>
                <a:lnTo>
                  <a:pt x="427" y="412"/>
                </a:lnTo>
                <a:lnTo>
                  <a:pt x="428" y="412"/>
                </a:lnTo>
                <a:lnTo>
                  <a:pt x="433" y="411"/>
                </a:lnTo>
                <a:lnTo>
                  <a:pt x="434" y="411"/>
                </a:lnTo>
                <a:lnTo>
                  <a:pt x="436" y="411"/>
                </a:lnTo>
                <a:lnTo>
                  <a:pt x="439" y="411"/>
                </a:lnTo>
                <a:lnTo>
                  <a:pt x="442" y="411"/>
                </a:lnTo>
                <a:lnTo>
                  <a:pt x="444" y="411"/>
                </a:lnTo>
                <a:lnTo>
                  <a:pt x="446" y="411"/>
                </a:lnTo>
                <a:lnTo>
                  <a:pt x="452" y="411"/>
                </a:lnTo>
                <a:lnTo>
                  <a:pt x="453" y="411"/>
                </a:lnTo>
                <a:lnTo>
                  <a:pt x="454" y="411"/>
                </a:lnTo>
                <a:lnTo>
                  <a:pt x="457" y="411"/>
                </a:lnTo>
                <a:lnTo>
                  <a:pt x="462" y="411"/>
                </a:lnTo>
                <a:lnTo>
                  <a:pt x="463" y="411"/>
                </a:lnTo>
                <a:lnTo>
                  <a:pt x="465" y="411"/>
                </a:lnTo>
                <a:lnTo>
                  <a:pt x="465" y="412"/>
                </a:lnTo>
                <a:lnTo>
                  <a:pt x="466" y="415"/>
                </a:lnTo>
                <a:lnTo>
                  <a:pt x="466" y="418"/>
                </a:lnTo>
                <a:lnTo>
                  <a:pt x="465" y="418"/>
                </a:lnTo>
                <a:lnTo>
                  <a:pt x="463" y="418"/>
                </a:lnTo>
                <a:lnTo>
                  <a:pt x="461" y="418"/>
                </a:lnTo>
                <a:lnTo>
                  <a:pt x="461" y="419"/>
                </a:lnTo>
                <a:lnTo>
                  <a:pt x="461" y="420"/>
                </a:lnTo>
                <a:lnTo>
                  <a:pt x="461" y="421"/>
                </a:lnTo>
                <a:lnTo>
                  <a:pt x="463" y="421"/>
                </a:lnTo>
                <a:lnTo>
                  <a:pt x="467" y="421"/>
                </a:lnTo>
                <a:lnTo>
                  <a:pt x="470" y="421"/>
                </a:lnTo>
                <a:lnTo>
                  <a:pt x="470" y="420"/>
                </a:lnTo>
                <a:lnTo>
                  <a:pt x="470" y="419"/>
                </a:lnTo>
                <a:lnTo>
                  <a:pt x="471" y="419"/>
                </a:lnTo>
                <a:lnTo>
                  <a:pt x="472" y="419"/>
                </a:lnTo>
                <a:lnTo>
                  <a:pt x="474" y="419"/>
                </a:lnTo>
                <a:lnTo>
                  <a:pt x="474" y="420"/>
                </a:lnTo>
                <a:lnTo>
                  <a:pt x="474" y="421"/>
                </a:lnTo>
                <a:lnTo>
                  <a:pt x="475" y="421"/>
                </a:lnTo>
                <a:lnTo>
                  <a:pt x="478" y="421"/>
                </a:lnTo>
                <a:lnTo>
                  <a:pt x="480" y="421"/>
                </a:lnTo>
                <a:lnTo>
                  <a:pt x="482" y="421"/>
                </a:lnTo>
                <a:lnTo>
                  <a:pt x="482" y="420"/>
                </a:lnTo>
                <a:lnTo>
                  <a:pt x="483" y="420"/>
                </a:lnTo>
                <a:lnTo>
                  <a:pt x="483" y="419"/>
                </a:lnTo>
                <a:lnTo>
                  <a:pt x="484" y="419"/>
                </a:lnTo>
                <a:lnTo>
                  <a:pt x="484" y="420"/>
                </a:lnTo>
                <a:lnTo>
                  <a:pt x="484" y="421"/>
                </a:lnTo>
                <a:lnTo>
                  <a:pt x="486" y="421"/>
                </a:lnTo>
                <a:lnTo>
                  <a:pt x="486" y="415"/>
                </a:lnTo>
                <a:lnTo>
                  <a:pt x="485" y="415"/>
                </a:lnTo>
                <a:lnTo>
                  <a:pt x="484" y="415"/>
                </a:lnTo>
                <a:lnTo>
                  <a:pt x="483" y="415"/>
                </a:lnTo>
                <a:lnTo>
                  <a:pt x="482" y="413"/>
                </a:lnTo>
                <a:lnTo>
                  <a:pt x="480" y="413"/>
                </a:lnTo>
                <a:lnTo>
                  <a:pt x="480" y="411"/>
                </a:lnTo>
                <a:lnTo>
                  <a:pt x="480" y="410"/>
                </a:lnTo>
                <a:lnTo>
                  <a:pt x="480" y="409"/>
                </a:lnTo>
                <a:lnTo>
                  <a:pt x="482" y="409"/>
                </a:lnTo>
                <a:lnTo>
                  <a:pt x="483" y="409"/>
                </a:lnTo>
                <a:lnTo>
                  <a:pt x="483" y="411"/>
                </a:lnTo>
                <a:lnTo>
                  <a:pt x="485" y="411"/>
                </a:lnTo>
                <a:lnTo>
                  <a:pt x="486" y="411"/>
                </a:lnTo>
                <a:lnTo>
                  <a:pt x="486" y="396"/>
                </a:lnTo>
                <a:lnTo>
                  <a:pt x="486" y="395"/>
                </a:lnTo>
                <a:lnTo>
                  <a:pt x="486" y="394"/>
                </a:lnTo>
                <a:lnTo>
                  <a:pt x="486" y="392"/>
                </a:lnTo>
                <a:lnTo>
                  <a:pt x="486" y="390"/>
                </a:lnTo>
                <a:lnTo>
                  <a:pt x="485" y="388"/>
                </a:lnTo>
                <a:lnTo>
                  <a:pt x="485" y="384"/>
                </a:lnTo>
                <a:lnTo>
                  <a:pt x="485" y="382"/>
                </a:lnTo>
                <a:lnTo>
                  <a:pt x="485" y="368"/>
                </a:lnTo>
                <a:lnTo>
                  <a:pt x="485" y="361"/>
                </a:lnTo>
                <a:lnTo>
                  <a:pt x="484" y="361"/>
                </a:lnTo>
                <a:lnTo>
                  <a:pt x="477" y="361"/>
                </a:lnTo>
                <a:lnTo>
                  <a:pt x="477" y="365"/>
                </a:lnTo>
                <a:lnTo>
                  <a:pt x="475" y="365"/>
                </a:lnTo>
                <a:lnTo>
                  <a:pt x="470" y="365"/>
                </a:lnTo>
                <a:lnTo>
                  <a:pt x="467" y="365"/>
                </a:lnTo>
                <a:lnTo>
                  <a:pt x="466" y="365"/>
                </a:lnTo>
                <a:lnTo>
                  <a:pt x="466" y="367"/>
                </a:lnTo>
                <a:lnTo>
                  <a:pt x="466" y="369"/>
                </a:lnTo>
                <a:lnTo>
                  <a:pt x="466" y="373"/>
                </a:lnTo>
                <a:lnTo>
                  <a:pt x="467" y="373"/>
                </a:lnTo>
                <a:lnTo>
                  <a:pt x="470" y="373"/>
                </a:lnTo>
                <a:lnTo>
                  <a:pt x="471" y="373"/>
                </a:lnTo>
                <a:lnTo>
                  <a:pt x="472" y="373"/>
                </a:lnTo>
                <a:lnTo>
                  <a:pt x="474" y="373"/>
                </a:lnTo>
                <a:lnTo>
                  <a:pt x="474" y="375"/>
                </a:lnTo>
                <a:lnTo>
                  <a:pt x="474" y="376"/>
                </a:lnTo>
                <a:lnTo>
                  <a:pt x="474" y="378"/>
                </a:lnTo>
                <a:lnTo>
                  <a:pt x="475" y="379"/>
                </a:lnTo>
                <a:lnTo>
                  <a:pt x="476" y="380"/>
                </a:lnTo>
                <a:lnTo>
                  <a:pt x="476" y="382"/>
                </a:lnTo>
                <a:lnTo>
                  <a:pt x="475" y="382"/>
                </a:lnTo>
                <a:lnTo>
                  <a:pt x="474" y="382"/>
                </a:lnTo>
                <a:lnTo>
                  <a:pt x="472" y="382"/>
                </a:lnTo>
                <a:lnTo>
                  <a:pt x="470" y="382"/>
                </a:lnTo>
                <a:lnTo>
                  <a:pt x="470" y="381"/>
                </a:lnTo>
                <a:lnTo>
                  <a:pt x="470" y="380"/>
                </a:lnTo>
                <a:lnTo>
                  <a:pt x="468" y="380"/>
                </a:lnTo>
                <a:lnTo>
                  <a:pt x="467" y="380"/>
                </a:lnTo>
                <a:lnTo>
                  <a:pt x="466" y="380"/>
                </a:lnTo>
                <a:lnTo>
                  <a:pt x="465" y="380"/>
                </a:lnTo>
                <a:lnTo>
                  <a:pt x="465" y="382"/>
                </a:lnTo>
                <a:lnTo>
                  <a:pt x="465" y="388"/>
                </a:lnTo>
                <a:lnTo>
                  <a:pt x="465" y="390"/>
                </a:lnTo>
                <a:lnTo>
                  <a:pt x="465" y="396"/>
                </a:lnTo>
                <a:lnTo>
                  <a:pt x="465" y="400"/>
                </a:lnTo>
                <a:lnTo>
                  <a:pt x="465" y="401"/>
                </a:lnTo>
                <a:lnTo>
                  <a:pt x="463" y="402"/>
                </a:lnTo>
                <a:lnTo>
                  <a:pt x="462" y="402"/>
                </a:lnTo>
                <a:lnTo>
                  <a:pt x="458" y="398"/>
                </a:lnTo>
                <a:lnTo>
                  <a:pt x="457" y="397"/>
                </a:lnTo>
                <a:lnTo>
                  <a:pt x="455" y="397"/>
                </a:lnTo>
                <a:lnTo>
                  <a:pt x="454" y="396"/>
                </a:lnTo>
                <a:lnTo>
                  <a:pt x="457" y="396"/>
                </a:lnTo>
                <a:lnTo>
                  <a:pt x="459" y="396"/>
                </a:lnTo>
                <a:lnTo>
                  <a:pt x="461" y="396"/>
                </a:lnTo>
                <a:lnTo>
                  <a:pt x="461" y="395"/>
                </a:lnTo>
                <a:lnTo>
                  <a:pt x="461" y="394"/>
                </a:lnTo>
                <a:lnTo>
                  <a:pt x="461" y="390"/>
                </a:lnTo>
                <a:lnTo>
                  <a:pt x="460" y="390"/>
                </a:lnTo>
                <a:lnTo>
                  <a:pt x="460" y="387"/>
                </a:lnTo>
                <a:lnTo>
                  <a:pt x="458" y="386"/>
                </a:lnTo>
                <a:lnTo>
                  <a:pt x="457" y="386"/>
                </a:lnTo>
                <a:lnTo>
                  <a:pt x="454" y="385"/>
                </a:lnTo>
                <a:lnTo>
                  <a:pt x="453" y="385"/>
                </a:lnTo>
                <a:lnTo>
                  <a:pt x="451" y="384"/>
                </a:lnTo>
                <a:lnTo>
                  <a:pt x="450" y="382"/>
                </a:lnTo>
                <a:lnTo>
                  <a:pt x="445" y="381"/>
                </a:lnTo>
                <a:lnTo>
                  <a:pt x="444" y="381"/>
                </a:lnTo>
                <a:lnTo>
                  <a:pt x="444" y="380"/>
                </a:lnTo>
                <a:lnTo>
                  <a:pt x="443" y="380"/>
                </a:lnTo>
                <a:lnTo>
                  <a:pt x="442" y="380"/>
                </a:lnTo>
                <a:lnTo>
                  <a:pt x="441" y="380"/>
                </a:lnTo>
                <a:lnTo>
                  <a:pt x="440" y="380"/>
                </a:lnTo>
                <a:lnTo>
                  <a:pt x="440" y="379"/>
                </a:lnTo>
                <a:lnTo>
                  <a:pt x="440" y="378"/>
                </a:lnTo>
                <a:lnTo>
                  <a:pt x="440" y="372"/>
                </a:lnTo>
                <a:lnTo>
                  <a:pt x="439" y="372"/>
                </a:lnTo>
                <a:lnTo>
                  <a:pt x="439" y="371"/>
                </a:lnTo>
                <a:lnTo>
                  <a:pt x="442" y="371"/>
                </a:lnTo>
                <a:lnTo>
                  <a:pt x="442" y="370"/>
                </a:lnTo>
                <a:lnTo>
                  <a:pt x="444" y="370"/>
                </a:lnTo>
                <a:lnTo>
                  <a:pt x="444" y="369"/>
                </a:lnTo>
                <a:lnTo>
                  <a:pt x="441" y="369"/>
                </a:lnTo>
                <a:lnTo>
                  <a:pt x="439" y="369"/>
                </a:lnTo>
                <a:lnTo>
                  <a:pt x="436" y="369"/>
                </a:lnTo>
                <a:lnTo>
                  <a:pt x="436" y="370"/>
                </a:lnTo>
                <a:lnTo>
                  <a:pt x="436" y="371"/>
                </a:lnTo>
                <a:lnTo>
                  <a:pt x="436" y="373"/>
                </a:lnTo>
                <a:lnTo>
                  <a:pt x="434" y="373"/>
                </a:lnTo>
                <a:lnTo>
                  <a:pt x="434" y="377"/>
                </a:lnTo>
                <a:lnTo>
                  <a:pt x="434" y="378"/>
                </a:lnTo>
                <a:lnTo>
                  <a:pt x="433" y="379"/>
                </a:lnTo>
                <a:lnTo>
                  <a:pt x="428" y="379"/>
                </a:lnTo>
                <a:lnTo>
                  <a:pt x="419" y="379"/>
                </a:lnTo>
                <a:lnTo>
                  <a:pt x="415" y="379"/>
                </a:lnTo>
                <a:lnTo>
                  <a:pt x="414" y="379"/>
                </a:lnTo>
                <a:lnTo>
                  <a:pt x="405" y="379"/>
                </a:lnTo>
                <a:lnTo>
                  <a:pt x="403" y="379"/>
                </a:lnTo>
                <a:lnTo>
                  <a:pt x="403" y="380"/>
                </a:lnTo>
                <a:lnTo>
                  <a:pt x="403" y="381"/>
                </a:lnTo>
                <a:lnTo>
                  <a:pt x="403" y="385"/>
                </a:lnTo>
                <a:lnTo>
                  <a:pt x="403" y="386"/>
                </a:lnTo>
                <a:lnTo>
                  <a:pt x="402" y="386"/>
                </a:lnTo>
                <a:lnTo>
                  <a:pt x="401" y="386"/>
                </a:lnTo>
                <a:lnTo>
                  <a:pt x="400" y="386"/>
                </a:lnTo>
                <a:lnTo>
                  <a:pt x="399" y="386"/>
                </a:lnTo>
                <a:lnTo>
                  <a:pt x="398" y="386"/>
                </a:lnTo>
                <a:lnTo>
                  <a:pt x="394" y="386"/>
                </a:lnTo>
                <a:lnTo>
                  <a:pt x="393" y="386"/>
                </a:lnTo>
                <a:lnTo>
                  <a:pt x="392" y="386"/>
                </a:lnTo>
                <a:lnTo>
                  <a:pt x="390" y="386"/>
                </a:lnTo>
                <a:lnTo>
                  <a:pt x="389" y="386"/>
                </a:lnTo>
                <a:lnTo>
                  <a:pt x="387" y="386"/>
                </a:lnTo>
                <a:lnTo>
                  <a:pt x="384" y="386"/>
                </a:lnTo>
                <a:lnTo>
                  <a:pt x="385" y="386"/>
                </a:lnTo>
                <a:lnTo>
                  <a:pt x="385" y="384"/>
                </a:lnTo>
                <a:lnTo>
                  <a:pt x="388" y="384"/>
                </a:lnTo>
                <a:lnTo>
                  <a:pt x="389" y="384"/>
                </a:lnTo>
                <a:lnTo>
                  <a:pt x="389" y="382"/>
                </a:lnTo>
                <a:lnTo>
                  <a:pt x="389" y="381"/>
                </a:lnTo>
                <a:lnTo>
                  <a:pt x="389" y="380"/>
                </a:lnTo>
                <a:lnTo>
                  <a:pt x="388" y="380"/>
                </a:lnTo>
                <a:lnTo>
                  <a:pt x="387" y="380"/>
                </a:lnTo>
                <a:lnTo>
                  <a:pt x="385" y="380"/>
                </a:lnTo>
                <a:lnTo>
                  <a:pt x="384" y="380"/>
                </a:lnTo>
                <a:lnTo>
                  <a:pt x="383" y="380"/>
                </a:lnTo>
                <a:lnTo>
                  <a:pt x="383" y="379"/>
                </a:lnTo>
                <a:lnTo>
                  <a:pt x="383" y="378"/>
                </a:lnTo>
                <a:lnTo>
                  <a:pt x="383" y="372"/>
                </a:lnTo>
                <a:lnTo>
                  <a:pt x="383" y="371"/>
                </a:lnTo>
                <a:lnTo>
                  <a:pt x="383" y="370"/>
                </a:lnTo>
                <a:lnTo>
                  <a:pt x="382" y="370"/>
                </a:lnTo>
                <a:lnTo>
                  <a:pt x="381" y="370"/>
                </a:lnTo>
                <a:lnTo>
                  <a:pt x="379" y="370"/>
                </a:lnTo>
                <a:lnTo>
                  <a:pt x="377" y="370"/>
                </a:lnTo>
                <a:lnTo>
                  <a:pt x="377" y="369"/>
                </a:lnTo>
                <a:lnTo>
                  <a:pt x="377" y="360"/>
                </a:lnTo>
                <a:lnTo>
                  <a:pt x="376" y="360"/>
                </a:lnTo>
                <a:lnTo>
                  <a:pt x="375" y="360"/>
                </a:lnTo>
                <a:lnTo>
                  <a:pt x="375" y="357"/>
                </a:lnTo>
                <a:lnTo>
                  <a:pt x="376" y="357"/>
                </a:lnTo>
                <a:lnTo>
                  <a:pt x="377" y="357"/>
                </a:lnTo>
                <a:lnTo>
                  <a:pt x="377" y="356"/>
                </a:lnTo>
                <a:lnTo>
                  <a:pt x="377" y="354"/>
                </a:lnTo>
                <a:lnTo>
                  <a:pt x="377" y="351"/>
                </a:lnTo>
                <a:lnTo>
                  <a:pt x="372" y="351"/>
                </a:lnTo>
                <a:lnTo>
                  <a:pt x="368" y="351"/>
                </a:lnTo>
                <a:lnTo>
                  <a:pt x="367" y="351"/>
                </a:lnTo>
                <a:lnTo>
                  <a:pt x="365" y="351"/>
                </a:lnTo>
                <a:lnTo>
                  <a:pt x="364" y="351"/>
                </a:lnTo>
                <a:lnTo>
                  <a:pt x="365" y="351"/>
                </a:lnTo>
                <a:lnTo>
                  <a:pt x="365" y="352"/>
                </a:lnTo>
                <a:lnTo>
                  <a:pt x="365" y="353"/>
                </a:lnTo>
                <a:lnTo>
                  <a:pt x="365" y="354"/>
                </a:lnTo>
                <a:lnTo>
                  <a:pt x="367" y="354"/>
                </a:lnTo>
                <a:lnTo>
                  <a:pt x="367" y="356"/>
                </a:lnTo>
                <a:lnTo>
                  <a:pt x="365" y="356"/>
                </a:lnTo>
                <a:lnTo>
                  <a:pt x="365" y="357"/>
                </a:lnTo>
                <a:lnTo>
                  <a:pt x="365" y="359"/>
                </a:lnTo>
                <a:lnTo>
                  <a:pt x="365" y="360"/>
                </a:lnTo>
                <a:lnTo>
                  <a:pt x="364" y="360"/>
                </a:lnTo>
                <a:lnTo>
                  <a:pt x="362" y="360"/>
                </a:lnTo>
                <a:lnTo>
                  <a:pt x="362" y="359"/>
                </a:lnTo>
                <a:lnTo>
                  <a:pt x="362" y="357"/>
                </a:lnTo>
                <a:lnTo>
                  <a:pt x="362" y="356"/>
                </a:lnTo>
                <a:lnTo>
                  <a:pt x="362" y="355"/>
                </a:lnTo>
                <a:lnTo>
                  <a:pt x="362" y="354"/>
                </a:lnTo>
                <a:lnTo>
                  <a:pt x="362" y="353"/>
                </a:lnTo>
                <a:lnTo>
                  <a:pt x="363" y="353"/>
                </a:lnTo>
                <a:lnTo>
                  <a:pt x="364" y="353"/>
                </a:lnTo>
                <a:lnTo>
                  <a:pt x="364" y="352"/>
                </a:lnTo>
                <a:lnTo>
                  <a:pt x="364" y="351"/>
                </a:lnTo>
                <a:lnTo>
                  <a:pt x="363" y="351"/>
                </a:lnTo>
                <a:lnTo>
                  <a:pt x="357" y="351"/>
                </a:lnTo>
                <a:lnTo>
                  <a:pt x="354" y="351"/>
                </a:lnTo>
                <a:lnTo>
                  <a:pt x="345" y="351"/>
                </a:lnTo>
                <a:lnTo>
                  <a:pt x="341" y="351"/>
                </a:lnTo>
                <a:lnTo>
                  <a:pt x="340" y="351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51"/>
                </a:lnTo>
                <a:lnTo>
                  <a:pt x="331" y="351"/>
                </a:lnTo>
                <a:lnTo>
                  <a:pt x="330" y="351"/>
                </a:lnTo>
                <a:lnTo>
                  <a:pt x="327" y="351"/>
                </a:lnTo>
                <a:lnTo>
                  <a:pt x="327" y="352"/>
                </a:lnTo>
                <a:lnTo>
                  <a:pt x="325" y="352"/>
                </a:lnTo>
                <a:lnTo>
                  <a:pt x="325" y="353"/>
                </a:lnTo>
                <a:lnTo>
                  <a:pt x="325" y="354"/>
                </a:lnTo>
                <a:lnTo>
                  <a:pt x="323" y="354"/>
                </a:lnTo>
                <a:lnTo>
                  <a:pt x="323" y="355"/>
                </a:lnTo>
                <a:lnTo>
                  <a:pt x="323" y="357"/>
                </a:lnTo>
                <a:lnTo>
                  <a:pt x="323" y="359"/>
                </a:lnTo>
                <a:lnTo>
                  <a:pt x="323" y="360"/>
                </a:lnTo>
                <a:lnTo>
                  <a:pt x="323" y="361"/>
                </a:lnTo>
                <a:lnTo>
                  <a:pt x="322" y="361"/>
                </a:lnTo>
                <a:lnTo>
                  <a:pt x="321" y="361"/>
                </a:lnTo>
                <a:lnTo>
                  <a:pt x="321" y="364"/>
                </a:lnTo>
                <a:lnTo>
                  <a:pt x="321" y="365"/>
                </a:lnTo>
                <a:lnTo>
                  <a:pt x="321" y="367"/>
                </a:lnTo>
                <a:lnTo>
                  <a:pt x="315" y="367"/>
                </a:lnTo>
                <a:lnTo>
                  <a:pt x="314" y="367"/>
                </a:lnTo>
                <a:lnTo>
                  <a:pt x="314" y="364"/>
                </a:lnTo>
                <a:lnTo>
                  <a:pt x="314" y="360"/>
                </a:lnTo>
                <a:lnTo>
                  <a:pt x="312" y="360"/>
                </a:lnTo>
                <a:lnTo>
                  <a:pt x="308" y="360"/>
                </a:lnTo>
                <a:lnTo>
                  <a:pt x="305" y="360"/>
                </a:lnTo>
                <a:lnTo>
                  <a:pt x="305" y="357"/>
                </a:lnTo>
                <a:lnTo>
                  <a:pt x="305" y="356"/>
                </a:lnTo>
                <a:lnTo>
                  <a:pt x="305" y="354"/>
                </a:lnTo>
                <a:lnTo>
                  <a:pt x="305" y="352"/>
                </a:lnTo>
                <a:lnTo>
                  <a:pt x="305" y="351"/>
                </a:lnTo>
                <a:lnTo>
                  <a:pt x="306" y="351"/>
                </a:lnTo>
                <a:lnTo>
                  <a:pt x="307" y="351"/>
                </a:lnTo>
                <a:lnTo>
                  <a:pt x="308" y="351"/>
                </a:lnTo>
                <a:lnTo>
                  <a:pt x="308" y="352"/>
                </a:lnTo>
                <a:lnTo>
                  <a:pt x="308" y="355"/>
                </a:lnTo>
                <a:lnTo>
                  <a:pt x="311" y="355"/>
                </a:lnTo>
                <a:lnTo>
                  <a:pt x="311" y="351"/>
                </a:lnTo>
                <a:lnTo>
                  <a:pt x="313" y="351"/>
                </a:lnTo>
                <a:lnTo>
                  <a:pt x="315" y="351"/>
                </a:lnTo>
                <a:lnTo>
                  <a:pt x="315" y="360"/>
                </a:lnTo>
                <a:lnTo>
                  <a:pt x="318" y="360"/>
                </a:lnTo>
                <a:lnTo>
                  <a:pt x="318" y="356"/>
                </a:lnTo>
                <a:lnTo>
                  <a:pt x="319" y="356"/>
                </a:lnTo>
                <a:lnTo>
                  <a:pt x="320" y="356"/>
                </a:lnTo>
                <a:lnTo>
                  <a:pt x="321" y="356"/>
                </a:lnTo>
                <a:lnTo>
                  <a:pt x="321" y="355"/>
                </a:lnTo>
                <a:lnTo>
                  <a:pt x="321" y="354"/>
                </a:lnTo>
                <a:lnTo>
                  <a:pt x="321" y="352"/>
                </a:lnTo>
                <a:lnTo>
                  <a:pt x="321" y="351"/>
                </a:lnTo>
                <a:lnTo>
                  <a:pt x="321" y="350"/>
                </a:lnTo>
                <a:lnTo>
                  <a:pt x="321" y="340"/>
                </a:lnTo>
                <a:lnTo>
                  <a:pt x="321" y="334"/>
                </a:lnTo>
                <a:lnTo>
                  <a:pt x="321" y="331"/>
                </a:lnTo>
                <a:lnTo>
                  <a:pt x="321" y="328"/>
                </a:lnTo>
                <a:lnTo>
                  <a:pt x="321" y="312"/>
                </a:lnTo>
                <a:lnTo>
                  <a:pt x="321" y="310"/>
                </a:lnTo>
                <a:lnTo>
                  <a:pt x="322" y="310"/>
                </a:lnTo>
                <a:lnTo>
                  <a:pt x="323" y="310"/>
                </a:lnTo>
                <a:lnTo>
                  <a:pt x="334" y="310"/>
                </a:lnTo>
                <a:lnTo>
                  <a:pt x="338" y="310"/>
                </a:lnTo>
                <a:lnTo>
                  <a:pt x="341" y="310"/>
                </a:lnTo>
                <a:lnTo>
                  <a:pt x="345" y="310"/>
                </a:lnTo>
                <a:lnTo>
                  <a:pt x="345" y="306"/>
                </a:lnTo>
                <a:lnTo>
                  <a:pt x="345" y="305"/>
                </a:lnTo>
                <a:lnTo>
                  <a:pt x="345" y="303"/>
                </a:lnTo>
                <a:lnTo>
                  <a:pt x="345" y="300"/>
                </a:lnTo>
                <a:lnTo>
                  <a:pt x="345" y="298"/>
                </a:lnTo>
                <a:lnTo>
                  <a:pt x="345" y="296"/>
                </a:lnTo>
                <a:lnTo>
                  <a:pt x="345" y="289"/>
                </a:lnTo>
                <a:lnTo>
                  <a:pt x="344" y="286"/>
                </a:lnTo>
                <a:lnTo>
                  <a:pt x="344" y="284"/>
                </a:lnTo>
                <a:lnTo>
                  <a:pt x="344" y="269"/>
                </a:lnTo>
                <a:lnTo>
                  <a:pt x="347" y="269"/>
                </a:lnTo>
                <a:lnTo>
                  <a:pt x="349" y="269"/>
                </a:lnTo>
                <a:lnTo>
                  <a:pt x="351" y="269"/>
                </a:lnTo>
                <a:lnTo>
                  <a:pt x="350" y="261"/>
                </a:lnTo>
                <a:lnTo>
                  <a:pt x="350" y="259"/>
                </a:lnTo>
                <a:lnTo>
                  <a:pt x="350" y="258"/>
                </a:lnTo>
                <a:lnTo>
                  <a:pt x="350" y="254"/>
                </a:lnTo>
                <a:lnTo>
                  <a:pt x="350" y="252"/>
                </a:lnTo>
                <a:lnTo>
                  <a:pt x="350" y="251"/>
                </a:lnTo>
                <a:lnTo>
                  <a:pt x="350" y="250"/>
                </a:lnTo>
                <a:lnTo>
                  <a:pt x="353" y="248"/>
                </a:lnTo>
                <a:lnTo>
                  <a:pt x="353" y="247"/>
                </a:lnTo>
                <a:lnTo>
                  <a:pt x="354" y="246"/>
                </a:lnTo>
                <a:lnTo>
                  <a:pt x="358" y="242"/>
                </a:lnTo>
                <a:lnTo>
                  <a:pt x="358" y="241"/>
                </a:lnTo>
                <a:lnTo>
                  <a:pt x="359" y="241"/>
                </a:lnTo>
                <a:lnTo>
                  <a:pt x="359" y="239"/>
                </a:lnTo>
                <a:lnTo>
                  <a:pt x="360" y="238"/>
                </a:lnTo>
                <a:lnTo>
                  <a:pt x="360" y="237"/>
                </a:lnTo>
                <a:lnTo>
                  <a:pt x="360" y="236"/>
                </a:lnTo>
                <a:lnTo>
                  <a:pt x="360" y="233"/>
                </a:lnTo>
                <a:lnTo>
                  <a:pt x="360" y="229"/>
                </a:lnTo>
                <a:lnTo>
                  <a:pt x="360" y="227"/>
                </a:lnTo>
                <a:lnTo>
                  <a:pt x="362" y="227"/>
                </a:lnTo>
                <a:lnTo>
                  <a:pt x="362" y="226"/>
                </a:lnTo>
                <a:lnTo>
                  <a:pt x="362" y="225"/>
                </a:lnTo>
                <a:lnTo>
                  <a:pt x="362" y="223"/>
                </a:lnTo>
                <a:lnTo>
                  <a:pt x="363" y="223"/>
                </a:lnTo>
                <a:lnTo>
                  <a:pt x="363" y="222"/>
                </a:lnTo>
                <a:lnTo>
                  <a:pt x="363" y="221"/>
                </a:lnTo>
                <a:lnTo>
                  <a:pt x="364" y="220"/>
                </a:lnTo>
                <a:lnTo>
                  <a:pt x="364" y="213"/>
                </a:lnTo>
                <a:lnTo>
                  <a:pt x="364" y="212"/>
                </a:lnTo>
                <a:lnTo>
                  <a:pt x="364" y="211"/>
                </a:lnTo>
                <a:lnTo>
                  <a:pt x="364" y="210"/>
                </a:lnTo>
                <a:lnTo>
                  <a:pt x="364" y="209"/>
                </a:lnTo>
                <a:lnTo>
                  <a:pt x="364" y="206"/>
                </a:lnTo>
                <a:lnTo>
                  <a:pt x="365" y="206"/>
                </a:lnTo>
                <a:lnTo>
                  <a:pt x="367" y="206"/>
                </a:lnTo>
                <a:lnTo>
                  <a:pt x="374" y="206"/>
                </a:lnTo>
                <a:lnTo>
                  <a:pt x="375" y="206"/>
                </a:lnTo>
                <a:lnTo>
                  <a:pt x="375" y="209"/>
                </a:lnTo>
                <a:lnTo>
                  <a:pt x="375" y="227"/>
                </a:lnTo>
                <a:lnTo>
                  <a:pt x="371" y="227"/>
                </a:lnTo>
                <a:lnTo>
                  <a:pt x="370" y="227"/>
                </a:lnTo>
                <a:lnTo>
                  <a:pt x="368" y="227"/>
                </a:lnTo>
                <a:lnTo>
                  <a:pt x="367" y="227"/>
                </a:lnTo>
                <a:lnTo>
                  <a:pt x="366" y="227"/>
                </a:lnTo>
                <a:lnTo>
                  <a:pt x="367" y="227"/>
                </a:lnTo>
                <a:lnTo>
                  <a:pt x="367" y="228"/>
                </a:lnTo>
                <a:lnTo>
                  <a:pt x="367" y="229"/>
                </a:lnTo>
                <a:lnTo>
                  <a:pt x="368" y="230"/>
                </a:lnTo>
                <a:lnTo>
                  <a:pt x="368" y="231"/>
                </a:lnTo>
                <a:lnTo>
                  <a:pt x="368" y="233"/>
                </a:lnTo>
                <a:lnTo>
                  <a:pt x="370" y="234"/>
                </a:lnTo>
                <a:lnTo>
                  <a:pt x="370" y="235"/>
                </a:lnTo>
                <a:lnTo>
                  <a:pt x="370" y="236"/>
                </a:lnTo>
                <a:lnTo>
                  <a:pt x="371" y="237"/>
                </a:lnTo>
                <a:lnTo>
                  <a:pt x="372" y="237"/>
                </a:lnTo>
                <a:lnTo>
                  <a:pt x="373" y="237"/>
                </a:lnTo>
                <a:lnTo>
                  <a:pt x="375" y="237"/>
                </a:lnTo>
                <a:lnTo>
                  <a:pt x="377" y="237"/>
                </a:lnTo>
                <a:lnTo>
                  <a:pt x="380" y="237"/>
                </a:lnTo>
                <a:lnTo>
                  <a:pt x="381" y="237"/>
                </a:lnTo>
                <a:lnTo>
                  <a:pt x="382" y="237"/>
                </a:lnTo>
                <a:lnTo>
                  <a:pt x="385" y="237"/>
                </a:lnTo>
                <a:lnTo>
                  <a:pt x="397" y="237"/>
                </a:lnTo>
                <a:lnTo>
                  <a:pt x="401" y="237"/>
                </a:lnTo>
                <a:lnTo>
                  <a:pt x="401" y="236"/>
                </a:lnTo>
                <a:lnTo>
                  <a:pt x="401" y="235"/>
                </a:lnTo>
                <a:lnTo>
                  <a:pt x="401" y="234"/>
                </a:lnTo>
                <a:lnTo>
                  <a:pt x="401" y="227"/>
                </a:lnTo>
                <a:lnTo>
                  <a:pt x="401" y="226"/>
                </a:lnTo>
                <a:lnTo>
                  <a:pt x="402" y="226"/>
                </a:lnTo>
                <a:lnTo>
                  <a:pt x="405" y="226"/>
                </a:lnTo>
                <a:lnTo>
                  <a:pt x="406" y="226"/>
                </a:lnTo>
                <a:lnTo>
                  <a:pt x="407" y="226"/>
                </a:lnTo>
                <a:lnTo>
                  <a:pt x="407" y="222"/>
                </a:lnTo>
                <a:lnTo>
                  <a:pt x="407" y="221"/>
                </a:lnTo>
                <a:lnTo>
                  <a:pt x="407" y="220"/>
                </a:lnTo>
                <a:lnTo>
                  <a:pt x="407" y="218"/>
                </a:lnTo>
                <a:lnTo>
                  <a:pt x="407" y="216"/>
                </a:lnTo>
                <a:lnTo>
                  <a:pt x="405" y="216"/>
                </a:lnTo>
                <a:lnTo>
                  <a:pt x="401" y="216"/>
                </a:lnTo>
                <a:lnTo>
                  <a:pt x="401" y="219"/>
                </a:lnTo>
                <a:lnTo>
                  <a:pt x="401" y="221"/>
                </a:lnTo>
                <a:lnTo>
                  <a:pt x="401" y="226"/>
                </a:lnTo>
                <a:lnTo>
                  <a:pt x="397" y="226"/>
                </a:lnTo>
                <a:lnTo>
                  <a:pt x="391" y="226"/>
                </a:lnTo>
                <a:lnTo>
                  <a:pt x="382" y="226"/>
                </a:lnTo>
                <a:lnTo>
                  <a:pt x="382" y="223"/>
                </a:lnTo>
                <a:lnTo>
                  <a:pt x="382" y="221"/>
                </a:lnTo>
                <a:lnTo>
                  <a:pt x="382" y="216"/>
                </a:lnTo>
                <a:lnTo>
                  <a:pt x="385" y="216"/>
                </a:lnTo>
                <a:lnTo>
                  <a:pt x="391" y="216"/>
                </a:lnTo>
                <a:lnTo>
                  <a:pt x="391" y="205"/>
                </a:lnTo>
                <a:lnTo>
                  <a:pt x="390" y="205"/>
                </a:lnTo>
                <a:lnTo>
                  <a:pt x="389" y="205"/>
                </a:lnTo>
                <a:lnTo>
                  <a:pt x="388" y="205"/>
                </a:lnTo>
                <a:lnTo>
                  <a:pt x="388" y="202"/>
                </a:lnTo>
                <a:lnTo>
                  <a:pt x="387" y="202"/>
                </a:lnTo>
                <a:lnTo>
                  <a:pt x="387" y="204"/>
                </a:lnTo>
                <a:lnTo>
                  <a:pt x="387" y="205"/>
                </a:lnTo>
                <a:lnTo>
                  <a:pt x="385" y="205"/>
                </a:lnTo>
                <a:lnTo>
                  <a:pt x="384" y="205"/>
                </a:lnTo>
                <a:lnTo>
                  <a:pt x="381" y="205"/>
                </a:lnTo>
                <a:lnTo>
                  <a:pt x="381" y="203"/>
                </a:lnTo>
                <a:lnTo>
                  <a:pt x="381" y="202"/>
                </a:lnTo>
                <a:lnTo>
                  <a:pt x="381" y="201"/>
                </a:lnTo>
                <a:lnTo>
                  <a:pt x="381" y="198"/>
                </a:lnTo>
                <a:lnTo>
                  <a:pt x="381" y="197"/>
                </a:lnTo>
                <a:lnTo>
                  <a:pt x="381" y="196"/>
                </a:lnTo>
                <a:lnTo>
                  <a:pt x="385" y="196"/>
                </a:lnTo>
                <a:lnTo>
                  <a:pt x="388" y="196"/>
                </a:lnTo>
                <a:lnTo>
                  <a:pt x="388" y="195"/>
                </a:lnTo>
                <a:lnTo>
                  <a:pt x="388" y="193"/>
                </a:lnTo>
                <a:lnTo>
                  <a:pt x="388" y="191"/>
                </a:lnTo>
                <a:lnTo>
                  <a:pt x="381" y="191"/>
                </a:lnTo>
                <a:lnTo>
                  <a:pt x="381" y="189"/>
                </a:lnTo>
                <a:lnTo>
                  <a:pt x="381" y="188"/>
                </a:lnTo>
                <a:lnTo>
                  <a:pt x="381" y="187"/>
                </a:lnTo>
                <a:lnTo>
                  <a:pt x="381" y="186"/>
                </a:lnTo>
                <a:lnTo>
                  <a:pt x="381" y="185"/>
                </a:lnTo>
                <a:lnTo>
                  <a:pt x="380" y="185"/>
                </a:lnTo>
                <a:lnTo>
                  <a:pt x="380" y="186"/>
                </a:lnTo>
                <a:lnTo>
                  <a:pt x="380" y="187"/>
                </a:lnTo>
                <a:lnTo>
                  <a:pt x="380" y="188"/>
                </a:lnTo>
                <a:lnTo>
                  <a:pt x="380" y="189"/>
                </a:lnTo>
                <a:lnTo>
                  <a:pt x="380" y="191"/>
                </a:lnTo>
                <a:lnTo>
                  <a:pt x="380" y="194"/>
                </a:lnTo>
                <a:lnTo>
                  <a:pt x="380" y="195"/>
                </a:lnTo>
                <a:lnTo>
                  <a:pt x="380" y="196"/>
                </a:lnTo>
                <a:lnTo>
                  <a:pt x="380" y="197"/>
                </a:lnTo>
                <a:lnTo>
                  <a:pt x="380" y="198"/>
                </a:lnTo>
                <a:lnTo>
                  <a:pt x="380" y="201"/>
                </a:lnTo>
                <a:lnTo>
                  <a:pt x="380" y="202"/>
                </a:lnTo>
                <a:lnTo>
                  <a:pt x="376" y="202"/>
                </a:lnTo>
                <a:lnTo>
                  <a:pt x="376" y="204"/>
                </a:lnTo>
                <a:lnTo>
                  <a:pt x="376" y="205"/>
                </a:lnTo>
                <a:lnTo>
                  <a:pt x="375" y="205"/>
                </a:lnTo>
                <a:lnTo>
                  <a:pt x="374" y="205"/>
                </a:lnTo>
                <a:lnTo>
                  <a:pt x="368" y="205"/>
                </a:lnTo>
                <a:lnTo>
                  <a:pt x="367" y="205"/>
                </a:lnTo>
                <a:lnTo>
                  <a:pt x="365" y="205"/>
                </a:lnTo>
                <a:lnTo>
                  <a:pt x="364" y="205"/>
                </a:lnTo>
                <a:lnTo>
                  <a:pt x="363" y="205"/>
                </a:lnTo>
                <a:lnTo>
                  <a:pt x="362" y="205"/>
                </a:lnTo>
                <a:lnTo>
                  <a:pt x="360" y="205"/>
                </a:lnTo>
                <a:lnTo>
                  <a:pt x="358" y="205"/>
                </a:lnTo>
                <a:lnTo>
                  <a:pt x="356" y="205"/>
                </a:lnTo>
                <a:lnTo>
                  <a:pt x="354" y="205"/>
                </a:lnTo>
                <a:lnTo>
                  <a:pt x="353" y="205"/>
                </a:lnTo>
                <a:lnTo>
                  <a:pt x="350" y="205"/>
                </a:lnTo>
                <a:lnTo>
                  <a:pt x="346" y="205"/>
                </a:lnTo>
                <a:lnTo>
                  <a:pt x="342" y="205"/>
                </a:lnTo>
                <a:lnTo>
                  <a:pt x="341" y="205"/>
                </a:lnTo>
                <a:lnTo>
                  <a:pt x="334" y="205"/>
                </a:lnTo>
                <a:lnTo>
                  <a:pt x="331" y="205"/>
                </a:lnTo>
                <a:lnTo>
                  <a:pt x="331" y="206"/>
                </a:lnTo>
                <a:lnTo>
                  <a:pt x="331" y="216"/>
                </a:lnTo>
                <a:lnTo>
                  <a:pt x="331" y="217"/>
                </a:lnTo>
                <a:lnTo>
                  <a:pt x="331" y="218"/>
                </a:lnTo>
                <a:lnTo>
                  <a:pt x="331" y="219"/>
                </a:lnTo>
                <a:lnTo>
                  <a:pt x="330" y="219"/>
                </a:lnTo>
                <a:lnTo>
                  <a:pt x="325" y="219"/>
                </a:lnTo>
                <a:lnTo>
                  <a:pt x="323" y="219"/>
                </a:lnTo>
                <a:lnTo>
                  <a:pt x="322" y="219"/>
                </a:lnTo>
                <a:lnTo>
                  <a:pt x="320" y="219"/>
                </a:lnTo>
                <a:lnTo>
                  <a:pt x="320" y="218"/>
                </a:lnTo>
                <a:lnTo>
                  <a:pt x="320" y="217"/>
                </a:lnTo>
                <a:lnTo>
                  <a:pt x="320" y="216"/>
                </a:lnTo>
                <a:lnTo>
                  <a:pt x="320" y="214"/>
                </a:lnTo>
                <a:lnTo>
                  <a:pt x="320" y="212"/>
                </a:lnTo>
                <a:lnTo>
                  <a:pt x="320" y="211"/>
                </a:lnTo>
                <a:lnTo>
                  <a:pt x="320" y="210"/>
                </a:lnTo>
                <a:lnTo>
                  <a:pt x="320" y="208"/>
                </a:lnTo>
                <a:lnTo>
                  <a:pt x="320" y="206"/>
                </a:lnTo>
                <a:lnTo>
                  <a:pt x="320" y="205"/>
                </a:lnTo>
                <a:lnTo>
                  <a:pt x="315" y="205"/>
                </a:lnTo>
                <a:lnTo>
                  <a:pt x="314" y="205"/>
                </a:lnTo>
                <a:lnTo>
                  <a:pt x="308" y="205"/>
                </a:lnTo>
                <a:lnTo>
                  <a:pt x="304" y="205"/>
                </a:lnTo>
                <a:lnTo>
                  <a:pt x="299" y="205"/>
                </a:lnTo>
                <a:lnTo>
                  <a:pt x="298" y="205"/>
                </a:lnTo>
                <a:lnTo>
                  <a:pt x="298" y="203"/>
                </a:lnTo>
                <a:lnTo>
                  <a:pt x="298" y="202"/>
                </a:lnTo>
                <a:lnTo>
                  <a:pt x="298" y="201"/>
                </a:lnTo>
                <a:lnTo>
                  <a:pt x="298" y="196"/>
                </a:lnTo>
                <a:lnTo>
                  <a:pt x="298" y="195"/>
                </a:lnTo>
                <a:lnTo>
                  <a:pt x="298" y="194"/>
                </a:lnTo>
                <a:lnTo>
                  <a:pt x="298" y="193"/>
                </a:lnTo>
                <a:lnTo>
                  <a:pt x="298" y="191"/>
                </a:lnTo>
                <a:lnTo>
                  <a:pt x="298" y="184"/>
                </a:lnTo>
                <a:lnTo>
                  <a:pt x="298" y="164"/>
                </a:lnTo>
                <a:lnTo>
                  <a:pt x="301" y="164"/>
                </a:lnTo>
                <a:lnTo>
                  <a:pt x="304" y="164"/>
                </a:lnTo>
                <a:lnTo>
                  <a:pt x="313" y="164"/>
                </a:lnTo>
                <a:lnTo>
                  <a:pt x="318" y="164"/>
                </a:lnTo>
                <a:lnTo>
                  <a:pt x="319" y="164"/>
                </a:lnTo>
                <a:lnTo>
                  <a:pt x="319" y="162"/>
                </a:lnTo>
                <a:lnTo>
                  <a:pt x="319" y="158"/>
                </a:lnTo>
                <a:lnTo>
                  <a:pt x="319" y="145"/>
                </a:lnTo>
                <a:lnTo>
                  <a:pt x="319" y="142"/>
                </a:lnTo>
                <a:lnTo>
                  <a:pt x="318" y="142"/>
                </a:lnTo>
                <a:lnTo>
                  <a:pt x="316" y="142"/>
                </a:lnTo>
                <a:lnTo>
                  <a:pt x="314" y="142"/>
                </a:lnTo>
                <a:lnTo>
                  <a:pt x="313" y="142"/>
                </a:lnTo>
                <a:lnTo>
                  <a:pt x="312" y="142"/>
                </a:lnTo>
                <a:lnTo>
                  <a:pt x="311" y="142"/>
                </a:lnTo>
                <a:lnTo>
                  <a:pt x="310" y="142"/>
                </a:lnTo>
                <a:lnTo>
                  <a:pt x="308" y="142"/>
                </a:lnTo>
                <a:lnTo>
                  <a:pt x="305" y="142"/>
                </a:lnTo>
                <a:lnTo>
                  <a:pt x="305" y="139"/>
                </a:lnTo>
                <a:lnTo>
                  <a:pt x="304" y="135"/>
                </a:lnTo>
                <a:lnTo>
                  <a:pt x="304" y="130"/>
                </a:lnTo>
                <a:lnTo>
                  <a:pt x="304" y="129"/>
                </a:lnTo>
                <a:lnTo>
                  <a:pt x="303" y="129"/>
                </a:lnTo>
                <a:lnTo>
                  <a:pt x="298" y="127"/>
                </a:lnTo>
                <a:lnTo>
                  <a:pt x="298" y="124"/>
                </a:lnTo>
                <a:lnTo>
                  <a:pt x="298" y="116"/>
                </a:lnTo>
                <a:lnTo>
                  <a:pt x="298" y="111"/>
                </a:lnTo>
                <a:lnTo>
                  <a:pt x="293" y="111"/>
                </a:lnTo>
                <a:lnTo>
                  <a:pt x="288" y="111"/>
                </a:lnTo>
                <a:lnTo>
                  <a:pt x="288" y="109"/>
                </a:lnTo>
                <a:lnTo>
                  <a:pt x="280" y="109"/>
                </a:lnTo>
                <a:lnTo>
                  <a:pt x="279" y="109"/>
                </a:lnTo>
                <a:lnTo>
                  <a:pt x="278" y="109"/>
                </a:lnTo>
                <a:lnTo>
                  <a:pt x="278" y="106"/>
                </a:lnTo>
                <a:lnTo>
                  <a:pt x="278" y="103"/>
                </a:lnTo>
                <a:lnTo>
                  <a:pt x="278" y="102"/>
                </a:lnTo>
                <a:lnTo>
                  <a:pt x="278" y="100"/>
                </a:lnTo>
                <a:lnTo>
                  <a:pt x="278" y="99"/>
                </a:lnTo>
                <a:lnTo>
                  <a:pt x="278" y="97"/>
                </a:lnTo>
                <a:lnTo>
                  <a:pt x="278" y="96"/>
                </a:lnTo>
                <a:lnTo>
                  <a:pt x="278" y="95"/>
                </a:lnTo>
                <a:lnTo>
                  <a:pt x="278" y="94"/>
                </a:lnTo>
                <a:lnTo>
                  <a:pt x="278" y="92"/>
                </a:lnTo>
                <a:lnTo>
                  <a:pt x="279" y="92"/>
                </a:lnTo>
                <a:lnTo>
                  <a:pt x="280" y="92"/>
                </a:lnTo>
                <a:lnTo>
                  <a:pt x="281" y="92"/>
                </a:lnTo>
                <a:lnTo>
                  <a:pt x="282" y="92"/>
                </a:lnTo>
                <a:lnTo>
                  <a:pt x="286" y="92"/>
                </a:lnTo>
                <a:lnTo>
                  <a:pt x="286" y="85"/>
                </a:lnTo>
                <a:lnTo>
                  <a:pt x="285" y="82"/>
                </a:lnTo>
                <a:lnTo>
                  <a:pt x="284" y="82"/>
                </a:lnTo>
                <a:lnTo>
                  <a:pt x="281" y="82"/>
                </a:lnTo>
                <a:lnTo>
                  <a:pt x="279" y="82"/>
                </a:lnTo>
                <a:lnTo>
                  <a:pt x="278" y="82"/>
                </a:lnTo>
                <a:lnTo>
                  <a:pt x="278" y="80"/>
                </a:lnTo>
                <a:lnTo>
                  <a:pt x="278" y="79"/>
                </a:lnTo>
                <a:lnTo>
                  <a:pt x="278" y="78"/>
                </a:lnTo>
                <a:lnTo>
                  <a:pt x="278" y="77"/>
                </a:lnTo>
                <a:lnTo>
                  <a:pt x="278" y="75"/>
                </a:lnTo>
                <a:lnTo>
                  <a:pt x="278" y="72"/>
                </a:lnTo>
                <a:lnTo>
                  <a:pt x="278" y="71"/>
                </a:lnTo>
                <a:lnTo>
                  <a:pt x="279" y="71"/>
                </a:lnTo>
                <a:lnTo>
                  <a:pt x="281" y="71"/>
                </a:lnTo>
                <a:lnTo>
                  <a:pt x="285" y="71"/>
                </a:lnTo>
                <a:lnTo>
                  <a:pt x="303" y="71"/>
                </a:lnTo>
                <a:lnTo>
                  <a:pt x="303" y="62"/>
                </a:lnTo>
                <a:lnTo>
                  <a:pt x="303" y="60"/>
                </a:lnTo>
                <a:lnTo>
                  <a:pt x="301" y="60"/>
                </a:lnTo>
                <a:lnTo>
                  <a:pt x="297" y="60"/>
                </a:lnTo>
                <a:lnTo>
                  <a:pt x="294" y="60"/>
                </a:lnTo>
                <a:lnTo>
                  <a:pt x="288" y="60"/>
                </a:lnTo>
                <a:lnTo>
                  <a:pt x="288" y="57"/>
                </a:lnTo>
                <a:lnTo>
                  <a:pt x="288" y="50"/>
                </a:lnTo>
                <a:lnTo>
                  <a:pt x="282" y="50"/>
                </a:lnTo>
                <a:lnTo>
                  <a:pt x="278" y="50"/>
                </a:lnTo>
                <a:lnTo>
                  <a:pt x="277" y="38"/>
                </a:lnTo>
                <a:lnTo>
                  <a:pt x="279" y="38"/>
                </a:lnTo>
                <a:lnTo>
                  <a:pt x="287" y="38"/>
                </a:lnTo>
                <a:lnTo>
                  <a:pt x="287" y="37"/>
                </a:lnTo>
                <a:lnTo>
                  <a:pt x="287" y="34"/>
                </a:lnTo>
                <a:lnTo>
                  <a:pt x="287" y="32"/>
                </a:lnTo>
                <a:lnTo>
                  <a:pt x="287" y="28"/>
                </a:lnTo>
                <a:lnTo>
                  <a:pt x="287" y="24"/>
                </a:lnTo>
                <a:lnTo>
                  <a:pt x="287" y="17"/>
                </a:lnTo>
                <a:lnTo>
                  <a:pt x="287" y="16"/>
                </a:lnTo>
                <a:lnTo>
                  <a:pt x="293" y="15"/>
                </a:lnTo>
                <a:lnTo>
                  <a:pt x="294" y="15"/>
                </a:lnTo>
                <a:lnTo>
                  <a:pt x="297" y="13"/>
                </a:lnTo>
                <a:lnTo>
                  <a:pt x="297" y="15"/>
                </a:lnTo>
                <a:lnTo>
                  <a:pt x="297" y="18"/>
                </a:lnTo>
                <a:lnTo>
                  <a:pt x="298" y="18"/>
                </a:lnTo>
                <a:lnTo>
                  <a:pt x="302" y="18"/>
                </a:lnTo>
                <a:lnTo>
                  <a:pt x="303" y="18"/>
                </a:lnTo>
                <a:lnTo>
                  <a:pt x="303" y="19"/>
                </a:lnTo>
                <a:lnTo>
                  <a:pt x="304" y="22"/>
                </a:lnTo>
                <a:lnTo>
                  <a:pt x="304" y="26"/>
                </a:lnTo>
                <a:lnTo>
                  <a:pt x="304" y="30"/>
                </a:lnTo>
                <a:lnTo>
                  <a:pt x="304" y="33"/>
                </a:lnTo>
                <a:lnTo>
                  <a:pt x="304" y="35"/>
                </a:lnTo>
                <a:lnTo>
                  <a:pt x="304" y="36"/>
                </a:lnTo>
                <a:lnTo>
                  <a:pt x="304" y="37"/>
                </a:lnTo>
                <a:lnTo>
                  <a:pt x="304" y="38"/>
                </a:lnTo>
                <a:lnTo>
                  <a:pt x="305" y="38"/>
                </a:lnTo>
                <a:lnTo>
                  <a:pt x="308" y="39"/>
                </a:lnTo>
                <a:lnTo>
                  <a:pt x="311" y="39"/>
                </a:lnTo>
                <a:lnTo>
                  <a:pt x="315" y="39"/>
                </a:lnTo>
                <a:lnTo>
                  <a:pt x="316" y="39"/>
                </a:lnTo>
                <a:lnTo>
                  <a:pt x="318" y="39"/>
                </a:lnTo>
                <a:lnTo>
                  <a:pt x="319" y="39"/>
                </a:lnTo>
                <a:lnTo>
                  <a:pt x="320" y="39"/>
                </a:lnTo>
                <a:lnTo>
                  <a:pt x="321" y="39"/>
                </a:lnTo>
                <a:lnTo>
                  <a:pt x="322" y="39"/>
                </a:lnTo>
                <a:lnTo>
                  <a:pt x="324" y="39"/>
                </a:lnTo>
                <a:lnTo>
                  <a:pt x="325" y="39"/>
                </a:lnTo>
                <a:lnTo>
                  <a:pt x="327" y="39"/>
                </a:lnTo>
                <a:lnTo>
                  <a:pt x="328" y="39"/>
                </a:lnTo>
                <a:lnTo>
                  <a:pt x="337" y="39"/>
                </a:lnTo>
                <a:lnTo>
                  <a:pt x="342" y="39"/>
                </a:lnTo>
                <a:lnTo>
                  <a:pt x="342" y="28"/>
                </a:lnTo>
                <a:lnTo>
                  <a:pt x="344" y="28"/>
                </a:lnTo>
                <a:lnTo>
                  <a:pt x="345" y="28"/>
                </a:lnTo>
                <a:lnTo>
                  <a:pt x="353" y="28"/>
                </a:lnTo>
                <a:lnTo>
                  <a:pt x="353" y="29"/>
                </a:lnTo>
                <a:lnTo>
                  <a:pt x="353" y="30"/>
                </a:lnTo>
                <a:lnTo>
                  <a:pt x="359" y="30"/>
                </a:lnTo>
                <a:lnTo>
                  <a:pt x="360" y="30"/>
                </a:lnTo>
                <a:lnTo>
                  <a:pt x="360" y="32"/>
                </a:lnTo>
                <a:lnTo>
                  <a:pt x="360" y="33"/>
                </a:lnTo>
                <a:lnTo>
                  <a:pt x="360" y="34"/>
                </a:lnTo>
                <a:lnTo>
                  <a:pt x="360" y="35"/>
                </a:lnTo>
                <a:lnTo>
                  <a:pt x="360" y="42"/>
                </a:lnTo>
                <a:lnTo>
                  <a:pt x="360" y="43"/>
                </a:lnTo>
                <a:lnTo>
                  <a:pt x="360" y="45"/>
                </a:lnTo>
                <a:lnTo>
                  <a:pt x="359" y="50"/>
                </a:lnTo>
                <a:lnTo>
                  <a:pt x="359" y="53"/>
                </a:lnTo>
                <a:lnTo>
                  <a:pt x="359" y="57"/>
                </a:lnTo>
                <a:lnTo>
                  <a:pt x="359" y="59"/>
                </a:lnTo>
                <a:lnTo>
                  <a:pt x="359" y="60"/>
                </a:lnTo>
                <a:lnTo>
                  <a:pt x="364" y="60"/>
                </a:lnTo>
                <a:lnTo>
                  <a:pt x="366" y="60"/>
                </a:lnTo>
                <a:lnTo>
                  <a:pt x="371" y="60"/>
                </a:lnTo>
                <a:lnTo>
                  <a:pt x="372" y="60"/>
                </a:lnTo>
                <a:lnTo>
                  <a:pt x="373" y="60"/>
                </a:lnTo>
                <a:lnTo>
                  <a:pt x="374" y="60"/>
                </a:lnTo>
                <a:lnTo>
                  <a:pt x="375" y="60"/>
                </a:lnTo>
                <a:lnTo>
                  <a:pt x="375" y="55"/>
                </a:lnTo>
                <a:lnTo>
                  <a:pt x="376" y="51"/>
                </a:lnTo>
                <a:lnTo>
                  <a:pt x="376" y="49"/>
                </a:lnTo>
                <a:lnTo>
                  <a:pt x="376" y="44"/>
                </a:lnTo>
                <a:lnTo>
                  <a:pt x="377" y="44"/>
                </a:lnTo>
                <a:lnTo>
                  <a:pt x="377" y="39"/>
                </a:lnTo>
                <a:lnTo>
                  <a:pt x="370" y="39"/>
                </a:lnTo>
                <a:lnTo>
                  <a:pt x="370" y="34"/>
                </a:lnTo>
                <a:lnTo>
                  <a:pt x="370" y="33"/>
                </a:lnTo>
                <a:lnTo>
                  <a:pt x="368" y="32"/>
                </a:lnTo>
                <a:lnTo>
                  <a:pt x="367" y="30"/>
                </a:lnTo>
                <a:lnTo>
                  <a:pt x="363" y="30"/>
                </a:lnTo>
                <a:lnTo>
                  <a:pt x="362" y="30"/>
                </a:lnTo>
                <a:lnTo>
                  <a:pt x="360" y="30"/>
                </a:lnTo>
                <a:lnTo>
                  <a:pt x="360" y="29"/>
                </a:lnTo>
                <a:lnTo>
                  <a:pt x="362" y="29"/>
                </a:lnTo>
                <a:lnTo>
                  <a:pt x="362" y="28"/>
                </a:lnTo>
                <a:lnTo>
                  <a:pt x="362" y="27"/>
                </a:lnTo>
                <a:lnTo>
                  <a:pt x="362" y="26"/>
                </a:lnTo>
                <a:lnTo>
                  <a:pt x="362" y="25"/>
                </a:lnTo>
                <a:lnTo>
                  <a:pt x="362" y="22"/>
                </a:lnTo>
                <a:lnTo>
                  <a:pt x="362" y="21"/>
                </a:lnTo>
                <a:lnTo>
                  <a:pt x="362" y="20"/>
                </a:lnTo>
                <a:lnTo>
                  <a:pt x="362" y="18"/>
                </a:lnTo>
                <a:lnTo>
                  <a:pt x="362" y="17"/>
                </a:lnTo>
                <a:lnTo>
                  <a:pt x="362" y="15"/>
                </a:lnTo>
                <a:lnTo>
                  <a:pt x="362" y="13"/>
                </a:lnTo>
                <a:lnTo>
                  <a:pt x="362" y="12"/>
                </a:lnTo>
                <a:lnTo>
                  <a:pt x="362" y="11"/>
                </a:lnTo>
                <a:lnTo>
                  <a:pt x="363" y="10"/>
                </a:lnTo>
                <a:lnTo>
                  <a:pt x="364" y="10"/>
                </a:lnTo>
                <a:lnTo>
                  <a:pt x="372" y="10"/>
                </a:lnTo>
                <a:lnTo>
                  <a:pt x="373" y="10"/>
                </a:lnTo>
                <a:lnTo>
                  <a:pt x="373" y="9"/>
                </a:lnTo>
                <a:lnTo>
                  <a:pt x="374" y="10"/>
                </a:lnTo>
                <a:lnTo>
                  <a:pt x="373" y="10"/>
                </a:lnTo>
                <a:lnTo>
                  <a:pt x="373" y="11"/>
                </a:lnTo>
                <a:lnTo>
                  <a:pt x="374" y="12"/>
                </a:lnTo>
                <a:lnTo>
                  <a:pt x="375" y="12"/>
                </a:lnTo>
                <a:lnTo>
                  <a:pt x="375" y="11"/>
                </a:lnTo>
                <a:lnTo>
                  <a:pt x="376" y="12"/>
                </a:lnTo>
                <a:lnTo>
                  <a:pt x="377" y="12"/>
                </a:lnTo>
                <a:lnTo>
                  <a:pt x="377" y="13"/>
                </a:lnTo>
                <a:lnTo>
                  <a:pt x="377" y="15"/>
                </a:lnTo>
                <a:lnTo>
                  <a:pt x="383" y="18"/>
                </a:lnTo>
                <a:lnTo>
                  <a:pt x="385" y="19"/>
                </a:lnTo>
                <a:lnTo>
                  <a:pt x="387" y="20"/>
                </a:lnTo>
                <a:lnTo>
                  <a:pt x="388" y="20"/>
                </a:lnTo>
                <a:lnTo>
                  <a:pt x="388" y="21"/>
                </a:lnTo>
                <a:lnTo>
                  <a:pt x="389" y="21"/>
                </a:lnTo>
                <a:lnTo>
                  <a:pt x="390" y="22"/>
                </a:lnTo>
                <a:lnTo>
                  <a:pt x="391" y="24"/>
                </a:lnTo>
                <a:lnTo>
                  <a:pt x="392" y="24"/>
                </a:lnTo>
                <a:lnTo>
                  <a:pt x="392" y="25"/>
                </a:lnTo>
                <a:lnTo>
                  <a:pt x="393" y="25"/>
                </a:lnTo>
                <a:lnTo>
                  <a:pt x="393" y="26"/>
                </a:lnTo>
                <a:lnTo>
                  <a:pt x="394" y="26"/>
                </a:lnTo>
                <a:lnTo>
                  <a:pt x="396" y="27"/>
                </a:lnTo>
                <a:lnTo>
                  <a:pt x="398" y="28"/>
                </a:lnTo>
                <a:lnTo>
                  <a:pt x="399" y="29"/>
                </a:lnTo>
                <a:lnTo>
                  <a:pt x="400" y="28"/>
                </a:lnTo>
                <a:lnTo>
                  <a:pt x="400" y="27"/>
                </a:lnTo>
                <a:lnTo>
                  <a:pt x="403" y="24"/>
                </a:lnTo>
                <a:lnTo>
                  <a:pt x="403" y="22"/>
                </a:lnTo>
                <a:lnTo>
                  <a:pt x="406" y="21"/>
                </a:lnTo>
                <a:lnTo>
                  <a:pt x="409" y="19"/>
                </a:lnTo>
                <a:lnTo>
                  <a:pt x="414" y="16"/>
                </a:lnTo>
                <a:lnTo>
                  <a:pt x="418" y="13"/>
                </a:lnTo>
                <a:lnTo>
                  <a:pt x="420" y="12"/>
                </a:lnTo>
                <a:lnTo>
                  <a:pt x="420" y="11"/>
                </a:lnTo>
                <a:lnTo>
                  <a:pt x="422" y="11"/>
                </a:lnTo>
                <a:lnTo>
                  <a:pt x="420" y="11"/>
                </a:lnTo>
                <a:lnTo>
                  <a:pt x="419" y="9"/>
                </a:lnTo>
                <a:lnTo>
                  <a:pt x="418" y="7"/>
                </a:lnTo>
                <a:lnTo>
                  <a:pt x="418" y="5"/>
                </a:lnTo>
                <a:lnTo>
                  <a:pt x="419" y="0"/>
                </a:lnTo>
                <a:lnTo>
                  <a:pt x="420" y="0"/>
                </a:lnTo>
                <a:lnTo>
                  <a:pt x="422" y="0"/>
                </a:lnTo>
                <a:lnTo>
                  <a:pt x="424" y="1"/>
                </a:lnTo>
                <a:lnTo>
                  <a:pt x="429" y="2"/>
                </a:lnTo>
                <a:lnTo>
                  <a:pt x="429" y="3"/>
                </a:lnTo>
                <a:lnTo>
                  <a:pt x="432" y="3"/>
                </a:lnTo>
                <a:lnTo>
                  <a:pt x="435" y="4"/>
                </a:lnTo>
                <a:lnTo>
                  <a:pt x="437" y="7"/>
                </a:lnTo>
                <a:lnTo>
                  <a:pt x="439" y="7"/>
                </a:lnTo>
                <a:lnTo>
                  <a:pt x="440" y="8"/>
                </a:lnTo>
                <a:lnTo>
                  <a:pt x="441" y="8"/>
                </a:lnTo>
                <a:lnTo>
                  <a:pt x="442" y="9"/>
                </a:lnTo>
                <a:lnTo>
                  <a:pt x="443" y="10"/>
                </a:lnTo>
                <a:lnTo>
                  <a:pt x="444" y="11"/>
                </a:lnTo>
                <a:lnTo>
                  <a:pt x="445" y="12"/>
                </a:lnTo>
                <a:lnTo>
                  <a:pt x="446" y="12"/>
                </a:lnTo>
                <a:lnTo>
                  <a:pt x="449" y="15"/>
                </a:lnTo>
                <a:lnTo>
                  <a:pt x="450" y="16"/>
                </a:lnTo>
                <a:lnTo>
                  <a:pt x="450" y="17"/>
                </a:lnTo>
                <a:lnTo>
                  <a:pt x="450" y="20"/>
                </a:lnTo>
                <a:lnTo>
                  <a:pt x="446" y="20"/>
                </a:lnTo>
                <a:lnTo>
                  <a:pt x="442" y="20"/>
                </a:lnTo>
                <a:lnTo>
                  <a:pt x="439" y="20"/>
                </a:lnTo>
                <a:lnTo>
                  <a:pt x="439" y="19"/>
                </a:lnTo>
                <a:lnTo>
                  <a:pt x="436" y="19"/>
                </a:lnTo>
                <a:lnTo>
                  <a:pt x="432" y="19"/>
                </a:lnTo>
                <a:lnTo>
                  <a:pt x="428" y="19"/>
                </a:lnTo>
                <a:lnTo>
                  <a:pt x="426" y="19"/>
                </a:lnTo>
                <a:lnTo>
                  <a:pt x="426" y="20"/>
                </a:lnTo>
                <a:lnTo>
                  <a:pt x="425" y="20"/>
                </a:lnTo>
                <a:lnTo>
                  <a:pt x="425" y="21"/>
                </a:lnTo>
                <a:lnTo>
                  <a:pt x="425" y="22"/>
                </a:lnTo>
                <a:lnTo>
                  <a:pt x="425" y="24"/>
                </a:lnTo>
                <a:lnTo>
                  <a:pt x="425" y="29"/>
                </a:lnTo>
                <a:lnTo>
                  <a:pt x="417" y="29"/>
                </a:lnTo>
                <a:lnTo>
                  <a:pt x="416" y="32"/>
                </a:lnTo>
                <a:lnTo>
                  <a:pt x="415" y="30"/>
                </a:lnTo>
                <a:lnTo>
                  <a:pt x="414" y="35"/>
                </a:lnTo>
                <a:lnTo>
                  <a:pt x="413" y="36"/>
                </a:lnTo>
                <a:lnTo>
                  <a:pt x="413" y="37"/>
                </a:lnTo>
                <a:lnTo>
                  <a:pt x="411" y="37"/>
                </a:lnTo>
                <a:lnTo>
                  <a:pt x="413" y="38"/>
                </a:lnTo>
                <a:lnTo>
                  <a:pt x="414" y="38"/>
                </a:lnTo>
                <a:lnTo>
                  <a:pt x="417" y="42"/>
                </a:lnTo>
                <a:lnTo>
                  <a:pt x="419" y="43"/>
                </a:lnTo>
                <a:lnTo>
                  <a:pt x="422" y="45"/>
                </a:lnTo>
                <a:lnTo>
                  <a:pt x="423" y="46"/>
                </a:lnTo>
                <a:lnTo>
                  <a:pt x="424" y="47"/>
                </a:lnTo>
                <a:lnTo>
                  <a:pt x="424" y="49"/>
                </a:lnTo>
                <a:lnTo>
                  <a:pt x="426" y="50"/>
                </a:lnTo>
                <a:lnTo>
                  <a:pt x="426" y="51"/>
                </a:lnTo>
                <a:lnTo>
                  <a:pt x="427" y="52"/>
                </a:lnTo>
                <a:lnTo>
                  <a:pt x="428" y="53"/>
                </a:lnTo>
                <a:lnTo>
                  <a:pt x="429" y="55"/>
                </a:lnTo>
                <a:lnTo>
                  <a:pt x="431" y="58"/>
                </a:lnTo>
                <a:lnTo>
                  <a:pt x="429" y="59"/>
                </a:lnTo>
                <a:lnTo>
                  <a:pt x="425" y="59"/>
                </a:lnTo>
                <a:lnTo>
                  <a:pt x="427" y="62"/>
                </a:lnTo>
                <a:lnTo>
                  <a:pt x="427" y="63"/>
                </a:lnTo>
                <a:lnTo>
                  <a:pt x="424" y="63"/>
                </a:lnTo>
                <a:lnTo>
                  <a:pt x="424" y="66"/>
                </a:lnTo>
                <a:lnTo>
                  <a:pt x="424" y="68"/>
                </a:lnTo>
                <a:lnTo>
                  <a:pt x="424" y="74"/>
                </a:lnTo>
                <a:lnTo>
                  <a:pt x="424" y="75"/>
                </a:lnTo>
                <a:lnTo>
                  <a:pt x="427" y="75"/>
                </a:lnTo>
                <a:lnTo>
                  <a:pt x="433" y="75"/>
                </a:lnTo>
                <a:lnTo>
                  <a:pt x="434" y="76"/>
                </a:lnTo>
                <a:lnTo>
                  <a:pt x="441" y="76"/>
                </a:lnTo>
                <a:lnTo>
                  <a:pt x="442" y="79"/>
                </a:lnTo>
                <a:lnTo>
                  <a:pt x="443" y="83"/>
                </a:lnTo>
                <a:lnTo>
                  <a:pt x="444" y="84"/>
                </a:lnTo>
                <a:lnTo>
                  <a:pt x="445" y="86"/>
                </a:lnTo>
                <a:lnTo>
                  <a:pt x="441" y="86"/>
                </a:lnTo>
                <a:lnTo>
                  <a:pt x="441" y="88"/>
                </a:lnTo>
                <a:lnTo>
                  <a:pt x="445" y="87"/>
                </a:lnTo>
                <a:lnTo>
                  <a:pt x="446" y="89"/>
                </a:lnTo>
                <a:lnTo>
                  <a:pt x="448" y="91"/>
                </a:lnTo>
                <a:lnTo>
                  <a:pt x="448" y="92"/>
                </a:lnTo>
                <a:lnTo>
                  <a:pt x="449" y="92"/>
                </a:lnTo>
                <a:lnTo>
                  <a:pt x="449" y="93"/>
                </a:lnTo>
                <a:lnTo>
                  <a:pt x="449" y="92"/>
                </a:lnTo>
                <a:lnTo>
                  <a:pt x="450" y="92"/>
                </a:lnTo>
                <a:lnTo>
                  <a:pt x="451" y="92"/>
                </a:lnTo>
                <a:lnTo>
                  <a:pt x="451" y="91"/>
                </a:lnTo>
                <a:lnTo>
                  <a:pt x="450" y="91"/>
                </a:lnTo>
                <a:lnTo>
                  <a:pt x="450" y="88"/>
                </a:lnTo>
                <a:lnTo>
                  <a:pt x="449" y="87"/>
                </a:lnTo>
                <a:lnTo>
                  <a:pt x="448" y="85"/>
                </a:lnTo>
                <a:lnTo>
                  <a:pt x="448" y="83"/>
                </a:lnTo>
                <a:lnTo>
                  <a:pt x="448" y="82"/>
                </a:lnTo>
                <a:lnTo>
                  <a:pt x="448" y="80"/>
                </a:lnTo>
                <a:lnTo>
                  <a:pt x="445" y="71"/>
                </a:lnTo>
                <a:lnTo>
                  <a:pt x="445" y="70"/>
                </a:lnTo>
                <a:lnTo>
                  <a:pt x="446" y="70"/>
                </a:lnTo>
                <a:lnTo>
                  <a:pt x="449" y="70"/>
                </a:lnTo>
                <a:lnTo>
                  <a:pt x="450" y="70"/>
                </a:lnTo>
                <a:lnTo>
                  <a:pt x="450" y="67"/>
                </a:lnTo>
                <a:lnTo>
                  <a:pt x="450" y="66"/>
                </a:lnTo>
                <a:lnTo>
                  <a:pt x="450" y="59"/>
                </a:lnTo>
                <a:lnTo>
                  <a:pt x="451" y="59"/>
                </a:lnTo>
                <a:lnTo>
                  <a:pt x="460" y="59"/>
                </a:lnTo>
                <a:lnTo>
                  <a:pt x="460" y="57"/>
                </a:lnTo>
                <a:lnTo>
                  <a:pt x="461" y="57"/>
                </a:lnTo>
                <a:lnTo>
                  <a:pt x="462" y="57"/>
                </a:lnTo>
                <a:lnTo>
                  <a:pt x="463" y="57"/>
                </a:lnTo>
                <a:lnTo>
                  <a:pt x="463" y="55"/>
                </a:lnTo>
                <a:lnTo>
                  <a:pt x="463" y="54"/>
                </a:lnTo>
                <a:lnTo>
                  <a:pt x="462" y="53"/>
                </a:lnTo>
                <a:lnTo>
                  <a:pt x="463" y="53"/>
                </a:lnTo>
                <a:lnTo>
                  <a:pt x="463" y="54"/>
                </a:lnTo>
                <a:lnTo>
                  <a:pt x="467" y="54"/>
                </a:lnTo>
                <a:lnTo>
                  <a:pt x="468" y="54"/>
                </a:lnTo>
                <a:lnTo>
                  <a:pt x="471" y="54"/>
                </a:lnTo>
                <a:lnTo>
                  <a:pt x="471" y="53"/>
                </a:lnTo>
                <a:lnTo>
                  <a:pt x="472" y="53"/>
                </a:lnTo>
                <a:lnTo>
                  <a:pt x="474" y="53"/>
                </a:lnTo>
                <a:lnTo>
                  <a:pt x="476" y="53"/>
                </a:lnTo>
                <a:lnTo>
                  <a:pt x="477" y="53"/>
                </a:lnTo>
                <a:lnTo>
                  <a:pt x="479" y="53"/>
                </a:lnTo>
                <a:lnTo>
                  <a:pt x="480" y="53"/>
                </a:lnTo>
                <a:lnTo>
                  <a:pt x="482" y="53"/>
                </a:lnTo>
                <a:lnTo>
                  <a:pt x="482" y="59"/>
                </a:lnTo>
                <a:lnTo>
                  <a:pt x="486" y="59"/>
                </a:lnTo>
                <a:lnTo>
                  <a:pt x="486" y="52"/>
                </a:lnTo>
                <a:lnTo>
                  <a:pt x="486" y="50"/>
                </a:lnTo>
                <a:lnTo>
                  <a:pt x="487" y="51"/>
                </a:lnTo>
                <a:lnTo>
                  <a:pt x="488" y="52"/>
                </a:lnTo>
                <a:lnTo>
                  <a:pt x="489" y="53"/>
                </a:lnTo>
                <a:lnTo>
                  <a:pt x="489" y="59"/>
                </a:lnTo>
                <a:lnTo>
                  <a:pt x="491" y="59"/>
                </a:lnTo>
                <a:lnTo>
                  <a:pt x="495" y="59"/>
                </a:lnTo>
                <a:lnTo>
                  <a:pt x="496" y="59"/>
                </a:lnTo>
                <a:lnTo>
                  <a:pt x="496" y="60"/>
                </a:lnTo>
                <a:lnTo>
                  <a:pt x="495" y="61"/>
                </a:lnTo>
                <a:lnTo>
                  <a:pt x="496" y="60"/>
                </a:lnTo>
                <a:lnTo>
                  <a:pt x="497" y="60"/>
                </a:lnTo>
                <a:lnTo>
                  <a:pt x="497" y="61"/>
                </a:lnTo>
                <a:lnTo>
                  <a:pt x="498" y="61"/>
                </a:lnTo>
                <a:lnTo>
                  <a:pt x="498" y="62"/>
                </a:lnTo>
                <a:lnTo>
                  <a:pt x="500" y="62"/>
                </a:lnTo>
                <a:lnTo>
                  <a:pt x="500" y="63"/>
                </a:lnTo>
                <a:lnTo>
                  <a:pt x="500" y="62"/>
                </a:lnTo>
                <a:lnTo>
                  <a:pt x="501" y="62"/>
                </a:lnTo>
                <a:lnTo>
                  <a:pt x="501" y="63"/>
                </a:lnTo>
                <a:lnTo>
                  <a:pt x="502" y="63"/>
                </a:lnTo>
                <a:lnTo>
                  <a:pt x="504" y="64"/>
                </a:lnTo>
                <a:lnTo>
                  <a:pt x="504" y="66"/>
                </a:lnTo>
                <a:lnTo>
                  <a:pt x="506" y="67"/>
                </a:lnTo>
                <a:lnTo>
                  <a:pt x="511" y="70"/>
                </a:lnTo>
                <a:lnTo>
                  <a:pt x="511" y="71"/>
                </a:lnTo>
                <a:lnTo>
                  <a:pt x="515" y="74"/>
                </a:lnTo>
                <a:lnTo>
                  <a:pt x="514" y="74"/>
                </a:lnTo>
                <a:lnTo>
                  <a:pt x="513" y="76"/>
                </a:lnTo>
                <a:lnTo>
                  <a:pt x="511" y="79"/>
                </a:lnTo>
                <a:lnTo>
                  <a:pt x="513" y="79"/>
                </a:lnTo>
                <a:lnTo>
                  <a:pt x="512" y="102"/>
                </a:lnTo>
                <a:lnTo>
                  <a:pt x="493" y="102"/>
                </a:lnTo>
                <a:lnTo>
                  <a:pt x="488" y="102"/>
                </a:lnTo>
                <a:lnTo>
                  <a:pt x="488" y="92"/>
                </a:lnTo>
                <a:lnTo>
                  <a:pt x="488" y="87"/>
                </a:lnTo>
                <a:lnTo>
                  <a:pt x="486" y="87"/>
                </a:lnTo>
                <a:lnTo>
                  <a:pt x="486" y="79"/>
                </a:lnTo>
                <a:lnTo>
                  <a:pt x="484" y="79"/>
                </a:lnTo>
                <a:lnTo>
                  <a:pt x="483" y="79"/>
                </a:lnTo>
                <a:lnTo>
                  <a:pt x="482" y="79"/>
                </a:lnTo>
                <a:lnTo>
                  <a:pt x="480" y="80"/>
                </a:lnTo>
                <a:lnTo>
                  <a:pt x="479" y="80"/>
                </a:lnTo>
                <a:lnTo>
                  <a:pt x="478" y="80"/>
                </a:lnTo>
                <a:lnTo>
                  <a:pt x="477" y="80"/>
                </a:lnTo>
                <a:lnTo>
                  <a:pt x="476" y="80"/>
                </a:lnTo>
                <a:lnTo>
                  <a:pt x="474" y="80"/>
                </a:lnTo>
                <a:lnTo>
                  <a:pt x="472" y="80"/>
                </a:lnTo>
                <a:lnTo>
                  <a:pt x="472" y="82"/>
                </a:lnTo>
                <a:lnTo>
                  <a:pt x="471" y="82"/>
                </a:lnTo>
                <a:lnTo>
                  <a:pt x="471" y="83"/>
                </a:lnTo>
                <a:lnTo>
                  <a:pt x="471" y="85"/>
                </a:lnTo>
                <a:lnTo>
                  <a:pt x="471" y="86"/>
                </a:lnTo>
                <a:lnTo>
                  <a:pt x="471" y="87"/>
                </a:lnTo>
                <a:lnTo>
                  <a:pt x="471" y="88"/>
                </a:lnTo>
                <a:lnTo>
                  <a:pt x="471" y="95"/>
                </a:lnTo>
                <a:lnTo>
                  <a:pt x="471" y="96"/>
                </a:lnTo>
                <a:lnTo>
                  <a:pt x="471" y="99"/>
                </a:lnTo>
                <a:lnTo>
                  <a:pt x="471" y="102"/>
                </a:lnTo>
                <a:lnTo>
                  <a:pt x="476" y="102"/>
                </a:lnTo>
                <a:lnTo>
                  <a:pt x="482" y="102"/>
                </a:lnTo>
                <a:lnTo>
                  <a:pt x="482" y="105"/>
                </a:lnTo>
                <a:lnTo>
                  <a:pt x="467" y="105"/>
                </a:lnTo>
                <a:lnTo>
                  <a:pt x="465" y="105"/>
                </a:lnTo>
                <a:lnTo>
                  <a:pt x="463" y="105"/>
                </a:lnTo>
                <a:lnTo>
                  <a:pt x="459" y="105"/>
                </a:lnTo>
                <a:lnTo>
                  <a:pt x="457" y="105"/>
                </a:lnTo>
                <a:lnTo>
                  <a:pt x="455" y="105"/>
                </a:lnTo>
                <a:lnTo>
                  <a:pt x="457" y="105"/>
                </a:lnTo>
                <a:lnTo>
                  <a:pt x="457" y="106"/>
                </a:lnTo>
                <a:lnTo>
                  <a:pt x="458" y="109"/>
                </a:lnTo>
                <a:lnTo>
                  <a:pt x="459" y="111"/>
                </a:lnTo>
                <a:lnTo>
                  <a:pt x="461" y="116"/>
                </a:lnTo>
                <a:lnTo>
                  <a:pt x="461" y="118"/>
                </a:lnTo>
                <a:lnTo>
                  <a:pt x="462" y="119"/>
                </a:lnTo>
                <a:lnTo>
                  <a:pt x="463" y="120"/>
                </a:lnTo>
                <a:lnTo>
                  <a:pt x="463" y="121"/>
                </a:lnTo>
                <a:lnTo>
                  <a:pt x="463" y="122"/>
                </a:lnTo>
                <a:lnTo>
                  <a:pt x="465" y="122"/>
                </a:lnTo>
                <a:lnTo>
                  <a:pt x="467" y="122"/>
                </a:lnTo>
                <a:lnTo>
                  <a:pt x="470" y="122"/>
                </a:lnTo>
                <a:lnTo>
                  <a:pt x="478" y="122"/>
                </a:lnTo>
                <a:lnTo>
                  <a:pt x="479" y="122"/>
                </a:lnTo>
                <a:lnTo>
                  <a:pt x="482" y="122"/>
                </a:lnTo>
                <a:lnTo>
                  <a:pt x="502" y="122"/>
                </a:lnTo>
                <a:lnTo>
                  <a:pt x="502" y="138"/>
                </a:lnTo>
                <a:lnTo>
                  <a:pt x="502" y="141"/>
                </a:lnTo>
                <a:lnTo>
                  <a:pt x="502" y="143"/>
                </a:lnTo>
                <a:lnTo>
                  <a:pt x="501" y="143"/>
                </a:lnTo>
                <a:lnTo>
                  <a:pt x="500" y="143"/>
                </a:lnTo>
                <a:lnTo>
                  <a:pt x="500" y="146"/>
                </a:lnTo>
                <a:lnTo>
                  <a:pt x="500" y="155"/>
                </a:lnTo>
                <a:lnTo>
                  <a:pt x="500" y="160"/>
                </a:lnTo>
                <a:lnTo>
                  <a:pt x="500" y="163"/>
                </a:lnTo>
                <a:lnTo>
                  <a:pt x="497" y="163"/>
                </a:lnTo>
                <a:lnTo>
                  <a:pt x="495" y="163"/>
                </a:lnTo>
                <a:lnTo>
                  <a:pt x="488" y="163"/>
                </a:lnTo>
                <a:lnTo>
                  <a:pt x="486" y="163"/>
                </a:lnTo>
                <a:lnTo>
                  <a:pt x="485" y="163"/>
                </a:lnTo>
                <a:lnTo>
                  <a:pt x="484" y="163"/>
                </a:lnTo>
                <a:lnTo>
                  <a:pt x="484" y="162"/>
                </a:lnTo>
                <a:lnTo>
                  <a:pt x="486" y="162"/>
                </a:lnTo>
                <a:lnTo>
                  <a:pt x="487" y="162"/>
                </a:lnTo>
                <a:lnTo>
                  <a:pt x="488" y="162"/>
                </a:lnTo>
                <a:lnTo>
                  <a:pt x="488" y="160"/>
                </a:lnTo>
                <a:lnTo>
                  <a:pt x="488" y="154"/>
                </a:lnTo>
                <a:lnTo>
                  <a:pt x="488" y="153"/>
                </a:lnTo>
                <a:lnTo>
                  <a:pt x="487" y="153"/>
                </a:lnTo>
                <a:lnTo>
                  <a:pt x="482" y="153"/>
                </a:lnTo>
                <a:lnTo>
                  <a:pt x="479" y="153"/>
                </a:lnTo>
                <a:lnTo>
                  <a:pt x="478" y="152"/>
                </a:lnTo>
                <a:lnTo>
                  <a:pt x="477" y="150"/>
                </a:lnTo>
                <a:lnTo>
                  <a:pt x="475" y="143"/>
                </a:lnTo>
                <a:lnTo>
                  <a:pt x="482" y="143"/>
                </a:lnTo>
                <a:lnTo>
                  <a:pt x="482" y="139"/>
                </a:lnTo>
                <a:lnTo>
                  <a:pt x="482" y="137"/>
                </a:lnTo>
                <a:lnTo>
                  <a:pt x="482" y="134"/>
                </a:lnTo>
                <a:lnTo>
                  <a:pt x="479" y="135"/>
                </a:lnTo>
                <a:lnTo>
                  <a:pt x="477" y="135"/>
                </a:lnTo>
                <a:lnTo>
                  <a:pt x="474" y="137"/>
                </a:lnTo>
                <a:lnTo>
                  <a:pt x="471" y="137"/>
                </a:lnTo>
                <a:lnTo>
                  <a:pt x="471" y="138"/>
                </a:lnTo>
                <a:lnTo>
                  <a:pt x="472" y="141"/>
                </a:lnTo>
                <a:lnTo>
                  <a:pt x="472" y="142"/>
                </a:lnTo>
                <a:lnTo>
                  <a:pt x="474" y="143"/>
                </a:lnTo>
                <a:lnTo>
                  <a:pt x="474" y="144"/>
                </a:lnTo>
                <a:lnTo>
                  <a:pt x="475" y="145"/>
                </a:lnTo>
                <a:lnTo>
                  <a:pt x="475" y="146"/>
                </a:lnTo>
                <a:lnTo>
                  <a:pt x="476" y="147"/>
                </a:lnTo>
                <a:lnTo>
                  <a:pt x="476" y="149"/>
                </a:lnTo>
                <a:lnTo>
                  <a:pt x="477" y="151"/>
                </a:lnTo>
                <a:lnTo>
                  <a:pt x="478" y="152"/>
                </a:lnTo>
                <a:lnTo>
                  <a:pt x="479" y="155"/>
                </a:lnTo>
                <a:lnTo>
                  <a:pt x="480" y="156"/>
                </a:lnTo>
                <a:lnTo>
                  <a:pt x="480" y="158"/>
                </a:lnTo>
                <a:lnTo>
                  <a:pt x="482" y="160"/>
                </a:lnTo>
                <a:lnTo>
                  <a:pt x="482" y="161"/>
                </a:lnTo>
                <a:lnTo>
                  <a:pt x="483" y="162"/>
                </a:lnTo>
                <a:lnTo>
                  <a:pt x="483" y="163"/>
                </a:lnTo>
                <a:lnTo>
                  <a:pt x="484" y="163"/>
                </a:lnTo>
                <a:lnTo>
                  <a:pt x="484" y="164"/>
                </a:lnTo>
                <a:lnTo>
                  <a:pt x="485" y="167"/>
                </a:lnTo>
                <a:lnTo>
                  <a:pt x="487" y="172"/>
                </a:lnTo>
                <a:lnTo>
                  <a:pt x="492" y="181"/>
                </a:lnTo>
                <a:lnTo>
                  <a:pt x="495" y="188"/>
                </a:lnTo>
                <a:lnTo>
                  <a:pt x="495" y="191"/>
                </a:lnTo>
                <a:lnTo>
                  <a:pt x="496" y="193"/>
                </a:lnTo>
                <a:lnTo>
                  <a:pt x="498" y="196"/>
                </a:lnTo>
                <a:lnTo>
                  <a:pt x="498" y="198"/>
                </a:lnTo>
                <a:lnTo>
                  <a:pt x="498" y="202"/>
                </a:lnTo>
                <a:lnTo>
                  <a:pt x="500" y="202"/>
                </a:lnTo>
                <a:lnTo>
                  <a:pt x="498" y="204"/>
                </a:lnTo>
                <a:lnTo>
                  <a:pt x="498" y="205"/>
                </a:lnTo>
                <a:lnTo>
                  <a:pt x="498" y="210"/>
                </a:lnTo>
                <a:lnTo>
                  <a:pt x="498" y="212"/>
                </a:lnTo>
                <a:lnTo>
                  <a:pt x="498" y="213"/>
                </a:lnTo>
                <a:lnTo>
                  <a:pt x="498" y="214"/>
                </a:lnTo>
                <a:lnTo>
                  <a:pt x="498" y="216"/>
                </a:lnTo>
                <a:lnTo>
                  <a:pt x="498" y="218"/>
                </a:lnTo>
                <a:lnTo>
                  <a:pt x="500" y="221"/>
                </a:lnTo>
                <a:lnTo>
                  <a:pt x="500" y="222"/>
                </a:lnTo>
                <a:lnTo>
                  <a:pt x="501" y="226"/>
                </a:lnTo>
                <a:lnTo>
                  <a:pt x="504" y="226"/>
                </a:lnTo>
                <a:lnTo>
                  <a:pt x="504" y="220"/>
                </a:lnTo>
                <a:lnTo>
                  <a:pt x="504" y="218"/>
                </a:lnTo>
                <a:lnTo>
                  <a:pt x="504" y="216"/>
                </a:lnTo>
                <a:lnTo>
                  <a:pt x="504" y="214"/>
                </a:lnTo>
                <a:lnTo>
                  <a:pt x="506" y="214"/>
                </a:lnTo>
                <a:lnTo>
                  <a:pt x="508" y="217"/>
                </a:lnTo>
                <a:lnTo>
                  <a:pt x="509" y="218"/>
                </a:lnTo>
                <a:lnTo>
                  <a:pt x="509" y="219"/>
                </a:lnTo>
                <a:lnTo>
                  <a:pt x="509" y="220"/>
                </a:lnTo>
                <a:lnTo>
                  <a:pt x="510" y="220"/>
                </a:lnTo>
                <a:lnTo>
                  <a:pt x="510" y="221"/>
                </a:lnTo>
                <a:lnTo>
                  <a:pt x="510" y="222"/>
                </a:lnTo>
                <a:lnTo>
                  <a:pt x="511" y="222"/>
                </a:lnTo>
                <a:lnTo>
                  <a:pt x="511" y="221"/>
                </a:lnTo>
                <a:lnTo>
                  <a:pt x="510" y="221"/>
                </a:lnTo>
                <a:lnTo>
                  <a:pt x="510" y="220"/>
                </a:lnTo>
                <a:lnTo>
                  <a:pt x="512" y="220"/>
                </a:lnTo>
                <a:lnTo>
                  <a:pt x="512" y="219"/>
                </a:lnTo>
                <a:lnTo>
                  <a:pt x="513" y="219"/>
                </a:lnTo>
                <a:lnTo>
                  <a:pt x="513" y="217"/>
                </a:lnTo>
                <a:lnTo>
                  <a:pt x="513" y="216"/>
                </a:lnTo>
                <a:lnTo>
                  <a:pt x="514" y="216"/>
                </a:lnTo>
                <a:lnTo>
                  <a:pt x="515" y="216"/>
                </a:lnTo>
                <a:lnTo>
                  <a:pt x="515" y="219"/>
                </a:lnTo>
                <a:lnTo>
                  <a:pt x="518" y="219"/>
                </a:lnTo>
                <a:lnTo>
                  <a:pt x="519" y="219"/>
                </a:lnTo>
                <a:lnTo>
                  <a:pt x="519" y="220"/>
                </a:lnTo>
                <a:lnTo>
                  <a:pt x="519" y="221"/>
                </a:lnTo>
                <a:lnTo>
                  <a:pt x="521" y="221"/>
                </a:lnTo>
                <a:lnTo>
                  <a:pt x="521" y="220"/>
                </a:lnTo>
                <a:lnTo>
                  <a:pt x="523" y="220"/>
                </a:lnTo>
                <a:lnTo>
                  <a:pt x="523" y="219"/>
                </a:lnTo>
                <a:lnTo>
                  <a:pt x="521" y="219"/>
                </a:lnTo>
                <a:lnTo>
                  <a:pt x="521" y="218"/>
                </a:lnTo>
                <a:lnTo>
                  <a:pt x="524" y="218"/>
                </a:lnTo>
                <a:lnTo>
                  <a:pt x="524" y="216"/>
                </a:lnTo>
                <a:lnTo>
                  <a:pt x="523" y="211"/>
                </a:lnTo>
                <a:lnTo>
                  <a:pt x="523" y="210"/>
                </a:lnTo>
                <a:lnTo>
                  <a:pt x="523" y="208"/>
                </a:lnTo>
                <a:lnTo>
                  <a:pt x="523" y="206"/>
                </a:lnTo>
                <a:lnTo>
                  <a:pt x="519" y="206"/>
                </a:lnTo>
                <a:lnTo>
                  <a:pt x="519" y="205"/>
                </a:lnTo>
                <a:lnTo>
                  <a:pt x="519" y="204"/>
                </a:lnTo>
                <a:lnTo>
                  <a:pt x="521" y="204"/>
                </a:lnTo>
                <a:lnTo>
                  <a:pt x="523" y="204"/>
                </a:lnTo>
                <a:lnTo>
                  <a:pt x="523" y="201"/>
                </a:lnTo>
                <a:lnTo>
                  <a:pt x="523" y="200"/>
                </a:lnTo>
                <a:lnTo>
                  <a:pt x="523" y="198"/>
                </a:lnTo>
                <a:lnTo>
                  <a:pt x="523" y="197"/>
                </a:lnTo>
                <a:lnTo>
                  <a:pt x="523" y="196"/>
                </a:lnTo>
                <a:lnTo>
                  <a:pt x="523" y="194"/>
                </a:lnTo>
                <a:lnTo>
                  <a:pt x="524" y="194"/>
                </a:lnTo>
                <a:lnTo>
                  <a:pt x="524" y="193"/>
                </a:lnTo>
                <a:lnTo>
                  <a:pt x="523" y="193"/>
                </a:lnTo>
                <a:lnTo>
                  <a:pt x="523" y="192"/>
                </a:lnTo>
                <a:lnTo>
                  <a:pt x="523" y="186"/>
                </a:lnTo>
                <a:lnTo>
                  <a:pt x="523" y="183"/>
                </a:lnTo>
                <a:lnTo>
                  <a:pt x="523" y="180"/>
                </a:lnTo>
                <a:lnTo>
                  <a:pt x="523" y="172"/>
                </a:lnTo>
                <a:lnTo>
                  <a:pt x="523" y="161"/>
                </a:lnTo>
                <a:lnTo>
                  <a:pt x="523" y="158"/>
                </a:lnTo>
                <a:lnTo>
                  <a:pt x="523" y="151"/>
                </a:lnTo>
                <a:lnTo>
                  <a:pt x="523" y="145"/>
                </a:lnTo>
                <a:lnTo>
                  <a:pt x="523" y="143"/>
                </a:lnTo>
                <a:lnTo>
                  <a:pt x="522" y="133"/>
                </a:lnTo>
                <a:lnTo>
                  <a:pt x="523" y="133"/>
                </a:lnTo>
                <a:lnTo>
                  <a:pt x="526" y="133"/>
                </a:lnTo>
                <a:lnTo>
                  <a:pt x="534" y="131"/>
                </a:lnTo>
                <a:lnTo>
                  <a:pt x="543" y="131"/>
                </a:lnTo>
                <a:lnTo>
                  <a:pt x="544" y="134"/>
                </a:lnTo>
                <a:lnTo>
                  <a:pt x="544" y="135"/>
                </a:lnTo>
                <a:lnTo>
                  <a:pt x="544" y="137"/>
                </a:lnTo>
                <a:lnTo>
                  <a:pt x="544" y="139"/>
                </a:lnTo>
                <a:lnTo>
                  <a:pt x="544" y="144"/>
                </a:lnTo>
                <a:lnTo>
                  <a:pt x="544" y="145"/>
                </a:lnTo>
                <a:lnTo>
                  <a:pt x="544" y="147"/>
                </a:lnTo>
                <a:lnTo>
                  <a:pt x="545" y="147"/>
                </a:lnTo>
                <a:lnTo>
                  <a:pt x="548" y="147"/>
                </a:lnTo>
                <a:lnTo>
                  <a:pt x="551" y="147"/>
                </a:lnTo>
                <a:lnTo>
                  <a:pt x="553" y="147"/>
                </a:lnTo>
                <a:lnTo>
                  <a:pt x="554" y="147"/>
                </a:lnTo>
                <a:lnTo>
                  <a:pt x="555" y="147"/>
                </a:lnTo>
                <a:lnTo>
                  <a:pt x="556" y="147"/>
                </a:lnTo>
                <a:lnTo>
                  <a:pt x="556" y="150"/>
                </a:lnTo>
                <a:lnTo>
                  <a:pt x="557" y="150"/>
                </a:lnTo>
                <a:lnTo>
                  <a:pt x="557" y="151"/>
                </a:lnTo>
                <a:lnTo>
                  <a:pt x="557" y="152"/>
                </a:lnTo>
                <a:lnTo>
                  <a:pt x="555" y="152"/>
                </a:lnTo>
                <a:lnTo>
                  <a:pt x="554" y="153"/>
                </a:lnTo>
                <a:lnTo>
                  <a:pt x="554" y="152"/>
                </a:lnTo>
                <a:lnTo>
                  <a:pt x="554" y="151"/>
                </a:lnTo>
                <a:lnTo>
                  <a:pt x="553" y="151"/>
                </a:lnTo>
                <a:lnTo>
                  <a:pt x="552" y="151"/>
                </a:lnTo>
                <a:lnTo>
                  <a:pt x="552" y="153"/>
                </a:lnTo>
                <a:lnTo>
                  <a:pt x="549" y="153"/>
                </a:lnTo>
                <a:lnTo>
                  <a:pt x="547" y="153"/>
                </a:lnTo>
                <a:lnTo>
                  <a:pt x="545" y="153"/>
                </a:lnTo>
                <a:lnTo>
                  <a:pt x="544" y="153"/>
                </a:lnTo>
                <a:lnTo>
                  <a:pt x="544" y="155"/>
                </a:lnTo>
                <a:lnTo>
                  <a:pt x="545" y="155"/>
                </a:lnTo>
                <a:lnTo>
                  <a:pt x="545" y="158"/>
                </a:lnTo>
                <a:lnTo>
                  <a:pt x="544" y="158"/>
                </a:lnTo>
                <a:lnTo>
                  <a:pt x="544" y="160"/>
                </a:lnTo>
                <a:lnTo>
                  <a:pt x="544" y="161"/>
                </a:lnTo>
                <a:lnTo>
                  <a:pt x="544" y="163"/>
                </a:lnTo>
                <a:lnTo>
                  <a:pt x="549" y="163"/>
                </a:lnTo>
                <a:lnTo>
                  <a:pt x="552" y="163"/>
                </a:lnTo>
                <a:lnTo>
                  <a:pt x="552" y="166"/>
                </a:lnTo>
                <a:lnTo>
                  <a:pt x="554" y="166"/>
                </a:lnTo>
                <a:lnTo>
                  <a:pt x="554" y="167"/>
                </a:lnTo>
                <a:lnTo>
                  <a:pt x="554" y="168"/>
                </a:lnTo>
                <a:lnTo>
                  <a:pt x="562" y="167"/>
                </a:lnTo>
                <a:lnTo>
                  <a:pt x="563" y="167"/>
                </a:lnTo>
                <a:lnTo>
                  <a:pt x="564" y="167"/>
                </a:lnTo>
                <a:lnTo>
                  <a:pt x="564" y="169"/>
                </a:lnTo>
                <a:lnTo>
                  <a:pt x="565" y="168"/>
                </a:lnTo>
                <a:lnTo>
                  <a:pt x="566" y="167"/>
                </a:lnTo>
                <a:lnTo>
                  <a:pt x="567" y="166"/>
                </a:lnTo>
                <a:lnTo>
                  <a:pt x="566" y="164"/>
                </a:lnTo>
                <a:lnTo>
                  <a:pt x="566" y="163"/>
                </a:lnTo>
                <a:lnTo>
                  <a:pt x="565" y="163"/>
                </a:lnTo>
                <a:lnTo>
                  <a:pt x="565" y="162"/>
                </a:lnTo>
                <a:lnTo>
                  <a:pt x="565" y="161"/>
                </a:lnTo>
                <a:lnTo>
                  <a:pt x="564" y="160"/>
                </a:lnTo>
                <a:lnTo>
                  <a:pt x="564" y="159"/>
                </a:lnTo>
                <a:lnTo>
                  <a:pt x="564" y="158"/>
                </a:lnTo>
                <a:lnTo>
                  <a:pt x="564" y="155"/>
                </a:lnTo>
                <a:lnTo>
                  <a:pt x="563" y="155"/>
                </a:lnTo>
                <a:lnTo>
                  <a:pt x="562" y="155"/>
                </a:lnTo>
                <a:lnTo>
                  <a:pt x="561" y="155"/>
                </a:lnTo>
                <a:lnTo>
                  <a:pt x="561" y="150"/>
                </a:lnTo>
                <a:lnTo>
                  <a:pt x="561" y="144"/>
                </a:lnTo>
                <a:lnTo>
                  <a:pt x="562" y="144"/>
                </a:lnTo>
                <a:lnTo>
                  <a:pt x="564" y="144"/>
                </a:lnTo>
                <a:lnTo>
                  <a:pt x="564" y="143"/>
                </a:lnTo>
                <a:lnTo>
                  <a:pt x="563" y="142"/>
                </a:lnTo>
                <a:lnTo>
                  <a:pt x="563" y="141"/>
                </a:lnTo>
                <a:lnTo>
                  <a:pt x="563" y="139"/>
                </a:lnTo>
                <a:lnTo>
                  <a:pt x="564" y="139"/>
                </a:lnTo>
                <a:lnTo>
                  <a:pt x="565" y="139"/>
                </a:lnTo>
                <a:lnTo>
                  <a:pt x="565" y="138"/>
                </a:lnTo>
                <a:lnTo>
                  <a:pt x="566" y="137"/>
                </a:lnTo>
                <a:lnTo>
                  <a:pt x="569" y="137"/>
                </a:lnTo>
                <a:lnTo>
                  <a:pt x="571" y="137"/>
                </a:lnTo>
                <a:lnTo>
                  <a:pt x="572" y="137"/>
                </a:lnTo>
                <a:lnTo>
                  <a:pt x="573" y="137"/>
                </a:lnTo>
                <a:lnTo>
                  <a:pt x="578" y="137"/>
                </a:lnTo>
                <a:lnTo>
                  <a:pt x="579" y="137"/>
                </a:lnTo>
                <a:lnTo>
                  <a:pt x="580" y="137"/>
                </a:lnTo>
                <a:lnTo>
                  <a:pt x="581" y="137"/>
                </a:lnTo>
                <a:lnTo>
                  <a:pt x="584" y="138"/>
                </a:lnTo>
                <a:lnTo>
                  <a:pt x="584" y="141"/>
                </a:lnTo>
                <a:lnTo>
                  <a:pt x="584" y="142"/>
                </a:lnTo>
                <a:lnTo>
                  <a:pt x="586" y="142"/>
                </a:lnTo>
                <a:lnTo>
                  <a:pt x="595" y="142"/>
                </a:lnTo>
                <a:lnTo>
                  <a:pt x="595" y="143"/>
                </a:lnTo>
                <a:lnTo>
                  <a:pt x="596" y="143"/>
                </a:lnTo>
                <a:lnTo>
                  <a:pt x="597" y="143"/>
                </a:lnTo>
                <a:lnTo>
                  <a:pt x="598" y="143"/>
                </a:lnTo>
                <a:lnTo>
                  <a:pt x="600" y="142"/>
                </a:lnTo>
                <a:lnTo>
                  <a:pt x="605" y="142"/>
                </a:lnTo>
                <a:lnTo>
                  <a:pt x="606" y="142"/>
                </a:lnTo>
                <a:lnTo>
                  <a:pt x="609" y="142"/>
                </a:lnTo>
                <a:lnTo>
                  <a:pt x="610" y="142"/>
                </a:lnTo>
                <a:lnTo>
                  <a:pt x="614" y="142"/>
                </a:lnTo>
                <a:lnTo>
                  <a:pt x="615" y="142"/>
                </a:lnTo>
                <a:lnTo>
                  <a:pt x="616" y="142"/>
                </a:lnTo>
                <a:lnTo>
                  <a:pt x="620" y="142"/>
                </a:lnTo>
                <a:lnTo>
                  <a:pt x="621" y="142"/>
                </a:lnTo>
                <a:lnTo>
                  <a:pt x="624" y="141"/>
                </a:lnTo>
                <a:lnTo>
                  <a:pt x="625" y="141"/>
                </a:lnTo>
                <a:lnTo>
                  <a:pt x="629" y="141"/>
                </a:lnTo>
                <a:lnTo>
                  <a:pt x="638" y="141"/>
                </a:lnTo>
                <a:lnTo>
                  <a:pt x="640" y="141"/>
                </a:lnTo>
                <a:lnTo>
                  <a:pt x="641" y="141"/>
                </a:lnTo>
                <a:lnTo>
                  <a:pt x="642" y="141"/>
                </a:lnTo>
                <a:lnTo>
                  <a:pt x="644" y="143"/>
                </a:lnTo>
                <a:lnTo>
                  <a:pt x="646" y="144"/>
                </a:lnTo>
                <a:lnTo>
                  <a:pt x="646" y="145"/>
                </a:lnTo>
                <a:lnTo>
                  <a:pt x="646" y="146"/>
                </a:lnTo>
                <a:lnTo>
                  <a:pt x="646" y="150"/>
                </a:lnTo>
                <a:lnTo>
                  <a:pt x="646" y="151"/>
                </a:lnTo>
                <a:lnTo>
                  <a:pt x="646" y="152"/>
                </a:lnTo>
                <a:lnTo>
                  <a:pt x="646" y="155"/>
                </a:lnTo>
                <a:lnTo>
                  <a:pt x="646" y="156"/>
                </a:lnTo>
                <a:lnTo>
                  <a:pt x="647" y="156"/>
                </a:lnTo>
                <a:lnTo>
                  <a:pt x="648" y="156"/>
                </a:lnTo>
                <a:lnTo>
                  <a:pt x="649" y="156"/>
                </a:lnTo>
                <a:lnTo>
                  <a:pt x="649" y="159"/>
                </a:lnTo>
                <a:lnTo>
                  <a:pt x="648" y="159"/>
                </a:lnTo>
                <a:lnTo>
                  <a:pt x="648" y="161"/>
                </a:lnTo>
                <a:lnTo>
                  <a:pt x="647" y="161"/>
                </a:lnTo>
                <a:lnTo>
                  <a:pt x="646" y="161"/>
                </a:lnTo>
                <a:lnTo>
                  <a:pt x="646" y="166"/>
                </a:lnTo>
                <a:lnTo>
                  <a:pt x="646" y="167"/>
                </a:lnTo>
                <a:lnTo>
                  <a:pt x="646" y="168"/>
                </a:lnTo>
                <a:lnTo>
                  <a:pt x="647" y="168"/>
                </a:lnTo>
                <a:lnTo>
                  <a:pt x="649" y="168"/>
                </a:lnTo>
                <a:lnTo>
                  <a:pt x="649" y="170"/>
                </a:lnTo>
                <a:lnTo>
                  <a:pt x="648" y="170"/>
                </a:lnTo>
                <a:lnTo>
                  <a:pt x="647" y="170"/>
                </a:lnTo>
                <a:lnTo>
                  <a:pt x="646" y="170"/>
                </a:lnTo>
                <a:lnTo>
                  <a:pt x="646" y="171"/>
                </a:lnTo>
                <a:lnTo>
                  <a:pt x="646" y="172"/>
                </a:lnTo>
                <a:lnTo>
                  <a:pt x="646" y="175"/>
                </a:lnTo>
                <a:lnTo>
                  <a:pt x="646" y="176"/>
                </a:lnTo>
                <a:lnTo>
                  <a:pt x="647" y="177"/>
                </a:lnTo>
                <a:lnTo>
                  <a:pt x="649" y="177"/>
                </a:lnTo>
                <a:lnTo>
                  <a:pt x="649" y="179"/>
                </a:lnTo>
                <a:lnTo>
                  <a:pt x="647" y="179"/>
                </a:lnTo>
                <a:lnTo>
                  <a:pt x="647" y="180"/>
                </a:lnTo>
                <a:lnTo>
                  <a:pt x="647" y="181"/>
                </a:lnTo>
                <a:lnTo>
                  <a:pt x="647" y="183"/>
                </a:lnTo>
                <a:lnTo>
                  <a:pt x="651" y="181"/>
                </a:lnTo>
                <a:lnTo>
                  <a:pt x="651" y="180"/>
                </a:lnTo>
                <a:lnTo>
                  <a:pt x="651" y="179"/>
                </a:lnTo>
                <a:lnTo>
                  <a:pt x="655" y="178"/>
                </a:lnTo>
                <a:lnTo>
                  <a:pt x="655" y="177"/>
                </a:lnTo>
                <a:lnTo>
                  <a:pt x="655" y="176"/>
                </a:lnTo>
                <a:lnTo>
                  <a:pt x="655" y="175"/>
                </a:lnTo>
                <a:lnTo>
                  <a:pt x="655" y="172"/>
                </a:lnTo>
                <a:lnTo>
                  <a:pt x="655" y="171"/>
                </a:lnTo>
                <a:lnTo>
                  <a:pt x="655" y="170"/>
                </a:lnTo>
                <a:lnTo>
                  <a:pt x="655" y="168"/>
                </a:lnTo>
                <a:lnTo>
                  <a:pt x="655" y="167"/>
                </a:lnTo>
                <a:lnTo>
                  <a:pt x="655" y="166"/>
                </a:lnTo>
                <a:lnTo>
                  <a:pt x="655" y="163"/>
                </a:lnTo>
                <a:lnTo>
                  <a:pt x="655" y="162"/>
                </a:lnTo>
                <a:lnTo>
                  <a:pt x="655" y="161"/>
                </a:lnTo>
                <a:lnTo>
                  <a:pt x="653" y="161"/>
                </a:lnTo>
                <a:lnTo>
                  <a:pt x="653" y="159"/>
                </a:lnTo>
                <a:lnTo>
                  <a:pt x="653" y="158"/>
                </a:lnTo>
                <a:lnTo>
                  <a:pt x="652" y="156"/>
                </a:lnTo>
                <a:lnTo>
                  <a:pt x="652" y="155"/>
                </a:lnTo>
                <a:lnTo>
                  <a:pt x="651" y="153"/>
                </a:lnTo>
                <a:lnTo>
                  <a:pt x="650" y="152"/>
                </a:lnTo>
                <a:lnTo>
                  <a:pt x="649" y="151"/>
                </a:lnTo>
                <a:lnTo>
                  <a:pt x="648" y="150"/>
                </a:lnTo>
                <a:lnTo>
                  <a:pt x="647" y="149"/>
                </a:lnTo>
                <a:lnTo>
                  <a:pt x="646" y="147"/>
                </a:lnTo>
                <a:lnTo>
                  <a:pt x="646" y="145"/>
                </a:lnTo>
                <a:lnTo>
                  <a:pt x="646" y="144"/>
                </a:lnTo>
                <a:lnTo>
                  <a:pt x="646" y="143"/>
                </a:lnTo>
                <a:lnTo>
                  <a:pt x="646" y="141"/>
                </a:lnTo>
                <a:lnTo>
                  <a:pt x="646" y="138"/>
                </a:lnTo>
                <a:lnTo>
                  <a:pt x="646" y="136"/>
                </a:lnTo>
                <a:lnTo>
                  <a:pt x="646" y="134"/>
                </a:lnTo>
                <a:lnTo>
                  <a:pt x="646" y="133"/>
                </a:lnTo>
                <a:lnTo>
                  <a:pt x="646" y="130"/>
                </a:lnTo>
                <a:lnTo>
                  <a:pt x="647" y="130"/>
                </a:lnTo>
                <a:lnTo>
                  <a:pt x="648" y="130"/>
                </a:lnTo>
                <a:lnTo>
                  <a:pt x="648" y="128"/>
                </a:lnTo>
                <a:lnTo>
                  <a:pt x="651" y="128"/>
                </a:lnTo>
                <a:lnTo>
                  <a:pt x="651" y="130"/>
                </a:lnTo>
                <a:lnTo>
                  <a:pt x="651" y="133"/>
                </a:lnTo>
                <a:lnTo>
                  <a:pt x="652" y="133"/>
                </a:lnTo>
                <a:lnTo>
                  <a:pt x="652" y="131"/>
                </a:lnTo>
                <a:lnTo>
                  <a:pt x="652" y="130"/>
                </a:lnTo>
                <a:lnTo>
                  <a:pt x="652" y="131"/>
                </a:lnTo>
                <a:lnTo>
                  <a:pt x="652" y="133"/>
                </a:lnTo>
                <a:lnTo>
                  <a:pt x="653" y="133"/>
                </a:lnTo>
                <a:lnTo>
                  <a:pt x="655" y="133"/>
                </a:lnTo>
                <a:lnTo>
                  <a:pt x="656" y="133"/>
                </a:lnTo>
                <a:lnTo>
                  <a:pt x="657" y="133"/>
                </a:lnTo>
                <a:lnTo>
                  <a:pt x="657" y="131"/>
                </a:lnTo>
                <a:lnTo>
                  <a:pt x="657" y="130"/>
                </a:lnTo>
                <a:lnTo>
                  <a:pt x="658" y="130"/>
                </a:lnTo>
                <a:lnTo>
                  <a:pt x="659" y="130"/>
                </a:lnTo>
                <a:lnTo>
                  <a:pt x="660" y="130"/>
                </a:lnTo>
                <a:lnTo>
                  <a:pt x="661" y="130"/>
                </a:lnTo>
                <a:lnTo>
                  <a:pt x="662" y="130"/>
                </a:lnTo>
                <a:lnTo>
                  <a:pt x="665" y="130"/>
                </a:lnTo>
                <a:lnTo>
                  <a:pt x="666" y="130"/>
                </a:lnTo>
                <a:lnTo>
                  <a:pt x="666" y="131"/>
                </a:lnTo>
                <a:lnTo>
                  <a:pt x="666" y="133"/>
                </a:lnTo>
                <a:lnTo>
                  <a:pt x="666" y="135"/>
                </a:lnTo>
                <a:lnTo>
                  <a:pt x="666" y="136"/>
                </a:lnTo>
                <a:lnTo>
                  <a:pt x="666" y="137"/>
                </a:lnTo>
                <a:lnTo>
                  <a:pt x="666" y="139"/>
                </a:lnTo>
                <a:lnTo>
                  <a:pt x="666" y="141"/>
                </a:lnTo>
                <a:lnTo>
                  <a:pt x="666" y="142"/>
                </a:lnTo>
                <a:lnTo>
                  <a:pt x="666" y="144"/>
                </a:lnTo>
                <a:lnTo>
                  <a:pt x="666" y="145"/>
                </a:lnTo>
                <a:lnTo>
                  <a:pt x="666" y="146"/>
                </a:lnTo>
                <a:lnTo>
                  <a:pt x="666" y="147"/>
                </a:lnTo>
                <a:lnTo>
                  <a:pt x="666" y="150"/>
                </a:lnTo>
                <a:lnTo>
                  <a:pt x="666" y="151"/>
                </a:lnTo>
                <a:lnTo>
                  <a:pt x="666" y="156"/>
                </a:lnTo>
                <a:lnTo>
                  <a:pt x="666" y="160"/>
                </a:lnTo>
                <a:lnTo>
                  <a:pt x="666" y="161"/>
                </a:lnTo>
                <a:lnTo>
                  <a:pt x="666" y="164"/>
                </a:lnTo>
                <a:lnTo>
                  <a:pt x="665" y="164"/>
                </a:lnTo>
                <a:lnTo>
                  <a:pt x="664" y="164"/>
                </a:lnTo>
                <a:lnTo>
                  <a:pt x="664" y="163"/>
                </a:lnTo>
                <a:lnTo>
                  <a:pt x="662" y="163"/>
                </a:lnTo>
                <a:lnTo>
                  <a:pt x="662" y="166"/>
                </a:lnTo>
                <a:lnTo>
                  <a:pt x="664" y="166"/>
                </a:lnTo>
                <a:lnTo>
                  <a:pt x="665" y="166"/>
                </a:lnTo>
                <a:lnTo>
                  <a:pt x="666" y="166"/>
                </a:lnTo>
                <a:lnTo>
                  <a:pt x="666" y="167"/>
                </a:lnTo>
                <a:lnTo>
                  <a:pt x="665" y="167"/>
                </a:lnTo>
                <a:lnTo>
                  <a:pt x="664" y="167"/>
                </a:lnTo>
                <a:lnTo>
                  <a:pt x="664" y="168"/>
                </a:lnTo>
                <a:lnTo>
                  <a:pt x="662" y="168"/>
                </a:lnTo>
                <a:lnTo>
                  <a:pt x="662" y="169"/>
                </a:lnTo>
                <a:lnTo>
                  <a:pt x="662" y="170"/>
                </a:lnTo>
                <a:lnTo>
                  <a:pt x="661" y="170"/>
                </a:lnTo>
                <a:lnTo>
                  <a:pt x="661" y="172"/>
                </a:lnTo>
                <a:lnTo>
                  <a:pt x="659" y="172"/>
                </a:lnTo>
                <a:lnTo>
                  <a:pt x="659" y="175"/>
                </a:lnTo>
                <a:lnTo>
                  <a:pt x="660" y="175"/>
                </a:lnTo>
                <a:lnTo>
                  <a:pt x="662" y="175"/>
                </a:lnTo>
                <a:lnTo>
                  <a:pt x="662" y="176"/>
                </a:lnTo>
                <a:lnTo>
                  <a:pt x="662" y="177"/>
                </a:lnTo>
                <a:lnTo>
                  <a:pt x="662" y="178"/>
                </a:lnTo>
                <a:lnTo>
                  <a:pt x="664" y="178"/>
                </a:lnTo>
                <a:lnTo>
                  <a:pt x="664" y="179"/>
                </a:lnTo>
                <a:lnTo>
                  <a:pt x="662" y="179"/>
                </a:lnTo>
                <a:lnTo>
                  <a:pt x="662" y="180"/>
                </a:lnTo>
                <a:lnTo>
                  <a:pt x="662" y="181"/>
                </a:lnTo>
                <a:lnTo>
                  <a:pt x="664" y="181"/>
                </a:lnTo>
                <a:lnTo>
                  <a:pt x="665" y="181"/>
                </a:lnTo>
                <a:lnTo>
                  <a:pt x="667" y="181"/>
                </a:lnTo>
                <a:lnTo>
                  <a:pt x="676" y="181"/>
                </a:lnTo>
                <a:lnTo>
                  <a:pt x="682" y="181"/>
                </a:lnTo>
                <a:lnTo>
                  <a:pt x="684" y="184"/>
                </a:lnTo>
                <a:lnTo>
                  <a:pt x="685" y="184"/>
                </a:lnTo>
                <a:lnTo>
                  <a:pt x="686" y="184"/>
                </a:lnTo>
                <a:lnTo>
                  <a:pt x="687" y="184"/>
                </a:lnTo>
                <a:lnTo>
                  <a:pt x="690" y="181"/>
                </a:lnTo>
                <a:lnTo>
                  <a:pt x="698" y="181"/>
                </a:lnTo>
                <a:lnTo>
                  <a:pt x="708" y="181"/>
                </a:lnTo>
                <a:lnTo>
                  <a:pt x="711" y="181"/>
                </a:lnTo>
                <a:lnTo>
                  <a:pt x="720" y="183"/>
                </a:lnTo>
                <a:lnTo>
                  <a:pt x="725" y="183"/>
                </a:lnTo>
                <a:lnTo>
                  <a:pt x="728" y="183"/>
                </a:lnTo>
                <a:lnTo>
                  <a:pt x="731" y="183"/>
                </a:lnTo>
                <a:lnTo>
                  <a:pt x="743" y="181"/>
                </a:lnTo>
                <a:lnTo>
                  <a:pt x="743" y="185"/>
                </a:lnTo>
                <a:lnTo>
                  <a:pt x="745" y="188"/>
                </a:lnTo>
                <a:lnTo>
                  <a:pt x="746" y="187"/>
                </a:lnTo>
                <a:lnTo>
                  <a:pt x="747" y="186"/>
                </a:lnTo>
                <a:lnTo>
                  <a:pt x="748" y="186"/>
                </a:lnTo>
                <a:lnTo>
                  <a:pt x="748" y="187"/>
                </a:lnTo>
                <a:lnTo>
                  <a:pt x="748" y="186"/>
                </a:lnTo>
                <a:lnTo>
                  <a:pt x="750" y="187"/>
                </a:lnTo>
                <a:lnTo>
                  <a:pt x="750" y="188"/>
                </a:lnTo>
                <a:lnTo>
                  <a:pt x="751" y="189"/>
                </a:lnTo>
                <a:lnTo>
                  <a:pt x="751" y="203"/>
                </a:lnTo>
                <a:lnTo>
                  <a:pt x="759" y="202"/>
                </a:lnTo>
                <a:lnTo>
                  <a:pt x="769" y="202"/>
                </a:lnTo>
                <a:lnTo>
                  <a:pt x="769" y="208"/>
                </a:lnTo>
                <a:lnTo>
                  <a:pt x="769" y="211"/>
                </a:lnTo>
                <a:lnTo>
                  <a:pt x="769" y="213"/>
                </a:lnTo>
                <a:lnTo>
                  <a:pt x="769" y="223"/>
                </a:lnTo>
                <a:lnTo>
                  <a:pt x="756" y="223"/>
                </a:lnTo>
                <a:lnTo>
                  <a:pt x="753" y="223"/>
                </a:lnTo>
                <a:lnTo>
                  <a:pt x="751" y="223"/>
                </a:lnTo>
                <a:lnTo>
                  <a:pt x="750" y="223"/>
                </a:lnTo>
                <a:lnTo>
                  <a:pt x="750" y="225"/>
                </a:lnTo>
                <a:lnTo>
                  <a:pt x="748" y="226"/>
                </a:lnTo>
                <a:lnTo>
                  <a:pt x="748" y="227"/>
                </a:lnTo>
                <a:lnTo>
                  <a:pt x="748" y="230"/>
                </a:lnTo>
                <a:lnTo>
                  <a:pt x="748" y="231"/>
                </a:lnTo>
                <a:lnTo>
                  <a:pt x="748" y="233"/>
                </a:lnTo>
                <a:lnTo>
                  <a:pt x="748" y="234"/>
                </a:lnTo>
                <a:lnTo>
                  <a:pt x="748" y="235"/>
                </a:lnTo>
                <a:lnTo>
                  <a:pt x="748" y="236"/>
                </a:lnTo>
                <a:lnTo>
                  <a:pt x="747" y="236"/>
                </a:lnTo>
                <a:lnTo>
                  <a:pt x="748" y="237"/>
                </a:lnTo>
                <a:lnTo>
                  <a:pt x="747" y="245"/>
                </a:lnTo>
                <a:lnTo>
                  <a:pt x="729" y="244"/>
                </a:lnTo>
                <a:lnTo>
                  <a:pt x="729" y="248"/>
                </a:lnTo>
                <a:lnTo>
                  <a:pt x="729" y="250"/>
                </a:lnTo>
                <a:lnTo>
                  <a:pt x="734" y="251"/>
                </a:lnTo>
                <a:lnTo>
                  <a:pt x="745" y="251"/>
                </a:lnTo>
                <a:lnTo>
                  <a:pt x="746" y="251"/>
                </a:lnTo>
                <a:lnTo>
                  <a:pt x="751" y="251"/>
                </a:lnTo>
                <a:lnTo>
                  <a:pt x="758" y="251"/>
                </a:lnTo>
                <a:lnTo>
                  <a:pt x="758" y="250"/>
                </a:lnTo>
                <a:lnTo>
                  <a:pt x="760" y="250"/>
                </a:lnTo>
                <a:lnTo>
                  <a:pt x="761" y="250"/>
                </a:lnTo>
                <a:lnTo>
                  <a:pt x="760" y="250"/>
                </a:lnTo>
                <a:lnTo>
                  <a:pt x="760" y="251"/>
                </a:lnTo>
                <a:lnTo>
                  <a:pt x="761" y="251"/>
                </a:lnTo>
                <a:lnTo>
                  <a:pt x="762" y="251"/>
                </a:lnTo>
                <a:lnTo>
                  <a:pt x="765" y="251"/>
                </a:lnTo>
                <a:lnTo>
                  <a:pt x="768" y="251"/>
                </a:lnTo>
                <a:lnTo>
                  <a:pt x="770" y="251"/>
                </a:lnTo>
                <a:lnTo>
                  <a:pt x="770" y="261"/>
                </a:lnTo>
                <a:lnTo>
                  <a:pt x="770" y="262"/>
                </a:lnTo>
                <a:lnTo>
                  <a:pt x="770" y="263"/>
                </a:lnTo>
                <a:lnTo>
                  <a:pt x="770" y="264"/>
                </a:lnTo>
                <a:lnTo>
                  <a:pt x="771" y="264"/>
                </a:lnTo>
                <a:lnTo>
                  <a:pt x="772" y="264"/>
                </a:lnTo>
                <a:lnTo>
                  <a:pt x="777" y="264"/>
                </a:lnTo>
                <a:lnTo>
                  <a:pt x="780" y="264"/>
                </a:lnTo>
                <a:lnTo>
                  <a:pt x="780" y="263"/>
                </a:lnTo>
                <a:lnTo>
                  <a:pt x="780" y="262"/>
                </a:lnTo>
                <a:lnTo>
                  <a:pt x="781" y="262"/>
                </a:lnTo>
                <a:lnTo>
                  <a:pt x="785" y="261"/>
                </a:lnTo>
                <a:lnTo>
                  <a:pt x="785" y="263"/>
                </a:lnTo>
                <a:lnTo>
                  <a:pt x="785" y="264"/>
                </a:lnTo>
                <a:lnTo>
                  <a:pt x="788" y="264"/>
                </a:lnTo>
                <a:lnTo>
                  <a:pt x="788" y="263"/>
                </a:lnTo>
                <a:lnTo>
                  <a:pt x="788" y="261"/>
                </a:lnTo>
                <a:lnTo>
                  <a:pt x="790" y="261"/>
                </a:lnTo>
                <a:lnTo>
                  <a:pt x="791" y="261"/>
                </a:lnTo>
                <a:lnTo>
                  <a:pt x="791" y="262"/>
                </a:lnTo>
                <a:lnTo>
                  <a:pt x="793" y="262"/>
                </a:lnTo>
                <a:lnTo>
                  <a:pt x="793" y="263"/>
                </a:lnTo>
                <a:lnTo>
                  <a:pt x="794" y="263"/>
                </a:lnTo>
                <a:lnTo>
                  <a:pt x="797" y="263"/>
                </a:lnTo>
                <a:lnTo>
                  <a:pt x="798" y="263"/>
                </a:lnTo>
                <a:lnTo>
                  <a:pt x="798" y="261"/>
                </a:lnTo>
                <a:lnTo>
                  <a:pt x="798" y="260"/>
                </a:lnTo>
                <a:lnTo>
                  <a:pt x="798" y="259"/>
                </a:lnTo>
                <a:lnTo>
                  <a:pt x="800" y="259"/>
                </a:lnTo>
                <a:lnTo>
                  <a:pt x="800" y="258"/>
                </a:lnTo>
                <a:lnTo>
                  <a:pt x="800" y="256"/>
                </a:lnTo>
                <a:lnTo>
                  <a:pt x="803" y="256"/>
                </a:lnTo>
                <a:lnTo>
                  <a:pt x="803" y="259"/>
                </a:lnTo>
                <a:lnTo>
                  <a:pt x="803" y="260"/>
                </a:lnTo>
                <a:lnTo>
                  <a:pt x="803" y="261"/>
                </a:lnTo>
                <a:lnTo>
                  <a:pt x="805" y="261"/>
                </a:lnTo>
                <a:lnTo>
                  <a:pt x="806" y="261"/>
                </a:lnTo>
                <a:lnTo>
                  <a:pt x="807" y="261"/>
                </a:lnTo>
                <a:lnTo>
                  <a:pt x="808" y="261"/>
                </a:lnTo>
                <a:lnTo>
                  <a:pt x="808" y="262"/>
                </a:lnTo>
                <a:lnTo>
                  <a:pt x="808" y="263"/>
                </a:lnTo>
                <a:lnTo>
                  <a:pt x="810" y="263"/>
                </a:lnTo>
                <a:lnTo>
                  <a:pt x="811" y="263"/>
                </a:lnTo>
                <a:lnTo>
                  <a:pt x="811" y="260"/>
                </a:lnTo>
                <a:lnTo>
                  <a:pt x="811" y="259"/>
                </a:lnTo>
                <a:lnTo>
                  <a:pt x="812" y="259"/>
                </a:lnTo>
                <a:lnTo>
                  <a:pt x="814" y="259"/>
                </a:lnTo>
                <a:lnTo>
                  <a:pt x="814" y="260"/>
                </a:lnTo>
                <a:lnTo>
                  <a:pt x="814" y="261"/>
                </a:lnTo>
                <a:lnTo>
                  <a:pt x="814" y="262"/>
                </a:lnTo>
                <a:lnTo>
                  <a:pt x="814" y="263"/>
                </a:lnTo>
                <a:lnTo>
                  <a:pt x="815" y="263"/>
                </a:lnTo>
                <a:lnTo>
                  <a:pt x="816" y="263"/>
                </a:lnTo>
                <a:lnTo>
                  <a:pt x="819" y="263"/>
                </a:lnTo>
                <a:lnTo>
                  <a:pt x="820" y="263"/>
                </a:lnTo>
                <a:lnTo>
                  <a:pt x="828" y="263"/>
                </a:lnTo>
                <a:lnTo>
                  <a:pt x="831" y="263"/>
                </a:lnTo>
                <a:lnTo>
                  <a:pt x="831" y="262"/>
                </a:lnTo>
                <a:lnTo>
                  <a:pt x="831" y="261"/>
                </a:lnTo>
                <a:lnTo>
                  <a:pt x="831" y="259"/>
                </a:lnTo>
                <a:lnTo>
                  <a:pt x="831" y="258"/>
                </a:lnTo>
                <a:lnTo>
                  <a:pt x="831" y="254"/>
                </a:lnTo>
                <a:lnTo>
                  <a:pt x="831" y="251"/>
                </a:lnTo>
                <a:lnTo>
                  <a:pt x="831" y="248"/>
                </a:lnTo>
                <a:lnTo>
                  <a:pt x="831" y="246"/>
                </a:lnTo>
                <a:lnTo>
                  <a:pt x="831" y="245"/>
                </a:lnTo>
                <a:lnTo>
                  <a:pt x="831" y="243"/>
                </a:lnTo>
                <a:lnTo>
                  <a:pt x="831" y="238"/>
                </a:lnTo>
                <a:lnTo>
                  <a:pt x="831" y="237"/>
                </a:lnTo>
                <a:lnTo>
                  <a:pt x="831" y="234"/>
                </a:lnTo>
                <a:lnTo>
                  <a:pt x="831" y="228"/>
                </a:lnTo>
                <a:lnTo>
                  <a:pt x="831" y="225"/>
                </a:lnTo>
                <a:lnTo>
                  <a:pt x="831" y="223"/>
                </a:lnTo>
                <a:lnTo>
                  <a:pt x="831" y="222"/>
                </a:lnTo>
                <a:lnTo>
                  <a:pt x="831" y="218"/>
                </a:lnTo>
                <a:lnTo>
                  <a:pt x="831" y="213"/>
                </a:lnTo>
                <a:lnTo>
                  <a:pt x="830" y="209"/>
                </a:lnTo>
                <a:lnTo>
                  <a:pt x="830" y="203"/>
                </a:lnTo>
                <a:lnTo>
                  <a:pt x="830" y="202"/>
                </a:lnTo>
                <a:lnTo>
                  <a:pt x="831" y="202"/>
                </a:lnTo>
                <a:lnTo>
                  <a:pt x="834" y="202"/>
                </a:lnTo>
                <a:lnTo>
                  <a:pt x="836" y="202"/>
                </a:lnTo>
                <a:lnTo>
                  <a:pt x="841" y="202"/>
                </a:lnTo>
                <a:lnTo>
                  <a:pt x="843" y="202"/>
                </a:lnTo>
                <a:lnTo>
                  <a:pt x="845" y="202"/>
                </a:lnTo>
                <a:lnTo>
                  <a:pt x="849" y="201"/>
                </a:lnTo>
                <a:lnTo>
                  <a:pt x="850" y="201"/>
                </a:lnTo>
                <a:lnTo>
                  <a:pt x="855" y="201"/>
                </a:lnTo>
                <a:lnTo>
                  <a:pt x="856" y="201"/>
                </a:lnTo>
                <a:lnTo>
                  <a:pt x="858" y="201"/>
                </a:lnTo>
                <a:lnTo>
                  <a:pt x="863" y="201"/>
                </a:lnTo>
                <a:lnTo>
                  <a:pt x="865" y="201"/>
                </a:lnTo>
                <a:lnTo>
                  <a:pt x="865" y="202"/>
                </a:lnTo>
                <a:lnTo>
                  <a:pt x="865" y="204"/>
                </a:lnTo>
                <a:lnTo>
                  <a:pt x="865" y="205"/>
                </a:lnTo>
                <a:lnTo>
                  <a:pt x="865" y="206"/>
                </a:lnTo>
                <a:lnTo>
                  <a:pt x="865" y="210"/>
                </a:lnTo>
                <a:lnTo>
                  <a:pt x="865" y="211"/>
                </a:lnTo>
                <a:lnTo>
                  <a:pt x="866" y="211"/>
                </a:lnTo>
                <a:lnTo>
                  <a:pt x="867" y="211"/>
                </a:lnTo>
                <a:lnTo>
                  <a:pt x="868" y="211"/>
                </a:lnTo>
                <a:lnTo>
                  <a:pt x="869" y="211"/>
                </a:lnTo>
                <a:lnTo>
                  <a:pt x="871" y="211"/>
                </a:lnTo>
                <a:lnTo>
                  <a:pt x="871" y="212"/>
                </a:lnTo>
                <a:lnTo>
                  <a:pt x="872" y="212"/>
                </a:lnTo>
                <a:lnTo>
                  <a:pt x="872" y="213"/>
                </a:lnTo>
                <a:lnTo>
                  <a:pt x="872" y="214"/>
                </a:lnTo>
                <a:lnTo>
                  <a:pt x="872" y="216"/>
                </a:lnTo>
                <a:lnTo>
                  <a:pt x="872" y="218"/>
                </a:lnTo>
                <a:lnTo>
                  <a:pt x="872" y="219"/>
                </a:lnTo>
                <a:lnTo>
                  <a:pt x="872" y="220"/>
                </a:lnTo>
                <a:lnTo>
                  <a:pt x="872" y="221"/>
                </a:lnTo>
                <a:lnTo>
                  <a:pt x="875" y="221"/>
                </a:lnTo>
                <a:lnTo>
                  <a:pt x="879" y="221"/>
                </a:lnTo>
                <a:lnTo>
                  <a:pt x="886" y="221"/>
                </a:lnTo>
                <a:lnTo>
                  <a:pt x="888" y="221"/>
                </a:lnTo>
                <a:lnTo>
                  <a:pt x="891" y="221"/>
                </a:lnTo>
                <a:lnTo>
                  <a:pt x="892" y="221"/>
                </a:lnTo>
                <a:lnTo>
                  <a:pt x="898" y="221"/>
                </a:lnTo>
                <a:lnTo>
                  <a:pt x="900" y="221"/>
                </a:lnTo>
                <a:lnTo>
                  <a:pt x="907" y="221"/>
                </a:lnTo>
                <a:lnTo>
                  <a:pt x="907" y="214"/>
                </a:lnTo>
                <a:lnTo>
                  <a:pt x="907" y="213"/>
                </a:lnTo>
                <a:lnTo>
                  <a:pt x="907" y="212"/>
                </a:lnTo>
                <a:lnTo>
                  <a:pt x="907" y="209"/>
                </a:lnTo>
                <a:lnTo>
                  <a:pt x="907" y="202"/>
                </a:lnTo>
                <a:lnTo>
                  <a:pt x="907" y="201"/>
                </a:lnTo>
                <a:lnTo>
                  <a:pt x="907" y="200"/>
                </a:lnTo>
                <a:lnTo>
                  <a:pt x="907" y="193"/>
                </a:lnTo>
                <a:lnTo>
                  <a:pt x="907" y="191"/>
                </a:lnTo>
                <a:lnTo>
                  <a:pt x="907" y="189"/>
                </a:lnTo>
                <a:lnTo>
                  <a:pt x="907" y="187"/>
                </a:lnTo>
                <a:lnTo>
                  <a:pt x="907" y="186"/>
                </a:lnTo>
                <a:lnTo>
                  <a:pt x="907" y="185"/>
                </a:lnTo>
                <a:lnTo>
                  <a:pt x="912" y="185"/>
                </a:lnTo>
                <a:lnTo>
                  <a:pt x="918" y="184"/>
                </a:lnTo>
                <a:lnTo>
                  <a:pt x="919" y="184"/>
                </a:lnTo>
                <a:lnTo>
                  <a:pt x="922" y="184"/>
                </a:lnTo>
                <a:lnTo>
                  <a:pt x="924" y="184"/>
                </a:lnTo>
                <a:lnTo>
                  <a:pt x="926" y="184"/>
                </a:lnTo>
                <a:lnTo>
                  <a:pt x="931" y="184"/>
                </a:lnTo>
                <a:lnTo>
                  <a:pt x="932" y="184"/>
                </a:lnTo>
                <a:lnTo>
                  <a:pt x="933" y="184"/>
                </a:lnTo>
                <a:lnTo>
                  <a:pt x="936" y="184"/>
                </a:lnTo>
                <a:lnTo>
                  <a:pt x="941" y="184"/>
                </a:lnTo>
                <a:lnTo>
                  <a:pt x="948" y="184"/>
                </a:lnTo>
                <a:lnTo>
                  <a:pt x="950" y="184"/>
                </a:lnTo>
                <a:lnTo>
                  <a:pt x="952" y="184"/>
                </a:lnTo>
                <a:lnTo>
                  <a:pt x="953" y="184"/>
                </a:lnTo>
                <a:lnTo>
                  <a:pt x="953" y="204"/>
                </a:lnTo>
                <a:lnTo>
                  <a:pt x="953" y="213"/>
                </a:lnTo>
                <a:lnTo>
                  <a:pt x="953" y="221"/>
                </a:lnTo>
                <a:lnTo>
                  <a:pt x="953" y="222"/>
                </a:lnTo>
                <a:lnTo>
                  <a:pt x="954" y="222"/>
                </a:lnTo>
                <a:lnTo>
                  <a:pt x="954" y="225"/>
                </a:lnTo>
                <a:lnTo>
                  <a:pt x="954" y="229"/>
                </a:lnTo>
                <a:lnTo>
                  <a:pt x="954" y="231"/>
                </a:lnTo>
                <a:lnTo>
                  <a:pt x="954" y="233"/>
                </a:lnTo>
                <a:lnTo>
                  <a:pt x="954" y="235"/>
                </a:lnTo>
                <a:lnTo>
                  <a:pt x="954" y="236"/>
                </a:lnTo>
                <a:lnTo>
                  <a:pt x="954" y="244"/>
                </a:lnTo>
                <a:lnTo>
                  <a:pt x="954" y="250"/>
                </a:lnTo>
                <a:lnTo>
                  <a:pt x="954" y="254"/>
                </a:lnTo>
                <a:lnTo>
                  <a:pt x="954" y="255"/>
                </a:lnTo>
                <a:lnTo>
                  <a:pt x="954" y="258"/>
                </a:lnTo>
                <a:lnTo>
                  <a:pt x="954" y="260"/>
                </a:lnTo>
                <a:lnTo>
                  <a:pt x="954" y="264"/>
                </a:lnTo>
                <a:lnTo>
                  <a:pt x="954" y="276"/>
                </a:lnTo>
                <a:lnTo>
                  <a:pt x="955" y="280"/>
                </a:lnTo>
                <a:lnTo>
                  <a:pt x="955" y="281"/>
                </a:lnTo>
                <a:lnTo>
                  <a:pt x="955" y="283"/>
                </a:lnTo>
                <a:lnTo>
                  <a:pt x="954" y="283"/>
                </a:lnTo>
                <a:lnTo>
                  <a:pt x="954" y="284"/>
                </a:lnTo>
                <a:lnTo>
                  <a:pt x="954" y="285"/>
                </a:lnTo>
                <a:lnTo>
                  <a:pt x="954" y="287"/>
                </a:lnTo>
                <a:lnTo>
                  <a:pt x="954" y="290"/>
                </a:lnTo>
                <a:lnTo>
                  <a:pt x="954" y="292"/>
                </a:lnTo>
                <a:lnTo>
                  <a:pt x="954" y="293"/>
                </a:lnTo>
                <a:lnTo>
                  <a:pt x="953" y="293"/>
                </a:lnTo>
                <a:lnTo>
                  <a:pt x="953" y="294"/>
                </a:lnTo>
                <a:lnTo>
                  <a:pt x="952" y="294"/>
                </a:lnTo>
                <a:lnTo>
                  <a:pt x="952" y="296"/>
                </a:lnTo>
                <a:lnTo>
                  <a:pt x="952" y="298"/>
                </a:lnTo>
                <a:lnTo>
                  <a:pt x="950" y="298"/>
                </a:lnTo>
                <a:lnTo>
                  <a:pt x="949" y="298"/>
                </a:lnTo>
                <a:lnTo>
                  <a:pt x="949" y="300"/>
                </a:lnTo>
                <a:lnTo>
                  <a:pt x="949" y="301"/>
                </a:lnTo>
                <a:lnTo>
                  <a:pt x="948" y="301"/>
                </a:lnTo>
                <a:lnTo>
                  <a:pt x="948" y="302"/>
                </a:lnTo>
                <a:lnTo>
                  <a:pt x="948" y="303"/>
                </a:lnTo>
                <a:lnTo>
                  <a:pt x="946" y="303"/>
                </a:lnTo>
                <a:lnTo>
                  <a:pt x="946" y="304"/>
                </a:lnTo>
                <a:lnTo>
                  <a:pt x="945" y="304"/>
                </a:lnTo>
                <a:lnTo>
                  <a:pt x="944" y="305"/>
                </a:lnTo>
                <a:lnTo>
                  <a:pt x="943" y="306"/>
                </a:lnTo>
                <a:lnTo>
                  <a:pt x="942" y="306"/>
                </a:lnTo>
                <a:lnTo>
                  <a:pt x="942" y="308"/>
                </a:lnTo>
                <a:lnTo>
                  <a:pt x="942" y="309"/>
                </a:lnTo>
                <a:lnTo>
                  <a:pt x="941" y="309"/>
                </a:lnTo>
                <a:lnTo>
                  <a:pt x="941" y="310"/>
                </a:lnTo>
                <a:lnTo>
                  <a:pt x="940" y="311"/>
                </a:lnTo>
                <a:lnTo>
                  <a:pt x="940" y="312"/>
                </a:lnTo>
                <a:lnTo>
                  <a:pt x="940" y="313"/>
                </a:lnTo>
                <a:lnTo>
                  <a:pt x="938" y="313"/>
                </a:lnTo>
                <a:lnTo>
                  <a:pt x="938" y="314"/>
                </a:lnTo>
                <a:lnTo>
                  <a:pt x="938" y="315"/>
                </a:lnTo>
                <a:lnTo>
                  <a:pt x="937" y="317"/>
                </a:lnTo>
                <a:lnTo>
                  <a:pt x="937" y="318"/>
                </a:lnTo>
                <a:lnTo>
                  <a:pt x="932" y="318"/>
                </a:lnTo>
                <a:lnTo>
                  <a:pt x="931" y="318"/>
                </a:lnTo>
                <a:lnTo>
                  <a:pt x="929" y="318"/>
                </a:lnTo>
                <a:lnTo>
                  <a:pt x="929" y="319"/>
                </a:lnTo>
                <a:lnTo>
                  <a:pt x="926" y="319"/>
                </a:lnTo>
                <a:lnTo>
                  <a:pt x="926" y="320"/>
                </a:lnTo>
                <a:lnTo>
                  <a:pt x="926" y="321"/>
                </a:lnTo>
                <a:lnTo>
                  <a:pt x="925" y="321"/>
                </a:lnTo>
                <a:lnTo>
                  <a:pt x="924" y="321"/>
                </a:lnTo>
                <a:lnTo>
                  <a:pt x="922" y="321"/>
                </a:lnTo>
                <a:lnTo>
                  <a:pt x="922" y="322"/>
                </a:lnTo>
                <a:lnTo>
                  <a:pt x="920" y="322"/>
                </a:lnTo>
                <a:lnTo>
                  <a:pt x="917" y="322"/>
                </a:lnTo>
                <a:lnTo>
                  <a:pt x="911" y="322"/>
                </a:lnTo>
                <a:lnTo>
                  <a:pt x="907" y="322"/>
                </a:lnTo>
                <a:lnTo>
                  <a:pt x="905" y="322"/>
                </a:lnTo>
                <a:lnTo>
                  <a:pt x="894" y="322"/>
                </a:lnTo>
                <a:lnTo>
                  <a:pt x="894" y="325"/>
                </a:lnTo>
                <a:lnTo>
                  <a:pt x="895" y="325"/>
                </a:lnTo>
                <a:lnTo>
                  <a:pt x="897" y="325"/>
                </a:lnTo>
                <a:lnTo>
                  <a:pt x="897" y="330"/>
                </a:lnTo>
                <a:lnTo>
                  <a:pt x="895" y="330"/>
                </a:lnTo>
                <a:lnTo>
                  <a:pt x="894" y="330"/>
                </a:lnTo>
                <a:lnTo>
                  <a:pt x="894" y="333"/>
                </a:lnTo>
                <a:lnTo>
                  <a:pt x="897" y="333"/>
                </a:lnTo>
                <a:lnTo>
                  <a:pt x="898" y="333"/>
                </a:lnTo>
                <a:lnTo>
                  <a:pt x="899" y="333"/>
                </a:lnTo>
                <a:lnTo>
                  <a:pt x="899" y="334"/>
                </a:lnTo>
                <a:lnTo>
                  <a:pt x="899" y="335"/>
                </a:lnTo>
                <a:lnTo>
                  <a:pt x="900" y="335"/>
                </a:lnTo>
                <a:lnTo>
                  <a:pt x="900" y="337"/>
                </a:lnTo>
                <a:lnTo>
                  <a:pt x="897" y="337"/>
                </a:lnTo>
                <a:lnTo>
                  <a:pt x="894" y="337"/>
                </a:lnTo>
                <a:lnTo>
                  <a:pt x="894" y="339"/>
                </a:lnTo>
                <a:lnTo>
                  <a:pt x="894" y="340"/>
                </a:lnTo>
                <a:lnTo>
                  <a:pt x="894" y="342"/>
                </a:lnTo>
                <a:lnTo>
                  <a:pt x="894" y="343"/>
                </a:lnTo>
                <a:lnTo>
                  <a:pt x="894" y="344"/>
                </a:lnTo>
                <a:lnTo>
                  <a:pt x="893" y="344"/>
                </a:lnTo>
                <a:lnTo>
                  <a:pt x="893" y="345"/>
                </a:lnTo>
                <a:lnTo>
                  <a:pt x="905" y="345"/>
                </a:lnTo>
                <a:lnTo>
                  <a:pt x="907" y="345"/>
                </a:lnTo>
                <a:lnTo>
                  <a:pt x="911" y="345"/>
                </a:lnTo>
                <a:lnTo>
                  <a:pt x="917" y="345"/>
                </a:lnTo>
                <a:lnTo>
                  <a:pt x="918" y="345"/>
                </a:lnTo>
                <a:lnTo>
                  <a:pt x="919" y="345"/>
                </a:lnTo>
                <a:lnTo>
                  <a:pt x="920" y="345"/>
                </a:lnTo>
                <a:lnTo>
                  <a:pt x="923" y="345"/>
                </a:lnTo>
                <a:lnTo>
                  <a:pt x="928" y="345"/>
                </a:lnTo>
                <a:lnTo>
                  <a:pt x="929" y="345"/>
                </a:lnTo>
                <a:lnTo>
                  <a:pt x="932" y="345"/>
                </a:lnTo>
                <a:lnTo>
                  <a:pt x="935" y="345"/>
                </a:lnTo>
                <a:lnTo>
                  <a:pt x="941" y="345"/>
                </a:lnTo>
                <a:lnTo>
                  <a:pt x="944" y="345"/>
                </a:lnTo>
                <a:lnTo>
                  <a:pt x="966" y="344"/>
                </a:lnTo>
                <a:lnTo>
                  <a:pt x="966" y="347"/>
                </a:lnTo>
                <a:lnTo>
                  <a:pt x="966" y="351"/>
                </a:lnTo>
                <a:lnTo>
                  <a:pt x="966" y="360"/>
                </a:lnTo>
                <a:lnTo>
                  <a:pt x="966" y="365"/>
                </a:lnTo>
                <a:lnTo>
                  <a:pt x="962" y="365"/>
                </a:lnTo>
                <a:lnTo>
                  <a:pt x="937" y="365"/>
                </a:lnTo>
                <a:lnTo>
                  <a:pt x="935" y="365"/>
                </a:lnTo>
                <a:lnTo>
                  <a:pt x="935" y="372"/>
                </a:lnTo>
                <a:lnTo>
                  <a:pt x="935" y="385"/>
                </a:lnTo>
                <a:lnTo>
                  <a:pt x="935" y="386"/>
                </a:lnTo>
                <a:lnTo>
                  <a:pt x="937" y="386"/>
                </a:lnTo>
                <a:lnTo>
                  <a:pt x="945" y="386"/>
                </a:lnTo>
                <a:lnTo>
                  <a:pt x="945" y="388"/>
                </a:lnTo>
                <a:lnTo>
                  <a:pt x="945" y="389"/>
                </a:lnTo>
                <a:lnTo>
                  <a:pt x="945" y="390"/>
                </a:lnTo>
                <a:lnTo>
                  <a:pt x="948" y="390"/>
                </a:lnTo>
                <a:lnTo>
                  <a:pt x="948" y="392"/>
                </a:lnTo>
                <a:lnTo>
                  <a:pt x="953" y="392"/>
                </a:lnTo>
                <a:lnTo>
                  <a:pt x="953" y="390"/>
                </a:lnTo>
                <a:lnTo>
                  <a:pt x="954" y="390"/>
                </a:lnTo>
                <a:lnTo>
                  <a:pt x="955" y="390"/>
                </a:lnTo>
                <a:lnTo>
                  <a:pt x="955" y="389"/>
                </a:lnTo>
                <a:lnTo>
                  <a:pt x="955" y="388"/>
                </a:lnTo>
                <a:lnTo>
                  <a:pt x="955" y="384"/>
                </a:lnTo>
                <a:lnTo>
                  <a:pt x="958" y="384"/>
                </a:lnTo>
                <a:lnTo>
                  <a:pt x="959" y="384"/>
                </a:lnTo>
                <a:lnTo>
                  <a:pt x="962" y="384"/>
                </a:lnTo>
                <a:lnTo>
                  <a:pt x="966" y="384"/>
                </a:lnTo>
                <a:lnTo>
                  <a:pt x="968" y="384"/>
                </a:lnTo>
                <a:lnTo>
                  <a:pt x="971" y="384"/>
                </a:lnTo>
                <a:lnTo>
                  <a:pt x="972" y="384"/>
                </a:lnTo>
                <a:lnTo>
                  <a:pt x="974" y="384"/>
                </a:lnTo>
                <a:lnTo>
                  <a:pt x="974" y="382"/>
                </a:lnTo>
                <a:lnTo>
                  <a:pt x="972" y="382"/>
                </a:lnTo>
                <a:lnTo>
                  <a:pt x="972" y="380"/>
                </a:lnTo>
                <a:lnTo>
                  <a:pt x="974" y="379"/>
                </a:lnTo>
                <a:lnTo>
                  <a:pt x="976" y="379"/>
                </a:lnTo>
                <a:lnTo>
                  <a:pt x="977" y="379"/>
                </a:lnTo>
                <a:lnTo>
                  <a:pt x="977" y="377"/>
                </a:lnTo>
                <a:lnTo>
                  <a:pt x="977" y="376"/>
                </a:lnTo>
                <a:lnTo>
                  <a:pt x="979" y="376"/>
                </a:lnTo>
                <a:lnTo>
                  <a:pt x="980" y="376"/>
                </a:lnTo>
                <a:lnTo>
                  <a:pt x="981" y="376"/>
                </a:lnTo>
                <a:lnTo>
                  <a:pt x="981" y="370"/>
                </a:lnTo>
                <a:lnTo>
                  <a:pt x="984" y="370"/>
                </a:lnTo>
                <a:lnTo>
                  <a:pt x="985" y="365"/>
                </a:lnTo>
                <a:lnTo>
                  <a:pt x="986" y="365"/>
                </a:lnTo>
                <a:lnTo>
                  <a:pt x="986" y="363"/>
                </a:lnTo>
                <a:lnTo>
                  <a:pt x="986" y="362"/>
                </a:lnTo>
                <a:lnTo>
                  <a:pt x="986" y="361"/>
                </a:lnTo>
                <a:lnTo>
                  <a:pt x="986" y="359"/>
                </a:lnTo>
                <a:lnTo>
                  <a:pt x="986" y="357"/>
                </a:lnTo>
                <a:lnTo>
                  <a:pt x="986" y="356"/>
                </a:lnTo>
                <a:lnTo>
                  <a:pt x="986" y="355"/>
                </a:lnTo>
                <a:lnTo>
                  <a:pt x="986" y="354"/>
                </a:lnTo>
                <a:lnTo>
                  <a:pt x="986" y="353"/>
                </a:lnTo>
                <a:lnTo>
                  <a:pt x="986" y="352"/>
                </a:lnTo>
                <a:lnTo>
                  <a:pt x="986" y="351"/>
                </a:lnTo>
                <a:lnTo>
                  <a:pt x="986" y="350"/>
                </a:lnTo>
                <a:lnTo>
                  <a:pt x="985" y="350"/>
                </a:lnTo>
                <a:lnTo>
                  <a:pt x="985" y="348"/>
                </a:lnTo>
                <a:lnTo>
                  <a:pt x="984" y="347"/>
                </a:lnTo>
                <a:lnTo>
                  <a:pt x="985" y="347"/>
                </a:lnTo>
                <a:lnTo>
                  <a:pt x="985" y="346"/>
                </a:lnTo>
                <a:lnTo>
                  <a:pt x="985" y="345"/>
                </a:lnTo>
                <a:lnTo>
                  <a:pt x="985" y="344"/>
                </a:lnTo>
                <a:lnTo>
                  <a:pt x="986" y="344"/>
                </a:lnTo>
                <a:lnTo>
                  <a:pt x="987" y="344"/>
                </a:lnTo>
                <a:lnTo>
                  <a:pt x="989" y="344"/>
                </a:lnTo>
                <a:lnTo>
                  <a:pt x="991" y="344"/>
                </a:lnTo>
                <a:lnTo>
                  <a:pt x="992" y="344"/>
                </a:lnTo>
                <a:lnTo>
                  <a:pt x="994" y="344"/>
                </a:lnTo>
                <a:lnTo>
                  <a:pt x="995" y="344"/>
                </a:lnTo>
                <a:lnTo>
                  <a:pt x="996" y="344"/>
                </a:lnTo>
                <a:lnTo>
                  <a:pt x="996" y="345"/>
                </a:lnTo>
                <a:lnTo>
                  <a:pt x="996" y="346"/>
                </a:lnTo>
                <a:lnTo>
                  <a:pt x="996" y="347"/>
                </a:lnTo>
                <a:lnTo>
                  <a:pt x="996" y="348"/>
                </a:lnTo>
                <a:lnTo>
                  <a:pt x="996" y="350"/>
                </a:lnTo>
                <a:lnTo>
                  <a:pt x="996" y="351"/>
                </a:lnTo>
                <a:lnTo>
                  <a:pt x="996" y="352"/>
                </a:lnTo>
                <a:lnTo>
                  <a:pt x="996" y="353"/>
                </a:lnTo>
                <a:lnTo>
                  <a:pt x="996" y="355"/>
                </a:lnTo>
                <a:lnTo>
                  <a:pt x="996" y="356"/>
                </a:lnTo>
                <a:lnTo>
                  <a:pt x="996" y="359"/>
                </a:lnTo>
                <a:lnTo>
                  <a:pt x="996" y="360"/>
                </a:lnTo>
                <a:lnTo>
                  <a:pt x="996" y="361"/>
                </a:lnTo>
                <a:lnTo>
                  <a:pt x="996" y="363"/>
                </a:lnTo>
                <a:lnTo>
                  <a:pt x="996" y="364"/>
                </a:lnTo>
                <a:lnTo>
                  <a:pt x="996" y="365"/>
                </a:lnTo>
                <a:lnTo>
                  <a:pt x="995" y="365"/>
                </a:lnTo>
                <a:lnTo>
                  <a:pt x="988" y="365"/>
                </a:lnTo>
                <a:lnTo>
                  <a:pt x="988" y="367"/>
                </a:lnTo>
                <a:lnTo>
                  <a:pt x="988" y="375"/>
                </a:lnTo>
                <a:lnTo>
                  <a:pt x="989" y="375"/>
                </a:lnTo>
                <a:lnTo>
                  <a:pt x="991" y="375"/>
                </a:lnTo>
                <a:lnTo>
                  <a:pt x="992" y="375"/>
                </a:lnTo>
                <a:lnTo>
                  <a:pt x="992" y="373"/>
                </a:lnTo>
                <a:lnTo>
                  <a:pt x="992" y="372"/>
                </a:lnTo>
                <a:lnTo>
                  <a:pt x="992" y="371"/>
                </a:lnTo>
                <a:lnTo>
                  <a:pt x="992" y="370"/>
                </a:lnTo>
                <a:lnTo>
                  <a:pt x="991" y="370"/>
                </a:lnTo>
                <a:lnTo>
                  <a:pt x="989" y="370"/>
                </a:lnTo>
                <a:lnTo>
                  <a:pt x="989" y="365"/>
                </a:lnTo>
                <a:lnTo>
                  <a:pt x="1002" y="365"/>
                </a:lnTo>
                <a:lnTo>
                  <a:pt x="1002" y="367"/>
                </a:lnTo>
                <a:lnTo>
                  <a:pt x="1002" y="370"/>
                </a:lnTo>
                <a:lnTo>
                  <a:pt x="1002" y="373"/>
                </a:lnTo>
                <a:lnTo>
                  <a:pt x="1002" y="376"/>
                </a:lnTo>
                <a:lnTo>
                  <a:pt x="1000" y="376"/>
                </a:lnTo>
                <a:lnTo>
                  <a:pt x="998" y="376"/>
                </a:lnTo>
                <a:lnTo>
                  <a:pt x="997" y="376"/>
                </a:lnTo>
                <a:lnTo>
                  <a:pt x="996" y="376"/>
                </a:lnTo>
                <a:lnTo>
                  <a:pt x="996" y="386"/>
                </a:lnTo>
                <a:lnTo>
                  <a:pt x="994" y="386"/>
                </a:lnTo>
                <a:lnTo>
                  <a:pt x="992" y="386"/>
                </a:lnTo>
                <a:lnTo>
                  <a:pt x="991" y="386"/>
                </a:lnTo>
                <a:lnTo>
                  <a:pt x="989" y="386"/>
                </a:lnTo>
                <a:lnTo>
                  <a:pt x="987" y="386"/>
                </a:lnTo>
                <a:lnTo>
                  <a:pt x="986" y="386"/>
                </a:lnTo>
                <a:lnTo>
                  <a:pt x="985" y="386"/>
                </a:lnTo>
                <a:lnTo>
                  <a:pt x="985" y="388"/>
                </a:lnTo>
                <a:lnTo>
                  <a:pt x="984" y="388"/>
                </a:lnTo>
                <a:lnTo>
                  <a:pt x="983" y="388"/>
                </a:lnTo>
                <a:lnTo>
                  <a:pt x="981" y="388"/>
                </a:lnTo>
                <a:lnTo>
                  <a:pt x="980" y="388"/>
                </a:lnTo>
                <a:lnTo>
                  <a:pt x="979" y="388"/>
                </a:lnTo>
                <a:lnTo>
                  <a:pt x="979" y="386"/>
                </a:lnTo>
                <a:lnTo>
                  <a:pt x="977" y="386"/>
                </a:lnTo>
                <a:lnTo>
                  <a:pt x="977" y="388"/>
                </a:lnTo>
                <a:lnTo>
                  <a:pt x="977" y="390"/>
                </a:lnTo>
                <a:lnTo>
                  <a:pt x="977" y="403"/>
                </a:lnTo>
                <a:lnTo>
                  <a:pt x="977" y="411"/>
                </a:lnTo>
                <a:lnTo>
                  <a:pt x="977" y="415"/>
                </a:lnTo>
                <a:lnTo>
                  <a:pt x="977" y="417"/>
                </a:lnTo>
                <a:lnTo>
                  <a:pt x="977" y="420"/>
                </a:lnTo>
                <a:lnTo>
                  <a:pt x="977" y="423"/>
                </a:lnTo>
                <a:lnTo>
                  <a:pt x="977" y="425"/>
                </a:lnTo>
                <a:lnTo>
                  <a:pt x="977" y="426"/>
                </a:lnTo>
                <a:lnTo>
                  <a:pt x="978" y="426"/>
                </a:lnTo>
                <a:lnTo>
                  <a:pt x="983" y="426"/>
                </a:lnTo>
                <a:lnTo>
                  <a:pt x="1000" y="426"/>
                </a:lnTo>
                <a:lnTo>
                  <a:pt x="1005" y="426"/>
                </a:lnTo>
                <a:lnTo>
                  <a:pt x="1007" y="426"/>
                </a:lnTo>
                <a:lnTo>
                  <a:pt x="1010" y="426"/>
                </a:lnTo>
                <a:lnTo>
                  <a:pt x="1011" y="426"/>
                </a:lnTo>
                <a:lnTo>
                  <a:pt x="1013" y="426"/>
                </a:lnTo>
                <a:lnTo>
                  <a:pt x="1015" y="425"/>
                </a:lnTo>
                <a:lnTo>
                  <a:pt x="1022" y="425"/>
                </a:lnTo>
                <a:lnTo>
                  <a:pt x="1028" y="425"/>
                </a:lnTo>
                <a:lnTo>
                  <a:pt x="1048" y="425"/>
                </a:lnTo>
                <a:lnTo>
                  <a:pt x="1049" y="425"/>
                </a:lnTo>
                <a:lnTo>
                  <a:pt x="1054" y="425"/>
                </a:lnTo>
                <a:lnTo>
                  <a:pt x="1055" y="425"/>
                </a:lnTo>
                <a:lnTo>
                  <a:pt x="1057" y="425"/>
                </a:lnTo>
                <a:lnTo>
                  <a:pt x="1058" y="425"/>
                </a:lnTo>
                <a:lnTo>
                  <a:pt x="1061" y="425"/>
                </a:lnTo>
                <a:lnTo>
                  <a:pt x="1062" y="425"/>
                </a:lnTo>
                <a:lnTo>
                  <a:pt x="1064" y="425"/>
                </a:lnTo>
                <a:lnTo>
                  <a:pt x="1069" y="425"/>
                </a:lnTo>
                <a:lnTo>
                  <a:pt x="1069" y="426"/>
                </a:lnTo>
                <a:lnTo>
                  <a:pt x="1069" y="427"/>
                </a:lnTo>
                <a:lnTo>
                  <a:pt x="1069" y="434"/>
                </a:lnTo>
                <a:lnTo>
                  <a:pt x="1073" y="434"/>
                </a:lnTo>
                <a:lnTo>
                  <a:pt x="1073" y="435"/>
                </a:lnTo>
                <a:lnTo>
                  <a:pt x="1073" y="461"/>
                </a:lnTo>
                <a:lnTo>
                  <a:pt x="1081" y="461"/>
                </a:lnTo>
                <a:lnTo>
                  <a:pt x="1084" y="468"/>
                </a:lnTo>
                <a:lnTo>
                  <a:pt x="1086" y="468"/>
                </a:lnTo>
                <a:lnTo>
                  <a:pt x="1087" y="469"/>
                </a:lnTo>
                <a:lnTo>
                  <a:pt x="1088" y="477"/>
                </a:lnTo>
                <a:lnTo>
                  <a:pt x="1088" y="478"/>
                </a:lnTo>
                <a:lnTo>
                  <a:pt x="1088" y="479"/>
                </a:lnTo>
                <a:lnTo>
                  <a:pt x="1088" y="480"/>
                </a:lnTo>
                <a:lnTo>
                  <a:pt x="1088" y="481"/>
                </a:lnTo>
                <a:lnTo>
                  <a:pt x="1088" y="482"/>
                </a:lnTo>
                <a:lnTo>
                  <a:pt x="1088" y="484"/>
                </a:lnTo>
                <a:lnTo>
                  <a:pt x="1087" y="484"/>
                </a:lnTo>
                <a:lnTo>
                  <a:pt x="1087" y="485"/>
                </a:lnTo>
                <a:lnTo>
                  <a:pt x="1086" y="486"/>
                </a:lnTo>
                <a:lnTo>
                  <a:pt x="1084" y="486"/>
                </a:lnTo>
                <a:lnTo>
                  <a:pt x="1084" y="487"/>
                </a:lnTo>
                <a:lnTo>
                  <a:pt x="1083" y="487"/>
                </a:lnTo>
                <a:lnTo>
                  <a:pt x="1083" y="488"/>
                </a:lnTo>
                <a:lnTo>
                  <a:pt x="1082" y="489"/>
                </a:lnTo>
                <a:lnTo>
                  <a:pt x="1082" y="490"/>
                </a:lnTo>
                <a:lnTo>
                  <a:pt x="1083" y="490"/>
                </a:lnTo>
                <a:lnTo>
                  <a:pt x="1083" y="492"/>
                </a:lnTo>
                <a:lnTo>
                  <a:pt x="1084" y="493"/>
                </a:lnTo>
                <a:lnTo>
                  <a:pt x="1083" y="494"/>
                </a:lnTo>
                <a:lnTo>
                  <a:pt x="1082" y="495"/>
                </a:lnTo>
                <a:lnTo>
                  <a:pt x="1080" y="496"/>
                </a:lnTo>
                <a:lnTo>
                  <a:pt x="1080" y="497"/>
                </a:lnTo>
                <a:lnTo>
                  <a:pt x="1079" y="497"/>
                </a:lnTo>
                <a:lnTo>
                  <a:pt x="1078" y="497"/>
                </a:lnTo>
                <a:lnTo>
                  <a:pt x="1076" y="498"/>
                </a:lnTo>
                <a:lnTo>
                  <a:pt x="1075" y="498"/>
                </a:lnTo>
                <a:lnTo>
                  <a:pt x="1075" y="497"/>
                </a:lnTo>
                <a:lnTo>
                  <a:pt x="1073" y="492"/>
                </a:lnTo>
                <a:lnTo>
                  <a:pt x="1072" y="487"/>
                </a:lnTo>
                <a:lnTo>
                  <a:pt x="1071" y="485"/>
                </a:lnTo>
                <a:lnTo>
                  <a:pt x="1070" y="482"/>
                </a:lnTo>
                <a:lnTo>
                  <a:pt x="1069" y="481"/>
                </a:lnTo>
                <a:lnTo>
                  <a:pt x="1066" y="481"/>
                </a:lnTo>
                <a:lnTo>
                  <a:pt x="1066" y="482"/>
                </a:lnTo>
                <a:lnTo>
                  <a:pt x="1063" y="484"/>
                </a:lnTo>
                <a:lnTo>
                  <a:pt x="1061" y="485"/>
                </a:lnTo>
                <a:lnTo>
                  <a:pt x="1060" y="486"/>
                </a:lnTo>
                <a:lnTo>
                  <a:pt x="1060" y="487"/>
                </a:lnTo>
                <a:lnTo>
                  <a:pt x="1060" y="488"/>
                </a:lnTo>
                <a:lnTo>
                  <a:pt x="1060" y="493"/>
                </a:lnTo>
                <a:lnTo>
                  <a:pt x="1060" y="497"/>
                </a:lnTo>
                <a:lnTo>
                  <a:pt x="1060" y="498"/>
                </a:lnTo>
                <a:lnTo>
                  <a:pt x="1060" y="499"/>
                </a:lnTo>
                <a:lnTo>
                  <a:pt x="1058" y="499"/>
                </a:lnTo>
                <a:lnTo>
                  <a:pt x="1057" y="499"/>
                </a:lnTo>
                <a:lnTo>
                  <a:pt x="1057" y="498"/>
                </a:lnTo>
                <a:lnTo>
                  <a:pt x="1053" y="498"/>
                </a:lnTo>
                <a:lnTo>
                  <a:pt x="1049" y="498"/>
                </a:lnTo>
                <a:lnTo>
                  <a:pt x="1048" y="498"/>
                </a:lnTo>
                <a:lnTo>
                  <a:pt x="1048" y="509"/>
                </a:lnTo>
                <a:lnTo>
                  <a:pt x="1047" y="509"/>
                </a:lnTo>
                <a:lnTo>
                  <a:pt x="1044" y="509"/>
                </a:lnTo>
                <a:lnTo>
                  <a:pt x="1040" y="509"/>
                </a:lnTo>
                <a:lnTo>
                  <a:pt x="1039" y="509"/>
                </a:lnTo>
                <a:lnTo>
                  <a:pt x="1039" y="512"/>
                </a:lnTo>
                <a:lnTo>
                  <a:pt x="1039" y="513"/>
                </a:lnTo>
                <a:lnTo>
                  <a:pt x="1039" y="514"/>
                </a:lnTo>
                <a:lnTo>
                  <a:pt x="1039" y="515"/>
                </a:lnTo>
                <a:lnTo>
                  <a:pt x="1039" y="516"/>
                </a:lnTo>
                <a:lnTo>
                  <a:pt x="1039" y="518"/>
                </a:lnTo>
                <a:lnTo>
                  <a:pt x="1039" y="519"/>
                </a:lnTo>
                <a:lnTo>
                  <a:pt x="1039" y="520"/>
                </a:lnTo>
                <a:lnTo>
                  <a:pt x="1053" y="520"/>
                </a:lnTo>
                <a:lnTo>
                  <a:pt x="1053" y="521"/>
                </a:lnTo>
                <a:lnTo>
                  <a:pt x="1057" y="521"/>
                </a:lnTo>
                <a:lnTo>
                  <a:pt x="1057" y="522"/>
                </a:lnTo>
                <a:lnTo>
                  <a:pt x="1058" y="522"/>
                </a:lnTo>
                <a:lnTo>
                  <a:pt x="1058" y="548"/>
                </a:lnTo>
                <a:lnTo>
                  <a:pt x="1058" y="549"/>
                </a:lnTo>
                <a:lnTo>
                  <a:pt x="1060" y="549"/>
                </a:lnTo>
                <a:lnTo>
                  <a:pt x="1060" y="553"/>
                </a:lnTo>
                <a:lnTo>
                  <a:pt x="1060" y="566"/>
                </a:lnTo>
                <a:lnTo>
                  <a:pt x="1060" y="570"/>
                </a:lnTo>
                <a:lnTo>
                  <a:pt x="1061" y="571"/>
                </a:lnTo>
                <a:lnTo>
                  <a:pt x="1064" y="573"/>
                </a:lnTo>
                <a:lnTo>
                  <a:pt x="1069" y="578"/>
                </a:lnTo>
                <a:lnTo>
                  <a:pt x="1069" y="582"/>
                </a:lnTo>
                <a:lnTo>
                  <a:pt x="1069" y="588"/>
                </a:lnTo>
                <a:lnTo>
                  <a:pt x="1074" y="590"/>
                </a:lnTo>
                <a:lnTo>
                  <a:pt x="1075" y="593"/>
                </a:lnTo>
                <a:lnTo>
                  <a:pt x="1076" y="595"/>
                </a:lnTo>
                <a:lnTo>
                  <a:pt x="1078" y="601"/>
                </a:lnTo>
                <a:lnTo>
                  <a:pt x="1078" y="603"/>
                </a:lnTo>
                <a:lnTo>
                  <a:pt x="1079" y="604"/>
                </a:lnTo>
                <a:lnTo>
                  <a:pt x="1080" y="610"/>
                </a:lnTo>
                <a:lnTo>
                  <a:pt x="1081" y="612"/>
                </a:lnTo>
                <a:lnTo>
                  <a:pt x="1093" y="612"/>
                </a:lnTo>
                <a:lnTo>
                  <a:pt x="1099" y="612"/>
                </a:lnTo>
                <a:lnTo>
                  <a:pt x="1099" y="613"/>
                </a:lnTo>
                <a:lnTo>
                  <a:pt x="1099" y="614"/>
                </a:lnTo>
                <a:lnTo>
                  <a:pt x="1099" y="615"/>
                </a:lnTo>
                <a:lnTo>
                  <a:pt x="1100" y="616"/>
                </a:lnTo>
                <a:lnTo>
                  <a:pt x="1100" y="618"/>
                </a:lnTo>
                <a:lnTo>
                  <a:pt x="1098" y="618"/>
                </a:lnTo>
                <a:lnTo>
                  <a:pt x="1098" y="620"/>
                </a:lnTo>
                <a:lnTo>
                  <a:pt x="1099" y="620"/>
                </a:lnTo>
                <a:lnTo>
                  <a:pt x="1100" y="620"/>
                </a:lnTo>
                <a:lnTo>
                  <a:pt x="1099" y="620"/>
                </a:lnTo>
                <a:lnTo>
                  <a:pt x="1095" y="620"/>
                </a:lnTo>
                <a:lnTo>
                  <a:pt x="1091" y="620"/>
                </a:lnTo>
                <a:lnTo>
                  <a:pt x="1083" y="620"/>
                </a:lnTo>
                <a:lnTo>
                  <a:pt x="1082" y="620"/>
                </a:lnTo>
                <a:lnTo>
                  <a:pt x="1081" y="620"/>
                </a:lnTo>
                <a:lnTo>
                  <a:pt x="1081" y="622"/>
                </a:lnTo>
                <a:lnTo>
                  <a:pt x="1081" y="633"/>
                </a:lnTo>
                <a:lnTo>
                  <a:pt x="1064" y="633"/>
                </a:lnTo>
                <a:lnTo>
                  <a:pt x="1046" y="633"/>
                </a:lnTo>
                <a:lnTo>
                  <a:pt x="1046" y="635"/>
                </a:lnTo>
                <a:lnTo>
                  <a:pt x="1046" y="645"/>
                </a:lnTo>
                <a:lnTo>
                  <a:pt x="1046" y="648"/>
                </a:lnTo>
                <a:lnTo>
                  <a:pt x="1046" y="653"/>
                </a:lnTo>
                <a:lnTo>
                  <a:pt x="1046" y="654"/>
                </a:lnTo>
                <a:lnTo>
                  <a:pt x="1049" y="654"/>
                </a:lnTo>
                <a:lnTo>
                  <a:pt x="1050" y="654"/>
                </a:lnTo>
                <a:lnTo>
                  <a:pt x="1052" y="654"/>
                </a:lnTo>
                <a:lnTo>
                  <a:pt x="1053" y="654"/>
                </a:lnTo>
                <a:lnTo>
                  <a:pt x="1053" y="656"/>
                </a:lnTo>
                <a:lnTo>
                  <a:pt x="1053" y="674"/>
                </a:lnTo>
                <a:lnTo>
                  <a:pt x="1050" y="674"/>
                </a:lnTo>
                <a:lnTo>
                  <a:pt x="1050" y="672"/>
                </a:lnTo>
                <a:lnTo>
                  <a:pt x="1048" y="672"/>
                </a:lnTo>
                <a:lnTo>
                  <a:pt x="1048" y="674"/>
                </a:lnTo>
                <a:lnTo>
                  <a:pt x="1043" y="674"/>
                </a:lnTo>
                <a:lnTo>
                  <a:pt x="1043" y="673"/>
                </a:lnTo>
                <a:lnTo>
                  <a:pt x="1043" y="670"/>
                </a:lnTo>
                <a:lnTo>
                  <a:pt x="1043" y="663"/>
                </a:lnTo>
                <a:lnTo>
                  <a:pt x="1043" y="657"/>
                </a:lnTo>
                <a:lnTo>
                  <a:pt x="1043" y="654"/>
                </a:lnTo>
                <a:lnTo>
                  <a:pt x="1041" y="654"/>
                </a:lnTo>
                <a:lnTo>
                  <a:pt x="1040" y="654"/>
                </a:lnTo>
                <a:lnTo>
                  <a:pt x="1039" y="654"/>
                </a:lnTo>
                <a:lnTo>
                  <a:pt x="1038" y="654"/>
                </a:lnTo>
                <a:lnTo>
                  <a:pt x="1037" y="654"/>
                </a:lnTo>
                <a:lnTo>
                  <a:pt x="1036" y="654"/>
                </a:lnTo>
                <a:lnTo>
                  <a:pt x="1033" y="654"/>
                </a:lnTo>
                <a:lnTo>
                  <a:pt x="1032" y="654"/>
                </a:lnTo>
                <a:lnTo>
                  <a:pt x="1030" y="654"/>
                </a:lnTo>
                <a:lnTo>
                  <a:pt x="1021" y="654"/>
                </a:lnTo>
                <a:lnTo>
                  <a:pt x="1018" y="654"/>
                </a:lnTo>
                <a:lnTo>
                  <a:pt x="1012" y="654"/>
                </a:lnTo>
                <a:lnTo>
                  <a:pt x="1011" y="654"/>
                </a:lnTo>
                <a:lnTo>
                  <a:pt x="1009" y="654"/>
                </a:lnTo>
                <a:lnTo>
                  <a:pt x="1007" y="654"/>
                </a:lnTo>
                <a:lnTo>
                  <a:pt x="1006" y="654"/>
                </a:lnTo>
                <a:lnTo>
                  <a:pt x="1004" y="654"/>
                </a:lnTo>
                <a:lnTo>
                  <a:pt x="1004" y="653"/>
                </a:lnTo>
                <a:lnTo>
                  <a:pt x="1004" y="633"/>
                </a:lnTo>
                <a:lnTo>
                  <a:pt x="1002" y="633"/>
                </a:lnTo>
                <a:lnTo>
                  <a:pt x="998" y="633"/>
                </a:lnTo>
                <a:lnTo>
                  <a:pt x="998" y="635"/>
                </a:lnTo>
                <a:lnTo>
                  <a:pt x="998" y="636"/>
                </a:lnTo>
                <a:lnTo>
                  <a:pt x="998" y="637"/>
                </a:lnTo>
                <a:lnTo>
                  <a:pt x="998" y="653"/>
                </a:lnTo>
                <a:lnTo>
                  <a:pt x="998" y="654"/>
                </a:lnTo>
                <a:lnTo>
                  <a:pt x="998" y="657"/>
                </a:lnTo>
                <a:lnTo>
                  <a:pt x="998" y="658"/>
                </a:lnTo>
                <a:lnTo>
                  <a:pt x="998" y="661"/>
                </a:lnTo>
                <a:lnTo>
                  <a:pt x="998" y="662"/>
                </a:lnTo>
                <a:lnTo>
                  <a:pt x="998" y="664"/>
                </a:lnTo>
                <a:lnTo>
                  <a:pt x="998" y="671"/>
                </a:lnTo>
                <a:lnTo>
                  <a:pt x="998" y="674"/>
                </a:lnTo>
                <a:lnTo>
                  <a:pt x="1010" y="674"/>
                </a:lnTo>
                <a:lnTo>
                  <a:pt x="1010" y="675"/>
                </a:lnTo>
                <a:lnTo>
                  <a:pt x="1010" y="677"/>
                </a:lnTo>
                <a:lnTo>
                  <a:pt x="1010" y="678"/>
                </a:lnTo>
                <a:lnTo>
                  <a:pt x="1010" y="688"/>
                </a:lnTo>
                <a:lnTo>
                  <a:pt x="1010" y="705"/>
                </a:lnTo>
                <a:lnTo>
                  <a:pt x="1010" y="716"/>
                </a:lnTo>
                <a:lnTo>
                  <a:pt x="1007" y="716"/>
                </a:lnTo>
                <a:lnTo>
                  <a:pt x="1007" y="725"/>
                </a:lnTo>
                <a:lnTo>
                  <a:pt x="1010" y="725"/>
                </a:lnTo>
                <a:lnTo>
                  <a:pt x="1018" y="725"/>
                </a:lnTo>
                <a:lnTo>
                  <a:pt x="1018" y="727"/>
                </a:lnTo>
                <a:lnTo>
                  <a:pt x="1019" y="737"/>
                </a:lnTo>
                <a:lnTo>
                  <a:pt x="1019" y="739"/>
                </a:lnTo>
                <a:lnTo>
                  <a:pt x="1014" y="739"/>
                </a:lnTo>
                <a:lnTo>
                  <a:pt x="1013" y="739"/>
                </a:lnTo>
                <a:lnTo>
                  <a:pt x="1000" y="739"/>
                </a:lnTo>
                <a:lnTo>
                  <a:pt x="998" y="739"/>
                </a:lnTo>
                <a:lnTo>
                  <a:pt x="995" y="740"/>
                </a:lnTo>
                <a:lnTo>
                  <a:pt x="995" y="743"/>
                </a:lnTo>
                <a:lnTo>
                  <a:pt x="995" y="744"/>
                </a:lnTo>
                <a:lnTo>
                  <a:pt x="995" y="745"/>
                </a:lnTo>
                <a:lnTo>
                  <a:pt x="995" y="749"/>
                </a:lnTo>
                <a:lnTo>
                  <a:pt x="995" y="750"/>
                </a:lnTo>
                <a:lnTo>
                  <a:pt x="995" y="752"/>
                </a:lnTo>
                <a:lnTo>
                  <a:pt x="995" y="753"/>
                </a:lnTo>
                <a:lnTo>
                  <a:pt x="995" y="754"/>
                </a:lnTo>
                <a:lnTo>
                  <a:pt x="995" y="756"/>
                </a:lnTo>
                <a:lnTo>
                  <a:pt x="995" y="757"/>
                </a:lnTo>
                <a:lnTo>
                  <a:pt x="989" y="757"/>
                </a:lnTo>
                <a:lnTo>
                  <a:pt x="985" y="757"/>
                </a:lnTo>
                <a:lnTo>
                  <a:pt x="984" y="757"/>
                </a:lnTo>
                <a:lnTo>
                  <a:pt x="984" y="770"/>
                </a:lnTo>
                <a:lnTo>
                  <a:pt x="984" y="774"/>
                </a:lnTo>
                <a:lnTo>
                  <a:pt x="984" y="779"/>
                </a:lnTo>
                <a:lnTo>
                  <a:pt x="995" y="779"/>
                </a:lnTo>
                <a:lnTo>
                  <a:pt x="1002" y="779"/>
                </a:lnTo>
                <a:lnTo>
                  <a:pt x="1007" y="779"/>
                </a:lnTo>
                <a:lnTo>
                  <a:pt x="1010" y="779"/>
                </a:lnTo>
                <a:lnTo>
                  <a:pt x="1020" y="778"/>
                </a:lnTo>
                <a:lnTo>
                  <a:pt x="1020" y="789"/>
                </a:lnTo>
                <a:lnTo>
                  <a:pt x="1035" y="789"/>
                </a:lnTo>
                <a:lnTo>
                  <a:pt x="1036" y="791"/>
                </a:lnTo>
                <a:lnTo>
                  <a:pt x="1036" y="794"/>
                </a:lnTo>
                <a:lnTo>
                  <a:pt x="1036" y="795"/>
                </a:lnTo>
                <a:lnTo>
                  <a:pt x="1036" y="799"/>
                </a:lnTo>
                <a:lnTo>
                  <a:pt x="1040" y="799"/>
                </a:lnTo>
                <a:lnTo>
                  <a:pt x="1048" y="799"/>
                </a:lnTo>
                <a:lnTo>
                  <a:pt x="1050" y="799"/>
                </a:lnTo>
                <a:lnTo>
                  <a:pt x="1050" y="786"/>
                </a:lnTo>
                <a:lnTo>
                  <a:pt x="1050" y="779"/>
                </a:lnTo>
                <a:lnTo>
                  <a:pt x="1050" y="778"/>
                </a:lnTo>
                <a:lnTo>
                  <a:pt x="1054" y="778"/>
                </a:lnTo>
                <a:lnTo>
                  <a:pt x="1058" y="778"/>
                </a:lnTo>
                <a:lnTo>
                  <a:pt x="1061" y="778"/>
                </a:lnTo>
                <a:lnTo>
                  <a:pt x="1063" y="778"/>
                </a:lnTo>
                <a:lnTo>
                  <a:pt x="1064" y="778"/>
                </a:lnTo>
                <a:lnTo>
                  <a:pt x="1065" y="778"/>
                </a:lnTo>
                <a:lnTo>
                  <a:pt x="1066" y="778"/>
                </a:lnTo>
                <a:lnTo>
                  <a:pt x="1066" y="767"/>
                </a:lnTo>
                <a:lnTo>
                  <a:pt x="1066" y="757"/>
                </a:lnTo>
                <a:lnTo>
                  <a:pt x="1065" y="757"/>
                </a:lnTo>
                <a:lnTo>
                  <a:pt x="1064" y="757"/>
                </a:lnTo>
                <a:lnTo>
                  <a:pt x="1063" y="757"/>
                </a:lnTo>
                <a:lnTo>
                  <a:pt x="1062" y="757"/>
                </a:lnTo>
                <a:lnTo>
                  <a:pt x="1061" y="757"/>
                </a:lnTo>
                <a:lnTo>
                  <a:pt x="1057" y="757"/>
                </a:lnTo>
                <a:lnTo>
                  <a:pt x="1055" y="757"/>
                </a:lnTo>
                <a:lnTo>
                  <a:pt x="1055" y="756"/>
                </a:lnTo>
                <a:lnTo>
                  <a:pt x="1055" y="754"/>
                </a:lnTo>
                <a:lnTo>
                  <a:pt x="1061" y="754"/>
                </a:lnTo>
                <a:lnTo>
                  <a:pt x="1061" y="752"/>
                </a:lnTo>
                <a:lnTo>
                  <a:pt x="1061" y="750"/>
                </a:lnTo>
                <a:lnTo>
                  <a:pt x="1062" y="750"/>
                </a:lnTo>
                <a:lnTo>
                  <a:pt x="1064" y="750"/>
                </a:lnTo>
                <a:lnTo>
                  <a:pt x="1064" y="749"/>
                </a:lnTo>
                <a:lnTo>
                  <a:pt x="1064" y="748"/>
                </a:lnTo>
                <a:lnTo>
                  <a:pt x="1064" y="747"/>
                </a:lnTo>
                <a:lnTo>
                  <a:pt x="1066" y="747"/>
                </a:lnTo>
                <a:lnTo>
                  <a:pt x="1069" y="747"/>
                </a:lnTo>
                <a:lnTo>
                  <a:pt x="1070" y="747"/>
                </a:lnTo>
                <a:lnTo>
                  <a:pt x="1071" y="747"/>
                </a:lnTo>
                <a:lnTo>
                  <a:pt x="1071" y="752"/>
                </a:lnTo>
                <a:lnTo>
                  <a:pt x="1076" y="752"/>
                </a:lnTo>
                <a:lnTo>
                  <a:pt x="1076" y="755"/>
                </a:lnTo>
                <a:lnTo>
                  <a:pt x="1079" y="755"/>
                </a:lnTo>
                <a:lnTo>
                  <a:pt x="1079" y="757"/>
                </a:lnTo>
                <a:lnTo>
                  <a:pt x="1079" y="758"/>
                </a:lnTo>
                <a:lnTo>
                  <a:pt x="1078" y="758"/>
                </a:lnTo>
                <a:lnTo>
                  <a:pt x="1076" y="758"/>
                </a:lnTo>
                <a:lnTo>
                  <a:pt x="1076" y="757"/>
                </a:lnTo>
                <a:lnTo>
                  <a:pt x="1076" y="756"/>
                </a:lnTo>
                <a:lnTo>
                  <a:pt x="1075" y="756"/>
                </a:lnTo>
                <a:lnTo>
                  <a:pt x="1071" y="757"/>
                </a:lnTo>
                <a:lnTo>
                  <a:pt x="1071" y="778"/>
                </a:lnTo>
                <a:lnTo>
                  <a:pt x="1082" y="778"/>
                </a:lnTo>
                <a:lnTo>
                  <a:pt x="1082" y="767"/>
                </a:lnTo>
                <a:lnTo>
                  <a:pt x="1082" y="765"/>
                </a:lnTo>
                <a:lnTo>
                  <a:pt x="1082" y="761"/>
                </a:lnTo>
                <a:lnTo>
                  <a:pt x="1082" y="760"/>
                </a:lnTo>
                <a:lnTo>
                  <a:pt x="1082" y="757"/>
                </a:lnTo>
                <a:lnTo>
                  <a:pt x="1091" y="757"/>
                </a:lnTo>
                <a:lnTo>
                  <a:pt x="1092" y="757"/>
                </a:lnTo>
                <a:lnTo>
                  <a:pt x="1092" y="758"/>
                </a:lnTo>
                <a:lnTo>
                  <a:pt x="1092" y="760"/>
                </a:lnTo>
                <a:lnTo>
                  <a:pt x="1093" y="761"/>
                </a:lnTo>
                <a:lnTo>
                  <a:pt x="1093" y="763"/>
                </a:lnTo>
                <a:lnTo>
                  <a:pt x="1097" y="763"/>
                </a:lnTo>
                <a:lnTo>
                  <a:pt x="1097" y="765"/>
                </a:lnTo>
                <a:lnTo>
                  <a:pt x="1097" y="767"/>
                </a:lnTo>
                <a:lnTo>
                  <a:pt x="1091" y="767"/>
                </a:lnTo>
                <a:lnTo>
                  <a:pt x="1090" y="767"/>
                </a:lnTo>
                <a:lnTo>
                  <a:pt x="1091" y="767"/>
                </a:lnTo>
                <a:lnTo>
                  <a:pt x="1093" y="770"/>
                </a:lnTo>
                <a:lnTo>
                  <a:pt x="1093" y="771"/>
                </a:lnTo>
                <a:lnTo>
                  <a:pt x="1096" y="772"/>
                </a:lnTo>
                <a:lnTo>
                  <a:pt x="1097" y="773"/>
                </a:lnTo>
                <a:lnTo>
                  <a:pt x="1097" y="772"/>
                </a:lnTo>
                <a:lnTo>
                  <a:pt x="1099" y="770"/>
                </a:lnTo>
                <a:lnTo>
                  <a:pt x="1099" y="767"/>
                </a:lnTo>
                <a:lnTo>
                  <a:pt x="1101" y="767"/>
                </a:lnTo>
                <a:lnTo>
                  <a:pt x="1101" y="770"/>
                </a:lnTo>
                <a:lnTo>
                  <a:pt x="1101" y="771"/>
                </a:lnTo>
                <a:lnTo>
                  <a:pt x="1101" y="775"/>
                </a:lnTo>
                <a:lnTo>
                  <a:pt x="1101" y="778"/>
                </a:lnTo>
                <a:lnTo>
                  <a:pt x="1101" y="779"/>
                </a:lnTo>
                <a:lnTo>
                  <a:pt x="1102" y="779"/>
                </a:lnTo>
                <a:lnTo>
                  <a:pt x="1102" y="780"/>
                </a:lnTo>
                <a:lnTo>
                  <a:pt x="1102" y="787"/>
                </a:lnTo>
                <a:lnTo>
                  <a:pt x="1102" y="788"/>
                </a:lnTo>
                <a:lnTo>
                  <a:pt x="1112" y="788"/>
                </a:lnTo>
                <a:lnTo>
                  <a:pt x="1114" y="789"/>
                </a:lnTo>
                <a:lnTo>
                  <a:pt x="1115" y="791"/>
                </a:lnTo>
                <a:lnTo>
                  <a:pt x="1118" y="795"/>
                </a:lnTo>
                <a:lnTo>
                  <a:pt x="1121" y="797"/>
                </a:lnTo>
                <a:lnTo>
                  <a:pt x="1119" y="797"/>
                </a:lnTo>
                <a:lnTo>
                  <a:pt x="1121" y="798"/>
                </a:lnTo>
                <a:lnTo>
                  <a:pt x="1122" y="798"/>
                </a:lnTo>
                <a:lnTo>
                  <a:pt x="1122" y="799"/>
                </a:lnTo>
                <a:lnTo>
                  <a:pt x="1123" y="800"/>
                </a:lnTo>
                <a:lnTo>
                  <a:pt x="1124" y="802"/>
                </a:lnTo>
                <a:lnTo>
                  <a:pt x="1122" y="802"/>
                </a:lnTo>
                <a:lnTo>
                  <a:pt x="1102" y="802"/>
                </a:lnTo>
                <a:lnTo>
                  <a:pt x="1102" y="804"/>
                </a:lnTo>
                <a:lnTo>
                  <a:pt x="1125" y="804"/>
                </a:lnTo>
                <a:lnTo>
                  <a:pt x="1126" y="804"/>
                </a:lnTo>
                <a:lnTo>
                  <a:pt x="1127" y="805"/>
                </a:lnTo>
                <a:lnTo>
                  <a:pt x="1129" y="806"/>
                </a:lnTo>
                <a:lnTo>
                  <a:pt x="1130" y="806"/>
                </a:lnTo>
                <a:lnTo>
                  <a:pt x="1148" y="806"/>
                </a:lnTo>
                <a:lnTo>
                  <a:pt x="1148" y="808"/>
                </a:lnTo>
                <a:lnTo>
                  <a:pt x="1130" y="808"/>
                </a:lnTo>
                <a:lnTo>
                  <a:pt x="1131" y="811"/>
                </a:lnTo>
                <a:lnTo>
                  <a:pt x="1132" y="813"/>
                </a:lnTo>
                <a:lnTo>
                  <a:pt x="1134" y="816"/>
                </a:lnTo>
                <a:lnTo>
                  <a:pt x="1135" y="819"/>
                </a:lnTo>
                <a:lnTo>
                  <a:pt x="1134" y="819"/>
                </a:lnTo>
                <a:lnTo>
                  <a:pt x="1122" y="819"/>
                </a:lnTo>
                <a:lnTo>
                  <a:pt x="1117" y="819"/>
                </a:lnTo>
                <a:lnTo>
                  <a:pt x="1109" y="819"/>
                </a:lnTo>
                <a:lnTo>
                  <a:pt x="1102" y="819"/>
                </a:lnTo>
                <a:lnTo>
                  <a:pt x="1102" y="825"/>
                </a:lnTo>
                <a:lnTo>
                  <a:pt x="1102" y="827"/>
                </a:lnTo>
                <a:lnTo>
                  <a:pt x="1102" y="828"/>
                </a:lnTo>
                <a:lnTo>
                  <a:pt x="1102" y="835"/>
                </a:lnTo>
                <a:lnTo>
                  <a:pt x="1102" y="836"/>
                </a:lnTo>
                <a:lnTo>
                  <a:pt x="1102" y="837"/>
                </a:lnTo>
                <a:lnTo>
                  <a:pt x="1107" y="837"/>
                </a:lnTo>
                <a:lnTo>
                  <a:pt x="1123" y="837"/>
                </a:lnTo>
                <a:lnTo>
                  <a:pt x="1145" y="837"/>
                </a:lnTo>
                <a:lnTo>
                  <a:pt x="1148" y="840"/>
                </a:lnTo>
                <a:lnTo>
                  <a:pt x="1148" y="841"/>
                </a:lnTo>
                <a:lnTo>
                  <a:pt x="1149" y="841"/>
                </a:lnTo>
                <a:lnTo>
                  <a:pt x="1150" y="841"/>
                </a:lnTo>
                <a:lnTo>
                  <a:pt x="1151" y="842"/>
                </a:lnTo>
                <a:lnTo>
                  <a:pt x="1151" y="841"/>
                </a:lnTo>
                <a:lnTo>
                  <a:pt x="1150" y="841"/>
                </a:lnTo>
                <a:lnTo>
                  <a:pt x="1150" y="840"/>
                </a:lnTo>
                <a:lnTo>
                  <a:pt x="1149" y="840"/>
                </a:lnTo>
                <a:lnTo>
                  <a:pt x="1149" y="839"/>
                </a:lnTo>
                <a:lnTo>
                  <a:pt x="1148" y="837"/>
                </a:lnTo>
                <a:lnTo>
                  <a:pt x="1147" y="836"/>
                </a:lnTo>
                <a:lnTo>
                  <a:pt x="1145" y="835"/>
                </a:lnTo>
                <a:lnTo>
                  <a:pt x="1155" y="835"/>
                </a:lnTo>
                <a:lnTo>
                  <a:pt x="1164" y="835"/>
                </a:lnTo>
                <a:lnTo>
                  <a:pt x="1164" y="816"/>
                </a:lnTo>
                <a:lnTo>
                  <a:pt x="1164" y="798"/>
                </a:lnTo>
                <a:lnTo>
                  <a:pt x="1164" y="775"/>
                </a:lnTo>
                <a:lnTo>
                  <a:pt x="1164" y="758"/>
                </a:lnTo>
                <a:lnTo>
                  <a:pt x="1162" y="757"/>
                </a:lnTo>
                <a:lnTo>
                  <a:pt x="1178" y="756"/>
                </a:lnTo>
                <a:lnTo>
                  <a:pt x="1184" y="756"/>
                </a:lnTo>
                <a:lnTo>
                  <a:pt x="1199" y="756"/>
                </a:lnTo>
                <a:lnTo>
                  <a:pt x="1209" y="756"/>
                </a:lnTo>
                <a:lnTo>
                  <a:pt x="1222" y="757"/>
                </a:lnTo>
                <a:lnTo>
                  <a:pt x="1224" y="757"/>
                </a:lnTo>
                <a:lnTo>
                  <a:pt x="1224" y="756"/>
                </a:lnTo>
                <a:lnTo>
                  <a:pt x="1224" y="755"/>
                </a:lnTo>
                <a:lnTo>
                  <a:pt x="1224" y="715"/>
                </a:lnTo>
                <a:lnTo>
                  <a:pt x="1235" y="715"/>
                </a:lnTo>
                <a:lnTo>
                  <a:pt x="1235" y="699"/>
                </a:lnTo>
                <a:lnTo>
                  <a:pt x="1235" y="697"/>
                </a:lnTo>
                <a:lnTo>
                  <a:pt x="1235" y="696"/>
                </a:lnTo>
                <a:lnTo>
                  <a:pt x="1224" y="696"/>
                </a:lnTo>
                <a:lnTo>
                  <a:pt x="1224" y="695"/>
                </a:lnTo>
                <a:lnTo>
                  <a:pt x="1224" y="688"/>
                </a:lnTo>
                <a:lnTo>
                  <a:pt x="1224" y="678"/>
                </a:lnTo>
                <a:lnTo>
                  <a:pt x="1224" y="674"/>
                </a:lnTo>
                <a:lnTo>
                  <a:pt x="1225" y="674"/>
                </a:lnTo>
                <a:lnTo>
                  <a:pt x="1230" y="673"/>
                </a:lnTo>
                <a:lnTo>
                  <a:pt x="1233" y="674"/>
                </a:lnTo>
                <a:lnTo>
                  <a:pt x="1252" y="674"/>
                </a:lnTo>
                <a:lnTo>
                  <a:pt x="1260" y="674"/>
                </a:lnTo>
                <a:lnTo>
                  <a:pt x="1296" y="673"/>
                </a:lnTo>
                <a:lnTo>
                  <a:pt x="1306" y="673"/>
                </a:lnTo>
                <a:lnTo>
                  <a:pt x="1307" y="673"/>
                </a:lnTo>
                <a:lnTo>
                  <a:pt x="1307" y="677"/>
                </a:lnTo>
                <a:lnTo>
                  <a:pt x="1307" y="679"/>
                </a:lnTo>
                <a:lnTo>
                  <a:pt x="1307" y="681"/>
                </a:lnTo>
                <a:lnTo>
                  <a:pt x="1308" y="685"/>
                </a:lnTo>
                <a:lnTo>
                  <a:pt x="1308" y="688"/>
                </a:lnTo>
                <a:lnTo>
                  <a:pt x="1308" y="689"/>
                </a:lnTo>
                <a:lnTo>
                  <a:pt x="1308" y="693"/>
                </a:lnTo>
                <a:lnTo>
                  <a:pt x="1307" y="695"/>
                </a:lnTo>
                <a:lnTo>
                  <a:pt x="1306" y="695"/>
                </a:lnTo>
                <a:lnTo>
                  <a:pt x="1306" y="696"/>
                </a:lnTo>
                <a:lnTo>
                  <a:pt x="1307" y="716"/>
                </a:lnTo>
                <a:lnTo>
                  <a:pt x="1313" y="722"/>
                </a:lnTo>
                <a:lnTo>
                  <a:pt x="1314" y="722"/>
                </a:lnTo>
                <a:lnTo>
                  <a:pt x="1315" y="728"/>
                </a:lnTo>
                <a:lnTo>
                  <a:pt x="1317" y="737"/>
                </a:lnTo>
                <a:lnTo>
                  <a:pt x="1322" y="753"/>
                </a:lnTo>
                <a:lnTo>
                  <a:pt x="1323" y="758"/>
                </a:lnTo>
                <a:lnTo>
                  <a:pt x="1323" y="760"/>
                </a:lnTo>
                <a:lnTo>
                  <a:pt x="1326" y="772"/>
                </a:lnTo>
                <a:lnTo>
                  <a:pt x="1326" y="773"/>
                </a:lnTo>
                <a:lnTo>
                  <a:pt x="1328" y="773"/>
                </a:lnTo>
                <a:lnTo>
                  <a:pt x="1329" y="773"/>
                </a:lnTo>
                <a:lnTo>
                  <a:pt x="1329" y="774"/>
                </a:lnTo>
                <a:lnTo>
                  <a:pt x="1330" y="774"/>
                </a:lnTo>
                <a:lnTo>
                  <a:pt x="1330" y="773"/>
                </a:lnTo>
                <a:lnTo>
                  <a:pt x="1332" y="773"/>
                </a:lnTo>
                <a:lnTo>
                  <a:pt x="1333" y="773"/>
                </a:lnTo>
                <a:lnTo>
                  <a:pt x="1332" y="769"/>
                </a:lnTo>
                <a:lnTo>
                  <a:pt x="1332" y="766"/>
                </a:lnTo>
                <a:lnTo>
                  <a:pt x="1331" y="765"/>
                </a:lnTo>
                <a:lnTo>
                  <a:pt x="1331" y="763"/>
                </a:lnTo>
                <a:lnTo>
                  <a:pt x="1330" y="762"/>
                </a:lnTo>
                <a:lnTo>
                  <a:pt x="1329" y="761"/>
                </a:lnTo>
                <a:lnTo>
                  <a:pt x="1329" y="758"/>
                </a:lnTo>
                <a:lnTo>
                  <a:pt x="1328" y="758"/>
                </a:lnTo>
                <a:lnTo>
                  <a:pt x="1328" y="757"/>
                </a:lnTo>
                <a:lnTo>
                  <a:pt x="1333" y="757"/>
                </a:lnTo>
                <a:lnTo>
                  <a:pt x="1331" y="747"/>
                </a:lnTo>
                <a:lnTo>
                  <a:pt x="1330" y="747"/>
                </a:lnTo>
                <a:lnTo>
                  <a:pt x="1325" y="748"/>
                </a:lnTo>
                <a:lnTo>
                  <a:pt x="1325" y="747"/>
                </a:lnTo>
                <a:lnTo>
                  <a:pt x="1320" y="718"/>
                </a:lnTo>
                <a:lnTo>
                  <a:pt x="1319" y="713"/>
                </a:lnTo>
                <a:lnTo>
                  <a:pt x="1317" y="707"/>
                </a:lnTo>
                <a:lnTo>
                  <a:pt x="1323" y="707"/>
                </a:lnTo>
                <a:lnTo>
                  <a:pt x="1325" y="707"/>
                </a:lnTo>
                <a:lnTo>
                  <a:pt x="1328" y="707"/>
                </a:lnTo>
                <a:lnTo>
                  <a:pt x="1329" y="707"/>
                </a:lnTo>
                <a:lnTo>
                  <a:pt x="1342" y="707"/>
                </a:lnTo>
                <a:lnTo>
                  <a:pt x="1343" y="707"/>
                </a:lnTo>
                <a:lnTo>
                  <a:pt x="1346" y="707"/>
                </a:lnTo>
                <a:lnTo>
                  <a:pt x="1359" y="707"/>
                </a:lnTo>
                <a:lnTo>
                  <a:pt x="1362" y="707"/>
                </a:lnTo>
                <a:lnTo>
                  <a:pt x="1363" y="707"/>
                </a:lnTo>
                <a:lnTo>
                  <a:pt x="1365" y="707"/>
                </a:lnTo>
                <a:lnTo>
                  <a:pt x="1369" y="707"/>
                </a:lnTo>
                <a:lnTo>
                  <a:pt x="1371" y="707"/>
                </a:lnTo>
                <a:lnTo>
                  <a:pt x="1371" y="711"/>
                </a:lnTo>
                <a:lnTo>
                  <a:pt x="1372" y="714"/>
                </a:lnTo>
                <a:lnTo>
                  <a:pt x="1373" y="714"/>
                </a:lnTo>
                <a:lnTo>
                  <a:pt x="1373" y="715"/>
                </a:lnTo>
                <a:lnTo>
                  <a:pt x="1372" y="715"/>
                </a:lnTo>
                <a:lnTo>
                  <a:pt x="1367" y="715"/>
                </a:lnTo>
                <a:lnTo>
                  <a:pt x="1367" y="724"/>
                </a:lnTo>
                <a:lnTo>
                  <a:pt x="1367" y="736"/>
                </a:lnTo>
                <a:lnTo>
                  <a:pt x="1377" y="736"/>
                </a:lnTo>
                <a:lnTo>
                  <a:pt x="1378" y="736"/>
                </a:lnTo>
                <a:lnTo>
                  <a:pt x="1380" y="737"/>
                </a:lnTo>
                <a:lnTo>
                  <a:pt x="1380" y="739"/>
                </a:lnTo>
                <a:lnTo>
                  <a:pt x="1381" y="740"/>
                </a:lnTo>
                <a:lnTo>
                  <a:pt x="1382" y="743"/>
                </a:lnTo>
                <a:lnTo>
                  <a:pt x="1383" y="745"/>
                </a:lnTo>
                <a:lnTo>
                  <a:pt x="1384" y="747"/>
                </a:lnTo>
                <a:lnTo>
                  <a:pt x="1386" y="748"/>
                </a:lnTo>
                <a:lnTo>
                  <a:pt x="1388" y="749"/>
                </a:lnTo>
                <a:lnTo>
                  <a:pt x="1388" y="752"/>
                </a:lnTo>
                <a:lnTo>
                  <a:pt x="1388" y="758"/>
                </a:lnTo>
                <a:lnTo>
                  <a:pt x="1388" y="788"/>
                </a:lnTo>
                <a:lnTo>
                  <a:pt x="1388" y="797"/>
                </a:lnTo>
                <a:lnTo>
                  <a:pt x="1388" y="862"/>
                </a:lnTo>
                <a:lnTo>
                  <a:pt x="1363" y="862"/>
                </a:lnTo>
                <a:lnTo>
                  <a:pt x="1356" y="848"/>
                </a:lnTo>
                <a:lnTo>
                  <a:pt x="1352" y="840"/>
                </a:lnTo>
                <a:lnTo>
                  <a:pt x="1350" y="836"/>
                </a:lnTo>
                <a:lnTo>
                  <a:pt x="1347" y="829"/>
                </a:lnTo>
                <a:lnTo>
                  <a:pt x="1345" y="823"/>
                </a:lnTo>
                <a:lnTo>
                  <a:pt x="1341" y="817"/>
                </a:lnTo>
                <a:lnTo>
                  <a:pt x="1340" y="813"/>
                </a:lnTo>
                <a:lnTo>
                  <a:pt x="1339" y="810"/>
                </a:lnTo>
                <a:lnTo>
                  <a:pt x="1339" y="806"/>
                </a:lnTo>
                <a:lnTo>
                  <a:pt x="1338" y="806"/>
                </a:lnTo>
                <a:lnTo>
                  <a:pt x="1340" y="805"/>
                </a:lnTo>
                <a:lnTo>
                  <a:pt x="1339" y="797"/>
                </a:lnTo>
                <a:lnTo>
                  <a:pt x="1339" y="796"/>
                </a:lnTo>
                <a:lnTo>
                  <a:pt x="1335" y="797"/>
                </a:lnTo>
                <a:lnTo>
                  <a:pt x="1335" y="795"/>
                </a:lnTo>
                <a:lnTo>
                  <a:pt x="1334" y="795"/>
                </a:lnTo>
                <a:lnTo>
                  <a:pt x="1334" y="792"/>
                </a:lnTo>
                <a:lnTo>
                  <a:pt x="1334" y="788"/>
                </a:lnTo>
                <a:lnTo>
                  <a:pt x="1334" y="787"/>
                </a:lnTo>
                <a:lnTo>
                  <a:pt x="1334" y="785"/>
                </a:lnTo>
                <a:lnTo>
                  <a:pt x="1334" y="780"/>
                </a:lnTo>
                <a:lnTo>
                  <a:pt x="1334" y="777"/>
                </a:lnTo>
                <a:lnTo>
                  <a:pt x="1332" y="775"/>
                </a:lnTo>
                <a:lnTo>
                  <a:pt x="1331" y="775"/>
                </a:lnTo>
                <a:lnTo>
                  <a:pt x="1330" y="775"/>
                </a:lnTo>
                <a:lnTo>
                  <a:pt x="1330" y="774"/>
                </a:lnTo>
                <a:lnTo>
                  <a:pt x="1329" y="774"/>
                </a:lnTo>
                <a:lnTo>
                  <a:pt x="1326" y="774"/>
                </a:lnTo>
                <a:lnTo>
                  <a:pt x="1330" y="788"/>
                </a:lnTo>
                <a:lnTo>
                  <a:pt x="1331" y="790"/>
                </a:lnTo>
                <a:lnTo>
                  <a:pt x="1331" y="791"/>
                </a:lnTo>
                <a:lnTo>
                  <a:pt x="1332" y="795"/>
                </a:lnTo>
                <a:lnTo>
                  <a:pt x="1335" y="806"/>
                </a:lnTo>
                <a:lnTo>
                  <a:pt x="1337" y="810"/>
                </a:lnTo>
                <a:lnTo>
                  <a:pt x="1338" y="814"/>
                </a:lnTo>
                <a:lnTo>
                  <a:pt x="1339" y="816"/>
                </a:lnTo>
                <a:lnTo>
                  <a:pt x="1337" y="817"/>
                </a:lnTo>
                <a:lnTo>
                  <a:pt x="1334" y="817"/>
                </a:lnTo>
                <a:lnTo>
                  <a:pt x="1339" y="827"/>
                </a:lnTo>
                <a:lnTo>
                  <a:pt x="1339" y="829"/>
                </a:lnTo>
                <a:lnTo>
                  <a:pt x="1341" y="828"/>
                </a:lnTo>
                <a:lnTo>
                  <a:pt x="1343" y="827"/>
                </a:lnTo>
                <a:lnTo>
                  <a:pt x="1347" y="836"/>
                </a:lnTo>
                <a:lnTo>
                  <a:pt x="1348" y="837"/>
                </a:lnTo>
                <a:lnTo>
                  <a:pt x="1348" y="838"/>
                </a:lnTo>
                <a:lnTo>
                  <a:pt x="1354" y="850"/>
                </a:lnTo>
                <a:lnTo>
                  <a:pt x="1350" y="852"/>
                </a:lnTo>
                <a:lnTo>
                  <a:pt x="1356" y="863"/>
                </a:lnTo>
                <a:lnTo>
                  <a:pt x="1355" y="863"/>
                </a:lnTo>
                <a:lnTo>
                  <a:pt x="1362" y="877"/>
                </a:lnTo>
                <a:lnTo>
                  <a:pt x="1363" y="878"/>
                </a:lnTo>
                <a:lnTo>
                  <a:pt x="1364" y="882"/>
                </a:lnTo>
                <a:lnTo>
                  <a:pt x="1365" y="886"/>
                </a:lnTo>
                <a:lnTo>
                  <a:pt x="1366" y="888"/>
                </a:lnTo>
                <a:lnTo>
                  <a:pt x="1367" y="888"/>
                </a:lnTo>
                <a:lnTo>
                  <a:pt x="1369" y="887"/>
                </a:lnTo>
                <a:lnTo>
                  <a:pt x="1369" y="888"/>
                </a:lnTo>
                <a:lnTo>
                  <a:pt x="1369" y="890"/>
                </a:lnTo>
                <a:lnTo>
                  <a:pt x="1371" y="892"/>
                </a:lnTo>
                <a:lnTo>
                  <a:pt x="1371" y="896"/>
                </a:lnTo>
                <a:lnTo>
                  <a:pt x="1371" y="900"/>
                </a:lnTo>
                <a:lnTo>
                  <a:pt x="1371" y="905"/>
                </a:lnTo>
                <a:lnTo>
                  <a:pt x="1368" y="905"/>
                </a:lnTo>
                <a:lnTo>
                  <a:pt x="1367" y="905"/>
                </a:lnTo>
                <a:lnTo>
                  <a:pt x="1366" y="905"/>
                </a:lnTo>
                <a:lnTo>
                  <a:pt x="1366" y="908"/>
                </a:lnTo>
                <a:lnTo>
                  <a:pt x="1366" y="911"/>
                </a:lnTo>
                <a:lnTo>
                  <a:pt x="1369" y="911"/>
                </a:lnTo>
                <a:lnTo>
                  <a:pt x="1368" y="912"/>
                </a:lnTo>
                <a:lnTo>
                  <a:pt x="1368" y="913"/>
                </a:lnTo>
                <a:lnTo>
                  <a:pt x="1368" y="914"/>
                </a:lnTo>
                <a:lnTo>
                  <a:pt x="1367" y="915"/>
                </a:lnTo>
                <a:lnTo>
                  <a:pt x="1366" y="916"/>
                </a:lnTo>
                <a:lnTo>
                  <a:pt x="1365" y="917"/>
                </a:lnTo>
                <a:lnTo>
                  <a:pt x="1363" y="919"/>
                </a:lnTo>
                <a:lnTo>
                  <a:pt x="1363" y="920"/>
                </a:lnTo>
                <a:lnTo>
                  <a:pt x="1360" y="920"/>
                </a:lnTo>
                <a:lnTo>
                  <a:pt x="1360" y="921"/>
                </a:lnTo>
                <a:lnTo>
                  <a:pt x="1359" y="921"/>
                </a:lnTo>
                <a:lnTo>
                  <a:pt x="1358" y="921"/>
                </a:lnTo>
                <a:lnTo>
                  <a:pt x="1358" y="916"/>
                </a:lnTo>
                <a:lnTo>
                  <a:pt x="1357" y="916"/>
                </a:lnTo>
                <a:lnTo>
                  <a:pt x="1351" y="916"/>
                </a:lnTo>
                <a:lnTo>
                  <a:pt x="1351" y="920"/>
                </a:lnTo>
                <a:lnTo>
                  <a:pt x="1351" y="921"/>
                </a:lnTo>
                <a:lnTo>
                  <a:pt x="1349" y="921"/>
                </a:lnTo>
                <a:lnTo>
                  <a:pt x="1347" y="921"/>
                </a:lnTo>
                <a:lnTo>
                  <a:pt x="1341" y="921"/>
                </a:lnTo>
                <a:lnTo>
                  <a:pt x="1337" y="921"/>
                </a:lnTo>
                <a:lnTo>
                  <a:pt x="1334" y="921"/>
                </a:lnTo>
                <a:lnTo>
                  <a:pt x="1328" y="921"/>
                </a:lnTo>
                <a:lnTo>
                  <a:pt x="1326" y="921"/>
                </a:lnTo>
                <a:lnTo>
                  <a:pt x="1324" y="922"/>
                </a:lnTo>
                <a:lnTo>
                  <a:pt x="1323" y="922"/>
                </a:lnTo>
                <a:lnTo>
                  <a:pt x="1322" y="922"/>
                </a:lnTo>
                <a:lnTo>
                  <a:pt x="1319" y="922"/>
                </a:lnTo>
                <a:lnTo>
                  <a:pt x="1315" y="922"/>
                </a:lnTo>
                <a:lnTo>
                  <a:pt x="1314" y="922"/>
                </a:lnTo>
                <a:lnTo>
                  <a:pt x="1305" y="922"/>
                </a:lnTo>
                <a:lnTo>
                  <a:pt x="1304" y="922"/>
                </a:lnTo>
                <a:lnTo>
                  <a:pt x="1303" y="922"/>
                </a:lnTo>
                <a:lnTo>
                  <a:pt x="1302" y="922"/>
                </a:lnTo>
                <a:lnTo>
                  <a:pt x="1299" y="922"/>
                </a:lnTo>
                <a:lnTo>
                  <a:pt x="1298" y="922"/>
                </a:lnTo>
                <a:lnTo>
                  <a:pt x="1297" y="922"/>
                </a:lnTo>
                <a:lnTo>
                  <a:pt x="1296" y="922"/>
                </a:lnTo>
                <a:lnTo>
                  <a:pt x="1293" y="922"/>
                </a:lnTo>
                <a:lnTo>
                  <a:pt x="1282" y="923"/>
                </a:lnTo>
                <a:lnTo>
                  <a:pt x="1279" y="923"/>
                </a:lnTo>
                <a:lnTo>
                  <a:pt x="1278" y="924"/>
                </a:lnTo>
                <a:lnTo>
                  <a:pt x="1276" y="924"/>
                </a:lnTo>
                <a:lnTo>
                  <a:pt x="1272" y="926"/>
                </a:lnTo>
                <a:lnTo>
                  <a:pt x="1262" y="930"/>
                </a:lnTo>
                <a:lnTo>
                  <a:pt x="1259" y="931"/>
                </a:lnTo>
                <a:lnTo>
                  <a:pt x="1257" y="931"/>
                </a:lnTo>
                <a:lnTo>
                  <a:pt x="1251" y="933"/>
                </a:lnTo>
                <a:lnTo>
                  <a:pt x="1247" y="934"/>
                </a:lnTo>
                <a:lnTo>
                  <a:pt x="1242" y="936"/>
                </a:lnTo>
                <a:lnTo>
                  <a:pt x="1240" y="936"/>
                </a:lnTo>
                <a:lnTo>
                  <a:pt x="1237" y="937"/>
                </a:lnTo>
                <a:lnTo>
                  <a:pt x="1236" y="937"/>
                </a:lnTo>
                <a:lnTo>
                  <a:pt x="1234" y="937"/>
                </a:lnTo>
                <a:lnTo>
                  <a:pt x="1231" y="937"/>
                </a:lnTo>
                <a:lnTo>
                  <a:pt x="1229" y="937"/>
                </a:lnTo>
                <a:lnTo>
                  <a:pt x="1228" y="937"/>
                </a:lnTo>
                <a:lnTo>
                  <a:pt x="1226" y="937"/>
                </a:lnTo>
                <a:lnTo>
                  <a:pt x="1225" y="937"/>
                </a:lnTo>
                <a:lnTo>
                  <a:pt x="1224" y="937"/>
                </a:lnTo>
                <a:lnTo>
                  <a:pt x="1225" y="937"/>
                </a:lnTo>
                <a:lnTo>
                  <a:pt x="1224" y="937"/>
                </a:lnTo>
                <a:lnTo>
                  <a:pt x="1220" y="937"/>
                </a:lnTo>
                <a:lnTo>
                  <a:pt x="1203" y="933"/>
                </a:lnTo>
                <a:lnTo>
                  <a:pt x="1196" y="922"/>
                </a:lnTo>
                <a:lnTo>
                  <a:pt x="1195" y="922"/>
                </a:lnTo>
                <a:lnTo>
                  <a:pt x="1198" y="928"/>
                </a:lnTo>
                <a:lnTo>
                  <a:pt x="1201" y="933"/>
                </a:lnTo>
                <a:lnTo>
                  <a:pt x="1187" y="937"/>
                </a:lnTo>
                <a:lnTo>
                  <a:pt x="1182" y="938"/>
                </a:lnTo>
                <a:lnTo>
                  <a:pt x="1181" y="938"/>
                </a:lnTo>
                <a:lnTo>
                  <a:pt x="1177" y="938"/>
                </a:lnTo>
                <a:lnTo>
                  <a:pt x="1177" y="939"/>
                </a:lnTo>
                <a:lnTo>
                  <a:pt x="1177" y="940"/>
                </a:lnTo>
                <a:lnTo>
                  <a:pt x="1178" y="940"/>
                </a:lnTo>
                <a:lnTo>
                  <a:pt x="1181" y="941"/>
                </a:lnTo>
                <a:lnTo>
                  <a:pt x="1182" y="941"/>
                </a:lnTo>
                <a:lnTo>
                  <a:pt x="1184" y="941"/>
                </a:lnTo>
                <a:lnTo>
                  <a:pt x="1186" y="941"/>
                </a:lnTo>
                <a:lnTo>
                  <a:pt x="1190" y="941"/>
                </a:lnTo>
                <a:lnTo>
                  <a:pt x="1199" y="942"/>
                </a:lnTo>
                <a:lnTo>
                  <a:pt x="1208" y="945"/>
                </a:lnTo>
                <a:lnTo>
                  <a:pt x="1209" y="945"/>
                </a:lnTo>
                <a:lnTo>
                  <a:pt x="1211" y="944"/>
                </a:lnTo>
                <a:lnTo>
                  <a:pt x="1212" y="944"/>
                </a:lnTo>
                <a:lnTo>
                  <a:pt x="1216" y="942"/>
                </a:lnTo>
                <a:lnTo>
                  <a:pt x="1218" y="942"/>
                </a:lnTo>
                <a:lnTo>
                  <a:pt x="1221" y="941"/>
                </a:lnTo>
                <a:lnTo>
                  <a:pt x="1224" y="941"/>
                </a:lnTo>
                <a:lnTo>
                  <a:pt x="1225" y="941"/>
                </a:lnTo>
                <a:lnTo>
                  <a:pt x="1228" y="941"/>
                </a:lnTo>
                <a:lnTo>
                  <a:pt x="1233" y="940"/>
                </a:lnTo>
                <a:lnTo>
                  <a:pt x="1236" y="940"/>
                </a:lnTo>
                <a:lnTo>
                  <a:pt x="1238" y="939"/>
                </a:lnTo>
                <a:lnTo>
                  <a:pt x="1243" y="939"/>
                </a:lnTo>
                <a:lnTo>
                  <a:pt x="1250" y="937"/>
                </a:lnTo>
                <a:lnTo>
                  <a:pt x="1253" y="936"/>
                </a:lnTo>
                <a:lnTo>
                  <a:pt x="1256" y="934"/>
                </a:lnTo>
                <a:lnTo>
                  <a:pt x="1260" y="933"/>
                </a:lnTo>
                <a:lnTo>
                  <a:pt x="1261" y="933"/>
                </a:lnTo>
                <a:lnTo>
                  <a:pt x="1274" y="929"/>
                </a:lnTo>
                <a:lnTo>
                  <a:pt x="1274" y="928"/>
                </a:lnTo>
                <a:lnTo>
                  <a:pt x="1283" y="925"/>
                </a:lnTo>
                <a:lnTo>
                  <a:pt x="1287" y="925"/>
                </a:lnTo>
                <a:lnTo>
                  <a:pt x="1290" y="925"/>
                </a:lnTo>
                <a:lnTo>
                  <a:pt x="1294" y="924"/>
                </a:lnTo>
                <a:lnTo>
                  <a:pt x="1303" y="924"/>
                </a:lnTo>
                <a:lnTo>
                  <a:pt x="1305" y="924"/>
                </a:lnTo>
                <a:lnTo>
                  <a:pt x="1311" y="924"/>
                </a:lnTo>
                <a:lnTo>
                  <a:pt x="1314" y="925"/>
                </a:lnTo>
                <a:lnTo>
                  <a:pt x="1316" y="926"/>
                </a:lnTo>
                <a:lnTo>
                  <a:pt x="1324" y="931"/>
                </a:lnTo>
                <a:lnTo>
                  <a:pt x="1328" y="932"/>
                </a:lnTo>
                <a:lnTo>
                  <a:pt x="1332" y="934"/>
                </a:lnTo>
                <a:lnTo>
                  <a:pt x="1369" y="954"/>
                </a:lnTo>
                <a:lnTo>
                  <a:pt x="1371" y="956"/>
                </a:lnTo>
                <a:lnTo>
                  <a:pt x="1372" y="967"/>
                </a:lnTo>
                <a:lnTo>
                  <a:pt x="1373" y="975"/>
                </a:lnTo>
                <a:lnTo>
                  <a:pt x="1374" y="984"/>
                </a:lnTo>
                <a:lnTo>
                  <a:pt x="1374" y="989"/>
                </a:lnTo>
                <a:lnTo>
                  <a:pt x="1375" y="996"/>
                </a:lnTo>
                <a:lnTo>
                  <a:pt x="1375" y="997"/>
                </a:lnTo>
                <a:lnTo>
                  <a:pt x="1376" y="1000"/>
                </a:lnTo>
                <a:lnTo>
                  <a:pt x="1376" y="1007"/>
                </a:lnTo>
                <a:lnTo>
                  <a:pt x="1377" y="1011"/>
                </a:lnTo>
                <a:lnTo>
                  <a:pt x="1378" y="1022"/>
                </a:lnTo>
                <a:lnTo>
                  <a:pt x="1378" y="1024"/>
                </a:lnTo>
                <a:lnTo>
                  <a:pt x="1380" y="1029"/>
                </a:lnTo>
                <a:lnTo>
                  <a:pt x="1381" y="1042"/>
                </a:lnTo>
                <a:lnTo>
                  <a:pt x="1381" y="1045"/>
                </a:lnTo>
                <a:lnTo>
                  <a:pt x="1382" y="1053"/>
                </a:lnTo>
                <a:lnTo>
                  <a:pt x="1382" y="1055"/>
                </a:lnTo>
                <a:lnTo>
                  <a:pt x="1382" y="1056"/>
                </a:lnTo>
                <a:lnTo>
                  <a:pt x="1383" y="1057"/>
                </a:lnTo>
                <a:lnTo>
                  <a:pt x="1383" y="1058"/>
                </a:lnTo>
                <a:lnTo>
                  <a:pt x="1382" y="1059"/>
                </a:lnTo>
                <a:lnTo>
                  <a:pt x="1383" y="1064"/>
                </a:lnTo>
                <a:lnTo>
                  <a:pt x="1384" y="1068"/>
                </a:lnTo>
                <a:lnTo>
                  <a:pt x="1385" y="1085"/>
                </a:lnTo>
                <a:lnTo>
                  <a:pt x="1386" y="1090"/>
                </a:lnTo>
                <a:lnTo>
                  <a:pt x="1388" y="1098"/>
                </a:lnTo>
                <a:lnTo>
                  <a:pt x="1388" y="1099"/>
                </a:lnTo>
                <a:lnTo>
                  <a:pt x="1388" y="1100"/>
                </a:lnTo>
                <a:lnTo>
                  <a:pt x="1388" y="1101"/>
                </a:lnTo>
                <a:lnTo>
                  <a:pt x="1388" y="1103"/>
                </a:lnTo>
                <a:lnTo>
                  <a:pt x="1388" y="1105"/>
                </a:lnTo>
                <a:lnTo>
                  <a:pt x="1388" y="1106"/>
                </a:lnTo>
                <a:lnTo>
                  <a:pt x="1388" y="1114"/>
                </a:lnTo>
                <a:lnTo>
                  <a:pt x="1388" y="1117"/>
                </a:lnTo>
                <a:lnTo>
                  <a:pt x="1388" y="1120"/>
                </a:lnTo>
                <a:lnTo>
                  <a:pt x="1386" y="1122"/>
                </a:lnTo>
                <a:lnTo>
                  <a:pt x="1386" y="1125"/>
                </a:lnTo>
                <a:lnTo>
                  <a:pt x="1385" y="1128"/>
                </a:lnTo>
                <a:lnTo>
                  <a:pt x="1385" y="1130"/>
                </a:lnTo>
                <a:lnTo>
                  <a:pt x="1385" y="1131"/>
                </a:lnTo>
                <a:lnTo>
                  <a:pt x="1384" y="1131"/>
                </a:lnTo>
                <a:lnTo>
                  <a:pt x="1380" y="1131"/>
                </a:lnTo>
                <a:lnTo>
                  <a:pt x="1378" y="1131"/>
                </a:lnTo>
                <a:lnTo>
                  <a:pt x="1377" y="1131"/>
                </a:lnTo>
                <a:lnTo>
                  <a:pt x="1371" y="1131"/>
                </a:lnTo>
                <a:lnTo>
                  <a:pt x="1365" y="1131"/>
                </a:lnTo>
                <a:lnTo>
                  <a:pt x="1359" y="1131"/>
                </a:lnTo>
                <a:lnTo>
                  <a:pt x="1358" y="1131"/>
                </a:lnTo>
                <a:lnTo>
                  <a:pt x="1326" y="1131"/>
                </a:lnTo>
                <a:lnTo>
                  <a:pt x="1313" y="1131"/>
                </a:lnTo>
                <a:lnTo>
                  <a:pt x="1312" y="1131"/>
                </a:lnTo>
                <a:lnTo>
                  <a:pt x="1311" y="1131"/>
                </a:lnTo>
                <a:lnTo>
                  <a:pt x="1311" y="1133"/>
                </a:lnTo>
                <a:lnTo>
                  <a:pt x="1311" y="1137"/>
                </a:lnTo>
                <a:lnTo>
                  <a:pt x="1311" y="1139"/>
                </a:lnTo>
                <a:lnTo>
                  <a:pt x="1311" y="1141"/>
                </a:lnTo>
                <a:lnTo>
                  <a:pt x="1311" y="1143"/>
                </a:lnTo>
                <a:lnTo>
                  <a:pt x="1311" y="1145"/>
                </a:lnTo>
                <a:lnTo>
                  <a:pt x="1311" y="1148"/>
                </a:lnTo>
                <a:lnTo>
                  <a:pt x="1311" y="1153"/>
                </a:lnTo>
                <a:lnTo>
                  <a:pt x="1312" y="1154"/>
                </a:lnTo>
                <a:lnTo>
                  <a:pt x="1316" y="1154"/>
                </a:lnTo>
                <a:lnTo>
                  <a:pt x="1315" y="1160"/>
                </a:lnTo>
                <a:lnTo>
                  <a:pt x="1319" y="1163"/>
                </a:lnTo>
                <a:lnTo>
                  <a:pt x="1320" y="1163"/>
                </a:lnTo>
                <a:lnTo>
                  <a:pt x="1321" y="1163"/>
                </a:lnTo>
                <a:lnTo>
                  <a:pt x="1322" y="1162"/>
                </a:lnTo>
                <a:lnTo>
                  <a:pt x="1323" y="1160"/>
                </a:lnTo>
                <a:lnTo>
                  <a:pt x="1324" y="1160"/>
                </a:lnTo>
                <a:lnTo>
                  <a:pt x="1324" y="1159"/>
                </a:lnTo>
                <a:lnTo>
                  <a:pt x="1325" y="1159"/>
                </a:lnTo>
                <a:lnTo>
                  <a:pt x="1326" y="1158"/>
                </a:lnTo>
                <a:lnTo>
                  <a:pt x="1328" y="1157"/>
                </a:lnTo>
                <a:lnTo>
                  <a:pt x="1329" y="1158"/>
                </a:lnTo>
                <a:lnTo>
                  <a:pt x="1330" y="1159"/>
                </a:lnTo>
                <a:lnTo>
                  <a:pt x="1332" y="1160"/>
                </a:lnTo>
                <a:lnTo>
                  <a:pt x="1334" y="1163"/>
                </a:lnTo>
                <a:lnTo>
                  <a:pt x="1334" y="1167"/>
                </a:lnTo>
                <a:lnTo>
                  <a:pt x="1339" y="1166"/>
                </a:lnTo>
                <a:lnTo>
                  <a:pt x="1340" y="1167"/>
                </a:lnTo>
                <a:lnTo>
                  <a:pt x="1340" y="1168"/>
                </a:lnTo>
                <a:lnTo>
                  <a:pt x="1341" y="1170"/>
                </a:lnTo>
                <a:lnTo>
                  <a:pt x="1343" y="1168"/>
                </a:lnTo>
                <a:lnTo>
                  <a:pt x="1343" y="1174"/>
                </a:lnTo>
                <a:lnTo>
                  <a:pt x="1306" y="1191"/>
                </a:lnTo>
                <a:lnTo>
                  <a:pt x="1306" y="1189"/>
                </a:lnTo>
                <a:lnTo>
                  <a:pt x="1306" y="1188"/>
                </a:lnTo>
                <a:lnTo>
                  <a:pt x="1307" y="1184"/>
                </a:lnTo>
                <a:lnTo>
                  <a:pt x="1307" y="1180"/>
                </a:lnTo>
                <a:lnTo>
                  <a:pt x="1308" y="1176"/>
                </a:lnTo>
                <a:lnTo>
                  <a:pt x="1308" y="1173"/>
                </a:lnTo>
                <a:lnTo>
                  <a:pt x="1308" y="1171"/>
                </a:lnTo>
                <a:lnTo>
                  <a:pt x="1309" y="1166"/>
                </a:lnTo>
                <a:lnTo>
                  <a:pt x="1311" y="1162"/>
                </a:lnTo>
                <a:lnTo>
                  <a:pt x="1311" y="1159"/>
                </a:lnTo>
                <a:lnTo>
                  <a:pt x="1309" y="1159"/>
                </a:lnTo>
                <a:lnTo>
                  <a:pt x="1308" y="1165"/>
                </a:lnTo>
                <a:lnTo>
                  <a:pt x="1308" y="1167"/>
                </a:lnTo>
                <a:lnTo>
                  <a:pt x="1307" y="1170"/>
                </a:lnTo>
                <a:lnTo>
                  <a:pt x="1307" y="1172"/>
                </a:lnTo>
                <a:lnTo>
                  <a:pt x="1307" y="1174"/>
                </a:lnTo>
                <a:lnTo>
                  <a:pt x="1306" y="1175"/>
                </a:lnTo>
                <a:lnTo>
                  <a:pt x="1306" y="1177"/>
                </a:lnTo>
                <a:lnTo>
                  <a:pt x="1306" y="1181"/>
                </a:lnTo>
                <a:lnTo>
                  <a:pt x="1305" y="1182"/>
                </a:lnTo>
                <a:lnTo>
                  <a:pt x="1305" y="1183"/>
                </a:lnTo>
                <a:lnTo>
                  <a:pt x="1305" y="1184"/>
                </a:lnTo>
                <a:lnTo>
                  <a:pt x="1305" y="1188"/>
                </a:lnTo>
                <a:lnTo>
                  <a:pt x="1305" y="1193"/>
                </a:lnTo>
                <a:lnTo>
                  <a:pt x="1304" y="1197"/>
                </a:lnTo>
                <a:lnTo>
                  <a:pt x="1304" y="1199"/>
                </a:lnTo>
                <a:lnTo>
                  <a:pt x="1304" y="1201"/>
                </a:lnTo>
                <a:lnTo>
                  <a:pt x="1304" y="1204"/>
                </a:lnTo>
                <a:lnTo>
                  <a:pt x="1304" y="1206"/>
                </a:lnTo>
                <a:lnTo>
                  <a:pt x="1304" y="1207"/>
                </a:lnTo>
                <a:lnTo>
                  <a:pt x="1304" y="1209"/>
                </a:lnTo>
                <a:lnTo>
                  <a:pt x="1304" y="1210"/>
                </a:lnTo>
                <a:lnTo>
                  <a:pt x="1304" y="1213"/>
                </a:lnTo>
                <a:lnTo>
                  <a:pt x="1304" y="1216"/>
                </a:lnTo>
                <a:lnTo>
                  <a:pt x="1303" y="1216"/>
                </a:lnTo>
                <a:lnTo>
                  <a:pt x="1302" y="1216"/>
                </a:lnTo>
                <a:lnTo>
                  <a:pt x="1303" y="1217"/>
                </a:lnTo>
                <a:lnTo>
                  <a:pt x="1303" y="1218"/>
                </a:lnTo>
                <a:lnTo>
                  <a:pt x="1303" y="1223"/>
                </a:lnTo>
                <a:lnTo>
                  <a:pt x="1303" y="1224"/>
                </a:lnTo>
                <a:lnTo>
                  <a:pt x="1304" y="1224"/>
                </a:lnTo>
                <a:lnTo>
                  <a:pt x="1304" y="1226"/>
                </a:lnTo>
                <a:lnTo>
                  <a:pt x="1304" y="1227"/>
                </a:lnTo>
                <a:lnTo>
                  <a:pt x="1304" y="1229"/>
                </a:lnTo>
                <a:lnTo>
                  <a:pt x="1304" y="1232"/>
                </a:lnTo>
                <a:lnTo>
                  <a:pt x="1304" y="1233"/>
                </a:lnTo>
                <a:lnTo>
                  <a:pt x="1305" y="1237"/>
                </a:lnTo>
                <a:lnTo>
                  <a:pt x="1305" y="1240"/>
                </a:lnTo>
                <a:lnTo>
                  <a:pt x="1305" y="1241"/>
                </a:lnTo>
                <a:lnTo>
                  <a:pt x="1306" y="1241"/>
                </a:lnTo>
                <a:lnTo>
                  <a:pt x="1315" y="1241"/>
                </a:lnTo>
                <a:lnTo>
                  <a:pt x="1315" y="1240"/>
                </a:lnTo>
                <a:lnTo>
                  <a:pt x="1315" y="1238"/>
                </a:lnTo>
                <a:lnTo>
                  <a:pt x="1324" y="1238"/>
                </a:lnTo>
                <a:lnTo>
                  <a:pt x="1335" y="1238"/>
                </a:lnTo>
                <a:lnTo>
                  <a:pt x="1335" y="1240"/>
                </a:lnTo>
                <a:lnTo>
                  <a:pt x="1335" y="1241"/>
                </a:lnTo>
                <a:lnTo>
                  <a:pt x="1335" y="1243"/>
                </a:lnTo>
                <a:lnTo>
                  <a:pt x="1335" y="1246"/>
                </a:lnTo>
                <a:lnTo>
                  <a:pt x="1335" y="1248"/>
                </a:lnTo>
                <a:lnTo>
                  <a:pt x="1335" y="1254"/>
                </a:lnTo>
                <a:lnTo>
                  <a:pt x="1335" y="1260"/>
                </a:lnTo>
                <a:lnTo>
                  <a:pt x="1325" y="1260"/>
                </a:lnTo>
                <a:lnTo>
                  <a:pt x="1325" y="1274"/>
                </a:lnTo>
                <a:lnTo>
                  <a:pt x="1325" y="1276"/>
                </a:lnTo>
                <a:lnTo>
                  <a:pt x="1331" y="1276"/>
                </a:lnTo>
                <a:lnTo>
                  <a:pt x="1331" y="1297"/>
                </a:lnTo>
                <a:lnTo>
                  <a:pt x="1325" y="1297"/>
                </a:lnTo>
                <a:lnTo>
                  <a:pt x="1321" y="1297"/>
                </a:lnTo>
                <a:lnTo>
                  <a:pt x="1305" y="1297"/>
                </a:lnTo>
                <a:lnTo>
                  <a:pt x="1304" y="1297"/>
                </a:lnTo>
                <a:lnTo>
                  <a:pt x="1304" y="1298"/>
                </a:lnTo>
                <a:lnTo>
                  <a:pt x="1304" y="1299"/>
                </a:lnTo>
                <a:lnTo>
                  <a:pt x="1304" y="1301"/>
                </a:lnTo>
                <a:lnTo>
                  <a:pt x="1304" y="1307"/>
                </a:lnTo>
                <a:lnTo>
                  <a:pt x="1305" y="1307"/>
                </a:lnTo>
                <a:lnTo>
                  <a:pt x="1306" y="1307"/>
                </a:lnTo>
                <a:lnTo>
                  <a:pt x="1314" y="1307"/>
                </a:lnTo>
                <a:lnTo>
                  <a:pt x="1326" y="1307"/>
                </a:lnTo>
                <a:lnTo>
                  <a:pt x="1331" y="1307"/>
                </a:lnTo>
                <a:lnTo>
                  <a:pt x="1331" y="1308"/>
                </a:lnTo>
                <a:lnTo>
                  <a:pt x="1326" y="1308"/>
                </a:lnTo>
                <a:lnTo>
                  <a:pt x="1312" y="1308"/>
                </a:lnTo>
                <a:lnTo>
                  <a:pt x="1305" y="1308"/>
                </a:lnTo>
                <a:lnTo>
                  <a:pt x="1304" y="1308"/>
                </a:lnTo>
                <a:lnTo>
                  <a:pt x="1304" y="1309"/>
                </a:lnTo>
                <a:lnTo>
                  <a:pt x="1304" y="1321"/>
                </a:lnTo>
                <a:lnTo>
                  <a:pt x="1305" y="1321"/>
                </a:lnTo>
                <a:lnTo>
                  <a:pt x="1320" y="1321"/>
                </a:lnTo>
                <a:lnTo>
                  <a:pt x="1322" y="1321"/>
                </a:lnTo>
                <a:lnTo>
                  <a:pt x="1329" y="1319"/>
                </a:lnTo>
                <a:lnTo>
                  <a:pt x="1332" y="1319"/>
                </a:lnTo>
                <a:lnTo>
                  <a:pt x="1333" y="1321"/>
                </a:lnTo>
                <a:lnTo>
                  <a:pt x="1333" y="1323"/>
                </a:lnTo>
                <a:lnTo>
                  <a:pt x="1333" y="1333"/>
                </a:lnTo>
                <a:lnTo>
                  <a:pt x="1333" y="1338"/>
                </a:lnTo>
                <a:lnTo>
                  <a:pt x="1332" y="1338"/>
                </a:lnTo>
                <a:lnTo>
                  <a:pt x="1331" y="1338"/>
                </a:lnTo>
                <a:lnTo>
                  <a:pt x="1325" y="1338"/>
                </a:lnTo>
                <a:lnTo>
                  <a:pt x="1320" y="1338"/>
                </a:lnTo>
                <a:lnTo>
                  <a:pt x="1309" y="1338"/>
                </a:lnTo>
                <a:lnTo>
                  <a:pt x="1307" y="1338"/>
                </a:lnTo>
                <a:lnTo>
                  <a:pt x="1306" y="1338"/>
                </a:lnTo>
                <a:lnTo>
                  <a:pt x="1305" y="1338"/>
                </a:lnTo>
                <a:lnTo>
                  <a:pt x="1305" y="1354"/>
                </a:lnTo>
                <a:lnTo>
                  <a:pt x="1304" y="1354"/>
                </a:lnTo>
                <a:lnTo>
                  <a:pt x="1304" y="1367"/>
                </a:lnTo>
                <a:lnTo>
                  <a:pt x="1304" y="1368"/>
                </a:lnTo>
                <a:lnTo>
                  <a:pt x="1304" y="1371"/>
                </a:lnTo>
                <a:lnTo>
                  <a:pt x="1304" y="1380"/>
                </a:lnTo>
                <a:lnTo>
                  <a:pt x="1304" y="1390"/>
                </a:lnTo>
                <a:lnTo>
                  <a:pt x="1304" y="1397"/>
                </a:lnTo>
                <a:lnTo>
                  <a:pt x="1304" y="1409"/>
                </a:lnTo>
                <a:lnTo>
                  <a:pt x="1304" y="1411"/>
                </a:lnTo>
                <a:lnTo>
                  <a:pt x="1304" y="1415"/>
                </a:lnTo>
                <a:lnTo>
                  <a:pt x="1304" y="1419"/>
                </a:lnTo>
                <a:lnTo>
                  <a:pt x="1304" y="1421"/>
                </a:lnTo>
                <a:lnTo>
                  <a:pt x="1305" y="1424"/>
                </a:lnTo>
                <a:lnTo>
                  <a:pt x="1305" y="1426"/>
                </a:lnTo>
                <a:lnTo>
                  <a:pt x="1306" y="1427"/>
                </a:lnTo>
                <a:lnTo>
                  <a:pt x="1306" y="1430"/>
                </a:lnTo>
                <a:lnTo>
                  <a:pt x="1307" y="1432"/>
                </a:lnTo>
                <a:lnTo>
                  <a:pt x="1307" y="1434"/>
                </a:lnTo>
                <a:lnTo>
                  <a:pt x="1308" y="1435"/>
                </a:lnTo>
                <a:lnTo>
                  <a:pt x="1308" y="1436"/>
                </a:lnTo>
                <a:lnTo>
                  <a:pt x="1309" y="1439"/>
                </a:lnTo>
                <a:lnTo>
                  <a:pt x="1311" y="1441"/>
                </a:lnTo>
                <a:lnTo>
                  <a:pt x="1311" y="1442"/>
                </a:lnTo>
                <a:lnTo>
                  <a:pt x="1312" y="1444"/>
                </a:lnTo>
                <a:lnTo>
                  <a:pt x="1313" y="1447"/>
                </a:lnTo>
                <a:lnTo>
                  <a:pt x="1314" y="1448"/>
                </a:lnTo>
                <a:lnTo>
                  <a:pt x="1315" y="1449"/>
                </a:lnTo>
                <a:lnTo>
                  <a:pt x="1316" y="1451"/>
                </a:lnTo>
                <a:lnTo>
                  <a:pt x="1317" y="1453"/>
                </a:lnTo>
                <a:lnTo>
                  <a:pt x="1319" y="1456"/>
                </a:lnTo>
                <a:lnTo>
                  <a:pt x="1320" y="1457"/>
                </a:lnTo>
                <a:lnTo>
                  <a:pt x="1323" y="1460"/>
                </a:lnTo>
                <a:lnTo>
                  <a:pt x="1334" y="1473"/>
                </a:lnTo>
                <a:lnTo>
                  <a:pt x="1335" y="1475"/>
                </a:lnTo>
                <a:lnTo>
                  <a:pt x="1339" y="1478"/>
                </a:lnTo>
                <a:lnTo>
                  <a:pt x="1341" y="1481"/>
                </a:lnTo>
                <a:lnTo>
                  <a:pt x="1345" y="1484"/>
                </a:lnTo>
                <a:lnTo>
                  <a:pt x="1346" y="1485"/>
                </a:lnTo>
                <a:lnTo>
                  <a:pt x="1347" y="1488"/>
                </a:lnTo>
                <a:lnTo>
                  <a:pt x="1348" y="1486"/>
                </a:lnTo>
                <a:lnTo>
                  <a:pt x="1355" y="1486"/>
                </a:lnTo>
                <a:lnTo>
                  <a:pt x="1358" y="1486"/>
                </a:lnTo>
                <a:lnTo>
                  <a:pt x="1358" y="1492"/>
                </a:lnTo>
                <a:lnTo>
                  <a:pt x="1352" y="1492"/>
                </a:lnTo>
                <a:lnTo>
                  <a:pt x="1354" y="1493"/>
                </a:lnTo>
                <a:lnTo>
                  <a:pt x="1352" y="1493"/>
                </a:lnTo>
                <a:lnTo>
                  <a:pt x="1354" y="1494"/>
                </a:lnTo>
                <a:lnTo>
                  <a:pt x="1354" y="1495"/>
                </a:lnTo>
                <a:lnTo>
                  <a:pt x="1356" y="1497"/>
                </a:lnTo>
                <a:lnTo>
                  <a:pt x="1357" y="1498"/>
                </a:lnTo>
                <a:lnTo>
                  <a:pt x="1357" y="1499"/>
                </a:lnTo>
                <a:lnTo>
                  <a:pt x="1358" y="1500"/>
                </a:lnTo>
                <a:lnTo>
                  <a:pt x="1363" y="1505"/>
                </a:lnTo>
                <a:lnTo>
                  <a:pt x="1364" y="1506"/>
                </a:lnTo>
                <a:lnTo>
                  <a:pt x="1365" y="1508"/>
                </a:lnTo>
                <a:lnTo>
                  <a:pt x="1363" y="1508"/>
                </a:lnTo>
                <a:lnTo>
                  <a:pt x="1362" y="1508"/>
                </a:lnTo>
                <a:lnTo>
                  <a:pt x="1359" y="1508"/>
                </a:lnTo>
                <a:lnTo>
                  <a:pt x="1355" y="1508"/>
                </a:lnTo>
                <a:lnTo>
                  <a:pt x="1354" y="1508"/>
                </a:lnTo>
                <a:lnTo>
                  <a:pt x="1352" y="1508"/>
                </a:lnTo>
                <a:lnTo>
                  <a:pt x="1348" y="1508"/>
                </a:lnTo>
                <a:lnTo>
                  <a:pt x="1347" y="1508"/>
                </a:lnTo>
                <a:lnTo>
                  <a:pt x="1345" y="1508"/>
                </a:lnTo>
                <a:lnTo>
                  <a:pt x="1343" y="1508"/>
                </a:lnTo>
                <a:lnTo>
                  <a:pt x="1334" y="1508"/>
                </a:lnTo>
                <a:lnTo>
                  <a:pt x="1331" y="1508"/>
                </a:lnTo>
                <a:lnTo>
                  <a:pt x="1330" y="1508"/>
                </a:lnTo>
                <a:lnTo>
                  <a:pt x="1329" y="1508"/>
                </a:lnTo>
                <a:lnTo>
                  <a:pt x="1326" y="1508"/>
                </a:lnTo>
                <a:lnTo>
                  <a:pt x="1325" y="1508"/>
                </a:lnTo>
                <a:lnTo>
                  <a:pt x="1324" y="1508"/>
                </a:lnTo>
                <a:lnTo>
                  <a:pt x="1319" y="1508"/>
                </a:lnTo>
                <a:lnTo>
                  <a:pt x="1316" y="1508"/>
                </a:lnTo>
                <a:lnTo>
                  <a:pt x="1304" y="1508"/>
                </a:lnTo>
                <a:lnTo>
                  <a:pt x="1287" y="1508"/>
                </a:lnTo>
                <a:lnTo>
                  <a:pt x="1281" y="1508"/>
                </a:lnTo>
                <a:lnTo>
                  <a:pt x="1279" y="1508"/>
                </a:lnTo>
                <a:lnTo>
                  <a:pt x="1278" y="1508"/>
                </a:lnTo>
                <a:lnTo>
                  <a:pt x="1276" y="1508"/>
                </a:lnTo>
                <a:lnTo>
                  <a:pt x="1269" y="1508"/>
                </a:lnTo>
                <a:lnTo>
                  <a:pt x="1266" y="1508"/>
                </a:lnTo>
                <a:lnTo>
                  <a:pt x="1264" y="1508"/>
                </a:lnTo>
                <a:lnTo>
                  <a:pt x="1263" y="1508"/>
                </a:lnTo>
                <a:lnTo>
                  <a:pt x="1259" y="1508"/>
                </a:lnTo>
                <a:lnTo>
                  <a:pt x="1242" y="1508"/>
                </a:lnTo>
                <a:lnTo>
                  <a:pt x="1238" y="1508"/>
                </a:lnTo>
                <a:lnTo>
                  <a:pt x="1237" y="1508"/>
                </a:lnTo>
                <a:lnTo>
                  <a:pt x="1236" y="1508"/>
                </a:lnTo>
                <a:lnTo>
                  <a:pt x="1235" y="1508"/>
                </a:lnTo>
                <a:lnTo>
                  <a:pt x="1230" y="1508"/>
                </a:lnTo>
                <a:lnTo>
                  <a:pt x="1229" y="1508"/>
                </a:lnTo>
                <a:lnTo>
                  <a:pt x="1227" y="1508"/>
                </a:lnTo>
                <a:lnTo>
                  <a:pt x="1225" y="1508"/>
                </a:lnTo>
                <a:lnTo>
                  <a:pt x="1220" y="1508"/>
                </a:lnTo>
                <a:lnTo>
                  <a:pt x="1209" y="1508"/>
                </a:lnTo>
                <a:lnTo>
                  <a:pt x="1208" y="1508"/>
                </a:lnTo>
                <a:lnTo>
                  <a:pt x="1194" y="1508"/>
                </a:lnTo>
                <a:lnTo>
                  <a:pt x="1186" y="1508"/>
                </a:lnTo>
                <a:lnTo>
                  <a:pt x="1182" y="1508"/>
                </a:lnTo>
                <a:lnTo>
                  <a:pt x="1166" y="1508"/>
                </a:lnTo>
                <a:lnTo>
                  <a:pt x="1145" y="1508"/>
                </a:lnTo>
                <a:lnTo>
                  <a:pt x="1125" y="1508"/>
                </a:lnTo>
                <a:lnTo>
                  <a:pt x="1124" y="1508"/>
                </a:lnTo>
                <a:lnTo>
                  <a:pt x="1114" y="1508"/>
                </a:lnTo>
                <a:lnTo>
                  <a:pt x="1108" y="1508"/>
                </a:lnTo>
                <a:lnTo>
                  <a:pt x="1105" y="1508"/>
                </a:lnTo>
                <a:lnTo>
                  <a:pt x="1084" y="1508"/>
                </a:lnTo>
                <a:lnTo>
                  <a:pt x="1066" y="1508"/>
                </a:lnTo>
                <a:lnTo>
                  <a:pt x="1064" y="1508"/>
                </a:lnTo>
                <a:lnTo>
                  <a:pt x="1064" y="1503"/>
                </a:lnTo>
                <a:lnTo>
                  <a:pt x="1064" y="1498"/>
                </a:lnTo>
                <a:lnTo>
                  <a:pt x="1064" y="1489"/>
                </a:lnTo>
                <a:lnTo>
                  <a:pt x="1064" y="1486"/>
                </a:lnTo>
                <a:lnTo>
                  <a:pt x="1063" y="1484"/>
                </a:lnTo>
                <a:lnTo>
                  <a:pt x="1066" y="1484"/>
                </a:lnTo>
                <a:lnTo>
                  <a:pt x="1083" y="1483"/>
                </a:lnTo>
                <a:lnTo>
                  <a:pt x="1084" y="1483"/>
                </a:lnTo>
                <a:lnTo>
                  <a:pt x="1091" y="1482"/>
                </a:lnTo>
                <a:lnTo>
                  <a:pt x="1105" y="1482"/>
                </a:lnTo>
                <a:lnTo>
                  <a:pt x="1105" y="1481"/>
                </a:lnTo>
                <a:lnTo>
                  <a:pt x="1105" y="1472"/>
                </a:lnTo>
                <a:lnTo>
                  <a:pt x="1064" y="1474"/>
                </a:lnTo>
                <a:lnTo>
                  <a:pt x="1063" y="1474"/>
                </a:lnTo>
                <a:lnTo>
                  <a:pt x="1063" y="1467"/>
                </a:lnTo>
                <a:lnTo>
                  <a:pt x="1063" y="1464"/>
                </a:lnTo>
                <a:lnTo>
                  <a:pt x="1063" y="1463"/>
                </a:lnTo>
                <a:lnTo>
                  <a:pt x="1063" y="1452"/>
                </a:lnTo>
                <a:lnTo>
                  <a:pt x="1063" y="1444"/>
                </a:lnTo>
                <a:lnTo>
                  <a:pt x="1063" y="1443"/>
                </a:lnTo>
                <a:lnTo>
                  <a:pt x="1063" y="1435"/>
                </a:lnTo>
                <a:lnTo>
                  <a:pt x="1063" y="1433"/>
                </a:lnTo>
                <a:lnTo>
                  <a:pt x="1060" y="1433"/>
                </a:lnTo>
                <a:lnTo>
                  <a:pt x="1057" y="1433"/>
                </a:lnTo>
                <a:lnTo>
                  <a:pt x="1057" y="1428"/>
                </a:lnTo>
                <a:lnTo>
                  <a:pt x="1053" y="1428"/>
                </a:lnTo>
                <a:lnTo>
                  <a:pt x="1043" y="1428"/>
                </a:lnTo>
                <a:lnTo>
                  <a:pt x="1024" y="1428"/>
                </a:lnTo>
                <a:lnTo>
                  <a:pt x="1022" y="1428"/>
                </a:lnTo>
                <a:lnTo>
                  <a:pt x="1001" y="1428"/>
                </a:lnTo>
                <a:lnTo>
                  <a:pt x="1001" y="1433"/>
                </a:lnTo>
                <a:lnTo>
                  <a:pt x="1001" y="1434"/>
                </a:lnTo>
                <a:lnTo>
                  <a:pt x="1001" y="1443"/>
                </a:lnTo>
                <a:lnTo>
                  <a:pt x="998" y="1443"/>
                </a:lnTo>
                <a:lnTo>
                  <a:pt x="996" y="1443"/>
                </a:lnTo>
                <a:lnTo>
                  <a:pt x="996" y="1461"/>
                </a:lnTo>
                <a:lnTo>
                  <a:pt x="996" y="1464"/>
                </a:lnTo>
                <a:lnTo>
                  <a:pt x="993" y="1464"/>
                </a:lnTo>
                <a:lnTo>
                  <a:pt x="989" y="1464"/>
                </a:lnTo>
                <a:lnTo>
                  <a:pt x="986" y="1464"/>
                </a:lnTo>
                <a:lnTo>
                  <a:pt x="985" y="1464"/>
                </a:lnTo>
                <a:lnTo>
                  <a:pt x="983" y="1464"/>
                </a:lnTo>
                <a:lnTo>
                  <a:pt x="981" y="1464"/>
                </a:lnTo>
                <a:lnTo>
                  <a:pt x="981" y="1461"/>
                </a:lnTo>
                <a:lnTo>
                  <a:pt x="980" y="1457"/>
                </a:lnTo>
                <a:lnTo>
                  <a:pt x="980" y="1455"/>
                </a:lnTo>
                <a:lnTo>
                  <a:pt x="980" y="1452"/>
                </a:lnTo>
                <a:lnTo>
                  <a:pt x="980" y="1449"/>
                </a:lnTo>
                <a:lnTo>
                  <a:pt x="980" y="1446"/>
                </a:lnTo>
                <a:lnTo>
                  <a:pt x="980" y="1443"/>
                </a:lnTo>
                <a:lnTo>
                  <a:pt x="981" y="1443"/>
                </a:lnTo>
                <a:lnTo>
                  <a:pt x="983" y="1443"/>
                </a:lnTo>
                <a:lnTo>
                  <a:pt x="986" y="1443"/>
                </a:lnTo>
                <a:lnTo>
                  <a:pt x="987" y="1443"/>
                </a:lnTo>
                <a:lnTo>
                  <a:pt x="988" y="1443"/>
                </a:lnTo>
                <a:lnTo>
                  <a:pt x="991" y="1443"/>
                </a:lnTo>
                <a:lnTo>
                  <a:pt x="991" y="1434"/>
                </a:lnTo>
                <a:lnTo>
                  <a:pt x="991" y="1433"/>
                </a:lnTo>
                <a:lnTo>
                  <a:pt x="987" y="1433"/>
                </a:lnTo>
                <a:lnTo>
                  <a:pt x="980" y="1433"/>
                </a:lnTo>
                <a:lnTo>
                  <a:pt x="980" y="1431"/>
                </a:lnTo>
                <a:lnTo>
                  <a:pt x="980" y="1427"/>
                </a:lnTo>
                <a:lnTo>
                  <a:pt x="980" y="1424"/>
                </a:lnTo>
                <a:lnTo>
                  <a:pt x="980" y="1423"/>
                </a:lnTo>
                <a:lnTo>
                  <a:pt x="980" y="1422"/>
                </a:lnTo>
                <a:lnTo>
                  <a:pt x="980" y="1411"/>
                </a:lnTo>
                <a:lnTo>
                  <a:pt x="980" y="1410"/>
                </a:lnTo>
                <a:lnTo>
                  <a:pt x="981" y="1401"/>
                </a:lnTo>
                <a:lnTo>
                  <a:pt x="981" y="1393"/>
                </a:lnTo>
                <a:lnTo>
                  <a:pt x="981" y="1391"/>
                </a:lnTo>
                <a:lnTo>
                  <a:pt x="981" y="1389"/>
                </a:lnTo>
                <a:lnTo>
                  <a:pt x="981" y="1388"/>
                </a:lnTo>
                <a:lnTo>
                  <a:pt x="981" y="1386"/>
                </a:lnTo>
                <a:lnTo>
                  <a:pt x="981" y="1385"/>
                </a:lnTo>
                <a:lnTo>
                  <a:pt x="981" y="1384"/>
                </a:lnTo>
                <a:lnTo>
                  <a:pt x="981" y="1382"/>
                </a:lnTo>
                <a:lnTo>
                  <a:pt x="981" y="1381"/>
                </a:lnTo>
                <a:lnTo>
                  <a:pt x="981" y="1380"/>
                </a:lnTo>
                <a:lnTo>
                  <a:pt x="981" y="1375"/>
                </a:lnTo>
                <a:lnTo>
                  <a:pt x="981" y="1372"/>
                </a:lnTo>
                <a:lnTo>
                  <a:pt x="981" y="1368"/>
                </a:lnTo>
                <a:lnTo>
                  <a:pt x="981" y="1363"/>
                </a:lnTo>
                <a:lnTo>
                  <a:pt x="983" y="1358"/>
                </a:lnTo>
                <a:lnTo>
                  <a:pt x="983" y="1355"/>
                </a:lnTo>
                <a:lnTo>
                  <a:pt x="983" y="1354"/>
                </a:lnTo>
                <a:lnTo>
                  <a:pt x="983" y="1351"/>
                </a:lnTo>
                <a:lnTo>
                  <a:pt x="983" y="1344"/>
                </a:lnTo>
                <a:lnTo>
                  <a:pt x="983" y="1340"/>
                </a:lnTo>
                <a:lnTo>
                  <a:pt x="983" y="1334"/>
                </a:lnTo>
                <a:lnTo>
                  <a:pt x="983" y="1326"/>
                </a:lnTo>
                <a:lnTo>
                  <a:pt x="983" y="1325"/>
                </a:lnTo>
                <a:lnTo>
                  <a:pt x="983" y="1324"/>
                </a:lnTo>
                <a:lnTo>
                  <a:pt x="983" y="1322"/>
                </a:lnTo>
                <a:lnTo>
                  <a:pt x="983" y="1321"/>
                </a:lnTo>
                <a:lnTo>
                  <a:pt x="983" y="1319"/>
                </a:lnTo>
                <a:lnTo>
                  <a:pt x="983" y="1318"/>
                </a:lnTo>
                <a:lnTo>
                  <a:pt x="983" y="1317"/>
                </a:lnTo>
                <a:lnTo>
                  <a:pt x="981" y="1315"/>
                </a:lnTo>
                <a:lnTo>
                  <a:pt x="981" y="1313"/>
                </a:lnTo>
                <a:lnTo>
                  <a:pt x="980" y="1312"/>
                </a:lnTo>
                <a:lnTo>
                  <a:pt x="981" y="1310"/>
                </a:lnTo>
                <a:lnTo>
                  <a:pt x="981" y="1309"/>
                </a:lnTo>
                <a:lnTo>
                  <a:pt x="981" y="1308"/>
                </a:lnTo>
                <a:lnTo>
                  <a:pt x="981" y="1306"/>
                </a:lnTo>
                <a:lnTo>
                  <a:pt x="981" y="1305"/>
                </a:lnTo>
                <a:lnTo>
                  <a:pt x="981" y="1302"/>
                </a:lnTo>
                <a:lnTo>
                  <a:pt x="980" y="1301"/>
                </a:lnTo>
                <a:lnTo>
                  <a:pt x="980" y="1299"/>
                </a:lnTo>
                <a:lnTo>
                  <a:pt x="980" y="1298"/>
                </a:lnTo>
                <a:lnTo>
                  <a:pt x="980" y="1297"/>
                </a:lnTo>
                <a:lnTo>
                  <a:pt x="980" y="1294"/>
                </a:lnTo>
                <a:lnTo>
                  <a:pt x="978" y="1294"/>
                </a:lnTo>
                <a:lnTo>
                  <a:pt x="977" y="1294"/>
                </a:lnTo>
                <a:lnTo>
                  <a:pt x="976" y="1294"/>
                </a:lnTo>
                <a:lnTo>
                  <a:pt x="975" y="1294"/>
                </a:lnTo>
                <a:lnTo>
                  <a:pt x="974" y="1294"/>
                </a:lnTo>
                <a:lnTo>
                  <a:pt x="971" y="1293"/>
                </a:lnTo>
                <a:lnTo>
                  <a:pt x="969" y="1293"/>
                </a:lnTo>
                <a:lnTo>
                  <a:pt x="964" y="1293"/>
                </a:lnTo>
                <a:lnTo>
                  <a:pt x="962" y="1292"/>
                </a:lnTo>
                <a:lnTo>
                  <a:pt x="962" y="1293"/>
                </a:lnTo>
                <a:lnTo>
                  <a:pt x="961" y="1293"/>
                </a:lnTo>
                <a:lnTo>
                  <a:pt x="961" y="1294"/>
                </a:lnTo>
                <a:lnTo>
                  <a:pt x="959" y="1292"/>
                </a:lnTo>
                <a:lnTo>
                  <a:pt x="955" y="1290"/>
                </a:lnTo>
                <a:lnTo>
                  <a:pt x="953" y="1288"/>
                </a:lnTo>
                <a:lnTo>
                  <a:pt x="941" y="1279"/>
                </a:lnTo>
                <a:lnTo>
                  <a:pt x="932" y="1272"/>
                </a:lnTo>
                <a:lnTo>
                  <a:pt x="928" y="1268"/>
                </a:lnTo>
                <a:lnTo>
                  <a:pt x="928" y="1267"/>
                </a:lnTo>
                <a:lnTo>
                  <a:pt x="925" y="1266"/>
                </a:lnTo>
                <a:lnTo>
                  <a:pt x="923" y="1264"/>
                </a:lnTo>
                <a:lnTo>
                  <a:pt x="920" y="1262"/>
                </a:lnTo>
                <a:lnTo>
                  <a:pt x="919" y="1260"/>
                </a:lnTo>
                <a:lnTo>
                  <a:pt x="918" y="1259"/>
                </a:lnTo>
                <a:lnTo>
                  <a:pt x="917" y="1258"/>
                </a:lnTo>
                <a:lnTo>
                  <a:pt x="916" y="1258"/>
                </a:lnTo>
                <a:lnTo>
                  <a:pt x="915" y="1257"/>
                </a:lnTo>
                <a:lnTo>
                  <a:pt x="911" y="1255"/>
                </a:lnTo>
                <a:lnTo>
                  <a:pt x="905" y="1249"/>
                </a:lnTo>
                <a:lnTo>
                  <a:pt x="900" y="1247"/>
                </a:lnTo>
                <a:lnTo>
                  <a:pt x="899" y="1246"/>
                </a:lnTo>
                <a:lnTo>
                  <a:pt x="899" y="1247"/>
                </a:lnTo>
                <a:lnTo>
                  <a:pt x="899" y="1254"/>
                </a:lnTo>
                <a:lnTo>
                  <a:pt x="899" y="1262"/>
                </a:lnTo>
                <a:lnTo>
                  <a:pt x="900" y="1274"/>
                </a:lnTo>
                <a:lnTo>
                  <a:pt x="889" y="1274"/>
                </a:lnTo>
                <a:lnTo>
                  <a:pt x="889" y="1273"/>
                </a:lnTo>
                <a:lnTo>
                  <a:pt x="889" y="1272"/>
                </a:lnTo>
                <a:lnTo>
                  <a:pt x="889" y="1271"/>
                </a:lnTo>
                <a:lnTo>
                  <a:pt x="889" y="1258"/>
                </a:lnTo>
                <a:lnTo>
                  <a:pt x="889" y="1257"/>
                </a:lnTo>
                <a:lnTo>
                  <a:pt x="889" y="1254"/>
                </a:lnTo>
                <a:lnTo>
                  <a:pt x="889" y="1251"/>
                </a:lnTo>
                <a:lnTo>
                  <a:pt x="889" y="1249"/>
                </a:lnTo>
                <a:lnTo>
                  <a:pt x="888" y="1249"/>
                </a:lnTo>
                <a:lnTo>
                  <a:pt x="888" y="1238"/>
                </a:lnTo>
                <a:lnTo>
                  <a:pt x="886" y="1238"/>
                </a:lnTo>
                <a:lnTo>
                  <a:pt x="886" y="1237"/>
                </a:lnTo>
                <a:lnTo>
                  <a:pt x="885" y="1237"/>
                </a:lnTo>
                <a:lnTo>
                  <a:pt x="882" y="1235"/>
                </a:lnTo>
                <a:lnTo>
                  <a:pt x="879" y="1234"/>
                </a:lnTo>
                <a:lnTo>
                  <a:pt x="875" y="1233"/>
                </a:lnTo>
                <a:lnTo>
                  <a:pt x="873" y="1233"/>
                </a:lnTo>
                <a:lnTo>
                  <a:pt x="873" y="1232"/>
                </a:lnTo>
                <a:lnTo>
                  <a:pt x="872" y="1232"/>
                </a:lnTo>
                <a:lnTo>
                  <a:pt x="871" y="1232"/>
                </a:lnTo>
                <a:lnTo>
                  <a:pt x="871" y="1231"/>
                </a:lnTo>
                <a:lnTo>
                  <a:pt x="869" y="1230"/>
                </a:lnTo>
                <a:lnTo>
                  <a:pt x="868" y="1230"/>
                </a:lnTo>
                <a:lnTo>
                  <a:pt x="867" y="1229"/>
                </a:lnTo>
                <a:lnTo>
                  <a:pt x="867" y="1227"/>
                </a:lnTo>
                <a:lnTo>
                  <a:pt x="866" y="1226"/>
                </a:lnTo>
                <a:lnTo>
                  <a:pt x="866" y="1225"/>
                </a:lnTo>
                <a:lnTo>
                  <a:pt x="865" y="1224"/>
                </a:lnTo>
                <a:lnTo>
                  <a:pt x="865" y="1223"/>
                </a:lnTo>
                <a:lnTo>
                  <a:pt x="865" y="1222"/>
                </a:lnTo>
                <a:lnTo>
                  <a:pt x="865" y="1221"/>
                </a:lnTo>
                <a:lnTo>
                  <a:pt x="864" y="1213"/>
                </a:lnTo>
                <a:lnTo>
                  <a:pt x="864" y="1210"/>
                </a:lnTo>
                <a:lnTo>
                  <a:pt x="864" y="1209"/>
                </a:lnTo>
                <a:lnTo>
                  <a:pt x="863" y="1208"/>
                </a:lnTo>
                <a:lnTo>
                  <a:pt x="863" y="1206"/>
                </a:lnTo>
                <a:lnTo>
                  <a:pt x="863" y="1205"/>
                </a:lnTo>
                <a:lnTo>
                  <a:pt x="862" y="1205"/>
                </a:lnTo>
                <a:lnTo>
                  <a:pt x="856" y="1205"/>
                </a:lnTo>
                <a:lnTo>
                  <a:pt x="854" y="1204"/>
                </a:lnTo>
                <a:lnTo>
                  <a:pt x="853" y="1204"/>
                </a:lnTo>
                <a:lnTo>
                  <a:pt x="832" y="1204"/>
                </a:lnTo>
                <a:lnTo>
                  <a:pt x="817" y="1204"/>
                </a:lnTo>
                <a:lnTo>
                  <a:pt x="805" y="1204"/>
                </a:lnTo>
                <a:lnTo>
                  <a:pt x="802" y="1204"/>
                </a:lnTo>
                <a:lnTo>
                  <a:pt x="755" y="1206"/>
                </a:lnTo>
                <a:lnTo>
                  <a:pt x="755" y="1196"/>
                </a:lnTo>
                <a:lnTo>
                  <a:pt x="755" y="1195"/>
                </a:lnTo>
                <a:lnTo>
                  <a:pt x="755" y="1174"/>
                </a:lnTo>
                <a:lnTo>
                  <a:pt x="748" y="1174"/>
                </a:lnTo>
                <a:lnTo>
                  <a:pt x="735" y="1174"/>
                </a:lnTo>
                <a:lnTo>
                  <a:pt x="726" y="1174"/>
                </a:lnTo>
                <a:lnTo>
                  <a:pt x="725" y="1174"/>
                </a:lnTo>
                <a:lnTo>
                  <a:pt x="661" y="1175"/>
                </a:lnTo>
                <a:lnTo>
                  <a:pt x="658" y="1175"/>
                </a:lnTo>
                <a:lnTo>
                  <a:pt x="659" y="1174"/>
                </a:lnTo>
                <a:lnTo>
                  <a:pt x="660" y="1172"/>
                </a:lnTo>
                <a:lnTo>
                  <a:pt x="661" y="1168"/>
                </a:lnTo>
                <a:lnTo>
                  <a:pt x="661" y="1167"/>
                </a:lnTo>
                <a:lnTo>
                  <a:pt x="661" y="1163"/>
                </a:lnTo>
                <a:lnTo>
                  <a:pt x="661" y="1158"/>
                </a:lnTo>
                <a:lnTo>
                  <a:pt x="661" y="1154"/>
                </a:lnTo>
                <a:lnTo>
                  <a:pt x="662" y="1148"/>
                </a:lnTo>
                <a:lnTo>
                  <a:pt x="662" y="1146"/>
                </a:lnTo>
                <a:lnTo>
                  <a:pt x="666" y="1137"/>
                </a:lnTo>
                <a:lnTo>
                  <a:pt x="668" y="1132"/>
                </a:lnTo>
                <a:lnTo>
                  <a:pt x="672" y="1124"/>
                </a:lnTo>
                <a:lnTo>
                  <a:pt x="672" y="1123"/>
                </a:lnTo>
                <a:lnTo>
                  <a:pt x="674" y="1114"/>
                </a:lnTo>
                <a:lnTo>
                  <a:pt x="674" y="1113"/>
                </a:lnTo>
                <a:lnTo>
                  <a:pt x="673" y="1113"/>
                </a:lnTo>
                <a:lnTo>
                  <a:pt x="672" y="1113"/>
                </a:lnTo>
                <a:lnTo>
                  <a:pt x="665" y="1113"/>
                </a:lnTo>
                <a:lnTo>
                  <a:pt x="667" y="1104"/>
                </a:lnTo>
                <a:lnTo>
                  <a:pt x="667" y="1103"/>
                </a:lnTo>
                <a:lnTo>
                  <a:pt x="669" y="1093"/>
                </a:lnTo>
                <a:lnTo>
                  <a:pt x="670" y="1092"/>
                </a:lnTo>
                <a:lnTo>
                  <a:pt x="674" y="1093"/>
                </a:lnTo>
                <a:lnTo>
                  <a:pt x="674" y="1092"/>
                </a:lnTo>
                <a:lnTo>
                  <a:pt x="675" y="1092"/>
                </a:lnTo>
                <a:lnTo>
                  <a:pt x="676" y="1092"/>
                </a:lnTo>
                <a:lnTo>
                  <a:pt x="684" y="1092"/>
                </a:lnTo>
                <a:lnTo>
                  <a:pt x="690" y="1092"/>
                </a:lnTo>
                <a:lnTo>
                  <a:pt x="690" y="1093"/>
                </a:lnTo>
                <a:lnTo>
                  <a:pt x="694" y="1093"/>
                </a:lnTo>
                <a:lnTo>
                  <a:pt x="696" y="1093"/>
                </a:lnTo>
                <a:lnTo>
                  <a:pt x="701" y="1093"/>
                </a:lnTo>
                <a:lnTo>
                  <a:pt x="701" y="1095"/>
                </a:lnTo>
                <a:lnTo>
                  <a:pt x="701" y="1097"/>
                </a:lnTo>
                <a:lnTo>
                  <a:pt x="703" y="1097"/>
                </a:lnTo>
                <a:lnTo>
                  <a:pt x="704" y="1096"/>
                </a:lnTo>
                <a:lnTo>
                  <a:pt x="704" y="1093"/>
                </a:lnTo>
                <a:lnTo>
                  <a:pt x="734" y="1093"/>
                </a:lnTo>
                <a:lnTo>
                  <a:pt x="734" y="1092"/>
                </a:lnTo>
                <a:lnTo>
                  <a:pt x="735" y="1092"/>
                </a:lnTo>
                <a:lnTo>
                  <a:pt x="735" y="1089"/>
                </a:lnTo>
                <a:lnTo>
                  <a:pt x="736" y="1088"/>
                </a:lnTo>
                <a:lnTo>
                  <a:pt x="739" y="1087"/>
                </a:lnTo>
                <a:lnTo>
                  <a:pt x="741" y="1087"/>
                </a:lnTo>
                <a:lnTo>
                  <a:pt x="741" y="1085"/>
                </a:lnTo>
                <a:lnTo>
                  <a:pt x="743" y="1084"/>
                </a:lnTo>
                <a:lnTo>
                  <a:pt x="745" y="1083"/>
                </a:lnTo>
                <a:lnTo>
                  <a:pt x="745" y="1087"/>
                </a:lnTo>
                <a:lnTo>
                  <a:pt x="745" y="1091"/>
                </a:lnTo>
                <a:lnTo>
                  <a:pt x="745" y="1092"/>
                </a:lnTo>
                <a:lnTo>
                  <a:pt x="746" y="1092"/>
                </a:lnTo>
                <a:lnTo>
                  <a:pt x="747" y="1092"/>
                </a:lnTo>
                <a:lnTo>
                  <a:pt x="751" y="1092"/>
                </a:lnTo>
                <a:lnTo>
                  <a:pt x="758" y="1092"/>
                </a:lnTo>
                <a:lnTo>
                  <a:pt x="761" y="1092"/>
                </a:lnTo>
                <a:lnTo>
                  <a:pt x="762" y="1092"/>
                </a:lnTo>
                <a:lnTo>
                  <a:pt x="765" y="1092"/>
                </a:lnTo>
                <a:lnTo>
                  <a:pt x="771" y="1092"/>
                </a:lnTo>
                <a:lnTo>
                  <a:pt x="774" y="1092"/>
                </a:lnTo>
                <a:lnTo>
                  <a:pt x="777" y="1092"/>
                </a:lnTo>
                <a:lnTo>
                  <a:pt x="778" y="1092"/>
                </a:lnTo>
                <a:lnTo>
                  <a:pt x="778" y="1093"/>
                </a:lnTo>
                <a:lnTo>
                  <a:pt x="779" y="1095"/>
                </a:lnTo>
                <a:lnTo>
                  <a:pt x="780" y="1097"/>
                </a:lnTo>
                <a:lnTo>
                  <a:pt x="790" y="1113"/>
                </a:lnTo>
                <a:lnTo>
                  <a:pt x="793" y="1117"/>
                </a:lnTo>
                <a:lnTo>
                  <a:pt x="793" y="1110"/>
                </a:lnTo>
                <a:lnTo>
                  <a:pt x="789" y="1106"/>
                </a:lnTo>
                <a:lnTo>
                  <a:pt x="789" y="1105"/>
                </a:lnTo>
                <a:lnTo>
                  <a:pt x="787" y="1103"/>
                </a:lnTo>
                <a:lnTo>
                  <a:pt x="786" y="1099"/>
                </a:lnTo>
                <a:lnTo>
                  <a:pt x="782" y="1095"/>
                </a:lnTo>
                <a:lnTo>
                  <a:pt x="781" y="1092"/>
                </a:lnTo>
                <a:lnTo>
                  <a:pt x="780" y="1092"/>
                </a:lnTo>
                <a:lnTo>
                  <a:pt x="782" y="1092"/>
                </a:lnTo>
                <a:lnTo>
                  <a:pt x="786" y="1092"/>
                </a:lnTo>
                <a:lnTo>
                  <a:pt x="786" y="1082"/>
                </a:lnTo>
                <a:lnTo>
                  <a:pt x="795" y="1082"/>
                </a:lnTo>
                <a:lnTo>
                  <a:pt x="795" y="1079"/>
                </a:lnTo>
                <a:lnTo>
                  <a:pt x="795" y="1076"/>
                </a:lnTo>
                <a:lnTo>
                  <a:pt x="796" y="1076"/>
                </a:lnTo>
                <a:lnTo>
                  <a:pt x="796" y="1072"/>
                </a:lnTo>
                <a:lnTo>
                  <a:pt x="796" y="1064"/>
                </a:lnTo>
                <a:lnTo>
                  <a:pt x="796" y="1061"/>
                </a:lnTo>
                <a:lnTo>
                  <a:pt x="791" y="1061"/>
                </a:lnTo>
                <a:lnTo>
                  <a:pt x="786" y="1061"/>
                </a:lnTo>
                <a:lnTo>
                  <a:pt x="786" y="1051"/>
                </a:lnTo>
                <a:lnTo>
                  <a:pt x="786" y="1050"/>
                </a:lnTo>
                <a:lnTo>
                  <a:pt x="785" y="1050"/>
                </a:lnTo>
                <a:lnTo>
                  <a:pt x="784" y="1050"/>
                </a:lnTo>
                <a:lnTo>
                  <a:pt x="781" y="1050"/>
                </a:lnTo>
                <a:lnTo>
                  <a:pt x="777" y="1050"/>
                </a:lnTo>
                <a:lnTo>
                  <a:pt x="776" y="1050"/>
                </a:lnTo>
                <a:lnTo>
                  <a:pt x="774" y="1050"/>
                </a:lnTo>
                <a:lnTo>
                  <a:pt x="773" y="1050"/>
                </a:lnTo>
                <a:lnTo>
                  <a:pt x="772" y="1050"/>
                </a:lnTo>
                <a:lnTo>
                  <a:pt x="771" y="1050"/>
                </a:lnTo>
                <a:lnTo>
                  <a:pt x="771" y="1048"/>
                </a:lnTo>
                <a:lnTo>
                  <a:pt x="771" y="1045"/>
                </a:lnTo>
                <a:lnTo>
                  <a:pt x="771" y="1042"/>
                </a:lnTo>
                <a:lnTo>
                  <a:pt x="771" y="1041"/>
                </a:lnTo>
                <a:lnTo>
                  <a:pt x="771" y="1040"/>
                </a:lnTo>
                <a:lnTo>
                  <a:pt x="765" y="1040"/>
                </a:lnTo>
                <a:lnTo>
                  <a:pt x="765" y="1030"/>
                </a:lnTo>
                <a:lnTo>
                  <a:pt x="764" y="1030"/>
                </a:lnTo>
                <a:lnTo>
                  <a:pt x="763" y="1030"/>
                </a:lnTo>
                <a:lnTo>
                  <a:pt x="762" y="1030"/>
                </a:lnTo>
                <a:lnTo>
                  <a:pt x="761" y="1030"/>
                </a:lnTo>
                <a:lnTo>
                  <a:pt x="760" y="1030"/>
                </a:lnTo>
                <a:lnTo>
                  <a:pt x="759" y="1030"/>
                </a:lnTo>
                <a:lnTo>
                  <a:pt x="758" y="1030"/>
                </a:lnTo>
                <a:lnTo>
                  <a:pt x="756" y="1030"/>
                </a:lnTo>
                <a:lnTo>
                  <a:pt x="755" y="1030"/>
                </a:lnTo>
                <a:lnTo>
                  <a:pt x="754" y="1030"/>
                </a:lnTo>
                <a:lnTo>
                  <a:pt x="752" y="1030"/>
                </a:lnTo>
                <a:lnTo>
                  <a:pt x="751" y="1030"/>
                </a:lnTo>
                <a:lnTo>
                  <a:pt x="751" y="1040"/>
                </a:lnTo>
                <a:lnTo>
                  <a:pt x="743" y="1040"/>
                </a:lnTo>
                <a:lnTo>
                  <a:pt x="743" y="1045"/>
                </a:lnTo>
                <a:lnTo>
                  <a:pt x="737" y="1045"/>
                </a:lnTo>
                <a:lnTo>
                  <a:pt x="737" y="1048"/>
                </a:lnTo>
                <a:lnTo>
                  <a:pt x="737" y="1050"/>
                </a:lnTo>
                <a:lnTo>
                  <a:pt x="737" y="1047"/>
                </a:lnTo>
                <a:lnTo>
                  <a:pt x="737" y="1046"/>
                </a:lnTo>
                <a:lnTo>
                  <a:pt x="737" y="1045"/>
                </a:lnTo>
                <a:lnTo>
                  <a:pt x="735" y="1045"/>
                </a:lnTo>
                <a:lnTo>
                  <a:pt x="735" y="1040"/>
                </a:lnTo>
                <a:lnTo>
                  <a:pt x="735" y="1034"/>
                </a:lnTo>
                <a:lnTo>
                  <a:pt x="735" y="1029"/>
                </a:lnTo>
                <a:lnTo>
                  <a:pt x="734" y="1029"/>
                </a:lnTo>
                <a:lnTo>
                  <a:pt x="731" y="1029"/>
                </a:lnTo>
                <a:lnTo>
                  <a:pt x="730" y="1029"/>
                </a:lnTo>
                <a:lnTo>
                  <a:pt x="728" y="1029"/>
                </a:lnTo>
                <a:lnTo>
                  <a:pt x="727" y="1029"/>
                </a:lnTo>
                <a:lnTo>
                  <a:pt x="724" y="1030"/>
                </a:lnTo>
                <a:lnTo>
                  <a:pt x="722" y="1030"/>
                </a:lnTo>
                <a:lnTo>
                  <a:pt x="721" y="1030"/>
                </a:lnTo>
                <a:lnTo>
                  <a:pt x="719" y="1030"/>
                </a:lnTo>
                <a:lnTo>
                  <a:pt x="718" y="1030"/>
                </a:lnTo>
                <a:lnTo>
                  <a:pt x="717" y="1030"/>
                </a:lnTo>
                <a:lnTo>
                  <a:pt x="716" y="1030"/>
                </a:lnTo>
                <a:lnTo>
                  <a:pt x="715" y="1030"/>
                </a:lnTo>
                <a:lnTo>
                  <a:pt x="713" y="1030"/>
                </a:lnTo>
                <a:lnTo>
                  <a:pt x="713" y="1025"/>
                </a:lnTo>
                <a:lnTo>
                  <a:pt x="713" y="1023"/>
                </a:lnTo>
                <a:lnTo>
                  <a:pt x="710" y="1023"/>
                </a:lnTo>
                <a:lnTo>
                  <a:pt x="709" y="1023"/>
                </a:lnTo>
                <a:lnTo>
                  <a:pt x="709" y="1022"/>
                </a:lnTo>
                <a:lnTo>
                  <a:pt x="709" y="1011"/>
                </a:lnTo>
                <a:lnTo>
                  <a:pt x="709" y="1009"/>
                </a:lnTo>
                <a:lnTo>
                  <a:pt x="708" y="1009"/>
                </a:lnTo>
                <a:lnTo>
                  <a:pt x="707" y="1009"/>
                </a:lnTo>
                <a:lnTo>
                  <a:pt x="704" y="1009"/>
                </a:lnTo>
                <a:lnTo>
                  <a:pt x="698" y="1009"/>
                </a:lnTo>
                <a:lnTo>
                  <a:pt x="695" y="1008"/>
                </a:lnTo>
                <a:lnTo>
                  <a:pt x="694" y="1008"/>
                </a:lnTo>
                <a:lnTo>
                  <a:pt x="694" y="1005"/>
                </a:lnTo>
                <a:lnTo>
                  <a:pt x="694" y="1004"/>
                </a:lnTo>
                <a:lnTo>
                  <a:pt x="694" y="1003"/>
                </a:lnTo>
                <a:lnTo>
                  <a:pt x="694" y="1001"/>
                </a:lnTo>
                <a:lnTo>
                  <a:pt x="695" y="1001"/>
                </a:lnTo>
                <a:lnTo>
                  <a:pt x="695" y="999"/>
                </a:lnTo>
                <a:lnTo>
                  <a:pt x="696" y="999"/>
                </a:lnTo>
                <a:lnTo>
                  <a:pt x="696" y="998"/>
                </a:lnTo>
                <a:lnTo>
                  <a:pt x="698" y="998"/>
                </a:lnTo>
                <a:lnTo>
                  <a:pt x="699" y="998"/>
                </a:lnTo>
                <a:lnTo>
                  <a:pt x="700" y="998"/>
                </a:lnTo>
                <a:lnTo>
                  <a:pt x="701" y="998"/>
                </a:lnTo>
                <a:lnTo>
                  <a:pt x="702" y="998"/>
                </a:lnTo>
                <a:lnTo>
                  <a:pt x="703" y="999"/>
                </a:lnTo>
                <a:lnTo>
                  <a:pt x="704" y="999"/>
                </a:lnTo>
                <a:lnTo>
                  <a:pt x="704" y="1000"/>
                </a:lnTo>
                <a:lnTo>
                  <a:pt x="707" y="1001"/>
                </a:lnTo>
                <a:lnTo>
                  <a:pt x="708" y="1003"/>
                </a:lnTo>
                <a:lnTo>
                  <a:pt x="709" y="1003"/>
                </a:lnTo>
                <a:lnTo>
                  <a:pt x="709" y="1004"/>
                </a:lnTo>
                <a:lnTo>
                  <a:pt x="710" y="1004"/>
                </a:lnTo>
                <a:lnTo>
                  <a:pt x="711" y="1004"/>
                </a:lnTo>
                <a:lnTo>
                  <a:pt x="712" y="1004"/>
                </a:lnTo>
                <a:lnTo>
                  <a:pt x="712" y="1005"/>
                </a:lnTo>
                <a:lnTo>
                  <a:pt x="712" y="1006"/>
                </a:lnTo>
                <a:lnTo>
                  <a:pt x="712" y="1009"/>
                </a:lnTo>
                <a:lnTo>
                  <a:pt x="715" y="1009"/>
                </a:lnTo>
                <a:lnTo>
                  <a:pt x="718" y="1009"/>
                </a:lnTo>
                <a:lnTo>
                  <a:pt x="718" y="1011"/>
                </a:lnTo>
                <a:lnTo>
                  <a:pt x="718" y="1018"/>
                </a:lnTo>
                <a:lnTo>
                  <a:pt x="735" y="1018"/>
                </a:lnTo>
                <a:lnTo>
                  <a:pt x="735" y="1017"/>
                </a:lnTo>
                <a:lnTo>
                  <a:pt x="735" y="1012"/>
                </a:lnTo>
                <a:lnTo>
                  <a:pt x="735" y="1011"/>
                </a:lnTo>
                <a:lnTo>
                  <a:pt x="735" y="1009"/>
                </a:lnTo>
                <a:lnTo>
                  <a:pt x="737" y="1009"/>
                </a:lnTo>
                <a:lnTo>
                  <a:pt x="739" y="1009"/>
                </a:lnTo>
                <a:lnTo>
                  <a:pt x="752" y="1009"/>
                </a:lnTo>
                <a:lnTo>
                  <a:pt x="755" y="1009"/>
                </a:lnTo>
                <a:lnTo>
                  <a:pt x="760" y="1009"/>
                </a:lnTo>
                <a:lnTo>
                  <a:pt x="773" y="1009"/>
                </a:lnTo>
                <a:lnTo>
                  <a:pt x="776" y="1009"/>
                </a:lnTo>
                <a:lnTo>
                  <a:pt x="776" y="987"/>
                </a:lnTo>
                <a:lnTo>
                  <a:pt x="793" y="987"/>
                </a:lnTo>
                <a:lnTo>
                  <a:pt x="797" y="987"/>
                </a:lnTo>
                <a:lnTo>
                  <a:pt x="797" y="981"/>
                </a:lnTo>
                <a:lnTo>
                  <a:pt x="796" y="979"/>
                </a:lnTo>
                <a:lnTo>
                  <a:pt x="796" y="978"/>
                </a:lnTo>
                <a:lnTo>
                  <a:pt x="796" y="976"/>
                </a:lnTo>
                <a:lnTo>
                  <a:pt x="796" y="975"/>
                </a:lnTo>
                <a:lnTo>
                  <a:pt x="796" y="974"/>
                </a:lnTo>
                <a:lnTo>
                  <a:pt x="796" y="973"/>
                </a:lnTo>
                <a:lnTo>
                  <a:pt x="796" y="972"/>
                </a:lnTo>
                <a:lnTo>
                  <a:pt x="796" y="971"/>
                </a:lnTo>
                <a:lnTo>
                  <a:pt x="795" y="970"/>
                </a:lnTo>
                <a:lnTo>
                  <a:pt x="795" y="969"/>
                </a:lnTo>
                <a:lnTo>
                  <a:pt x="794" y="967"/>
                </a:lnTo>
                <a:lnTo>
                  <a:pt x="793" y="966"/>
                </a:lnTo>
                <a:lnTo>
                  <a:pt x="793" y="965"/>
                </a:lnTo>
                <a:lnTo>
                  <a:pt x="791" y="964"/>
                </a:lnTo>
                <a:lnTo>
                  <a:pt x="790" y="964"/>
                </a:lnTo>
                <a:lnTo>
                  <a:pt x="789" y="963"/>
                </a:lnTo>
                <a:lnTo>
                  <a:pt x="788" y="963"/>
                </a:lnTo>
                <a:lnTo>
                  <a:pt x="787" y="963"/>
                </a:lnTo>
                <a:lnTo>
                  <a:pt x="787" y="962"/>
                </a:lnTo>
                <a:lnTo>
                  <a:pt x="786" y="962"/>
                </a:lnTo>
                <a:lnTo>
                  <a:pt x="785" y="962"/>
                </a:lnTo>
                <a:lnTo>
                  <a:pt x="784" y="962"/>
                </a:lnTo>
                <a:lnTo>
                  <a:pt x="782" y="962"/>
                </a:lnTo>
                <a:lnTo>
                  <a:pt x="781" y="962"/>
                </a:lnTo>
                <a:lnTo>
                  <a:pt x="780" y="962"/>
                </a:lnTo>
                <a:lnTo>
                  <a:pt x="776" y="963"/>
                </a:lnTo>
                <a:lnTo>
                  <a:pt x="776" y="962"/>
                </a:lnTo>
                <a:lnTo>
                  <a:pt x="776" y="947"/>
                </a:lnTo>
                <a:lnTo>
                  <a:pt x="776" y="936"/>
                </a:lnTo>
                <a:lnTo>
                  <a:pt x="776" y="934"/>
                </a:lnTo>
                <a:lnTo>
                  <a:pt x="778" y="933"/>
                </a:lnTo>
                <a:lnTo>
                  <a:pt x="780" y="932"/>
                </a:lnTo>
                <a:lnTo>
                  <a:pt x="781" y="932"/>
                </a:lnTo>
                <a:lnTo>
                  <a:pt x="782" y="932"/>
                </a:lnTo>
                <a:lnTo>
                  <a:pt x="784" y="932"/>
                </a:lnTo>
                <a:lnTo>
                  <a:pt x="785" y="932"/>
                </a:lnTo>
                <a:lnTo>
                  <a:pt x="786" y="932"/>
                </a:lnTo>
                <a:lnTo>
                  <a:pt x="786" y="937"/>
                </a:lnTo>
                <a:lnTo>
                  <a:pt x="786" y="939"/>
                </a:lnTo>
                <a:lnTo>
                  <a:pt x="786" y="940"/>
                </a:lnTo>
                <a:lnTo>
                  <a:pt x="786" y="941"/>
                </a:lnTo>
                <a:lnTo>
                  <a:pt x="785" y="942"/>
                </a:lnTo>
                <a:lnTo>
                  <a:pt x="785" y="944"/>
                </a:lnTo>
                <a:lnTo>
                  <a:pt x="784" y="946"/>
                </a:lnTo>
                <a:lnTo>
                  <a:pt x="785" y="946"/>
                </a:lnTo>
                <a:lnTo>
                  <a:pt x="794" y="946"/>
                </a:lnTo>
                <a:lnTo>
                  <a:pt x="794" y="954"/>
                </a:lnTo>
                <a:lnTo>
                  <a:pt x="793" y="954"/>
                </a:lnTo>
                <a:lnTo>
                  <a:pt x="793" y="955"/>
                </a:lnTo>
                <a:lnTo>
                  <a:pt x="786" y="957"/>
                </a:lnTo>
                <a:lnTo>
                  <a:pt x="786" y="958"/>
                </a:lnTo>
                <a:lnTo>
                  <a:pt x="787" y="957"/>
                </a:lnTo>
                <a:lnTo>
                  <a:pt x="794" y="956"/>
                </a:lnTo>
                <a:lnTo>
                  <a:pt x="796" y="955"/>
                </a:lnTo>
                <a:lnTo>
                  <a:pt x="796" y="947"/>
                </a:lnTo>
                <a:lnTo>
                  <a:pt x="796" y="940"/>
                </a:lnTo>
                <a:lnTo>
                  <a:pt x="796" y="932"/>
                </a:lnTo>
                <a:lnTo>
                  <a:pt x="796" y="931"/>
                </a:lnTo>
                <a:lnTo>
                  <a:pt x="797" y="931"/>
                </a:lnTo>
                <a:lnTo>
                  <a:pt x="798" y="931"/>
                </a:lnTo>
                <a:lnTo>
                  <a:pt x="799" y="931"/>
                </a:lnTo>
                <a:lnTo>
                  <a:pt x="800" y="931"/>
                </a:lnTo>
                <a:lnTo>
                  <a:pt x="800" y="932"/>
                </a:lnTo>
                <a:lnTo>
                  <a:pt x="800" y="933"/>
                </a:lnTo>
                <a:lnTo>
                  <a:pt x="800" y="938"/>
                </a:lnTo>
                <a:lnTo>
                  <a:pt x="800" y="940"/>
                </a:lnTo>
                <a:lnTo>
                  <a:pt x="800" y="941"/>
                </a:lnTo>
                <a:lnTo>
                  <a:pt x="800" y="946"/>
                </a:lnTo>
                <a:lnTo>
                  <a:pt x="811" y="946"/>
                </a:lnTo>
                <a:lnTo>
                  <a:pt x="815" y="946"/>
                </a:lnTo>
                <a:lnTo>
                  <a:pt x="816" y="946"/>
                </a:lnTo>
                <a:lnTo>
                  <a:pt x="816" y="945"/>
                </a:lnTo>
                <a:lnTo>
                  <a:pt x="816" y="942"/>
                </a:lnTo>
                <a:lnTo>
                  <a:pt x="816" y="932"/>
                </a:lnTo>
                <a:lnTo>
                  <a:pt x="816" y="930"/>
                </a:lnTo>
                <a:lnTo>
                  <a:pt x="817" y="930"/>
                </a:lnTo>
                <a:lnTo>
                  <a:pt x="821" y="930"/>
                </a:lnTo>
                <a:lnTo>
                  <a:pt x="825" y="930"/>
                </a:lnTo>
                <a:lnTo>
                  <a:pt x="832" y="930"/>
                </a:lnTo>
                <a:lnTo>
                  <a:pt x="834" y="930"/>
                </a:lnTo>
                <a:lnTo>
                  <a:pt x="836" y="930"/>
                </a:lnTo>
                <a:lnTo>
                  <a:pt x="837" y="930"/>
                </a:lnTo>
                <a:lnTo>
                  <a:pt x="839" y="930"/>
                </a:lnTo>
                <a:lnTo>
                  <a:pt x="842" y="930"/>
                </a:lnTo>
                <a:lnTo>
                  <a:pt x="843" y="930"/>
                </a:lnTo>
                <a:lnTo>
                  <a:pt x="845" y="930"/>
                </a:lnTo>
                <a:lnTo>
                  <a:pt x="846" y="930"/>
                </a:lnTo>
                <a:lnTo>
                  <a:pt x="848" y="930"/>
                </a:lnTo>
                <a:lnTo>
                  <a:pt x="848" y="929"/>
                </a:lnTo>
                <a:lnTo>
                  <a:pt x="850" y="929"/>
                </a:lnTo>
                <a:lnTo>
                  <a:pt x="853" y="929"/>
                </a:lnTo>
                <a:lnTo>
                  <a:pt x="854" y="929"/>
                </a:lnTo>
                <a:lnTo>
                  <a:pt x="854" y="928"/>
                </a:lnTo>
                <a:lnTo>
                  <a:pt x="854" y="925"/>
                </a:lnTo>
                <a:lnTo>
                  <a:pt x="854" y="922"/>
                </a:lnTo>
                <a:lnTo>
                  <a:pt x="854" y="921"/>
                </a:lnTo>
                <a:lnTo>
                  <a:pt x="855" y="921"/>
                </a:lnTo>
                <a:lnTo>
                  <a:pt x="864" y="921"/>
                </a:lnTo>
                <a:lnTo>
                  <a:pt x="874" y="921"/>
                </a:lnTo>
                <a:lnTo>
                  <a:pt x="877" y="921"/>
                </a:lnTo>
                <a:lnTo>
                  <a:pt x="877" y="917"/>
                </a:lnTo>
                <a:lnTo>
                  <a:pt x="877" y="913"/>
                </a:lnTo>
                <a:lnTo>
                  <a:pt x="877" y="912"/>
                </a:lnTo>
                <a:lnTo>
                  <a:pt x="872" y="907"/>
                </a:lnTo>
                <a:lnTo>
                  <a:pt x="871" y="907"/>
                </a:lnTo>
                <a:lnTo>
                  <a:pt x="874" y="904"/>
                </a:lnTo>
                <a:lnTo>
                  <a:pt x="875" y="900"/>
                </a:lnTo>
                <a:lnTo>
                  <a:pt x="876" y="898"/>
                </a:lnTo>
                <a:lnTo>
                  <a:pt x="877" y="895"/>
                </a:lnTo>
                <a:lnTo>
                  <a:pt x="877" y="894"/>
                </a:lnTo>
                <a:lnTo>
                  <a:pt x="877" y="892"/>
                </a:lnTo>
                <a:lnTo>
                  <a:pt x="877" y="888"/>
                </a:lnTo>
                <a:lnTo>
                  <a:pt x="877" y="883"/>
                </a:lnTo>
                <a:lnTo>
                  <a:pt x="877" y="874"/>
                </a:lnTo>
                <a:lnTo>
                  <a:pt x="877" y="873"/>
                </a:lnTo>
                <a:lnTo>
                  <a:pt x="877" y="872"/>
                </a:lnTo>
                <a:lnTo>
                  <a:pt x="877" y="862"/>
                </a:lnTo>
                <a:lnTo>
                  <a:pt x="877" y="857"/>
                </a:lnTo>
                <a:lnTo>
                  <a:pt x="877" y="841"/>
                </a:lnTo>
                <a:lnTo>
                  <a:pt x="877" y="836"/>
                </a:lnTo>
                <a:lnTo>
                  <a:pt x="879" y="836"/>
                </a:lnTo>
                <a:lnTo>
                  <a:pt x="882" y="836"/>
                </a:lnTo>
                <a:lnTo>
                  <a:pt x="890" y="835"/>
                </a:lnTo>
                <a:lnTo>
                  <a:pt x="890" y="831"/>
                </a:lnTo>
                <a:lnTo>
                  <a:pt x="879" y="831"/>
                </a:lnTo>
                <a:lnTo>
                  <a:pt x="877" y="831"/>
                </a:lnTo>
                <a:lnTo>
                  <a:pt x="876" y="831"/>
                </a:lnTo>
                <a:lnTo>
                  <a:pt x="876" y="830"/>
                </a:lnTo>
                <a:lnTo>
                  <a:pt x="876" y="829"/>
                </a:lnTo>
                <a:lnTo>
                  <a:pt x="876" y="827"/>
                </a:lnTo>
                <a:lnTo>
                  <a:pt x="876" y="820"/>
                </a:lnTo>
                <a:lnTo>
                  <a:pt x="876" y="817"/>
                </a:lnTo>
                <a:lnTo>
                  <a:pt x="876" y="814"/>
                </a:lnTo>
                <a:lnTo>
                  <a:pt x="876" y="813"/>
                </a:lnTo>
                <a:lnTo>
                  <a:pt x="876" y="812"/>
                </a:lnTo>
                <a:lnTo>
                  <a:pt x="876" y="811"/>
                </a:lnTo>
                <a:lnTo>
                  <a:pt x="876" y="810"/>
                </a:lnTo>
                <a:lnTo>
                  <a:pt x="876" y="808"/>
                </a:lnTo>
                <a:lnTo>
                  <a:pt x="877" y="808"/>
                </a:lnTo>
                <a:lnTo>
                  <a:pt x="879" y="808"/>
                </a:lnTo>
                <a:lnTo>
                  <a:pt x="879" y="807"/>
                </a:lnTo>
                <a:lnTo>
                  <a:pt x="877" y="807"/>
                </a:lnTo>
                <a:lnTo>
                  <a:pt x="876" y="807"/>
                </a:lnTo>
                <a:lnTo>
                  <a:pt x="876" y="805"/>
                </a:lnTo>
                <a:lnTo>
                  <a:pt x="876" y="804"/>
                </a:lnTo>
                <a:lnTo>
                  <a:pt x="877" y="804"/>
                </a:lnTo>
                <a:lnTo>
                  <a:pt x="877" y="799"/>
                </a:lnTo>
                <a:lnTo>
                  <a:pt x="876" y="799"/>
                </a:lnTo>
                <a:lnTo>
                  <a:pt x="876" y="798"/>
                </a:lnTo>
                <a:lnTo>
                  <a:pt x="876" y="796"/>
                </a:lnTo>
                <a:lnTo>
                  <a:pt x="876" y="792"/>
                </a:lnTo>
                <a:lnTo>
                  <a:pt x="876" y="791"/>
                </a:lnTo>
                <a:lnTo>
                  <a:pt x="876" y="788"/>
                </a:lnTo>
                <a:lnTo>
                  <a:pt x="876" y="785"/>
                </a:lnTo>
                <a:lnTo>
                  <a:pt x="876" y="782"/>
                </a:lnTo>
                <a:lnTo>
                  <a:pt x="876" y="780"/>
                </a:lnTo>
                <a:lnTo>
                  <a:pt x="876" y="778"/>
                </a:lnTo>
                <a:lnTo>
                  <a:pt x="876" y="777"/>
                </a:lnTo>
                <a:lnTo>
                  <a:pt x="876" y="771"/>
                </a:lnTo>
                <a:lnTo>
                  <a:pt x="876" y="770"/>
                </a:lnTo>
                <a:lnTo>
                  <a:pt x="876" y="769"/>
                </a:lnTo>
                <a:lnTo>
                  <a:pt x="877" y="769"/>
                </a:lnTo>
                <a:lnTo>
                  <a:pt x="879" y="769"/>
                </a:lnTo>
                <a:lnTo>
                  <a:pt x="886" y="769"/>
                </a:lnTo>
                <a:lnTo>
                  <a:pt x="886" y="779"/>
                </a:lnTo>
                <a:lnTo>
                  <a:pt x="905" y="779"/>
                </a:lnTo>
                <a:lnTo>
                  <a:pt x="905" y="763"/>
                </a:lnTo>
                <a:lnTo>
                  <a:pt x="906" y="763"/>
                </a:lnTo>
                <a:lnTo>
                  <a:pt x="906" y="762"/>
                </a:lnTo>
                <a:lnTo>
                  <a:pt x="907" y="762"/>
                </a:lnTo>
                <a:lnTo>
                  <a:pt x="907" y="758"/>
                </a:lnTo>
                <a:lnTo>
                  <a:pt x="910" y="758"/>
                </a:lnTo>
                <a:lnTo>
                  <a:pt x="911" y="758"/>
                </a:lnTo>
                <a:lnTo>
                  <a:pt x="912" y="758"/>
                </a:lnTo>
                <a:lnTo>
                  <a:pt x="914" y="758"/>
                </a:lnTo>
                <a:lnTo>
                  <a:pt x="915" y="758"/>
                </a:lnTo>
                <a:lnTo>
                  <a:pt x="916" y="758"/>
                </a:lnTo>
                <a:lnTo>
                  <a:pt x="917" y="758"/>
                </a:lnTo>
                <a:lnTo>
                  <a:pt x="917" y="756"/>
                </a:lnTo>
                <a:lnTo>
                  <a:pt x="897" y="756"/>
                </a:lnTo>
                <a:lnTo>
                  <a:pt x="897" y="738"/>
                </a:lnTo>
                <a:lnTo>
                  <a:pt x="923" y="737"/>
                </a:lnTo>
                <a:lnTo>
                  <a:pt x="935" y="737"/>
                </a:lnTo>
                <a:lnTo>
                  <a:pt x="935" y="746"/>
                </a:lnTo>
                <a:lnTo>
                  <a:pt x="935" y="754"/>
                </a:lnTo>
                <a:lnTo>
                  <a:pt x="935" y="758"/>
                </a:lnTo>
                <a:lnTo>
                  <a:pt x="929" y="758"/>
                </a:lnTo>
                <a:lnTo>
                  <a:pt x="928" y="758"/>
                </a:lnTo>
                <a:lnTo>
                  <a:pt x="927" y="758"/>
                </a:lnTo>
                <a:lnTo>
                  <a:pt x="926" y="758"/>
                </a:lnTo>
                <a:lnTo>
                  <a:pt x="925" y="758"/>
                </a:lnTo>
                <a:lnTo>
                  <a:pt x="925" y="769"/>
                </a:lnTo>
                <a:lnTo>
                  <a:pt x="923" y="769"/>
                </a:lnTo>
                <a:lnTo>
                  <a:pt x="923" y="770"/>
                </a:lnTo>
                <a:lnTo>
                  <a:pt x="923" y="775"/>
                </a:lnTo>
                <a:lnTo>
                  <a:pt x="923" y="779"/>
                </a:lnTo>
                <a:lnTo>
                  <a:pt x="925" y="779"/>
                </a:lnTo>
                <a:lnTo>
                  <a:pt x="938" y="779"/>
                </a:lnTo>
                <a:lnTo>
                  <a:pt x="966" y="779"/>
                </a:lnTo>
                <a:lnTo>
                  <a:pt x="966" y="760"/>
                </a:lnTo>
                <a:lnTo>
                  <a:pt x="966" y="757"/>
                </a:lnTo>
                <a:lnTo>
                  <a:pt x="967" y="757"/>
                </a:lnTo>
                <a:lnTo>
                  <a:pt x="968" y="757"/>
                </a:lnTo>
                <a:lnTo>
                  <a:pt x="972" y="758"/>
                </a:lnTo>
                <a:lnTo>
                  <a:pt x="974" y="758"/>
                </a:lnTo>
                <a:lnTo>
                  <a:pt x="975" y="758"/>
                </a:lnTo>
                <a:lnTo>
                  <a:pt x="976" y="758"/>
                </a:lnTo>
                <a:lnTo>
                  <a:pt x="977" y="757"/>
                </a:lnTo>
                <a:lnTo>
                  <a:pt x="978" y="757"/>
                </a:lnTo>
                <a:lnTo>
                  <a:pt x="978" y="732"/>
                </a:lnTo>
                <a:lnTo>
                  <a:pt x="978" y="722"/>
                </a:lnTo>
                <a:lnTo>
                  <a:pt x="978" y="719"/>
                </a:lnTo>
                <a:lnTo>
                  <a:pt x="978" y="716"/>
                </a:lnTo>
                <a:lnTo>
                  <a:pt x="977" y="716"/>
                </a:lnTo>
                <a:lnTo>
                  <a:pt x="958" y="716"/>
                </a:lnTo>
                <a:lnTo>
                  <a:pt x="958" y="713"/>
                </a:lnTo>
                <a:lnTo>
                  <a:pt x="958" y="706"/>
                </a:lnTo>
                <a:lnTo>
                  <a:pt x="958" y="696"/>
                </a:lnTo>
                <a:lnTo>
                  <a:pt x="958" y="690"/>
                </a:lnTo>
                <a:lnTo>
                  <a:pt x="958" y="689"/>
                </a:lnTo>
                <a:lnTo>
                  <a:pt x="958" y="686"/>
                </a:lnTo>
                <a:lnTo>
                  <a:pt x="958" y="682"/>
                </a:lnTo>
                <a:lnTo>
                  <a:pt x="959" y="680"/>
                </a:lnTo>
                <a:lnTo>
                  <a:pt x="958" y="680"/>
                </a:lnTo>
                <a:lnTo>
                  <a:pt x="958" y="679"/>
                </a:lnTo>
                <a:lnTo>
                  <a:pt x="958" y="678"/>
                </a:lnTo>
                <a:lnTo>
                  <a:pt x="958" y="675"/>
                </a:lnTo>
                <a:lnTo>
                  <a:pt x="958" y="674"/>
                </a:lnTo>
                <a:lnTo>
                  <a:pt x="958" y="673"/>
                </a:lnTo>
                <a:lnTo>
                  <a:pt x="958" y="670"/>
                </a:lnTo>
                <a:lnTo>
                  <a:pt x="958" y="669"/>
                </a:lnTo>
                <a:lnTo>
                  <a:pt x="958" y="668"/>
                </a:lnTo>
                <a:lnTo>
                  <a:pt x="958" y="666"/>
                </a:lnTo>
                <a:lnTo>
                  <a:pt x="958" y="665"/>
                </a:lnTo>
                <a:lnTo>
                  <a:pt x="940" y="665"/>
                </a:lnTo>
                <a:lnTo>
                  <a:pt x="940" y="652"/>
                </a:lnTo>
                <a:lnTo>
                  <a:pt x="940" y="647"/>
                </a:lnTo>
                <a:lnTo>
                  <a:pt x="940" y="645"/>
                </a:lnTo>
                <a:lnTo>
                  <a:pt x="940" y="644"/>
                </a:lnTo>
                <a:lnTo>
                  <a:pt x="937" y="644"/>
                </a:lnTo>
                <a:lnTo>
                  <a:pt x="937" y="627"/>
                </a:lnTo>
                <a:lnTo>
                  <a:pt x="937" y="623"/>
                </a:lnTo>
                <a:lnTo>
                  <a:pt x="937" y="613"/>
                </a:lnTo>
                <a:lnTo>
                  <a:pt x="936" y="613"/>
                </a:lnTo>
                <a:lnTo>
                  <a:pt x="935" y="613"/>
                </a:lnTo>
                <a:lnTo>
                  <a:pt x="933" y="613"/>
                </a:lnTo>
                <a:lnTo>
                  <a:pt x="932" y="613"/>
                </a:lnTo>
                <a:lnTo>
                  <a:pt x="931" y="613"/>
                </a:lnTo>
                <a:lnTo>
                  <a:pt x="929" y="613"/>
                </a:lnTo>
                <a:lnTo>
                  <a:pt x="927" y="613"/>
                </a:lnTo>
                <a:lnTo>
                  <a:pt x="925" y="613"/>
                </a:lnTo>
                <a:lnTo>
                  <a:pt x="920" y="613"/>
                </a:lnTo>
                <a:lnTo>
                  <a:pt x="919" y="613"/>
                </a:lnTo>
                <a:lnTo>
                  <a:pt x="918" y="613"/>
                </a:lnTo>
                <a:lnTo>
                  <a:pt x="916" y="613"/>
                </a:lnTo>
                <a:lnTo>
                  <a:pt x="915" y="613"/>
                </a:lnTo>
                <a:lnTo>
                  <a:pt x="912" y="613"/>
                </a:lnTo>
                <a:lnTo>
                  <a:pt x="911" y="613"/>
                </a:lnTo>
                <a:lnTo>
                  <a:pt x="909" y="613"/>
                </a:lnTo>
                <a:lnTo>
                  <a:pt x="907" y="613"/>
                </a:lnTo>
                <a:lnTo>
                  <a:pt x="906" y="613"/>
                </a:lnTo>
                <a:lnTo>
                  <a:pt x="903" y="613"/>
                </a:lnTo>
                <a:lnTo>
                  <a:pt x="899" y="614"/>
                </a:lnTo>
                <a:lnTo>
                  <a:pt x="897" y="614"/>
                </a:lnTo>
                <a:lnTo>
                  <a:pt x="895" y="614"/>
                </a:lnTo>
                <a:lnTo>
                  <a:pt x="894" y="614"/>
                </a:lnTo>
                <a:lnTo>
                  <a:pt x="893" y="614"/>
                </a:lnTo>
                <a:lnTo>
                  <a:pt x="892" y="614"/>
                </a:lnTo>
                <a:lnTo>
                  <a:pt x="888" y="614"/>
                </a:lnTo>
                <a:lnTo>
                  <a:pt x="886" y="614"/>
                </a:lnTo>
                <a:lnTo>
                  <a:pt x="885" y="614"/>
                </a:lnTo>
                <a:lnTo>
                  <a:pt x="882" y="614"/>
                </a:lnTo>
                <a:lnTo>
                  <a:pt x="881" y="614"/>
                </a:lnTo>
                <a:lnTo>
                  <a:pt x="880" y="614"/>
                </a:lnTo>
                <a:lnTo>
                  <a:pt x="877" y="614"/>
                </a:lnTo>
                <a:lnTo>
                  <a:pt x="876" y="614"/>
                </a:lnTo>
                <a:lnTo>
                  <a:pt x="875" y="614"/>
                </a:lnTo>
                <a:lnTo>
                  <a:pt x="875" y="610"/>
                </a:lnTo>
                <a:lnTo>
                  <a:pt x="875" y="608"/>
                </a:lnTo>
                <a:lnTo>
                  <a:pt x="875" y="605"/>
                </a:lnTo>
                <a:lnTo>
                  <a:pt x="875" y="604"/>
                </a:lnTo>
                <a:lnTo>
                  <a:pt x="875" y="603"/>
                </a:lnTo>
                <a:lnTo>
                  <a:pt x="867" y="603"/>
                </a:lnTo>
                <a:lnTo>
                  <a:pt x="866" y="603"/>
                </a:lnTo>
                <a:lnTo>
                  <a:pt x="866" y="595"/>
                </a:lnTo>
                <a:lnTo>
                  <a:pt x="866" y="594"/>
                </a:lnTo>
                <a:lnTo>
                  <a:pt x="866" y="591"/>
                </a:lnTo>
                <a:lnTo>
                  <a:pt x="866" y="588"/>
                </a:lnTo>
                <a:lnTo>
                  <a:pt x="866" y="587"/>
                </a:lnTo>
                <a:lnTo>
                  <a:pt x="866" y="585"/>
                </a:lnTo>
                <a:lnTo>
                  <a:pt x="866" y="584"/>
                </a:lnTo>
                <a:lnTo>
                  <a:pt x="866" y="581"/>
                </a:lnTo>
                <a:lnTo>
                  <a:pt x="864" y="582"/>
                </a:lnTo>
                <a:lnTo>
                  <a:pt x="857" y="582"/>
                </a:lnTo>
                <a:lnTo>
                  <a:pt x="855" y="582"/>
                </a:lnTo>
                <a:lnTo>
                  <a:pt x="855" y="581"/>
                </a:lnTo>
                <a:lnTo>
                  <a:pt x="855" y="576"/>
                </a:lnTo>
                <a:lnTo>
                  <a:pt x="857" y="576"/>
                </a:lnTo>
                <a:lnTo>
                  <a:pt x="865" y="576"/>
                </a:lnTo>
                <a:lnTo>
                  <a:pt x="864" y="573"/>
                </a:lnTo>
                <a:lnTo>
                  <a:pt x="860" y="573"/>
                </a:lnTo>
                <a:lnTo>
                  <a:pt x="858" y="573"/>
                </a:lnTo>
                <a:lnTo>
                  <a:pt x="857" y="573"/>
                </a:lnTo>
                <a:lnTo>
                  <a:pt x="855" y="573"/>
                </a:lnTo>
                <a:lnTo>
                  <a:pt x="853" y="573"/>
                </a:lnTo>
                <a:lnTo>
                  <a:pt x="851" y="573"/>
                </a:lnTo>
                <a:lnTo>
                  <a:pt x="850" y="573"/>
                </a:lnTo>
                <a:lnTo>
                  <a:pt x="850" y="584"/>
                </a:lnTo>
                <a:lnTo>
                  <a:pt x="848" y="584"/>
                </a:lnTo>
                <a:lnTo>
                  <a:pt x="846" y="584"/>
                </a:lnTo>
                <a:lnTo>
                  <a:pt x="845" y="584"/>
                </a:lnTo>
                <a:lnTo>
                  <a:pt x="845" y="574"/>
                </a:lnTo>
                <a:lnTo>
                  <a:pt x="845" y="573"/>
                </a:lnTo>
                <a:lnTo>
                  <a:pt x="842" y="573"/>
                </a:lnTo>
                <a:lnTo>
                  <a:pt x="841" y="573"/>
                </a:lnTo>
                <a:lnTo>
                  <a:pt x="838" y="573"/>
                </a:lnTo>
                <a:lnTo>
                  <a:pt x="837" y="573"/>
                </a:lnTo>
                <a:lnTo>
                  <a:pt x="836" y="573"/>
                </a:lnTo>
                <a:lnTo>
                  <a:pt x="834" y="573"/>
                </a:lnTo>
                <a:lnTo>
                  <a:pt x="834" y="572"/>
                </a:lnTo>
                <a:lnTo>
                  <a:pt x="834" y="568"/>
                </a:lnTo>
                <a:lnTo>
                  <a:pt x="834" y="566"/>
                </a:lnTo>
                <a:lnTo>
                  <a:pt x="834" y="565"/>
                </a:lnTo>
                <a:lnTo>
                  <a:pt x="834" y="562"/>
                </a:lnTo>
                <a:lnTo>
                  <a:pt x="834" y="561"/>
                </a:lnTo>
                <a:lnTo>
                  <a:pt x="834" y="557"/>
                </a:lnTo>
                <a:lnTo>
                  <a:pt x="834" y="556"/>
                </a:lnTo>
                <a:lnTo>
                  <a:pt x="834" y="553"/>
                </a:lnTo>
                <a:lnTo>
                  <a:pt x="834" y="552"/>
                </a:lnTo>
                <a:lnTo>
                  <a:pt x="834" y="548"/>
                </a:lnTo>
                <a:lnTo>
                  <a:pt x="834" y="547"/>
                </a:lnTo>
                <a:lnTo>
                  <a:pt x="834" y="546"/>
                </a:lnTo>
                <a:lnTo>
                  <a:pt x="834" y="545"/>
                </a:lnTo>
                <a:lnTo>
                  <a:pt x="834" y="544"/>
                </a:lnTo>
                <a:lnTo>
                  <a:pt x="836" y="544"/>
                </a:lnTo>
                <a:lnTo>
                  <a:pt x="854" y="544"/>
                </a:lnTo>
                <a:lnTo>
                  <a:pt x="855" y="544"/>
                </a:lnTo>
                <a:lnTo>
                  <a:pt x="855" y="543"/>
                </a:lnTo>
                <a:lnTo>
                  <a:pt x="855" y="540"/>
                </a:lnTo>
                <a:lnTo>
                  <a:pt x="855" y="539"/>
                </a:lnTo>
                <a:lnTo>
                  <a:pt x="855" y="538"/>
                </a:lnTo>
                <a:lnTo>
                  <a:pt x="855" y="537"/>
                </a:lnTo>
                <a:lnTo>
                  <a:pt x="855" y="536"/>
                </a:lnTo>
                <a:lnTo>
                  <a:pt x="855" y="535"/>
                </a:lnTo>
                <a:lnTo>
                  <a:pt x="855" y="534"/>
                </a:lnTo>
                <a:lnTo>
                  <a:pt x="855" y="532"/>
                </a:lnTo>
                <a:lnTo>
                  <a:pt x="855" y="531"/>
                </a:lnTo>
                <a:lnTo>
                  <a:pt x="855" y="530"/>
                </a:lnTo>
                <a:lnTo>
                  <a:pt x="855" y="529"/>
                </a:lnTo>
                <a:lnTo>
                  <a:pt x="855" y="528"/>
                </a:lnTo>
                <a:lnTo>
                  <a:pt x="855" y="527"/>
                </a:lnTo>
                <a:lnTo>
                  <a:pt x="855" y="526"/>
                </a:lnTo>
                <a:lnTo>
                  <a:pt x="855" y="524"/>
                </a:lnTo>
                <a:lnTo>
                  <a:pt x="853" y="524"/>
                </a:lnTo>
                <a:lnTo>
                  <a:pt x="848" y="524"/>
                </a:lnTo>
                <a:lnTo>
                  <a:pt x="847" y="524"/>
                </a:lnTo>
                <a:lnTo>
                  <a:pt x="841" y="524"/>
                </a:lnTo>
                <a:lnTo>
                  <a:pt x="837" y="524"/>
                </a:lnTo>
                <a:lnTo>
                  <a:pt x="834" y="524"/>
                </a:lnTo>
                <a:lnTo>
                  <a:pt x="834" y="523"/>
                </a:lnTo>
                <a:lnTo>
                  <a:pt x="834" y="521"/>
                </a:lnTo>
                <a:lnTo>
                  <a:pt x="833" y="521"/>
                </a:lnTo>
                <a:lnTo>
                  <a:pt x="832" y="521"/>
                </a:lnTo>
                <a:lnTo>
                  <a:pt x="832" y="520"/>
                </a:lnTo>
                <a:lnTo>
                  <a:pt x="832" y="519"/>
                </a:lnTo>
                <a:lnTo>
                  <a:pt x="833" y="519"/>
                </a:lnTo>
                <a:lnTo>
                  <a:pt x="834" y="519"/>
                </a:lnTo>
                <a:lnTo>
                  <a:pt x="834" y="514"/>
                </a:lnTo>
                <a:lnTo>
                  <a:pt x="834" y="513"/>
                </a:lnTo>
                <a:lnTo>
                  <a:pt x="834" y="512"/>
                </a:lnTo>
                <a:lnTo>
                  <a:pt x="832" y="512"/>
                </a:lnTo>
                <a:lnTo>
                  <a:pt x="831" y="512"/>
                </a:lnTo>
                <a:lnTo>
                  <a:pt x="831" y="513"/>
                </a:lnTo>
                <a:lnTo>
                  <a:pt x="831" y="514"/>
                </a:lnTo>
                <a:lnTo>
                  <a:pt x="830" y="514"/>
                </a:lnTo>
                <a:lnTo>
                  <a:pt x="830" y="513"/>
                </a:lnTo>
                <a:lnTo>
                  <a:pt x="829" y="513"/>
                </a:lnTo>
                <a:lnTo>
                  <a:pt x="828" y="513"/>
                </a:lnTo>
                <a:lnTo>
                  <a:pt x="828" y="514"/>
                </a:lnTo>
                <a:lnTo>
                  <a:pt x="828" y="521"/>
                </a:lnTo>
                <a:lnTo>
                  <a:pt x="824" y="521"/>
                </a:lnTo>
                <a:lnTo>
                  <a:pt x="824" y="520"/>
                </a:lnTo>
                <a:lnTo>
                  <a:pt x="824" y="518"/>
                </a:lnTo>
                <a:lnTo>
                  <a:pt x="824" y="516"/>
                </a:lnTo>
                <a:lnTo>
                  <a:pt x="822" y="516"/>
                </a:lnTo>
                <a:lnTo>
                  <a:pt x="822" y="515"/>
                </a:lnTo>
                <a:lnTo>
                  <a:pt x="820" y="515"/>
                </a:lnTo>
                <a:lnTo>
                  <a:pt x="815" y="515"/>
                </a:lnTo>
                <a:lnTo>
                  <a:pt x="814" y="515"/>
                </a:lnTo>
                <a:lnTo>
                  <a:pt x="814" y="516"/>
                </a:lnTo>
                <a:lnTo>
                  <a:pt x="814" y="518"/>
                </a:lnTo>
                <a:lnTo>
                  <a:pt x="814" y="520"/>
                </a:lnTo>
                <a:lnTo>
                  <a:pt x="814" y="521"/>
                </a:lnTo>
                <a:lnTo>
                  <a:pt x="814" y="523"/>
                </a:lnTo>
                <a:lnTo>
                  <a:pt x="814" y="524"/>
                </a:lnTo>
                <a:lnTo>
                  <a:pt x="814" y="526"/>
                </a:lnTo>
                <a:lnTo>
                  <a:pt x="814" y="528"/>
                </a:lnTo>
                <a:lnTo>
                  <a:pt x="814" y="529"/>
                </a:lnTo>
                <a:lnTo>
                  <a:pt x="814" y="530"/>
                </a:lnTo>
                <a:lnTo>
                  <a:pt x="814" y="532"/>
                </a:lnTo>
                <a:lnTo>
                  <a:pt x="814" y="534"/>
                </a:lnTo>
                <a:lnTo>
                  <a:pt x="814" y="535"/>
                </a:lnTo>
                <a:lnTo>
                  <a:pt x="814" y="537"/>
                </a:lnTo>
                <a:lnTo>
                  <a:pt x="814" y="538"/>
                </a:lnTo>
                <a:lnTo>
                  <a:pt x="814" y="540"/>
                </a:lnTo>
                <a:lnTo>
                  <a:pt x="813" y="540"/>
                </a:lnTo>
                <a:lnTo>
                  <a:pt x="797" y="540"/>
                </a:lnTo>
                <a:lnTo>
                  <a:pt x="797" y="547"/>
                </a:lnTo>
                <a:lnTo>
                  <a:pt x="794" y="547"/>
                </a:lnTo>
                <a:lnTo>
                  <a:pt x="794" y="546"/>
                </a:lnTo>
                <a:lnTo>
                  <a:pt x="794" y="541"/>
                </a:lnTo>
                <a:lnTo>
                  <a:pt x="794" y="540"/>
                </a:lnTo>
                <a:lnTo>
                  <a:pt x="794" y="539"/>
                </a:lnTo>
                <a:lnTo>
                  <a:pt x="795" y="539"/>
                </a:lnTo>
                <a:lnTo>
                  <a:pt x="794" y="538"/>
                </a:lnTo>
                <a:lnTo>
                  <a:pt x="794" y="537"/>
                </a:lnTo>
                <a:lnTo>
                  <a:pt x="794" y="534"/>
                </a:lnTo>
                <a:lnTo>
                  <a:pt x="794" y="532"/>
                </a:lnTo>
                <a:lnTo>
                  <a:pt x="794" y="531"/>
                </a:lnTo>
                <a:lnTo>
                  <a:pt x="794" y="530"/>
                </a:lnTo>
                <a:lnTo>
                  <a:pt x="794" y="529"/>
                </a:lnTo>
                <a:lnTo>
                  <a:pt x="794" y="528"/>
                </a:lnTo>
                <a:lnTo>
                  <a:pt x="794" y="522"/>
                </a:lnTo>
                <a:lnTo>
                  <a:pt x="794" y="523"/>
                </a:lnTo>
                <a:lnTo>
                  <a:pt x="793" y="523"/>
                </a:lnTo>
                <a:lnTo>
                  <a:pt x="794" y="528"/>
                </a:lnTo>
                <a:lnTo>
                  <a:pt x="794" y="529"/>
                </a:lnTo>
                <a:lnTo>
                  <a:pt x="794" y="530"/>
                </a:lnTo>
                <a:lnTo>
                  <a:pt x="794" y="531"/>
                </a:lnTo>
                <a:lnTo>
                  <a:pt x="793" y="531"/>
                </a:lnTo>
                <a:lnTo>
                  <a:pt x="791" y="531"/>
                </a:lnTo>
                <a:lnTo>
                  <a:pt x="790" y="531"/>
                </a:lnTo>
                <a:lnTo>
                  <a:pt x="788" y="531"/>
                </a:lnTo>
                <a:lnTo>
                  <a:pt x="787" y="531"/>
                </a:lnTo>
                <a:lnTo>
                  <a:pt x="781" y="531"/>
                </a:lnTo>
                <a:lnTo>
                  <a:pt x="781" y="530"/>
                </a:lnTo>
                <a:lnTo>
                  <a:pt x="781" y="519"/>
                </a:lnTo>
                <a:lnTo>
                  <a:pt x="781" y="516"/>
                </a:lnTo>
                <a:lnTo>
                  <a:pt x="780" y="516"/>
                </a:lnTo>
                <a:lnTo>
                  <a:pt x="778" y="518"/>
                </a:lnTo>
                <a:lnTo>
                  <a:pt x="778" y="516"/>
                </a:lnTo>
                <a:lnTo>
                  <a:pt x="776" y="516"/>
                </a:lnTo>
                <a:lnTo>
                  <a:pt x="773" y="516"/>
                </a:lnTo>
                <a:lnTo>
                  <a:pt x="773" y="512"/>
                </a:lnTo>
                <a:lnTo>
                  <a:pt x="774" y="512"/>
                </a:lnTo>
                <a:lnTo>
                  <a:pt x="776" y="512"/>
                </a:lnTo>
                <a:lnTo>
                  <a:pt x="777" y="512"/>
                </a:lnTo>
                <a:lnTo>
                  <a:pt x="778" y="512"/>
                </a:lnTo>
                <a:lnTo>
                  <a:pt x="779" y="512"/>
                </a:lnTo>
                <a:lnTo>
                  <a:pt x="780" y="512"/>
                </a:lnTo>
                <a:lnTo>
                  <a:pt x="781" y="512"/>
                </a:lnTo>
                <a:lnTo>
                  <a:pt x="784" y="512"/>
                </a:lnTo>
                <a:lnTo>
                  <a:pt x="785" y="511"/>
                </a:lnTo>
                <a:lnTo>
                  <a:pt x="787" y="511"/>
                </a:lnTo>
                <a:lnTo>
                  <a:pt x="788" y="511"/>
                </a:lnTo>
                <a:lnTo>
                  <a:pt x="790" y="511"/>
                </a:lnTo>
                <a:lnTo>
                  <a:pt x="790" y="510"/>
                </a:lnTo>
                <a:lnTo>
                  <a:pt x="790" y="505"/>
                </a:lnTo>
                <a:lnTo>
                  <a:pt x="793" y="505"/>
                </a:lnTo>
                <a:lnTo>
                  <a:pt x="794" y="505"/>
                </a:lnTo>
                <a:lnTo>
                  <a:pt x="794" y="507"/>
                </a:lnTo>
                <a:lnTo>
                  <a:pt x="794" y="511"/>
                </a:lnTo>
                <a:lnTo>
                  <a:pt x="796" y="511"/>
                </a:lnTo>
                <a:lnTo>
                  <a:pt x="797" y="511"/>
                </a:lnTo>
                <a:lnTo>
                  <a:pt x="798" y="511"/>
                </a:lnTo>
                <a:lnTo>
                  <a:pt x="799" y="511"/>
                </a:lnTo>
                <a:lnTo>
                  <a:pt x="800" y="511"/>
                </a:lnTo>
                <a:lnTo>
                  <a:pt x="802" y="511"/>
                </a:lnTo>
                <a:lnTo>
                  <a:pt x="804" y="511"/>
                </a:lnTo>
                <a:lnTo>
                  <a:pt x="805" y="511"/>
                </a:lnTo>
                <a:lnTo>
                  <a:pt x="807" y="511"/>
                </a:lnTo>
                <a:lnTo>
                  <a:pt x="808" y="511"/>
                </a:lnTo>
                <a:lnTo>
                  <a:pt x="810" y="511"/>
                </a:lnTo>
                <a:lnTo>
                  <a:pt x="811" y="511"/>
                </a:lnTo>
                <a:lnTo>
                  <a:pt x="811" y="512"/>
                </a:lnTo>
                <a:lnTo>
                  <a:pt x="811" y="513"/>
                </a:lnTo>
                <a:lnTo>
                  <a:pt x="811" y="514"/>
                </a:lnTo>
                <a:lnTo>
                  <a:pt x="813" y="514"/>
                </a:lnTo>
                <a:lnTo>
                  <a:pt x="813" y="513"/>
                </a:lnTo>
                <a:lnTo>
                  <a:pt x="813" y="512"/>
                </a:lnTo>
                <a:lnTo>
                  <a:pt x="813" y="511"/>
                </a:lnTo>
                <a:lnTo>
                  <a:pt x="811" y="511"/>
                </a:lnTo>
                <a:lnTo>
                  <a:pt x="811" y="509"/>
                </a:lnTo>
                <a:lnTo>
                  <a:pt x="811" y="506"/>
                </a:lnTo>
                <a:lnTo>
                  <a:pt x="811" y="505"/>
                </a:lnTo>
                <a:lnTo>
                  <a:pt x="811" y="501"/>
                </a:lnTo>
                <a:lnTo>
                  <a:pt x="806" y="501"/>
                </a:lnTo>
                <a:lnTo>
                  <a:pt x="806" y="504"/>
                </a:lnTo>
                <a:lnTo>
                  <a:pt x="808" y="504"/>
                </a:lnTo>
                <a:lnTo>
                  <a:pt x="808" y="505"/>
                </a:lnTo>
                <a:lnTo>
                  <a:pt x="808" y="506"/>
                </a:lnTo>
                <a:lnTo>
                  <a:pt x="808" y="507"/>
                </a:lnTo>
                <a:lnTo>
                  <a:pt x="808" y="510"/>
                </a:lnTo>
                <a:lnTo>
                  <a:pt x="808" y="511"/>
                </a:lnTo>
                <a:lnTo>
                  <a:pt x="804" y="511"/>
                </a:lnTo>
                <a:lnTo>
                  <a:pt x="802" y="511"/>
                </a:lnTo>
                <a:lnTo>
                  <a:pt x="800" y="511"/>
                </a:lnTo>
                <a:lnTo>
                  <a:pt x="800" y="507"/>
                </a:lnTo>
                <a:lnTo>
                  <a:pt x="798" y="507"/>
                </a:lnTo>
                <a:lnTo>
                  <a:pt x="798" y="501"/>
                </a:lnTo>
                <a:lnTo>
                  <a:pt x="796" y="501"/>
                </a:lnTo>
                <a:lnTo>
                  <a:pt x="794" y="501"/>
                </a:lnTo>
                <a:lnTo>
                  <a:pt x="790" y="501"/>
                </a:lnTo>
                <a:lnTo>
                  <a:pt x="788" y="501"/>
                </a:lnTo>
                <a:lnTo>
                  <a:pt x="779" y="501"/>
                </a:lnTo>
                <a:lnTo>
                  <a:pt x="778" y="501"/>
                </a:lnTo>
                <a:lnTo>
                  <a:pt x="772" y="501"/>
                </a:lnTo>
                <a:lnTo>
                  <a:pt x="772" y="499"/>
                </a:lnTo>
                <a:lnTo>
                  <a:pt x="772" y="498"/>
                </a:lnTo>
                <a:lnTo>
                  <a:pt x="772" y="497"/>
                </a:lnTo>
                <a:lnTo>
                  <a:pt x="772" y="496"/>
                </a:lnTo>
                <a:lnTo>
                  <a:pt x="772" y="494"/>
                </a:lnTo>
                <a:lnTo>
                  <a:pt x="771" y="494"/>
                </a:lnTo>
                <a:lnTo>
                  <a:pt x="770" y="494"/>
                </a:lnTo>
                <a:lnTo>
                  <a:pt x="770" y="493"/>
                </a:lnTo>
                <a:lnTo>
                  <a:pt x="770" y="490"/>
                </a:lnTo>
                <a:lnTo>
                  <a:pt x="769" y="490"/>
                </a:lnTo>
                <a:lnTo>
                  <a:pt x="768" y="490"/>
                </a:lnTo>
                <a:lnTo>
                  <a:pt x="767" y="490"/>
                </a:lnTo>
                <a:lnTo>
                  <a:pt x="763" y="490"/>
                </a:lnTo>
                <a:lnTo>
                  <a:pt x="762" y="490"/>
                </a:lnTo>
                <a:lnTo>
                  <a:pt x="759" y="490"/>
                </a:lnTo>
                <a:lnTo>
                  <a:pt x="758" y="490"/>
                </a:lnTo>
                <a:lnTo>
                  <a:pt x="758" y="492"/>
                </a:lnTo>
                <a:lnTo>
                  <a:pt x="756" y="492"/>
                </a:lnTo>
                <a:lnTo>
                  <a:pt x="754" y="492"/>
                </a:lnTo>
                <a:lnTo>
                  <a:pt x="753" y="492"/>
                </a:lnTo>
                <a:lnTo>
                  <a:pt x="753" y="493"/>
                </a:lnTo>
                <a:lnTo>
                  <a:pt x="753" y="495"/>
                </a:lnTo>
                <a:lnTo>
                  <a:pt x="753" y="496"/>
                </a:lnTo>
                <a:lnTo>
                  <a:pt x="753" y="497"/>
                </a:lnTo>
                <a:lnTo>
                  <a:pt x="753" y="498"/>
                </a:lnTo>
                <a:lnTo>
                  <a:pt x="754" y="498"/>
                </a:lnTo>
                <a:lnTo>
                  <a:pt x="755" y="498"/>
                </a:lnTo>
                <a:lnTo>
                  <a:pt x="755" y="499"/>
                </a:lnTo>
                <a:lnTo>
                  <a:pt x="753" y="499"/>
                </a:lnTo>
                <a:lnTo>
                  <a:pt x="753" y="501"/>
                </a:lnTo>
                <a:lnTo>
                  <a:pt x="753" y="502"/>
                </a:lnTo>
                <a:lnTo>
                  <a:pt x="752" y="502"/>
                </a:lnTo>
                <a:lnTo>
                  <a:pt x="752" y="503"/>
                </a:lnTo>
                <a:lnTo>
                  <a:pt x="752" y="505"/>
                </a:lnTo>
                <a:lnTo>
                  <a:pt x="753" y="510"/>
                </a:lnTo>
                <a:lnTo>
                  <a:pt x="753" y="511"/>
                </a:lnTo>
                <a:lnTo>
                  <a:pt x="753" y="512"/>
                </a:lnTo>
                <a:lnTo>
                  <a:pt x="754" y="512"/>
                </a:lnTo>
                <a:lnTo>
                  <a:pt x="754" y="513"/>
                </a:lnTo>
                <a:lnTo>
                  <a:pt x="755" y="513"/>
                </a:lnTo>
                <a:lnTo>
                  <a:pt x="755" y="514"/>
                </a:lnTo>
                <a:lnTo>
                  <a:pt x="755" y="518"/>
                </a:lnTo>
                <a:lnTo>
                  <a:pt x="753" y="518"/>
                </a:lnTo>
                <a:lnTo>
                  <a:pt x="753" y="519"/>
                </a:lnTo>
                <a:lnTo>
                  <a:pt x="753" y="520"/>
                </a:lnTo>
                <a:lnTo>
                  <a:pt x="753" y="521"/>
                </a:lnTo>
                <a:lnTo>
                  <a:pt x="752" y="521"/>
                </a:lnTo>
                <a:lnTo>
                  <a:pt x="752" y="522"/>
                </a:lnTo>
                <a:lnTo>
                  <a:pt x="751" y="522"/>
                </a:lnTo>
                <a:lnTo>
                  <a:pt x="744" y="522"/>
                </a:lnTo>
                <a:lnTo>
                  <a:pt x="742" y="522"/>
                </a:lnTo>
                <a:lnTo>
                  <a:pt x="743" y="518"/>
                </a:lnTo>
                <a:lnTo>
                  <a:pt x="742" y="516"/>
                </a:lnTo>
                <a:lnTo>
                  <a:pt x="742" y="514"/>
                </a:lnTo>
                <a:lnTo>
                  <a:pt x="739" y="514"/>
                </a:lnTo>
                <a:lnTo>
                  <a:pt x="737" y="514"/>
                </a:lnTo>
                <a:lnTo>
                  <a:pt x="735" y="514"/>
                </a:lnTo>
                <a:lnTo>
                  <a:pt x="733" y="514"/>
                </a:lnTo>
                <a:lnTo>
                  <a:pt x="731" y="514"/>
                </a:lnTo>
                <a:lnTo>
                  <a:pt x="731" y="515"/>
                </a:lnTo>
                <a:lnTo>
                  <a:pt x="731" y="516"/>
                </a:lnTo>
                <a:lnTo>
                  <a:pt x="731" y="518"/>
                </a:lnTo>
                <a:lnTo>
                  <a:pt x="731" y="519"/>
                </a:lnTo>
                <a:lnTo>
                  <a:pt x="731" y="520"/>
                </a:lnTo>
                <a:lnTo>
                  <a:pt x="731" y="522"/>
                </a:lnTo>
                <a:lnTo>
                  <a:pt x="731" y="524"/>
                </a:lnTo>
                <a:lnTo>
                  <a:pt x="731" y="528"/>
                </a:lnTo>
                <a:lnTo>
                  <a:pt x="731" y="532"/>
                </a:lnTo>
                <a:lnTo>
                  <a:pt x="741" y="532"/>
                </a:lnTo>
                <a:lnTo>
                  <a:pt x="742" y="532"/>
                </a:lnTo>
                <a:lnTo>
                  <a:pt x="743" y="534"/>
                </a:lnTo>
                <a:lnTo>
                  <a:pt x="743" y="535"/>
                </a:lnTo>
                <a:lnTo>
                  <a:pt x="743" y="537"/>
                </a:lnTo>
                <a:lnTo>
                  <a:pt x="743" y="539"/>
                </a:lnTo>
                <a:lnTo>
                  <a:pt x="743" y="540"/>
                </a:lnTo>
                <a:lnTo>
                  <a:pt x="743" y="541"/>
                </a:lnTo>
                <a:lnTo>
                  <a:pt x="742" y="541"/>
                </a:lnTo>
                <a:lnTo>
                  <a:pt x="736" y="541"/>
                </a:lnTo>
                <a:lnTo>
                  <a:pt x="736" y="539"/>
                </a:lnTo>
                <a:lnTo>
                  <a:pt x="736" y="538"/>
                </a:lnTo>
                <a:lnTo>
                  <a:pt x="734" y="538"/>
                </a:lnTo>
                <a:lnTo>
                  <a:pt x="733" y="538"/>
                </a:lnTo>
                <a:lnTo>
                  <a:pt x="734" y="538"/>
                </a:lnTo>
                <a:lnTo>
                  <a:pt x="734" y="539"/>
                </a:lnTo>
                <a:lnTo>
                  <a:pt x="733" y="539"/>
                </a:lnTo>
                <a:lnTo>
                  <a:pt x="733" y="540"/>
                </a:lnTo>
                <a:lnTo>
                  <a:pt x="733" y="543"/>
                </a:lnTo>
                <a:lnTo>
                  <a:pt x="733" y="545"/>
                </a:lnTo>
                <a:lnTo>
                  <a:pt x="733" y="546"/>
                </a:lnTo>
                <a:lnTo>
                  <a:pt x="733" y="548"/>
                </a:lnTo>
                <a:lnTo>
                  <a:pt x="733" y="549"/>
                </a:lnTo>
                <a:lnTo>
                  <a:pt x="733" y="551"/>
                </a:lnTo>
                <a:lnTo>
                  <a:pt x="737" y="549"/>
                </a:lnTo>
                <a:lnTo>
                  <a:pt x="737" y="553"/>
                </a:lnTo>
                <a:lnTo>
                  <a:pt x="738" y="553"/>
                </a:lnTo>
                <a:lnTo>
                  <a:pt x="738" y="554"/>
                </a:lnTo>
                <a:lnTo>
                  <a:pt x="738" y="555"/>
                </a:lnTo>
                <a:lnTo>
                  <a:pt x="738" y="556"/>
                </a:lnTo>
                <a:lnTo>
                  <a:pt x="737" y="556"/>
                </a:lnTo>
                <a:lnTo>
                  <a:pt x="736" y="556"/>
                </a:lnTo>
                <a:lnTo>
                  <a:pt x="736" y="559"/>
                </a:lnTo>
                <a:lnTo>
                  <a:pt x="736" y="561"/>
                </a:lnTo>
                <a:lnTo>
                  <a:pt x="735" y="561"/>
                </a:lnTo>
                <a:lnTo>
                  <a:pt x="735" y="562"/>
                </a:lnTo>
                <a:lnTo>
                  <a:pt x="734" y="562"/>
                </a:lnTo>
                <a:lnTo>
                  <a:pt x="733" y="562"/>
                </a:lnTo>
                <a:lnTo>
                  <a:pt x="733" y="563"/>
                </a:lnTo>
                <a:lnTo>
                  <a:pt x="734" y="563"/>
                </a:lnTo>
                <a:lnTo>
                  <a:pt x="735" y="563"/>
                </a:lnTo>
                <a:lnTo>
                  <a:pt x="735" y="564"/>
                </a:lnTo>
                <a:lnTo>
                  <a:pt x="735" y="566"/>
                </a:lnTo>
                <a:lnTo>
                  <a:pt x="734" y="566"/>
                </a:lnTo>
                <a:lnTo>
                  <a:pt x="733" y="566"/>
                </a:lnTo>
                <a:lnTo>
                  <a:pt x="733" y="568"/>
                </a:lnTo>
                <a:lnTo>
                  <a:pt x="735" y="568"/>
                </a:lnTo>
                <a:lnTo>
                  <a:pt x="735" y="569"/>
                </a:lnTo>
                <a:lnTo>
                  <a:pt x="737" y="569"/>
                </a:lnTo>
                <a:lnTo>
                  <a:pt x="737" y="571"/>
                </a:lnTo>
                <a:lnTo>
                  <a:pt x="743" y="571"/>
                </a:lnTo>
                <a:lnTo>
                  <a:pt x="743" y="569"/>
                </a:lnTo>
                <a:lnTo>
                  <a:pt x="744" y="569"/>
                </a:lnTo>
                <a:lnTo>
                  <a:pt x="744" y="571"/>
                </a:lnTo>
                <a:lnTo>
                  <a:pt x="745" y="571"/>
                </a:lnTo>
                <a:lnTo>
                  <a:pt x="745" y="572"/>
                </a:lnTo>
                <a:lnTo>
                  <a:pt x="747" y="572"/>
                </a:lnTo>
                <a:lnTo>
                  <a:pt x="747" y="571"/>
                </a:lnTo>
                <a:lnTo>
                  <a:pt x="747" y="570"/>
                </a:lnTo>
                <a:lnTo>
                  <a:pt x="747" y="569"/>
                </a:lnTo>
                <a:lnTo>
                  <a:pt x="747" y="568"/>
                </a:lnTo>
                <a:lnTo>
                  <a:pt x="750" y="568"/>
                </a:lnTo>
                <a:lnTo>
                  <a:pt x="751" y="568"/>
                </a:lnTo>
                <a:lnTo>
                  <a:pt x="751" y="569"/>
                </a:lnTo>
                <a:lnTo>
                  <a:pt x="751" y="570"/>
                </a:lnTo>
                <a:lnTo>
                  <a:pt x="754" y="570"/>
                </a:lnTo>
                <a:lnTo>
                  <a:pt x="756" y="570"/>
                </a:lnTo>
                <a:lnTo>
                  <a:pt x="761" y="570"/>
                </a:lnTo>
                <a:lnTo>
                  <a:pt x="761" y="573"/>
                </a:lnTo>
                <a:lnTo>
                  <a:pt x="763" y="573"/>
                </a:lnTo>
                <a:lnTo>
                  <a:pt x="764" y="573"/>
                </a:lnTo>
                <a:lnTo>
                  <a:pt x="765" y="573"/>
                </a:lnTo>
                <a:lnTo>
                  <a:pt x="771" y="573"/>
                </a:lnTo>
                <a:lnTo>
                  <a:pt x="772" y="573"/>
                </a:lnTo>
                <a:lnTo>
                  <a:pt x="772" y="566"/>
                </a:lnTo>
                <a:lnTo>
                  <a:pt x="772" y="563"/>
                </a:lnTo>
                <a:lnTo>
                  <a:pt x="772" y="562"/>
                </a:lnTo>
                <a:lnTo>
                  <a:pt x="772" y="559"/>
                </a:lnTo>
                <a:lnTo>
                  <a:pt x="772" y="557"/>
                </a:lnTo>
                <a:lnTo>
                  <a:pt x="772" y="556"/>
                </a:lnTo>
                <a:lnTo>
                  <a:pt x="772" y="554"/>
                </a:lnTo>
                <a:lnTo>
                  <a:pt x="772" y="553"/>
                </a:lnTo>
                <a:lnTo>
                  <a:pt x="773" y="553"/>
                </a:lnTo>
                <a:lnTo>
                  <a:pt x="776" y="553"/>
                </a:lnTo>
                <a:lnTo>
                  <a:pt x="777" y="553"/>
                </a:lnTo>
                <a:lnTo>
                  <a:pt x="785" y="553"/>
                </a:lnTo>
                <a:lnTo>
                  <a:pt x="787" y="553"/>
                </a:lnTo>
                <a:lnTo>
                  <a:pt x="788" y="553"/>
                </a:lnTo>
                <a:lnTo>
                  <a:pt x="788" y="554"/>
                </a:lnTo>
                <a:lnTo>
                  <a:pt x="788" y="555"/>
                </a:lnTo>
                <a:lnTo>
                  <a:pt x="788" y="557"/>
                </a:lnTo>
                <a:lnTo>
                  <a:pt x="786" y="557"/>
                </a:lnTo>
                <a:lnTo>
                  <a:pt x="786" y="560"/>
                </a:lnTo>
                <a:lnTo>
                  <a:pt x="786" y="563"/>
                </a:lnTo>
                <a:lnTo>
                  <a:pt x="785" y="563"/>
                </a:lnTo>
                <a:lnTo>
                  <a:pt x="781" y="563"/>
                </a:lnTo>
                <a:lnTo>
                  <a:pt x="774" y="563"/>
                </a:lnTo>
                <a:lnTo>
                  <a:pt x="773" y="563"/>
                </a:lnTo>
                <a:lnTo>
                  <a:pt x="773" y="566"/>
                </a:lnTo>
                <a:lnTo>
                  <a:pt x="773" y="569"/>
                </a:lnTo>
                <a:lnTo>
                  <a:pt x="773" y="573"/>
                </a:lnTo>
                <a:lnTo>
                  <a:pt x="773" y="574"/>
                </a:lnTo>
                <a:lnTo>
                  <a:pt x="764" y="574"/>
                </a:lnTo>
                <a:lnTo>
                  <a:pt x="756" y="573"/>
                </a:lnTo>
                <a:lnTo>
                  <a:pt x="753" y="574"/>
                </a:lnTo>
                <a:lnTo>
                  <a:pt x="753" y="577"/>
                </a:lnTo>
                <a:lnTo>
                  <a:pt x="750" y="577"/>
                </a:lnTo>
                <a:lnTo>
                  <a:pt x="750" y="580"/>
                </a:lnTo>
                <a:lnTo>
                  <a:pt x="744" y="580"/>
                </a:lnTo>
                <a:lnTo>
                  <a:pt x="743" y="580"/>
                </a:lnTo>
                <a:lnTo>
                  <a:pt x="743" y="574"/>
                </a:lnTo>
                <a:lnTo>
                  <a:pt x="744" y="573"/>
                </a:lnTo>
                <a:lnTo>
                  <a:pt x="743" y="573"/>
                </a:lnTo>
                <a:lnTo>
                  <a:pt x="738" y="573"/>
                </a:lnTo>
                <a:lnTo>
                  <a:pt x="737" y="573"/>
                </a:lnTo>
                <a:lnTo>
                  <a:pt x="736" y="573"/>
                </a:lnTo>
                <a:lnTo>
                  <a:pt x="734" y="573"/>
                </a:lnTo>
                <a:lnTo>
                  <a:pt x="733" y="573"/>
                </a:lnTo>
                <a:lnTo>
                  <a:pt x="733" y="574"/>
                </a:lnTo>
                <a:lnTo>
                  <a:pt x="733" y="576"/>
                </a:lnTo>
                <a:lnTo>
                  <a:pt x="733" y="577"/>
                </a:lnTo>
                <a:lnTo>
                  <a:pt x="733" y="580"/>
                </a:lnTo>
                <a:lnTo>
                  <a:pt x="733" y="581"/>
                </a:lnTo>
                <a:lnTo>
                  <a:pt x="731" y="581"/>
                </a:lnTo>
                <a:lnTo>
                  <a:pt x="730" y="581"/>
                </a:lnTo>
                <a:lnTo>
                  <a:pt x="730" y="578"/>
                </a:lnTo>
                <a:lnTo>
                  <a:pt x="730" y="577"/>
                </a:lnTo>
                <a:lnTo>
                  <a:pt x="727" y="577"/>
                </a:lnTo>
                <a:lnTo>
                  <a:pt x="725" y="577"/>
                </a:lnTo>
                <a:lnTo>
                  <a:pt x="722" y="577"/>
                </a:lnTo>
                <a:lnTo>
                  <a:pt x="722" y="578"/>
                </a:lnTo>
                <a:lnTo>
                  <a:pt x="721" y="578"/>
                </a:lnTo>
                <a:lnTo>
                  <a:pt x="720" y="578"/>
                </a:lnTo>
                <a:lnTo>
                  <a:pt x="720" y="577"/>
                </a:lnTo>
                <a:lnTo>
                  <a:pt x="719" y="577"/>
                </a:lnTo>
                <a:lnTo>
                  <a:pt x="719" y="576"/>
                </a:lnTo>
                <a:lnTo>
                  <a:pt x="718" y="576"/>
                </a:lnTo>
                <a:lnTo>
                  <a:pt x="717" y="576"/>
                </a:lnTo>
                <a:lnTo>
                  <a:pt x="717" y="577"/>
                </a:lnTo>
                <a:lnTo>
                  <a:pt x="717" y="578"/>
                </a:lnTo>
                <a:lnTo>
                  <a:pt x="717" y="579"/>
                </a:lnTo>
                <a:lnTo>
                  <a:pt x="717" y="581"/>
                </a:lnTo>
                <a:lnTo>
                  <a:pt x="717" y="584"/>
                </a:lnTo>
                <a:lnTo>
                  <a:pt x="717" y="585"/>
                </a:lnTo>
                <a:lnTo>
                  <a:pt x="717" y="586"/>
                </a:lnTo>
                <a:lnTo>
                  <a:pt x="717" y="589"/>
                </a:lnTo>
                <a:lnTo>
                  <a:pt x="717" y="590"/>
                </a:lnTo>
                <a:lnTo>
                  <a:pt x="718" y="590"/>
                </a:lnTo>
                <a:lnTo>
                  <a:pt x="720" y="590"/>
                </a:lnTo>
                <a:lnTo>
                  <a:pt x="720" y="595"/>
                </a:lnTo>
                <a:lnTo>
                  <a:pt x="721" y="595"/>
                </a:lnTo>
                <a:lnTo>
                  <a:pt x="721" y="596"/>
                </a:lnTo>
                <a:lnTo>
                  <a:pt x="721" y="597"/>
                </a:lnTo>
                <a:lnTo>
                  <a:pt x="721" y="598"/>
                </a:lnTo>
                <a:lnTo>
                  <a:pt x="721" y="599"/>
                </a:lnTo>
                <a:lnTo>
                  <a:pt x="722" y="603"/>
                </a:lnTo>
                <a:lnTo>
                  <a:pt x="720" y="604"/>
                </a:lnTo>
                <a:lnTo>
                  <a:pt x="718" y="605"/>
                </a:lnTo>
                <a:lnTo>
                  <a:pt x="717" y="605"/>
                </a:lnTo>
                <a:lnTo>
                  <a:pt x="713" y="607"/>
                </a:lnTo>
                <a:lnTo>
                  <a:pt x="712" y="607"/>
                </a:lnTo>
                <a:lnTo>
                  <a:pt x="707" y="611"/>
                </a:lnTo>
                <a:lnTo>
                  <a:pt x="712" y="610"/>
                </a:lnTo>
                <a:lnTo>
                  <a:pt x="712" y="614"/>
                </a:lnTo>
                <a:lnTo>
                  <a:pt x="712" y="618"/>
                </a:lnTo>
                <a:lnTo>
                  <a:pt x="712" y="621"/>
                </a:lnTo>
                <a:lnTo>
                  <a:pt x="712" y="627"/>
                </a:lnTo>
                <a:lnTo>
                  <a:pt x="712" y="630"/>
                </a:lnTo>
                <a:lnTo>
                  <a:pt x="730" y="630"/>
                </a:lnTo>
                <a:lnTo>
                  <a:pt x="733" y="630"/>
                </a:lnTo>
                <a:lnTo>
                  <a:pt x="733" y="631"/>
                </a:lnTo>
                <a:lnTo>
                  <a:pt x="733" y="632"/>
                </a:lnTo>
                <a:lnTo>
                  <a:pt x="733" y="633"/>
                </a:lnTo>
                <a:lnTo>
                  <a:pt x="733" y="635"/>
                </a:lnTo>
                <a:lnTo>
                  <a:pt x="733" y="636"/>
                </a:lnTo>
                <a:lnTo>
                  <a:pt x="733" y="637"/>
                </a:lnTo>
                <a:lnTo>
                  <a:pt x="733" y="638"/>
                </a:lnTo>
                <a:lnTo>
                  <a:pt x="733" y="644"/>
                </a:lnTo>
                <a:lnTo>
                  <a:pt x="733" y="646"/>
                </a:lnTo>
                <a:lnTo>
                  <a:pt x="733" y="648"/>
                </a:lnTo>
                <a:lnTo>
                  <a:pt x="733" y="654"/>
                </a:lnTo>
                <a:lnTo>
                  <a:pt x="733" y="656"/>
                </a:lnTo>
                <a:lnTo>
                  <a:pt x="733" y="657"/>
                </a:lnTo>
                <a:lnTo>
                  <a:pt x="733" y="661"/>
                </a:lnTo>
                <a:lnTo>
                  <a:pt x="733" y="662"/>
                </a:lnTo>
                <a:lnTo>
                  <a:pt x="731" y="662"/>
                </a:lnTo>
                <a:lnTo>
                  <a:pt x="718" y="662"/>
                </a:lnTo>
                <a:lnTo>
                  <a:pt x="716" y="662"/>
                </a:lnTo>
                <a:lnTo>
                  <a:pt x="711" y="666"/>
                </a:lnTo>
                <a:lnTo>
                  <a:pt x="709" y="670"/>
                </a:lnTo>
                <a:lnTo>
                  <a:pt x="707" y="673"/>
                </a:lnTo>
                <a:lnTo>
                  <a:pt x="702" y="678"/>
                </a:lnTo>
                <a:lnTo>
                  <a:pt x="707" y="668"/>
                </a:lnTo>
                <a:lnTo>
                  <a:pt x="710" y="663"/>
                </a:lnTo>
                <a:lnTo>
                  <a:pt x="710" y="662"/>
                </a:lnTo>
                <a:lnTo>
                  <a:pt x="711" y="660"/>
                </a:lnTo>
                <a:lnTo>
                  <a:pt x="712" y="657"/>
                </a:lnTo>
                <a:lnTo>
                  <a:pt x="712" y="656"/>
                </a:lnTo>
                <a:lnTo>
                  <a:pt x="710" y="656"/>
                </a:lnTo>
                <a:lnTo>
                  <a:pt x="709" y="656"/>
                </a:lnTo>
                <a:lnTo>
                  <a:pt x="708" y="656"/>
                </a:lnTo>
                <a:lnTo>
                  <a:pt x="704" y="656"/>
                </a:lnTo>
                <a:lnTo>
                  <a:pt x="703" y="656"/>
                </a:lnTo>
                <a:lnTo>
                  <a:pt x="702" y="656"/>
                </a:lnTo>
                <a:lnTo>
                  <a:pt x="702" y="655"/>
                </a:lnTo>
                <a:lnTo>
                  <a:pt x="702" y="649"/>
                </a:lnTo>
                <a:lnTo>
                  <a:pt x="702" y="648"/>
                </a:lnTo>
                <a:lnTo>
                  <a:pt x="702" y="641"/>
                </a:lnTo>
                <a:lnTo>
                  <a:pt x="702" y="639"/>
                </a:lnTo>
                <a:lnTo>
                  <a:pt x="702" y="636"/>
                </a:lnTo>
                <a:lnTo>
                  <a:pt x="694" y="636"/>
                </a:lnTo>
                <a:lnTo>
                  <a:pt x="693" y="636"/>
                </a:lnTo>
                <a:lnTo>
                  <a:pt x="692" y="636"/>
                </a:lnTo>
                <a:lnTo>
                  <a:pt x="692" y="635"/>
                </a:lnTo>
                <a:lnTo>
                  <a:pt x="692" y="631"/>
                </a:lnTo>
                <a:lnTo>
                  <a:pt x="692" y="630"/>
                </a:lnTo>
                <a:lnTo>
                  <a:pt x="692" y="629"/>
                </a:lnTo>
                <a:lnTo>
                  <a:pt x="692" y="628"/>
                </a:lnTo>
                <a:lnTo>
                  <a:pt x="692" y="627"/>
                </a:lnTo>
                <a:lnTo>
                  <a:pt x="692" y="626"/>
                </a:lnTo>
                <a:lnTo>
                  <a:pt x="692" y="616"/>
                </a:lnTo>
                <a:lnTo>
                  <a:pt x="692" y="611"/>
                </a:lnTo>
                <a:lnTo>
                  <a:pt x="692" y="599"/>
                </a:lnTo>
                <a:lnTo>
                  <a:pt x="692" y="595"/>
                </a:lnTo>
                <a:lnTo>
                  <a:pt x="692" y="591"/>
                </a:lnTo>
                <a:lnTo>
                  <a:pt x="692" y="587"/>
                </a:lnTo>
                <a:lnTo>
                  <a:pt x="690" y="587"/>
                </a:lnTo>
                <a:lnTo>
                  <a:pt x="690" y="585"/>
                </a:lnTo>
                <a:lnTo>
                  <a:pt x="690" y="579"/>
                </a:lnTo>
                <a:lnTo>
                  <a:pt x="692" y="579"/>
                </a:lnTo>
                <a:lnTo>
                  <a:pt x="692" y="576"/>
                </a:lnTo>
                <a:lnTo>
                  <a:pt x="692" y="574"/>
                </a:lnTo>
                <a:close/>
                <a:moveTo>
                  <a:pt x="759" y="573"/>
                </a:moveTo>
                <a:lnTo>
                  <a:pt x="759" y="571"/>
                </a:lnTo>
                <a:lnTo>
                  <a:pt x="756" y="571"/>
                </a:lnTo>
                <a:lnTo>
                  <a:pt x="756" y="572"/>
                </a:lnTo>
                <a:lnTo>
                  <a:pt x="756" y="573"/>
                </a:lnTo>
                <a:lnTo>
                  <a:pt x="758" y="573"/>
                </a:lnTo>
                <a:lnTo>
                  <a:pt x="759" y="573"/>
                </a:lnTo>
                <a:close/>
                <a:moveTo>
                  <a:pt x="589" y="530"/>
                </a:moveTo>
                <a:lnTo>
                  <a:pt x="589" y="529"/>
                </a:lnTo>
                <a:lnTo>
                  <a:pt x="589" y="528"/>
                </a:lnTo>
                <a:lnTo>
                  <a:pt x="589" y="527"/>
                </a:lnTo>
                <a:lnTo>
                  <a:pt x="589" y="526"/>
                </a:lnTo>
                <a:lnTo>
                  <a:pt x="589" y="524"/>
                </a:lnTo>
                <a:lnTo>
                  <a:pt x="589" y="523"/>
                </a:lnTo>
                <a:lnTo>
                  <a:pt x="589" y="522"/>
                </a:lnTo>
                <a:lnTo>
                  <a:pt x="589" y="520"/>
                </a:lnTo>
                <a:lnTo>
                  <a:pt x="589" y="519"/>
                </a:lnTo>
                <a:lnTo>
                  <a:pt x="589" y="518"/>
                </a:lnTo>
                <a:lnTo>
                  <a:pt x="589" y="514"/>
                </a:lnTo>
                <a:lnTo>
                  <a:pt x="589" y="513"/>
                </a:lnTo>
                <a:lnTo>
                  <a:pt x="587" y="513"/>
                </a:lnTo>
                <a:lnTo>
                  <a:pt x="581" y="513"/>
                </a:lnTo>
                <a:lnTo>
                  <a:pt x="579" y="514"/>
                </a:lnTo>
                <a:lnTo>
                  <a:pt x="579" y="513"/>
                </a:lnTo>
                <a:lnTo>
                  <a:pt x="578" y="513"/>
                </a:lnTo>
                <a:lnTo>
                  <a:pt x="575" y="514"/>
                </a:lnTo>
                <a:lnTo>
                  <a:pt x="574" y="514"/>
                </a:lnTo>
                <a:lnTo>
                  <a:pt x="573" y="514"/>
                </a:lnTo>
                <a:lnTo>
                  <a:pt x="572" y="514"/>
                </a:lnTo>
                <a:lnTo>
                  <a:pt x="570" y="514"/>
                </a:lnTo>
                <a:lnTo>
                  <a:pt x="569" y="513"/>
                </a:lnTo>
                <a:lnTo>
                  <a:pt x="567" y="514"/>
                </a:lnTo>
                <a:lnTo>
                  <a:pt x="565" y="514"/>
                </a:lnTo>
                <a:lnTo>
                  <a:pt x="558" y="514"/>
                </a:lnTo>
                <a:lnTo>
                  <a:pt x="558" y="513"/>
                </a:lnTo>
                <a:lnTo>
                  <a:pt x="558" y="510"/>
                </a:lnTo>
                <a:lnTo>
                  <a:pt x="558" y="509"/>
                </a:lnTo>
                <a:lnTo>
                  <a:pt x="567" y="509"/>
                </a:lnTo>
                <a:lnTo>
                  <a:pt x="569" y="509"/>
                </a:lnTo>
                <a:lnTo>
                  <a:pt x="569" y="507"/>
                </a:lnTo>
                <a:lnTo>
                  <a:pt x="569" y="503"/>
                </a:lnTo>
                <a:lnTo>
                  <a:pt x="569" y="498"/>
                </a:lnTo>
                <a:lnTo>
                  <a:pt x="566" y="498"/>
                </a:lnTo>
                <a:lnTo>
                  <a:pt x="560" y="498"/>
                </a:lnTo>
                <a:lnTo>
                  <a:pt x="557" y="498"/>
                </a:lnTo>
                <a:lnTo>
                  <a:pt x="556" y="498"/>
                </a:lnTo>
                <a:lnTo>
                  <a:pt x="553" y="498"/>
                </a:lnTo>
                <a:lnTo>
                  <a:pt x="552" y="498"/>
                </a:lnTo>
                <a:lnTo>
                  <a:pt x="552" y="497"/>
                </a:lnTo>
                <a:lnTo>
                  <a:pt x="552" y="493"/>
                </a:lnTo>
                <a:lnTo>
                  <a:pt x="549" y="493"/>
                </a:lnTo>
                <a:lnTo>
                  <a:pt x="548" y="493"/>
                </a:lnTo>
                <a:lnTo>
                  <a:pt x="548" y="498"/>
                </a:lnTo>
                <a:lnTo>
                  <a:pt x="547" y="498"/>
                </a:lnTo>
                <a:lnTo>
                  <a:pt x="546" y="498"/>
                </a:lnTo>
                <a:lnTo>
                  <a:pt x="541" y="498"/>
                </a:lnTo>
                <a:lnTo>
                  <a:pt x="541" y="503"/>
                </a:lnTo>
                <a:lnTo>
                  <a:pt x="539" y="504"/>
                </a:lnTo>
                <a:lnTo>
                  <a:pt x="537" y="503"/>
                </a:lnTo>
                <a:lnTo>
                  <a:pt x="537" y="501"/>
                </a:lnTo>
                <a:lnTo>
                  <a:pt x="537" y="498"/>
                </a:lnTo>
                <a:lnTo>
                  <a:pt x="536" y="498"/>
                </a:lnTo>
                <a:lnTo>
                  <a:pt x="535" y="498"/>
                </a:lnTo>
                <a:lnTo>
                  <a:pt x="527" y="498"/>
                </a:lnTo>
                <a:lnTo>
                  <a:pt x="527" y="496"/>
                </a:lnTo>
                <a:lnTo>
                  <a:pt x="527" y="493"/>
                </a:lnTo>
                <a:lnTo>
                  <a:pt x="524" y="493"/>
                </a:lnTo>
                <a:lnTo>
                  <a:pt x="522" y="493"/>
                </a:lnTo>
                <a:lnTo>
                  <a:pt x="520" y="493"/>
                </a:lnTo>
                <a:lnTo>
                  <a:pt x="515" y="493"/>
                </a:lnTo>
                <a:lnTo>
                  <a:pt x="513" y="494"/>
                </a:lnTo>
                <a:lnTo>
                  <a:pt x="513" y="496"/>
                </a:lnTo>
                <a:lnTo>
                  <a:pt x="513" y="498"/>
                </a:lnTo>
                <a:lnTo>
                  <a:pt x="512" y="498"/>
                </a:lnTo>
                <a:lnTo>
                  <a:pt x="510" y="498"/>
                </a:lnTo>
                <a:lnTo>
                  <a:pt x="508" y="498"/>
                </a:lnTo>
                <a:lnTo>
                  <a:pt x="504" y="498"/>
                </a:lnTo>
                <a:lnTo>
                  <a:pt x="502" y="498"/>
                </a:lnTo>
                <a:lnTo>
                  <a:pt x="502" y="494"/>
                </a:lnTo>
                <a:lnTo>
                  <a:pt x="498" y="494"/>
                </a:lnTo>
                <a:lnTo>
                  <a:pt x="492" y="494"/>
                </a:lnTo>
                <a:lnTo>
                  <a:pt x="487" y="494"/>
                </a:lnTo>
                <a:lnTo>
                  <a:pt x="487" y="499"/>
                </a:lnTo>
                <a:lnTo>
                  <a:pt x="487" y="507"/>
                </a:lnTo>
                <a:lnTo>
                  <a:pt x="487" y="515"/>
                </a:lnTo>
                <a:lnTo>
                  <a:pt x="486" y="515"/>
                </a:lnTo>
                <a:lnTo>
                  <a:pt x="486" y="536"/>
                </a:lnTo>
                <a:lnTo>
                  <a:pt x="486" y="546"/>
                </a:lnTo>
                <a:lnTo>
                  <a:pt x="489" y="546"/>
                </a:lnTo>
                <a:lnTo>
                  <a:pt x="496" y="554"/>
                </a:lnTo>
                <a:lnTo>
                  <a:pt x="503" y="552"/>
                </a:lnTo>
                <a:lnTo>
                  <a:pt x="503" y="553"/>
                </a:lnTo>
                <a:lnTo>
                  <a:pt x="503" y="559"/>
                </a:lnTo>
                <a:lnTo>
                  <a:pt x="504" y="559"/>
                </a:lnTo>
                <a:lnTo>
                  <a:pt x="506" y="559"/>
                </a:lnTo>
                <a:lnTo>
                  <a:pt x="506" y="574"/>
                </a:lnTo>
                <a:lnTo>
                  <a:pt x="506" y="576"/>
                </a:lnTo>
                <a:lnTo>
                  <a:pt x="506" y="577"/>
                </a:lnTo>
                <a:lnTo>
                  <a:pt x="508" y="577"/>
                </a:lnTo>
                <a:lnTo>
                  <a:pt x="509" y="577"/>
                </a:lnTo>
                <a:lnTo>
                  <a:pt x="510" y="577"/>
                </a:lnTo>
                <a:lnTo>
                  <a:pt x="513" y="577"/>
                </a:lnTo>
                <a:lnTo>
                  <a:pt x="514" y="577"/>
                </a:lnTo>
                <a:lnTo>
                  <a:pt x="519" y="577"/>
                </a:lnTo>
                <a:lnTo>
                  <a:pt x="520" y="577"/>
                </a:lnTo>
                <a:lnTo>
                  <a:pt x="523" y="577"/>
                </a:lnTo>
                <a:lnTo>
                  <a:pt x="524" y="577"/>
                </a:lnTo>
                <a:lnTo>
                  <a:pt x="524" y="578"/>
                </a:lnTo>
                <a:lnTo>
                  <a:pt x="524" y="579"/>
                </a:lnTo>
                <a:lnTo>
                  <a:pt x="527" y="579"/>
                </a:lnTo>
                <a:lnTo>
                  <a:pt x="528" y="579"/>
                </a:lnTo>
                <a:lnTo>
                  <a:pt x="528" y="581"/>
                </a:lnTo>
                <a:lnTo>
                  <a:pt x="528" y="587"/>
                </a:lnTo>
                <a:lnTo>
                  <a:pt x="528" y="589"/>
                </a:lnTo>
                <a:lnTo>
                  <a:pt x="528" y="590"/>
                </a:lnTo>
                <a:lnTo>
                  <a:pt x="529" y="590"/>
                </a:lnTo>
                <a:lnTo>
                  <a:pt x="530" y="590"/>
                </a:lnTo>
                <a:lnTo>
                  <a:pt x="531" y="590"/>
                </a:lnTo>
                <a:lnTo>
                  <a:pt x="532" y="590"/>
                </a:lnTo>
                <a:lnTo>
                  <a:pt x="534" y="589"/>
                </a:lnTo>
                <a:lnTo>
                  <a:pt x="535" y="589"/>
                </a:lnTo>
                <a:lnTo>
                  <a:pt x="536" y="588"/>
                </a:lnTo>
                <a:lnTo>
                  <a:pt x="537" y="588"/>
                </a:lnTo>
                <a:lnTo>
                  <a:pt x="537" y="587"/>
                </a:lnTo>
                <a:lnTo>
                  <a:pt x="539" y="586"/>
                </a:lnTo>
                <a:lnTo>
                  <a:pt x="541" y="585"/>
                </a:lnTo>
                <a:lnTo>
                  <a:pt x="543" y="585"/>
                </a:lnTo>
                <a:lnTo>
                  <a:pt x="543" y="584"/>
                </a:lnTo>
                <a:lnTo>
                  <a:pt x="544" y="584"/>
                </a:lnTo>
                <a:lnTo>
                  <a:pt x="545" y="582"/>
                </a:lnTo>
                <a:lnTo>
                  <a:pt x="545" y="581"/>
                </a:lnTo>
                <a:lnTo>
                  <a:pt x="547" y="581"/>
                </a:lnTo>
                <a:lnTo>
                  <a:pt x="548" y="581"/>
                </a:lnTo>
                <a:lnTo>
                  <a:pt x="549" y="580"/>
                </a:lnTo>
                <a:lnTo>
                  <a:pt x="552" y="580"/>
                </a:lnTo>
                <a:lnTo>
                  <a:pt x="558" y="579"/>
                </a:lnTo>
                <a:lnTo>
                  <a:pt x="558" y="578"/>
                </a:lnTo>
                <a:lnTo>
                  <a:pt x="561" y="578"/>
                </a:lnTo>
                <a:lnTo>
                  <a:pt x="563" y="577"/>
                </a:lnTo>
                <a:lnTo>
                  <a:pt x="564" y="577"/>
                </a:lnTo>
                <a:lnTo>
                  <a:pt x="565" y="576"/>
                </a:lnTo>
                <a:lnTo>
                  <a:pt x="566" y="574"/>
                </a:lnTo>
                <a:lnTo>
                  <a:pt x="566" y="573"/>
                </a:lnTo>
                <a:lnTo>
                  <a:pt x="569" y="573"/>
                </a:lnTo>
                <a:lnTo>
                  <a:pt x="569" y="571"/>
                </a:lnTo>
                <a:lnTo>
                  <a:pt x="570" y="571"/>
                </a:lnTo>
                <a:lnTo>
                  <a:pt x="570" y="572"/>
                </a:lnTo>
                <a:lnTo>
                  <a:pt x="570" y="571"/>
                </a:lnTo>
                <a:lnTo>
                  <a:pt x="571" y="570"/>
                </a:lnTo>
                <a:lnTo>
                  <a:pt x="572" y="570"/>
                </a:lnTo>
                <a:lnTo>
                  <a:pt x="573" y="570"/>
                </a:lnTo>
                <a:lnTo>
                  <a:pt x="573" y="569"/>
                </a:lnTo>
                <a:lnTo>
                  <a:pt x="574" y="569"/>
                </a:lnTo>
                <a:lnTo>
                  <a:pt x="574" y="568"/>
                </a:lnTo>
                <a:lnTo>
                  <a:pt x="575" y="568"/>
                </a:lnTo>
                <a:lnTo>
                  <a:pt x="577" y="566"/>
                </a:lnTo>
                <a:lnTo>
                  <a:pt x="577" y="565"/>
                </a:lnTo>
                <a:lnTo>
                  <a:pt x="577" y="564"/>
                </a:lnTo>
                <a:lnTo>
                  <a:pt x="578" y="564"/>
                </a:lnTo>
                <a:lnTo>
                  <a:pt x="579" y="564"/>
                </a:lnTo>
                <a:lnTo>
                  <a:pt x="580" y="563"/>
                </a:lnTo>
                <a:lnTo>
                  <a:pt x="582" y="562"/>
                </a:lnTo>
                <a:lnTo>
                  <a:pt x="581" y="560"/>
                </a:lnTo>
                <a:lnTo>
                  <a:pt x="584" y="560"/>
                </a:lnTo>
                <a:lnTo>
                  <a:pt x="586" y="560"/>
                </a:lnTo>
                <a:lnTo>
                  <a:pt x="587" y="557"/>
                </a:lnTo>
                <a:lnTo>
                  <a:pt x="588" y="557"/>
                </a:lnTo>
                <a:lnTo>
                  <a:pt x="589" y="556"/>
                </a:lnTo>
                <a:lnTo>
                  <a:pt x="589" y="555"/>
                </a:lnTo>
                <a:lnTo>
                  <a:pt x="589" y="549"/>
                </a:lnTo>
                <a:lnTo>
                  <a:pt x="589" y="548"/>
                </a:lnTo>
                <a:lnTo>
                  <a:pt x="589" y="545"/>
                </a:lnTo>
                <a:lnTo>
                  <a:pt x="589" y="544"/>
                </a:lnTo>
                <a:lnTo>
                  <a:pt x="589" y="543"/>
                </a:lnTo>
                <a:lnTo>
                  <a:pt x="589" y="540"/>
                </a:lnTo>
                <a:lnTo>
                  <a:pt x="589" y="539"/>
                </a:lnTo>
                <a:lnTo>
                  <a:pt x="589" y="538"/>
                </a:lnTo>
                <a:lnTo>
                  <a:pt x="589" y="537"/>
                </a:lnTo>
                <a:lnTo>
                  <a:pt x="589" y="535"/>
                </a:lnTo>
                <a:lnTo>
                  <a:pt x="589" y="534"/>
                </a:lnTo>
                <a:lnTo>
                  <a:pt x="589" y="532"/>
                </a:lnTo>
                <a:lnTo>
                  <a:pt x="589" y="531"/>
                </a:lnTo>
                <a:lnTo>
                  <a:pt x="589" y="530"/>
                </a:lnTo>
                <a:close/>
                <a:moveTo>
                  <a:pt x="368" y="495"/>
                </a:moveTo>
                <a:lnTo>
                  <a:pt x="368" y="490"/>
                </a:lnTo>
                <a:lnTo>
                  <a:pt x="370" y="492"/>
                </a:lnTo>
                <a:lnTo>
                  <a:pt x="371" y="492"/>
                </a:lnTo>
                <a:lnTo>
                  <a:pt x="371" y="493"/>
                </a:lnTo>
                <a:lnTo>
                  <a:pt x="371" y="495"/>
                </a:lnTo>
                <a:lnTo>
                  <a:pt x="372" y="495"/>
                </a:lnTo>
                <a:lnTo>
                  <a:pt x="373" y="495"/>
                </a:lnTo>
                <a:lnTo>
                  <a:pt x="374" y="495"/>
                </a:lnTo>
                <a:lnTo>
                  <a:pt x="375" y="495"/>
                </a:lnTo>
                <a:lnTo>
                  <a:pt x="379" y="495"/>
                </a:lnTo>
                <a:lnTo>
                  <a:pt x="381" y="495"/>
                </a:lnTo>
                <a:lnTo>
                  <a:pt x="382" y="495"/>
                </a:lnTo>
                <a:lnTo>
                  <a:pt x="383" y="495"/>
                </a:lnTo>
                <a:lnTo>
                  <a:pt x="385" y="495"/>
                </a:lnTo>
                <a:lnTo>
                  <a:pt x="389" y="495"/>
                </a:lnTo>
                <a:lnTo>
                  <a:pt x="392" y="495"/>
                </a:lnTo>
                <a:lnTo>
                  <a:pt x="393" y="495"/>
                </a:lnTo>
                <a:lnTo>
                  <a:pt x="396" y="495"/>
                </a:lnTo>
                <a:lnTo>
                  <a:pt x="398" y="495"/>
                </a:lnTo>
                <a:lnTo>
                  <a:pt x="402" y="495"/>
                </a:lnTo>
                <a:lnTo>
                  <a:pt x="403" y="495"/>
                </a:lnTo>
                <a:lnTo>
                  <a:pt x="403" y="494"/>
                </a:lnTo>
                <a:lnTo>
                  <a:pt x="403" y="490"/>
                </a:lnTo>
                <a:lnTo>
                  <a:pt x="403" y="489"/>
                </a:lnTo>
                <a:lnTo>
                  <a:pt x="403" y="487"/>
                </a:lnTo>
                <a:lnTo>
                  <a:pt x="403" y="486"/>
                </a:lnTo>
                <a:lnTo>
                  <a:pt x="403" y="485"/>
                </a:lnTo>
                <a:lnTo>
                  <a:pt x="403" y="482"/>
                </a:lnTo>
                <a:lnTo>
                  <a:pt x="403" y="477"/>
                </a:lnTo>
                <a:lnTo>
                  <a:pt x="403" y="474"/>
                </a:lnTo>
                <a:lnTo>
                  <a:pt x="393" y="474"/>
                </a:lnTo>
                <a:lnTo>
                  <a:pt x="392" y="474"/>
                </a:lnTo>
                <a:lnTo>
                  <a:pt x="388" y="474"/>
                </a:lnTo>
                <a:lnTo>
                  <a:pt x="384" y="474"/>
                </a:lnTo>
                <a:lnTo>
                  <a:pt x="381" y="474"/>
                </a:lnTo>
                <a:lnTo>
                  <a:pt x="380" y="474"/>
                </a:lnTo>
                <a:lnTo>
                  <a:pt x="370" y="474"/>
                </a:lnTo>
                <a:lnTo>
                  <a:pt x="368" y="474"/>
                </a:lnTo>
                <a:lnTo>
                  <a:pt x="367" y="474"/>
                </a:lnTo>
                <a:lnTo>
                  <a:pt x="366" y="474"/>
                </a:lnTo>
                <a:lnTo>
                  <a:pt x="365" y="474"/>
                </a:lnTo>
                <a:lnTo>
                  <a:pt x="364" y="474"/>
                </a:lnTo>
                <a:lnTo>
                  <a:pt x="364" y="478"/>
                </a:lnTo>
                <a:lnTo>
                  <a:pt x="364" y="479"/>
                </a:lnTo>
                <a:lnTo>
                  <a:pt x="364" y="481"/>
                </a:lnTo>
                <a:lnTo>
                  <a:pt x="364" y="484"/>
                </a:lnTo>
                <a:lnTo>
                  <a:pt x="364" y="485"/>
                </a:lnTo>
                <a:lnTo>
                  <a:pt x="364" y="486"/>
                </a:lnTo>
                <a:lnTo>
                  <a:pt x="364" y="487"/>
                </a:lnTo>
                <a:lnTo>
                  <a:pt x="364" y="488"/>
                </a:lnTo>
                <a:lnTo>
                  <a:pt x="364" y="490"/>
                </a:lnTo>
                <a:lnTo>
                  <a:pt x="364" y="492"/>
                </a:lnTo>
                <a:lnTo>
                  <a:pt x="364" y="493"/>
                </a:lnTo>
                <a:lnTo>
                  <a:pt x="364" y="495"/>
                </a:lnTo>
                <a:lnTo>
                  <a:pt x="365" y="495"/>
                </a:lnTo>
                <a:lnTo>
                  <a:pt x="368" y="495"/>
                </a:lnTo>
                <a:close/>
                <a:moveTo>
                  <a:pt x="365" y="446"/>
                </a:moveTo>
                <a:lnTo>
                  <a:pt x="364" y="446"/>
                </a:lnTo>
                <a:lnTo>
                  <a:pt x="365" y="446"/>
                </a:lnTo>
                <a:close/>
                <a:moveTo>
                  <a:pt x="365" y="445"/>
                </a:moveTo>
                <a:lnTo>
                  <a:pt x="365" y="444"/>
                </a:lnTo>
                <a:lnTo>
                  <a:pt x="364" y="444"/>
                </a:lnTo>
                <a:lnTo>
                  <a:pt x="364" y="445"/>
                </a:lnTo>
                <a:lnTo>
                  <a:pt x="365" y="445"/>
                </a:lnTo>
                <a:close/>
                <a:moveTo>
                  <a:pt x="1043" y="541"/>
                </a:moveTo>
                <a:lnTo>
                  <a:pt x="1046" y="543"/>
                </a:lnTo>
                <a:lnTo>
                  <a:pt x="1046" y="541"/>
                </a:lnTo>
                <a:lnTo>
                  <a:pt x="1040" y="539"/>
                </a:lnTo>
                <a:lnTo>
                  <a:pt x="1040" y="538"/>
                </a:lnTo>
                <a:lnTo>
                  <a:pt x="1039" y="538"/>
                </a:lnTo>
                <a:lnTo>
                  <a:pt x="1039" y="539"/>
                </a:lnTo>
                <a:lnTo>
                  <a:pt x="1043" y="541"/>
                </a:lnTo>
                <a:close/>
                <a:moveTo>
                  <a:pt x="936" y="552"/>
                </a:moveTo>
                <a:lnTo>
                  <a:pt x="936" y="553"/>
                </a:lnTo>
                <a:lnTo>
                  <a:pt x="936" y="557"/>
                </a:lnTo>
                <a:lnTo>
                  <a:pt x="936" y="560"/>
                </a:lnTo>
                <a:lnTo>
                  <a:pt x="936" y="561"/>
                </a:lnTo>
                <a:lnTo>
                  <a:pt x="937" y="561"/>
                </a:lnTo>
                <a:lnTo>
                  <a:pt x="948" y="561"/>
                </a:lnTo>
                <a:lnTo>
                  <a:pt x="948" y="560"/>
                </a:lnTo>
                <a:lnTo>
                  <a:pt x="948" y="559"/>
                </a:lnTo>
                <a:lnTo>
                  <a:pt x="948" y="557"/>
                </a:lnTo>
                <a:lnTo>
                  <a:pt x="948" y="556"/>
                </a:lnTo>
                <a:lnTo>
                  <a:pt x="948" y="555"/>
                </a:lnTo>
                <a:lnTo>
                  <a:pt x="949" y="555"/>
                </a:lnTo>
                <a:lnTo>
                  <a:pt x="951" y="555"/>
                </a:lnTo>
                <a:lnTo>
                  <a:pt x="954" y="555"/>
                </a:lnTo>
                <a:lnTo>
                  <a:pt x="954" y="557"/>
                </a:lnTo>
                <a:lnTo>
                  <a:pt x="954" y="563"/>
                </a:lnTo>
                <a:lnTo>
                  <a:pt x="957" y="563"/>
                </a:lnTo>
                <a:lnTo>
                  <a:pt x="958" y="563"/>
                </a:lnTo>
                <a:lnTo>
                  <a:pt x="957" y="563"/>
                </a:lnTo>
                <a:lnTo>
                  <a:pt x="957" y="559"/>
                </a:lnTo>
                <a:lnTo>
                  <a:pt x="957" y="552"/>
                </a:lnTo>
                <a:lnTo>
                  <a:pt x="954" y="552"/>
                </a:lnTo>
                <a:lnTo>
                  <a:pt x="949" y="552"/>
                </a:lnTo>
                <a:lnTo>
                  <a:pt x="948" y="552"/>
                </a:lnTo>
                <a:lnTo>
                  <a:pt x="946" y="552"/>
                </a:lnTo>
                <a:lnTo>
                  <a:pt x="945" y="552"/>
                </a:lnTo>
                <a:lnTo>
                  <a:pt x="943" y="552"/>
                </a:lnTo>
                <a:lnTo>
                  <a:pt x="942" y="552"/>
                </a:lnTo>
                <a:lnTo>
                  <a:pt x="941" y="552"/>
                </a:lnTo>
                <a:lnTo>
                  <a:pt x="937" y="552"/>
                </a:lnTo>
                <a:lnTo>
                  <a:pt x="936" y="552"/>
                </a:lnTo>
                <a:close/>
                <a:moveTo>
                  <a:pt x="998" y="593"/>
                </a:moveTo>
                <a:lnTo>
                  <a:pt x="983" y="593"/>
                </a:lnTo>
                <a:lnTo>
                  <a:pt x="979" y="593"/>
                </a:lnTo>
                <a:lnTo>
                  <a:pt x="979" y="595"/>
                </a:lnTo>
                <a:lnTo>
                  <a:pt x="979" y="603"/>
                </a:lnTo>
                <a:lnTo>
                  <a:pt x="979" y="610"/>
                </a:lnTo>
                <a:lnTo>
                  <a:pt x="979" y="611"/>
                </a:lnTo>
                <a:lnTo>
                  <a:pt x="979" y="612"/>
                </a:lnTo>
                <a:lnTo>
                  <a:pt x="980" y="614"/>
                </a:lnTo>
                <a:lnTo>
                  <a:pt x="980" y="615"/>
                </a:lnTo>
                <a:lnTo>
                  <a:pt x="980" y="618"/>
                </a:lnTo>
                <a:lnTo>
                  <a:pt x="980" y="623"/>
                </a:lnTo>
                <a:lnTo>
                  <a:pt x="980" y="626"/>
                </a:lnTo>
                <a:lnTo>
                  <a:pt x="980" y="627"/>
                </a:lnTo>
                <a:lnTo>
                  <a:pt x="979" y="632"/>
                </a:lnTo>
                <a:lnTo>
                  <a:pt x="980" y="632"/>
                </a:lnTo>
                <a:lnTo>
                  <a:pt x="981" y="632"/>
                </a:lnTo>
                <a:lnTo>
                  <a:pt x="985" y="632"/>
                </a:lnTo>
                <a:lnTo>
                  <a:pt x="987" y="632"/>
                </a:lnTo>
                <a:lnTo>
                  <a:pt x="988" y="632"/>
                </a:lnTo>
                <a:lnTo>
                  <a:pt x="991" y="632"/>
                </a:lnTo>
                <a:lnTo>
                  <a:pt x="994" y="632"/>
                </a:lnTo>
                <a:lnTo>
                  <a:pt x="998" y="632"/>
                </a:lnTo>
                <a:lnTo>
                  <a:pt x="1000" y="632"/>
                </a:lnTo>
                <a:lnTo>
                  <a:pt x="1000" y="631"/>
                </a:lnTo>
                <a:lnTo>
                  <a:pt x="1000" y="630"/>
                </a:lnTo>
                <a:lnTo>
                  <a:pt x="1000" y="629"/>
                </a:lnTo>
                <a:lnTo>
                  <a:pt x="1000" y="628"/>
                </a:lnTo>
                <a:lnTo>
                  <a:pt x="1000" y="627"/>
                </a:lnTo>
                <a:lnTo>
                  <a:pt x="1000" y="623"/>
                </a:lnTo>
                <a:lnTo>
                  <a:pt x="1000" y="622"/>
                </a:lnTo>
                <a:lnTo>
                  <a:pt x="1000" y="621"/>
                </a:lnTo>
                <a:lnTo>
                  <a:pt x="1000" y="620"/>
                </a:lnTo>
                <a:lnTo>
                  <a:pt x="1001" y="620"/>
                </a:lnTo>
                <a:lnTo>
                  <a:pt x="1001" y="619"/>
                </a:lnTo>
                <a:lnTo>
                  <a:pt x="1002" y="619"/>
                </a:lnTo>
                <a:lnTo>
                  <a:pt x="1001" y="614"/>
                </a:lnTo>
                <a:lnTo>
                  <a:pt x="1001" y="613"/>
                </a:lnTo>
                <a:lnTo>
                  <a:pt x="1000" y="613"/>
                </a:lnTo>
                <a:lnTo>
                  <a:pt x="998" y="613"/>
                </a:lnTo>
                <a:lnTo>
                  <a:pt x="998" y="603"/>
                </a:lnTo>
                <a:lnTo>
                  <a:pt x="998" y="599"/>
                </a:lnTo>
                <a:lnTo>
                  <a:pt x="998" y="593"/>
                </a:lnTo>
                <a:close/>
                <a:moveTo>
                  <a:pt x="923" y="758"/>
                </a:moveTo>
                <a:lnTo>
                  <a:pt x="923" y="757"/>
                </a:lnTo>
                <a:lnTo>
                  <a:pt x="923" y="756"/>
                </a:lnTo>
                <a:lnTo>
                  <a:pt x="920" y="756"/>
                </a:lnTo>
                <a:lnTo>
                  <a:pt x="920" y="758"/>
                </a:lnTo>
                <a:lnTo>
                  <a:pt x="922" y="758"/>
                </a:lnTo>
                <a:lnTo>
                  <a:pt x="923" y="758"/>
                </a:lnTo>
                <a:close/>
                <a:moveTo>
                  <a:pt x="1143" y="855"/>
                </a:moveTo>
                <a:lnTo>
                  <a:pt x="1143" y="880"/>
                </a:lnTo>
                <a:lnTo>
                  <a:pt x="1143" y="881"/>
                </a:lnTo>
                <a:lnTo>
                  <a:pt x="1143" y="899"/>
                </a:lnTo>
                <a:lnTo>
                  <a:pt x="1156" y="899"/>
                </a:lnTo>
                <a:lnTo>
                  <a:pt x="1158" y="899"/>
                </a:lnTo>
                <a:lnTo>
                  <a:pt x="1159" y="902"/>
                </a:lnTo>
                <a:lnTo>
                  <a:pt x="1160" y="904"/>
                </a:lnTo>
                <a:lnTo>
                  <a:pt x="1162" y="908"/>
                </a:lnTo>
                <a:lnTo>
                  <a:pt x="1188" y="908"/>
                </a:lnTo>
                <a:lnTo>
                  <a:pt x="1187" y="906"/>
                </a:lnTo>
                <a:lnTo>
                  <a:pt x="1186" y="904"/>
                </a:lnTo>
                <a:lnTo>
                  <a:pt x="1185" y="904"/>
                </a:lnTo>
                <a:lnTo>
                  <a:pt x="1183" y="899"/>
                </a:lnTo>
                <a:lnTo>
                  <a:pt x="1182" y="897"/>
                </a:lnTo>
                <a:lnTo>
                  <a:pt x="1183" y="897"/>
                </a:lnTo>
                <a:lnTo>
                  <a:pt x="1185" y="897"/>
                </a:lnTo>
                <a:lnTo>
                  <a:pt x="1203" y="897"/>
                </a:lnTo>
                <a:lnTo>
                  <a:pt x="1207" y="897"/>
                </a:lnTo>
                <a:lnTo>
                  <a:pt x="1205" y="897"/>
                </a:lnTo>
                <a:lnTo>
                  <a:pt x="1204" y="895"/>
                </a:lnTo>
                <a:lnTo>
                  <a:pt x="1185" y="895"/>
                </a:lnTo>
                <a:lnTo>
                  <a:pt x="1183" y="895"/>
                </a:lnTo>
                <a:lnTo>
                  <a:pt x="1182" y="895"/>
                </a:lnTo>
                <a:lnTo>
                  <a:pt x="1181" y="895"/>
                </a:lnTo>
                <a:lnTo>
                  <a:pt x="1178" y="891"/>
                </a:lnTo>
                <a:lnTo>
                  <a:pt x="1179" y="891"/>
                </a:lnTo>
                <a:lnTo>
                  <a:pt x="1199" y="891"/>
                </a:lnTo>
                <a:lnTo>
                  <a:pt x="1202" y="891"/>
                </a:lnTo>
                <a:lnTo>
                  <a:pt x="1201" y="889"/>
                </a:lnTo>
                <a:lnTo>
                  <a:pt x="1198" y="889"/>
                </a:lnTo>
                <a:lnTo>
                  <a:pt x="1178" y="889"/>
                </a:lnTo>
                <a:lnTo>
                  <a:pt x="1177" y="889"/>
                </a:lnTo>
                <a:lnTo>
                  <a:pt x="1176" y="887"/>
                </a:lnTo>
                <a:lnTo>
                  <a:pt x="1173" y="882"/>
                </a:lnTo>
                <a:lnTo>
                  <a:pt x="1174" y="882"/>
                </a:lnTo>
                <a:lnTo>
                  <a:pt x="1175" y="882"/>
                </a:lnTo>
                <a:lnTo>
                  <a:pt x="1195" y="882"/>
                </a:lnTo>
                <a:lnTo>
                  <a:pt x="1198" y="882"/>
                </a:lnTo>
                <a:lnTo>
                  <a:pt x="1195" y="880"/>
                </a:lnTo>
                <a:lnTo>
                  <a:pt x="1194" y="880"/>
                </a:lnTo>
                <a:lnTo>
                  <a:pt x="1173" y="880"/>
                </a:lnTo>
                <a:lnTo>
                  <a:pt x="1171" y="880"/>
                </a:lnTo>
                <a:lnTo>
                  <a:pt x="1171" y="879"/>
                </a:lnTo>
                <a:lnTo>
                  <a:pt x="1167" y="873"/>
                </a:lnTo>
                <a:lnTo>
                  <a:pt x="1166" y="870"/>
                </a:lnTo>
                <a:lnTo>
                  <a:pt x="1162" y="865"/>
                </a:lnTo>
                <a:lnTo>
                  <a:pt x="1161" y="865"/>
                </a:lnTo>
                <a:lnTo>
                  <a:pt x="1157" y="865"/>
                </a:lnTo>
                <a:lnTo>
                  <a:pt x="1157" y="864"/>
                </a:lnTo>
                <a:lnTo>
                  <a:pt x="1162" y="864"/>
                </a:lnTo>
                <a:lnTo>
                  <a:pt x="1161" y="862"/>
                </a:lnTo>
                <a:lnTo>
                  <a:pt x="1156" y="862"/>
                </a:lnTo>
                <a:lnTo>
                  <a:pt x="1156" y="859"/>
                </a:lnTo>
                <a:lnTo>
                  <a:pt x="1157" y="859"/>
                </a:lnTo>
                <a:lnTo>
                  <a:pt x="1158" y="859"/>
                </a:lnTo>
                <a:lnTo>
                  <a:pt x="1159" y="859"/>
                </a:lnTo>
                <a:lnTo>
                  <a:pt x="1158" y="857"/>
                </a:lnTo>
                <a:lnTo>
                  <a:pt x="1157" y="855"/>
                </a:lnTo>
                <a:lnTo>
                  <a:pt x="1156" y="855"/>
                </a:lnTo>
                <a:lnTo>
                  <a:pt x="1143" y="855"/>
                </a:lnTo>
                <a:close/>
                <a:moveTo>
                  <a:pt x="925" y="845"/>
                </a:moveTo>
                <a:lnTo>
                  <a:pt x="925" y="841"/>
                </a:lnTo>
                <a:lnTo>
                  <a:pt x="924" y="841"/>
                </a:lnTo>
                <a:lnTo>
                  <a:pt x="925" y="849"/>
                </a:lnTo>
                <a:lnTo>
                  <a:pt x="926" y="852"/>
                </a:lnTo>
                <a:lnTo>
                  <a:pt x="926" y="855"/>
                </a:lnTo>
                <a:lnTo>
                  <a:pt x="927" y="855"/>
                </a:lnTo>
                <a:lnTo>
                  <a:pt x="927" y="852"/>
                </a:lnTo>
                <a:lnTo>
                  <a:pt x="926" y="849"/>
                </a:lnTo>
                <a:lnTo>
                  <a:pt x="925" y="845"/>
                </a:lnTo>
                <a:close/>
                <a:moveTo>
                  <a:pt x="908" y="841"/>
                </a:moveTo>
                <a:lnTo>
                  <a:pt x="908" y="836"/>
                </a:lnTo>
                <a:lnTo>
                  <a:pt x="908" y="822"/>
                </a:lnTo>
                <a:lnTo>
                  <a:pt x="908" y="821"/>
                </a:lnTo>
                <a:lnTo>
                  <a:pt x="908" y="820"/>
                </a:lnTo>
                <a:lnTo>
                  <a:pt x="902" y="820"/>
                </a:lnTo>
                <a:lnTo>
                  <a:pt x="902" y="823"/>
                </a:lnTo>
                <a:lnTo>
                  <a:pt x="902" y="829"/>
                </a:lnTo>
                <a:lnTo>
                  <a:pt x="902" y="831"/>
                </a:lnTo>
                <a:lnTo>
                  <a:pt x="902" y="839"/>
                </a:lnTo>
                <a:lnTo>
                  <a:pt x="902" y="840"/>
                </a:lnTo>
                <a:lnTo>
                  <a:pt x="902" y="841"/>
                </a:lnTo>
                <a:lnTo>
                  <a:pt x="903" y="841"/>
                </a:lnTo>
                <a:lnTo>
                  <a:pt x="907" y="841"/>
                </a:lnTo>
                <a:lnTo>
                  <a:pt x="908" y="841"/>
                </a:lnTo>
                <a:close/>
                <a:moveTo>
                  <a:pt x="788" y="1092"/>
                </a:moveTo>
                <a:lnTo>
                  <a:pt x="789" y="1095"/>
                </a:lnTo>
                <a:lnTo>
                  <a:pt x="793" y="1095"/>
                </a:lnTo>
                <a:lnTo>
                  <a:pt x="793" y="1093"/>
                </a:lnTo>
                <a:lnTo>
                  <a:pt x="793" y="1092"/>
                </a:lnTo>
                <a:lnTo>
                  <a:pt x="788" y="1092"/>
                </a:lnTo>
                <a:lnTo>
                  <a:pt x="787" y="1092"/>
                </a:lnTo>
                <a:lnTo>
                  <a:pt x="788" y="1092"/>
                </a:lnTo>
                <a:close/>
                <a:moveTo>
                  <a:pt x="401" y="348"/>
                </a:moveTo>
                <a:lnTo>
                  <a:pt x="401" y="347"/>
                </a:lnTo>
                <a:lnTo>
                  <a:pt x="401" y="343"/>
                </a:lnTo>
                <a:lnTo>
                  <a:pt x="401" y="342"/>
                </a:lnTo>
                <a:lnTo>
                  <a:pt x="401" y="343"/>
                </a:lnTo>
                <a:lnTo>
                  <a:pt x="400" y="343"/>
                </a:lnTo>
                <a:lnTo>
                  <a:pt x="398" y="343"/>
                </a:lnTo>
                <a:lnTo>
                  <a:pt x="398" y="346"/>
                </a:lnTo>
                <a:lnTo>
                  <a:pt x="398" y="348"/>
                </a:lnTo>
                <a:lnTo>
                  <a:pt x="401" y="348"/>
                </a:lnTo>
                <a:close/>
                <a:moveTo>
                  <a:pt x="385" y="348"/>
                </a:moveTo>
                <a:lnTo>
                  <a:pt x="385" y="346"/>
                </a:lnTo>
                <a:lnTo>
                  <a:pt x="384" y="346"/>
                </a:lnTo>
                <a:lnTo>
                  <a:pt x="383" y="346"/>
                </a:lnTo>
                <a:lnTo>
                  <a:pt x="382" y="346"/>
                </a:lnTo>
                <a:lnTo>
                  <a:pt x="382" y="347"/>
                </a:lnTo>
                <a:lnTo>
                  <a:pt x="382" y="350"/>
                </a:lnTo>
                <a:lnTo>
                  <a:pt x="383" y="350"/>
                </a:lnTo>
                <a:lnTo>
                  <a:pt x="385" y="350"/>
                </a:lnTo>
                <a:lnTo>
                  <a:pt x="385" y="348"/>
                </a:lnTo>
                <a:close/>
                <a:moveTo>
                  <a:pt x="408" y="329"/>
                </a:moveTo>
                <a:lnTo>
                  <a:pt x="408" y="328"/>
                </a:lnTo>
                <a:lnTo>
                  <a:pt x="408" y="321"/>
                </a:lnTo>
                <a:lnTo>
                  <a:pt x="402" y="321"/>
                </a:lnTo>
                <a:lnTo>
                  <a:pt x="402" y="325"/>
                </a:lnTo>
                <a:lnTo>
                  <a:pt x="402" y="328"/>
                </a:lnTo>
                <a:lnTo>
                  <a:pt x="402" y="329"/>
                </a:lnTo>
                <a:lnTo>
                  <a:pt x="408" y="329"/>
                </a:lnTo>
                <a:lnTo>
                  <a:pt x="408" y="334"/>
                </a:lnTo>
                <a:lnTo>
                  <a:pt x="408" y="335"/>
                </a:lnTo>
                <a:lnTo>
                  <a:pt x="408" y="345"/>
                </a:lnTo>
                <a:lnTo>
                  <a:pt x="408" y="347"/>
                </a:lnTo>
                <a:lnTo>
                  <a:pt x="408" y="348"/>
                </a:lnTo>
                <a:lnTo>
                  <a:pt x="415" y="348"/>
                </a:lnTo>
                <a:lnTo>
                  <a:pt x="422" y="348"/>
                </a:lnTo>
                <a:lnTo>
                  <a:pt x="422" y="347"/>
                </a:lnTo>
                <a:lnTo>
                  <a:pt x="422" y="344"/>
                </a:lnTo>
                <a:lnTo>
                  <a:pt x="418" y="344"/>
                </a:lnTo>
                <a:lnTo>
                  <a:pt x="418" y="340"/>
                </a:lnTo>
                <a:lnTo>
                  <a:pt x="424" y="340"/>
                </a:lnTo>
                <a:lnTo>
                  <a:pt x="432" y="340"/>
                </a:lnTo>
                <a:lnTo>
                  <a:pt x="433" y="340"/>
                </a:lnTo>
                <a:lnTo>
                  <a:pt x="433" y="342"/>
                </a:lnTo>
                <a:lnTo>
                  <a:pt x="433" y="343"/>
                </a:lnTo>
                <a:lnTo>
                  <a:pt x="433" y="344"/>
                </a:lnTo>
                <a:lnTo>
                  <a:pt x="433" y="345"/>
                </a:lnTo>
                <a:lnTo>
                  <a:pt x="433" y="346"/>
                </a:lnTo>
                <a:lnTo>
                  <a:pt x="431" y="346"/>
                </a:lnTo>
                <a:lnTo>
                  <a:pt x="431" y="348"/>
                </a:lnTo>
                <a:lnTo>
                  <a:pt x="433" y="348"/>
                </a:lnTo>
                <a:lnTo>
                  <a:pt x="434" y="348"/>
                </a:lnTo>
                <a:lnTo>
                  <a:pt x="442" y="348"/>
                </a:lnTo>
                <a:lnTo>
                  <a:pt x="444" y="348"/>
                </a:lnTo>
                <a:lnTo>
                  <a:pt x="444" y="346"/>
                </a:lnTo>
                <a:lnTo>
                  <a:pt x="444" y="345"/>
                </a:lnTo>
                <a:lnTo>
                  <a:pt x="444" y="338"/>
                </a:lnTo>
                <a:lnTo>
                  <a:pt x="444" y="334"/>
                </a:lnTo>
                <a:lnTo>
                  <a:pt x="444" y="333"/>
                </a:lnTo>
                <a:lnTo>
                  <a:pt x="444" y="331"/>
                </a:lnTo>
                <a:lnTo>
                  <a:pt x="444" y="329"/>
                </a:lnTo>
                <a:lnTo>
                  <a:pt x="444" y="326"/>
                </a:lnTo>
                <a:lnTo>
                  <a:pt x="444" y="322"/>
                </a:lnTo>
                <a:lnTo>
                  <a:pt x="444" y="319"/>
                </a:lnTo>
                <a:lnTo>
                  <a:pt x="442" y="319"/>
                </a:lnTo>
                <a:lnTo>
                  <a:pt x="441" y="319"/>
                </a:lnTo>
                <a:lnTo>
                  <a:pt x="434" y="319"/>
                </a:lnTo>
                <a:lnTo>
                  <a:pt x="434" y="317"/>
                </a:lnTo>
                <a:lnTo>
                  <a:pt x="434" y="309"/>
                </a:lnTo>
                <a:lnTo>
                  <a:pt x="433" y="309"/>
                </a:lnTo>
                <a:lnTo>
                  <a:pt x="431" y="309"/>
                </a:lnTo>
                <a:lnTo>
                  <a:pt x="422" y="309"/>
                </a:lnTo>
                <a:lnTo>
                  <a:pt x="419" y="309"/>
                </a:lnTo>
                <a:lnTo>
                  <a:pt x="420" y="329"/>
                </a:lnTo>
                <a:lnTo>
                  <a:pt x="418" y="329"/>
                </a:lnTo>
                <a:lnTo>
                  <a:pt x="408" y="329"/>
                </a:lnTo>
                <a:close/>
                <a:moveTo>
                  <a:pt x="458" y="352"/>
                </a:moveTo>
                <a:lnTo>
                  <a:pt x="461" y="352"/>
                </a:lnTo>
                <a:lnTo>
                  <a:pt x="461" y="350"/>
                </a:lnTo>
                <a:lnTo>
                  <a:pt x="458" y="350"/>
                </a:lnTo>
                <a:lnTo>
                  <a:pt x="458" y="352"/>
                </a:lnTo>
                <a:close/>
                <a:moveTo>
                  <a:pt x="391" y="338"/>
                </a:moveTo>
                <a:lnTo>
                  <a:pt x="391" y="335"/>
                </a:lnTo>
                <a:lnTo>
                  <a:pt x="385" y="335"/>
                </a:lnTo>
                <a:lnTo>
                  <a:pt x="385" y="334"/>
                </a:lnTo>
                <a:lnTo>
                  <a:pt x="385" y="333"/>
                </a:lnTo>
                <a:lnTo>
                  <a:pt x="383" y="333"/>
                </a:lnTo>
                <a:lnTo>
                  <a:pt x="383" y="336"/>
                </a:lnTo>
                <a:lnTo>
                  <a:pt x="385" y="336"/>
                </a:lnTo>
                <a:lnTo>
                  <a:pt x="385" y="338"/>
                </a:lnTo>
                <a:lnTo>
                  <a:pt x="391" y="338"/>
                </a:lnTo>
                <a:close/>
                <a:moveTo>
                  <a:pt x="382" y="337"/>
                </a:moveTo>
                <a:lnTo>
                  <a:pt x="382" y="330"/>
                </a:lnTo>
                <a:lnTo>
                  <a:pt x="381" y="330"/>
                </a:lnTo>
                <a:lnTo>
                  <a:pt x="377" y="330"/>
                </a:lnTo>
                <a:lnTo>
                  <a:pt x="377" y="335"/>
                </a:lnTo>
                <a:lnTo>
                  <a:pt x="377" y="337"/>
                </a:lnTo>
                <a:lnTo>
                  <a:pt x="381" y="337"/>
                </a:lnTo>
                <a:lnTo>
                  <a:pt x="382" y="337"/>
                </a:lnTo>
                <a:close/>
                <a:moveTo>
                  <a:pt x="393" y="335"/>
                </a:moveTo>
                <a:lnTo>
                  <a:pt x="392" y="335"/>
                </a:lnTo>
                <a:lnTo>
                  <a:pt x="392" y="338"/>
                </a:lnTo>
                <a:lnTo>
                  <a:pt x="394" y="338"/>
                </a:lnTo>
                <a:lnTo>
                  <a:pt x="396" y="338"/>
                </a:lnTo>
                <a:lnTo>
                  <a:pt x="396" y="335"/>
                </a:lnTo>
                <a:lnTo>
                  <a:pt x="393" y="335"/>
                </a:lnTo>
                <a:close/>
                <a:moveTo>
                  <a:pt x="979" y="382"/>
                </a:moveTo>
                <a:lnTo>
                  <a:pt x="979" y="380"/>
                </a:lnTo>
                <a:lnTo>
                  <a:pt x="977" y="380"/>
                </a:lnTo>
                <a:lnTo>
                  <a:pt x="977" y="381"/>
                </a:lnTo>
                <a:lnTo>
                  <a:pt x="977" y="382"/>
                </a:lnTo>
                <a:lnTo>
                  <a:pt x="979" y="382"/>
                </a:lnTo>
                <a:close/>
                <a:moveTo>
                  <a:pt x="382" y="273"/>
                </a:moveTo>
                <a:lnTo>
                  <a:pt x="387" y="273"/>
                </a:lnTo>
                <a:lnTo>
                  <a:pt x="388" y="273"/>
                </a:lnTo>
                <a:lnTo>
                  <a:pt x="388" y="271"/>
                </a:lnTo>
                <a:lnTo>
                  <a:pt x="387" y="269"/>
                </a:lnTo>
                <a:lnTo>
                  <a:pt x="389" y="268"/>
                </a:lnTo>
                <a:lnTo>
                  <a:pt x="397" y="268"/>
                </a:lnTo>
                <a:lnTo>
                  <a:pt x="400" y="268"/>
                </a:lnTo>
                <a:lnTo>
                  <a:pt x="400" y="270"/>
                </a:lnTo>
                <a:lnTo>
                  <a:pt x="400" y="273"/>
                </a:lnTo>
                <a:lnTo>
                  <a:pt x="402" y="273"/>
                </a:lnTo>
                <a:lnTo>
                  <a:pt x="402" y="270"/>
                </a:lnTo>
                <a:lnTo>
                  <a:pt x="402" y="268"/>
                </a:lnTo>
                <a:lnTo>
                  <a:pt x="402" y="267"/>
                </a:lnTo>
                <a:lnTo>
                  <a:pt x="402" y="265"/>
                </a:lnTo>
                <a:lnTo>
                  <a:pt x="402" y="264"/>
                </a:lnTo>
                <a:lnTo>
                  <a:pt x="402" y="261"/>
                </a:lnTo>
                <a:lnTo>
                  <a:pt x="403" y="261"/>
                </a:lnTo>
                <a:lnTo>
                  <a:pt x="405" y="261"/>
                </a:lnTo>
                <a:lnTo>
                  <a:pt x="405" y="260"/>
                </a:lnTo>
                <a:lnTo>
                  <a:pt x="402" y="260"/>
                </a:lnTo>
                <a:lnTo>
                  <a:pt x="402" y="259"/>
                </a:lnTo>
                <a:lnTo>
                  <a:pt x="402" y="258"/>
                </a:lnTo>
                <a:lnTo>
                  <a:pt x="402" y="256"/>
                </a:lnTo>
                <a:lnTo>
                  <a:pt x="401" y="256"/>
                </a:lnTo>
                <a:lnTo>
                  <a:pt x="400" y="256"/>
                </a:lnTo>
                <a:lnTo>
                  <a:pt x="396" y="256"/>
                </a:lnTo>
                <a:lnTo>
                  <a:pt x="392" y="256"/>
                </a:lnTo>
                <a:lnTo>
                  <a:pt x="392" y="258"/>
                </a:lnTo>
                <a:lnTo>
                  <a:pt x="392" y="265"/>
                </a:lnTo>
                <a:lnTo>
                  <a:pt x="392" y="267"/>
                </a:lnTo>
                <a:lnTo>
                  <a:pt x="387" y="268"/>
                </a:lnTo>
                <a:lnTo>
                  <a:pt x="385" y="268"/>
                </a:lnTo>
                <a:lnTo>
                  <a:pt x="382" y="268"/>
                </a:lnTo>
                <a:lnTo>
                  <a:pt x="382" y="269"/>
                </a:lnTo>
                <a:lnTo>
                  <a:pt x="382" y="271"/>
                </a:lnTo>
                <a:lnTo>
                  <a:pt x="382" y="272"/>
                </a:lnTo>
                <a:lnTo>
                  <a:pt x="382" y="273"/>
                </a:lnTo>
                <a:close/>
                <a:moveTo>
                  <a:pt x="881" y="326"/>
                </a:moveTo>
                <a:lnTo>
                  <a:pt x="881" y="333"/>
                </a:lnTo>
                <a:lnTo>
                  <a:pt x="884" y="333"/>
                </a:lnTo>
                <a:lnTo>
                  <a:pt x="886" y="333"/>
                </a:lnTo>
                <a:lnTo>
                  <a:pt x="890" y="333"/>
                </a:lnTo>
                <a:lnTo>
                  <a:pt x="891" y="333"/>
                </a:lnTo>
                <a:lnTo>
                  <a:pt x="892" y="333"/>
                </a:lnTo>
                <a:lnTo>
                  <a:pt x="892" y="330"/>
                </a:lnTo>
                <a:lnTo>
                  <a:pt x="891" y="330"/>
                </a:lnTo>
                <a:lnTo>
                  <a:pt x="891" y="326"/>
                </a:lnTo>
                <a:lnTo>
                  <a:pt x="891" y="325"/>
                </a:lnTo>
                <a:lnTo>
                  <a:pt x="889" y="325"/>
                </a:lnTo>
                <a:lnTo>
                  <a:pt x="888" y="325"/>
                </a:lnTo>
                <a:lnTo>
                  <a:pt x="886" y="325"/>
                </a:lnTo>
                <a:lnTo>
                  <a:pt x="885" y="325"/>
                </a:lnTo>
                <a:lnTo>
                  <a:pt x="884" y="325"/>
                </a:lnTo>
                <a:lnTo>
                  <a:pt x="882" y="325"/>
                </a:lnTo>
                <a:lnTo>
                  <a:pt x="881" y="325"/>
                </a:lnTo>
                <a:lnTo>
                  <a:pt x="881" y="326"/>
                </a:lnTo>
                <a:close/>
                <a:moveTo>
                  <a:pt x="413" y="270"/>
                </a:moveTo>
                <a:lnTo>
                  <a:pt x="413" y="277"/>
                </a:lnTo>
                <a:lnTo>
                  <a:pt x="413" y="278"/>
                </a:lnTo>
                <a:lnTo>
                  <a:pt x="416" y="278"/>
                </a:lnTo>
                <a:lnTo>
                  <a:pt x="418" y="278"/>
                </a:lnTo>
                <a:lnTo>
                  <a:pt x="418" y="277"/>
                </a:lnTo>
                <a:lnTo>
                  <a:pt x="418" y="268"/>
                </a:lnTo>
                <a:lnTo>
                  <a:pt x="417" y="268"/>
                </a:lnTo>
                <a:lnTo>
                  <a:pt x="416" y="268"/>
                </a:lnTo>
                <a:lnTo>
                  <a:pt x="415" y="268"/>
                </a:lnTo>
                <a:lnTo>
                  <a:pt x="414" y="268"/>
                </a:lnTo>
                <a:lnTo>
                  <a:pt x="413" y="268"/>
                </a:lnTo>
                <a:lnTo>
                  <a:pt x="413" y="269"/>
                </a:lnTo>
                <a:lnTo>
                  <a:pt x="413" y="270"/>
                </a:lnTo>
                <a:close/>
                <a:moveTo>
                  <a:pt x="931" y="306"/>
                </a:moveTo>
                <a:lnTo>
                  <a:pt x="931" y="305"/>
                </a:lnTo>
                <a:lnTo>
                  <a:pt x="932" y="305"/>
                </a:lnTo>
                <a:lnTo>
                  <a:pt x="932" y="304"/>
                </a:lnTo>
                <a:lnTo>
                  <a:pt x="933" y="304"/>
                </a:lnTo>
                <a:lnTo>
                  <a:pt x="934" y="304"/>
                </a:lnTo>
                <a:lnTo>
                  <a:pt x="935" y="304"/>
                </a:lnTo>
                <a:lnTo>
                  <a:pt x="936" y="304"/>
                </a:lnTo>
                <a:lnTo>
                  <a:pt x="936" y="305"/>
                </a:lnTo>
                <a:lnTo>
                  <a:pt x="936" y="306"/>
                </a:lnTo>
                <a:lnTo>
                  <a:pt x="938" y="306"/>
                </a:lnTo>
                <a:lnTo>
                  <a:pt x="940" y="305"/>
                </a:lnTo>
                <a:lnTo>
                  <a:pt x="940" y="304"/>
                </a:lnTo>
                <a:lnTo>
                  <a:pt x="941" y="304"/>
                </a:lnTo>
                <a:lnTo>
                  <a:pt x="942" y="304"/>
                </a:lnTo>
                <a:lnTo>
                  <a:pt x="942" y="303"/>
                </a:lnTo>
                <a:lnTo>
                  <a:pt x="942" y="302"/>
                </a:lnTo>
                <a:lnTo>
                  <a:pt x="943" y="302"/>
                </a:lnTo>
                <a:lnTo>
                  <a:pt x="944" y="302"/>
                </a:lnTo>
                <a:lnTo>
                  <a:pt x="944" y="301"/>
                </a:lnTo>
                <a:lnTo>
                  <a:pt x="945" y="301"/>
                </a:lnTo>
                <a:lnTo>
                  <a:pt x="946" y="300"/>
                </a:lnTo>
                <a:lnTo>
                  <a:pt x="946" y="298"/>
                </a:lnTo>
                <a:lnTo>
                  <a:pt x="948" y="297"/>
                </a:lnTo>
                <a:lnTo>
                  <a:pt x="949" y="297"/>
                </a:lnTo>
                <a:lnTo>
                  <a:pt x="950" y="296"/>
                </a:lnTo>
                <a:lnTo>
                  <a:pt x="950" y="295"/>
                </a:lnTo>
                <a:lnTo>
                  <a:pt x="950" y="294"/>
                </a:lnTo>
                <a:lnTo>
                  <a:pt x="950" y="292"/>
                </a:lnTo>
                <a:lnTo>
                  <a:pt x="951" y="292"/>
                </a:lnTo>
                <a:lnTo>
                  <a:pt x="951" y="290"/>
                </a:lnTo>
                <a:lnTo>
                  <a:pt x="952" y="290"/>
                </a:lnTo>
                <a:lnTo>
                  <a:pt x="952" y="289"/>
                </a:lnTo>
                <a:lnTo>
                  <a:pt x="952" y="288"/>
                </a:lnTo>
                <a:lnTo>
                  <a:pt x="952" y="285"/>
                </a:lnTo>
                <a:lnTo>
                  <a:pt x="952" y="283"/>
                </a:lnTo>
                <a:lnTo>
                  <a:pt x="950" y="283"/>
                </a:lnTo>
                <a:lnTo>
                  <a:pt x="949" y="283"/>
                </a:lnTo>
                <a:lnTo>
                  <a:pt x="945" y="283"/>
                </a:lnTo>
                <a:lnTo>
                  <a:pt x="932" y="283"/>
                </a:lnTo>
                <a:lnTo>
                  <a:pt x="928" y="283"/>
                </a:lnTo>
                <a:lnTo>
                  <a:pt x="925" y="283"/>
                </a:lnTo>
                <a:lnTo>
                  <a:pt x="924" y="283"/>
                </a:lnTo>
                <a:lnTo>
                  <a:pt x="924" y="304"/>
                </a:lnTo>
                <a:lnTo>
                  <a:pt x="905" y="304"/>
                </a:lnTo>
                <a:lnTo>
                  <a:pt x="905" y="310"/>
                </a:lnTo>
                <a:lnTo>
                  <a:pt x="905" y="311"/>
                </a:lnTo>
                <a:lnTo>
                  <a:pt x="905" y="312"/>
                </a:lnTo>
                <a:lnTo>
                  <a:pt x="905" y="313"/>
                </a:lnTo>
                <a:lnTo>
                  <a:pt x="905" y="314"/>
                </a:lnTo>
                <a:lnTo>
                  <a:pt x="905" y="315"/>
                </a:lnTo>
                <a:lnTo>
                  <a:pt x="905" y="319"/>
                </a:lnTo>
                <a:lnTo>
                  <a:pt x="905" y="320"/>
                </a:lnTo>
                <a:lnTo>
                  <a:pt x="905" y="321"/>
                </a:lnTo>
                <a:lnTo>
                  <a:pt x="907" y="321"/>
                </a:lnTo>
                <a:lnTo>
                  <a:pt x="911" y="321"/>
                </a:lnTo>
                <a:lnTo>
                  <a:pt x="917" y="321"/>
                </a:lnTo>
                <a:lnTo>
                  <a:pt x="917" y="320"/>
                </a:lnTo>
                <a:lnTo>
                  <a:pt x="919" y="320"/>
                </a:lnTo>
                <a:lnTo>
                  <a:pt x="919" y="319"/>
                </a:lnTo>
                <a:lnTo>
                  <a:pt x="922" y="319"/>
                </a:lnTo>
                <a:lnTo>
                  <a:pt x="924" y="319"/>
                </a:lnTo>
                <a:lnTo>
                  <a:pt x="924" y="318"/>
                </a:lnTo>
                <a:lnTo>
                  <a:pt x="926" y="318"/>
                </a:lnTo>
                <a:lnTo>
                  <a:pt x="926" y="317"/>
                </a:lnTo>
                <a:lnTo>
                  <a:pt x="927" y="317"/>
                </a:lnTo>
                <a:lnTo>
                  <a:pt x="928" y="317"/>
                </a:lnTo>
                <a:lnTo>
                  <a:pt x="928" y="315"/>
                </a:lnTo>
                <a:lnTo>
                  <a:pt x="929" y="315"/>
                </a:lnTo>
                <a:lnTo>
                  <a:pt x="929" y="309"/>
                </a:lnTo>
                <a:lnTo>
                  <a:pt x="928" y="308"/>
                </a:lnTo>
                <a:lnTo>
                  <a:pt x="931" y="306"/>
                </a:lnTo>
                <a:close/>
                <a:moveTo>
                  <a:pt x="494" y="226"/>
                </a:moveTo>
                <a:lnTo>
                  <a:pt x="494" y="222"/>
                </a:lnTo>
                <a:lnTo>
                  <a:pt x="494" y="221"/>
                </a:lnTo>
                <a:lnTo>
                  <a:pt x="494" y="220"/>
                </a:lnTo>
                <a:lnTo>
                  <a:pt x="495" y="220"/>
                </a:lnTo>
                <a:lnTo>
                  <a:pt x="495" y="219"/>
                </a:lnTo>
                <a:lnTo>
                  <a:pt x="496" y="219"/>
                </a:lnTo>
                <a:lnTo>
                  <a:pt x="496" y="218"/>
                </a:lnTo>
                <a:lnTo>
                  <a:pt x="496" y="216"/>
                </a:lnTo>
                <a:lnTo>
                  <a:pt x="495" y="216"/>
                </a:lnTo>
                <a:lnTo>
                  <a:pt x="495" y="214"/>
                </a:lnTo>
                <a:lnTo>
                  <a:pt x="495" y="212"/>
                </a:lnTo>
                <a:lnTo>
                  <a:pt x="496" y="212"/>
                </a:lnTo>
                <a:lnTo>
                  <a:pt x="496" y="210"/>
                </a:lnTo>
                <a:lnTo>
                  <a:pt x="497" y="210"/>
                </a:lnTo>
                <a:lnTo>
                  <a:pt x="498" y="210"/>
                </a:lnTo>
                <a:lnTo>
                  <a:pt x="498" y="209"/>
                </a:lnTo>
                <a:lnTo>
                  <a:pt x="498" y="206"/>
                </a:lnTo>
                <a:lnTo>
                  <a:pt x="498" y="205"/>
                </a:lnTo>
                <a:lnTo>
                  <a:pt x="497" y="205"/>
                </a:lnTo>
                <a:lnTo>
                  <a:pt x="496" y="205"/>
                </a:lnTo>
                <a:lnTo>
                  <a:pt x="496" y="206"/>
                </a:lnTo>
                <a:lnTo>
                  <a:pt x="496" y="208"/>
                </a:lnTo>
                <a:lnTo>
                  <a:pt x="493" y="208"/>
                </a:lnTo>
                <a:lnTo>
                  <a:pt x="494" y="210"/>
                </a:lnTo>
                <a:lnTo>
                  <a:pt x="492" y="210"/>
                </a:lnTo>
                <a:lnTo>
                  <a:pt x="491" y="210"/>
                </a:lnTo>
                <a:lnTo>
                  <a:pt x="491" y="211"/>
                </a:lnTo>
                <a:lnTo>
                  <a:pt x="492" y="211"/>
                </a:lnTo>
                <a:lnTo>
                  <a:pt x="492" y="216"/>
                </a:lnTo>
                <a:lnTo>
                  <a:pt x="493" y="218"/>
                </a:lnTo>
                <a:lnTo>
                  <a:pt x="493" y="219"/>
                </a:lnTo>
                <a:lnTo>
                  <a:pt x="493" y="220"/>
                </a:lnTo>
                <a:lnTo>
                  <a:pt x="492" y="220"/>
                </a:lnTo>
                <a:lnTo>
                  <a:pt x="491" y="220"/>
                </a:lnTo>
                <a:lnTo>
                  <a:pt x="491" y="218"/>
                </a:lnTo>
                <a:lnTo>
                  <a:pt x="491" y="216"/>
                </a:lnTo>
                <a:lnTo>
                  <a:pt x="489" y="216"/>
                </a:lnTo>
                <a:lnTo>
                  <a:pt x="488" y="216"/>
                </a:lnTo>
                <a:lnTo>
                  <a:pt x="488" y="214"/>
                </a:lnTo>
                <a:lnTo>
                  <a:pt x="488" y="213"/>
                </a:lnTo>
                <a:lnTo>
                  <a:pt x="488" y="212"/>
                </a:lnTo>
                <a:lnTo>
                  <a:pt x="488" y="211"/>
                </a:lnTo>
                <a:lnTo>
                  <a:pt x="488" y="209"/>
                </a:lnTo>
                <a:lnTo>
                  <a:pt x="486" y="209"/>
                </a:lnTo>
                <a:lnTo>
                  <a:pt x="485" y="209"/>
                </a:lnTo>
                <a:lnTo>
                  <a:pt x="484" y="209"/>
                </a:lnTo>
                <a:lnTo>
                  <a:pt x="484" y="211"/>
                </a:lnTo>
                <a:lnTo>
                  <a:pt x="483" y="212"/>
                </a:lnTo>
                <a:lnTo>
                  <a:pt x="484" y="212"/>
                </a:lnTo>
                <a:lnTo>
                  <a:pt x="484" y="214"/>
                </a:lnTo>
                <a:lnTo>
                  <a:pt x="484" y="216"/>
                </a:lnTo>
                <a:lnTo>
                  <a:pt x="484" y="220"/>
                </a:lnTo>
                <a:lnTo>
                  <a:pt x="484" y="222"/>
                </a:lnTo>
                <a:lnTo>
                  <a:pt x="484" y="226"/>
                </a:lnTo>
                <a:lnTo>
                  <a:pt x="485" y="226"/>
                </a:lnTo>
                <a:lnTo>
                  <a:pt x="491" y="226"/>
                </a:lnTo>
                <a:lnTo>
                  <a:pt x="492" y="226"/>
                </a:lnTo>
                <a:lnTo>
                  <a:pt x="493" y="226"/>
                </a:lnTo>
                <a:lnTo>
                  <a:pt x="494" y="226"/>
                </a:lnTo>
                <a:close/>
                <a:moveTo>
                  <a:pt x="462" y="221"/>
                </a:moveTo>
                <a:lnTo>
                  <a:pt x="462" y="216"/>
                </a:lnTo>
                <a:lnTo>
                  <a:pt x="461" y="216"/>
                </a:lnTo>
                <a:lnTo>
                  <a:pt x="458" y="216"/>
                </a:lnTo>
                <a:lnTo>
                  <a:pt x="454" y="216"/>
                </a:lnTo>
                <a:lnTo>
                  <a:pt x="453" y="216"/>
                </a:lnTo>
                <a:lnTo>
                  <a:pt x="453" y="217"/>
                </a:lnTo>
                <a:lnTo>
                  <a:pt x="453" y="218"/>
                </a:lnTo>
                <a:lnTo>
                  <a:pt x="453" y="220"/>
                </a:lnTo>
                <a:lnTo>
                  <a:pt x="453" y="221"/>
                </a:lnTo>
                <a:lnTo>
                  <a:pt x="454" y="221"/>
                </a:lnTo>
                <a:lnTo>
                  <a:pt x="455" y="221"/>
                </a:lnTo>
                <a:lnTo>
                  <a:pt x="462" y="221"/>
                </a:lnTo>
                <a:close/>
                <a:moveTo>
                  <a:pt x="444" y="202"/>
                </a:moveTo>
                <a:lnTo>
                  <a:pt x="444" y="201"/>
                </a:lnTo>
                <a:lnTo>
                  <a:pt x="444" y="200"/>
                </a:lnTo>
                <a:lnTo>
                  <a:pt x="450" y="200"/>
                </a:lnTo>
                <a:lnTo>
                  <a:pt x="450" y="197"/>
                </a:lnTo>
                <a:lnTo>
                  <a:pt x="450" y="195"/>
                </a:lnTo>
                <a:lnTo>
                  <a:pt x="446" y="195"/>
                </a:lnTo>
                <a:lnTo>
                  <a:pt x="445" y="195"/>
                </a:lnTo>
                <a:lnTo>
                  <a:pt x="444" y="195"/>
                </a:lnTo>
                <a:lnTo>
                  <a:pt x="442" y="195"/>
                </a:lnTo>
                <a:lnTo>
                  <a:pt x="442" y="194"/>
                </a:lnTo>
                <a:lnTo>
                  <a:pt x="442" y="193"/>
                </a:lnTo>
                <a:lnTo>
                  <a:pt x="445" y="193"/>
                </a:lnTo>
                <a:lnTo>
                  <a:pt x="445" y="192"/>
                </a:lnTo>
                <a:lnTo>
                  <a:pt x="445" y="189"/>
                </a:lnTo>
                <a:lnTo>
                  <a:pt x="445" y="188"/>
                </a:lnTo>
                <a:lnTo>
                  <a:pt x="445" y="185"/>
                </a:lnTo>
                <a:lnTo>
                  <a:pt x="450" y="185"/>
                </a:lnTo>
                <a:lnTo>
                  <a:pt x="451" y="185"/>
                </a:lnTo>
                <a:lnTo>
                  <a:pt x="451" y="184"/>
                </a:lnTo>
                <a:lnTo>
                  <a:pt x="451" y="181"/>
                </a:lnTo>
                <a:lnTo>
                  <a:pt x="450" y="175"/>
                </a:lnTo>
                <a:lnTo>
                  <a:pt x="450" y="172"/>
                </a:lnTo>
                <a:lnTo>
                  <a:pt x="450" y="170"/>
                </a:lnTo>
                <a:lnTo>
                  <a:pt x="450" y="166"/>
                </a:lnTo>
                <a:lnTo>
                  <a:pt x="450" y="164"/>
                </a:lnTo>
                <a:lnTo>
                  <a:pt x="450" y="163"/>
                </a:lnTo>
                <a:lnTo>
                  <a:pt x="450" y="160"/>
                </a:lnTo>
                <a:lnTo>
                  <a:pt x="450" y="153"/>
                </a:lnTo>
                <a:lnTo>
                  <a:pt x="450" y="147"/>
                </a:lnTo>
                <a:lnTo>
                  <a:pt x="450" y="145"/>
                </a:lnTo>
                <a:lnTo>
                  <a:pt x="450" y="142"/>
                </a:lnTo>
                <a:lnTo>
                  <a:pt x="449" y="141"/>
                </a:lnTo>
                <a:lnTo>
                  <a:pt x="448" y="137"/>
                </a:lnTo>
                <a:lnTo>
                  <a:pt x="448" y="135"/>
                </a:lnTo>
                <a:lnTo>
                  <a:pt x="446" y="134"/>
                </a:lnTo>
                <a:lnTo>
                  <a:pt x="445" y="131"/>
                </a:lnTo>
                <a:lnTo>
                  <a:pt x="444" y="131"/>
                </a:lnTo>
                <a:lnTo>
                  <a:pt x="444" y="130"/>
                </a:lnTo>
                <a:lnTo>
                  <a:pt x="444" y="129"/>
                </a:lnTo>
                <a:lnTo>
                  <a:pt x="443" y="129"/>
                </a:lnTo>
                <a:lnTo>
                  <a:pt x="441" y="130"/>
                </a:lnTo>
                <a:lnTo>
                  <a:pt x="441" y="128"/>
                </a:lnTo>
                <a:lnTo>
                  <a:pt x="441" y="127"/>
                </a:lnTo>
                <a:lnTo>
                  <a:pt x="440" y="125"/>
                </a:lnTo>
                <a:lnTo>
                  <a:pt x="439" y="122"/>
                </a:lnTo>
                <a:lnTo>
                  <a:pt x="436" y="122"/>
                </a:lnTo>
                <a:lnTo>
                  <a:pt x="435" y="122"/>
                </a:lnTo>
                <a:lnTo>
                  <a:pt x="431" y="122"/>
                </a:lnTo>
                <a:lnTo>
                  <a:pt x="431" y="120"/>
                </a:lnTo>
                <a:lnTo>
                  <a:pt x="431" y="118"/>
                </a:lnTo>
                <a:lnTo>
                  <a:pt x="431" y="117"/>
                </a:lnTo>
                <a:lnTo>
                  <a:pt x="431" y="112"/>
                </a:lnTo>
                <a:lnTo>
                  <a:pt x="433" y="112"/>
                </a:lnTo>
                <a:lnTo>
                  <a:pt x="435" y="112"/>
                </a:lnTo>
                <a:lnTo>
                  <a:pt x="436" y="112"/>
                </a:lnTo>
                <a:lnTo>
                  <a:pt x="436" y="111"/>
                </a:lnTo>
                <a:lnTo>
                  <a:pt x="436" y="110"/>
                </a:lnTo>
                <a:lnTo>
                  <a:pt x="436" y="111"/>
                </a:lnTo>
                <a:lnTo>
                  <a:pt x="435" y="111"/>
                </a:lnTo>
                <a:lnTo>
                  <a:pt x="434" y="111"/>
                </a:lnTo>
                <a:lnTo>
                  <a:pt x="433" y="111"/>
                </a:lnTo>
                <a:lnTo>
                  <a:pt x="431" y="111"/>
                </a:lnTo>
                <a:lnTo>
                  <a:pt x="427" y="111"/>
                </a:lnTo>
                <a:lnTo>
                  <a:pt x="426" y="111"/>
                </a:lnTo>
                <a:lnTo>
                  <a:pt x="426" y="110"/>
                </a:lnTo>
                <a:lnTo>
                  <a:pt x="426" y="109"/>
                </a:lnTo>
                <a:lnTo>
                  <a:pt x="426" y="106"/>
                </a:lnTo>
                <a:lnTo>
                  <a:pt x="426" y="105"/>
                </a:lnTo>
                <a:lnTo>
                  <a:pt x="426" y="104"/>
                </a:lnTo>
                <a:lnTo>
                  <a:pt x="426" y="103"/>
                </a:lnTo>
                <a:lnTo>
                  <a:pt x="426" y="102"/>
                </a:lnTo>
                <a:lnTo>
                  <a:pt x="425" y="102"/>
                </a:lnTo>
                <a:lnTo>
                  <a:pt x="423" y="102"/>
                </a:lnTo>
                <a:lnTo>
                  <a:pt x="422" y="102"/>
                </a:lnTo>
                <a:lnTo>
                  <a:pt x="420" y="102"/>
                </a:lnTo>
                <a:lnTo>
                  <a:pt x="420" y="104"/>
                </a:lnTo>
                <a:lnTo>
                  <a:pt x="420" y="111"/>
                </a:lnTo>
                <a:lnTo>
                  <a:pt x="420" y="116"/>
                </a:lnTo>
                <a:lnTo>
                  <a:pt x="420" y="124"/>
                </a:lnTo>
                <a:lnTo>
                  <a:pt x="420" y="125"/>
                </a:lnTo>
                <a:lnTo>
                  <a:pt x="420" y="126"/>
                </a:lnTo>
                <a:lnTo>
                  <a:pt x="420" y="130"/>
                </a:lnTo>
                <a:lnTo>
                  <a:pt x="420" y="131"/>
                </a:lnTo>
                <a:lnTo>
                  <a:pt x="419" y="131"/>
                </a:lnTo>
                <a:lnTo>
                  <a:pt x="415" y="131"/>
                </a:lnTo>
                <a:lnTo>
                  <a:pt x="411" y="131"/>
                </a:lnTo>
                <a:lnTo>
                  <a:pt x="402" y="131"/>
                </a:lnTo>
                <a:lnTo>
                  <a:pt x="401" y="131"/>
                </a:lnTo>
                <a:lnTo>
                  <a:pt x="400" y="131"/>
                </a:lnTo>
                <a:lnTo>
                  <a:pt x="400" y="143"/>
                </a:lnTo>
                <a:lnTo>
                  <a:pt x="400" y="144"/>
                </a:lnTo>
                <a:lnTo>
                  <a:pt x="410" y="144"/>
                </a:lnTo>
                <a:lnTo>
                  <a:pt x="410" y="146"/>
                </a:lnTo>
                <a:lnTo>
                  <a:pt x="410" y="150"/>
                </a:lnTo>
                <a:lnTo>
                  <a:pt x="410" y="156"/>
                </a:lnTo>
                <a:lnTo>
                  <a:pt x="410" y="160"/>
                </a:lnTo>
                <a:lnTo>
                  <a:pt x="411" y="160"/>
                </a:lnTo>
                <a:lnTo>
                  <a:pt x="413" y="160"/>
                </a:lnTo>
                <a:lnTo>
                  <a:pt x="416" y="160"/>
                </a:lnTo>
                <a:lnTo>
                  <a:pt x="416" y="163"/>
                </a:lnTo>
                <a:lnTo>
                  <a:pt x="416" y="164"/>
                </a:lnTo>
                <a:lnTo>
                  <a:pt x="416" y="166"/>
                </a:lnTo>
                <a:lnTo>
                  <a:pt x="416" y="167"/>
                </a:lnTo>
                <a:lnTo>
                  <a:pt x="416" y="168"/>
                </a:lnTo>
                <a:lnTo>
                  <a:pt x="414" y="168"/>
                </a:lnTo>
                <a:lnTo>
                  <a:pt x="411" y="168"/>
                </a:lnTo>
                <a:lnTo>
                  <a:pt x="410" y="168"/>
                </a:lnTo>
                <a:lnTo>
                  <a:pt x="410" y="169"/>
                </a:lnTo>
                <a:lnTo>
                  <a:pt x="410" y="175"/>
                </a:lnTo>
                <a:lnTo>
                  <a:pt x="410" y="177"/>
                </a:lnTo>
                <a:lnTo>
                  <a:pt x="410" y="184"/>
                </a:lnTo>
                <a:lnTo>
                  <a:pt x="411" y="185"/>
                </a:lnTo>
                <a:lnTo>
                  <a:pt x="411" y="186"/>
                </a:lnTo>
                <a:lnTo>
                  <a:pt x="411" y="191"/>
                </a:lnTo>
                <a:lnTo>
                  <a:pt x="420" y="189"/>
                </a:lnTo>
                <a:lnTo>
                  <a:pt x="422" y="189"/>
                </a:lnTo>
                <a:lnTo>
                  <a:pt x="422" y="188"/>
                </a:lnTo>
                <a:lnTo>
                  <a:pt x="422" y="186"/>
                </a:lnTo>
                <a:lnTo>
                  <a:pt x="422" y="185"/>
                </a:lnTo>
                <a:lnTo>
                  <a:pt x="420" y="175"/>
                </a:lnTo>
                <a:lnTo>
                  <a:pt x="420" y="168"/>
                </a:lnTo>
                <a:lnTo>
                  <a:pt x="420" y="167"/>
                </a:lnTo>
                <a:lnTo>
                  <a:pt x="420" y="166"/>
                </a:lnTo>
                <a:lnTo>
                  <a:pt x="420" y="164"/>
                </a:lnTo>
                <a:lnTo>
                  <a:pt x="420" y="144"/>
                </a:lnTo>
                <a:lnTo>
                  <a:pt x="422" y="144"/>
                </a:lnTo>
                <a:lnTo>
                  <a:pt x="424" y="144"/>
                </a:lnTo>
                <a:lnTo>
                  <a:pt x="425" y="144"/>
                </a:lnTo>
                <a:lnTo>
                  <a:pt x="428" y="144"/>
                </a:lnTo>
                <a:lnTo>
                  <a:pt x="431" y="144"/>
                </a:lnTo>
                <a:lnTo>
                  <a:pt x="431" y="154"/>
                </a:lnTo>
                <a:lnTo>
                  <a:pt x="436" y="154"/>
                </a:lnTo>
                <a:lnTo>
                  <a:pt x="436" y="156"/>
                </a:lnTo>
                <a:lnTo>
                  <a:pt x="442" y="156"/>
                </a:lnTo>
                <a:lnTo>
                  <a:pt x="442" y="160"/>
                </a:lnTo>
                <a:lnTo>
                  <a:pt x="442" y="164"/>
                </a:lnTo>
                <a:lnTo>
                  <a:pt x="440" y="164"/>
                </a:lnTo>
                <a:lnTo>
                  <a:pt x="439" y="164"/>
                </a:lnTo>
                <a:lnTo>
                  <a:pt x="436" y="164"/>
                </a:lnTo>
                <a:lnTo>
                  <a:pt x="436" y="166"/>
                </a:lnTo>
                <a:lnTo>
                  <a:pt x="436" y="171"/>
                </a:lnTo>
                <a:lnTo>
                  <a:pt x="436" y="172"/>
                </a:lnTo>
                <a:lnTo>
                  <a:pt x="436" y="178"/>
                </a:lnTo>
                <a:lnTo>
                  <a:pt x="436" y="179"/>
                </a:lnTo>
                <a:lnTo>
                  <a:pt x="436" y="185"/>
                </a:lnTo>
                <a:lnTo>
                  <a:pt x="436" y="187"/>
                </a:lnTo>
                <a:lnTo>
                  <a:pt x="436" y="188"/>
                </a:lnTo>
                <a:lnTo>
                  <a:pt x="436" y="189"/>
                </a:lnTo>
                <a:lnTo>
                  <a:pt x="436" y="191"/>
                </a:lnTo>
                <a:lnTo>
                  <a:pt x="436" y="195"/>
                </a:lnTo>
                <a:lnTo>
                  <a:pt x="436" y="196"/>
                </a:lnTo>
                <a:lnTo>
                  <a:pt x="436" y="197"/>
                </a:lnTo>
                <a:lnTo>
                  <a:pt x="437" y="201"/>
                </a:lnTo>
                <a:lnTo>
                  <a:pt x="437" y="204"/>
                </a:lnTo>
                <a:lnTo>
                  <a:pt x="437" y="200"/>
                </a:lnTo>
                <a:lnTo>
                  <a:pt x="439" y="200"/>
                </a:lnTo>
                <a:lnTo>
                  <a:pt x="441" y="200"/>
                </a:lnTo>
                <a:lnTo>
                  <a:pt x="441" y="202"/>
                </a:lnTo>
                <a:lnTo>
                  <a:pt x="440" y="202"/>
                </a:lnTo>
                <a:lnTo>
                  <a:pt x="439" y="202"/>
                </a:lnTo>
                <a:lnTo>
                  <a:pt x="439" y="203"/>
                </a:lnTo>
                <a:lnTo>
                  <a:pt x="439" y="204"/>
                </a:lnTo>
                <a:lnTo>
                  <a:pt x="439" y="205"/>
                </a:lnTo>
                <a:lnTo>
                  <a:pt x="440" y="205"/>
                </a:lnTo>
                <a:lnTo>
                  <a:pt x="441" y="205"/>
                </a:lnTo>
                <a:lnTo>
                  <a:pt x="442" y="205"/>
                </a:lnTo>
                <a:lnTo>
                  <a:pt x="442" y="204"/>
                </a:lnTo>
                <a:lnTo>
                  <a:pt x="442" y="203"/>
                </a:lnTo>
                <a:lnTo>
                  <a:pt x="442" y="202"/>
                </a:lnTo>
                <a:lnTo>
                  <a:pt x="443" y="202"/>
                </a:lnTo>
                <a:lnTo>
                  <a:pt x="444" y="202"/>
                </a:lnTo>
                <a:close/>
                <a:moveTo>
                  <a:pt x="435" y="166"/>
                </a:moveTo>
                <a:lnTo>
                  <a:pt x="435" y="164"/>
                </a:lnTo>
                <a:lnTo>
                  <a:pt x="433" y="164"/>
                </a:lnTo>
                <a:lnTo>
                  <a:pt x="432" y="164"/>
                </a:lnTo>
                <a:lnTo>
                  <a:pt x="432" y="166"/>
                </a:lnTo>
                <a:lnTo>
                  <a:pt x="432" y="167"/>
                </a:lnTo>
                <a:lnTo>
                  <a:pt x="432" y="175"/>
                </a:lnTo>
                <a:lnTo>
                  <a:pt x="432" y="179"/>
                </a:lnTo>
                <a:lnTo>
                  <a:pt x="436" y="179"/>
                </a:lnTo>
                <a:lnTo>
                  <a:pt x="436" y="175"/>
                </a:lnTo>
                <a:lnTo>
                  <a:pt x="435" y="172"/>
                </a:lnTo>
                <a:lnTo>
                  <a:pt x="435" y="166"/>
                </a:lnTo>
                <a:close/>
                <a:moveTo>
                  <a:pt x="440" y="110"/>
                </a:moveTo>
                <a:lnTo>
                  <a:pt x="440" y="112"/>
                </a:lnTo>
                <a:lnTo>
                  <a:pt x="440" y="113"/>
                </a:lnTo>
                <a:lnTo>
                  <a:pt x="440" y="114"/>
                </a:lnTo>
                <a:lnTo>
                  <a:pt x="440" y="117"/>
                </a:lnTo>
                <a:lnTo>
                  <a:pt x="440" y="118"/>
                </a:lnTo>
                <a:lnTo>
                  <a:pt x="441" y="120"/>
                </a:lnTo>
                <a:lnTo>
                  <a:pt x="441" y="121"/>
                </a:lnTo>
                <a:lnTo>
                  <a:pt x="441" y="122"/>
                </a:lnTo>
                <a:lnTo>
                  <a:pt x="442" y="122"/>
                </a:lnTo>
                <a:lnTo>
                  <a:pt x="442" y="124"/>
                </a:lnTo>
                <a:lnTo>
                  <a:pt x="443" y="125"/>
                </a:lnTo>
                <a:lnTo>
                  <a:pt x="443" y="126"/>
                </a:lnTo>
                <a:lnTo>
                  <a:pt x="444" y="126"/>
                </a:lnTo>
                <a:lnTo>
                  <a:pt x="444" y="127"/>
                </a:lnTo>
                <a:lnTo>
                  <a:pt x="445" y="127"/>
                </a:lnTo>
                <a:lnTo>
                  <a:pt x="445" y="128"/>
                </a:lnTo>
                <a:lnTo>
                  <a:pt x="446" y="128"/>
                </a:lnTo>
                <a:lnTo>
                  <a:pt x="455" y="128"/>
                </a:lnTo>
                <a:lnTo>
                  <a:pt x="455" y="127"/>
                </a:lnTo>
                <a:lnTo>
                  <a:pt x="458" y="127"/>
                </a:lnTo>
                <a:lnTo>
                  <a:pt x="465" y="127"/>
                </a:lnTo>
                <a:lnTo>
                  <a:pt x="462" y="121"/>
                </a:lnTo>
                <a:lnTo>
                  <a:pt x="461" y="120"/>
                </a:lnTo>
                <a:lnTo>
                  <a:pt x="461" y="119"/>
                </a:lnTo>
                <a:lnTo>
                  <a:pt x="458" y="112"/>
                </a:lnTo>
                <a:lnTo>
                  <a:pt x="457" y="110"/>
                </a:lnTo>
                <a:lnTo>
                  <a:pt x="457" y="109"/>
                </a:lnTo>
                <a:lnTo>
                  <a:pt x="448" y="109"/>
                </a:lnTo>
                <a:lnTo>
                  <a:pt x="448" y="105"/>
                </a:lnTo>
                <a:lnTo>
                  <a:pt x="445" y="105"/>
                </a:lnTo>
                <a:lnTo>
                  <a:pt x="443" y="106"/>
                </a:lnTo>
                <a:lnTo>
                  <a:pt x="441" y="108"/>
                </a:lnTo>
                <a:lnTo>
                  <a:pt x="440" y="110"/>
                </a:lnTo>
                <a:close/>
                <a:moveTo>
                  <a:pt x="468" y="133"/>
                </a:moveTo>
                <a:lnTo>
                  <a:pt x="467" y="133"/>
                </a:lnTo>
                <a:lnTo>
                  <a:pt x="457" y="133"/>
                </a:lnTo>
                <a:lnTo>
                  <a:pt x="458" y="138"/>
                </a:lnTo>
                <a:lnTo>
                  <a:pt x="459" y="138"/>
                </a:lnTo>
                <a:lnTo>
                  <a:pt x="460" y="139"/>
                </a:lnTo>
                <a:lnTo>
                  <a:pt x="460" y="141"/>
                </a:lnTo>
                <a:lnTo>
                  <a:pt x="461" y="141"/>
                </a:lnTo>
                <a:lnTo>
                  <a:pt x="461" y="142"/>
                </a:lnTo>
                <a:lnTo>
                  <a:pt x="461" y="143"/>
                </a:lnTo>
                <a:lnTo>
                  <a:pt x="460" y="143"/>
                </a:lnTo>
                <a:lnTo>
                  <a:pt x="460" y="146"/>
                </a:lnTo>
                <a:lnTo>
                  <a:pt x="460" y="147"/>
                </a:lnTo>
                <a:lnTo>
                  <a:pt x="461" y="147"/>
                </a:lnTo>
                <a:lnTo>
                  <a:pt x="462" y="147"/>
                </a:lnTo>
                <a:lnTo>
                  <a:pt x="466" y="147"/>
                </a:lnTo>
                <a:lnTo>
                  <a:pt x="467" y="147"/>
                </a:lnTo>
                <a:lnTo>
                  <a:pt x="467" y="146"/>
                </a:lnTo>
                <a:lnTo>
                  <a:pt x="467" y="143"/>
                </a:lnTo>
                <a:lnTo>
                  <a:pt x="471" y="143"/>
                </a:lnTo>
                <a:lnTo>
                  <a:pt x="472" y="143"/>
                </a:lnTo>
                <a:lnTo>
                  <a:pt x="471" y="142"/>
                </a:lnTo>
                <a:lnTo>
                  <a:pt x="470" y="139"/>
                </a:lnTo>
                <a:lnTo>
                  <a:pt x="470" y="138"/>
                </a:lnTo>
                <a:lnTo>
                  <a:pt x="468" y="133"/>
                </a:lnTo>
                <a:close/>
                <a:moveTo>
                  <a:pt x="470" y="150"/>
                </a:moveTo>
                <a:lnTo>
                  <a:pt x="472" y="154"/>
                </a:lnTo>
                <a:lnTo>
                  <a:pt x="476" y="154"/>
                </a:lnTo>
                <a:lnTo>
                  <a:pt x="477" y="154"/>
                </a:lnTo>
                <a:lnTo>
                  <a:pt x="476" y="151"/>
                </a:lnTo>
                <a:lnTo>
                  <a:pt x="475" y="150"/>
                </a:lnTo>
                <a:lnTo>
                  <a:pt x="474" y="150"/>
                </a:lnTo>
                <a:lnTo>
                  <a:pt x="470" y="150"/>
                </a:lnTo>
                <a:close/>
                <a:moveTo>
                  <a:pt x="458" y="159"/>
                </a:moveTo>
                <a:lnTo>
                  <a:pt x="458" y="164"/>
                </a:lnTo>
                <a:lnTo>
                  <a:pt x="459" y="163"/>
                </a:lnTo>
                <a:lnTo>
                  <a:pt x="461" y="163"/>
                </a:lnTo>
                <a:lnTo>
                  <a:pt x="462" y="163"/>
                </a:lnTo>
                <a:lnTo>
                  <a:pt x="463" y="163"/>
                </a:lnTo>
                <a:lnTo>
                  <a:pt x="466" y="163"/>
                </a:lnTo>
                <a:lnTo>
                  <a:pt x="467" y="163"/>
                </a:lnTo>
                <a:lnTo>
                  <a:pt x="467" y="164"/>
                </a:lnTo>
                <a:lnTo>
                  <a:pt x="467" y="166"/>
                </a:lnTo>
                <a:lnTo>
                  <a:pt x="467" y="167"/>
                </a:lnTo>
                <a:lnTo>
                  <a:pt x="467" y="171"/>
                </a:lnTo>
                <a:lnTo>
                  <a:pt x="467" y="172"/>
                </a:lnTo>
                <a:lnTo>
                  <a:pt x="467" y="175"/>
                </a:lnTo>
                <a:lnTo>
                  <a:pt x="468" y="175"/>
                </a:lnTo>
                <a:lnTo>
                  <a:pt x="469" y="175"/>
                </a:lnTo>
                <a:lnTo>
                  <a:pt x="470" y="175"/>
                </a:lnTo>
                <a:lnTo>
                  <a:pt x="471" y="175"/>
                </a:lnTo>
                <a:lnTo>
                  <a:pt x="472" y="175"/>
                </a:lnTo>
                <a:lnTo>
                  <a:pt x="471" y="175"/>
                </a:lnTo>
                <a:lnTo>
                  <a:pt x="472" y="185"/>
                </a:lnTo>
                <a:lnTo>
                  <a:pt x="472" y="189"/>
                </a:lnTo>
                <a:lnTo>
                  <a:pt x="468" y="189"/>
                </a:lnTo>
                <a:lnTo>
                  <a:pt x="468" y="191"/>
                </a:lnTo>
                <a:lnTo>
                  <a:pt x="468" y="189"/>
                </a:lnTo>
                <a:lnTo>
                  <a:pt x="467" y="189"/>
                </a:lnTo>
                <a:lnTo>
                  <a:pt x="466" y="189"/>
                </a:lnTo>
                <a:lnTo>
                  <a:pt x="465" y="189"/>
                </a:lnTo>
                <a:lnTo>
                  <a:pt x="465" y="188"/>
                </a:lnTo>
                <a:lnTo>
                  <a:pt x="463" y="187"/>
                </a:lnTo>
                <a:lnTo>
                  <a:pt x="463" y="186"/>
                </a:lnTo>
                <a:lnTo>
                  <a:pt x="463" y="188"/>
                </a:lnTo>
                <a:lnTo>
                  <a:pt x="463" y="189"/>
                </a:lnTo>
                <a:lnTo>
                  <a:pt x="462" y="189"/>
                </a:lnTo>
                <a:lnTo>
                  <a:pt x="462" y="193"/>
                </a:lnTo>
                <a:lnTo>
                  <a:pt x="462" y="195"/>
                </a:lnTo>
                <a:lnTo>
                  <a:pt x="460" y="195"/>
                </a:lnTo>
                <a:lnTo>
                  <a:pt x="459" y="195"/>
                </a:lnTo>
                <a:lnTo>
                  <a:pt x="458" y="195"/>
                </a:lnTo>
                <a:lnTo>
                  <a:pt x="458" y="196"/>
                </a:lnTo>
                <a:lnTo>
                  <a:pt x="459" y="196"/>
                </a:lnTo>
                <a:lnTo>
                  <a:pt x="468" y="196"/>
                </a:lnTo>
                <a:lnTo>
                  <a:pt x="476" y="196"/>
                </a:lnTo>
                <a:lnTo>
                  <a:pt x="477" y="196"/>
                </a:lnTo>
                <a:lnTo>
                  <a:pt x="478" y="196"/>
                </a:lnTo>
                <a:lnTo>
                  <a:pt x="478" y="197"/>
                </a:lnTo>
                <a:lnTo>
                  <a:pt x="479" y="197"/>
                </a:lnTo>
                <a:lnTo>
                  <a:pt x="480" y="197"/>
                </a:lnTo>
                <a:lnTo>
                  <a:pt x="482" y="198"/>
                </a:lnTo>
                <a:lnTo>
                  <a:pt x="482" y="200"/>
                </a:lnTo>
                <a:lnTo>
                  <a:pt x="482" y="204"/>
                </a:lnTo>
                <a:lnTo>
                  <a:pt x="484" y="204"/>
                </a:lnTo>
                <a:lnTo>
                  <a:pt x="486" y="204"/>
                </a:lnTo>
                <a:lnTo>
                  <a:pt x="488" y="204"/>
                </a:lnTo>
                <a:lnTo>
                  <a:pt x="495" y="204"/>
                </a:lnTo>
                <a:lnTo>
                  <a:pt x="496" y="204"/>
                </a:lnTo>
                <a:lnTo>
                  <a:pt x="497" y="204"/>
                </a:lnTo>
                <a:lnTo>
                  <a:pt x="497" y="203"/>
                </a:lnTo>
                <a:lnTo>
                  <a:pt x="497" y="202"/>
                </a:lnTo>
                <a:lnTo>
                  <a:pt x="497" y="201"/>
                </a:lnTo>
                <a:lnTo>
                  <a:pt x="497" y="200"/>
                </a:lnTo>
                <a:lnTo>
                  <a:pt x="497" y="198"/>
                </a:lnTo>
                <a:lnTo>
                  <a:pt x="497" y="197"/>
                </a:lnTo>
                <a:lnTo>
                  <a:pt x="496" y="196"/>
                </a:lnTo>
                <a:lnTo>
                  <a:pt x="496" y="195"/>
                </a:lnTo>
                <a:lnTo>
                  <a:pt x="496" y="194"/>
                </a:lnTo>
                <a:lnTo>
                  <a:pt x="495" y="194"/>
                </a:lnTo>
                <a:lnTo>
                  <a:pt x="495" y="193"/>
                </a:lnTo>
                <a:lnTo>
                  <a:pt x="495" y="192"/>
                </a:lnTo>
                <a:lnTo>
                  <a:pt x="494" y="189"/>
                </a:lnTo>
                <a:lnTo>
                  <a:pt x="493" y="189"/>
                </a:lnTo>
                <a:lnTo>
                  <a:pt x="493" y="188"/>
                </a:lnTo>
                <a:lnTo>
                  <a:pt x="493" y="187"/>
                </a:lnTo>
                <a:lnTo>
                  <a:pt x="492" y="186"/>
                </a:lnTo>
                <a:lnTo>
                  <a:pt x="491" y="181"/>
                </a:lnTo>
                <a:lnTo>
                  <a:pt x="486" y="174"/>
                </a:lnTo>
                <a:lnTo>
                  <a:pt x="486" y="172"/>
                </a:lnTo>
                <a:lnTo>
                  <a:pt x="484" y="169"/>
                </a:lnTo>
                <a:lnTo>
                  <a:pt x="483" y="169"/>
                </a:lnTo>
                <a:lnTo>
                  <a:pt x="483" y="168"/>
                </a:lnTo>
                <a:lnTo>
                  <a:pt x="479" y="168"/>
                </a:lnTo>
                <a:lnTo>
                  <a:pt x="479" y="164"/>
                </a:lnTo>
                <a:lnTo>
                  <a:pt x="479" y="163"/>
                </a:lnTo>
                <a:lnTo>
                  <a:pt x="477" y="163"/>
                </a:lnTo>
                <a:lnTo>
                  <a:pt x="476" y="163"/>
                </a:lnTo>
                <a:lnTo>
                  <a:pt x="472" y="163"/>
                </a:lnTo>
                <a:lnTo>
                  <a:pt x="471" y="163"/>
                </a:lnTo>
                <a:lnTo>
                  <a:pt x="470" y="163"/>
                </a:lnTo>
                <a:lnTo>
                  <a:pt x="469" y="163"/>
                </a:lnTo>
                <a:lnTo>
                  <a:pt x="468" y="163"/>
                </a:lnTo>
                <a:lnTo>
                  <a:pt x="467" y="160"/>
                </a:lnTo>
                <a:lnTo>
                  <a:pt x="466" y="158"/>
                </a:lnTo>
                <a:lnTo>
                  <a:pt x="466" y="156"/>
                </a:lnTo>
                <a:lnTo>
                  <a:pt x="466" y="155"/>
                </a:lnTo>
                <a:lnTo>
                  <a:pt x="466" y="154"/>
                </a:lnTo>
                <a:lnTo>
                  <a:pt x="465" y="154"/>
                </a:lnTo>
                <a:lnTo>
                  <a:pt x="461" y="154"/>
                </a:lnTo>
                <a:lnTo>
                  <a:pt x="459" y="154"/>
                </a:lnTo>
                <a:lnTo>
                  <a:pt x="459" y="155"/>
                </a:lnTo>
                <a:lnTo>
                  <a:pt x="459" y="156"/>
                </a:lnTo>
                <a:lnTo>
                  <a:pt x="459" y="159"/>
                </a:lnTo>
                <a:lnTo>
                  <a:pt x="458" y="159"/>
                </a:lnTo>
                <a:close/>
                <a:moveTo>
                  <a:pt x="383" y="351"/>
                </a:moveTo>
                <a:lnTo>
                  <a:pt x="383" y="354"/>
                </a:lnTo>
                <a:lnTo>
                  <a:pt x="383" y="356"/>
                </a:lnTo>
                <a:lnTo>
                  <a:pt x="388" y="355"/>
                </a:lnTo>
                <a:lnTo>
                  <a:pt x="388" y="353"/>
                </a:lnTo>
                <a:lnTo>
                  <a:pt x="388" y="351"/>
                </a:lnTo>
                <a:lnTo>
                  <a:pt x="387" y="351"/>
                </a:lnTo>
                <a:lnTo>
                  <a:pt x="385" y="351"/>
                </a:lnTo>
                <a:lnTo>
                  <a:pt x="383" y="351"/>
                </a:lnTo>
                <a:close/>
                <a:moveTo>
                  <a:pt x="411" y="599"/>
                </a:moveTo>
                <a:lnTo>
                  <a:pt x="411" y="601"/>
                </a:lnTo>
                <a:lnTo>
                  <a:pt x="415" y="601"/>
                </a:lnTo>
                <a:lnTo>
                  <a:pt x="415" y="604"/>
                </a:lnTo>
                <a:lnTo>
                  <a:pt x="416" y="604"/>
                </a:lnTo>
                <a:lnTo>
                  <a:pt x="416" y="603"/>
                </a:lnTo>
                <a:lnTo>
                  <a:pt x="417" y="603"/>
                </a:lnTo>
                <a:lnTo>
                  <a:pt x="418" y="603"/>
                </a:lnTo>
                <a:lnTo>
                  <a:pt x="418" y="604"/>
                </a:lnTo>
                <a:lnTo>
                  <a:pt x="418" y="606"/>
                </a:lnTo>
                <a:lnTo>
                  <a:pt x="420" y="606"/>
                </a:lnTo>
                <a:lnTo>
                  <a:pt x="420" y="608"/>
                </a:lnTo>
                <a:lnTo>
                  <a:pt x="424" y="608"/>
                </a:lnTo>
                <a:lnTo>
                  <a:pt x="423" y="608"/>
                </a:lnTo>
                <a:lnTo>
                  <a:pt x="423" y="606"/>
                </a:lnTo>
                <a:lnTo>
                  <a:pt x="422" y="606"/>
                </a:lnTo>
                <a:lnTo>
                  <a:pt x="422" y="605"/>
                </a:lnTo>
                <a:lnTo>
                  <a:pt x="422" y="604"/>
                </a:lnTo>
                <a:lnTo>
                  <a:pt x="422" y="603"/>
                </a:lnTo>
                <a:lnTo>
                  <a:pt x="420" y="603"/>
                </a:lnTo>
                <a:lnTo>
                  <a:pt x="420" y="601"/>
                </a:lnTo>
                <a:lnTo>
                  <a:pt x="422" y="601"/>
                </a:lnTo>
                <a:lnTo>
                  <a:pt x="422" y="598"/>
                </a:lnTo>
                <a:lnTo>
                  <a:pt x="422" y="597"/>
                </a:lnTo>
                <a:lnTo>
                  <a:pt x="422" y="598"/>
                </a:lnTo>
                <a:lnTo>
                  <a:pt x="420" y="598"/>
                </a:lnTo>
                <a:lnTo>
                  <a:pt x="419" y="598"/>
                </a:lnTo>
                <a:lnTo>
                  <a:pt x="418" y="598"/>
                </a:lnTo>
                <a:lnTo>
                  <a:pt x="416" y="598"/>
                </a:lnTo>
                <a:lnTo>
                  <a:pt x="415" y="598"/>
                </a:lnTo>
                <a:lnTo>
                  <a:pt x="413" y="598"/>
                </a:lnTo>
                <a:lnTo>
                  <a:pt x="411" y="598"/>
                </a:lnTo>
                <a:lnTo>
                  <a:pt x="411" y="599"/>
                </a:lnTo>
                <a:close/>
                <a:moveTo>
                  <a:pt x="425" y="603"/>
                </a:moveTo>
                <a:lnTo>
                  <a:pt x="426" y="603"/>
                </a:lnTo>
                <a:lnTo>
                  <a:pt x="428" y="603"/>
                </a:lnTo>
                <a:lnTo>
                  <a:pt x="431" y="601"/>
                </a:lnTo>
                <a:lnTo>
                  <a:pt x="427" y="601"/>
                </a:lnTo>
                <a:lnTo>
                  <a:pt x="426" y="601"/>
                </a:lnTo>
                <a:lnTo>
                  <a:pt x="425" y="601"/>
                </a:lnTo>
                <a:lnTo>
                  <a:pt x="425" y="603"/>
                </a:lnTo>
                <a:close/>
                <a:moveTo>
                  <a:pt x="417" y="607"/>
                </a:moveTo>
                <a:lnTo>
                  <a:pt x="417" y="606"/>
                </a:lnTo>
                <a:lnTo>
                  <a:pt x="416" y="606"/>
                </a:lnTo>
                <a:lnTo>
                  <a:pt x="415" y="606"/>
                </a:lnTo>
                <a:lnTo>
                  <a:pt x="414" y="606"/>
                </a:lnTo>
                <a:lnTo>
                  <a:pt x="414" y="608"/>
                </a:lnTo>
                <a:lnTo>
                  <a:pt x="415" y="608"/>
                </a:lnTo>
                <a:lnTo>
                  <a:pt x="415" y="607"/>
                </a:lnTo>
                <a:lnTo>
                  <a:pt x="416" y="607"/>
                </a:lnTo>
                <a:lnTo>
                  <a:pt x="417" y="607"/>
                </a:lnTo>
                <a:close/>
                <a:moveTo>
                  <a:pt x="401" y="616"/>
                </a:moveTo>
                <a:lnTo>
                  <a:pt x="401" y="618"/>
                </a:lnTo>
                <a:lnTo>
                  <a:pt x="403" y="618"/>
                </a:lnTo>
                <a:lnTo>
                  <a:pt x="405" y="618"/>
                </a:lnTo>
                <a:lnTo>
                  <a:pt x="405" y="619"/>
                </a:lnTo>
                <a:lnTo>
                  <a:pt x="406" y="619"/>
                </a:lnTo>
                <a:lnTo>
                  <a:pt x="407" y="619"/>
                </a:lnTo>
                <a:lnTo>
                  <a:pt x="410" y="619"/>
                </a:lnTo>
                <a:lnTo>
                  <a:pt x="411" y="619"/>
                </a:lnTo>
                <a:lnTo>
                  <a:pt x="413" y="619"/>
                </a:lnTo>
                <a:lnTo>
                  <a:pt x="414" y="619"/>
                </a:lnTo>
                <a:lnTo>
                  <a:pt x="415" y="619"/>
                </a:lnTo>
                <a:lnTo>
                  <a:pt x="416" y="619"/>
                </a:lnTo>
                <a:lnTo>
                  <a:pt x="417" y="619"/>
                </a:lnTo>
                <a:lnTo>
                  <a:pt x="418" y="618"/>
                </a:lnTo>
                <a:lnTo>
                  <a:pt x="420" y="614"/>
                </a:lnTo>
                <a:lnTo>
                  <a:pt x="417" y="614"/>
                </a:lnTo>
                <a:lnTo>
                  <a:pt x="415" y="614"/>
                </a:lnTo>
                <a:lnTo>
                  <a:pt x="411" y="614"/>
                </a:lnTo>
                <a:lnTo>
                  <a:pt x="405" y="614"/>
                </a:lnTo>
                <a:lnTo>
                  <a:pt x="405" y="610"/>
                </a:lnTo>
                <a:lnTo>
                  <a:pt x="405" y="608"/>
                </a:lnTo>
                <a:lnTo>
                  <a:pt x="403" y="608"/>
                </a:lnTo>
                <a:lnTo>
                  <a:pt x="402" y="608"/>
                </a:lnTo>
                <a:lnTo>
                  <a:pt x="401" y="611"/>
                </a:lnTo>
                <a:lnTo>
                  <a:pt x="400" y="612"/>
                </a:lnTo>
                <a:lnTo>
                  <a:pt x="399" y="613"/>
                </a:lnTo>
                <a:lnTo>
                  <a:pt x="399" y="614"/>
                </a:lnTo>
                <a:lnTo>
                  <a:pt x="400" y="614"/>
                </a:lnTo>
                <a:lnTo>
                  <a:pt x="400" y="615"/>
                </a:lnTo>
                <a:lnTo>
                  <a:pt x="401" y="615"/>
                </a:lnTo>
                <a:lnTo>
                  <a:pt x="401" y="616"/>
                </a:lnTo>
                <a:close/>
                <a:moveTo>
                  <a:pt x="199" y="685"/>
                </a:moveTo>
                <a:lnTo>
                  <a:pt x="199" y="694"/>
                </a:lnTo>
                <a:lnTo>
                  <a:pt x="209" y="694"/>
                </a:lnTo>
                <a:lnTo>
                  <a:pt x="217" y="694"/>
                </a:lnTo>
                <a:lnTo>
                  <a:pt x="219" y="694"/>
                </a:lnTo>
                <a:lnTo>
                  <a:pt x="209" y="686"/>
                </a:lnTo>
                <a:lnTo>
                  <a:pt x="207" y="686"/>
                </a:lnTo>
                <a:lnTo>
                  <a:pt x="201" y="685"/>
                </a:lnTo>
                <a:lnTo>
                  <a:pt x="199" y="685"/>
                </a:lnTo>
                <a:close/>
                <a:moveTo>
                  <a:pt x="651" y="610"/>
                </a:moveTo>
                <a:lnTo>
                  <a:pt x="653" y="610"/>
                </a:lnTo>
                <a:lnTo>
                  <a:pt x="653" y="608"/>
                </a:lnTo>
                <a:lnTo>
                  <a:pt x="652" y="608"/>
                </a:lnTo>
                <a:lnTo>
                  <a:pt x="651" y="608"/>
                </a:lnTo>
                <a:lnTo>
                  <a:pt x="651" y="61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94" name="Freeform 273">
            <a:extLst>
              <a:ext uri="{FF2B5EF4-FFF2-40B4-BE49-F238E27FC236}">
                <a16:creationId xmlns:a16="http://schemas.microsoft.com/office/drawing/2014/main" id="{D8D4A2E8-53F1-1176-1A59-0F3134B1A337}"/>
              </a:ext>
            </a:extLst>
          </p:cNvPr>
          <p:cNvSpPr>
            <a:spLocks noEditPoints="1"/>
          </p:cNvSpPr>
          <p:nvPr/>
        </p:nvSpPr>
        <p:spPr bwMode="auto">
          <a:xfrm>
            <a:off x="1786406" y="1420924"/>
            <a:ext cx="889376" cy="1214917"/>
          </a:xfrm>
          <a:custGeom>
            <a:avLst/>
            <a:gdLst>
              <a:gd name="T0" fmla="*/ 478 w 683"/>
              <a:gd name="T1" fmla="*/ 542 h 933"/>
              <a:gd name="T2" fmla="*/ 515 w 683"/>
              <a:gd name="T3" fmla="*/ 620 h 933"/>
              <a:gd name="T4" fmla="*/ 553 w 683"/>
              <a:gd name="T5" fmla="*/ 673 h 933"/>
              <a:gd name="T6" fmla="*/ 642 w 683"/>
              <a:gd name="T7" fmla="*/ 679 h 933"/>
              <a:gd name="T8" fmla="*/ 570 w 683"/>
              <a:gd name="T9" fmla="*/ 644 h 933"/>
              <a:gd name="T10" fmla="*/ 605 w 683"/>
              <a:gd name="T11" fmla="*/ 643 h 933"/>
              <a:gd name="T12" fmla="*/ 671 w 683"/>
              <a:gd name="T13" fmla="*/ 637 h 933"/>
              <a:gd name="T14" fmla="*/ 642 w 683"/>
              <a:gd name="T15" fmla="*/ 745 h 933"/>
              <a:gd name="T16" fmla="*/ 604 w 683"/>
              <a:gd name="T17" fmla="*/ 787 h 933"/>
              <a:gd name="T18" fmla="*/ 506 w 683"/>
              <a:gd name="T19" fmla="*/ 828 h 933"/>
              <a:gd name="T20" fmla="*/ 438 w 683"/>
              <a:gd name="T21" fmla="*/ 828 h 933"/>
              <a:gd name="T22" fmla="*/ 352 w 683"/>
              <a:gd name="T23" fmla="*/ 838 h 933"/>
              <a:gd name="T24" fmla="*/ 297 w 683"/>
              <a:gd name="T25" fmla="*/ 899 h 933"/>
              <a:gd name="T26" fmla="*/ 235 w 683"/>
              <a:gd name="T27" fmla="*/ 871 h 933"/>
              <a:gd name="T28" fmla="*/ 209 w 683"/>
              <a:gd name="T29" fmla="*/ 665 h 933"/>
              <a:gd name="T30" fmla="*/ 49 w 683"/>
              <a:gd name="T31" fmla="*/ 490 h 933"/>
              <a:gd name="T32" fmla="*/ 107 w 683"/>
              <a:gd name="T33" fmla="*/ 416 h 933"/>
              <a:gd name="T34" fmla="*/ 152 w 683"/>
              <a:gd name="T35" fmla="*/ 505 h 933"/>
              <a:gd name="T36" fmla="*/ 176 w 683"/>
              <a:gd name="T37" fmla="*/ 438 h 933"/>
              <a:gd name="T38" fmla="*/ 188 w 683"/>
              <a:gd name="T39" fmla="*/ 343 h 933"/>
              <a:gd name="T40" fmla="*/ 206 w 683"/>
              <a:gd name="T41" fmla="*/ 269 h 933"/>
              <a:gd name="T42" fmla="*/ 104 w 683"/>
              <a:gd name="T43" fmla="*/ 259 h 933"/>
              <a:gd name="T44" fmla="*/ 42 w 683"/>
              <a:gd name="T45" fmla="*/ 92 h 933"/>
              <a:gd name="T46" fmla="*/ 187 w 683"/>
              <a:gd name="T47" fmla="*/ 124 h 933"/>
              <a:gd name="T48" fmla="*/ 260 w 683"/>
              <a:gd name="T49" fmla="*/ 171 h 933"/>
              <a:gd name="T50" fmla="*/ 257 w 683"/>
              <a:gd name="T51" fmla="*/ 74 h 933"/>
              <a:gd name="T52" fmla="*/ 317 w 683"/>
              <a:gd name="T53" fmla="*/ 40 h 933"/>
              <a:gd name="T54" fmla="*/ 356 w 683"/>
              <a:gd name="T55" fmla="*/ 89 h 933"/>
              <a:gd name="T56" fmla="*/ 368 w 683"/>
              <a:gd name="T57" fmla="*/ 163 h 933"/>
              <a:gd name="T58" fmla="*/ 459 w 683"/>
              <a:gd name="T59" fmla="*/ 247 h 933"/>
              <a:gd name="T60" fmla="*/ 403 w 683"/>
              <a:gd name="T61" fmla="*/ 317 h 933"/>
              <a:gd name="T62" fmla="*/ 368 w 683"/>
              <a:gd name="T63" fmla="*/ 401 h 933"/>
              <a:gd name="T64" fmla="*/ 420 w 683"/>
              <a:gd name="T65" fmla="*/ 455 h 933"/>
              <a:gd name="T66" fmla="*/ 603 w 683"/>
              <a:gd name="T67" fmla="*/ 413 h 933"/>
              <a:gd name="T68" fmla="*/ 475 w 683"/>
              <a:gd name="T69" fmla="*/ 472 h 933"/>
              <a:gd name="T70" fmla="*/ 462 w 683"/>
              <a:gd name="T71" fmla="*/ 533 h 933"/>
              <a:gd name="T72" fmla="*/ 239 w 683"/>
              <a:gd name="T73" fmla="*/ 541 h 933"/>
              <a:gd name="T74" fmla="*/ 434 w 683"/>
              <a:gd name="T75" fmla="*/ 565 h 933"/>
              <a:gd name="T76" fmla="*/ 386 w 683"/>
              <a:gd name="T77" fmla="*/ 607 h 933"/>
              <a:gd name="T78" fmla="*/ 378 w 683"/>
              <a:gd name="T79" fmla="*/ 608 h 933"/>
              <a:gd name="T80" fmla="*/ 221 w 683"/>
              <a:gd name="T81" fmla="*/ 582 h 933"/>
              <a:gd name="T82" fmla="*/ 376 w 683"/>
              <a:gd name="T83" fmla="*/ 649 h 933"/>
              <a:gd name="T84" fmla="*/ 584 w 683"/>
              <a:gd name="T85" fmla="*/ 742 h 933"/>
              <a:gd name="T86" fmla="*/ 519 w 683"/>
              <a:gd name="T87" fmla="*/ 662 h 933"/>
              <a:gd name="T88" fmla="*/ 458 w 683"/>
              <a:gd name="T89" fmla="*/ 744 h 933"/>
              <a:gd name="T90" fmla="*/ 516 w 683"/>
              <a:gd name="T91" fmla="*/ 731 h 933"/>
              <a:gd name="T92" fmla="*/ 431 w 683"/>
              <a:gd name="T93" fmla="*/ 687 h 933"/>
              <a:gd name="T94" fmla="*/ 371 w 683"/>
              <a:gd name="T95" fmla="*/ 701 h 933"/>
              <a:gd name="T96" fmla="*/ 355 w 683"/>
              <a:gd name="T97" fmla="*/ 785 h 933"/>
              <a:gd name="T98" fmla="*/ 473 w 683"/>
              <a:gd name="T99" fmla="*/ 802 h 933"/>
              <a:gd name="T100" fmla="*/ 478 w 683"/>
              <a:gd name="T101" fmla="*/ 792 h 933"/>
              <a:gd name="T102" fmla="*/ 276 w 683"/>
              <a:gd name="T103" fmla="*/ 769 h 933"/>
              <a:gd name="T104" fmla="*/ 258 w 683"/>
              <a:gd name="T105" fmla="*/ 684 h 933"/>
              <a:gd name="T106" fmla="*/ 543 w 683"/>
              <a:gd name="T107" fmla="*/ 675 h 933"/>
              <a:gd name="T108" fmla="*/ 602 w 683"/>
              <a:gd name="T109" fmla="*/ 712 h 933"/>
              <a:gd name="T110" fmla="*/ 224 w 683"/>
              <a:gd name="T111" fmla="*/ 525 h 933"/>
              <a:gd name="T112" fmla="*/ 253 w 683"/>
              <a:gd name="T113" fmla="*/ 414 h 933"/>
              <a:gd name="T114" fmla="*/ 274 w 683"/>
              <a:gd name="T115" fmla="*/ 397 h 933"/>
              <a:gd name="T116" fmla="*/ 438 w 683"/>
              <a:gd name="T117" fmla="*/ 486 h 933"/>
              <a:gd name="T118" fmla="*/ 233 w 683"/>
              <a:gd name="T119" fmla="*/ 198 h 933"/>
              <a:gd name="T120" fmla="*/ 114 w 683"/>
              <a:gd name="T121" fmla="*/ 142 h 933"/>
              <a:gd name="T122" fmla="*/ 318 w 683"/>
              <a:gd name="T123" fmla="*/ 145 h 933"/>
              <a:gd name="T124" fmla="*/ 488 w 683"/>
              <a:gd name="T125" fmla="*/ 818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83" h="933">
                <a:moveTo>
                  <a:pt x="391" y="622"/>
                </a:moveTo>
                <a:lnTo>
                  <a:pt x="391" y="624"/>
                </a:lnTo>
                <a:lnTo>
                  <a:pt x="389" y="623"/>
                </a:lnTo>
                <a:lnTo>
                  <a:pt x="389" y="622"/>
                </a:lnTo>
                <a:lnTo>
                  <a:pt x="391" y="622"/>
                </a:lnTo>
                <a:close/>
                <a:moveTo>
                  <a:pt x="581" y="459"/>
                </a:moveTo>
                <a:lnTo>
                  <a:pt x="578" y="459"/>
                </a:lnTo>
                <a:lnTo>
                  <a:pt x="578" y="458"/>
                </a:lnTo>
                <a:lnTo>
                  <a:pt x="579" y="458"/>
                </a:lnTo>
                <a:lnTo>
                  <a:pt x="580" y="457"/>
                </a:lnTo>
                <a:lnTo>
                  <a:pt x="581" y="457"/>
                </a:lnTo>
                <a:lnTo>
                  <a:pt x="581" y="459"/>
                </a:lnTo>
                <a:close/>
                <a:moveTo>
                  <a:pt x="478" y="518"/>
                </a:moveTo>
                <a:lnTo>
                  <a:pt x="476" y="518"/>
                </a:lnTo>
                <a:lnTo>
                  <a:pt x="476" y="519"/>
                </a:lnTo>
                <a:lnTo>
                  <a:pt x="476" y="524"/>
                </a:lnTo>
                <a:lnTo>
                  <a:pt x="474" y="524"/>
                </a:lnTo>
                <a:lnTo>
                  <a:pt x="474" y="528"/>
                </a:lnTo>
                <a:lnTo>
                  <a:pt x="478" y="528"/>
                </a:lnTo>
                <a:lnTo>
                  <a:pt x="475" y="528"/>
                </a:lnTo>
                <a:lnTo>
                  <a:pt x="471" y="528"/>
                </a:lnTo>
                <a:lnTo>
                  <a:pt x="471" y="532"/>
                </a:lnTo>
                <a:lnTo>
                  <a:pt x="471" y="534"/>
                </a:lnTo>
                <a:lnTo>
                  <a:pt x="472" y="533"/>
                </a:lnTo>
                <a:lnTo>
                  <a:pt x="478" y="533"/>
                </a:lnTo>
                <a:lnTo>
                  <a:pt x="478" y="530"/>
                </a:lnTo>
                <a:lnTo>
                  <a:pt x="478" y="528"/>
                </a:lnTo>
                <a:lnTo>
                  <a:pt x="481" y="528"/>
                </a:lnTo>
                <a:lnTo>
                  <a:pt x="481" y="520"/>
                </a:lnTo>
                <a:lnTo>
                  <a:pt x="481" y="519"/>
                </a:lnTo>
                <a:lnTo>
                  <a:pt x="480" y="519"/>
                </a:lnTo>
                <a:lnTo>
                  <a:pt x="478" y="519"/>
                </a:lnTo>
                <a:lnTo>
                  <a:pt x="478" y="518"/>
                </a:lnTo>
                <a:lnTo>
                  <a:pt x="481" y="518"/>
                </a:lnTo>
                <a:lnTo>
                  <a:pt x="483" y="518"/>
                </a:lnTo>
                <a:lnTo>
                  <a:pt x="484" y="518"/>
                </a:lnTo>
                <a:lnTo>
                  <a:pt x="484" y="514"/>
                </a:lnTo>
                <a:lnTo>
                  <a:pt x="489" y="514"/>
                </a:lnTo>
                <a:lnTo>
                  <a:pt x="489" y="518"/>
                </a:lnTo>
                <a:lnTo>
                  <a:pt x="520" y="518"/>
                </a:lnTo>
                <a:lnTo>
                  <a:pt x="541" y="518"/>
                </a:lnTo>
                <a:lnTo>
                  <a:pt x="541" y="519"/>
                </a:lnTo>
                <a:lnTo>
                  <a:pt x="534" y="519"/>
                </a:lnTo>
                <a:lnTo>
                  <a:pt x="534" y="522"/>
                </a:lnTo>
                <a:lnTo>
                  <a:pt x="534" y="524"/>
                </a:lnTo>
                <a:lnTo>
                  <a:pt x="533" y="524"/>
                </a:lnTo>
                <a:lnTo>
                  <a:pt x="533" y="528"/>
                </a:lnTo>
                <a:lnTo>
                  <a:pt x="534" y="530"/>
                </a:lnTo>
                <a:lnTo>
                  <a:pt x="534" y="532"/>
                </a:lnTo>
                <a:lnTo>
                  <a:pt x="534" y="533"/>
                </a:lnTo>
                <a:lnTo>
                  <a:pt x="540" y="533"/>
                </a:lnTo>
                <a:lnTo>
                  <a:pt x="540" y="534"/>
                </a:lnTo>
                <a:lnTo>
                  <a:pt x="540" y="535"/>
                </a:lnTo>
                <a:lnTo>
                  <a:pt x="540" y="536"/>
                </a:lnTo>
                <a:lnTo>
                  <a:pt x="538" y="536"/>
                </a:lnTo>
                <a:lnTo>
                  <a:pt x="537" y="536"/>
                </a:lnTo>
                <a:lnTo>
                  <a:pt x="533" y="536"/>
                </a:lnTo>
                <a:lnTo>
                  <a:pt x="532" y="536"/>
                </a:lnTo>
                <a:lnTo>
                  <a:pt x="530" y="536"/>
                </a:lnTo>
                <a:lnTo>
                  <a:pt x="530" y="530"/>
                </a:lnTo>
                <a:lnTo>
                  <a:pt x="520" y="530"/>
                </a:lnTo>
                <a:lnTo>
                  <a:pt x="502" y="528"/>
                </a:lnTo>
                <a:lnTo>
                  <a:pt x="499" y="528"/>
                </a:lnTo>
                <a:lnTo>
                  <a:pt x="489" y="528"/>
                </a:lnTo>
                <a:lnTo>
                  <a:pt x="489" y="539"/>
                </a:lnTo>
                <a:lnTo>
                  <a:pt x="490" y="539"/>
                </a:lnTo>
                <a:lnTo>
                  <a:pt x="491" y="542"/>
                </a:lnTo>
                <a:lnTo>
                  <a:pt x="494" y="549"/>
                </a:lnTo>
                <a:lnTo>
                  <a:pt x="495" y="550"/>
                </a:lnTo>
                <a:lnTo>
                  <a:pt x="495" y="551"/>
                </a:lnTo>
                <a:lnTo>
                  <a:pt x="495" y="555"/>
                </a:lnTo>
                <a:lnTo>
                  <a:pt x="489" y="555"/>
                </a:lnTo>
                <a:lnTo>
                  <a:pt x="489" y="553"/>
                </a:lnTo>
                <a:lnTo>
                  <a:pt x="489" y="551"/>
                </a:lnTo>
                <a:lnTo>
                  <a:pt x="489" y="545"/>
                </a:lnTo>
                <a:lnTo>
                  <a:pt x="489" y="544"/>
                </a:lnTo>
                <a:lnTo>
                  <a:pt x="486" y="544"/>
                </a:lnTo>
                <a:lnTo>
                  <a:pt x="485" y="544"/>
                </a:lnTo>
                <a:lnTo>
                  <a:pt x="484" y="544"/>
                </a:lnTo>
                <a:lnTo>
                  <a:pt x="485" y="539"/>
                </a:lnTo>
                <a:lnTo>
                  <a:pt x="483" y="539"/>
                </a:lnTo>
                <a:lnTo>
                  <a:pt x="483" y="542"/>
                </a:lnTo>
                <a:lnTo>
                  <a:pt x="478" y="542"/>
                </a:lnTo>
                <a:lnTo>
                  <a:pt x="478" y="544"/>
                </a:lnTo>
                <a:lnTo>
                  <a:pt x="478" y="545"/>
                </a:lnTo>
                <a:lnTo>
                  <a:pt x="478" y="547"/>
                </a:lnTo>
                <a:lnTo>
                  <a:pt x="478" y="551"/>
                </a:lnTo>
                <a:lnTo>
                  <a:pt x="478" y="559"/>
                </a:lnTo>
                <a:lnTo>
                  <a:pt x="473" y="559"/>
                </a:lnTo>
                <a:lnTo>
                  <a:pt x="463" y="559"/>
                </a:lnTo>
                <a:lnTo>
                  <a:pt x="463" y="581"/>
                </a:lnTo>
                <a:lnTo>
                  <a:pt x="472" y="581"/>
                </a:lnTo>
                <a:lnTo>
                  <a:pt x="478" y="581"/>
                </a:lnTo>
                <a:lnTo>
                  <a:pt x="478" y="559"/>
                </a:lnTo>
                <a:lnTo>
                  <a:pt x="483" y="560"/>
                </a:lnTo>
                <a:lnTo>
                  <a:pt x="488" y="560"/>
                </a:lnTo>
                <a:lnTo>
                  <a:pt x="494" y="560"/>
                </a:lnTo>
                <a:lnTo>
                  <a:pt x="507" y="560"/>
                </a:lnTo>
                <a:lnTo>
                  <a:pt x="507" y="561"/>
                </a:lnTo>
                <a:lnTo>
                  <a:pt x="507" y="564"/>
                </a:lnTo>
                <a:lnTo>
                  <a:pt x="507" y="565"/>
                </a:lnTo>
                <a:lnTo>
                  <a:pt x="507" y="567"/>
                </a:lnTo>
                <a:lnTo>
                  <a:pt x="507" y="568"/>
                </a:lnTo>
                <a:lnTo>
                  <a:pt x="507" y="570"/>
                </a:lnTo>
                <a:lnTo>
                  <a:pt x="507" y="572"/>
                </a:lnTo>
                <a:lnTo>
                  <a:pt x="507" y="574"/>
                </a:lnTo>
                <a:lnTo>
                  <a:pt x="507" y="576"/>
                </a:lnTo>
                <a:lnTo>
                  <a:pt x="507" y="580"/>
                </a:lnTo>
                <a:lnTo>
                  <a:pt x="507" y="581"/>
                </a:lnTo>
                <a:lnTo>
                  <a:pt x="508" y="581"/>
                </a:lnTo>
                <a:lnTo>
                  <a:pt x="508" y="582"/>
                </a:lnTo>
                <a:lnTo>
                  <a:pt x="508" y="584"/>
                </a:lnTo>
                <a:lnTo>
                  <a:pt x="508" y="585"/>
                </a:lnTo>
                <a:lnTo>
                  <a:pt x="508" y="586"/>
                </a:lnTo>
                <a:lnTo>
                  <a:pt x="508" y="587"/>
                </a:lnTo>
                <a:lnTo>
                  <a:pt x="508" y="590"/>
                </a:lnTo>
                <a:lnTo>
                  <a:pt x="508" y="591"/>
                </a:lnTo>
                <a:lnTo>
                  <a:pt x="508" y="592"/>
                </a:lnTo>
                <a:lnTo>
                  <a:pt x="508" y="593"/>
                </a:lnTo>
                <a:lnTo>
                  <a:pt x="508" y="595"/>
                </a:lnTo>
                <a:lnTo>
                  <a:pt x="504" y="595"/>
                </a:lnTo>
                <a:lnTo>
                  <a:pt x="502" y="595"/>
                </a:lnTo>
                <a:lnTo>
                  <a:pt x="499" y="595"/>
                </a:lnTo>
                <a:lnTo>
                  <a:pt x="499" y="597"/>
                </a:lnTo>
                <a:lnTo>
                  <a:pt x="499" y="600"/>
                </a:lnTo>
                <a:lnTo>
                  <a:pt x="499" y="601"/>
                </a:lnTo>
                <a:lnTo>
                  <a:pt x="500" y="601"/>
                </a:lnTo>
                <a:lnTo>
                  <a:pt x="502" y="601"/>
                </a:lnTo>
                <a:lnTo>
                  <a:pt x="506" y="601"/>
                </a:lnTo>
                <a:lnTo>
                  <a:pt x="509" y="601"/>
                </a:lnTo>
                <a:lnTo>
                  <a:pt x="511" y="601"/>
                </a:lnTo>
                <a:lnTo>
                  <a:pt x="511" y="599"/>
                </a:lnTo>
                <a:lnTo>
                  <a:pt x="511" y="595"/>
                </a:lnTo>
                <a:lnTo>
                  <a:pt x="512" y="595"/>
                </a:lnTo>
                <a:lnTo>
                  <a:pt x="512" y="601"/>
                </a:lnTo>
                <a:lnTo>
                  <a:pt x="514" y="601"/>
                </a:lnTo>
                <a:lnTo>
                  <a:pt x="514" y="604"/>
                </a:lnTo>
                <a:lnTo>
                  <a:pt x="512" y="604"/>
                </a:lnTo>
                <a:lnTo>
                  <a:pt x="511" y="604"/>
                </a:lnTo>
                <a:lnTo>
                  <a:pt x="511" y="606"/>
                </a:lnTo>
                <a:lnTo>
                  <a:pt x="512" y="608"/>
                </a:lnTo>
                <a:lnTo>
                  <a:pt x="515" y="608"/>
                </a:lnTo>
                <a:lnTo>
                  <a:pt x="515" y="604"/>
                </a:lnTo>
                <a:lnTo>
                  <a:pt x="515" y="603"/>
                </a:lnTo>
                <a:lnTo>
                  <a:pt x="515" y="602"/>
                </a:lnTo>
                <a:lnTo>
                  <a:pt x="515" y="601"/>
                </a:lnTo>
                <a:lnTo>
                  <a:pt x="516" y="601"/>
                </a:lnTo>
                <a:lnTo>
                  <a:pt x="516" y="602"/>
                </a:lnTo>
                <a:lnTo>
                  <a:pt x="516" y="604"/>
                </a:lnTo>
                <a:lnTo>
                  <a:pt x="518" y="604"/>
                </a:lnTo>
                <a:lnTo>
                  <a:pt x="518" y="601"/>
                </a:lnTo>
                <a:lnTo>
                  <a:pt x="519" y="601"/>
                </a:lnTo>
                <a:lnTo>
                  <a:pt x="520" y="601"/>
                </a:lnTo>
                <a:lnTo>
                  <a:pt x="521" y="601"/>
                </a:lnTo>
                <a:lnTo>
                  <a:pt x="523" y="601"/>
                </a:lnTo>
                <a:lnTo>
                  <a:pt x="524" y="601"/>
                </a:lnTo>
                <a:lnTo>
                  <a:pt x="525" y="601"/>
                </a:lnTo>
                <a:lnTo>
                  <a:pt x="525" y="604"/>
                </a:lnTo>
                <a:lnTo>
                  <a:pt x="526" y="604"/>
                </a:lnTo>
                <a:lnTo>
                  <a:pt x="526" y="608"/>
                </a:lnTo>
                <a:lnTo>
                  <a:pt x="526" y="612"/>
                </a:lnTo>
                <a:lnTo>
                  <a:pt x="526" y="620"/>
                </a:lnTo>
                <a:lnTo>
                  <a:pt x="519" y="620"/>
                </a:lnTo>
                <a:lnTo>
                  <a:pt x="518" y="620"/>
                </a:lnTo>
                <a:lnTo>
                  <a:pt x="517" y="620"/>
                </a:lnTo>
                <a:lnTo>
                  <a:pt x="515" y="620"/>
                </a:lnTo>
                <a:lnTo>
                  <a:pt x="512" y="620"/>
                </a:lnTo>
                <a:lnTo>
                  <a:pt x="511" y="620"/>
                </a:lnTo>
                <a:lnTo>
                  <a:pt x="510" y="620"/>
                </a:lnTo>
                <a:lnTo>
                  <a:pt x="509" y="620"/>
                </a:lnTo>
                <a:lnTo>
                  <a:pt x="508" y="620"/>
                </a:lnTo>
                <a:lnTo>
                  <a:pt x="507" y="620"/>
                </a:lnTo>
                <a:lnTo>
                  <a:pt x="506" y="620"/>
                </a:lnTo>
                <a:lnTo>
                  <a:pt x="504" y="620"/>
                </a:lnTo>
                <a:lnTo>
                  <a:pt x="503" y="620"/>
                </a:lnTo>
                <a:lnTo>
                  <a:pt x="502" y="620"/>
                </a:lnTo>
                <a:lnTo>
                  <a:pt x="502" y="622"/>
                </a:lnTo>
                <a:lnTo>
                  <a:pt x="502" y="624"/>
                </a:lnTo>
                <a:lnTo>
                  <a:pt x="501" y="624"/>
                </a:lnTo>
                <a:lnTo>
                  <a:pt x="501" y="625"/>
                </a:lnTo>
                <a:lnTo>
                  <a:pt x="502" y="625"/>
                </a:lnTo>
                <a:lnTo>
                  <a:pt x="506" y="625"/>
                </a:lnTo>
                <a:lnTo>
                  <a:pt x="506" y="626"/>
                </a:lnTo>
                <a:lnTo>
                  <a:pt x="506" y="628"/>
                </a:lnTo>
                <a:lnTo>
                  <a:pt x="507" y="628"/>
                </a:lnTo>
                <a:lnTo>
                  <a:pt x="508" y="628"/>
                </a:lnTo>
                <a:lnTo>
                  <a:pt x="509" y="628"/>
                </a:lnTo>
                <a:lnTo>
                  <a:pt x="509" y="629"/>
                </a:lnTo>
                <a:lnTo>
                  <a:pt x="508" y="631"/>
                </a:lnTo>
                <a:lnTo>
                  <a:pt x="508" y="632"/>
                </a:lnTo>
                <a:lnTo>
                  <a:pt x="510" y="632"/>
                </a:lnTo>
                <a:lnTo>
                  <a:pt x="517" y="632"/>
                </a:lnTo>
                <a:lnTo>
                  <a:pt x="518" y="632"/>
                </a:lnTo>
                <a:lnTo>
                  <a:pt x="519" y="632"/>
                </a:lnTo>
                <a:lnTo>
                  <a:pt x="519" y="633"/>
                </a:lnTo>
                <a:lnTo>
                  <a:pt x="519" y="642"/>
                </a:lnTo>
                <a:lnTo>
                  <a:pt x="519" y="643"/>
                </a:lnTo>
                <a:lnTo>
                  <a:pt x="523" y="643"/>
                </a:lnTo>
                <a:lnTo>
                  <a:pt x="524" y="643"/>
                </a:lnTo>
                <a:lnTo>
                  <a:pt x="528" y="643"/>
                </a:lnTo>
                <a:lnTo>
                  <a:pt x="529" y="643"/>
                </a:lnTo>
                <a:lnTo>
                  <a:pt x="529" y="644"/>
                </a:lnTo>
                <a:lnTo>
                  <a:pt x="529" y="647"/>
                </a:lnTo>
                <a:lnTo>
                  <a:pt x="530" y="647"/>
                </a:lnTo>
                <a:lnTo>
                  <a:pt x="532" y="647"/>
                </a:lnTo>
                <a:lnTo>
                  <a:pt x="533" y="647"/>
                </a:lnTo>
                <a:lnTo>
                  <a:pt x="534" y="647"/>
                </a:lnTo>
                <a:lnTo>
                  <a:pt x="534" y="643"/>
                </a:lnTo>
                <a:lnTo>
                  <a:pt x="535" y="643"/>
                </a:lnTo>
                <a:lnTo>
                  <a:pt x="537" y="643"/>
                </a:lnTo>
                <a:lnTo>
                  <a:pt x="537" y="644"/>
                </a:lnTo>
                <a:lnTo>
                  <a:pt x="537" y="647"/>
                </a:lnTo>
                <a:lnTo>
                  <a:pt x="538" y="647"/>
                </a:lnTo>
                <a:lnTo>
                  <a:pt x="540" y="647"/>
                </a:lnTo>
                <a:lnTo>
                  <a:pt x="540" y="644"/>
                </a:lnTo>
                <a:lnTo>
                  <a:pt x="540" y="643"/>
                </a:lnTo>
                <a:lnTo>
                  <a:pt x="541" y="643"/>
                </a:lnTo>
                <a:lnTo>
                  <a:pt x="541" y="644"/>
                </a:lnTo>
                <a:lnTo>
                  <a:pt x="541" y="647"/>
                </a:lnTo>
                <a:lnTo>
                  <a:pt x="541" y="649"/>
                </a:lnTo>
                <a:lnTo>
                  <a:pt x="541" y="652"/>
                </a:lnTo>
                <a:lnTo>
                  <a:pt x="545" y="652"/>
                </a:lnTo>
                <a:lnTo>
                  <a:pt x="545" y="656"/>
                </a:lnTo>
                <a:lnTo>
                  <a:pt x="544" y="656"/>
                </a:lnTo>
                <a:lnTo>
                  <a:pt x="541" y="656"/>
                </a:lnTo>
                <a:lnTo>
                  <a:pt x="540" y="656"/>
                </a:lnTo>
                <a:lnTo>
                  <a:pt x="540" y="657"/>
                </a:lnTo>
                <a:lnTo>
                  <a:pt x="540" y="659"/>
                </a:lnTo>
                <a:lnTo>
                  <a:pt x="540" y="662"/>
                </a:lnTo>
                <a:lnTo>
                  <a:pt x="542" y="660"/>
                </a:lnTo>
                <a:lnTo>
                  <a:pt x="543" y="660"/>
                </a:lnTo>
                <a:lnTo>
                  <a:pt x="543" y="662"/>
                </a:lnTo>
                <a:lnTo>
                  <a:pt x="543" y="666"/>
                </a:lnTo>
                <a:lnTo>
                  <a:pt x="543" y="667"/>
                </a:lnTo>
                <a:lnTo>
                  <a:pt x="542" y="667"/>
                </a:lnTo>
                <a:lnTo>
                  <a:pt x="542" y="668"/>
                </a:lnTo>
                <a:lnTo>
                  <a:pt x="542" y="669"/>
                </a:lnTo>
                <a:lnTo>
                  <a:pt x="542" y="671"/>
                </a:lnTo>
                <a:lnTo>
                  <a:pt x="542" y="673"/>
                </a:lnTo>
                <a:lnTo>
                  <a:pt x="545" y="675"/>
                </a:lnTo>
                <a:lnTo>
                  <a:pt x="546" y="675"/>
                </a:lnTo>
                <a:lnTo>
                  <a:pt x="546" y="674"/>
                </a:lnTo>
                <a:lnTo>
                  <a:pt x="546" y="673"/>
                </a:lnTo>
                <a:lnTo>
                  <a:pt x="546" y="671"/>
                </a:lnTo>
                <a:lnTo>
                  <a:pt x="550" y="671"/>
                </a:lnTo>
                <a:lnTo>
                  <a:pt x="550" y="673"/>
                </a:lnTo>
                <a:lnTo>
                  <a:pt x="551" y="673"/>
                </a:lnTo>
                <a:lnTo>
                  <a:pt x="552" y="673"/>
                </a:lnTo>
                <a:lnTo>
                  <a:pt x="553" y="673"/>
                </a:lnTo>
                <a:lnTo>
                  <a:pt x="554" y="673"/>
                </a:lnTo>
                <a:lnTo>
                  <a:pt x="557" y="673"/>
                </a:lnTo>
                <a:lnTo>
                  <a:pt x="558" y="673"/>
                </a:lnTo>
                <a:lnTo>
                  <a:pt x="559" y="673"/>
                </a:lnTo>
                <a:lnTo>
                  <a:pt x="560" y="673"/>
                </a:lnTo>
                <a:lnTo>
                  <a:pt x="560" y="674"/>
                </a:lnTo>
                <a:lnTo>
                  <a:pt x="560" y="675"/>
                </a:lnTo>
                <a:lnTo>
                  <a:pt x="560" y="676"/>
                </a:lnTo>
                <a:lnTo>
                  <a:pt x="560" y="677"/>
                </a:lnTo>
                <a:lnTo>
                  <a:pt x="560" y="679"/>
                </a:lnTo>
                <a:lnTo>
                  <a:pt x="560" y="681"/>
                </a:lnTo>
                <a:lnTo>
                  <a:pt x="560" y="682"/>
                </a:lnTo>
                <a:lnTo>
                  <a:pt x="560" y="684"/>
                </a:lnTo>
                <a:lnTo>
                  <a:pt x="560" y="685"/>
                </a:lnTo>
                <a:lnTo>
                  <a:pt x="562" y="687"/>
                </a:lnTo>
                <a:lnTo>
                  <a:pt x="564" y="687"/>
                </a:lnTo>
                <a:lnTo>
                  <a:pt x="567" y="687"/>
                </a:lnTo>
                <a:lnTo>
                  <a:pt x="568" y="687"/>
                </a:lnTo>
                <a:lnTo>
                  <a:pt x="568" y="690"/>
                </a:lnTo>
                <a:lnTo>
                  <a:pt x="569" y="690"/>
                </a:lnTo>
                <a:lnTo>
                  <a:pt x="569" y="691"/>
                </a:lnTo>
                <a:lnTo>
                  <a:pt x="570" y="691"/>
                </a:lnTo>
                <a:lnTo>
                  <a:pt x="570" y="687"/>
                </a:lnTo>
                <a:lnTo>
                  <a:pt x="575" y="687"/>
                </a:lnTo>
                <a:lnTo>
                  <a:pt x="575" y="691"/>
                </a:lnTo>
                <a:lnTo>
                  <a:pt x="576" y="692"/>
                </a:lnTo>
                <a:lnTo>
                  <a:pt x="577" y="692"/>
                </a:lnTo>
                <a:lnTo>
                  <a:pt x="580" y="692"/>
                </a:lnTo>
                <a:lnTo>
                  <a:pt x="580" y="691"/>
                </a:lnTo>
                <a:lnTo>
                  <a:pt x="580" y="690"/>
                </a:lnTo>
                <a:lnTo>
                  <a:pt x="580" y="689"/>
                </a:lnTo>
                <a:lnTo>
                  <a:pt x="580" y="687"/>
                </a:lnTo>
                <a:lnTo>
                  <a:pt x="580" y="686"/>
                </a:lnTo>
                <a:lnTo>
                  <a:pt x="580" y="685"/>
                </a:lnTo>
                <a:lnTo>
                  <a:pt x="580" y="678"/>
                </a:lnTo>
                <a:lnTo>
                  <a:pt x="580" y="677"/>
                </a:lnTo>
                <a:lnTo>
                  <a:pt x="580" y="675"/>
                </a:lnTo>
                <a:lnTo>
                  <a:pt x="584" y="675"/>
                </a:lnTo>
                <a:lnTo>
                  <a:pt x="585" y="675"/>
                </a:lnTo>
                <a:lnTo>
                  <a:pt x="587" y="675"/>
                </a:lnTo>
                <a:lnTo>
                  <a:pt x="588" y="675"/>
                </a:lnTo>
                <a:lnTo>
                  <a:pt x="590" y="675"/>
                </a:lnTo>
                <a:lnTo>
                  <a:pt x="592" y="675"/>
                </a:lnTo>
                <a:lnTo>
                  <a:pt x="593" y="675"/>
                </a:lnTo>
                <a:lnTo>
                  <a:pt x="593" y="676"/>
                </a:lnTo>
                <a:lnTo>
                  <a:pt x="593" y="677"/>
                </a:lnTo>
                <a:lnTo>
                  <a:pt x="593" y="681"/>
                </a:lnTo>
                <a:lnTo>
                  <a:pt x="593" y="682"/>
                </a:lnTo>
                <a:lnTo>
                  <a:pt x="593" y="684"/>
                </a:lnTo>
                <a:lnTo>
                  <a:pt x="595" y="684"/>
                </a:lnTo>
                <a:lnTo>
                  <a:pt x="596" y="684"/>
                </a:lnTo>
                <a:lnTo>
                  <a:pt x="598" y="684"/>
                </a:lnTo>
                <a:lnTo>
                  <a:pt x="601" y="684"/>
                </a:lnTo>
                <a:lnTo>
                  <a:pt x="602" y="684"/>
                </a:lnTo>
                <a:lnTo>
                  <a:pt x="609" y="684"/>
                </a:lnTo>
                <a:lnTo>
                  <a:pt x="610" y="684"/>
                </a:lnTo>
                <a:lnTo>
                  <a:pt x="611" y="684"/>
                </a:lnTo>
                <a:lnTo>
                  <a:pt x="618" y="684"/>
                </a:lnTo>
                <a:lnTo>
                  <a:pt x="620" y="684"/>
                </a:lnTo>
                <a:lnTo>
                  <a:pt x="621" y="684"/>
                </a:lnTo>
                <a:lnTo>
                  <a:pt x="623" y="684"/>
                </a:lnTo>
                <a:lnTo>
                  <a:pt x="624" y="684"/>
                </a:lnTo>
                <a:lnTo>
                  <a:pt x="626" y="684"/>
                </a:lnTo>
                <a:lnTo>
                  <a:pt x="627" y="684"/>
                </a:lnTo>
                <a:lnTo>
                  <a:pt x="628" y="684"/>
                </a:lnTo>
                <a:lnTo>
                  <a:pt x="629" y="684"/>
                </a:lnTo>
                <a:lnTo>
                  <a:pt x="630" y="684"/>
                </a:lnTo>
                <a:lnTo>
                  <a:pt x="631" y="684"/>
                </a:lnTo>
                <a:lnTo>
                  <a:pt x="631" y="683"/>
                </a:lnTo>
                <a:lnTo>
                  <a:pt x="632" y="683"/>
                </a:lnTo>
                <a:lnTo>
                  <a:pt x="633" y="683"/>
                </a:lnTo>
                <a:lnTo>
                  <a:pt x="635" y="683"/>
                </a:lnTo>
                <a:lnTo>
                  <a:pt x="635" y="684"/>
                </a:lnTo>
                <a:lnTo>
                  <a:pt x="635" y="686"/>
                </a:lnTo>
                <a:lnTo>
                  <a:pt x="635" y="687"/>
                </a:lnTo>
                <a:lnTo>
                  <a:pt x="637" y="687"/>
                </a:lnTo>
                <a:lnTo>
                  <a:pt x="637" y="683"/>
                </a:lnTo>
                <a:lnTo>
                  <a:pt x="638" y="683"/>
                </a:lnTo>
                <a:lnTo>
                  <a:pt x="641" y="683"/>
                </a:lnTo>
                <a:lnTo>
                  <a:pt x="642" y="683"/>
                </a:lnTo>
                <a:lnTo>
                  <a:pt x="642" y="682"/>
                </a:lnTo>
                <a:lnTo>
                  <a:pt x="642" y="681"/>
                </a:lnTo>
                <a:lnTo>
                  <a:pt x="642" y="679"/>
                </a:lnTo>
                <a:lnTo>
                  <a:pt x="642" y="678"/>
                </a:lnTo>
                <a:lnTo>
                  <a:pt x="642" y="677"/>
                </a:lnTo>
                <a:lnTo>
                  <a:pt x="642" y="675"/>
                </a:lnTo>
                <a:lnTo>
                  <a:pt x="642" y="674"/>
                </a:lnTo>
                <a:lnTo>
                  <a:pt x="641" y="674"/>
                </a:lnTo>
                <a:lnTo>
                  <a:pt x="639" y="674"/>
                </a:lnTo>
                <a:lnTo>
                  <a:pt x="638" y="674"/>
                </a:lnTo>
                <a:lnTo>
                  <a:pt x="637" y="674"/>
                </a:lnTo>
                <a:lnTo>
                  <a:pt x="636" y="674"/>
                </a:lnTo>
                <a:lnTo>
                  <a:pt x="635" y="674"/>
                </a:lnTo>
                <a:lnTo>
                  <a:pt x="633" y="674"/>
                </a:lnTo>
                <a:lnTo>
                  <a:pt x="632" y="674"/>
                </a:lnTo>
                <a:lnTo>
                  <a:pt x="631" y="674"/>
                </a:lnTo>
                <a:lnTo>
                  <a:pt x="630" y="674"/>
                </a:lnTo>
                <a:lnTo>
                  <a:pt x="629" y="674"/>
                </a:lnTo>
                <a:lnTo>
                  <a:pt x="628" y="674"/>
                </a:lnTo>
                <a:lnTo>
                  <a:pt x="627" y="674"/>
                </a:lnTo>
                <a:lnTo>
                  <a:pt x="626" y="674"/>
                </a:lnTo>
                <a:lnTo>
                  <a:pt x="624" y="674"/>
                </a:lnTo>
                <a:lnTo>
                  <a:pt x="623" y="674"/>
                </a:lnTo>
                <a:lnTo>
                  <a:pt x="621" y="674"/>
                </a:lnTo>
                <a:lnTo>
                  <a:pt x="621" y="670"/>
                </a:lnTo>
                <a:lnTo>
                  <a:pt x="621" y="669"/>
                </a:lnTo>
                <a:lnTo>
                  <a:pt x="621" y="668"/>
                </a:lnTo>
                <a:lnTo>
                  <a:pt x="621" y="667"/>
                </a:lnTo>
                <a:lnTo>
                  <a:pt x="621" y="666"/>
                </a:lnTo>
                <a:lnTo>
                  <a:pt x="621" y="665"/>
                </a:lnTo>
                <a:lnTo>
                  <a:pt x="621" y="664"/>
                </a:lnTo>
                <a:lnTo>
                  <a:pt x="620" y="664"/>
                </a:lnTo>
                <a:lnTo>
                  <a:pt x="619" y="664"/>
                </a:lnTo>
                <a:lnTo>
                  <a:pt x="618" y="664"/>
                </a:lnTo>
                <a:lnTo>
                  <a:pt x="616" y="664"/>
                </a:lnTo>
                <a:lnTo>
                  <a:pt x="615" y="664"/>
                </a:lnTo>
                <a:lnTo>
                  <a:pt x="613" y="664"/>
                </a:lnTo>
                <a:lnTo>
                  <a:pt x="611" y="664"/>
                </a:lnTo>
                <a:lnTo>
                  <a:pt x="611" y="666"/>
                </a:lnTo>
                <a:lnTo>
                  <a:pt x="611" y="668"/>
                </a:lnTo>
                <a:lnTo>
                  <a:pt x="606" y="668"/>
                </a:lnTo>
                <a:lnTo>
                  <a:pt x="604" y="668"/>
                </a:lnTo>
                <a:lnTo>
                  <a:pt x="602" y="668"/>
                </a:lnTo>
                <a:lnTo>
                  <a:pt x="601" y="668"/>
                </a:lnTo>
                <a:lnTo>
                  <a:pt x="601" y="667"/>
                </a:lnTo>
                <a:lnTo>
                  <a:pt x="601" y="664"/>
                </a:lnTo>
                <a:lnTo>
                  <a:pt x="595" y="662"/>
                </a:lnTo>
                <a:lnTo>
                  <a:pt x="593" y="662"/>
                </a:lnTo>
                <a:lnTo>
                  <a:pt x="590" y="662"/>
                </a:lnTo>
                <a:lnTo>
                  <a:pt x="589" y="662"/>
                </a:lnTo>
                <a:lnTo>
                  <a:pt x="588" y="662"/>
                </a:lnTo>
                <a:lnTo>
                  <a:pt x="588" y="659"/>
                </a:lnTo>
                <a:lnTo>
                  <a:pt x="585" y="659"/>
                </a:lnTo>
                <a:lnTo>
                  <a:pt x="580" y="659"/>
                </a:lnTo>
                <a:lnTo>
                  <a:pt x="580" y="652"/>
                </a:lnTo>
                <a:lnTo>
                  <a:pt x="580" y="644"/>
                </a:lnTo>
                <a:lnTo>
                  <a:pt x="580" y="643"/>
                </a:lnTo>
                <a:lnTo>
                  <a:pt x="580" y="642"/>
                </a:lnTo>
                <a:lnTo>
                  <a:pt x="579" y="642"/>
                </a:lnTo>
                <a:lnTo>
                  <a:pt x="575" y="642"/>
                </a:lnTo>
                <a:lnTo>
                  <a:pt x="573" y="642"/>
                </a:lnTo>
                <a:lnTo>
                  <a:pt x="572" y="642"/>
                </a:lnTo>
                <a:lnTo>
                  <a:pt x="572" y="643"/>
                </a:lnTo>
                <a:lnTo>
                  <a:pt x="572" y="644"/>
                </a:lnTo>
                <a:lnTo>
                  <a:pt x="572" y="648"/>
                </a:lnTo>
                <a:lnTo>
                  <a:pt x="575" y="648"/>
                </a:lnTo>
                <a:lnTo>
                  <a:pt x="575" y="649"/>
                </a:lnTo>
                <a:lnTo>
                  <a:pt x="575" y="653"/>
                </a:lnTo>
                <a:lnTo>
                  <a:pt x="575" y="654"/>
                </a:lnTo>
                <a:lnTo>
                  <a:pt x="575" y="656"/>
                </a:lnTo>
                <a:lnTo>
                  <a:pt x="576" y="656"/>
                </a:lnTo>
                <a:lnTo>
                  <a:pt x="578" y="656"/>
                </a:lnTo>
                <a:lnTo>
                  <a:pt x="578" y="659"/>
                </a:lnTo>
                <a:lnTo>
                  <a:pt x="578" y="660"/>
                </a:lnTo>
                <a:lnTo>
                  <a:pt x="576" y="660"/>
                </a:lnTo>
                <a:lnTo>
                  <a:pt x="575" y="660"/>
                </a:lnTo>
                <a:lnTo>
                  <a:pt x="575" y="661"/>
                </a:lnTo>
                <a:lnTo>
                  <a:pt x="575" y="662"/>
                </a:lnTo>
                <a:lnTo>
                  <a:pt x="576" y="662"/>
                </a:lnTo>
                <a:lnTo>
                  <a:pt x="571" y="662"/>
                </a:lnTo>
                <a:lnTo>
                  <a:pt x="570" y="662"/>
                </a:lnTo>
                <a:lnTo>
                  <a:pt x="570" y="659"/>
                </a:lnTo>
                <a:lnTo>
                  <a:pt x="570" y="654"/>
                </a:lnTo>
                <a:lnTo>
                  <a:pt x="570" y="651"/>
                </a:lnTo>
                <a:lnTo>
                  <a:pt x="570" y="648"/>
                </a:lnTo>
                <a:lnTo>
                  <a:pt x="570" y="644"/>
                </a:lnTo>
                <a:lnTo>
                  <a:pt x="570" y="643"/>
                </a:lnTo>
                <a:lnTo>
                  <a:pt x="570" y="642"/>
                </a:lnTo>
                <a:lnTo>
                  <a:pt x="567" y="642"/>
                </a:lnTo>
                <a:lnTo>
                  <a:pt x="560" y="642"/>
                </a:lnTo>
                <a:lnTo>
                  <a:pt x="560" y="641"/>
                </a:lnTo>
                <a:lnTo>
                  <a:pt x="560" y="640"/>
                </a:lnTo>
                <a:lnTo>
                  <a:pt x="560" y="639"/>
                </a:lnTo>
                <a:lnTo>
                  <a:pt x="560" y="637"/>
                </a:lnTo>
                <a:lnTo>
                  <a:pt x="560" y="632"/>
                </a:lnTo>
                <a:lnTo>
                  <a:pt x="560" y="631"/>
                </a:lnTo>
                <a:lnTo>
                  <a:pt x="563" y="631"/>
                </a:lnTo>
                <a:lnTo>
                  <a:pt x="564" y="631"/>
                </a:lnTo>
                <a:lnTo>
                  <a:pt x="564" y="624"/>
                </a:lnTo>
                <a:lnTo>
                  <a:pt x="564" y="623"/>
                </a:lnTo>
                <a:lnTo>
                  <a:pt x="564" y="620"/>
                </a:lnTo>
                <a:lnTo>
                  <a:pt x="566" y="620"/>
                </a:lnTo>
                <a:lnTo>
                  <a:pt x="566" y="624"/>
                </a:lnTo>
                <a:lnTo>
                  <a:pt x="569" y="624"/>
                </a:lnTo>
                <a:lnTo>
                  <a:pt x="570" y="624"/>
                </a:lnTo>
                <a:lnTo>
                  <a:pt x="570" y="625"/>
                </a:lnTo>
                <a:lnTo>
                  <a:pt x="570" y="626"/>
                </a:lnTo>
                <a:lnTo>
                  <a:pt x="570" y="628"/>
                </a:lnTo>
                <a:lnTo>
                  <a:pt x="570" y="631"/>
                </a:lnTo>
                <a:lnTo>
                  <a:pt x="571" y="631"/>
                </a:lnTo>
                <a:lnTo>
                  <a:pt x="572" y="631"/>
                </a:lnTo>
                <a:lnTo>
                  <a:pt x="572" y="628"/>
                </a:lnTo>
                <a:lnTo>
                  <a:pt x="572" y="626"/>
                </a:lnTo>
                <a:lnTo>
                  <a:pt x="575" y="626"/>
                </a:lnTo>
                <a:lnTo>
                  <a:pt x="575" y="628"/>
                </a:lnTo>
                <a:lnTo>
                  <a:pt x="573" y="628"/>
                </a:lnTo>
                <a:lnTo>
                  <a:pt x="573" y="631"/>
                </a:lnTo>
                <a:lnTo>
                  <a:pt x="575" y="631"/>
                </a:lnTo>
                <a:lnTo>
                  <a:pt x="577" y="631"/>
                </a:lnTo>
                <a:lnTo>
                  <a:pt x="578" y="631"/>
                </a:lnTo>
                <a:lnTo>
                  <a:pt x="579" y="631"/>
                </a:lnTo>
                <a:lnTo>
                  <a:pt x="580" y="631"/>
                </a:lnTo>
                <a:lnTo>
                  <a:pt x="580" y="629"/>
                </a:lnTo>
                <a:lnTo>
                  <a:pt x="580" y="628"/>
                </a:lnTo>
                <a:lnTo>
                  <a:pt x="580" y="627"/>
                </a:lnTo>
                <a:lnTo>
                  <a:pt x="580" y="626"/>
                </a:lnTo>
                <a:lnTo>
                  <a:pt x="580" y="625"/>
                </a:lnTo>
                <a:lnTo>
                  <a:pt x="580" y="623"/>
                </a:lnTo>
                <a:lnTo>
                  <a:pt x="580" y="622"/>
                </a:lnTo>
                <a:lnTo>
                  <a:pt x="580" y="620"/>
                </a:lnTo>
                <a:lnTo>
                  <a:pt x="580" y="619"/>
                </a:lnTo>
                <a:lnTo>
                  <a:pt x="580" y="618"/>
                </a:lnTo>
                <a:lnTo>
                  <a:pt x="585" y="618"/>
                </a:lnTo>
                <a:lnTo>
                  <a:pt x="586" y="618"/>
                </a:lnTo>
                <a:lnTo>
                  <a:pt x="586" y="620"/>
                </a:lnTo>
                <a:lnTo>
                  <a:pt x="585" y="620"/>
                </a:lnTo>
                <a:lnTo>
                  <a:pt x="583" y="620"/>
                </a:lnTo>
                <a:lnTo>
                  <a:pt x="583" y="628"/>
                </a:lnTo>
                <a:lnTo>
                  <a:pt x="585" y="628"/>
                </a:lnTo>
                <a:lnTo>
                  <a:pt x="586" y="628"/>
                </a:lnTo>
                <a:lnTo>
                  <a:pt x="586" y="623"/>
                </a:lnTo>
                <a:lnTo>
                  <a:pt x="586" y="622"/>
                </a:lnTo>
                <a:lnTo>
                  <a:pt x="586" y="620"/>
                </a:lnTo>
                <a:lnTo>
                  <a:pt x="590" y="620"/>
                </a:lnTo>
                <a:lnTo>
                  <a:pt x="590" y="623"/>
                </a:lnTo>
                <a:lnTo>
                  <a:pt x="590" y="624"/>
                </a:lnTo>
                <a:lnTo>
                  <a:pt x="590" y="625"/>
                </a:lnTo>
                <a:lnTo>
                  <a:pt x="590" y="626"/>
                </a:lnTo>
                <a:lnTo>
                  <a:pt x="590" y="627"/>
                </a:lnTo>
                <a:lnTo>
                  <a:pt x="590" y="629"/>
                </a:lnTo>
                <a:lnTo>
                  <a:pt x="590" y="631"/>
                </a:lnTo>
                <a:lnTo>
                  <a:pt x="592" y="631"/>
                </a:lnTo>
                <a:lnTo>
                  <a:pt x="594" y="631"/>
                </a:lnTo>
                <a:lnTo>
                  <a:pt x="594" y="636"/>
                </a:lnTo>
                <a:lnTo>
                  <a:pt x="594" y="641"/>
                </a:lnTo>
                <a:lnTo>
                  <a:pt x="594" y="642"/>
                </a:lnTo>
                <a:lnTo>
                  <a:pt x="594" y="643"/>
                </a:lnTo>
                <a:lnTo>
                  <a:pt x="596" y="643"/>
                </a:lnTo>
                <a:lnTo>
                  <a:pt x="597" y="643"/>
                </a:lnTo>
                <a:lnTo>
                  <a:pt x="601" y="643"/>
                </a:lnTo>
                <a:lnTo>
                  <a:pt x="601" y="644"/>
                </a:lnTo>
                <a:lnTo>
                  <a:pt x="601" y="645"/>
                </a:lnTo>
                <a:lnTo>
                  <a:pt x="601" y="647"/>
                </a:lnTo>
                <a:lnTo>
                  <a:pt x="601" y="649"/>
                </a:lnTo>
                <a:lnTo>
                  <a:pt x="602" y="649"/>
                </a:lnTo>
                <a:lnTo>
                  <a:pt x="604" y="649"/>
                </a:lnTo>
                <a:lnTo>
                  <a:pt x="604" y="644"/>
                </a:lnTo>
                <a:lnTo>
                  <a:pt x="604" y="643"/>
                </a:lnTo>
                <a:lnTo>
                  <a:pt x="605" y="643"/>
                </a:lnTo>
                <a:lnTo>
                  <a:pt x="619" y="643"/>
                </a:lnTo>
                <a:lnTo>
                  <a:pt x="621" y="643"/>
                </a:lnTo>
                <a:lnTo>
                  <a:pt x="621" y="642"/>
                </a:lnTo>
                <a:lnTo>
                  <a:pt x="621" y="641"/>
                </a:lnTo>
                <a:lnTo>
                  <a:pt x="621" y="640"/>
                </a:lnTo>
                <a:lnTo>
                  <a:pt x="621" y="639"/>
                </a:lnTo>
                <a:lnTo>
                  <a:pt x="621" y="637"/>
                </a:lnTo>
                <a:lnTo>
                  <a:pt x="621" y="636"/>
                </a:lnTo>
                <a:lnTo>
                  <a:pt x="621" y="635"/>
                </a:lnTo>
                <a:lnTo>
                  <a:pt x="621" y="634"/>
                </a:lnTo>
                <a:lnTo>
                  <a:pt x="621" y="633"/>
                </a:lnTo>
                <a:lnTo>
                  <a:pt x="621" y="632"/>
                </a:lnTo>
                <a:lnTo>
                  <a:pt x="621" y="631"/>
                </a:lnTo>
                <a:lnTo>
                  <a:pt x="621" y="629"/>
                </a:lnTo>
                <a:lnTo>
                  <a:pt x="621" y="628"/>
                </a:lnTo>
                <a:lnTo>
                  <a:pt x="621" y="627"/>
                </a:lnTo>
                <a:lnTo>
                  <a:pt x="621" y="626"/>
                </a:lnTo>
                <a:lnTo>
                  <a:pt x="621" y="625"/>
                </a:lnTo>
                <a:lnTo>
                  <a:pt x="622" y="625"/>
                </a:lnTo>
                <a:lnTo>
                  <a:pt x="623" y="626"/>
                </a:lnTo>
                <a:lnTo>
                  <a:pt x="624" y="626"/>
                </a:lnTo>
                <a:lnTo>
                  <a:pt x="626" y="626"/>
                </a:lnTo>
                <a:lnTo>
                  <a:pt x="627" y="626"/>
                </a:lnTo>
                <a:lnTo>
                  <a:pt x="627" y="627"/>
                </a:lnTo>
                <a:lnTo>
                  <a:pt x="628" y="627"/>
                </a:lnTo>
                <a:lnTo>
                  <a:pt x="629" y="627"/>
                </a:lnTo>
                <a:lnTo>
                  <a:pt x="630" y="627"/>
                </a:lnTo>
                <a:lnTo>
                  <a:pt x="632" y="627"/>
                </a:lnTo>
                <a:lnTo>
                  <a:pt x="632" y="625"/>
                </a:lnTo>
                <a:lnTo>
                  <a:pt x="632" y="624"/>
                </a:lnTo>
                <a:lnTo>
                  <a:pt x="635" y="624"/>
                </a:lnTo>
                <a:lnTo>
                  <a:pt x="641" y="624"/>
                </a:lnTo>
                <a:lnTo>
                  <a:pt x="642" y="624"/>
                </a:lnTo>
                <a:lnTo>
                  <a:pt x="642" y="625"/>
                </a:lnTo>
                <a:lnTo>
                  <a:pt x="642" y="626"/>
                </a:lnTo>
                <a:lnTo>
                  <a:pt x="650" y="626"/>
                </a:lnTo>
                <a:lnTo>
                  <a:pt x="650" y="628"/>
                </a:lnTo>
                <a:lnTo>
                  <a:pt x="642" y="628"/>
                </a:lnTo>
                <a:lnTo>
                  <a:pt x="642" y="631"/>
                </a:lnTo>
                <a:lnTo>
                  <a:pt x="642" y="633"/>
                </a:lnTo>
                <a:lnTo>
                  <a:pt x="642" y="634"/>
                </a:lnTo>
                <a:lnTo>
                  <a:pt x="642" y="635"/>
                </a:lnTo>
                <a:lnTo>
                  <a:pt x="642" y="636"/>
                </a:lnTo>
                <a:lnTo>
                  <a:pt x="642" y="637"/>
                </a:lnTo>
                <a:lnTo>
                  <a:pt x="642" y="639"/>
                </a:lnTo>
                <a:lnTo>
                  <a:pt x="642" y="640"/>
                </a:lnTo>
                <a:lnTo>
                  <a:pt x="641" y="641"/>
                </a:lnTo>
                <a:lnTo>
                  <a:pt x="641" y="642"/>
                </a:lnTo>
                <a:lnTo>
                  <a:pt x="641" y="643"/>
                </a:lnTo>
                <a:lnTo>
                  <a:pt x="646" y="643"/>
                </a:lnTo>
                <a:lnTo>
                  <a:pt x="646" y="642"/>
                </a:lnTo>
                <a:lnTo>
                  <a:pt x="646" y="641"/>
                </a:lnTo>
                <a:lnTo>
                  <a:pt x="646" y="636"/>
                </a:lnTo>
                <a:lnTo>
                  <a:pt x="647" y="636"/>
                </a:lnTo>
                <a:lnTo>
                  <a:pt x="649" y="637"/>
                </a:lnTo>
                <a:lnTo>
                  <a:pt x="649" y="635"/>
                </a:lnTo>
                <a:lnTo>
                  <a:pt x="649" y="634"/>
                </a:lnTo>
                <a:lnTo>
                  <a:pt x="649" y="632"/>
                </a:lnTo>
                <a:lnTo>
                  <a:pt x="650" y="632"/>
                </a:lnTo>
                <a:lnTo>
                  <a:pt x="652" y="632"/>
                </a:lnTo>
                <a:lnTo>
                  <a:pt x="654" y="632"/>
                </a:lnTo>
                <a:lnTo>
                  <a:pt x="655" y="633"/>
                </a:lnTo>
                <a:lnTo>
                  <a:pt x="656" y="633"/>
                </a:lnTo>
                <a:lnTo>
                  <a:pt x="658" y="633"/>
                </a:lnTo>
                <a:lnTo>
                  <a:pt x="661" y="631"/>
                </a:lnTo>
                <a:lnTo>
                  <a:pt x="663" y="628"/>
                </a:lnTo>
                <a:lnTo>
                  <a:pt x="662" y="631"/>
                </a:lnTo>
                <a:lnTo>
                  <a:pt x="662" y="632"/>
                </a:lnTo>
                <a:lnTo>
                  <a:pt x="662" y="634"/>
                </a:lnTo>
                <a:lnTo>
                  <a:pt x="662" y="641"/>
                </a:lnTo>
                <a:lnTo>
                  <a:pt x="662" y="642"/>
                </a:lnTo>
                <a:lnTo>
                  <a:pt x="662" y="643"/>
                </a:lnTo>
                <a:lnTo>
                  <a:pt x="664" y="643"/>
                </a:lnTo>
                <a:lnTo>
                  <a:pt x="664" y="642"/>
                </a:lnTo>
                <a:lnTo>
                  <a:pt x="664" y="637"/>
                </a:lnTo>
                <a:lnTo>
                  <a:pt x="666" y="637"/>
                </a:lnTo>
                <a:lnTo>
                  <a:pt x="666" y="642"/>
                </a:lnTo>
                <a:lnTo>
                  <a:pt x="666" y="643"/>
                </a:lnTo>
                <a:lnTo>
                  <a:pt x="668" y="643"/>
                </a:lnTo>
                <a:lnTo>
                  <a:pt x="671" y="644"/>
                </a:lnTo>
                <a:lnTo>
                  <a:pt x="671" y="642"/>
                </a:lnTo>
                <a:lnTo>
                  <a:pt x="671" y="639"/>
                </a:lnTo>
                <a:lnTo>
                  <a:pt x="671" y="637"/>
                </a:lnTo>
                <a:lnTo>
                  <a:pt x="674" y="637"/>
                </a:lnTo>
                <a:lnTo>
                  <a:pt x="675" y="636"/>
                </a:lnTo>
                <a:lnTo>
                  <a:pt x="675" y="635"/>
                </a:lnTo>
                <a:lnTo>
                  <a:pt x="678" y="634"/>
                </a:lnTo>
                <a:lnTo>
                  <a:pt x="680" y="634"/>
                </a:lnTo>
                <a:lnTo>
                  <a:pt x="680" y="633"/>
                </a:lnTo>
                <a:lnTo>
                  <a:pt x="683" y="633"/>
                </a:lnTo>
                <a:lnTo>
                  <a:pt x="683" y="640"/>
                </a:lnTo>
                <a:lnTo>
                  <a:pt x="683" y="641"/>
                </a:lnTo>
                <a:lnTo>
                  <a:pt x="683" y="643"/>
                </a:lnTo>
                <a:lnTo>
                  <a:pt x="683" y="644"/>
                </a:lnTo>
                <a:lnTo>
                  <a:pt x="683" y="647"/>
                </a:lnTo>
                <a:lnTo>
                  <a:pt x="683" y="656"/>
                </a:lnTo>
                <a:lnTo>
                  <a:pt x="683" y="659"/>
                </a:lnTo>
                <a:lnTo>
                  <a:pt x="683" y="687"/>
                </a:lnTo>
                <a:lnTo>
                  <a:pt x="683" y="691"/>
                </a:lnTo>
                <a:lnTo>
                  <a:pt x="682" y="691"/>
                </a:lnTo>
                <a:lnTo>
                  <a:pt x="680" y="691"/>
                </a:lnTo>
                <a:lnTo>
                  <a:pt x="680" y="692"/>
                </a:lnTo>
                <a:lnTo>
                  <a:pt x="680" y="693"/>
                </a:lnTo>
                <a:lnTo>
                  <a:pt x="674" y="693"/>
                </a:lnTo>
                <a:lnTo>
                  <a:pt x="673" y="693"/>
                </a:lnTo>
                <a:lnTo>
                  <a:pt x="673" y="696"/>
                </a:lnTo>
                <a:lnTo>
                  <a:pt x="673" y="698"/>
                </a:lnTo>
                <a:lnTo>
                  <a:pt x="673" y="699"/>
                </a:lnTo>
                <a:lnTo>
                  <a:pt x="673" y="700"/>
                </a:lnTo>
                <a:lnTo>
                  <a:pt x="673" y="701"/>
                </a:lnTo>
                <a:lnTo>
                  <a:pt x="674" y="701"/>
                </a:lnTo>
                <a:lnTo>
                  <a:pt x="680" y="701"/>
                </a:lnTo>
                <a:lnTo>
                  <a:pt x="683" y="701"/>
                </a:lnTo>
                <a:lnTo>
                  <a:pt x="683" y="702"/>
                </a:lnTo>
                <a:lnTo>
                  <a:pt x="683" y="707"/>
                </a:lnTo>
                <a:lnTo>
                  <a:pt x="682" y="707"/>
                </a:lnTo>
                <a:lnTo>
                  <a:pt x="681" y="707"/>
                </a:lnTo>
                <a:lnTo>
                  <a:pt x="679" y="707"/>
                </a:lnTo>
                <a:lnTo>
                  <a:pt x="674" y="707"/>
                </a:lnTo>
                <a:lnTo>
                  <a:pt x="673" y="707"/>
                </a:lnTo>
                <a:lnTo>
                  <a:pt x="673" y="711"/>
                </a:lnTo>
                <a:lnTo>
                  <a:pt x="673" y="714"/>
                </a:lnTo>
                <a:lnTo>
                  <a:pt x="673" y="712"/>
                </a:lnTo>
                <a:lnTo>
                  <a:pt x="671" y="712"/>
                </a:lnTo>
                <a:lnTo>
                  <a:pt x="670" y="712"/>
                </a:lnTo>
                <a:lnTo>
                  <a:pt x="665" y="712"/>
                </a:lnTo>
                <a:lnTo>
                  <a:pt x="663" y="712"/>
                </a:lnTo>
                <a:lnTo>
                  <a:pt x="663" y="714"/>
                </a:lnTo>
                <a:lnTo>
                  <a:pt x="663" y="715"/>
                </a:lnTo>
                <a:lnTo>
                  <a:pt x="663" y="719"/>
                </a:lnTo>
                <a:lnTo>
                  <a:pt x="663" y="721"/>
                </a:lnTo>
                <a:lnTo>
                  <a:pt x="666" y="721"/>
                </a:lnTo>
                <a:lnTo>
                  <a:pt x="666" y="724"/>
                </a:lnTo>
                <a:lnTo>
                  <a:pt x="666" y="725"/>
                </a:lnTo>
                <a:lnTo>
                  <a:pt x="666" y="726"/>
                </a:lnTo>
                <a:lnTo>
                  <a:pt x="666" y="727"/>
                </a:lnTo>
                <a:lnTo>
                  <a:pt x="663" y="727"/>
                </a:lnTo>
                <a:lnTo>
                  <a:pt x="663" y="728"/>
                </a:lnTo>
                <a:lnTo>
                  <a:pt x="663" y="729"/>
                </a:lnTo>
                <a:lnTo>
                  <a:pt x="663" y="731"/>
                </a:lnTo>
                <a:lnTo>
                  <a:pt x="662" y="731"/>
                </a:lnTo>
                <a:lnTo>
                  <a:pt x="661" y="731"/>
                </a:lnTo>
                <a:lnTo>
                  <a:pt x="659" y="731"/>
                </a:lnTo>
                <a:lnTo>
                  <a:pt x="658" y="731"/>
                </a:lnTo>
                <a:lnTo>
                  <a:pt x="657" y="731"/>
                </a:lnTo>
                <a:lnTo>
                  <a:pt x="656" y="731"/>
                </a:lnTo>
                <a:lnTo>
                  <a:pt x="656" y="732"/>
                </a:lnTo>
                <a:lnTo>
                  <a:pt x="656" y="733"/>
                </a:lnTo>
                <a:lnTo>
                  <a:pt x="656" y="734"/>
                </a:lnTo>
                <a:lnTo>
                  <a:pt x="656" y="736"/>
                </a:lnTo>
                <a:lnTo>
                  <a:pt x="653" y="736"/>
                </a:lnTo>
                <a:lnTo>
                  <a:pt x="653" y="735"/>
                </a:lnTo>
                <a:lnTo>
                  <a:pt x="653" y="733"/>
                </a:lnTo>
                <a:lnTo>
                  <a:pt x="649" y="732"/>
                </a:lnTo>
                <a:lnTo>
                  <a:pt x="649" y="731"/>
                </a:lnTo>
                <a:lnTo>
                  <a:pt x="642" y="729"/>
                </a:lnTo>
                <a:lnTo>
                  <a:pt x="642" y="731"/>
                </a:lnTo>
                <a:lnTo>
                  <a:pt x="642" y="735"/>
                </a:lnTo>
                <a:lnTo>
                  <a:pt x="642" y="736"/>
                </a:lnTo>
                <a:lnTo>
                  <a:pt x="642" y="737"/>
                </a:lnTo>
                <a:lnTo>
                  <a:pt x="641" y="741"/>
                </a:lnTo>
                <a:lnTo>
                  <a:pt x="641" y="742"/>
                </a:lnTo>
                <a:lnTo>
                  <a:pt x="641" y="743"/>
                </a:lnTo>
                <a:lnTo>
                  <a:pt x="641" y="744"/>
                </a:lnTo>
                <a:lnTo>
                  <a:pt x="641" y="745"/>
                </a:lnTo>
                <a:lnTo>
                  <a:pt x="642" y="745"/>
                </a:lnTo>
                <a:lnTo>
                  <a:pt x="646" y="745"/>
                </a:lnTo>
                <a:lnTo>
                  <a:pt x="647" y="745"/>
                </a:lnTo>
                <a:lnTo>
                  <a:pt x="648" y="745"/>
                </a:lnTo>
                <a:lnTo>
                  <a:pt x="649" y="745"/>
                </a:lnTo>
                <a:lnTo>
                  <a:pt x="649" y="746"/>
                </a:lnTo>
                <a:lnTo>
                  <a:pt x="649" y="751"/>
                </a:lnTo>
                <a:lnTo>
                  <a:pt x="650" y="751"/>
                </a:lnTo>
                <a:lnTo>
                  <a:pt x="650" y="753"/>
                </a:lnTo>
                <a:lnTo>
                  <a:pt x="649" y="754"/>
                </a:lnTo>
                <a:lnTo>
                  <a:pt x="645" y="760"/>
                </a:lnTo>
                <a:lnTo>
                  <a:pt x="644" y="760"/>
                </a:lnTo>
                <a:lnTo>
                  <a:pt x="642" y="761"/>
                </a:lnTo>
                <a:lnTo>
                  <a:pt x="645" y="763"/>
                </a:lnTo>
                <a:lnTo>
                  <a:pt x="646" y="763"/>
                </a:lnTo>
                <a:lnTo>
                  <a:pt x="646" y="762"/>
                </a:lnTo>
                <a:lnTo>
                  <a:pt x="647" y="762"/>
                </a:lnTo>
                <a:lnTo>
                  <a:pt x="648" y="761"/>
                </a:lnTo>
                <a:lnTo>
                  <a:pt x="652" y="758"/>
                </a:lnTo>
                <a:lnTo>
                  <a:pt x="653" y="757"/>
                </a:lnTo>
                <a:lnTo>
                  <a:pt x="662" y="767"/>
                </a:lnTo>
                <a:lnTo>
                  <a:pt x="663" y="767"/>
                </a:lnTo>
                <a:lnTo>
                  <a:pt x="663" y="768"/>
                </a:lnTo>
                <a:lnTo>
                  <a:pt x="663" y="774"/>
                </a:lnTo>
                <a:lnTo>
                  <a:pt x="659" y="776"/>
                </a:lnTo>
                <a:lnTo>
                  <a:pt x="659" y="777"/>
                </a:lnTo>
                <a:lnTo>
                  <a:pt x="658" y="777"/>
                </a:lnTo>
                <a:lnTo>
                  <a:pt x="661" y="781"/>
                </a:lnTo>
                <a:lnTo>
                  <a:pt x="662" y="782"/>
                </a:lnTo>
                <a:lnTo>
                  <a:pt x="659" y="784"/>
                </a:lnTo>
                <a:lnTo>
                  <a:pt x="656" y="787"/>
                </a:lnTo>
                <a:lnTo>
                  <a:pt x="653" y="787"/>
                </a:lnTo>
                <a:lnTo>
                  <a:pt x="652" y="787"/>
                </a:lnTo>
                <a:lnTo>
                  <a:pt x="647" y="787"/>
                </a:lnTo>
                <a:lnTo>
                  <a:pt x="642" y="787"/>
                </a:lnTo>
                <a:lnTo>
                  <a:pt x="637" y="787"/>
                </a:lnTo>
                <a:lnTo>
                  <a:pt x="630" y="787"/>
                </a:lnTo>
                <a:lnTo>
                  <a:pt x="629" y="787"/>
                </a:lnTo>
                <a:lnTo>
                  <a:pt x="630" y="788"/>
                </a:lnTo>
                <a:lnTo>
                  <a:pt x="631" y="790"/>
                </a:lnTo>
                <a:lnTo>
                  <a:pt x="632" y="791"/>
                </a:lnTo>
                <a:lnTo>
                  <a:pt x="632" y="792"/>
                </a:lnTo>
                <a:lnTo>
                  <a:pt x="622" y="804"/>
                </a:lnTo>
                <a:lnTo>
                  <a:pt x="622" y="796"/>
                </a:lnTo>
                <a:lnTo>
                  <a:pt x="622" y="795"/>
                </a:lnTo>
                <a:lnTo>
                  <a:pt x="622" y="792"/>
                </a:lnTo>
                <a:lnTo>
                  <a:pt x="622" y="791"/>
                </a:lnTo>
                <a:lnTo>
                  <a:pt x="622" y="790"/>
                </a:lnTo>
                <a:lnTo>
                  <a:pt x="622" y="787"/>
                </a:lnTo>
                <a:lnTo>
                  <a:pt x="621" y="787"/>
                </a:lnTo>
                <a:lnTo>
                  <a:pt x="620" y="787"/>
                </a:lnTo>
                <a:lnTo>
                  <a:pt x="619" y="787"/>
                </a:lnTo>
                <a:lnTo>
                  <a:pt x="618" y="787"/>
                </a:lnTo>
                <a:lnTo>
                  <a:pt x="615" y="787"/>
                </a:lnTo>
                <a:lnTo>
                  <a:pt x="615" y="790"/>
                </a:lnTo>
                <a:lnTo>
                  <a:pt x="615" y="791"/>
                </a:lnTo>
                <a:lnTo>
                  <a:pt x="615" y="793"/>
                </a:lnTo>
                <a:lnTo>
                  <a:pt x="614" y="792"/>
                </a:lnTo>
                <a:lnTo>
                  <a:pt x="613" y="792"/>
                </a:lnTo>
                <a:lnTo>
                  <a:pt x="612" y="792"/>
                </a:lnTo>
                <a:lnTo>
                  <a:pt x="612" y="794"/>
                </a:lnTo>
                <a:lnTo>
                  <a:pt x="612" y="795"/>
                </a:lnTo>
                <a:lnTo>
                  <a:pt x="611" y="795"/>
                </a:lnTo>
                <a:lnTo>
                  <a:pt x="610" y="795"/>
                </a:lnTo>
                <a:lnTo>
                  <a:pt x="609" y="795"/>
                </a:lnTo>
                <a:lnTo>
                  <a:pt x="607" y="795"/>
                </a:lnTo>
                <a:lnTo>
                  <a:pt x="606" y="795"/>
                </a:lnTo>
                <a:lnTo>
                  <a:pt x="605" y="795"/>
                </a:lnTo>
                <a:lnTo>
                  <a:pt x="604" y="795"/>
                </a:lnTo>
                <a:lnTo>
                  <a:pt x="603" y="795"/>
                </a:lnTo>
                <a:lnTo>
                  <a:pt x="602" y="794"/>
                </a:lnTo>
                <a:lnTo>
                  <a:pt x="602" y="791"/>
                </a:lnTo>
                <a:lnTo>
                  <a:pt x="602" y="790"/>
                </a:lnTo>
                <a:lnTo>
                  <a:pt x="605" y="790"/>
                </a:lnTo>
                <a:lnTo>
                  <a:pt x="606" y="790"/>
                </a:lnTo>
                <a:lnTo>
                  <a:pt x="607" y="790"/>
                </a:lnTo>
                <a:lnTo>
                  <a:pt x="609" y="790"/>
                </a:lnTo>
                <a:lnTo>
                  <a:pt x="610" y="790"/>
                </a:lnTo>
                <a:lnTo>
                  <a:pt x="610" y="787"/>
                </a:lnTo>
                <a:lnTo>
                  <a:pt x="609" y="787"/>
                </a:lnTo>
                <a:lnTo>
                  <a:pt x="607" y="787"/>
                </a:lnTo>
                <a:lnTo>
                  <a:pt x="606" y="787"/>
                </a:lnTo>
                <a:lnTo>
                  <a:pt x="605" y="787"/>
                </a:lnTo>
                <a:lnTo>
                  <a:pt x="604" y="787"/>
                </a:lnTo>
                <a:lnTo>
                  <a:pt x="603" y="787"/>
                </a:lnTo>
                <a:lnTo>
                  <a:pt x="602" y="787"/>
                </a:lnTo>
                <a:lnTo>
                  <a:pt x="601" y="787"/>
                </a:lnTo>
                <a:lnTo>
                  <a:pt x="601" y="786"/>
                </a:lnTo>
                <a:lnTo>
                  <a:pt x="601" y="784"/>
                </a:lnTo>
                <a:lnTo>
                  <a:pt x="590" y="784"/>
                </a:lnTo>
                <a:lnTo>
                  <a:pt x="589" y="784"/>
                </a:lnTo>
                <a:lnTo>
                  <a:pt x="588" y="784"/>
                </a:lnTo>
                <a:lnTo>
                  <a:pt x="586" y="782"/>
                </a:lnTo>
                <a:lnTo>
                  <a:pt x="583" y="779"/>
                </a:lnTo>
                <a:lnTo>
                  <a:pt x="581" y="778"/>
                </a:lnTo>
                <a:lnTo>
                  <a:pt x="580" y="778"/>
                </a:lnTo>
                <a:lnTo>
                  <a:pt x="580" y="779"/>
                </a:lnTo>
                <a:lnTo>
                  <a:pt x="580" y="781"/>
                </a:lnTo>
                <a:lnTo>
                  <a:pt x="581" y="781"/>
                </a:lnTo>
                <a:lnTo>
                  <a:pt x="583" y="782"/>
                </a:lnTo>
                <a:lnTo>
                  <a:pt x="601" y="796"/>
                </a:lnTo>
                <a:lnTo>
                  <a:pt x="601" y="802"/>
                </a:lnTo>
                <a:lnTo>
                  <a:pt x="601" y="807"/>
                </a:lnTo>
                <a:lnTo>
                  <a:pt x="596" y="807"/>
                </a:lnTo>
                <a:lnTo>
                  <a:pt x="593" y="808"/>
                </a:lnTo>
                <a:lnTo>
                  <a:pt x="592" y="808"/>
                </a:lnTo>
                <a:lnTo>
                  <a:pt x="585" y="808"/>
                </a:lnTo>
                <a:lnTo>
                  <a:pt x="580" y="808"/>
                </a:lnTo>
                <a:lnTo>
                  <a:pt x="579" y="808"/>
                </a:lnTo>
                <a:lnTo>
                  <a:pt x="578" y="808"/>
                </a:lnTo>
                <a:lnTo>
                  <a:pt x="571" y="808"/>
                </a:lnTo>
                <a:lnTo>
                  <a:pt x="569" y="808"/>
                </a:lnTo>
                <a:lnTo>
                  <a:pt x="568" y="808"/>
                </a:lnTo>
                <a:lnTo>
                  <a:pt x="562" y="808"/>
                </a:lnTo>
                <a:lnTo>
                  <a:pt x="560" y="808"/>
                </a:lnTo>
                <a:lnTo>
                  <a:pt x="559" y="808"/>
                </a:lnTo>
                <a:lnTo>
                  <a:pt x="557" y="808"/>
                </a:lnTo>
                <a:lnTo>
                  <a:pt x="552" y="808"/>
                </a:lnTo>
                <a:lnTo>
                  <a:pt x="550" y="808"/>
                </a:lnTo>
                <a:lnTo>
                  <a:pt x="549" y="808"/>
                </a:lnTo>
                <a:lnTo>
                  <a:pt x="542" y="808"/>
                </a:lnTo>
                <a:lnTo>
                  <a:pt x="540" y="808"/>
                </a:lnTo>
                <a:lnTo>
                  <a:pt x="540" y="807"/>
                </a:lnTo>
                <a:lnTo>
                  <a:pt x="540" y="808"/>
                </a:lnTo>
                <a:lnTo>
                  <a:pt x="540" y="809"/>
                </a:lnTo>
                <a:lnTo>
                  <a:pt x="540" y="810"/>
                </a:lnTo>
                <a:lnTo>
                  <a:pt x="540" y="811"/>
                </a:lnTo>
                <a:lnTo>
                  <a:pt x="540" y="812"/>
                </a:lnTo>
                <a:lnTo>
                  <a:pt x="540" y="813"/>
                </a:lnTo>
                <a:lnTo>
                  <a:pt x="540" y="815"/>
                </a:lnTo>
                <a:lnTo>
                  <a:pt x="540" y="816"/>
                </a:lnTo>
                <a:lnTo>
                  <a:pt x="540" y="817"/>
                </a:lnTo>
                <a:lnTo>
                  <a:pt x="540" y="818"/>
                </a:lnTo>
                <a:lnTo>
                  <a:pt x="540" y="819"/>
                </a:lnTo>
                <a:lnTo>
                  <a:pt x="540" y="820"/>
                </a:lnTo>
                <a:lnTo>
                  <a:pt x="540" y="821"/>
                </a:lnTo>
                <a:lnTo>
                  <a:pt x="540" y="823"/>
                </a:lnTo>
                <a:lnTo>
                  <a:pt x="540" y="824"/>
                </a:lnTo>
                <a:lnTo>
                  <a:pt x="540" y="825"/>
                </a:lnTo>
                <a:lnTo>
                  <a:pt x="540" y="826"/>
                </a:lnTo>
                <a:lnTo>
                  <a:pt x="540" y="827"/>
                </a:lnTo>
                <a:lnTo>
                  <a:pt x="537" y="827"/>
                </a:lnTo>
                <a:lnTo>
                  <a:pt x="536" y="827"/>
                </a:lnTo>
                <a:lnTo>
                  <a:pt x="535" y="827"/>
                </a:lnTo>
                <a:lnTo>
                  <a:pt x="534" y="827"/>
                </a:lnTo>
                <a:lnTo>
                  <a:pt x="533" y="827"/>
                </a:lnTo>
                <a:lnTo>
                  <a:pt x="532" y="827"/>
                </a:lnTo>
                <a:lnTo>
                  <a:pt x="530" y="827"/>
                </a:lnTo>
                <a:lnTo>
                  <a:pt x="529" y="827"/>
                </a:lnTo>
                <a:lnTo>
                  <a:pt x="519" y="827"/>
                </a:lnTo>
                <a:lnTo>
                  <a:pt x="518" y="827"/>
                </a:lnTo>
                <a:lnTo>
                  <a:pt x="518" y="828"/>
                </a:lnTo>
                <a:lnTo>
                  <a:pt x="517" y="828"/>
                </a:lnTo>
                <a:lnTo>
                  <a:pt x="515" y="828"/>
                </a:lnTo>
                <a:lnTo>
                  <a:pt x="514" y="828"/>
                </a:lnTo>
                <a:lnTo>
                  <a:pt x="512" y="828"/>
                </a:lnTo>
                <a:lnTo>
                  <a:pt x="511" y="828"/>
                </a:lnTo>
                <a:lnTo>
                  <a:pt x="511" y="827"/>
                </a:lnTo>
                <a:lnTo>
                  <a:pt x="511" y="818"/>
                </a:lnTo>
                <a:lnTo>
                  <a:pt x="510" y="818"/>
                </a:lnTo>
                <a:lnTo>
                  <a:pt x="509" y="818"/>
                </a:lnTo>
                <a:lnTo>
                  <a:pt x="508" y="818"/>
                </a:lnTo>
                <a:lnTo>
                  <a:pt x="507" y="818"/>
                </a:lnTo>
                <a:lnTo>
                  <a:pt x="506" y="818"/>
                </a:lnTo>
                <a:lnTo>
                  <a:pt x="504" y="818"/>
                </a:lnTo>
                <a:lnTo>
                  <a:pt x="504" y="828"/>
                </a:lnTo>
                <a:lnTo>
                  <a:pt x="506" y="828"/>
                </a:lnTo>
                <a:lnTo>
                  <a:pt x="507" y="828"/>
                </a:lnTo>
                <a:lnTo>
                  <a:pt x="508" y="828"/>
                </a:lnTo>
                <a:lnTo>
                  <a:pt x="509" y="828"/>
                </a:lnTo>
                <a:lnTo>
                  <a:pt x="509" y="837"/>
                </a:lnTo>
                <a:lnTo>
                  <a:pt x="509" y="838"/>
                </a:lnTo>
                <a:lnTo>
                  <a:pt x="509" y="841"/>
                </a:lnTo>
                <a:lnTo>
                  <a:pt x="509" y="842"/>
                </a:lnTo>
                <a:lnTo>
                  <a:pt x="509" y="846"/>
                </a:lnTo>
                <a:lnTo>
                  <a:pt x="509" y="849"/>
                </a:lnTo>
                <a:lnTo>
                  <a:pt x="511" y="849"/>
                </a:lnTo>
                <a:lnTo>
                  <a:pt x="514" y="849"/>
                </a:lnTo>
                <a:lnTo>
                  <a:pt x="515" y="849"/>
                </a:lnTo>
                <a:lnTo>
                  <a:pt x="518" y="849"/>
                </a:lnTo>
                <a:lnTo>
                  <a:pt x="529" y="849"/>
                </a:lnTo>
                <a:lnTo>
                  <a:pt x="529" y="853"/>
                </a:lnTo>
                <a:lnTo>
                  <a:pt x="520" y="853"/>
                </a:lnTo>
                <a:lnTo>
                  <a:pt x="519" y="853"/>
                </a:lnTo>
                <a:lnTo>
                  <a:pt x="518" y="854"/>
                </a:lnTo>
                <a:lnTo>
                  <a:pt x="518" y="855"/>
                </a:lnTo>
                <a:lnTo>
                  <a:pt x="518" y="862"/>
                </a:lnTo>
                <a:lnTo>
                  <a:pt x="518" y="865"/>
                </a:lnTo>
                <a:lnTo>
                  <a:pt x="518" y="869"/>
                </a:lnTo>
                <a:lnTo>
                  <a:pt x="510" y="869"/>
                </a:lnTo>
                <a:lnTo>
                  <a:pt x="510" y="875"/>
                </a:lnTo>
                <a:lnTo>
                  <a:pt x="510" y="879"/>
                </a:lnTo>
                <a:lnTo>
                  <a:pt x="509" y="879"/>
                </a:lnTo>
                <a:lnTo>
                  <a:pt x="509" y="869"/>
                </a:lnTo>
                <a:lnTo>
                  <a:pt x="503" y="869"/>
                </a:lnTo>
                <a:lnTo>
                  <a:pt x="501" y="869"/>
                </a:lnTo>
                <a:lnTo>
                  <a:pt x="500" y="869"/>
                </a:lnTo>
                <a:lnTo>
                  <a:pt x="499" y="869"/>
                </a:lnTo>
                <a:lnTo>
                  <a:pt x="499" y="875"/>
                </a:lnTo>
                <a:lnTo>
                  <a:pt x="495" y="875"/>
                </a:lnTo>
                <a:lnTo>
                  <a:pt x="495" y="879"/>
                </a:lnTo>
                <a:lnTo>
                  <a:pt x="495" y="880"/>
                </a:lnTo>
                <a:lnTo>
                  <a:pt x="494" y="880"/>
                </a:lnTo>
                <a:lnTo>
                  <a:pt x="493" y="880"/>
                </a:lnTo>
                <a:lnTo>
                  <a:pt x="490" y="870"/>
                </a:lnTo>
                <a:lnTo>
                  <a:pt x="484" y="857"/>
                </a:lnTo>
                <a:lnTo>
                  <a:pt x="483" y="853"/>
                </a:lnTo>
                <a:lnTo>
                  <a:pt x="484" y="853"/>
                </a:lnTo>
                <a:lnTo>
                  <a:pt x="485" y="853"/>
                </a:lnTo>
                <a:lnTo>
                  <a:pt x="488" y="852"/>
                </a:lnTo>
                <a:lnTo>
                  <a:pt x="488" y="850"/>
                </a:lnTo>
                <a:lnTo>
                  <a:pt x="485" y="849"/>
                </a:lnTo>
                <a:lnTo>
                  <a:pt x="484" y="849"/>
                </a:lnTo>
                <a:lnTo>
                  <a:pt x="483" y="850"/>
                </a:lnTo>
                <a:lnTo>
                  <a:pt x="482" y="850"/>
                </a:lnTo>
                <a:lnTo>
                  <a:pt x="481" y="849"/>
                </a:lnTo>
                <a:lnTo>
                  <a:pt x="481" y="846"/>
                </a:lnTo>
                <a:lnTo>
                  <a:pt x="478" y="846"/>
                </a:lnTo>
                <a:lnTo>
                  <a:pt x="478" y="848"/>
                </a:lnTo>
                <a:lnTo>
                  <a:pt x="475" y="846"/>
                </a:lnTo>
                <a:lnTo>
                  <a:pt x="474" y="846"/>
                </a:lnTo>
                <a:lnTo>
                  <a:pt x="473" y="846"/>
                </a:lnTo>
                <a:lnTo>
                  <a:pt x="473" y="845"/>
                </a:lnTo>
                <a:lnTo>
                  <a:pt x="467" y="845"/>
                </a:lnTo>
                <a:lnTo>
                  <a:pt x="467" y="844"/>
                </a:lnTo>
                <a:lnTo>
                  <a:pt x="467" y="842"/>
                </a:lnTo>
                <a:lnTo>
                  <a:pt x="467" y="840"/>
                </a:lnTo>
                <a:lnTo>
                  <a:pt x="467" y="837"/>
                </a:lnTo>
                <a:lnTo>
                  <a:pt x="467" y="836"/>
                </a:lnTo>
                <a:lnTo>
                  <a:pt x="467" y="835"/>
                </a:lnTo>
                <a:lnTo>
                  <a:pt x="468" y="835"/>
                </a:lnTo>
                <a:lnTo>
                  <a:pt x="475" y="835"/>
                </a:lnTo>
                <a:lnTo>
                  <a:pt x="476" y="835"/>
                </a:lnTo>
                <a:lnTo>
                  <a:pt x="475" y="833"/>
                </a:lnTo>
                <a:lnTo>
                  <a:pt x="475" y="832"/>
                </a:lnTo>
                <a:lnTo>
                  <a:pt x="474" y="829"/>
                </a:lnTo>
                <a:lnTo>
                  <a:pt x="473" y="828"/>
                </a:lnTo>
                <a:lnTo>
                  <a:pt x="469" y="828"/>
                </a:lnTo>
                <a:lnTo>
                  <a:pt x="468" y="828"/>
                </a:lnTo>
                <a:lnTo>
                  <a:pt x="467" y="828"/>
                </a:lnTo>
                <a:lnTo>
                  <a:pt x="464" y="828"/>
                </a:lnTo>
                <a:lnTo>
                  <a:pt x="463" y="828"/>
                </a:lnTo>
                <a:lnTo>
                  <a:pt x="462" y="828"/>
                </a:lnTo>
                <a:lnTo>
                  <a:pt x="460" y="828"/>
                </a:lnTo>
                <a:lnTo>
                  <a:pt x="459" y="828"/>
                </a:lnTo>
                <a:lnTo>
                  <a:pt x="458" y="828"/>
                </a:lnTo>
                <a:lnTo>
                  <a:pt x="454" y="828"/>
                </a:lnTo>
                <a:lnTo>
                  <a:pt x="443" y="828"/>
                </a:lnTo>
                <a:lnTo>
                  <a:pt x="441" y="828"/>
                </a:lnTo>
                <a:lnTo>
                  <a:pt x="438" y="828"/>
                </a:lnTo>
                <a:lnTo>
                  <a:pt x="438" y="829"/>
                </a:lnTo>
                <a:lnTo>
                  <a:pt x="438" y="848"/>
                </a:lnTo>
                <a:lnTo>
                  <a:pt x="438" y="849"/>
                </a:lnTo>
                <a:lnTo>
                  <a:pt x="417" y="849"/>
                </a:lnTo>
                <a:lnTo>
                  <a:pt x="417" y="859"/>
                </a:lnTo>
                <a:lnTo>
                  <a:pt x="417" y="870"/>
                </a:lnTo>
                <a:lnTo>
                  <a:pt x="417" y="891"/>
                </a:lnTo>
                <a:lnTo>
                  <a:pt x="417" y="911"/>
                </a:lnTo>
                <a:lnTo>
                  <a:pt x="404" y="911"/>
                </a:lnTo>
                <a:lnTo>
                  <a:pt x="402" y="911"/>
                </a:lnTo>
                <a:lnTo>
                  <a:pt x="402" y="918"/>
                </a:lnTo>
                <a:lnTo>
                  <a:pt x="402" y="921"/>
                </a:lnTo>
                <a:lnTo>
                  <a:pt x="402" y="930"/>
                </a:lnTo>
                <a:lnTo>
                  <a:pt x="402" y="932"/>
                </a:lnTo>
                <a:lnTo>
                  <a:pt x="402" y="933"/>
                </a:lnTo>
                <a:lnTo>
                  <a:pt x="398" y="933"/>
                </a:lnTo>
                <a:lnTo>
                  <a:pt x="397" y="933"/>
                </a:lnTo>
                <a:lnTo>
                  <a:pt x="397" y="932"/>
                </a:lnTo>
                <a:lnTo>
                  <a:pt x="397" y="930"/>
                </a:lnTo>
                <a:lnTo>
                  <a:pt x="397" y="921"/>
                </a:lnTo>
                <a:lnTo>
                  <a:pt x="397" y="911"/>
                </a:lnTo>
                <a:lnTo>
                  <a:pt x="397" y="910"/>
                </a:lnTo>
                <a:lnTo>
                  <a:pt x="397" y="899"/>
                </a:lnTo>
                <a:lnTo>
                  <a:pt x="397" y="896"/>
                </a:lnTo>
                <a:lnTo>
                  <a:pt x="397" y="895"/>
                </a:lnTo>
                <a:lnTo>
                  <a:pt x="396" y="892"/>
                </a:lnTo>
                <a:lnTo>
                  <a:pt x="396" y="891"/>
                </a:lnTo>
                <a:lnTo>
                  <a:pt x="396" y="890"/>
                </a:lnTo>
                <a:lnTo>
                  <a:pt x="396" y="888"/>
                </a:lnTo>
                <a:lnTo>
                  <a:pt x="396" y="887"/>
                </a:lnTo>
                <a:lnTo>
                  <a:pt x="396" y="885"/>
                </a:lnTo>
                <a:lnTo>
                  <a:pt x="396" y="884"/>
                </a:lnTo>
                <a:lnTo>
                  <a:pt x="396" y="883"/>
                </a:lnTo>
                <a:lnTo>
                  <a:pt x="396" y="878"/>
                </a:lnTo>
                <a:lnTo>
                  <a:pt x="396" y="877"/>
                </a:lnTo>
                <a:lnTo>
                  <a:pt x="396" y="876"/>
                </a:lnTo>
                <a:lnTo>
                  <a:pt x="396" y="874"/>
                </a:lnTo>
                <a:lnTo>
                  <a:pt x="397" y="869"/>
                </a:lnTo>
                <a:lnTo>
                  <a:pt x="397" y="866"/>
                </a:lnTo>
                <a:lnTo>
                  <a:pt x="397" y="860"/>
                </a:lnTo>
                <a:lnTo>
                  <a:pt x="397" y="858"/>
                </a:lnTo>
                <a:lnTo>
                  <a:pt x="396" y="854"/>
                </a:lnTo>
                <a:lnTo>
                  <a:pt x="396" y="852"/>
                </a:lnTo>
                <a:lnTo>
                  <a:pt x="396" y="845"/>
                </a:lnTo>
                <a:lnTo>
                  <a:pt x="396" y="844"/>
                </a:lnTo>
                <a:lnTo>
                  <a:pt x="396" y="842"/>
                </a:lnTo>
                <a:lnTo>
                  <a:pt x="396" y="840"/>
                </a:lnTo>
                <a:lnTo>
                  <a:pt x="396" y="838"/>
                </a:lnTo>
                <a:lnTo>
                  <a:pt x="397" y="838"/>
                </a:lnTo>
                <a:lnTo>
                  <a:pt x="402" y="838"/>
                </a:lnTo>
                <a:lnTo>
                  <a:pt x="407" y="838"/>
                </a:lnTo>
                <a:lnTo>
                  <a:pt x="407" y="837"/>
                </a:lnTo>
                <a:lnTo>
                  <a:pt x="407" y="828"/>
                </a:lnTo>
                <a:lnTo>
                  <a:pt x="406" y="828"/>
                </a:lnTo>
                <a:lnTo>
                  <a:pt x="404" y="828"/>
                </a:lnTo>
                <a:lnTo>
                  <a:pt x="402" y="828"/>
                </a:lnTo>
                <a:lnTo>
                  <a:pt x="399" y="828"/>
                </a:lnTo>
                <a:lnTo>
                  <a:pt x="398" y="828"/>
                </a:lnTo>
                <a:lnTo>
                  <a:pt x="397" y="828"/>
                </a:lnTo>
                <a:lnTo>
                  <a:pt x="395" y="828"/>
                </a:lnTo>
                <a:lnTo>
                  <a:pt x="394" y="828"/>
                </a:lnTo>
                <a:lnTo>
                  <a:pt x="390" y="828"/>
                </a:lnTo>
                <a:lnTo>
                  <a:pt x="388" y="828"/>
                </a:lnTo>
                <a:lnTo>
                  <a:pt x="387" y="828"/>
                </a:lnTo>
                <a:lnTo>
                  <a:pt x="386" y="828"/>
                </a:lnTo>
                <a:lnTo>
                  <a:pt x="383" y="828"/>
                </a:lnTo>
                <a:lnTo>
                  <a:pt x="382" y="828"/>
                </a:lnTo>
                <a:lnTo>
                  <a:pt x="380" y="828"/>
                </a:lnTo>
                <a:lnTo>
                  <a:pt x="379" y="828"/>
                </a:lnTo>
                <a:lnTo>
                  <a:pt x="377" y="828"/>
                </a:lnTo>
                <a:lnTo>
                  <a:pt x="376" y="828"/>
                </a:lnTo>
                <a:lnTo>
                  <a:pt x="376" y="838"/>
                </a:lnTo>
                <a:lnTo>
                  <a:pt x="376" y="845"/>
                </a:lnTo>
                <a:lnTo>
                  <a:pt x="376" y="849"/>
                </a:lnTo>
                <a:lnTo>
                  <a:pt x="365" y="849"/>
                </a:lnTo>
                <a:lnTo>
                  <a:pt x="356" y="849"/>
                </a:lnTo>
                <a:lnTo>
                  <a:pt x="355" y="849"/>
                </a:lnTo>
                <a:lnTo>
                  <a:pt x="345" y="849"/>
                </a:lnTo>
                <a:lnTo>
                  <a:pt x="335" y="849"/>
                </a:lnTo>
                <a:lnTo>
                  <a:pt x="335" y="838"/>
                </a:lnTo>
                <a:lnTo>
                  <a:pt x="339" y="838"/>
                </a:lnTo>
                <a:lnTo>
                  <a:pt x="345" y="838"/>
                </a:lnTo>
                <a:lnTo>
                  <a:pt x="352" y="838"/>
                </a:lnTo>
                <a:lnTo>
                  <a:pt x="355" y="838"/>
                </a:lnTo>
                <a:lnTo>
                  <a:pt x="355" y="837"/>
                </a:lnTo>
                <a:lnTo>
                  <a:pt x="355" y="836"/>
                </a:lnTo>
                <a:lnTo>
                  <a:pt x="355" y="834"/>
                </a:lnTo>
                <a:lnTo>
                  <a:pt x="355" y="830"/>
                </a:lnTo>
                <a:lnTo>
                  <a:pt x="355" y="828"/>
                </a:lnTo>
                <a:lnTo>
                  <a:pt x="355" y="824"/>
                </a:lnTo>
                <a:lnTo>
                  <a:pt x="355" y="821"/>
                </a:lnTo>
                <a:lnTo>
                  <a:pt x="353" y="821"/>
                </a:lnTo>
                <a:lnTo>
                  <a:pt x="348" y="821"/>
                </a:lnTo>
                <a:lnTo>
                  <a:pt x="346" y="821"/>
                </a:lnTo>
                <a:lnTo>
                  <a:pt x="346" y="818"/>
                </a:lnTo>
                <a:lnTo>
                  <a:pt x="346" y="816"/>
                </a:lnTo>
                <a:lnTo>
                  <a:pt x="348" y="816"/>
                </a:lnTo>
                <a:lnTo>
                  <a:pt x="352" y="816"/>
                </a:lnTo>
                <a:lnTo>
                  <a:pt x="355" y="816"/>
                </a:lnTo>
                <a:lnTo>
                  <a:pt x="355" y="815"/>
                </a:lnTo>
                <a:lnTo>
                  <a:pt x="355" y="812"/>
                </a:lnTo>
                <a:lnTo>
                  <a:pt x="355" y="811"/>
                </a:lnTo>
                <a:lnTo>
                  <a:pt x="355" y="810"/>
                </a:lnTo>
                <a:lnTo>
                  <a:pt x="355" y="808"/>
                </a:lnTo>
                <a:lnTo>
                  <a:pt x="353" y="808"/>
                </a:lnTo>
                <a:lnTo>
                  <a:pt x="352" y="808"/>
                </a:lnTo>
                <a:lnTo>
                  <a:pt x="335" y="808"/>
                </a:lnTo>
                <a:lnTo>
                  <a:pt x="334" y="808"/>
                </a:lnTo>
                <a:lnTo>
                  <a:pt x="329" y="808"/>
                </a:lnTo>
                <a:lnTo>
                  <a:pt x="322" y="808"/>
                </a:lnTo>
                <a:lnTo>
                  <a:pt x="319" y="808"/>
                </a:lnTo>
                <a:lnTo>
                  <a:pt x="319" y="809"/>
                </a:lnTo>
                <a:lnTo>
                  <a:pt x="319" y="811"/>
                </a:lnTo>
                <a:lnTo>
                  <a:pt x="319" y="815"/>
                </a:lnTo>
                <a:lnTo>
                  <a:pt x="319" y="816"/>
                </a:lnTo>
                <a:lnTo>
                  <a:pt x="314" y="816"/>
                </a:lnTo>
                <a:lnTo>
                  <a:pt x="311" y="816"/>
                </a:lnTo>
                <a:lnTo>
                  <a:pt x="307" y="816"/>
                </a:lnTo>
                <a:lnTo>
                  <a:pt x="303" y="816"/>
                </a:lnTo>
                <a:lnTo>
                  <a:pt x="303" y="823"/>
                </a:lnTo>
                <a:lnTo>
                  <a:pt x="303" y="828"/>
                </a:lnTo>
                <a:lnTo>
                  <a:pt x="297" y="828"/>
                </a:lnTo>
                <a:lnTo>
                  <a:pt x="294" y="828"/>
                </a:lnTo>
                <a:lnTo>
                  <a:pt x="294" y="829"/>
                </a:lnTo>
                <a:lnTo>
                  <a:pt x="294" y="833"/>
                </a:lnTo>
                <a:lnTo>
                  <a:pt x="294" y="850"/>
                </a:lnTo>
                <a:lnTo>
                  <a:pt x="294" y="870"/>
                </a:lnTo>
                <a:lnTo>
                  <a:pt x="294" y="873"/>
                </a:lnTo>
                <a:lnTo>
                  <a:pt x="294" y="875"/>
                </a:lnTo>
                <a:lnTo>
                  <a:pt x="294" y="887"/>
                </a:lnTo>
                <a:lnTo>
                  <a:pt x="295" y="890"/>
                </a:lnTo>
                <a:lnTo>
                  <a:pt x="304" y="890"/>
                </a:lnTo>
                <a:lnTo>
                  <a:pt x="304" y="892"/>
                </a:lnTo>
                <a:lnTo>
                  <a:pt x="309" y="892"/>
                </a:lnTo>
                <a:lnTo>
                  <a:pt x="314" y="891"/>
                </a:lnTo>
                <a:lnTo>
                  <a:pt x="314" y="898"/>
                </a:lnTo>
                <a:lnTo>
                  <a:pt x="314" y="902"/>
                </a:lnTo>
                <a:lnTo>
                  <a:pt x="325" y="902"/>
                </a:lnTo>
                <a:lnTo>
                  <a:pt x="329" y="902"/>
                </a:lnTo>
                <a:lnTo>
                  <a:pt x="329" y="912"/>
                </a:lnTo>
                <a:lnTo>
                  <a:pt x="335" y="912"/>
                </a:lnTo>
                <a:lnTo>
                  <a:pt x="335" y="933"/>
                </a:lnTo>
                <a:lnTo>
                  <a:pt x="334" y="933"/>
                </a:lnTo>
                <a:lnTo>
                  <a:pt x="329" y="933"/>
                </a:lnTo>
                <a:lnTo>
                  <a:pt x="327" y="933"/>
                </a:lnTo>
                <a:lnTo>
                  <a:pt x="326" y="933"/>
                </a:lnTo>
                <a:lnTo>
                  <a:pt x="320" y="933"/>
                </a:lnTo>
                <a:lnTo>
                  <a:pt x="319" y="933"/>
                </a:lnTo>
                <a:lnTo>
                  <a:pt x="318" y="933"/>
                </a:lnTo>
                <a:lnTo>
                  <a:pt x="314" y="933"/>
                </a:lnTo>
                <a:lnTo>
                  <a:pt x="313" y="933"/>
                </a:lnTo>
                <a:lnTo>
                  <a:pt x="312" y="933"/>
                </a:lnTo>
                <a:lnTo>
                  <a:pt x="309" y="933"/>
                </a:lnTo>
                <a:lnTo>
                  <a:pt x="308" y="933"/>
                </a:lnTo>
                <a:lnTo>
                  <a:pt x="305" y="933"/>
                </a:lnTo>
                <a:lnTo>
                  <a:pt x="304" y="933"/>
                </a:lnTo>
                <a:lnTo>
                  <a:pt x="304" y="928"/>
                </a:lnTo>
                <a:lnTo>
                  <a:pt x="304" y="926"/>
                </a:lnTo>
                <a:lnTo>
                  <a:pt x="304" y="921"/>
                </a:lnTo>
                <a:lnTo>
                  <a:pt x="303" y="918"/>
                </a:lnTo>
                <a:lnTo>
                  <a:pt x="302" y="913"/>
                </a:lnTo>
                <a:lnTo>
                  <a:pt x="301" y="909"/>
                </a:lnTo>
                <a:lnTo>
                  <a:pt x="300" y="907"/>
                </a:lnTo>
                <a:lnTo>
                  <a:pt x="299" y="903"/>
                </a:lnTo>
                <a:lnTo>
                  <a:pt x="297" y="901"/>
                </a:lnTo>
                <a:lnTo>
                  <a:pt x="297" y="899"/>
                </a:lnTo>
                <a:lnTo>
                  <a:pt x="296" y="896"/>
                </a:lnTo>
                <a:lnTo>
                  <a:pt x="293" y="892"/>
                </a:lnTo>
                <a:lnTo>
                  <a:pt x="292" y="892"/>
                </a:lnTo>
                <a:lnTo>
                  <a:pt x="290" y="892"/>
                </a:lnTo>
                <a:lnTo>
                  <a:pt x="288" y="892"/>
                </a:lnTo>
                <a:lnTo>
                  <a:pt x="288" y="902"/>
                </a:lnTo>
                <a:lnTo>
                  <a:pt x="287" y="902"/>
                </a:lnTo>
                <a:lnTo>
                  <a:pt x="286" y="902"/>
                </a:lnTo>
                <a:lnTo>
                  <a:pt x="285" y="902"/>
                </a:lnTo>
                <a:lnTo>
                  <a:pt x="284" y="902"/>
                </a:lnTo>
                <a:lnTo>
                  <a:pt x="283" y="902"/>
                </a:lnTo>
                <a:lnTo>
                  <a:pt x="282" y="902"/>
                </a:lnTo>
                <a:lnTo>
                  <a:pt x="281" y="902"/>
                </a:lnTo>
                <a:lnTo>
                  <a:pt x="279" y="902"/>
                </a:lnTo>
                <a:lnTo>
                  <a:pt x="278" y="902"/>
                </a:lnTo>
                <a:lnTo>
                  <a:pt x="277" y="902"/>
                </a:lnTo>
                <a:lnTo>
                  <a:pt x="276" y="902"/>
                </a:lnTo>
                <a:lnTo>
                  <a:pt x="275" y="902"/>
                </a:lnTo>
                <a:lnTo>
                  <a:pt x="274" y="902"/>
                </a:lnTo>
                <a:lnTo>
                  <a:pt x="274" y="900"/>
                </a:lnTo>
                <a:lnTo>
                  <a:pt x="270" y="900"/>
                </a:lnTo>
                <a:lnTo>
                  <a:pt x="271" y="895"/>
                </a:lnTo>
                <a:lnTo>
                  <a:pt x="274" y="895"/>
                </a:lnTo>
                <a:lnTo>
                  <a:pt x="274" y="892"/>
                </a:lnTo>
                <a:lnTo>
                  <a:pt x="273" y="892"/>
                </a:lnTo>
                <a:lnTo>
                  <a:pt x="271" y="892"/>
                </a:lnTo>
                <a:lnTo>
                  <a:pt x="271" y="893"/>
                </a:lnTo>
                <a:lnTo>
                  <a:pt x="271" y="894"/>
                </a:lnTo>
                <a:lnTo>
                  <a:pt x="271" y="895"/>
                </a:lnTo>
                <a:lnTo>
                  <a:pt x="270" y="895"/>
                </a:lnTo>
                <a:lnTo>
                  <a:pt x="269" y="895"/>
                </a:lnTo>
                <a:lnTo>
                  <a:pt x="267" y="894"/>
                </a:lnTo>
                <a:lnTo>
                  <a:pt x="264" y="894"/>
                </a:lnTo>
                <a:lnTo>
                  <a:pt x="261" y="894"/>
                </a:lnTo>
                <a:lnTo>
                  <a:pt x="260" y="894"/>
                </a:lnTo>
                <a:lnTo>
                  <a:pt x="260" y="895"/>
                </a:lnTo>
                <a:lnTo>
                  <a:pt x="260" y="898"/>
                </a:lnTo>
                <a:lnTo>
                  <a:pt x="259" y="898"/>
                </a:lnTo>
                <a:lnTo>
                  <a:pt x="258" y="898"/>
                </a:lnTo>
                <a:lnTo>
                  <a:pt x="257" y="898"/>
                </a:lnTo>
                <a:lnTo>
                  <a:pt x="257" y="895"/>
                </a:lnTo>
                <a:lnTo>
                  <a:pt x="256" y="895"/>
                </a:lnTo>
                <a:lnTo>
                  <a:pt x="255" y="895"/>
                </a:lnTo>
                <a:lnTo>
                  <a:pt x="253" y="895"/>
                </a:lnTo>
                <a:lnTo>
                  <a:pt x="253" y="898"/>
                </a:lnTo>
                <a:lnTo>
                  <a:pt x="252" y="898"/>
                </a:lnTo>
                <a:lnTo>
                  <a:pt x="251" y="898"/>
                </a:lnTo>
                <a:lnTo>
                  <a:pt x="250" y="898"/>
                </a:lnTo>
                <a:lnTo>
                  <a:pt x="249" y="898"/>
                </a:lnTo>
                <a:lnTo>
                  <a:pt x="248" y="898"/>
                </a:lnTo>
                <a:lnTo>
                  <a:pt x="247" y="898"/>
                </a:lnTo>
                <a:lnTo>
                  <a:pt x="245" y="898"/>
                </a:lnTo>
                <a:lnTo>
                  <a:pt x="244" y="898"/>
                </a:lnTo>
                <a:lnTo>
                  <a:pt x="243" y="898"/>
                </a:lnTo>
                <a:lnTo>
                  <a:pt x="243" y="896"/>
                </a:lnTo>
                <a:lnTo>
                  <a:pt x="243" y="895"/>
                </a:lnTo>
                <a:lnTo>
                  <a:pt x="243" y="891"/>
                </a:lnTo>
                <a:lnTo>
                  <a:pt x="235" y="891"/>
                </a:lnTo>
                <a:lnTo>
                  <a:pt x="234" y="891"/>
                </a:lnTo>
                <a:lnTo>
                  <a:pt x="232" y="883"/>
                </a:lnTo>
                <a:lnTo>
                  <a:pt x="234" y="882"/>
                </a:lnTo>
                <a:lnTo>
                  <a:pt x="235" y="882"/>
                </a:lnTo>
                <a:lnTo>
                  <a:pt x="238" y="882"/>
                </a:lnTo>
                <a:lnTo>
                  <a:pt x="239" y="882"/>
                </a:lnTo>
                <a:lnTo>
                  <a:pt x="243" y="882"/>
                </a:lnTo>
                <a:lnTo>
                  <a:pt x="245" y="882"/>
                </a:lnTo>
                <a:lnTo>
                  <a:pt x="248" y="882"/>
                </a:lnTo>
                <a:lnTo>
                  <a:pt x="249" y="882"/>
                </a:lnTo>
                <a:lnTo>
                  <a:pt x="248" y="882"/>
                </a:lnTo>
                <a:lnTo>
                  <a:pt x="247" y="882"/>
                </a:lnTo>
                <a:lnTo>
                  <a:pt x="245" y="882"/>
                </a:lnTo>
                <a:lnTo>
                  <a:pt x="245" y="880"/>
                </a:lnTo>
                <a:lnTo>
                  <a:pt x="244" y="880"/>
                </a:lnTo>
                <a:lnTo>
                  <a:pt x="243" y="880"/>
                </a:lnTo>
                <a:lnTo>
                  <a:pt x="242" y="879"/>
                </a:lnTo>
                <a:lnTo>
                  <a:pt x="241" y="878"/>
                </a:lnTo>
                <a:lnTo>
                  <a:pt x="240" y="877"/>
                </a:lnTo>
                <a:lnTo>
                  <a:pt x="239" y="877"/>
                </a:lnTo>
                <a:lnTo>
                  <a:pt x="233" y="877"/>
                </a:lnTo>
                <a:lnTo>
                  <a:pt x="232" y="875"/>
                </a:lnTo>
                <a:lnTo>
                  <a:pt x="231" y="874"/>
                </a:lnTo>
                <a:lnTo>
                  <a:pt x="231" y="871"/>
                </a:lnTo>
                <a:lnTo>
                  <a:pt x="235" y="871"/>
                </a:lnTo>
                <a:lnTo>
                  <a:pt x="236" y="871"/>
                </a:lnTo>
                <a:lnTo>
                  <a:pt x="238" y="871"/>
                </a:lnTo>
                <a:lnTo>
                  <a:pt x="243" y="871"/>
                </a:lnTo>
                <a:lnTo>
                  <a:pt x="253" y="871"/>
                </a:lnTo>
                <a:lnTo>
                  <a:pt x="253" y="869"/>
                </a:lnTo>
                <a:lnTo>
                  <a:pt x="259" y="869"/>
                </a:lnTo>
                <a:lnTo>
                  <a:pt x="259" y="862"/>
                </a:lnTo>
                <a:lnTo>
                  <a:pt x="258" y="862"/>
                </a:lnTo>
                <a:lnTo>
                  <a:pt x="253" y="862"/>
                </a:lnTo>
                <a:lnTo>
                  <a:pt x="253" y="861"/>
                </a:lnTo>
                <a:lnTo>
                  <a:pt x="253" y="860"/>
                </a:lnTo>
                <a:lnTo>
                  <a:pt x="253" y="851"/>
                </a:lnTo>
                <a:lnTo>
                  <a:pt x="253" y="842"/>
                </a:lnTo>
                <a:lnTo>
                  <a:pt x="253" y="835"/>
                </a:lnTo>
                <a:lnTo>
                  <a:pt x="253" y="834"/>
                </a:lnTo>
                <a:lnTo>
                  <a:pt x="233" y="834"/>
                </a:lnTo>
                <a:lnTo>
                  <a:pt x="228" y="834"/>
                </a:lnTo>
                <a:lnTo>
                  <a:pt x="227" y="834"/>
                </a:lnTo>
                <a:lnTo>
                  <a:pt x="227" y="833"/>
                </a:lnTo>
                <a:lnTo>
                  <a:pt x="226" y="833"/>
                </a:lnTo>
                <a:lnTo>
                  <a:pt x="225" y="832"/>
                </a:lnTo>
                <a:lnTo>
                  <a:pt x="224" y="830"/>
                </a:lnTo>
                <a:lnTo>
                  <a:pt x="224" y="829"/>
                </a:lnTo>
                <a:lnTo>
                  <a:pt x="223" y="829"/>
                </a:lnTo>
                <a:lnTo>
                  <a:pt x="222" y="829"/>
                </a:lnTo>
                <a:lnTo>
                  <a:pt x="218" y="826"/>
                </a:lnTo>
                <a:lnTo>
                  <a:pt x="221" y="826"/>
                </a:lnTo>
                <a:lnTo>
                  <a:pt x="222" y="826"/>
                </a:lnTo>
                <a:lnTo>
                  <a:pt x="223" y="826"/>
                </a:lnTo>
                <a:lnTo>
                  <a:pt x="233" y="825"/>
                </a:lnTo>
                <a:lnTo>
                  <a:pt x="251" y="825"/>
                </a:lnTo>
                <a:lnTo>
                  <a:pt x="251" y="817"/>
                </a:lnTo>
                <a:lnTo>
                  <a:pt x="233" y="817"/>
                </a:lnTo>
                <a:lnTo>
                  <a:pt x="222" y="817"/>
                </a:lnTo>
                <a:lnTo>
                  <a:pt x="221" y="817"/>
                </a:lnTo>
                <a:lnTo>
                  <a:pt x="219" y="817"/>
                </a:lnTo>
                <a:lnTo>
                  <a:pt x="218" y="817"/>
                </a:lnTo>
                <a:lnTo>
                  <a:pt x="217" y="817"/>
                </a:lnTo>
                <a:lnTo>
                  <a:pt x="215" y="817"/>
                </a:lnTo>
                <a:lnTo>
                  <a:pt x="210" y="800"/>
                </a:lnTo>
                <a:lnTo>
                  <a:pt x="210" y="792"/>
                </a:lnTo>
                <a:lnTo>
                  <a:pt x="212" y="788"/>
                </a:lnTo>
                <a:lnTo>
                  <a:pt x="212" y="787"/>
                </a:lnTo>
                <a:lnTo>
                  <a:pt x="213" y="778"/>
                </a:lnTo>
                <a:lnTo>
                  <a:pt x="213" y="775"/>
                </a:lnTo>
                <a:lnTo>
                  <a:pt x="218" y="768"/>
                </a:lnTo>
                <a:lnTo>
                  <a:pt x="224" y="761"/>
                </a:lnTo>
                <a:lnTo>
                  <a:pt x="223" y="758"/>
                </a:lnTo>
                <a:lnTo>
                  <a:pt x="223" y="757"/>
                </a:lnTo>
                <a:lnTo>
                  <a:pt x="223" y="756"/>
                </a:lnTo>
                <a:lnTo>
                  <a:pt x="214" y="756"/>
                </a:lnTo>
                <a:lnTo>
                  <a:pt x="214" y="753"/>
                </a:lnTo>
                <a:lnTo>
                  <a:pt x="214" y="746"/>
                </a:lnTo>
                <a:lnTo>
                  <a:pt x="213" y="746"/>
                </a:lnTo>
                <a:lnTo>
                  <a:pt x="212" y="745"/>
                </a:lnTo>
                <a:lnTo>
                  <a:pt x="213" y="735"/>
                </a:lnTo>
                <a:lnTo>
                  <a:pt x="212" y="726"/>
                </a:lnTo>
                <a:lnTo>
                  <a:pt x="210" y="720"/>
                </a:lnTo>
                <a:lnTo>
                  <a:pt x="209" y="710"/>
                </a:lnTo>
                <a:lnTo>
                  <a:pt x="208" y="706"/>
                </a:lnTo>
                <a:lnTo>
                  <a:pt x="213" y="706"/>
                </a:lnTo>
                <a:lnTo>
                  <a:pt x="214" y="706"/>
                </a:lnTo>
                <a:lnTo>
                  <a:pt x="214" y="689"/>
                </a:lnTo>
                <a:lnTo>
                  <a:pt x="214" y="687"/>
                </a:lnTo>
                <a:lnTo>
                  <a:pt x="214" y="686"/>
                </a:lnTo>
                <a:lnTo>
                  <a:pt x="214" y="685"/>
                </a:lnTo>
                <a:lnTo>
                  <a:pt x="213" y="685"/>
                </a:lnTo>
                <a:lnTo>
                  <a:pt x="213" y="684"/>
                </a:lnTo>
                <a:lnTo>
                  <a:pt x="215" y="684"/>
                </a:lnTo>
                <a:lnTo>
                  <a:pt x="216" y="684"/>
                </a:lnTo>
                <a:lnTo>
                  <a:pt x="217" y="684"/>
                </a:lnTo>
                <a:lnTo>
                  <a:pt x="223" y="684"/>
                </a:lnTo>
                <a:lnTo>
                  <a:pt x="223" y="679"/>
                </a:lnTo>
                <a:lnTo>
                  <a:pt x="216" y="679"/>
                </a:lnTo>
                <a:lnTo>
                  <a:pt x="215" y="679"/>
                </a:lnTo>
                <a:lnTo>
                  <a:pt x="214" y="679"/>
                </a:lnTo>
                <a:lnTo>
                  <a:pt x="213" y="677"/>
                </a:lnTo>
                <a:lnTo>
                  <a:pt x="213" y="675"/>
                </a:lnTo>
                <a:lnTo>
                  <a:pt x="213" y="673"/>
                </a:lnTo>
                <a:lnTo>
                  <a:pt x="212" y="669"/>
                </a:lnTo>
                <a:lnTo>
                  <a:pt x="210" y="669"/>
                </a:lnTo>
                <a:lnTo>
                  <a:pt x="209" y="667"/>
                </a:lnTo>
                <a:lnTo>
                  <a:pt x="209" y="665"/>
                </a:lnTo>
                <a:lnTo>
                  <a:pt x="209" y="664"/>
                </a:lnTo>
                <a:lnTo>
                  <a:pt x="208" y="664"/>
                </a:lnTo>
                <a:lnTo>
                  <a:pt x="208" y="662"/>
                </a:lnTo>
                <a:lnTo>
                  <a:pt x="208" y="661"/>
                </a:lnTo>
                <a:lnTo>
                  <a:pt x="208" y="660"/>
                </a:lnTo>
                <a:lnTo>
                  <a:pt x="205" y="654"/>
                </a:lnTo>
                <a:lnTo>
                  <a:pt x="202" y="650"/>
                </a:lnTo>
                <a:lnTo>
                  <a:pt x="200" y="649"/>
                </a:lnTo>
                <a:lnTo>
                  <a:pt x="199" y="648"/>
                </a:lnTo>
                <a:lnTo>
                  <a:pt x="198" y="648"/>
                </a:lnTo>
                <a:lnTo>
                  <a:pt x="198" y="647"/>
                </a:lnTo>
                <a:lnTo>
                  <a:pt x="196" y="645"/>
                </a:lnTo>
                <a:lnTo>
                  <a:pt x="198" y="650"/>
                </a:lnTo>
                <a:lnTo>
                  <a:pt x="201" y="656"/>
                </a:lnTo>
                <a:lnTo>
                  <a:pt x="201" y="657"/>
                </a:lnTo>
                <a:lnTo>
                  <a:pt x="205" y="664"/>
                </a:lnTo>
                <a:lnTo>
                  <a:pt x="206" y="664"/>
                </a:lnTo>
                <a:lnTo>
                  <a:pt x="208" y="670"/>
                </a:lnTo>
                <a:lnTo>
                  <a:pt x="209" y="671"/>
                </a:lnTo>
                <a:lnTo>
                  <a:pt x="209" y="675"/>
                </a:lnTo>
                <a:lnTo>
                  <a:pt x="192" y="675"/>
                </a:lnTo>
                <a:lnTo>
                  <a:pt x="192" y="673"/>
                </a:lnTo>
                <a:lnTo>
                  <a:pt x="188" y="674"/>
                </a:lnTo>
                <a:lnTo>
                  <a:pt x="188" y="665"/>
                </a:lnTo>
                <a:lnTo>
                  <a:pt x="188" y="664"/>
                </a:lnTo>
                <a:lnTo>
                  <a:pt x="182" y="664"/>
                </a:lnTo>
                <a:lnTo>
                  <a:pt x="173" y="664"/>
                </a:lnTo>
                <a:lnTo>
                  <a:pt x="173" y="653"/>
                </a:lnTo>
                <a:lnTo>
                  <a:pt x="173" y="639"/>
                </a:lnTo>
                <a:lnTo>
                  <a:pt x="162" y="639"/>
                </a:lnTo>
                <a:lnTo>
                  <a:pt x="162" y="631"/>
                </a:lnTo>
                <a:lnTo>
                  <a:pt x="162" y="629"/>
                </a:lnTo>
                <a:lnTo>
                  <a:pt x="163" y="628"/>
                </a:lnTo>
                <a:lnTo>
                  <a:pt x="164" y="628"/>
                </a:lnTo>
                <a:lnTo>
                  <a:pt x="165" y="629"/>
                </a:lnTo>
                <a:lnTo>
                  <a:pt x="167" y="629"/>
                </a:lnTo>
                <a:lnTo>
                  <a:pt x="169" y="629"/>
                </a:lnTo>
                <a:lnTo>
                  <a:pt x="169" y="631"/>
                </a:lnTo>
                <a:lnTo>
                  <a:pt x="170" y="631"/>
                </a:lnTo>
                <a:lnTo>
                  <a:pt x="171" y="631"/>
                </a:lnTo>
                <a:lnTo>
                  <a:pt x="172" y="632"/>
                </a:lnTo>
                <a:lnTo>
                  <a:pt x="173" y="632"/>
                </a:lnTo>
                <a:lnTo>
                  <a:pt x="180" y="628"/>
                </a:lnTo>
                <a:lnTo>
                  <a:pt x="178" y="623"/>
                </a:lnTo>
                <a:lnTo>
                  <a:pt x="175" y="623"/>
                </a:lnTo>
                <a:lnTo>
                  <a:pt x="172" y="623"/>
                </a:lnTo>
                <a:lnTo>
                  <a:pt x="172" y="612"/>
                </a:lnTo>
                <a:lnTo>
                  <a:pt x="169" y="612"/>
                </a:lnTo>
                <a:lnTo>
                  <a:pt x="162" y="612"/>
                </a:lnTo>
                <a:lnTo>
                  <a:pt x="152" y="612"/>
                </a:lnTo>
                <a:lnTo>
                  <a:pt x="152" y="602"/>
                </a:lnTo>
                <a:lnTo>
                  <a:pt x="148" y="592"/>
                </a:lnTo>
                <a:lnTo>
                  <a:pt x="141" y="589"/>
                </a:lnTo>
                <a:lnTo>
                  <a:pt x="141" y="592"/>
                </a:lnTo>
                <a:lnTo>
                  <a:pt x="131" y="582"/>
                </a:lnTo>
                <a:lnTo>
                  <a:pt x="131" y="572"/>
                </a:lnTo>
                <a:lnTo>
                  <a:pt x="141" y="572"/>
                </a:lnTo>
                <a:lnTo>
                  <a:pt x="141" y="570"/>
                </a:lnTo>
                <a:lnTo>
                  <a:pt x="141" y="568"/>
                </a:lnTo>
                <a:lnTo>
                  <a:pt x="141" y="561"/>
                </a:lnTo>
                <a:lnTo>
                  <a:pt x="112" y="561"/>
                </a:lnTo>
                <a:lnTo>
                  <a:pt x="111" y="561"/>
                </a:lnTo>
                <a:lnTo>
                  <a:pt x="110" y="561"/>
                </a:lnTo>
                <a:lnTo>
                  <a:pt x="107" y="561"/>
                </a:lnTo>
                <a:lnTo>
                  <a:pt x="104" y="558"/>
                </a:lnTo>
                <a:lnTo>
                  <a:pt x="103" y="556"/>
                </a:lnTo>
                <a:lnTo>
                  <a:pt x="101" y="552"/>
                </a:lnTo>
                <a:lnTo>
                  <a:pt x="98" y="548"/>
                </a:lnTo>
                <a:lnTo>
                  <a:pt x="96" y="548"/>
                </a:lnTo>
                <a:lnTo>
                  <a:pt x="95" y="545"/>
                </a:lnTo>
                <a:lnTo>
                  <a:pt x="93" y="541"/>
                </a:lnTo>
                <a:lnTo>
                  <a:pt x="70" y="541"/>
                </a:lnTo>
                <a:lnTo>
                  <a:pt x="70" y="524"/>
                </a:lnTo>
                <a:lnTo>
                  <a:pt x="70" y="520"/>
                </a:lnTo>
                <a:lnTo>
                  <a:pt x="68" y="520"/>
                </a:lnTo>
                <a:lnTo>
                  <a:pt x="68" y="510"/>
                </a:lnTo>
                <a:lnTo>
                  <a:pt x="64" y="509"/>
                </a:lnTo>
                <a:lnTo>
                  <a:pt x="63" y="508"/>
                </a:lnTo>
                <a:lnTo>
                  <a:pt x="60" y="503"/>
                </a:lnTo>
                <a:lnTo>
                  <a:pt x="60" y="501"/>
                </a:lnTo>
                <a:lnTo>
                  <a:pt x="54" y="494"/>
                </a:lnTo>
                <a:lnTo>
                  <a:pt x="52" y="490"/>
                </a:lnTo>
                <a:lnTo>
                  <a:pt x="49" y="490"/>
                </a:lnTo>
                <a:lnTo>
                  <a:pt x="49" y="480"/>
                </a:lnTo>
                <a:lnTo>
                  <a:pt x="48" y="469"/>
                </a:lnTo>
                <a:lnTo>
                  <a:pt x="48" y="468"/>
                </a:lnTo>
                <a:lnTo>
                  <a:pt x="42" y="468"/>
                </a:lnTo>
                <a:lnTo>
                  <a:pt x="42" y="469"/>
                </a:lnTo>
                <a:lnTo>
                  <a:pt x="34" y="469"/>
                </a:lnTo>
                <a:lnTo>
                  <a:pt x="32" y="459"/>
                </a:lnTo>
                <a:lnTo>
                  <a:pt x="27" y="459"/>
                </a:lnTo>
                <a:lnTo>
                  <a:pt x="26" y="449"/>
                </a:lnTo>
                <a:lnTo>
                  <a:pt x="20" y="449"/>
                </a:lnTo>
                <a:lnTo>
                  <a:pt x="20" y="445"/>
                </a:lnTo>
                <a:lnTo>
                  <a:pt x="15" y="439"/>
                </a:lnTo>
                <a:lnTo>
                  <a:pt x="5" y="439"/>
                </a:lnTo>
                <a:lnTo>
                  <a:pt x="5" y="428"/>
                </a:lnTo>
                <a:lnTo>
                  <a:pt x="3" y="418"/>
                </a:lnTo>
                <a:lnTo>
                  <a:pt x="3" y="411"/>
                </a:lnTo>
                <a:lnTo>
                  <a:pt x="3" y="397"/>
                </a:lnTo>
                <a:lnTo>
                  <a:pt x="0" y="397"/>
                </a:lnTo>
                <a:lnTo>
                  <a:pt x="0" y="388"/>
                </a:lnTo>
                <a:lnTo>
                  <a:pt x="14" y="388"/>
                </a:lnTo>
                <a:lnTo>
                  <a:pt x="14" y="381"/>
                </a:lnTo>
                <a:lnTo>
                  <a:pt x="15" y="381"/>
                </a:lnTo>
                <a:lnTo>
                  <a:pt x="17" y="381"/>
                </a:lnTo>
                <a:lnTo>
                  <a:pt x="17" y="398"/>
                </a:lnTo>
                <a:lnTo>
                  <a:pt x="20" y="398"/>
                </a:lnTo>
                <a:lnTo>
                  <a:pt x="24" y="398"/>
                </a:lnTo>
                <a:lnTo>
                  <a:pt x="25" y="398"/>
                </a:lnTo>
                <a:lnTo>
                  <a:pt x="27" y="398"/>
                </a:lnTo>
                <a:lnTo>
                  <a:pt x="28" y="398"/>
                </a:lnTo>
                <a:lnTo>
                  <a:pt x="29" y="398"/>
                </a:lnTo>
                <a:lnTo>
                  <a:pt x="31" y="398"/>
                </a:lnTo>
                <a:lnTo>
                  <a:pt x="33" y="397"/>
                </a:lnTo>
                <a:lnTo>
                  <a:pt x="35" y="397"/>
                </a:lnTo>
                <a:lnTo>
                  <a:pt x="36" y="397"/>
                </a:lnTo>
                <a:lnTo>
                  <a:pt x="37" y="397"/>
                </a:lnTo>
                <a:lnTo>
                  <a:pt x="38" y="396"/>
                </a:lnTo>
                <a:lnTo>
                  <a:pt x="40" y="394"/>
                </a:lnTo>
                <a:lnTo>
                  <a:pt x="40" y="393"/>
                </a:lnTo>
                <a:lnTo>
                  <a:pt x="41" y="393"/>
                </a:lnTo>
                <a:lnTo>
                  <a:pt x="58" y="410"/>
                </a:lnTo>
                <a:lnTo>
                  <a:pt x="64" y="418"/>
                </a:lnTo>
                <a:lnTo>
                  <a:pt x="63" y="418"/>
                </a:lnTo>
                <a:lnTo>
                  <a:pt x="66" y="422"/>
                </a:lnTo>
                <a:lnTo>
                  <a:pt x="67" y="423"/>
                </a:lnTo>
                <a:lnTo>
                  <a:pt x="67" y="424"/>
                </a:lnTo>
                <a:lnTo>
                  <a:pt x="70" y="428"/>
                </a:lnTo>
                <a:lnTo>
                  <a:pt x="71" y="430"/>
                </a:lnTo>
                <a:lnTo>
                  <a:pt x="72" y="431"/>
                </a:lnTo>
                <a:lnTo>
                  <a:pt x="75" y="435"/>
                </a:lnTo>
                <a:lnTo>
                  <a:pt x="80" y="444"/>
                </a:lnTo>
                <a:lnTo>
                  <a:pt x="81" y="444"/>
                </a:lnTo>
                <a:lnTo>
                  <a:pt x="87" y="444"/>
                </a:lnTo>
                <a:lnTo>
                  <a:pt x="85" y="442"/>
                </a:lnTo>
                <a:lnTo>
                  <a:pt x="84" y="441"/>
                </a:lnTo>
                <a:lnTo>
                  <a:pt x="83" y="439"/>
                </a:lnTo>
                <a:lnTo>
                  <a:pt x="87" y="439"/>
                </a:lnTo>
                <a:lnTo>
                  <a:pt x="87" y="449"/>
                </a:lnTo>
                <a:lnTo>
                  <a:pt x="93" y="449"/>
                </a:lnTo>
                <a:lnTo>
                  <a:pt x="93" y="451"/>
                </a:lnTo>
                <a:lnTo>
                  <a:pt x="93" y="453"/>
                </a:lnTo>
                <a:lnTo>
                  <a:pt x="94" y="453"/>
                </a:lnTo>
                <a:lnTo>
                  <a:pt x="98" y="453"/>
                </a:lnTo>
                <a:lnTo>
                  <a:pt x="98" y="459"/>
                </a:lnTo>
                <a:lnTo>
                  <a:pt x="102" y="459"/>
                </a:lnTo>
                <a:lnTo>
                  <a:pt x="101" y="452"/>
                </a:lnTo>
                <a:lnTo>
                  <a:pt x="100" y="452"/>
                </a:lnTo>
                <a:lnTo>
                  <a:pt x="98" y="452"/>
                </a:lnTo>
                <a:lnTo>
                  <a:pt x="98" y="449"/>
                </a:lnTo>
                <a:lnTo>
                  <a:pt x="97" y="449"/>
                </a:lnTo>
                <a:lnTo>
                  <a:pt x="97" y="439"/>
                </a:lnTo>
                <a:lnTo>
                  <a:pt x="94" y="439"/>
                </a:lnTo>
                <a:lnTo>
                  <a:pt x="94" y="427"/>
                </a:lnTo>
                <a:lnTo>
                  <a:pt x="96" y="427"/>
                </a:lnTo>
                <a:lnTo>
                  <a:pt x="96" y="418"/>
                </a:lnTo>
                <a:lnTo>
                  <a:pt x="96" y="417"/>
                </a:lnTo>
                <a:lnTo>
                  <a:pt x="98" y="417"/>
                </a:lnTo>
                <a:lnTo>
                  <a:pt x="100" y="417"/>
                </a:lnTo>
                <a:lnTo>
                  <a:pt x="102" y="417"/>
                </a:lnTo>
                <a:lnTo>
                  <a:pt x="103" y="417"/>
                </a:lnTo>
                <a:lnTo>
                  <a:pt x="104" y="417"/>
                </a:lnTo>
                <a:lnTo>
                  <a:pt x="106" y="417"/>
                </a:lnTo>
                <a:lnTo>
                  <a:pt x="107" y="417"/>
                </a:lnTo>
                <a:lnTo>
                  <a:pt x="107" y="416"/>
                </a:lnTo>
                <a:lnTo>
                  <a:pt x="111" y="416"/>
                </a:lnTo>
                <a:lnTo>
                  <a:pt x="111" y="417"/>
                </a:lnTo>
                <a:lnTo>
                  <a:pt x="111" y="418"/>
                </a:lnTo>
                <a:lnTo>
                  <a:pt x="112" y="427"/>
                </a:lnTo>
                <a:lnTo>
                  <a:pt x="127" y="427"/>
                </a:lnTo>
                <a:lnTo>
                  <a:pt x="127" y="418"/>
                </a:lnTo>
                <a:lnTo>
                  <a:pt x="127" y="417"/>
                </a:lnTo>
                <a:lnTo>
                  <a:pt x="128" y="417"/>
                </a:lnTo>
                <a:lnTo>
                  <a:pt x="130" y="417"/>
                </a:lnTo>
                <a:lnTo>
                  <a:pt x="131" y="417"/>
                </a:lnTo>
                <a:lnTo>
                  <a:pt x="136" y="417"/>
                </a:lnTo>
                <a:lnTo>
                  <a:pt x="140" y="417"/>
                </a:lnTo>
                <a:lnTo>
                  <a:pt x="144" y="417"/>
                </a:lnTo>
                <a:lnTo>
                  <a:pt x="147" y="417"/>
                </a:lnTo>
                <a:lnTo>
                  <a:pt x="150" y="417"/>
                </a:lnTo>
                <a:lnTo>
                  <a:pt x="152" y="417"/>
                </a:lnTo>
                <a:lnTo>
                  <a:pt x="153" y="417"/>
                </a:lnTo>
                <a:lnTo>
                  <a:pt x="153" y="427"/>
                </a:lnTo>
                <a:lnTo>
                  <a:pt x="148" y="427"/>
                </a:lnTo>
                <a:lnTo>
                  <a:pt x="147" y="427"/>
                </a:lnTo>
                <a:lnTo>
                  <a:pt x="148" y="428"/>
                </a:lnTo>
                <a:lnTo>
                  <a:pt x="148" y="431"/>
                </a:lnTo>
                <a:lnTo>
                  <a:pt x="148" y="434"/>
                </a:lnTo>
                <a:lnTo>
                  <a:pt x="148" y="436"/>
                </a:lnTo>
                <a:lnTo>
                  <a:pt x="148" y="438"/>
                </a:lnTo>
                <a:lnTo>
                  <a:pt x="158" y="438"/>
                </a:lnTo>
                <a:lnTo>
                  <a:pt x="158" y="439"/>
                </a:lnTo>
                <a:lnTo>
                  <a:pt x="158" y="442"/>
                </a:lnTo>
                <a:lnTo>
                  <a:pt x="159" y="448"/>
                </a:lnTo>
                <a:lnTo>
                  <a:pt x="153" y="448"/>
                </a:lnTo>
                <a:lnTo>
                  <a:pt x="152" y="449"/>
                </a:lnTo>
                <a:lnTo>
                  <a:pt x="150" y="451"/>
                </a:lnTo>
                <a:lnTo>
                  <a:pt x="149" y="452"/>
                </a:lnTo>
                <a:lnTo>
                  <a:pt x="149" y="453"/>
                </a:lnTo>
                <a:lnTo>
                  <a:pt x="149" y="455"/>
                </a:lnTo>
                <a:lnTo>
                  <a:pt x="149" y="456"/>
                </a:lnTo>
                <a:lnTo>
                  <a:pt x="149" y="457"/>
                </a:lnTo>
                <a:lnTo>
                  <a:pt x="149" y="458"/>
                </a:lnTo>
                <a:lnTo>
                  <a:pt x="139" y="458"/>
                </a:lnTo>
                <a:lnTo>
                  <a:pt x="132" y="458"/>
                </a:lnTo>
                <a:lnTo>
                  <a:pt x="131" y="458"/>
                </a:lnTo>
                <a:lnTo>
                  <a:pt x="129" y="458"/>
                </a:lnTo>
                <a:lnTo>
                  <a:pt x="129" y="468"/>
                </a:lnTo>
                <a:lnTo>
                  <a:pt x="130" y="472"/>
                </a:lnTo>
                <a:lnTo>
                  <a:pt x="130" y="476"/>
                </a:lnTo>
                <a:lnTo>
                  <a:pt x="130" y="478"/>
                </a:lnTo>
                <a:lnTo>
                  <a:pt x="136" y="478"/>
                </a:lnTo>
                <a:lnTo>
                  <a:pt x="136" y="484"/>
                </a:lnTo>
                <a:lnTo>
                  <a:pt x="136" y="485"/>
                </a:lnTo>
                <a:lnTo>
                  <a:pt x="136" y="486"/>
                </a:lnTo>
                <a:lnTo>
                  <a:pt x="136" y="488"/>
                </a:lnTo>
                <a:lnTo>
                  <a:pt x="136" y="489"/>
                </a:lnTo>
                <a:lnTo>
                  <a:pt x="136" y="491"/>
                </a:lnTo>
                <a:lnTo>
                  <a:pt x="137" y="494"/>
                </a:lnTo>
                <a:lnTo>
                  <a:pt x="137" y="495"/>
                </a:lnTo>
                <a:lnTo>
                  <a:pt x="137" y="497"/>
                </a:lnTo>
                <a:lnTo>
                  <a:pt x="137" y="498"/>
                </a:lnTo>
                <a:lnTo>
                  <a:pt x="137" y="499"/>
                </a:lnTo>
                <a:lnTo>
                  <a:pt x="138" y="499"/>
                </a:lnTo>
                <a:lnTo>
                  <a:pt x="139" y="500"/>
                </a:lnTo>
                <a:lnTo>
                  <a:pt x="140" y="500"/>
                </a:lnTo>
                <a:lnTo>
                  <a:pt x="141" y="500"/>
                </a:lnTo>
                <a:lnTo>
                  <a:pt x="141" y="501"/>
                </a:lnTo>
                <a:lnTo>
                  <a:pt x="143" y="502"/>
                </a:lnTo>
                <a:lnTo>
                  <a:pt x="143" y="503"/>
                </a:lnTo>
                <a:lnTo>
                  <a:pt x="143" y="510"/>
                </a:lnTo>
                <a:lnTo>
                  <a:pt x="143" y="514"/>
                </a:lnTo>
                <a:lnTo>
                  <a:pt x="143" y="515"/>
                </a:lnTo>
                <a:lnTo>
                  <a:pt x="132" y="515"/>
                </a:lnTo>
                <a:lnTo>
                  <a:pt x="131" y="515"/>
                </a:lnTo>
                <a:lnTo>
                  <a:pt x="131" y="519"/>
                </a:lnTo>
                <a:lnTo>
                  <a:pt x="131" y="520"/>
                </a:lnTo>
                <a:lnTo>
                  <a:pt x="132" y="520"/>
                </a:lnTo>
                <a:lnTo>
                  <a:pt x="135" y="520"/>
                </a:lnTo>
                <a:lnTo>
                  <a:pt x="137" y="520"/>
                </a:lnTo>
                <a:lnTo>
                  <a:pt x="139" y="520"/>
                </a:lnTo>
                <a:lnTo>
                  <a:pt x="139" y="524"/>
                </a:lnTo>
                <a:lnTo>
                  <a:pt x="140" y="524"/>
                </a:lnTo>
                <a:lnTo>
                  <a:pt x="148" y="524"/>
                </a:lnTo>
                <a:lnTo>
                  <a:pt x="152" y="524"/>
                </a:lnTo>
                <a:lnTo>
                  <a:pt x="152" y="523"/>
                </a:lnTo>
                <a:lnTo>
                  <a:pt x="152" y="519"/>
                </a:lnTo>
                <a:lnTo>
                  <a:pt x="152" y="505"/>
                </a:lnTo>
                <a:lnTo>
                  <a:pt x="152" y="503"/>
                </a:lnTo>
                <a:lnTo>
                  <a:pt x="152" y="502"/>
                </a:lnTo>
                <a:lnTo>
                  <a:pt x="152" y="501"/>
                </a:lnTo>
                <a:lnTo>
                  <a:pt x="149" y="500"/>
                </a:lnTo>
                <a:lnTo>
                  <a:pt x="146" y="499"/>
                </a:lnTo>
                <a:lnTo>
                  <a:pt x="146" y="498"/>
                </a:lnTo>
                <a:lnTo>
                  <a:pt x="146" y="494"/>
                </a:lnTo>
                <a:lnTo>
                  <a:pt x="152" y="494"/>
                </a:lnTo>
                <a:lnTo>
                  <a:pt x="152" y="495"/>
                </a:lnTo>
                <a:lnTo>
                  <a:pt x="153" y="495"/>
                </a:lnTo>
                <a:lnTo>
                  <a:pt x="153" y="497"/>
                </a:lnTo>
                <a:lnTo>
                  <a:pt x="153" y="499"/>
                </a:lnTo>
                <a:lnTo>
                  <a:pt x="155" y="499"/>
                </a:lnTo>
                <a:lnTo>
                  <a:pt x="155" y="502"/>
                </a:lnTo>
                <a:lnTo>
                  <a:pt x="155" y="503"/>
                </a:lnTo>
                <a:lnTo>
                  <a:pt x="159" y="505"/>
                </a:lnTo>
                <a:lnTo>
                  <a:pt x="159" y="503"/>
                </a:lnTo>
                <a:lnTo>
                  <a:pt x="159" y="502"/>
                </a:lnTo>
                <a:lnTo>
                  <a:pt x="159" y="499"/>
                </a:lnTo>
                <a:lnTo>
                  <a:pt x="162" y="499"/>
                </a:lnTo>
                <a:lnTo>
                  <a:pt x="163" y="499"/>
                </a:lnTo>
                <a:lnTo>
                  <a:pt x="166" y="499"/>
                </a:lnTo>
                <a:lnTo>
                  <a:pt x="167" y="499"/>
                </a:lnTo>
                <a:lnTo>
                  <a:pt x="167" y="502"/>
                </a:lnTo>
                <a:lnTo>
                  <a:pt x="167" y="503"/>
                </a:lnTo>
                <a:lnTo>
                  <a:pt x="165" y="503"/>
                </a:lnTo>
                <a:lnTo>
                  <a:pt x="165" y="505"/>
                </a:lnTo>
                <a:lnTo>
                  <a:pt x="165" y="506"/>
                </a:lnTo>
                <a:lnTo>
                  <a:pt x="165" y="507"/>
                </a:lnTo>
                <a:lnTo>
                  <a:pt x="166" y="508"/>
                </a:lnTo>
                <a:lnTo>
                  <a:pt x="169" y="508"/>
                </a:lnTo>
                <a:lnTo>
                  <a:pt x="167" y="507"/>
                </a:lnTo>
                <a:lnTo>
                  <a:pt x="167" y="505"/>
                </a:lnTo>
                <a:lnTo>
                  <a:pt x="171" y="505"/>
                </a:lnTo>
                <a:lnTo>
                  <a:pt x="171" y="508"/>
                </a:lnTo>
                <a:lnTo>
                  <a:pt x="171" y="509"/>
                </a:lnTo>
                <a:lnTo>
                  <a:pt x="172" y="509"/>
                </a:lnTo>
                <a:lnTo>
                  <a:pt x="173" y="508"/>
                </a:lnTo>
                <a:lnTo>
                  <a:pt x="173" y="500"/>
                </a:lnTo>
                <a:lnTo>
                  <a:pt x="173" y="499"/>
                </a:lnTo>
                <a:lnTo>
                  <a:pt x="172" y="499"/>
                </a:lnTo>
                <a:lnTo>
                  <a:pt x="172" y="489"/>
                </a:lnTo>
                <a:lnTo>
                  <a:pt x="170" y="489"/>
                </a:lnTo>
                <a:lnTo>
                  <a:pt x="169" y="489"/>
                </a:lnTo>
                <a:lnTo>
                  <a:pt x="167" y="489"/>
                </a:lnTo>
                <a:lnTo>
                  <a:pt x="166" y="489"/>
                </a:lnTo>
                <a:lnTo>
                  <a:pt x="165" y="489"/>
                </a:lnTo>
                <a:lnTo>
                  <a:pt x="164" y="489"/>
                </a:lnTo>
                <a:lnTo>
                  <a:pt x="163" y="489"/>
                </a:lnTo>
                <a:lnTo>
                  <a:pt x="162" y="489"/>
                </a:lnTo>
                <a:lnTo>
                  <a:pt x="161" y="478"/>
                </a:lnTo>
                <a:lnTo>
                  <a:pt x="161" y="474"/>
                </a:lnTo>
                <a:lnTo>
                  <a:pt x="163" y="474"/>
                </a:lnTo>
                <a:lnTo>
                  <a:pt x="166" y="473"/>
                </a:lnTo>
                <a:lnTo>
                  <a:pt x="167" y="473"/>
                </a:lnTo>
                <a:lnTo>
                  <a:pt x="170" y="473"/>
                </a:lnTo>
                <a:lnTo>
                  <a:pt x="171" y="473"/>
                </a:lnTo>
                <a:lnTo>
                  <a:pt x="171" y="472"/>
                </a:lnTo>
                <a:lnTo>
                  <a:pt x="171" y="470"/>
                </a:lnTo>
                <a:lnTo>
                  <a:pt x="171" y="469"/>
                </a:lnTo>
                <a:lnTo>
                  <a:pt x="170" y="469"/>
                </a:lnTo>
                <a:lnTo>
                  <a:pt x="169" y="469"/>
                </a:lnTo>
                <a:lnTo>
                  <a:pt x="167" y="468"/>
                </a:lnTo>
                <a:lnTo>
                  <a:pt x="167" y="467"/>
                </a:lnTo>
                <a:lnTo>
                  <a:pt x="167" y="466"/>
                </a:lnTo>
                <a:lnTo>
                  <a:pt x="169" y="465"/>
                </a:lnTo>
                <a:lnTo>
                  <a:pt x="167" y="463"/>
                </a:lnTo>
                <a:lnTo>
                  <a:pt x="169" y="463"/>
                </a:lnTo>
                <a:lnTo>
                  <a:pt x="170" y="463"/>
                </a:lnTo>
                <a:lnTo>
                  <a:pt x="170" y="461"/>
                </a:lnTo>
                <a:lnTo>
                  <a:pt x="170" y="460"/>
                </a:lnTo>
                <a:lnTo>
                  <a:pt x="170" y="459"/>
                </a:lnTo>
                <a:lnTo>
                  <a:pt x="170" y="458"/>
                </a:lnTo>
                <a:lnTo>
                  <a:pt x="170" y="452"/>
                </a:lnTo>
                <a:lnTo>
                  <a:pt x="159" y="452"/>
                </a:lnTo>
                <a:lnTo>
                  <a:pt x="159" y="450"/>
                </a:lnTo>
                <a:lnTo>
                  <a:pt x="170" y="450"/>
                </a:lnTo>
                <a:lnTo>
                  <a:pt x="170" y="448"/>
                </a:lnTo>
                <a:lnTo>
                  <a:pt x="169" y="438"/>
                </a:lnTo>
                <a:lnTo>
                  <a:pt x="171" y="438"/>
                </a:lnTo>
                <a:lnTo>
                  <a:pt x="174" y="438"/>
                </a:lnTo>
                <a:lnTo>
                  <a:pt x="175" y="438"/>
                </a:lnTo>
                <a:lnTo>
                  <a:pt x="176" y="438"/>
                </a:lnTo>
                <a:lnTo>
                  <a:pt x="178" y="438"/>
                </a:lnTo>
                <a:lnTo>
                  <a:pt x="179" y="438"/>
                </a:lnTo>
                <a:lnTo>
                  <a:pt x="179" y="436"/>
                </a:lnTo>
                <a:lnTo>
                  <a:pt x="178" y="419"/>
                </a:lnTo>
                <a:lnTo>
                  <a:pt x="176" y="418"/>
                </a:lnTo>
                <a:lnTo>
                  <a:pt x="176" y="417"/>
                </a:lnTo>
                <a:lnTo>
                  <a:pt x="176" y="416"/>
                </a:lnTo>
                <a:lnTo>
                  <a:pt x="178" y="416"/>
                </a:lnTo>
                <a:lnTo>
                  <a:pt x="179" y="416"/>
                </a:lnTo>
                <a:lnTo>
                  <a:pt x="180" y="416"/>
                </a:lnTo>
                <a:lnTo>
                  <a:pt x="181" y="416"/>
                </a:lnTo>
                <a:lnTo>
                  <a:pt x="182" y="416"/>
                </a:lnTo>
                <a:lnTo>
                  <a:pt x="182" y="408"/>
                </a:lnTo>
                <a:lnTo>
                  <a:pt x="188" y="408"/>
                </a:lnTo>
                <a:lnTo>
                  <a:pt x="188" y="406"/>
                </a:lnTo>
                <a:lnTo>
                  <a:pt x="188" y="405"/>
                </a:lnTo>
                <a:lnTo>
                  <a:pt x="188" y="400"/>
                </a:lnTo>
                <a:lnTo>
                  <a:pt x="188" y="396"/>
                </a:lnTo>
                <a:lnTo>
                  <a:pt x="187" y="396"/>
                </a:lnTo>
                <a:lnTo>
                  <a:pt x="180" y="396"/>
                </a:lnTo>
                <a:lnTo>
                  <a:pt x="178" y="396"/>
                </a:lnTo>
                <a:lnTo>
                  <a:pt x="178" y="390"/>
                </a:lnTo>
                <a:lnTo>
                  <a:pt x="178" y="389"/>
                </a:lnTo>
                <a:lnTo>
                  <a:pt x="178" y="386"/>
                </a:lnTo>
                <a:lnTo>
                  <a:pt x="178" y="385"/>
                </a:lnTo>
                <a:lnTo>
                  <a:pt x="175" y="385"/>
                </a:lnTo>
                <a:lnTo>
                  <a:pt x="174" y="385"/>
                </a:lnTo>
                <a:lnTo>
                  <a:pt x="173" y="385"/>
                </a:lnTo>
                <a:lnTo>
                  <a:pt x="172" y="385"/>
                </a:lnTo>
                <a:lnTo>
                  <a:pt x="172" y="383"/>
                </a:lnTo>
                <a:lnTo>
                  <a:pt x="172" y="381"/>
                </a:lnTo>
                <a:lnTo>
                  <a:pt x="172" y="380"/>
                </a:lnTo>
                <a:lnTo>
                  <a:pt x="173" y="380"/>
                </a:lnTo>
                <a:lnTo>
                  <a:pt x="173" y="375"/>
                </a:lnTo>
                <a:lnTo>
                  <a:pt x="188" y="375"/>
                </a:lnTo>
                <a:lnTo>
                  <a:pt x="197" y="374"/>
                </a:lnTo>
                <a:lnTo>
                  <a:pt x="198" y="374"/>
                </a:lnTo>
                <a:lnTo>
                  <a:pt x="198" y="372"/>
                </a:lnTo>
                <a:lnTo>
                  <a:pt x="198" y="371"/>
                </a:lnTo>
                <a:lnTo>
                  <a:pt x="198" y="369"/>
                </a:lnTo>
                <a:lnTo>
                  <a:pt x="206" y="368"/>
                </a:lnTo>
                <a:lnTo>
                  <a:pt x="208" y="368"/>
                </a:lnTo>
                <a:lnTo>
                  <a:pt x="208" y="366"/>
                </a:lnTo>
                <a:lnTo>
                  <a:pt x="208" y="364"/>
                </a:lnTo>
                <a:lnTo>
                  <a:pt x="206" y="364"/>
                </a:lnTo>
                <a:lnTo>
                  <a:pt x="205" y="364"/>
                </a:lnTo>
                <a:lnTo>
                  <a:pt x="205" y="360"/>
                </a:lnTo>
                <a:lnTo>
                  <a:pt x="199" y="360"/>
                </a:lnTo>
                <a:lnTo>
                  <a:pt x="198" y="360"/>
                </a:lnTo>
                <a:lnTo>
                  <a:pt x="198" y="361"/>
                </a:lnTo>
                <a:lnTo>
                  <a:pt x="198" y="363"/>
                </a:lnTo>
                <a:lnTo>
                  <a:pt x="198" y="364"/>
                </a:lnTo>
                <a:lnTo>
                  <a:pt x="197" y="364"/>
                </a:lnTo>
                <a:lnTo>
                  <a:pt x="195" y="364"/>
                </a:lnTo>
                <a:lnTo>
                  <a:pt x="193" y="364"/>
                </a:lnTo>
                <a:lnTo>
                  <a:pt x="192" y="364"/>
                </a:lnTo>
                <a:lnTo>
                  <a:pt x="192" y="359"/>
                </a:lnTo>
                <a:lnTo>
                  <a:pt x="197" y="359"/>
                </a:lnTo>
                <a:lnTo>
                  <a:pt x="198" y="359"/>
                </a:lnTo>
                <a:lnTo>
                  <a:pt x="198" y="358"/>
                </a:lnTo>
                <a:lnTo>
                  <a:pt x="188" y="358"/>
                </a:lnTo>
                <a:lnTo>
                  <a:pt x="188" y="357"/>
                </a:lnTo>
                <a:lnTo>
                  <a:pt x="188" y="353"/>
                </a:lnTo>
                <a:lnTo>
                  <a:pt x="192" y="353"/>
                </a:lnTo>
                <a:lnTo>
                  <a:pt x="192" y="358"/>
                </a:lnTo>
                <a:lnTo>
                  <a:pt x="195" y="358"/>
                </a:lnTo>
                <a:lnTo>
                  <a:pt x="197" y="358"/>
                </a:lnTo>
                <a:lnTo>
                  <a:pt x="198" y="358"/>
                </a:lnTo>
                <a:lnTo>
                  <a:pt x="198" y="356"/>
                </a:lnTo>
                <a:lnTo>
                  <a:pt x="198" y="355"/>
                </a:lnTo>
                <a:lnTo>
                  <a:pt x="198" y="353"/>
                </a:lnTo>
                <a:lnTo>
                  <a:pt x="198" y="352"/>
                </a:lnTo>
                <a:lnTo>
                  <a:pt x="205" y="352"/>
                </a:lnTo>
                <a:lnTo>
                  <a:pt x="205" y="350"/>
                </a:lnTo>
                <a:lnTo>
                  <a:pt x="205" y="343"/>
                </a:lnTo>
                <a:lnTo>
                  <a:pt x="205" y="342"/>
                </a:lnTo>
                <a:lnTo>
                  <a:pt x="197" y="342"/>
                </a:lnTo>
                <a:lnTo>
                  <a:pt x="197" y="341"/>
                </a:lnTo>
                <a:lnTo>
                  <a:pt x="196" y="340"/>
                </a:lnTo>
                <a:lnTo>
                  <a:pt x="196" y="339"/>
                </a:lnTo>
                <a:lnTo>
                  <a:pt x="188" y="340"/>
                </a:lnTo>
                <a:lnTo>
                  <a:pt x="188" y="342"/>
                </a:lnTo>
                <a:lnTo>
                  <a:pt x="188" y="343"/>
                </a:lnTo>
                <a:lnTo>
                  <a:pt x="172" y="343"/>
                </a:lnTo>
                <a:lnTo>
                  <a:pt x="171" y="343"/>
                </a:lnTo>
                <a:lnTo>
                  <a:pt x="169" y="343"/>
                </a:lnTo>
                <a:lnTo>
                  <a:pt x="167" y="343"/>
                </a:lnTo>
                <a:lnTo>
                  <a:pt x="167" y="340"/>
                </a:lnTo>
                <a:lnTo>
                  <a:pt x="167" y="339"/>
                </a:lnTo>
                <a:lnTo>
                  <a:pt x="169" y="339"/>
                </a:lnTo>
                <a:lnTo>
                  <a:pt x="171" y="339"/>
                </a:lnTo>
                <a:lnTo>
                  <a:pt x="172" y="339"/>
                </a:lnTo>
                <a:lnTo>
                  <a:pt x="178" y="339"/>
                </a:lnTo>
                <a:lnTo>
                  <a:pt x="178" y="333"/>
                </a:lnTo>
                <a:lnTo>
                  <a:pt x="179" y="333"/>
                </a:lnTo>
                <a:lnTo>
                  <a:pt x="188" y="333"/>
                </a:lnTo>
                <a:lnTo>
                  <a:pt x="189" y="333"/>
                </a:lnTo>
                <a:lnTo>
                  <a:pt x="191" y="333"/>
                </a:lnTo>
                <a:lnTo>
                  <a:pt x="193" y="332"/>
                </a:lnTo>
                <a:lnTo>
                  <a:pt x="196" y="332"/>
                </a:lnTo>
                <a:lnTo>
                  <a:pt x="198" y="332"/>
                </a:lnTo>
                <a:lnTo>
                  <a:pt x="201" y="332"/>
                </a:lnTo>
                <a:lnTo>
                  <a:pt x="212" y="331"/>
                </a:lnTo>
                <a:lnTo>
                  <a:pt x="216" y="331"/>
                </a:lnTo>
                <a:lnTo>
                  <a:pt x="216" y="341"/>
                </a:lnTo>
                <a:lnTo>
                  <a:pt x="219" y="341"/>
                </a:lnTo>
                <a:lnTo>
                  <a:pt x="223" y="340"/>
                </a:lnTo>
                <a:lnTo>
                  <a:pt x="224" y="340"/>
                </a:lnTo>
                <a:lnTo>
                  <a:pt x="232" y="340"/>
                </a:lnTo>
                <a:lnTo>
                  <a:pt x="232" y="330"/>
                </a:lnTo>
                <a:lnTo>
                  <a:pt x="232" y="329"/>
                </a:lnTo>
                <a:lnTo>
                  <a:pt x="233" y="329"/>
                </a:lnTo>
                <a:lnTo>
                  <a:pt x="233" y="327"/>
                </a:lnTo>
                <a:lnTo>
                  <a:pt x="233" y="326"/>
                </a:lnTo>
                <a:lnTo>
                  <a:pt x="233" y="324"/>
                </a:lnTo>
                <a:lnTo>
                  <a:pt x="233" y="322"/>
                </a:lnTo>
                <a:lnTo>
                  <a:pt x="233" y="321"/>
                </a:lnTo>
                <a:lnTo>
                  <a:pt x="233" y="319"/>
                </a:lnTo>
                <a:lnTo>
                  <a:pt x="233" y="318"/>
                </a:lnTo>
                <a:lnTo>
                  <a:pt x="226" y="319"/>
                </a:lnTo>
                <a:lnTo>
                  <a:pt x="222" y="319"/>
                </a:lnTo>
                <a:lnTo>
                  <a:pt x="222" y="315"/>
                </a:lnTo>
                <a:lnTo>
                  <a:pt x="222" y="309"/>
                </a:lnTo>
                <a:lnTo>
                  <a:pt x="222" y="305"/>
                </a:lnTo>
                <a:lnTo>
                  <a:pt x="222" y="300"/>
                </a:lnTo>
                <a:lnTo>
                  <a:pt x="217" y="300"/>
                </a:lnTo>
                <a:lnTo>
                  <a:pt x="214" y="300"/>
                </a:lnTo>
                <a:lnTo>
                  <a:pt x="212" y="300"/>
                </a:lnTo>
                <a:lnTo>
                  <a:pt x="208" y="300"/>
                </a:lnTo>
                <a:lnTo>
                  <a:pt x="205" y="300"/>
                </a:lnTo>
                <a:lnTo>
                  <a:pt x="202" y="301"/>
                </a:lnTo>
                <a:lnTo>
                  <a:pt x="199" y="301"/>
                </a:lnTo>
                <a:lnTo>
                  <a:pt x="193" y="301"/>
                </a:lnTo>
                <a:lnTo>
                  <a:pt x="188" y="301"/>
                </a:lnTo>
                <a:lnTo>
                  <a:pt x="188" y="300"/>
                </a:lnTo>
                <a:lnTo>
                  <a:pt x="188" y="299"/>
                </a:lnTo>
                <a:lnTo>
                  <a:pt x="188" y="298"/>
                </a:lnTo>
                <a:lnTo>
                  <a:pt x="188" y="297"/>
                </a:lnTo>
                <a:lnTo>
                  <a:pt x="188" y="296"/>
                </a:lnTo>
                <a:lnTo>
                  <a:pt x="188" y="294"/>
                </a:lnTo>
                <a:lnTo>
                  <a:pt x="188" y="293"/>
                </a:lnTo>
                <a:lnTo>
                  <a:pt x="188" y="292"/>
                </a:lnTo>
                <a:lnTo>
                  <a:pt x="188" y="291"/>
                </a:lnTo>
                <a:lnTo>
                  <a:pt x="188" y="289"/>
                </a:lnTo>
                <a:lnTo>
                  <a:pt x="188" y="288"/>
                </a:lnTo>
                <a:lnTo>
                  <a:pt x="188" y="283"/>
                </a:lnTo>
                <a:lnTo>
                  <a:pt x="199" y="282"/>
                </a:lnTo>
                <a:lnTo>
                  <a:pt x="199" y="290"/>
                </a:lnTo>
                <a:lnTo>
                  <a:pt x="199" y="291"/>
                </a:lnTo>
                <a:lnTo>
                  <a:pt x="206" y="291"/>
                </a:lnTo>
                <a:lnTo>
                  <a:pt x="208" y="291"/>
                </a:lnTo>
                <a:lnTo>
                  <a:pt x="210" y="290"/>
                </a:lnTo>
                <a:lnTo>
                  <a:pt x="222" y="290"/>
                </a:lnTo>
                <a:lnTo>
                  <a:pt x="227" y="290"/>
                </a:lnTo>
                <a:lnTo>
                  <a:pt x="233" y="290"/>
                </a:lnTo>
                <a:lnTo>
                  <a:pt x="233" y="279"/>
                </a:lnTo>
                <a:lnTo>
                  <a:pt x="232" y="267"/>
                </a:lnTo>
                <a:lnTo>
                  <a:pt x="232" y="268"/>
                </a:lnTo>
                <a:lnTo>
                  <a:pt x="228" y="268"/>
                </a:lnTo>
                <a:lnTo>
                  <a:pt x="226" y="268"/>
                </a:lnTo>
                <a:lnTo>
                  <a:pt x="222" y="268"/>
                </a:lnTo>
                <a:lnTo>
                  <a:pt x="217" y="268"/>
                </a:lnTo>
                <a:lnTo>
                  <a:pt x="216" y="268"/>
                </a:lnTo>
                <a:lnTo>
                  <a:pt x="210" y="269"/>
                </a:lnTo>
                <a:lnTo>
                  <a:pt x="208" y="269"/>
                </a:lnTo>
                <a:lnTo>
                  <a:pt x="206" y="269"/>
                </a:lnTo>
                <a:lnTo>
                  <a:pt x="205" y="269"/>
                </a:lnTo>
                <a:lnTo>
                  <a:pt x="205" y="275"/>
                </a:lnTo>
                <a:lnTo>
                  <a:pt x="205" y="280"/>
                </a:lnTo>
                <a:lnTo>
                  <a:pt x="202" y="280"/>
                </a:lnTo>
                <a:lnTo>
                  <a:pt x="188" y="281"/>
                </a:lnTo>
                <a:lnTo>
                  <a:pt x="188" y="280"/>
                </a:lnTo>
                <a:lnTo>
                  <a:pt x="188" y="277"/>
                </a:lnTo>
                <a:lnTo>
                  <a:pt x="188" y="274"/>
                </a:lnTo>
                <a:lnTo>
                  <a:pt x="188" y="273"/>
                </a:lnTo>
                <a:lnTo>
                  <a:pt x="188" y="271"/>
                </a:lnTo>
                <a:lnTo>
                  <a:pt x="188" y="269"/>
                </a:lnTo>
                <a:lnTo>
                  <a:pt x="188" y="268"/>
                </a:lnTo>
                <a:lnTo>
                  <a:pt x="188" y="266"/>
                </a:lnTo>
                <a:lnTo>
                  <a:pt x="188" y="264"/>
                </a:lnTo>
                <a:lnTo>
                  <a:pt x="181" y="264"/>
                </a:lnTo>
                <a:lnTo>
                  <a:pt x="181" y="260"/>
                </a:lnTo>
                <a:lnTo>
                  <a:pt x="188" y="260"/>
                </a:lnTo>
                <a:lnTo>
                  <a:pt x="188" y="258"/>
                </a:lnTo>
                <a:lnTo>
                  <a:pt x="181" y="258"/>
                </a:lnTo>
                <a:lnTo>
                  <a:pt x="181" y="256"/>
                </a:lnTo>
                <a:lnTo>
                  <a:pt x="186" y="256"/>
                </a:lnTo>
                <a:lnTo>
                  <a:pt x="188" y="256"/>
                </a:lnTo>
                <a:lnTo>
                  <a:pt x="188" y="252"/>
                </a:lnTo>
                <a:lnTo>
                  <a:pt x="188" y="251"/>
                </a:lnTo>
                <a:lnTo>
                  <a:pt x="188" y="249"/>
                </a:lnTo>
                <a:lnTo>
                  <a:pt x="187" y="249"/>
                </a:lnTo>
                <a:lnTo>
                  <a:pt x="181" y="250"/>
                </a:lnTo>
                <a:lnTo>
                  <a:pt x="171" y="250"/>
                </a:lnTo>
                <a:lnTo>
                  <a:pt x="166" y="250"/>
                </a:lnTo>
                <a:lnTo>
                  <a:pt x="158" y="250"/>
                </a:lnTo>
                <a:lnTo>
                  <a:pt x="157" y="250"/>
                </a:lnTo>
                <a:lnTo>
                  <a:pt x="157" y="255"/>
                </a:lnTo>
                <a:lnTo>
                  <a:pt x="157" y="257"/>
                </a:lnTo>
                <a:lnTo>
                  <a:pt x="157" y="264"/>
                </a:lnTo>
                <a:lnTo>
                  <a:pt x="156" y="265"/>
                </a:lnTo>
                <a:lnTo>
                  <a:pt x="156" y="266"/>
                </a:lnTo>
                <a:lnTo>
                  <a:pt x="156" y="268"/>
                </a:lnTo>
                <a:lnTo>
                  <a:pt x="156" y="269"/>
                </a:lnTo>
                <a:lnTo>
                  <a:pt x="156" y="272"/>
                </a:lnTo>
                <a:lnTo>
                  <a:pt x="150" y="272"/>
                </a:lnTo>
                <a:lnTo>
                  <a:pt x="149" y="272"/>
                </a:lnTo>
                <a:lnTo>
                  <a:pt x="146" y="272"/>
                </a:lnTo>
                <a:lnTo>
                  <a:pt x="146" y="282"/>
                </a:lnTo>
                <a:lnTo>
                  <a:pt x="146" y="292"/>
                </a:lnTo>
                <a:lnTo>
                  <a:pt x="146" y="302"/>
                </a:lnTo>
                <a:lnTo>
                  <a:pt x="146" y="313"/>
                </a:lnTo>
                <a:lnTo>
                  <a:pt x="152" y="313"/>
                </a:lnTo>
                <a:lnTo>
                  <a:pt x="152" y="333"/>
                </a:lnTo>
                <a:lnTo>
                  <a:pt x="146" y="333"/>
                </a:lnTo>
                <a:lnTo>
                  <a:pt x="144" y="333"/>
                </a:lnTo>
                <a:lnTo>
                  <a:pt x="144" y="327"/>
                </a:lnTo>
                <a:lnTo>
                  <a:pt x="136" y="327"/>
                </a:lnTo>
                <a:lnTo>
                  <a:pt x="136" y="326"/>
                </a:lnTo>
                <a:lnTo>
                  <a:pt x="136" y="325"/>
                </a:lnTo>
                <a:lnTo>
                  <a:pt x="136" y="321"/>
                </a:lnTo>
                <a:lnTo>
                  <a:pt x="136" y="318"/>
                </a:lnTo>
                <a:lnTo>
                  <a:pt x="136" y="317"/>
                </a:lnTo>
                <a:lnTo>
                  <a:pt x="136" y="316"/>
                </a:lnTo>
                <a:lnTo>
                  <a:pt x="135" y="315"/>
                </a:lnTo>
                <a:lnTo>
                  <a:pt x="135" y="314"/>
                </a:lnTo>
                <a:lnTo>
                  <a:pt x="136" y="313"/>
                </a:lnTo>
                <a:lnTo>
                  <a:pt x="131" y="313"/>
                </a:lnTo>
                <a:lnTo>
                  <a:pt x="129" y="313"/>
                </a:lnTo>
                <a:lnTo>
                  <a:pt x="126" y="313"/>
                </a:lnTo>
                <a:lnTo>
                  <a:pt x="126" y="310"/>
                </a:lnTo>
                <a:lnTo>
                  <a:pt x="126" y="306"/>
                </a:lnTo>
                <a:lnTo>
                  <a:pt x="126" y="302"/>
                </a:lnTo>
                <a:lnTo>
                  <a:pt x="126" y="300"/>
                </a:lnTo>
                <a:lnTo>
                  <a:pt x="126" y="298"/>
                </a:lnTo>
                <a:lnTo>
                  <a:pt x="126" y="296"/>
                </a:lnTo>
                <a:lnTo>
                  <a:pt x="126" y="292"/>
                </a:lnTo>
                <a:lnTo>
                  <a:pt x="104" y="292"/>
                </a:lnTo>
                <a:lnTo>
                  <a:pt x="104" y="289"/>
                </a:lnTo>
                <a:lnTo>
                  <a:pt x="104" y="283"/>
                </a:lnTo>
                <a:lnTo>
                  <a:pt x="104" y="282"/>
                </a:lnTo>
                <a:lnTo>
                  <a:pt x="104" y="281"/>
                </a:lnTo>
                <a:lnTo>
                  <a:pt x="104" y="275"/>
                </a:lnTo>
                <a:lnTo>
                  <a:pt x="104" y="269"/>
                </a:lnTo>
                <a:lnTo>
                  <a:pt x="104" y="268"/>
                </a:lnTo>
                <a:lnTo>
                  <a:pt x="104" y="266"/>
                </a:lnTo>
                <a:lnTo>
                  <a:pt x="104" y="265"/>
                </a:lnTo>
                <a:lnTo>
                  <a:pt x="104" y="261"/>
                </a:lnTo>
                <a:lnTo>
                  <a:pt x="104" y="259"/>
                </a:lnTo>
                <a:lnTo>
                  <a:pt x="104" y="256"/>
                </a:lnTo>
                <a:lnTo>
                  <a:pt x="104" y="252"/>
                </a:lnTo>
                <a:lnTo>
                  <a:pt x="104" y="251"/>
                </a:lnTo>
                <a:lnTo>
                  <a:pt x="104" y="247"/>
                </a:lnTo>
                <a:lnTo>
                  <a:pt x="104" y="246"/>
                </a:lnTo>
                <a:lnTo>
                  <a:pt x="105" y="246"/>
                </a:lnTo>
                <a:lnTo>
                  <a:pt x="120" y="246"/>
                </a:lnTo>
                <a:lnTo>
                  <a:pt x="126" y="246"/>
                </a:lnTo>
                <a:lnTo>
                  <a:pt x="126" y="241"/>
                </a:lnTo>
                <a:lnTo>
                  <a:pt x="126" y="235"/>
                </a:lnTo>
                <a:lnTo>
                  <a:pt x="126" y="230"/>
                </a:lnTo>
                <a:lnTo>
                  <a:pt x="124" y="227"/>
                </a:lnTo>
                <a:lnTo>
                  <a:pt x="124" y="224"/>
                </a:lnTo>
                <a:lnTo>
                  <a:pt x="124" y="217"/>
                </a:lnTo>
                <a:lnTo>
                  <a:pt x="109" y="218"/>
                </a:lnTo>
                <a:lnTo>
                  <a:pt x="104" y="218"/>
                </a:lnTo>
                <a:lnTo>
                  <a:pt x="104" y="219"/>
                </a:lnTo>
                <a:lnTo>
                  <a:pt x="103" y="219"/>
                </a:lnTo>
                <a:lnTo>
                  <a:pt x="84" y="221"/>
                </a:lnTo>
                <a:lnTo>
                  <a:pt x="84" y="215"/>
                </a:lnTo>
                <a:lnTo>
                  <a:pt x="84" y="209"/>
                </a:lnTo>
                <a:lnTo>
                  <a:pt x="84" y="206"/>
                </a:lnTo>
                <a:lnTo>
                  <a:pt x="84" y="201"/>
                </a:lnTo>
                <a:lnTo>
                  <a:pt x="84" y="199"/>
                </a:lnTo>
                <a:lnTo>
                  <a:pt x="71" y="199"/>
                </a:lnTo>
                <a:lnTo>
                  <a:pt x="68" y="199"/>
                </a:lnTo>
                <a:lnTo>
                  <a:pt x="68" y="194"/>
                </a:lnTo>
                <a:lnTo>
                  <a:pt x="68" y="189"/>
                </a:lnTo>
                <a:lnTo>
                  <a:pt x="84" y="189"/>
                </a:lnTo>
                <a:lnTo>
                  <a:pt x="104" y="189"/>
                </a:lnTo>
                <a:lnTo>
                  <a:pt x="104" y="185"/>
                </a:lnTo>
                <a:lnTo>
                  <a:pt x="104" y="181"/>
                </a:lnTo>
                <a:lnTo>
                  <a:pt x="104" y="180"/>
                </a:lnTo>
                <a:lnTo>
                  <a:pt x="104" y="176"/>
                </a:lnTo>
                <a:lnTo>
                  <a:pt x="104" y="175"/>
                </a:lnTo>
                <a:lnTo>
                  <a:pt x="104" y="170"/>
                </a:lnTo>
                <a:lnTo>
                  <a:pt x="104" y="168"/>
                </a:lnTo>
                <a:lnTo>
                  <a:pt x="100" y="168"/>
                </a:lnTo>
                <a:lnTo>
                  <a:pt x="94" y="168"/>
                </a:lnTo>
                <a:lnTo>
                  <a:pt x="79" y="168"/>
                </a:lnTo>
                <a:lnTo>
                  <a:pt x="79" y="143"/>
                </a:lnTo>
                <a:lnTo>
                  <a:pt x="71" y="143"/>
                </a:lnTo>
                <a:lnTo>
                  <a:pt x="72" y="168"/>
                </a:lnTo>
                <a:lnTo>
                  <a:pt x="70" y="168"/>
                </a:lnTo>
                <a:lnTo>
                  <a:pt x="63" y="170"/>
                </a:lnTo>
                <a:lnTo>
                  <a:pt x="62" y="170"/>
                </a:lnTo>
                <a:lnTo>
                  <a:pt x="62" y="190"/>
                </a:lnTo>
                <a:lnTo>
                  <a:pt x="52" y="190"/>
                </a:lnTo>
                <a:lnTo>
                  <a:pt x="42" y="190"/>
                </a:lnTo>
                <a:lnTo>
                  <a:pt x="38" y="190"/>
                </a:lnTo>
                <a:lnTo>
                  <a:pt x="34" y="190"/>
                </a:lnTo>
                <a:lnTo>
                  <a:pt x="32" y="190"/>
                </a:lnTo>
                <a:lnTo>
                  <a:pt x="32" y="185"/>
                </a:lnTo>
                <a:lnTo>
                  <a:pt x="32" y="184"/>
                </a:lnTo>
                <a:lnTo>
                  <a:pt x="32" y="181"/>
                </a:lnTo>
                <a:lnTo>
                  <a:pt x="32" y="180"/>
                </a:lnTo>
                <a:lnTo>
                  <a:pt x="34" y="180"/>
                </a:lnTo>
                <a:lnTo>
                  <a:pt x="40" y="180"/>
                </a:lnTo>
                <a:lnTo>
                  <a:pt x="42" y="180"/>
                </a:lnTo>
                <a:lnTo>
                  <a:pt x="45" y="180"/>
                </a:lnTo>
                <a:lnTo>
                  <a:pt x="48" y="180"/>
                </a:lnTo>
                <a:lnTo>
                  <a:pt x="48" y="181"/>
                </a:lnTo>
                <a:lnTo>
                  <a:pt x="52" y="181"/>
                </a:lnTo>
                <a:lnTo>
                  <a:pt x="52" y="177"/>
                </a:lnTo>
                <a:lnTo>
                  <a:pt x="52" y="170"/>
                </a:lnTo>
                <a:lnTo>
                  <a:pt x="44" y="170"/>
                </a:lnTo>
                <a:lnTo>
                  <a:pt x="42" y="170"/>
                </a:lnTo>
                <a:lnTo>
                  <a:pt x="42" y="158"/>
                </a:lnTo>
                <a:lnTo>
                  <a:pt x="42" y="146"/>
                </a:lnTo>
                <a:lnTo>
                  <a:pt x="42" y="139"/>
                </a:lnTo>
                <a:lnTo>
                  <a:pt x="42" y="127"/>
                </a:lnTo>
                <a:lnTo>
                  <a:pt x="42" y="117"/>
                </a:lnTo>
                <a:lnTo>
                  <a:pt x="22" y="117"/>
                </a:lnTo>
                <a:lnTo>
                  <a:pt x="22" y="113"/>
                </a:lnTo>
                <a:lnTo>
                  <a:pt x="22" y="107"/>
                </a:lnTo>
                <a:lnTo>
                  <a:pt x="42" y="107"/>
                </a:lnTo>
                <a:lnTo>
                  <a:pt x="42" y="101"/>
                </a:lnTo>
                <a:lnTo>
                  <a:pt x="22" y="101"/>
                </a:lnTo>
                <a:lnTo>
                  <a:pt x="22" y="99"/>
                </a:lnTo>
                <a:lnTo>
                  <a:pt x="22" y="97"/>
                </a:lnTo>
                <a:lnTo>
                  <a:pt x="32" y="97"/>
                </a:lnTo>
                <a:lnTo>
                  <a:pt x="42" y="97"/>
                </a:lnTo>
                <a:lnTo>
                  <a:pt x="42" y="92"/>
                </a:lnTo>
                <a:lnTo>
                  <a:pt x="43" y="92"/>
                </a:lnTo>
                <a:lnTo>
                  <a:pt x="44" y="92"/>
                </a:lnTo>
                <a:lnTo>
                  <a:pt x="44" y="91"/>
                </a:lnTo>
                <a:lnTo>
                  <a:pt x="45" y="91"/>
                </a:lnTo>
                <a:lnTo>
                  <a:pt x="46" y="91"/>
                </a:lnTo>
                <a:lnTo>
                  <a:pt x="46" y="90"/>
                </a:lnTo>
                <a:lnTo>
                  <a:pt x="50" y="88"/>
                </a:lnTo>
                <a:lnTo>
                  <a:pt x="51" y="87"/>
                </a:lnTo>
                <a:lnTo>
                  <a:pt x="52" y="87"/>
                </a:lnTo>
                <a:lnTo>
                  <a:pt x="53" y="87"/>
                </a:lnTo>
                <a:lnTo>
                  <a:pt x="54" y="87"/>
                </a:lnTo>
                <a:lnTo>
                  <a:pt x="57" y="85"/>
                </a:lnTo>
                <a:lnTo>
                  <a:pt x="60" y="85"/>
                </a:lnTo>
                <a:lnTo>
                  <a:pt x="62" y="85"/>
                </a:lnTo>
                <a:lnTo>
                  <a:pt x="63" y="85"/>
                </a:lnTo>
                <a:lnTo>
                  <a:pt x="64" y="85"/>
                </a:lnTo>
                <a:lnTo>
                  <a:pt x="67" y="85"/>
                </a:lnTo>
                <a:lnTo>
                  <a:pt x="70" y="85"/>
                </a:lnTo>
                <a:lnTo>
                  <a:pt x="71" y="85"/>
                </a:lnTo>
                <a:lnTo>
                  <a:pt x="74" y="85"/>
                </a:lnTo>
                <a:lnTo>
                  <a:pt x="74" y="74"/>
                </a:lnTo>
                <a:lnTo>
                  <a:pt x="72" y="74"/>
                </a:lnTo>
                <a:lnTo>
                  <a:pt x="72" y="65"/>
                </a:lnTo>
                <a:lnTo>
                  <a:pt x="83" y="65"/>
                </a:lnTo>
                <a:lnTo>
                  <a:pt x="83" y="85"/>
                </a:lnTo>
                <a:lnTo>
                  <a:pt x="83" y="106"/>
                </a:lnTo>
                <a:lnTo>
                  <a:pt x="83" y="116"/>
                </a:lnTo>
                <a:lnTo>
                  <a:pt x="85" y="116"/>
                </a:lnTo>
                <a:lnTo>
                  <a:pt x="94" y="116"/>
                </a:lnTo>
                <a:lnTo>
                  <a:pt x="94" y="123"/>
                </a:lnTo>
                <a:lnTo>
                  <a:pt x="94" y="124"/>
                </a:lnTo>
                <a:lnTo>
                  <a:pt x="94" y="126"/>
                </a:lnTo>
                <a:lnTo>
                  <a:pt x="103" y="126"/>
                </a:lnTo>
                <a:lnTo>
                  <a:pt x="109" y="126"/>
                </a:lnTo>
                <a:lnTo>
                  <a:pt x="114" y="126"/>
                </a:lnTo>
                <a:lnTo>
                  <a:pt x="124" y="126"/>
                </a:lnTo>
                <a:lnTo>
                  <a:pt x="124" y="125"/>
                </a:lnTo>
                <a:lnTo>
                  <a:pt x="124" y="124"/>
                </a:lnTo>
                <a:lnTo>
                  <a:pt x="124" y="122"/>
                </a:lnTo>
                <a:lnTo>
                  <a:pt x="140" y="122"/>
                </a:lnTo>
                <a:lnTo>
                  <a:pt x="140" y="120"/>
                </a:lnTo>
                <a:lnTo>
                  <a:pt x="141" y="120"/>
                </a:lnTo>
                <a:lnTo>
                  <a:pt x="143" y="117"/>
                </a:lnTo>
                <a:lnTo>
                  <a:pt x="152" y="117"/>
                </a:lnTo>
                <a:lnTo>
                  <a:pt x="153" y="117"/>
                </a:lnTo>
                <a:lnTo>
                  <a:pt x="154" y="117"/>
                </a:lnTo>
                <a:lnTo>
                  <a:pt x="154" y="114"/>
                </a:lnTo>
                <a:lnTo>
                  <a:pt x="154" y="113"/>
                </a:lnTo>
                <a:lnTo>
                  <a:pt x="154" y="108"/>
                </a:lnTo>
                <a:lnTo>
                  <a:pt x="154" y="106"/>
                </a:lnTo>
                <a:lnTo>
                  <a:pt x="154" y="105"/>
                </a:lnTo>
                <a:lnTo>
                  <a:pt x="155" y="105"/>
                </a:lnTo>
                <a:lnTo>
                  <a:pt x="156" y="105"/>
                </a:lnTo>
                <a:lnTo>
                  <a:pt x="157" y="105"/>
                </a:lnTo>
                <a:lnTo>
                  <a:pt x="166" y="105"/>
                </a:lnTo>
                <a:lnTo>
                  <a:pt x="166" y="93"/>
                </a:lnTo>
                <a:lnTo>
                  <a:pt x="166" y="88"/>
                </a:lnTo>
                <a:lnTo>
                  <a:pt x="166" y="85"/>
                </a:lnTo>
                <a:lnTo>
                  <a:pt x="166" y="84"/>
                </a:lnTo>
                <a:lnTo>
                  <a:pt x="167" y="84"/>
                </a:lnTo>
                <a:lnTo>
                  <a:pt x="169" y="84"/>
                </a:lnTo>
                <a:lnTo>
                  <a:pt x="169" y="82"/>
                </a:lnTo>
                <a:lnTo>
                  <a:pt x="169" y="74"/>
                </a:lnTo>
                <a:lnTo>
                  <a:pt x="166" y="74"/>
                </a:lnTo>
                <a:lnTo>
                  <a:pt x="166" y="68"/>
                </a:lnTo>
                <a:lnTo>
                  <a:pt x="173" y="68"/>
                </a:lnTo>
                <a:lnTo>
                  <a:pt x="176" y="68"/>
                </a:lnTo>
                <a:lnTo>
                  <a:pt x="176" y="75"/>
                </a:lnTo>
                <a:lnTo>
                  <a:pt x="176" y="76"/>
                </a:lnTo>
                <a:lnTo>
                  <a:pt x="176" y="82"/>
                </a:lnTo>
                <a:lnTo>
                  <a:pt x="176" y="84"/>
                </a:lnTo>
                <a:lnTo>
                  <a:pt x="176" y="95"/>
                </a:lnTo>
                <a:lnTo>
                  <a:pt x="184" y="95"/>
                </a:lnTo>
                <a:lnTo>
                  <a:pt x="187" y="95"/>
                </a:lnTo>
                <a:lnTo>
                  <a:pt x="187" y="96"/>
                </a:lnTo>
                <a:lnTo>
                  <a:pt x="187" y="100"/>
                </a:lnTo>
                <a:lnTo>
                  <a:pt x="187" y="104"/>
                </a:lnTo>
                <a:lnTo>
                  <a:pt x="187" y="107"/>
                </a:lnTo>
                <a:lnTo>
                  <a:pt x="187" y="112"/>
                </a:lnTo>
                <a:lnTo>
                  <a:pt x="187" y="113"/>
                </a:lnTo>
                <a:lnTo>
                  <a:pt x="187" y="115"/>
                </a:lnTo>
                <a:lnTo>
                  <a:pt x="187" y="116"/>
                </a:lnTo>
                <a:lnTo>
                  <a:pt x="187" y="124"/>
                </a:lnTo>
                <a:lnTo>
                  <a:pt x="187" y="134"/>
                </a:lnTo>
                <a:lnTo>
                  <a:pt x="187" y="141"/>
                </a:lnTo>
                <a:lnTo>
                  <a:pt x="187" y="146"/>
                </a:lnTo>
                <a:lnTo>
                  <a:pt x="187" y="148"/>
                </a:lnTo>
                <a:lnTo>
                  <a:pt x="187" y="149"/>
                </a:lnTo>
                <a:lnTo>
                  <a:pt x="184" y="149"/>
                </a:lnTo>
                <a:lnTo>
                  <a:pt x="183" y="149"/>
                </a:lnTo>
                <a:lnTo>
                  <a:pt x="183" y="151"/>
                </a:lnTo>
                <a:lnTo>
                  <a:pt x="184" y="151"/>
                </a:lnTo>
                <a:lnTo>
                  <a:pt x="186" y="151"/>
                </a:lnTo>
                <a:lnTo>
                  <a:pt x="187" y="151"/>
                </a:lnTo>
                <a:lnTo>
                  <a:pt x="187" y="154"/>
                </a:lnTo>
                <a:lnTo>
                  <a:pt x="184" y="154"/>
                </a:lnTo>
                <a:lnTo>
                  <a:pt x="184" y="156"/>
                </a:lnTo>
                <a:lnTo>
                  <a:pt x="186" y="156"/>
                </a:lnTo>
                <a:lnTo>
                  <a:pt x="187" y="156"/>
                </a:lnTo>
                <a:lnTo>
                  <a:pt x="187" y="158"/>
                </a:lnTo>
                <a:lnTo>
                  <a:pt x="187" y="159"/>
                </a:lnTo>
                <a:lnTo>
                  <a:pt x="180" y="159"/>
                </a:lnTo>
                <a:lnTo>
                  <a:pt x="176" y="159"/>
                </a:lnTo>
                <a:lnTo>
                  <a:pt x="176" y="162"/>
                </a:lnTo>
                <a:lnTo>
                  <a:pt x="182" y="162"/>
                </a:lnTo>
                <a:lnTo>
                  <a:pt x="186" y="162"/>
                </a:lnTo>
                <a:lnTo>
                  <a:pt x="187" y="162"/>
                </a:lnTo>
                <a:lnTo>
                  <a:pt x="187" y="163"/>
                </a:lnTo>
                <a:lnTo>
                  <a:pt x="187" y="164"/>
                </a:lnTo>
                <a:lnTo>
                  <a:pt x="187" y="166"/>
                </a:lnTo>
                <a:lnTo>
                  <a:pt x="190" y="166"/>
                </a:lnTo>
                <a:lnTo>
                  <a:pt x="192" y="166"/>
                </a:lnTo>
                <a:lnTo>
                  <a:pt x="196" y="166"/>
                </a:lnTo>
                <a:lnTo>
                  <a:pt x="196" y="170"/>
                </a:lnTo>
                <a:lnTo>
                  <a:pt x="196" y="174"/>
                </a:lnTo>
                <a:lnTo>
                  <a:pt x="198" y="174"/>
                </a:lnTo>
                <a:lnTo>
                  <a:pt x="198" y="176"/>
                </a:lnTo>
                <a:lnTo>
                  <a:pt x="199" y="176"/>
                </a:lnTo>
                <a:lnTo>
                  <a:pt x="200" y="176"/>
                </a:lnTo>
                <a:lnTo>
                  <a:pt x="202" y="176"/>
                </a:lnTo>
                <a:lnTo>
                  <a:pt x="202" y="173"/>
                </a:lnTo>
                <a:lnTo>
                  <a:pt x="202" y="166"/>
                </a:lnTo>
                <a:lnTo>
                  <a:pt x="204" y="166"/>
                </a:lnTo>
                <a:lnTo>
                  <a:pt x="204" y="176"/>
                </a:lnTo>
                <a:lnTo>
                  <a:pt x="206" y="176"/>
                </a:lnTo>
                <a:lnTo>
                  <a:pt x="208" y="176"/>
                </a:lnTo>
                <a:lnTo>
                  <a:pt x="208" y="166"/>
                </a:lnTo>
                <a:lnTo>
                  <a:pt x="210" y="166"/>
                </a:lnTo>
                <a:lnTo>
                  <a:pt x="210" y="171"/>
                </a:lnTo>
                <a:lnTo>
                  <a:pt x="213" y="171"/>
                </a:lnTo>
                <a:lnTo>
                  <a:pt x="213" y="166"/>
                </a:lnTo>
                <a:lnTo>
                  <a:pt x="213" y="165"/>
                </a:lnTo>
                <a:lnTo>
                  <a:pt x="215" y="165"/>
                </a:lnTo>
                <a:lnTo>
                  <a:pt x="222" y="165"/>
                </a:lnTo>
                <a:lnTo>
                  <a:pt x="225" y="165"/>
                </a:lnTo>
                <a:lnTo>
                  <a:pt x="226" y="165"/>
                </a:lnTo>
                <a:lnTo>
                  <a:pt x="226" y="164"/>
                </a:lnTo>
                <a:lnTo>
                  <a:pt x="226" y="163"/>
                </a:lnTo>
                <a:lnTo>
                  <a:pt x="226" y="156"/>
                </a:lnTo>
                <a:lnTo>
                  <a:pt x="223" y="157"/>
                </a:lnTo>
                <a:lnTo>
                  <a:pt x="223" y="149"/>
                </a:lnTo>
                <a:lnTo>
                  <a:pt x="225" y="149"/>
                </a:lnTo>
                <a:lnTo>
                  <a:pt x="226" y="149"/>
                </a:lnTo>
                <a:lnTo>
                  <a:pt x="226" y="151"/>
                </a:lnTo>
                <a:lnTo>
                  <a:pt x="230" y="150"/>
                </a:lnTo>
                <a:lnTo>
                  <a:pt x="230" y="164"/>
                </a:lnTo>
                <a:lnTo>
                  <a:pt x="230" y="165"/>
                </a:lnTo>
                <a:lnTo>
                  <a:pt x="232" y="165"/>
                </a:lnTo>
                <a:lnTo>
                  <a:pt x="233" y="165"/>
                </a:lnTo>
                <a:lnTo>
                  <a:pt x="234" y="165"/>
                </a:lnTo>
                <a:lnTo>
                  <a:pt x="234" y="164"/>
                </a:lnTo>
                <a:lnTo>
                  <a:pt x="234" y="150"/>
                </a:lnTo>
                <a:lnTo>
                  <a:pt x="234" y="145"/>
                </a:lnTo>
                <a:lnTo>
                  <a:pt x="233" y="123"/>
                </a:lnTo>
                <a:lnTo>
                  <a:pt x="241" y="123"/>
                </a:lnTo>
                <a:lnTo>
                  <a:pt x="243" y="123"/>
                </a:lnTo>
                <a:lnTo>
                  <a:pt x="253" y="123"/>
                </a:lnTo>
                <a:lnTo>
                  <a:pt x="255" y="143"/>
                </a:lnTo>
                <a:lnTo>
                  <a:pt x="261" y="143"/>
                </a:lnTo>
                <a:lnTo>
                  <a:pt x="262" y="163"/>
                </a:lnTo>
                <a:lnTo>
                  <a:pt x="262" y="164"/>
                </a:lnTo>
                <a:lnTo>
                  <a:pt x="261" y="164"/>
                </a:lnTo>
                <a:lnTo>
                  <a:pt x="260" y="164"/>
                </a:lnTo>
                <a:lnTo>
                  <a:pt x="260" y="165"/>
                </a:lnTo>
                <a:lnTo>
                  <a:pt x="260" y="166"/>
                </a:lnTo>
                <a:lnTo>
                  <a:pt x="260" y="171"/>
                </a:lnTo>
                <a:lnTo>
                  <a:pt x="264" y="171"/>
                </a:lnTo>
                <a:lnTo>
                  <a:pt x="264" y="166"/>
                </a:lnTo>
                <a:lnTo>
                  <a:pt x="264" y="164"/>
                </a:lnTo>
                <a:lnTo>
                  <a:pt x="265" y="164"/>
                </a:lnTo>
                <a:lnTo>
                  <a:pt x="267" y="164"/>
                </a:lnTo>
                <a:lnTo>
                  <a:pt x="268" y="164"/>
                </a:lnTo>
                <a:lnTo>
                  <a:pt x="269" y="164"/>
                </a:lnTo>
                <a:lnTo>
                  <a:pt x="269" y="166"/>
                </a:lnTo>
                <a:lnTo>
                  <a:pt x="269" y="184"/>
                </a:lnTo>
                <a:lnTo>
                  <a:pt x="270" y="184"/>
                </a:lnTo>
                <a:lnTo>
                  <a:pt x="271" y="184"/>
                </a:lnTo>
                <a:lnTo>
                  <a:pt x="274" y="184"/>
                </a:lnTo>
                <a:lnTo>
                  <a:pt x="274" y="167"/>
                </a:lnTo>
                <a:lnTo>
                  <a:pt x="274" y="164"/>
                </a:lnTo>
                <a:lnTo>
                  <a:pt x="274" y="163"/>
                </a:lnTo>
                <a:lnTo>
                  <a:pt x="275" y="163"/>
                </a:lnTo>
                <a:lnTo>
                  <a:pt x="275" y="162"/>
                </a:lnTo>
                <a:lnTo>
                  <a:pt x="275" y="159"/>
                </a:lnTo>
                <a:lnTo>
                  <a:pt x="275" y="155"/>
                </a:lnTo>
                <a:lnTo>
                  <a:pt x="275" y="148"/>
                </a:lnTo>
                <a:lnTo>
                  <a:pt x="275" y="147"/>
                </a:lnTo>
                <a:lnTo>
                  <a:pt x="275" y="146"/>
                </a:lnTo>
                <a:lnTo>
                  <a:pt x="275" y="142"/>
                </a:lnTo>
                <a:lnTo>
                  <a:pt x="278" y="142"/>
                </a:lnTo>
                <a:lnTo>
                  <a:pt x="278" y="163"/>
                </a:lnTo>
                <a:lnTo>
                  <a:pt x="277" y="163"/>
                </a:lnTo>
                <a:lnTo>
                  <a:pt x="277" y="164"/>
                </a:lnTo>
                <a:lnTo>
                  <a:pt x="277" y="184"/>
                </a:lnTo>
                <a:lnTo>
                  <a:pt x="295" y="184"/>
                </a:lnTo>
                <a:lnTo>
                  <a:pt x="295" y="166"/>
                </a:lnTo>
                <a:lnTo>
                  <a:pt x="295" y="163"/>
                </a:lnTo>
                <a:lnTo>
                  <a:pt x="296" y="163"/>
                </a:lnTo>
                <a:lnTo>
                  <a:pt x="297" y="163"/>
                </a:lnTo>
                <a:lnTo>
                  <a:pt x="299" y="163"/>
                </a:lnTo>
                <a:lnTo>
                  <a:pt x="301" y="163"/>
                </a:lnTo>
                <a:lnTo>
                  <a:pt x="302" y="163"/>
                </a:lnTo>
                <a:lnTo>
                  <a:pt x="302" y="184"/>
                </a:lnTo>
                <a:lnTo>
                  <a:pt x="304" y="184"/>
                </a:lnTo>
                <a:lnTo>
                  <a:pt x="304" y="175"/>
                </a:lnTo>
                <a:lnTo>
                  <a:pt x="304" y="165"/>
                </a:lnTo>
                <a:lnTo>
                  <a:pt x="304" y="163"/>
                </a:lnTo>
                <a:lnTo>
                  <a:pt x="303" y="163"/>
                </a:lnTo>
                <a:lnTo>
                  <a:pt x="302" y="149"/>
                </a:lnTo>
                <a:lnTo>
                  <a:pt x="297" y="149"/>
                </a:lnTo>
                <a:lnTo>
                  <a:pt x="297" y="142"/>
                </a:lnTo>
                <a:lnTo>
                  <a:pt x="291" y="142"/>
                </a:lnTo>
                <a:lnTo>
                  <a:pt x="285" y="142"/>
                </a:lnTo>
                <a:lnTo>
                  <a:pt x="285" y="138"/>
                </a:lnTo>
                <a:lnTo>
                  <a:pt x="285" y="132"/>
                </a:lnTo>
                <a:lnTo>
                  <a:pt x="285" y="122"/>
                </a:lnTo>
                <a:lnTo>
                  <a:pt x="275" y="122"/>
                </a:lnTo>
                <a:lnTo>
                  <a:pt x="275" y="118"/>
                </a:lnTo>
                <a:lnTo>
                  <a:pt x="275" y="116"/>
                </a:lnTo>
                <a:lnTo>
                  <a:pt x="275" y="112"/>
                </a:lnTo>
                <a:lnTo>
                  <a:pt x="274" y="112"/>
                </a:lnTo>
                <a:lnTo>
                  <a:pt x="271" y="112"/>
                </a:lnTo>
                <a:lnTo>
                  <a:pt x="266" y="112"/>
                </a:lnTo>
                <a:lnTo>
                  <a:pt x="266" y="106"/>
                </a:lnTo>
                <a:lnTo>
                  <a:pt x="266" y="101"/>
                </a:lnTo>
                <a:lnTo>
                  <a:pt x="267" y="101"/>
                </a:lnTo>
                <a:lnTo>
                  <a:pt x="267" y="81"/>
                </a:lnTo>
                <a:lnTo>
                  <a:pt x="268" y="81"/>
                </a:lnTo>
                <a:lnTo>
                  <a:pt x="270" y="81"/>
                </a:lnTo>
                <a:lnTo>
                  <a:pt x="271" y="81"/>
                </a:lnTo>
                <a:lnTo>
                  <a:pt x="274" y="81"/>
                </a:lnTo>
                <a:lnTo>
                  <a:pt x="277" y="81"/>
                </a:lnTo>
                <a:lnTo>
                  <a:pt x="279" y="81"/>
                </a:lnTo>
                <a:lnTo>
                  <a:pt x="279" y="80"/>
                </a:lnTo>
                <a:lnTo>
                  <a:pt x="278" y="60"/>
                </a:lnTo>
                <a:lnTo>
                  <a:pt x="273" y="62"/>
                </a:lnTo>
                <a:lnTo>
                  <a:pt x="273" y="60"/>
                </a:lnTo>
                <a:lnTo>
                  <a:pt x="273" y="59"/>
                </a:lnTo>
                <a:lnTo>
                  <a:pt x="273" y="58"/>
                </a:lnTo>
                <a:lnTo>
                  <a:pt x="273" y="51"/>
                </a:lnTo>
                <a:lnTo>
                  <a:pt x="261" y="51"/>
                </a:lnTo>
                <a:lnTo>
                  <a:pt x="261" y="54"/>
                </a:lnTo>
                <a:lnTo>
                  <a:pt x="262" y="58"/>
                </a:lnTo>
                <a:lnTo>
                  <a:pt x="262" y="59"/>
                </a:lnTo>
                <a:lnTo>
                  <a:pt x="262" y="62"/>
                </a:lnTo>
                <a:lnTo>
                  <a:pt x="261" y="62"/>
                </a:lnTo>
                <a:lnTo>
                  <a:pt x="260" y="62"/>
                </a:lnTo>
                <a:lnTo>
                  <a:pt x="257" y="62"/>
                </a:lnTo>
                <a:lnTo>
                  <a:pt x="257" y="74"/>
                </a:lnTo>
                <a:lnTo>
                  <a:pt x="253" y="74"/>
                </a:lnTo>
                <a:lnTo>
                  <a:pt x="255" y="81"/>
                </a:lnTo>
                <a:lnTo>
                  <a:pt x="252" y="81"/>
                </a:lnTo>
                <a:lnTo>
                  <a:pt x="248" y="81"/>
                </a:lnTo>
                <a:lnTo>
                  <a:pt x="245" y="81"/>
                </a:lnTo>
                <a:lnTo>
                  <a:pt x="245" y="82"/>
                </a:lnTo>
                <a:lnTo>
                  <a:pt x="245" y="87"/>
                </a:lnTo>
                <a:lnTo>
                  <a:pt x="250" y="87"/>
                </a:lnTo>
                <a:lnTo>
                  <a:pt x="250" y="99"/>
                </a:lnTo>
                <a:lnTo>
                  <a:pt x="243" y="99"/>
                </a:lnTo>
                <a:lnTo>
                  <a:pt x="243" y="93"/>
                </a:lnTo>
                <a:lnTo>
                  <a:pt x="242" y="93"/>
                </a:lnTo>
                <a:lnTo>
                  <a:pt x="233" y="93"/>
                </a:lnTo>
                <a:lnTo>
                  <a:pt x="233" y="91"/>
                </a:lnTo>
                <a:lnTo>
                  <a:pt x="233" y="84"/>
                </a:lnTo>
                <a:lnTo>
                  <a:pt x="233" y="82"/>
                </a:lnTo>
                <a:lnTo>
                  <a:pt x="234" y="82"/>
                </a:lnTo>
                <a:lnTo>
                  <a:pt x="236" y="82"/>
                </a:lnTo>
                <a:lnTo>
                  <a:pt x="239" y="82"/>
                </a:lnTo>
                <a:lnTo>
                  <a:pt x="238" y="81"/>
                </a:lnTo>
                <a:lnTo>
                  <a:pt x="236" y="63"/>
                </a:lnTo>
                <a:lnTo>
                  <a:pt x="236" y="62"/>
                </a:lnTo>
                <a:lnTo>
                  <a:pt x="232" y="62"/>
                </a:lnTo>
                <a:lnTo>
                  <a:pt x="232" y="68"/>
                </a:lnTo>
                <a:lnTo>
                  <a:pt x="228" y="68"/>
                </a:lnTo>
                <a:lnTo>
                  <a:pt x="222" y="68"/>
                </a:lnTo>
                <a:lnTo>
                  <a:pt x="222" y="66"/>
                </a:lnTo>
                <a:lnTo>
                  <a:pt x="222" y="60"/>
                </a:lnTo>
                <a:lnTo>
                  <a:pt x="221" y="59"/>
                </a:lnTo>
                <a:lnTo>
                  <a:pt x="221" y="54"/>
                </a:lnTo>
                <a:lnTo>
                  <a:pt x="221" y="53"/>
                </a:lnTo>
                <a:lnTo>
                  <a:pt x="223" y="53"/>
                </a:lnTo>
                <a:lnTo>
                  <a:pt x="227" y="53"/>
                </a:lnTo>
                <a:lnTo>
                  <a:pt x="228" y="53"/>
                </a:lnTo>
                <a:lnTo>
                  <a:pt x="230" y="53"/>
                </a:lnTo>
                <a:lnTo>
                  <a:pt x="231" y="53"/>
                </a:lnTo>
                <a:lnTo>
                  <a:pt x="233" y="53"/>
                </a:lnTo>
                <a:lnTo>
                  <a:pt x="234" y="53"/>
                </a:lnTo>
                <a:lnTo>
                  <a:pt x="236" y="53"/>
                </a:lnTo>
                <a:lnTo>
                  <a:pt x="238" y="53"/>
                </a:lnTo>
                <a:lnTo>
                  <a:pt x="240" y="53"/>
                </a:lnTo>
                <a:lnTo>
                  <a:pt x="241" y="53"/>
                </a:lnTo>
                <a:lnTo>
                  <a:pt x="242" y="53"/>
                </a:lnTo>
                <a:lnTo>
                  <a:pt x="243" y="53"/>
                </a:lnTo>
                <a:lnTo>
                  <a:pt x="243" y="55"/>
                </a:lnTo>
                <a:lnTo>
                  <a:pt x="243" y="56"/>
                </a:lnTo>
                <a:lnTo>
                  <a:pt x="252" y="56"/>
                </a:lnTo>
                <a:lnTo>
                  <a:pt x="251" y="42"/>
                </a:lnTo>
                <a:lnTo>
                  <a:pt x="235" y="42"/>
                </a:lnTo>
                <a:lnTo>
                  <a:pt x="231" y="42"/>
                </a:lnTo>
                <a:lnTo>
                  <a:pt x="230" y="28"/>
                </a:lnTo>
                <a:lnTo>
                  <a:pt x="228" y="22"/>
                </a:lnTo>
                <a:lnTo>
                  <a:pt x="236" y="22"/>
                </a:lnTo>
                <a:lnTo>
                  <a:pt x="242" y="21"/>
                </a:lnTo>
                <a:lnTo>
                  <a:pt x="249" y="9"/>
                </a:lnTo>
                <a:lnTo>
                  <a:pt x="248" y="0"/>
                </a:lnTo>
                <a:lnTo>
                  <a:pt x="250" y="0"/>
                </a:lnTo>
                <a:lnTo>
                  <a:pt x="261" y="0"/>
                </a:lnTo>
                <a:lnTo>
                  <a:pt x="269" y="0"/>
                </a:lnTo>
                <a:lnTo>
                  <a:pt x="269" y="1"/>
                </a:lnTo>
                <a:lnTo>
                  <a:pt x="269" y="3"/>
                </a:lnTo>
                <a:lnTo>
                  <a:pt x="269" y="4"/>
                </a:lnTo>
                <a:lnTo>
                  <a:pt x="269" y="6"/>
                </a:lnTo>
                <a:lnTo>
                  <a:pt x="269" y="8"/>
                </a:lnTo>
                <a:lnTo>
                  <a:pt x="269" y="10"/>
                </a:lnTo>
                <a:lnTo>
                  <a:pt x="269" y="12"/>
                </a:lnTo>
                <a:lnTo>
                  <a:pt x="269" y="14"/>
                </a:lnTo>
                <a:lnTo>
                  <a:pt x="269" y="15"/>
                </a:lnTo>
                <a:lnTo>
                  <a:pt x="269" y="16"/>
                </a:lnTo>
                <a:lnTo>
                  <a:pt x="270" y="20"/>
                </a:lnTo>
                <a:lnTo>
                  <a:pt x="270" y="22"/>
                </a:lnTo>
                <a:lnTo>
                  <a:pt x="279" y="22"/>
                </a:lnTo>
                <a:lnTo>
                  <a:pt x="291" y="22"/>
                </a:lnTo>
                <a:lnTo>
                  <a:pt x="291" y="24"/>
                </a:lnTo>
                <a:lnTo>
                  <a:pt x="292" y="35"/>
                </a:lnTo>
                <a:lnTo>
                  <a:pt x="292" y="41"/>
                </a:lnTo>
                <a:lnTo>
                  <a:pt x="297" y="41"/>
                </a:lnTo>
                <a:lnTo>
                  <a:pt x="302" y="41"/>
                </a:lnTo>
                <a:lnTo>
                  <a:pt x="307" y="40"/>
                </a:lnTo>
                <a:lnTo>
                  <a:pt x="312" y="40"/>
                </a:lnTo>
                <a:lnTo>
                  <a:pt x="313" y="40"/>
                </a:lnTo>
                <a:lnTo>
                  <a:pt x="316" y="40"/>
                </a:lnTo>
                <a:lnTo>
                  <a:pt x="317" y="40"/>
                </a:lnTo>
                <a:lnTo>
                  <a:pt x="326" y="40"/>
                </a:lnTo>
                <a:lnTo>
                  <a:pt x="334" y="40"/>
                </a:lnTo>
                <a:lnTo>
                  <a:pt x="336" y="40"/>
                </a:lnTo>
                <a:lnTo>
                  <a:pt x="336" y="32"/>
                </a:lnTo>
                <a:lnTo>
                  <a:pt x="339" y="32"/>
                </a:lnTo>
                <a:lnTo>
                  <a:pt x="340" y="32"/>
                </a:lnTo>
                <a:lnTo>
                  <a:pt x="344" y="32"/>
                </a:lnTo>
                <a:lnTo>
                  <a:pt x="344" y="31"/>
                </a:lnTo>
                <a:lnTo>
                  <a:pt x="345" y="31"/>
                </a:lnTo>
                <a:lnTo>
                  <a:pt x="344" y="30"/>
                </a:lnTo>
                <a:lnTo>
                  <a:pt x="344" y="29"/>
                </a:lnTo>
                <a:lnTo>
                  <a:pt x="344" y="28"/>
                </a:lnTo>
                <a:lnTo>
                  <a:pt x="343" y="28"/>
                </a:lnTo>
                <a:lnTo>
                  <a:pt x="343" y="26"/>
                </a:lnTo>
                <a:lnTo>
                  <a:pt x="336" y="26"/>
                </a:lnTo>
                <a:lnTo>
                  <a:pt x="336" y="16"/>
                </a:lnTo>
                <a:lnTo>
                  <a:pt x="335" y="15"/>
                </a:lnTo>
                <a:lnTo>
                  <a:pt x="333" y="14"/>
                </a:lnTo>
                <a:lnTo>
                  <a:pt x="329" y="13"/>
                </a:lnTo>
                <a:lnTo>
                  <a:pt x="328" y="13"/>
                </a:lnTo>
                <a:lnTo>
                  <a:pt x="325" y="12"/>
                </a:lnTo>
                <a:lnTo>
                  <a:pt x="322" y="12"/>
                </a:lnTo>
                <a:lnTo>
                  <a:pt x="320" y="10"/>
                </a:lnTo>
                <a:lnTo>
                  <a:pt x="316" y="18"/>
                </a:lnTo>
                <a:lnTo>
                  <a:pt x="316" y="10"/>
                </a:lnTo>
                <a:lnTo>
                  <a:pt x="310" y="10"/>
                </a:lnTo>
                <a:lnTo>
                  <a:pt x="307" y="10"/>
                </a:lnTo>
                <a:lnTo>
                  <a:pt x="302" y="10"/>
                </a:lnTo>
                <a:lnTo>
                  <a:pt x="300" y="10"/>
                </a:lnTo>
                <a:lnTo>
                  <a:pt x="294" y="10"/>
                </a:lnTo>
                <a:lnTo>
                  <a:pt x="292" y="10"/>
                </a:lnTo>
                <a:lnTo>
                  <a:pt x="291" y="10"/>
                </a:lnTo>
                <a:lnTo>
                  <a:pt x="290" y="10"/>
                </a:lnTo>
                <a:lnTo>
                  <a:pt x="290" y="0"/>
                </a:lnTo>
                <a:lnTo>
                  <a:pt x="291" y="0"/>
                </a:lnTo>
                <a:lnTo>
                  <a:pt x="311" y="0"/>
                </a:lnTo>
                <a:lnTo>
                  <a:pt x="319" y="0"/>
                </a:lnTo>
                <a:lnTo>
                  <a:pt x="319" y="1"/>
                </a:lnTo>
                <a:lnTo>
                  <a:pt x="319" y="4"/>
                </a:lnTo>
                <a:lnTo>
                  <a:pt x="325" y="4"/>
                </a:lnTo>
                <a:lnTo>
                  <a:pt x="330" y="4"/>
                </a:lnTo>
                <a:lnTo>
                  <a:pt x="331" y="6"/>
                </a:lnTo>
                <a:lnTo>
                  <a:pt x="339" y="6"/>
                </a:lnTo>
                <a:lnTo>
                  <a:pt x="342" y="6"/>
                </a:lnTo>
                <a:lnTo>
                  <a:pt x="345" y="6"/>
                </a:lnTo>
                <a:lnTo>
                  <a:pt x="347" y="6"/>
                </a:lnTo>
                <a:lnTo>
                  <a:pt x="347" y="0"/>
                </a:lnTo>
                <a:lnTo>
                  <a:pt x="352" y="0"/>
                </a:lnTo>
                <a:lnTo>
                  <a:pt x="356" y="0"/>
                </a:lnTo>
                <a:lnTo>
                  <a:pt x="371" y="0"/>
                </a:lnTo>
                <a:lnTo>
                  <a:pt x="379" y="0"/>
                </a:lnTo>
                <a:lnTo>
                  <a:pt x="380" y="0"/>
                </a:lnTo>
                <a:lnTo>
                  <a:pt x="381" y="0"/>
                </a:lnTo>
                <a:lnTo>
                  <a:pt x="382" y="0"/>
                </a:lnTo>
                <a:lnTo>
                  <a:pt x="383" y="0"/>
                </a:lnTo>
                <a:lnTo>
                  <a:pt x="398" y="0"/>
                </a:lnTo>
                <a:lnTo>
                  <a:pt x="399" y="12"/>
                </a:lnTo>
                <a:lnTo>
                  <a:pt x="412" y="12"/>
                </a:lnTo>
                <a:lnTo>
                  <a:pt x="415" y="42"/>
                </a:lnTo>
                <a:lnTo>
                  <a:pt x="416" y="62"/>
                </a:lnTo>
                <a:lnTo>
                  <a:pt x="429" y="62"/>
                </a:lnTo>
                <a:lnTo>
                  <a:pt x="430" y="80"/>
                </a:lnTo>
                <a:lnTo>
                  <a:pt x="396" y="80"/>
                </a:lnTo>
                <a:lnTo>
                  <a:pt x="395" y="80"/>
                </a:lnTo>
                <a:lnTo>
                  <a:pt x="390" y="80"/>
                </a:lnTo>
                <a:lnTo>
                  <a:pt x="385" y="80"/>
                </a:lnTo>
                <a:lnTo>
                  <a:pt x="381" y="80"/>
                </a:lnTo>
                <a:lnTo>
                  <a:pt x="377" y="89"/>
                </a:lnTo>
                <a:lnTo>
                  <a:pt x="373" y="88"/>
                </a:lnTo>
                <a:lnTo>
                  <a:pt x="373" y="89"/>
                </a:lnTo>
                <a:lnTo>
                  <a:pt x="371" y="89"/>
                </a:lnTo>
                <a:lnTo>
                  <a:pt x="371" y="92"/>
                </a:lnTo>
                <a:lnTo>
                  <a:pt x="370" y="92"/>
                </a:lnTo>
                <a:lnTo>
                  <a:pt x="369" y="92"/>
                </a:lnTo>
                <a:lnTo>
                  <a:pt x="368" y="93"/>
                </a:lnTo>
                <a:lnTo>
                  <a:pt x="369" y="97"/>
                </a:lnTo>
                <a:lnTo>
                  <a:pt x="370" y="99"/>
                </a:lnTo>
                <a:lnTo>
                  <a:pt x="369" y="99"/>
                </a:lnTo>
                <a:lnTo>
                  <a:pt x="363" y="98"/>
                </a:lnTo>
                <a:lnTo>
                  <a:pt x="356" y="98"/>
                </a:lnTo>
                <a:lnTo>
                  <a:pt x="356" y="96"/>
                </a:lnTo>
                <a:lnTo>
                  <a:pt x="356" y="92"/>
                </a:lnTo>
                <a:lnTo>
                  <a:pt x="356" y="89"/>
                </a:lnTo>
                <a:lnTo>
                  <a:pt x="356" y="88"/>
                </a:lnTo>
                <a:lnTo>
                  <a:pt x="359" y="88"/>
                </a:lnTo>
                <a:lnTo>
                  <a:pt x="364" y="88"/>
                </a:lnTo>
                <a:lnTo>
                  <a:pt x="365" y="88"/>
                </a:lnTo>
                <a:lnTo>
                  <a:pt x="364" y="87"/>
                </a:lnTo>
                <a:lnTo>
                  <a:pt x="364" y="84"/>
                </a:lnTo>
                <a:lnTo>
                  <a:pt x="363" y="83"/>
                </a:lnTo>
                <a:lnTo>
                  <a:pt x="362" y="80"/>
                </a:lnTo>
                <a:lnTo>
                  <a:pt x="359" y="80"/>
                </a:lnTo>
                <a:lnTo>
                  <a:pt x="348" y="80"/>
                </a:lnTo>
                <a:lnTo>
                  <a:pt x="347" y="80"/>
                </a:lnTo>
                <a:lnTo>
                  <a:pt x="347" y="79"/>
                </a:lnTo>
                <a:lnTo>
                  <a:pt x="347" y="74"/>
                </a:lnTo>
                <a:lnTo>
                  <a:pt x="343" y="74"/>
                </a:lnTo>
                <a:lnTo>
                  <a:pt x="343" y="78"/>
                </a:lnTo>
                <a:lnTo>
                  <a:pt x="343" y="80"/>
                </a:lnTo>
                <a:lnTo>
                  <a:pt x="342" y="80"/>
                </a:lnTo>
                <a:lnTo>
                  <a:pt x="339" y="80"/>
                </a:lnTo>
                <a:lnTo>
                  <a:pt x="335" y="80"/>
                </a:lnTo>
                <a:lnTo>
                  <a:pt x="334" y="80"/>
                </a:lnTo>
                <a:lnTo>
                  <a:pt x="333" y="80"/>
                </a:lnTo>
                <a:lnTo>
                  <a:pt x="333" y="81"/>
                </a:lnTo>
                <a:lnTo>
                  <a:pt x="333" y="92"/>
                </a:lnTo>
                <a:lnTo>
                  <a:pt x="333" y="100"/>
                </a:lnTo>
                <a:lnTo>
                  <a:pt x="333" y="101"/>
                </a:lnTo>
                <a:lnTo>
                  <a:pt x="356" y="101"/>
                </a:lnTo>
                <a:lnTo>
                  <a:pt x="356" y="108"/>
                </a:lnTo>
                <a:lnTo>
                  <a:pt x="373" y="108"/>
                </a:lnTo>
                <a:lnTo>
                  <a:pt x="374" y="108"/>
                </a:lnTo>
                <a:lnTo>
                  <a:pt x="376" y="110"/>
                </a:lnTo>
                <a:lnTo>
                  <a:pt x="376" y="112"/>
                </a:lnTo>
                <a:lnTo>
                  <a:pt x="371" y="112"/>
                </a:lnTo>
                <a:lnTo>
                  <a:pt x="370" y="112"/>
                </a:lnTo>
                <a:lnTo>
                  <a:pt x="370" y="115"/>
                </a:lnTo>
                <a:lnTo>
                  <a:pt x="376" y="115"/>
                </a:lnTo>
                <a:lnTo>
                  <a:pt x="377" y="115"/>
                </a:lnTo>
                <a:lnTo>
                  <a:pt x="378" y="117"/>
                </a:lnTo>
                <a:lnTo>
                  <a:pt x="378" y="118"/>
                </a:lnTo>
                <a:lnTo>
                  <a:pt x="368" y="118"/>
                </a:lnTo>
                <a:lnTo>
                  <a:pt x="364" y="118"/>
                </a:lnTo>
                <a:lnTo>
                  <a:pt x="364" y="120"/>
                </a:lnTo>
                <a:lnTo>
                  <a:pt x="364" y="122"/>
                </a:lnTo>
                <a:lnTo>
                  <a:pt x="372" y="122"/>
                </a:lnTo>
                <a:lnTo>
                  <a:pt x="372" y="127"/>
                </a:lnTo>
                <a:lnTo>
                  <a:pt x="380" y="127"/>
                </a:lnTo>
                <a:lnTo>
                  <a:pt x="381" y="127"/>
                </a:lnTo>
                <a:lnTo>
                  <a:pt x="382" y="127"/>
                </a:lnTo>
                <a:lnTo>
                  <a:pt x="382" y="129"/>
                </a:lnTo>
                <a:lnTo>
                  <a:pt x="374" y="129"/>
                </a:lnTo>
                <a:lnTo>
                  <a:pt x="374" y="132"/>
                </a:lnTo>
                <a:lnTo>
                  <a:pt x="383" y="132"/>
                </a:lnTo>
                <a:lnTo>
                  <a:pt x="385" y="132"/>
                </a:lnTo>
                <a:lnTo>
                  <a:pt x="385" y="133"/>
                </a:lnTo>
                <a:lnTo>
                  <a:pt x="385" y="134"/>
                </a:lnTo>
                <a:lnTo>
                  <a:pt x="386" y="134"/>
                </a:lnTo>
                <a:lnTo>
                  <a:pt x="386" y="135"/>
                </a:lnTo>
                <a:lnTo>
                  <a:pt x="386" y="137"/>
                </a:lnTo>
                <a:lnTo>
                  <a:pt x="387" y="137"/>
                </a:lnTo>
                <a:lnTo>
                  <a:pt x="387" y="138"/>
                </a:lnTo>
                <a:lnTo>
                  <a:pt x="386" y="138"/>
                </a:lnTo>
                <a:lnTo>
                  <a:pt x="356" y="138"/>
                </a:lnTo>
                <a:lnTo>
                  <a:pt x="356" y="140"/>
                </a:lnTo>
                <a:lnTo>
                  <a:pt x="377" y="140"/>
                </a:lnTo>
                <a:lnTo>
                  <a:pt x="387" y="140"/>
                </a:lnTo>
                <a:lnTo>
                  <a:pt x="388" y="140"/>
                </a:lnTo>
                <a:lnTo>
                  <a:pt x="389" y="142"/>
                </a:lnTo>
                <a:lnTo>
                  <a:pt x="388" y="142"/>
                </a:lnTo>
                <a:lnTo>
                  <a:pt x="385" y="142"/>
                </a:lnTo>
                <a:lnTo>
                  <a:pt x="383" y="142"/>
                </a:lnTo>
                <a:lnTo>
                  <a:pt x="378" y="142"/>
                </a:lnTo>
                <a:lnTo>
                  <a:pt x="373" y="142"/>
                </a:lnTo>
                <a:lnTo>
                  <a:pt x="372" y="142"/>
                </a:lnTo>
                <a:lnTo>
                  <a:pt x="366" y="142"/>
                </a:lnTo>
                <a:lnTo>
                  <a:pt x="363" y="142"/>
                </a:lnTo>
                <a:lnTo>
                  <a:pt x="362" y="142"/>
                </a:lnTo>
                <a:lnTo>
                  <a:pt x="362" y="162"/>
                </a:lnTo>
                <a:lnTo>
                  <a:pt x="362" y="163"/>
                </a:lnTo>
                <a:lnTo>
                  <a:pt x="362" y="164"/>
                </a:lnTo>
                <a:lnTo>
                  <a:pt x="363" y="164"/>
                </a:lnTo>
                <a:lnTo>
                  <a:pt x="364" y="164"/>
                </a:lnTo>
                <a:lnTo>
                  <a:pt x="365" y="164"/>
                </a:lnTo>
                <a:lnTo>
                  <a:pt x="368" y="164"/>
                </a:lnTo>
                <a:lnTo>
                  <a:pt x="368" y="163"/>
                </a:lnTo>
                <a:lnTo>
                  <a:pt x="368" y="152"/>
                </a:lnTo>
                <a:lnTo>
                  <a:pt x="372" y="152"/>
                </a:lnTo>
                <a:lnTo>
                  <a:pt x="372" y="163"/>
                </a:lnTo>
                <a:lnTo>
                  <a:pt x="372" y="164"/>
                </a:lnTo>
                <a:lnTo>
                  <a:pt x="373" y="164"/>
                </a:lnTo>
                <a:lnTo>
                  <a:pt x="376" y="164"/>
                </a:lnTo>
                <a:lnTo>
                  <a:pt x="377" y="164"/>
                </a:lnTo>
                <a:lnTo>
                  <a:pt x="377" y="184"/>
                </a:lnTo>
                <a:lnTo>
                  <a:pt x="382" y="184"/>
                </a:lnTo>
                <a:lnTo>
                  <a:pt x="382" y="182"/>
                </a:lnTo>
                <a:lnTo>
                  <a:pt x="382" y="174"/>
                </a:lnTo>
                <a:lnTo>
                  <a:pt x="382" y="165"/>
                </a:lnTo>
                <a:lnTo>
                  <a:pt x="382" y="164"/>
                </a:lnTo>
                <a:lnTo>
                  <a:pt x="385" y="164"/>
                </a:lnTo>
                <a:lnTo>
                  <a:pt x="387" y="164"/>
                </a:lnTo>
                <a:lnTo>
                  <a:pt x="391" y="164"/>
                </a:lnTo>
                <a:lnTo>
                  <a:pt x="391" y="159"/>
                </a:lnTo>
                <a:lnTo>
                  <a:pt x="393" y="159"/>
                </a:lnTo>
                <a:lnTo>
                  <a:pt x="394" y="159"/>
                </a:lnTo>
                <a:lnTo>
                  <a:pt x="395" y="159"/>
                </a:lnTo>
                <a:lnTo>
                  <a:pt x="396" y="159"/>
                </a:lnTo>
                <a:lnTo>
                  <a:pt x="396" y="160"/>
                </a:lnTo>
                <a:lnTo>
                  <a:pt x="396" y="162"/>
                </a:lnTo>
                <a:lnTo>
                  <a:pt x="396" y="163"/>
                </a:lnTo>
                <a:lnTo>
                  <a:pt x="395" y="163"/>
                </a:lnTo>
                <a:lnTo>
                  <a:pt x="395" y="164"/>
                </a:lnTo>
                <a:lnTo>
                  <a:pt x="394" y="164"/>
                </a:lnTo>
                <a:lnTo>
                  <a:pt x="393" y="164"/>
                </a:lnTo>
                <a:lnTo>
                  <a:pt x="393" y="182"/>
                </a:lnTo>
                <a:lnTo>
                  <a:pt x="393" y="184"/>
                </a:lnTo>
                <a:lnTo>
                  <a:pt x="397" y="184"/>
                </a:lnTo>
                <a:lnTo>
                  <a:pt x="398" y="184"/>
                </a:lnTo>
                <a:lnTo>
                  <a:pt x="398" y="187"/>
                </a:lnTo>
                <a:lnTo>
                  <a:pt x="398" y="188"/>
                </a:lnTo>
                <a:lnTo>
                  <a:pt x="398" y="189"/>
                </a:lnTo>
                <a:lnTo>
                  <a:pt x="398" y="191"/>
                </a:lnTo>
                <a:lnTo>
                  <a:pt x="398" y="196"/>
                </a:lnTo>
                <a:lnTo>
                  <a:pt x="398" y="199"/>
                </a:lnTo>
                <a:lnTo>
                  <a:pt x="398" y="200"/>
                </a:lnTo>
                <a:lnTo>
                  <a:pt x="398" y="204"/>
                </a:lnTo>
                <a:lnTo>
                  <a:pt x="398" y="205"/>
                </a:lnTo>
                <a:lnTo>
                  <a:pt x="399" y="205"/>
                </a:lnTo>
                <a:lnTo>
                  <a:pt x="403" y="205"/>
                </a:lnTo>
                <a:lnTo>
                  <a:pt x="404" y="205"/>
                </a:lnTo>
                <a:lnTo>
                  <a:pt x="405" y="205"/>
                </a:lnTo>
                <a:lnTo>
                  <a:pt x="408" y="205"/>
                </a:lnTo>
                <a:lnTo>
                  <a:pt x="409" y="205"/>
                </a:lnTo>
                <a:lnTo>
                  <a:pt x="412" y="205"/>
                </a:lnTo>
                <a:lnTo>
                  <a:pt x="414" y="205"/>
                </a:lnTo>
                <a:lnTo>
                  <a:pt x="416" y="205"/>
                </a:lnTo>
                <a:lnTo>
                  <a:pt x="417" y="205"/>
                </a:lnTo>
                <a:lnTo>
                  <a:pt x="419" y="205"/>
                </a:lnTo>
                <a:lnTo>
                  <a:pt x="419" y="207"/>
                </a:lnTo>
                <a:lnTo>
                  <a:pt x="421" y="207"/>
                </a:lnTo>
                <a:lnTo>
                  <a:pt x="423" y="207"/>
                </a:lnTo>
                <a:lnTo>
                  <a:pt x="424" y="207"/>
                </a:lnTo>
                <a:lnTo>
                  <a:pt x="426" y="207"/>
                </a:lnTo>
                <a:lnTo>
                  <a:pt x="428" y="207"/>
                </a:lnTo>
                <a:lnTo>
                  <a:pt x="430" y="207"/>
                </a:lnTo>
                <a:lnTo>
                  <a:pt x="431" y="207"/>
                </a:lnTo>
                <a:lnTo>
                  <a:pt x="433" y="207"/>
                </a:lnTo>
                <a:lnTo>
                  <a:pt x="433" y="205"/>
                </a:lnTo>
                <a:lnTo>
                  <a:pt x="434" y="205"/>
                </a:lnTo>
                <a:lnTo>
                  <a:pt x="435" y="205"/>
                </a:lnTo>
                <a:lnTo>
                  <a:pt x="438" y="205"/>
                </a:lnTo>
                <a:lnTo>
                  <a:pt x="439" y="205"/>
                </a:lnTo>
                <a:lnTo>
                  <a:pt x="439" y="209"/>
                </a:lnTo>
                <a:lnTo>
                  <a:pt x="422" y="209"/>
                </a:lnTo>
                <a:lnTo>
                  <a:pt x="419" y="209"/>
                </a:lnTo>
                <a:lnTo>
                  <a:pt x="419" y="213"/>
                </a:lnTo>
                <a:lnTo>
                  <a:pt x="419" y="221"/>
                </a:lnTo>
                <a:lnTo>
                  <a:pt x="419" y="241"/>
                </a:lnTo>
                <a:lnTo>
                  <a:pt x="421" y="241"/>
                </a:lnTo>
                <a:lnTo>
                  <a:pt x="423" y="241"/>
                </a:lnTo>
                <a:lnTo>
                  <a:pt x="426" y="241"/>
                </a:lnTo>
                <a:lnTo>
                  <a:pt x="429" y="241"/>
                </a:lnTo>
                <a:lnTo>
                  <a:pt x="429" y="243"/>
                </a:lnTo>
                <a:lnTo>
                  <a:pt x="429" y="246"/>
                </a:lnTo>
                <a:lnTo>
                  <a:pt x="434" y="246"/>
                </a:lnTo>
                <a:lnTo>
                  <a:pt x="439" y="246"/>
                </a:lnTo>
                <a:lnTo>
                  <a:pt x="439" y="247"/>
                </a:lnTo>
                <a:lnTo>
                  <a:pt x="440" y="247"/>
                </a:lnTo>
                <a:lnTo>
                  <a:pt x="459" y="247"/>
                </a:lnTo>
                <a:lnTo>
                  <a:pt x="459" y="251"/>
                </a:lnTo>
                <a:lnTo>
                  <a:pt x="459" y="257"/>
                </a:lnTo>
                <a:lnTo>
                  <a:pt x="440" y="257"/>
                </a:lnTo>
                <a:lnTo>
                  <a:pt x="439" y="257"/>
                </a:lnTo>
                <a:lnTo>
                  <a:pt x="439" y="258"/>
                </a:lnTo>
                <a:lnTo>
                  <a:pt x="439" y="260"/>
                </a:lnTo>
                <a:lnTo>
                  <a:pt x="439" y="261"/>
                </a:lnTo>
                <a:lnTo>
                  <a:pt x="439" y="264"/>
                </a:lnTo>
                <a:lnTo>
                  <a:pt x="440" y="264"/>
                </a:lnTo>
                <a:lnTo>
                  <a:pt x="443" y="264"/>
                </a:lnTo>
                <a:lnTo>
                  <a:pt x="454" y="264"/>
                </a:lnTo>
                <a:lnTo>
                  <a:pt x="459" y="265"/>
                </a:lnTo>
                <a:lnTo>
                  <a:pt x="459" y="267"/>
                </a:lnTo>
                <a:lnTo>
                  <a:pt x="459" y="275"/>
                </a:lnTo>
                <a:lnTo>
                  <a:pt x="440" y="275"/>
                </a:lnTo>
                <a:lnTo>
                  <a:pt x="439" y="275"/>
                </a:lnTo>
                <a:lnTo>
                  <a:pt x="439" y="276"/>
                </a:lnTo>
                <a:lnTo>
                  <a:pt x="439" y="279"/>
                </a:lnTo>
                <a:lnTo>
                  <a:pt x="439" y="280"/>
                </a:lnTo>
                <a:lnTo>
                  <a:pt x="438" y="280"/>
                </a:lnTo>
                <a:lnTo>
                  <a:pt x="431" y="280"/>
                </a:lnTo>
                <a:lnTo>
                  <a:pt x="430" y="280"/>
                </a:lnTo>
                <a:lnTo>
                  <a:pt x="430" y="279"/>
                </a:lnTo>
                <a:lnTo>
                  <a:pt x="428" y="279"/>
                </a:lnTo>
                <a:lnTo>
                  <a:pt x="425" y="277"/>
                </a:lnTo>
                <a:lnTo>
                  <a:pt x="424" y="277"/>
                </a:lnTo>
                <a:lnTo>
                  <a:pt x="423" y="277"/>
                </a:lnTo>
                <a:lnTo>
                  <a:pt x="422" y="276"/>
                </a:lnTo>
                <a:lnTo>
                  <a:pt x="422" y="274"/>
                </a:lnTo>
                <a:lnTo>
                  <a:pt x="416" y="274"/>
                </a:lnTo>
                <a:lnTo>
                  <a:pt x="415" y="274"/>
                </a:lnTo>
                <a:lnTo>
                  <a:pt x="415" y="271"/>
                </a:lnTo>
                <a:lnTo>
                  <a:pt x="414" y="271"/>
                </a:lnTo>
                <a:lnTo>
                  <a:pt x="411" y="271"/>
                </a:lnTo>
                <a:lnTo>
                  <a:pt x="403" y="271"/>
                </a:lnTo>
                <a:lnTo>
                  <a:pt x="399" y="271"/>
                </a:lnTo>
                <a:lnTo>
                  <a:pt x="394" y="271"/>
                </a:lnTo>
                <a:lnTo>
                  <a:pt x="387" y="271"/>
                </a:lnTo>
                <a:lnTo>
                  <a:pt x="381" y="271"/>
                </a:lnTo>
                <a:lnTo>
                  <a:pt x="379" y="271"/>
                </a:lnTo>
                <a:lnTo>
                  <a:pt x="373" y="271"/>
                </a:lnTo>
                <a:lnTo>
                  <a:pt x="368" y="271"/>
                </a:lnTo>
                <a:lnTo>
                  <a:pt x="365" y="271"/>
                </a:lnTo>
                <a:lnTo>
                  <a:pt x="364" y="269"/>
                </a:lnTo>
                <a:lnTo>
                  <a:pt x="359" y="274"/>
                </a:lnTo>
                <a:lnTo>
                  <a:pt x="355" y="277"/>
                </a:lnTo>
                <a:lnTo>
                  <a:pt x="359" y="280"/>
                </a:lnTo>
                <a:lnTo>
                  <a:pt x="362" y="282"/>
                </a:lnTo>
                <a:lnTo>
                  <a:pt x="365" y="282"/>
                </a:lnTo>
                <a:lnTo>
                  <a:pt x="369" y="282"/>
                </a:lnTo>
                <a:lnTo>
                  <a:pt x="374" y="282"/>
                </a:lnTo>
                <a:lnTo>
                  <a:pt x="374" y="284"/>
                </a:lnTo>
                <a:lnTo>
                  <a:pt x="376" y="284"/>
                </a:lnTo>
                <a:lnTo>
                  <a:pt x="377" y="284"/>
                </a:lnTo>
                <a:lnTo>
                  <a:pt x="378" y="284"/>
                </a:lnTo>
                <a:lnTo>
                  <a:pt x="380" y="284"/>
                </a:lnTo>
                <a:lnTo>
                  <a:pt x="380" y="288"/>
                </a:lnTo>
                <a:lnTo>
                  <a:pt x="385" y="288"/>
                </a:lnTo>
                <a:lnTo>
                  <a:pt x="388" y="288"/>
                </a:lnTo>
                <a:lnTo>
                  <a:pt x="394" y="288"/>
                </a:lnTo>
                <a:lnTo>
                  <a:pt x="396" y="288"/>
                </a:lnTo>
                <a:lnTo>
                  <a:pt x="398" y="288"/>
                </a:lnTo>
                <a:lnTo>
                  <a:pt x="402" y="288"/>
                </a:lnTo>
                <a:lnTo>
                  <a:pt x="408" y="288"/>
                </a:lnTo>
                <a:lnTo>
                  <a:pt x="411" y="288"/>
                </a:lnTo>
                <a:lnTo>
                  <a:pt x="415" y="288"/>
                </a:lnTo>
                <a:lnTo>
                  <a:pt x="419" y="288"/>
                </a:lnTo>
                <a:lnTo>
                  <a:pt x="419" y="290"/>
                </a:lnTo>
                <a:lnTo>
                  <a:pt x="419" y="292"/>
                </a:lnTo>
                <a:lnTo>
                  <a:pt x="419" y="294"/>
                </a:lnTo>
                <a:lnTo>
                  <a:pt x="419" y="299"/>
                </a:lnTo>
                <a:lnTo>
                  <a:pt x="419" y="305"/>
                </a:lnTo>
                <a:lnTo>
                  <a:pt x="419" y="308"/>
                </a:lnTo>
                <a:lnTo>
                  <a:pt x="413" y="308"/>
                </a:lnTo>
                <a:lnTo>
                  <a:pt x="411" y="308"/>
                </a:lnTo>
                <a:lnTo>
                  <a:pt x="408" y="308"/>
                </a:lnTo>
                <a:lnTo>
                  <a:pt x="404" y="308"/>
                </a:lnTo>
                <a:lnTo>
                  <a:pt x="403" y="308"/>
                </a:lnTo>
                <a:lnTo>
                  <a:pt x="403" y="309"/>
                </a:lnTo>
                <a:lnTo>
                  <a:pt x="403" y="311"/>
                </a:lnTo>
                <a:lnTo>
                  <a:pt x="403" y="313"/>
                </a:lnTo>
                <a:lnTo>
                  <a:pt x="403" y="315"/>
                </a:lnTo>
                <a:lnTo>
                  <a:pt x="403" y="317"/>
                </a:lnTo>
                <a:lnTo>
                  <a:pt x="403" y="321"/>
                </a:lnTo>
                <a:lnTo>
                  <a:pt x="403" y="322"/>
                </a:lnTo>
                <a:lnTo>
                  <a:pt x="403" y="329"/>
                </a:lnTo>
                <a:lnTo>
                  <a:pt x="404" y="329"/>
                </a:lnTo>
                <a:lnTo>
                  <a:pt x="405" y="329"/>
                </a:lnTo>
                <a:lnTo>
                  <a:pt x="406" y="329"/>
                </a:lnTo>
                <a:lnTo>
                  <a:pt x="407" y="329"/>
                </a:lnTo>
                <a:lnTo>
                  <a:pt x="408" y="329"/>
                </a:lnTo>
                <a:lnTo>
                  <a:pt x="412" y="329"/>
                </a:lnTo>
                <a:lnTo>
                  <a:pt x="413" y="329"/>
                </a:lnTo>
                <a:lnTo>
                  <a:pt x="413" y="332"/>
                </a:lnTo>
                <a:lnTo>
                  <a:pt x="413" y="333"/>
                </a:lnTo>
                <a:lnTo>
                  <a:pt x="415" y="333"/>
                </a:lnTo>
                <a:lnTo>
                  <a:pt x="416" y="333"/>
                </a:lnTo>
                <a:lnTo>
                  <a:pt x="416" y="330"/>
                </a:lnTo>
                <a:lnTo>
                  <a:pt x="416" y="329"/>
                </a:lnTo>
                <a:lnTo>
                  <a:pt x="417" y="329"/>
                </a:lnTo>
                <a:lnTo>
                  <a:pt x="419" y="329"/>
                </a:lnTo>
                <a:lnTo>
                  <a:pt x="420" y="329"/>
                </a:lnTo>
                <a:lnTo>
                  <a:pt x="421" y="329"/>
                </a:lnTo>
                <a:lnTo>
                  <a:pt x="423" y="329"/>
                </a:lnTo>
                <a:lnTo>
                  <a:pt x="423" y="330"/>
                </a:lnTo>
                <a:lnTo>
                  <a:pt x="423" y="338"/>
                </a:lnTo>
                <a:lnTo>
                  <a:pt x="423" y="350"/>
                </a:lnTo>
                <a:lnTo>
                  <a:pt x="421" y="350"/>
                </a:lnTo>
                <a:lnTo>
                  <a:pt x="419" y="350"/>
                </a:lnTo>
                <a:lnTo>
                  <a:pt x="419" y="353"/>
                </a:lnTo>
                <a:lnTo>
                  <a:pt x="419" y="355"/>
                </a:lnTo>
                <a:lnTo>
                  <a:pt x="438" y="355"/>
                </a:lnTo>
                <a:lnTo>
                  <a:pt x="439" y="355"/>
                </a:lnTo>
                <a:lnTo>
                  <a:pt x="439" y="356"/>
                </a:lnTo>
                <a:lnTo>
                  <a:pt x="439" y="357"/>
                </a:lnTo>
                <a:lnTo>
                  <a:pt x="439" y="358"/>
                </a:lnTo>
                <a:lnTo>
                  <a:pt x="439" y="360"/>
                </a:lnTo>
                <a:lnTo>
                  <a:pt x="439" y="363"/>
                </a:lnTo>
                <a:lnTo>
                  <a:pt x="439" y="364"/>
                </a:lnTo>
                <a:lnTo>
                  <a:pt x="439" y="365"/>
                </a:lnTo>
                <a:lnTo>
                  <a:pt x="439" y="367"/>
                </a:lnTo>
                <a:lnTo>
                  <a:pt x="439" y="368"/>
                </a:lnTo>
                <a:lnTo>
                  <a:pt x="439" y="369"/>
                </a:lnTo>
                <a:lnTo>
                  <a:pt x="439" y="371"/>
                </a:lnTo>
                <a:lnTo>
                  <a:pt x="439" y="372"/>
                </a:lnTo>
                <a:lnTo>
                  <a:pt x="439" y="373"/>
                </a:lnTo>
                <a:lnTo>
                  <a:pt x="439" y="378"/>
                </a:lnTo>
                <a:lnTo>
                  <a:pt x="439" y="380"/>
                </a:lnTo>
                <a:lnTo>
                  <a:pt x="439" y="381"/>
                </a:lnTo>
                <a:lnTo>
                  <a:pt x="439" y="382"/>
                </a:lnTo>
                <a:lnTo>
                  <a:pt x="439" y="384"/>
                </a:lnTo>
                <a:lnTo>
                  <a:pt x="439" y="385"/>
                </a:lnTo>
                <a:lnTo>
                  <a:pt x="438" y="385"/>
                </a:lnTo>
                <a:lnTo>
                  <a:pt x="437" y="386"/>
                </a:lnTo>
                <a:lnTo>
                  <a:pt x="432" y="386"/>
                </a:lnTo>
                <a:lnTo>
                  <a:pt x="419" y="386"/>
                </a:lnTo>
                <a:lnTo>
                  <a:pt x="419" y="383"/>
                </a:lnTo>
                <a:lnTo>
                  <a:pt x="419" y="381"/>
                </a:lnTo>
                <a:lnTo>
                  <a:pt x="419" y="378"/>
                </a:lnTo>
                <a:lnTo>
                  <a:pt x="419" y="375"/>
                </a:lnTo>
                <a:lnTo>
                  <a:pt x="419" y="374"/>
                </a:lnTo>
                <a:lnTo>
                  <a:pt x="419" y="371"/>
                </a:lnTo>
                <a:lnTo>
                  <a:pt x="416" y="371"/>
                </a:lnTo>
                <a:lnTo>
                  <a:pt x="414" y="371"/>
                </a:lnTo>
                <a:lnTo>
                  <a:pt x="413" y="371"/>
                </a:lnTo>
                <a:lnTo>
                  <a:pt x="412" y="371"/>
                </a:lnTo>
                <a:lnTo>
                  <a:pt x="411" y="371"/>
                </a:lnTo>
                <a:lnTo>
                  <a:pt x="405" y="371"/>
                </a:lnTo>
                <a:lnTo>
                  <a:pt x="403" y="371"/>
                </a:lnTo>
                <a:lnTo>
                  <a:pt x="398" y="371"/>
                </a:lnTo>
                <a:lnTo>
                  <a:pt x="398" y="373"/>
                </a:lnTo>
                <a:lnTo>
                  <a:pt x="398" y="376"/>
                </a:lnTo>
                <a:lnTo>
                  <a:pt x="398" y="378"/>
                </a:lnTo>
                <a:lnTo>
                  <a:pt x="398" y="381"/>
                </a:lnTo>
                <a:lnTo>
                  <a:pt x="378" y="381"/>
                </a:lnTo>
                <a:lnTo>
                  <a:pt x="357" y="381"/>
                </a:lnTo>
                <a:lnTo>
                  <a:pt x="357" y="382"/>
                </a:lnTo>
                <a:lnTo>
                  <a:pt x="357" y="383"/>
                </a:lnTo>
                <a:lnTo>
                  <a:pt x="357" y="384"/>
                </a:lnTo>
                <a:lnTo>
                  <a:pt x="357" y="388"/>
                </a:lnTo>
                <a:lnTo>
                  <a:pt x="357" y="390"/>
                </a:lnTo>
                <a:lnTo>
                  <a:pt x="357" y="391"/>
                </a:lnTo>
                <a:lnTo>
                  <a:pt x="359" y="391"/>
                </a:lnTo>
                <a:lnTo>
                  <a:pt x="373" y="391"/>
                </a:lnTo>
                <a:lnTo>
                  <a:pt x="373" y="401"/>
                </a:lnTo>
                <a:lnTo>
                  <a:pt x="368" y="401"/>
                </a:lnTo>
                <a:lnTo>
                  <a:pt x="368" y="397"/>
                </a:lnTo>
                <a:lnTo>
                  <a:pt x="357" y="397"/>
                </a:lnTo>
                <a:lnTo>
                  <a:pt x="357" y="398"/>
                </a:lnTo>
                <a:lnTo>
                  <a:pt x="357" y="399"/>
                </a:lnTo>
                <a:lnTo>
                  <a:pt x="357" y="400"/>
                </a:lnTo>
                <a:lnTo>
                  <a:pt x="357" y="407"/>
                </a:lnTo>
                <a:lnTo>
                  <a:pt x="360" y="407"/>
                </a:lnTo>
                <a:lnTo>
                  <a:pt x="368" y="407"/>
                </a:lnTo>
                <a:lnTo>
                  <a:pt x="368" y="411"/>
                </a:lnTo>
                <a:lnTo>
                  <a:pt x="373" y="411"/>
                </a:lnTo>
                <a:lnTo>
                  <a:pt x="374" y="411"/>
                </a:lnTo>
                <a:lnTo>
                  <a:pt x="377" y="411"/>
                </a:lnTo>
                <a:lnTo>
                  <a:pt x="378" y="411"/>
                </a:lnTo>
                <a:lnTo>
                  <a:pt x="378" y="393"/>
                </a:lnTo>
                <a:lnTo>
                  <a:pt x="378" y="391"/>
                </a:lnTo>
                <a:lnTo>
                  <a:pt x="389" y="391"/>
                </a:lnTo>
                <a:lnTo>
                  <a:pt x="391" y="391"/>
                </a:lnTo>
                <a:lnTo>
                  <a:pt x="397" y="391"/>
                </a:lnTo>
                <a:lnTo>
                  <a:pt x="406" y="391"/>
                </a:lnTo>
                <a:lnTo>
                  <a:pt x="408" y="391"/>
                </a:lnTo>
                <a:lnTo>
                  <a:pt x="417" y="391"/>
                </a:lnTo>
                <a:lnTo>
                  <a:pt x="429" y="391"/>
                </a:lnTo>
                <a:lnTo>
                  <a:pt x="429" y="399"/>
                </a:lnTo>
                <a:lnTo>
                  <a:pt x="439" y="399"/>
                </a:lnTo>
                <a:lnTo>
                  <a:pt x="439" y="400"/>
                </a:lnTo>
                <a:lnTo>
                  <a:pt x="430" y="400"/>
                </a:lnTo>
                <a:lnTo>
                  <a:pt x="430" y="411"/>
                </a:lnTo>
                <a:lnTo>
                  <a:pt x="420" y="411"/>
                </a:lnTo>
                <a:lnTo>
                  <a:pt x="420" y="402"/>
                </a:lnTo>
                <a:lnTo>
                  <a:pt x="420" y="399"/>
                </a:lnTo>
                <a:lnTo>
                  <a:pt x="417" y="399"/>
                </a:lnTo>
                <a:lnTo>
                  <a:pt x="417" y="402"/>
                </a:lnTo>
                <a:lnTo>
                  <a:pt x="419" y="402"/>
                </a:lnTo>
                <a:lnTo>
                  <a:pt x="419" y="411"/>
                </a:lnTo>
                <a:lnTo>
                  <a:pt x="419" y="408"/>
                </a:lnTo>
                <a:lnTo>
                  <a:pt x="419" y="406"/>
                </a:lnTo>
                <a:lnTo>
                  <a:pt x="419" y="405"/>
                </a:lnTo>
                <a:lnTo>
                  <a:pt x="419" y="402"/>
                </a:lnTo>
                <a:lnTo>
                  <a:pt x="417" y="402"/>
                </a:lnTo>
                <a:lnTo>
                  <a:pt x="415" y="402"/>
                </a:lnTo>
                <a:lnTo>
                  <a:pt x="415" y="406"/>
                </a:lnTo>
                <a:lnTo>
                  <a:pt x="417" y="406"/>
                </a:lnTo>
                <a:lnTo>
                  <a:pt x="417" y="408"/>
                </a:lnTo>
                <a:lnTo>
                  <a:pt x="417" y="411"/>
                </a:lnTo>
                <a:lnTo>
                  <a:pt x="412" y="411"/>
                </a:lnTo>
                <a:lnTo>
                  <a:pt x="408" y="411"/>
                </a:lnTo>
                <a:lnTo>
                  <a:pt x="407" y="411"/>
                </a:lnTo>
                <a:lnTo>
                  <a:pt x="391" y="411"/>
                </a:lnTo>
                <a:lnTo>
                  <a:pt x="382" y="411"/>
                </a:lnTo>
                <a:lnTo>
                  <a:pt x="382" y="433"/>
                </a:lnTo>
                <a:lnTo>
                  <a:pt x="378" y="433"/>
                </a:lnTo>
                <a:lnTo>
                  <a:pt x="378" y="438"/>
                </a:lnTo>
                <a:lnTo>
                  <a:pt x="378" y="447"/>
                </a:lnTo>
                <a:lnTo>
                  <a:pt x="378" y="451"/>
                </a:lnTo>
                <a:lnTo>
                  <a:pt x="378" y="453"/>
                </a:lnTo>
                <a:lnTo>
                  <a:pt x="382" y="455"/>
                </a:lnTo>
                <a:lnTo>
                  <a:pt x="385" y="455"/>
                </a:lnTo>
                <a:lnTo>
                  <a:pt x="386" y="455"/>
                </a:lnTo>
                <a:lnTo>
                  <a:pt x="388" y="455"/>
                </a:lnTo>
                <a:lnTo>
                  <a:pt x="390" y="455"/>
                </a:lnTo>
                <a:lnTo>
                  <a:pt x="395" y="455"/>
                </a:lnTo>
                <a:lnTo>
                  <a:pt x="397" y="455"/>
                </a:lnTo>
                <a:lnTo>
                  <a:pt x="398" y="455"/>
                </a:lnTo>
                <a:lnTo>
                  <a:pt x="399" y="455"/>
                </a:lnTo>
                <a:lnTo>
                  <a:pt x="400" y="455"/>
                </a:lnTo>
                <a:lnTo>
                  <a:pt x="402" y="455"/>
                </a:lnTo>
                <a:lnTo>
                  <a:pt x="403" y="455"/>
                </a:lnTo>
                <a:lnTo>
                  <a:pt x="403" y="460"/>
                </a:lnTo>
                <a:lnTo>
                  <a:pt x="404" y="460"/>
                </a:lnTo>
                <a:lnTo>
                  <a:pt x="406" y="460"/>
                </a:lnTo>
                <a:lnTo>
                  <a:pt x="407" y="460"/>
                </a:lnTo>
                <a:lnTo>
                  <a:pt x="407" y="461"/>
                </a:lnTo>
                <a:lnTo>
                  <a:pt x="407" y="464"/>
                </a:lnTo>
                <a:lnTo>
                  <a:pt x="407" y="465"/>
                </a:lnTo>
                <a:lnTo>
                  <a:pt x="413" y="465"/>
                </a:lnTo>
                <a:lnTo>
                  <a:pt x="413" y="459"/>
                </a:lnTo>
                <a:lnTo>
                  <a:pt x="413" y="456"/>
                </a:lnTo>
                <a:lnTo>
                  <a:pt x="413" y="455"/>
                </a:lnTo>
                <a:lnTo>
                  <a:pt x="412" y="455"/>
                </a:lnTo>
                <a:lnTo>
                  <a:pt x="411" y="455"/>
                </a:lnTo>
                <a:lnTo>
                  <a:pt x="411" y="452"/>
                </a:lnTo>
                <a:lnTo>
                  <a:pt x="420" y="452"/>
                </a:lnTo>
                <a:lnTo>
                  <a:pt x="420" y="455"/>
                </a:lnTo>
                <a:lnTo>
                  <a:pt x="420" y="456"/>
                </a:lnTo>
                <a:lnTo>
                  <a:pt x="421" y="456"/>
                </a:lnTo>
                <a:lnTo>
                  <a:pt x="422" y="456"/>
                </a:lnTo>
                <a:lnTo>
                  <a:pt x="423" y="456"/>
                </a:lnTo>
                <a:lnTo>
                  <a:pt x="425" y="456"/>
                </a:lnTo>
                <a:lnTo>
                  <a:pt x="428" y="456"/>
                </a:lnTo>
                <a:lnTo>
                  <a:pt x="429" y="456"/>
                </a:lnTo>
                <a:lnTo>
                  <a:pt x="431" y="456"/>
                </a:lnTo>
                <a:lnTo>
                  <a:pt x="432" y="456"/>
                </a:lnTo>
                <a:lnTo>
                  <a:pt x="433" y="456"/>
                </a:lnTo>
                <a:lnTo>
                  <a:pt x="433" y="455"/>
                </a:lnTo>
                <a:lnTo>
                  <a:pt x="433" y="445"/>
                </a:lnTo>
                <a:lnTo>
                  <a:pt x="435" y="445"/>
                </a:lnTo>
                <a:lnTo>
                  <a:pt x="438" y="445"/>
                </a:lnTo>
                <a:lnTo>
                  <a:pt x="438" y="443"/>
                </a:lnTo>
                <a:lnTo>
                  <a:pt x="437" y="443"/>
                </a:lnTo>
                <a:lnTo>
                  <a:pt x="433" y="443"/>
                </a:lnTo>
                <a:lnTo>
                  <a:pt x="432" y="443"/>
                </a:lnTo>
                <a:lnTo>
                  <a:pt x="428" y="443"/>
                </a:lnTo>
                <a:lnTo>
                  <a:pt x="428" y="445"/>
                </a:lnTo>
                <a:lnTo>
                  <a:pt x="426" y="445"/>
                </a:lnTo>
                <a:lnTo>
                  <a:pt x="425" y="445"/>
                </a:lnTo>
                <a:lnTo>
                  <a:pt x="424" y="445"/>
                </a:lnTo>
                <a:lnTo>
                  <a:pt x="423" y="445"/>
                </a:lnTo>
                <a:lnTo>
                  <a:pt x="422" y="445"/>
                </a:lnTo>
                <a:lnTo>
                  <a:pt x="423" y="443"/>
                </a:lnTo>
                <a:lnTo>
                  <a:pt x="423" y="442"/>
                </a:lnTo>
                <a:lnTo>
                  <a:pt x="423" y="435"/>
                </a:lnTo>
                <a:lnTo>
                  <a:pt x="423" y="434"/>
                </a:lnTo>
                <a:lnTo>
                  <a:pt x="428" y="435"/>
                </a:lnTo>
                <a:lnTo>
                  <a:pt x="428" y="432"/>
                </a:lnTo>
                <a:lnTo>
                  <a:pt x="428" y="431"/>
                </a:lnTo>
                <a:lnTo>
                  <a:pt x="428" y="430"/>
                </a:lnTo>
                <a:lnTo>
                  <a:pt x="428" y="428"/>
                </a:lnTo>
                <a:lnTo>
                  <a:pt x="429" y="428"/>
                </a:lnTo>
                <a:lnTo>
                  <a:pt x="430" y="428"/>
                </a:lnTo>
                <a:lnTo>
                  <a:pt x="430" y="430"/>
                </a:lnTo>
                <a:lnTo>
                  <a:pt x="431" y="430"/>
                </a:lnTo>
                <a:lnTo>
                  <a:pt x="431" y="428"/>
                </a:lnTo>
                <a:lnTo>
                  <a:pt x="432" y="428"/>
                </a:lnTo>
                <a:lnTo>
                  <a:pt x="435" y="430"/>
                </a:lnTo>
                <a:lnTo>
                  <a:pt x="437" y="430"/>
                </a:lnTo>
                <a:lnTo>
                  <a:pt x="439" y="430"/>
                </a:lnTo>
                <a:lnTo>
                  <a:pt x="439" y="427"/>
                </a:lnTo>
                <a:lnTo>
                  <a:pt x="439" y="424"/>
                </a:lnTo>
                <a:lnTo>
                  <a:pt x="439" y="423"/>
                </a:lnTo>
                <a:lnTo>
                  <a:pt x="439" y="420"/>
                </a:lnTo>
                <a:lnTo>
                  <a:pt x="439" y="418"/>
                </a:lnTo>
                <a:lnTo>
                  <a:pt x="439" y="417"/>
                </a:lnTo>
                <a:lnTo>
                  <a:pt x="439" y="416"/>
                </a:lnTo>
                <a:lnTo>
                  <a:pt x="439" y="413"/>
                </a:lnTo>
                <a:lnTo>
                  <a:pt x="439" y="411"/>
                </a:lnTo>
                <a:lnTo>
                  <a:pt x="437" y="411"/>
                </a:lnTo>
                <a:lnTo>
                  <a:pt x="434" y="411"/>
                </a:lnTo>
                <a:lnTo>
                  <a:pt x="432" y="411"/>
                </a:lnTo>
                <a:lnTo>
                  <a:pt x="432" y="408"/>
                </a:lnTo>
                <a:lnTo>
                  <a:pt x="434" y="408"/>
                </a:lnTo>
                <a:lnTo>
                  <a:pt x="434" y="405"/>
                </a:lnTo>
                <a:lnTo>
                  <a:pt x="434" y="403"/>
                </a:lnTo>
                <a:lnTo>
                  <a:pt x="438" y="403"/>
                </a:lnTo>
                <a:lnTo>
                  <a:pt x="439" y="403"/>
                </a:lnTo>
                <a:lnTo>
                  <a:pt x="439" y="402"/>
                </a:lnTo>
                <a:lnTo>
                  <a:pt x="439" y="401"/>
                </a:lnTo>
                <a:lnTo>
                  <a:pt x="440" y="401"/>
                </a:lnTo>
                <a:lnTo>
                  <a:pt x="450" y="401"/>
                </a:lnTo>
                <a:lnTo>
                  <a:pt x="450" y="407"/>
                </a:lnTo>
                <a:lnTo>
                  <a:pt x="458" y="407"/>
                </a:lnTo>
                <a:lnTo>
                  <a:pt x="458" y="411"/>
                </a:lnTo>
                <a:lnTo>
                  <a:pt x="459" y="411"/>
                </a:lnTo>
                <a:lnTo>
                  <a:pt x="459" y="417"/>
                </a:lnTo>
                <a:lnTo>
                  <a:pt x="459" y="434"/>
                </a:lnTo>
                <a:lnTo>
                  <a:pt x="480" y="434"/>
                </a:lnTo>
                <a:lnTo>
                  <a:pt x="480" y="413"/>
                </a:lnTo>
                <a:lnTo>
                  <a:pt x="493" y="413"/>
                </a:lnTo>
                <a:lnTo>
                  <a:pt x="498" y="413"/>
                </a:lnTo>
                <a:lnTo>
                  <a:pt x="503" y="413"/>
                </a:lnTo>
                <a:lnTo>
                  <a:pt x="512" y="413"/>
                </a:lnTo>
                <a:lnTo>
                  <a:pt x="520" y="413"/>
                </a:lnTo>
                <a:lnTo>
                  <a:pt x="527" y="413"/>
                </a:lnTo>
                <a:lnTo>
                  <a:pt x="538" y="413"/>
                </a:lnTo>
                <a:lnTo>
                  <a:pt x="561" y="413"/>
                </a:lnTo>
                <a:lnTo>
                  <a:pt x="584" y="413"/>
                </a:lnTo>
                <a:lnTo>
                  <a:pt x="603" y="413"/>
                </a:lnTo>
                <a:lnTo>
                  <a:pt x="602" y="434"/>
                </a:lnTo>
                <a:lnTo>
                  <a:pt x="602" y="448"/>
                </a:lnTo>
                <a:lnTo>
                  <a:pt x="602" y="449"/>
                </a:lnTo>
                <a:lnTo>
                  <a:pt x="601" y="449"/>
                </a:lnTo>
                <a:lnTo>
                  <a:pt x="598" y="449"/>
                </a:lnTo>
                <a:lnTo>
                  <a:pt x="593" y="449"/>
                </a:lnTo>
                <a:lnTo>
                  <a:pt x="592" y="449"/>
                </a:lnTo>
                <a:lnTo>
                  <a:pt x="590" y="449"/>
                </a:lnTo>
                <a:lnTo>
                  <a:pt x="589" y="449"/>
                </a:lnTo>
                <a:lnTo>
                  <a:pt x="588" y="449"/>
                </a:lnTo>
                <a:lnTo>
                  <a:pt x="587" y="450"/>
                </a:lnTo>
                <a:lnTo>
                  <a:pt x="586" y="450"/>
                </a:lnTo>
                <a:lnTo>
                  <a:pt x="585" y="451"/>
                </a:lnTo>
                <a:lnTo>
                  <a:pt x="584" y="452"/>
                </a:lnTo>
                <a:lnTo>
                  <a:pt x="581" y="453"/>
                </a:lnTo>
                <a:lnTo>
                  <a:pt x="581" y="455"/>
                </a:lnTo>
                <a:lnTo>
                  <a:pt x="580" y="455"/>
                </a:lnTo>
                <a:lnTo>
                  <a:pt x="579" y="456"/>
                </a:lnTo>
                <a:lnTo>
                  <a:pt x="578" y="456"/>
                </a:lnTo>
                <a:lnTo>
                  <a:pt x="577" y="457"/>
                </a:lnTo>
                <a:lnTo>
                  <a:pt x="576" y="457"/>
                </a:lnTo>
                <a:lnTo>
                  <a:pt x="573" y="457"/>
                </a:lnTo>
                <a:lnTo>
                  <a:pt x="564" y="457"/>
                </a:lnTo>
                <a:lnTo>
                  <a:pt x="562" y="457"/>
                </a:lnTo>
                <a:lnTo>
                  <a:pt x="561" y="457"/>
                </a:lnTo>
                <a:lnTo>
                  <a:pt x="560" y="457"/>
                </a:lnTo>
                <a:lnTo>
                  <a:pt x="558" y="457"/>
                </a:lnTo>
                <a:lnTo>
                  <a:pt x="547" y="457"/>
                </a:lnTo>
                <a:lnTo>
                  <a:pt x="546" y="457"/>
                </a:lnTo>
                <a:lnTo>
                  <a:pt x="545" y="457"/>
                </a:lnTo>
                <a:lnTo>
                  <a:pt x="545" y="456"/>
                </a:lnTo>
                <a:lnTo>
                  <a:pt x="544" y="456"/>
                </a:lnTo>
                <a:lnTo>
                  <a:pt x="542" y="455"/>
                </a:lnTo>
                <a:lnTo>
                  <a:pt x="541" y="455"/>
                </a:lnTo>
                <a:lnTo>
                  <a:pt x="540" y="455"/>
                </a:lnTo>
                <a:lnTo>
                  <a:pt x="537" y="455"/>
                </a:lnTo>
                <a:lnTo>
                  <a:pt x="527" y="455"/>
                </a:lnTo>
                <a:lnTo>
                  <a:pt x="524" y="455"/>
                </a:lnTo>
                <a:lnTo>
                  <a:pt x="523" y="455"/>
                </a:lnTo>
                <a:lnTo>
                  <a:pt x="520" y="455"/>
                </a:lnTo>
                <a:lnTo>
                  <a:pt x="518" y="455"/>
                </a:lnTo>
                <a:lnTo>
                  <a:pt x="517" y="455"/>
                </a:lnTo>
                <a:lnTo>
                  <a:pt x="516" y="455"/>
                </a:lnTo>
                <a:lnTo>
                  <a:pt x="512" y="455"/>
                </a:lnTo>
                <a:lnTo>
                  <a:pt x="508" y="455"/>
                </a:lnTo>
                <a:lnTo>
                  <a:pt x="503" y="455"/>
                </a:lnTo>
                <a:lnTo>
                  <a:pt x="501" y="455"/>
                </a:lnTo>
                <a:lnTo>
                  <a:pt x="499" y="455"/>
                </a:lnTo>
                <a:lnTo>
                  <a:pt x="499" y="456"/>
                </a:lnTo>
                <a:lnTo>
                  <a:pt x="499" y="466"/>
                </a:lnTo>
                <a:lnTo>
                  <a:pt x="486" y="467"/>
                </a:lnTo>
                <a:lnTo>
                  <a:pt x="486" y="464"/>
                </a:lnTo>
                <a:lnTo>
                  <a:pt x="486" y="456"/>
                </a:lnTo>
                <a:lnTo>
                  <a:pt x="485" y="456"/>
                </a:lnTo>
                <a:lnTo>
                  <a:pt x="484" y="456"/>
                </a:lnTo>
                <a:lnTo>
                  <a:pt x="483" y="456"/>
                </a:lnTo>
                <a:lnTo>
                  <a:pt x="483" y="453"/>
                </a:lnTo>
                <a:lnTo>
                  <a:pt x="483" y="450"/>
                </a:lnTo>
                <a:lnTo>
                  <a:pt x="490" y="449"/>
                </a:lnTo>
                <a:lnTo>
                  <a:pt x="489" y="448"/>
                </a:lnTo>
                <a:lnTo>
                  <a:pt x="488" y="445"/>
                </a:lnTo>
                <a:lnTo>
                  <a:pt x="480" y="445"/>
                </a:lnTo>
                <a:lnTo>
                  <a:pt x="480" y="455"/>
                </a:lnTo>
                <a:lnTo>
                  <a:pt x="480" y="456"/>
                </a:lnTo>
                <a:lnTo>
                  <a:pt x="480" y="457"/>
                </a:lnTo>
                <a:lnTo>
                  <a:pt x="480" y="458"/>
                </a:lnTo>
                <a:lnTo>
                  <a:pt x="480" y="459"/>
                </a:lnTo>
                <a:lnTo>
                  <a:pt x="483" y="459"/>
                </a:lnTo>
                <a:lnTo>
                  <a:pt x="483" y="464"/>
                </a:lnTo>
                <a:lnTo>
                  <a:pt x="480" y="464"/>
                </a:lnTo>
                <a:lnTo>
                  <a:pt x="480" y="460"/>
                </a:lnTo>
                <a:lnTo>
                  <a:pt x="478" y="460"/>
                </a:lnTo>
                <a:lnTo>
                  <a:pt x="476" y="460"/>
                </a:lnTo>
                <a:lnTo>
                  <a:pt x="475" y="460"/>
                </a:lnTo>
                <a:lnTo>
                  <a:pt x="475" y="466"/>
                </a:lnTo>
                <a:lnTo>
                  <a:pt x="478" y="466"/>
                </a:lnTo>
                <a:lnTo>
                  <a:pt x="480" y="466"/>
                </a:lnTo>
                <a:lnTo>
                  <a:pt x="480" y="468"/>
                </a:lnTo>
                <a:lnTo>
                  <a:pt x="480" y="469"/>
                </a:lnTo>
                <a:lnTo>
                  <a:pt x="480" y="470"/>
                </a:lnTo>
                <a:lnTo>
                  <a:pt x="478" y="470"/>
                </a:lnTo>
                <a:lnTo>
                  <a:pt x="475" y="470"/>
                </a:lnTo>
                <a:lnTo>
                  <a:pt x="475" y="472"/>
                </a:lnTo>
                <a:lnTo>
                  <a:pt x="478" y="472"/>
                </a:lnTo>
                <a:lnTo>
                  <a:pt x="480" y="472"/>
                </a:lnTo>
                <a:lnTo>
                  <a:pt x="480" y="473"/>
                </a:lnTo>
                <a:lnTo>
                  <a:pt x="480" y="475"/>
                </a:lnTo>
                <a:lnTo>
                  <a:pt x="480" y="478"/>
                </a:lnTo>
                <a:lnTo>
                  <a:pt x="478" y="478"/>
                </a:lnTo>
                <a:lnTo>
                  <a:pt x="454" y="478"/>
                </a:lnTo>
                <a:lnTo>
                  <a:pt x="454" y="481"/>
                </a:lnTo>
                <a:lnTo>
                  <a:pt x="454" y="484"/>
                </a:lnTo>
                <a:lnTo>
                  <a:pt x="478" y="484"/>
                </a:lnTo>
                <a:lnTo>
                  <a:pt x="480" y="484"/>
                </a:lnTo>
                <a:lnTo>
                  <a:pt x="480" y="485"/>
                </a:lnTo>
                <a:lnTo>
                  <a:pt x="480" y="486"/>
                </a:lnTo>
                <a:lnTo>
                  <a:pt x="478" y="489"/>
                </a:lnTo>
                <a:lnTo>
                  <a:pt x="478" y="490"/>
                </a:lnTo>
                <a:lnTo>
                  <a:pt x="484" y="490"/>
                </a:lnTo>
                <a:lnTo>
                  <a:pt x="484" y="491"/>
                </a:lnTo>
                <a:lnTo>
                  <a:pt x="484" y="492"/>
                </a:lnTo>
                <a:lnTo>
                  <a:pt x="484" y="494"/>
                </a:lnTo>
                <a:lnTo>
                  <a:pt x="482" y="494"/>
                </a:lnTo>
                <a:lnTo>
                  <a:pt x="478" y="494"/>
                </a:lnTo>
                <a:lnTo>
                  <a:pt x="478" y="495"/>
                </a:lnTo>
                <a:lnTo>
                  <a:pt x="478" y="497"/>
                </a:lnTo>
                <a:lnTo>
                  <a:pt x="478" y="498"/>
                </a:lnTo>
                <a:lnTo>
                  <a:pt x="478" y="499"/>
                </a:lnTo>
                <a:lnTo>
                  <a:pt x="478" y="500"/>
                </a:lnTo>
                <a:lnTo>
                  <a:pt x="478" y="501"/>
                </a:lnTo>
                <a:lnTo>
                  <a:pt x="478" y="518"/>
                </a:lnTo>
                <a:close/>
                <a:moveTo>
                  <a:pt x="253" y="473"/>
                </a:moveTo>
                <a:lnTo>
                  <a:pt x="253" y="472"/>
                </a:lnTo>
                <a:lnTo>
                  <a:pt x="251" y="472"/>
                </a:lnTo>
                <a:lnTo>
                  <a:pt x="250" y="472"/>
                </a:lnTo>
                <a:lnTo>
                  <a:pt x="248" y="472"/>
                </a:lnTo>
                <a:lnTo>
                  <a:pt x="247" y="472"/>
                </a:lnTo>
                <a:lnTo>
                  <a:pt x="245" y="473"/>
                </a:lnTo>
                <a:lnTo>
                  <a:pt x="243" y="473"/>
                </a:lnTo>
                <a:lnTo>
                  <a:pt x="243" y="476"/>
                </a:lnTo>
                <a:lnTo>
                  <a:pt x="243" y="477"/>
                </a:lnTo>
                <a:lnTo>
                  <a:pt x="241" y="477"/>
                </a:lnTo>
                <a:lnTo>
                  <a:pt x="242" y="482"/>
                </a:lnTo>
                <a:lnTo>
                  <a:pt x="244" y="488"/>
                </a:lnTo>
                <a:lnTo>
                  <a:pt x="253" y="488"/>
                </a:lnTo>
                <a:lnTo>
                  <a:pt x="253" y="486"/>
                </a:lnTo>
                <a:lnTo>
                  <a:pt x="253" y="485"/>
                </a:lnTo>
                <a:lnTo>
                  <a:pt x="253" y="483"/>
                </a:lnTo>
                <a:lnTo>
                  <a:pt x="249" y="483"/>
                </a:lnTo>
                <a:lnTo>
                  <a:pt x="249" y="481"/>
                </a:lnTo>
                <a:lnTo>
                  <a:pt x="249" y="477"/>
                </a:lnTo>
                <a:lnTo>
                  <a:pt x="253" y="477"/>
                </a:lnTo>
                <a:lnTo>
                  <a:pt x="253" y="474"/>
                </a:lnTo>
                <a:lnTo>
                  <a:pt x="253" y="473"/>
                </a:lnTo>
                <a:close/>
                <a:moveTo>
                  <a:pt x="448" y="512"/>
                </a:moveTo>
                <a:lnTo>
                  <a:pt x="448" y="514"/>
                </a:lnTo>
                <a:lnTo>
                  <a:pt x="449" y="514"/>
                </a:lnTo>
                <a:lnTo>
                  <a:pt x="449" y="515"/>
                </a:lnTo>
                <a:lnTo>
                  <a:pt x="449" y="518"/>
                </a:lnTo>
                <a:lnTo>
                  <a:pt x="448" y="518"/>
                </a:lnTo>
                <a:lnTo>
                  <a:pt x="448" y="519"/>
                </a:lnTo>
                <a:lnTo>
                  <a:pt x="448" y="528"/>
                </a:lnTo>
                <a:lnTo>
                  <a:pt x="438" y="528"/>
                </a:lnTo>
                <a:lnTo>
                  <a:pt x="437" y="528"/>
                </a:lnTo>
                <a:lnTo>
                  <a:pt x="437" y="531"/>
                </a:lnTo>
                <a:lnTo>
                  <a:pt x="437" y="532"/>
                </a:lnTo>
                <a:lnTo>
                  <a:pt x="437" y="533"/>
                </a:lnTo>
                <a:lnTo>
                  <a:pt x="437" y="534"/>
                </a:lnTo>
                <a:lnTo>
                  <a:pt x="438" y="534"/>
                </a:lnTo>
                <a:lnTo>
                  <a:pt x="441" y="534"/>
                </a:lnTo>
                <a:lnTo>
                  <a:pt x="441" y="539"/>
                </a:lnTo>
                <a:lnTo>
                  <a:pt x="447" y="539"/>
                </a:lnTo>
                <a:lnTo>
                  <a:pt x="447" y="535"/>
                </a:lnTo>
                <a:lnTo>
                  <a:pt x="449" y="535"/>
                </a:lnTo>
                <a:lnTo>
                  <a:pt x="449" y="539"/>
                </a:lnTo>
                <a:lnTo>
                  <a:pt x="450" y="539"/>
                </a:lnTo>
                <a:lnTo>
                  <a:pt x="451" y="539"/>
                </a:lnTo>
                <a:lnTo>
                  <a:pt x="452" y="539"/>
                </a:lnTo>
                <a:lnTo>
                  <a:pt x="455" y="539"/>
                </a:lnTo>
                <a:lnTo>
                  <a:pt x="464" y="539"/>
                </a:lnTo>
                <a:lnTo>
                  <a:pt x="468" y="539"/>
                </a:lnTo>
                <a:lnTo>
                  <a:pt x="468" y="532"/>
                </a:lnTo>
                <a:lnTo>
                  <a:pt x="468" y="528"/>
                </a:lnTo>
                <a:lnTo>
                  <a:pt x="466" y="528"/>
                </a:lnTo>
                <a:lnTo>
                  <a:pt x="462" y="528"/>
                </a:lnTo>
                <a:lnTo>
                  <a:pt x="462" y="533"/>
                </a:lnTo>
                <a:lnTo>
                  <a:pt x="463" y="533"/>
                </a:lnTo>
                <a:lnTo>
                  <a:pt x="463" y="537"/>
                </a:lnTo>
                <a:lnTo>
                  <a:pt x="462" y="537"/>
                </a:lnTo>
                <a:lnTo>
                  <a:pt x="460" y="537"/>
                </a:lnTo>
                <a:lnTo>
                  <a:pt x="460" y="534"/>
                </a:lnTo>
                <a:lnTo>
                  <a:pt x="458" y="534"/>
                </a:lnTo>
                <a:lnTo>
                  <a:pt x="458" y="537"/>
                </a:lnTo>
                <a:lnTo>
                  <a:pt x="458" y="534"/>
                </a:lnTo>
                <a:lnTo>
                  <a:pt x="451" y="534"/>
                </a:lnTo>
                <a:lnTo>
                  <a:pt x="451" y="528"/>
                </a:lnTo>
                <a:lnTo>
                  <a:pt x="458" y="528"/>
                </a:lnTo>
                <a:lnTo>
                  <a:pt x="458" y="527"/>
                </a:lnTo>
                <a:lnTo>
                  <a:pt x="458" y="519"/>
                </a:lnTo>
                <a:lnTo>
                  <a:pt x="458" y="518"/>
                </a:lnTo>
                <a:lnTo>
                  <a:pt x="458" y="514"/>
                </a:lnTo>
                <a:lnTo>
                  <a:pt x="458" y="508"/>
                </a:lnTo>
                <a:lnTo>
                  <a:pt x="457" y="508"/>
                </a:lnTo>
                <a:lnTo>
                  <a:pt x="456" y="508"/>
                </a:lnTo>
                <a:lnTo>
                  <a:pt x="454" y="508"/>
                </a:lnTo>
                <a:lnTo>
                  <a:pt x="452" y="508"/>
                </a:lnTo>
                <a:lnTo>
                  <a:pt x="449" y="508"/>
                </a:lnTo>
                <a:lnTo>
                  <a:pt x="448" y="508"/>
                </a:lnTo>
                <a:lnTo>
                  <a:pt x="448" y="512"/>
                </a:lnTo>
                <a:close/>
                <a:moveTo>
                  <a:pt x="253" y="512"/>
                </a:moveTo>
                <a:lnTo>
                  <a:pt x="253" y="509"/>
                </a:lnTo>
                <a:lnTo>
                  <a:pt x="245" y="509"/>
                </a:lnTo>
                <a:lnTo>
                  <a:pt x="244" y="509"/>
                </a:lnTo>
                <a:lnTo>
                  <a:pt x="241" y="509"/>
                </a:lnTo>
                <a:lnTo>
                  <a:pt x="240" y="509"/>
                </a:lnTo>
                <a:lnTo>
                  <a:pt x="240" y="506"/>
                </a:lnTo>
                <a:lnTo>
                  <a:pt x="241" y="506"/>
                </a:lnTo>
                <a:lnTo>
                  <a:pt x="245" y="506"/>
                </a:lnTo>
                <a:lnTo>
                  <a:pt x="247" y="506"/>
                </a:lnTo>
                <a:lnTo>
                  <a:pt x="253" y="506"/>
                </a:lnTo>
                <a:lnTo>
                  <a:pt x="253" y="505"/>
                </a:lnTo>
                <a:lnTo>
                  <a:pt x="253" y="503"/>
                </a:lnTo>
                <a:lnTo>
                  <a:pt x="253" y="502"/>
                </a:lnTo>
                <a:lnTo>
                  <a:pt x="244" y="502"/>
                </a:lnTo>
                <a:lnTo>
                  <a:pt x="241" y="502"/>
                </a:lnTo>
                <a:lnTo>
                  <a:pt x="238" y="502"/>
                </a:lnTo>
                <a:lnTo>
                  <a:pt x="233" y="499"/>
                </a:lnTo>
                <a:lnTo>
                  <a:pt x="233" y="509"/>
                </a:lnTo>
                <a:lnTo>
                  <a:pt x="233" y="510"/>
                </a:lnTo>
                <a:lnTo>
                  <a:pt x="233" y="511"/>
                </a:lnTo>
                <a:lnTo>
                  <a:pt x="233" y="514"/>
                </a:lnTo>
                <a:lnTo>
                  <a:pt x="233" y="518"/>
                </a:lnTo>
                <a:lnTo>
                  <a:pt x="233" y="519"/>
                </a:lnTo>
                <a:lnTo>
                  <a:pt x="233" y="520"/>
                </a:lnTo>
                <a:lnTo>
                  <a:pt x="233" y="522"/>
                </a:lnTo>
                <a:lnTo>
                  <a:pt x="234" y="522"/>
                </a:lnTo>
                <a:lnTo>
                  <a:pt x="235" y="522"/>
                </a:lnTo>
                <a:lnTo>
                  <a:pt x="235" y="525"/>
                </a:lnTo>
                <a:lnTo>
                  <a:pt x="236" y="525"/>
                </a:lnTo>
                <a:lnTo>
                  <a:pt x="238" y="525"/>
                </a:lnTo>
                <a:lnTo>
                  <a:pt x="239" y="525"/>
                </a:lnTo>
                <a:lnTo>
                  <a:pt x="239" y="526"/>
                </a:lnTo>
                <a:lnTo>
                  <a:pt x="240" y="527"/>
                </a:lnTo>
                <a:lnTo>
                  <a:pt x="240" y="528"/>
                </a:lnTo>
                <a:lnTo>
                  <a:pt x="240" y="530"/>
                </a:lnTo>
                <a:lnTo>
                  <a:pt x="240" y="531"/>
                </a:lnTo>
                <a:lnTo>
                  <a:pt x="239" y="533"/>
                </a:lnTo>
                <a:lnTo>
                  <a:pt x="236" y="532"/>
                </a:lnTo>
                <a:lnTo>
                  <a:pt x="236" y="533"/>
                </a:lnTo>
                <a:lnTo>
                  <a:pt x="233" y="533"/>
                </a:lnTo>
                <a:lnTo>
                  <a:pt x="233" y="534"/>
                </a:lnTo>
                <a:lnTo>
                  <a:pt x="233" y="536"/>
                </a:lnTo>
                <a:lnTo>
                  <a:pt x="233" y="537"/>
                </a:lnTo>
                <a:lnTo>
                  <a:pt x="234" y="539"/>
                </a:lnTo>
                <a:lnTo>
                  <a:pt x="235" y="539"/>
                </a:lnTo>
                <a:lnTo>
                  <a:pt x="235" y="537"/>
                </a:lnTo>
                <a:lnTo>
                  <a:pt x="236" y="536"/>
                </a:lnTo>
                <a:lnTo>
                  <a:pt x="238" y="536"/>
                </a:lnTo>
                <a:lnTo>
                  <a:pt x="238" y="535"/>
                </a:lnTo>
                <a:lnTo>
                  <a:pt x="240" y="536"/>
                </a:lnTo>
                <a:lnTo>
                  <a:pt x="239" y="539"/>
                </a:lnTo>
                <a:lnTo>
                  <a:pt x="239" y="540"/>
                </a:lnTo>
                <a:lnTo>
                  <a:pt x="239" y="541"/>
                </a:lnTo>
                <a:lnTo>
                  <a:pt x="238" y="540"/>
                </a:lnTo>
                <a:lnTo>
                  <a:pt x="236" y="541"/>
                </a:lnTo>
                <a:lnTo>
                  <a:pt x="236" y="542"/>
                </a:lnTo>
                <a:lnTo>
                  <a:pt x="238" y="543"/>
                </a:lnTo>
                <a:lnTo>
                  <a:pt x="239" y="542"/>
                </a:lnTo>
                <a:lnTo>
                  <a:pt x="239" y="541"/>
                </a:lnTo>
                <a:lnTo>
                  <a:pt x="241" y="541"/>
                </a:lnTo>
                <a:lnTo>
                  <a:pt x="245" y="543"/>
                </a:lnTo>
                <a:lnTo>
                  <a:pt x="248" y="543"/>
                </a:lnTo>
                <a:lnTo>
                  <a:pt x="250" y="544"/>
                </a:lnTo>
                <a:lnTo>
                  <a:pt x="251" y="544"/>
                </a:lnTo>
                <a:lnTo>
                  <a:pt x="251" y="547"/>
                </a:lnTo>
                <a:lnTo>
                  <a:pt x="251" y="548"/>
                </a:lnTo>
                <a:lnTo>
                  <a:pt x="250" y="549"/>
                </a:lnTo>
                <a:lnTo>
                  <a:pt x="250" y="550"/>
                </a:lnTo>
                <a:lnTo>
                  <a:pt x="250" y="551"/>
                </a:lnTo>
                <a:lnTo>
                  <a:pt x="249" y="551"/>
                </a:lnTo>
                <a:lnTo>
                  <a:pt x="244" y="557"/>
                </a:lnTo>
                <a:lnTo>
                  <a:pt x="244" y="556"/>
                </a:lnTo>
                <a:lnTo>
                  <a:pt x="243" y="556"/>
                </a:lnTo>
                <a:lnTo>
                  <a:pt x="242" y="556"/>
                </a:lnTo>
                <a:lnTo>
                  <a:pt x="241" y="557"/>
                </a:lnTo>
                <a:lnTo>
                  <a:pt x="242" y="558"/>
                </a:lnTo>
                <a:lnTo>
                  <a:pt x="243" y="559"/>
                </a:lnTo>
                <a:lnTo>
                  <a:pt x="244" y="559"/>
                </a:lnTo>
                <a:lnTo>
                  <a:pt x="244" y="560"/>
                </a:lnTo>
                <a:lnTo>
                  <a:pt x="247" y="558"/>
                </a:lnTo>
                <a:lnTo>
                  <a:pt x="247" y="559"/>
                </a:lnTo>
                <a:lnTo>
                  <a:pt x="245" y="560"/>
                </a:lnTo>
                <a:lnTo>
                  <a:pt x="249" y="562"/>
                </a:lnTo>
                <a:lnTo>
                  <a:pt x="249" y="564"/>
                </a:lnTo>
                <a:lnTo>
                  <a:pt x="250" y="564"/>
                </a:lnTo>
                <a:lnTo>
                  <a:pt x="249" y="566"/>
                </a:lnTo>
                <a:lnTo>
                  <a:pt x="248" y="566"/>
                </a:lnTo>
                <a:lnTo>
                  <a:pt x="250" y="567"/>
                </a:lnTo>
                <a:lnTo>
                  <a:pt x="251" y="566"/>
                </a:lnTo>
                <a:lnTo>
                  <a:pt x="253" y="566"/>
                </a:lnTo>
                <a:lnTo>
                  <a:pt x="253" y="562"/>
                </a:lnTo>
                <a:lnTo>
                  <a:pt x="253" y="560"/>
                </a:lnTo>
                <a:lnTo>
                  <a:pt x="264" y="560"/>
                </a:lnTo>
                <a:lnTo>
                  <a:pt x="264" y="568"/>
                </a:lnTo>
                <a:lnTo>
                  <a:pt x="266" y="569"/>
                </a:lnTo>
                <a:lnTo>
                  <a:pt x="267" y="569"/>
                </a:lnTo>
                <a:lnTo>
                  <a:pt x="270" y="569"/>
                </a:lnTo>
                <a:lnTo>
                  <a:pt x="274" y="570"/>
                </a:lnTo>
                <a:lnTo>
                  <a:pt x="274" y="569"/>
                </a:lnTo>
                <a:lnTo>
                  <a:pt x="274" y="557"/>
                </a:lnTo>
                <a:lnTo>
                  <a:pt x="274" y="553"/>
                </a:lnTo>
                <a:lnTo>
                  <a:pt x="274" y="552"/>
                </a:lnTo>
                <a:lnTo>
                  <a:pt x="274" y="549"/>
                </a:lnTo>
                <a:lnTo>
                  <a:pt x="274" y="547"/>
                </a:lnTo>
                <a:lnTo>
                  <a:pt x="273" y="547"/>
                </a:lnTo>
                <a:lnTo>
                  <a:pt x="269" y="547"/>
                </a:lnTo>
                <a:lnTo>
                  <a:pt x="267" y="547"/>
                </a:lnTo>
                <a:lnTo>
                  <a:pt x="267" y="540"/>
                </a:lnTo>
                <a:lnTo>
                  <a:pt x="267" y="539"/>
                </a:lnTo>
                <a:lnTo>
                  <a:pt x="267" y="537"/>
                </a:lnTo>
                <a:lnTo>
                  <a:pt x="266" y="537"/>
                </a:lnTo>
                <a:lnTo>
                  <a:pt x="265" y="537"/>
                </a:lnTo>
                <a:lnTo>
                  <a:pt x="262" y="537"/>
                </a:lnTo>
                <a:lnTo>
                  <a:pt x="261" y="536"/>
                </a:lnTo>
                <a:lnTo>
                  <a:pt x="261" y="533"/>
                </a:lnTo>
                <a:lnTo>
                  <a:pt x="261" y="530"/>
                </a:lnTo>
                <a:lnTo>
                  <a:pt x="259" y="530"/>
                </a:lnTo>
                <a:lnTo>
                  <a:pt x="253" y="530"/>
                </a:lnTo>
                <a:lnTo>
                  <a:pt x="250" y="530"/>
                </a:lnTo>
                <a:lnTo>
                  <a:pt x="250" y="528"/>
                </a:lnTo>
                <a:lnTo>
                  <a:pt x="250" y="527"/>
                </a:lnTo>
                <a:lnTo>
                  <a:pt x="253" y="527"/>
                </a:lnTo>
                <a:lnTo>
                  <a:pt x="253" y="524"/>
                </a:lnTo>
                <a:lnTo>
                  <a:pt x="253" y="523"/>
                </a:lnTo>
                <a:lnTo>
                  <a:pt x="253" y="520"/>
                </a:lnTo>
                <a:lnTo>
                  <a:pt x="253" y="519"/>
                </a:lnTo>
                <a:lnTo>
                  <a:pt x="253" y="517"/>
                </a:lnTo>
                <a:lnTo>
                  <a:pt x="253" y="516"/>
                </a:lnTo>
                <a:lnTo>
                  <a:pt x="253" y="512"/>
                </a:lnTo>
                <a:close/>
                <a:moveTo>
                  <a:pt x="366" y="534"/>
                </a:moveTo>
                <a:lnTo>
                  <a:pt x="366" y="539"/>
                </a:lnTo>
                <a:lnTo>
                  <a:pt x="371" y="539"/>
                </a:lnTo>
                <a:lnTo>
                  <a:pt x="373" y="539"/>
                </a:lnTo>
                <a:lnTo>
                  <a:pt x="377" y="539"/>
                </a:lnTo>
                <a:lnTo>
                  <a:pt x="376" y="539"/>
                </a:lnTo>
                <a:lnTo>
                  <a:pt x="368" y="531"/>
                </a:lnTo>
                <a:lnTo>
                  <a:pt x="366" y="531"/>
                </a:lnTo>
                <a:lnTo>
                  <a:pt x="366" y="534"/>
                </a:lnTo>
                <a:close/>
                <a:moveTo>
                  <a:pt x="432" y="562"/>
                </a:moveTo>
                <a:lnTo>
                  <a:pt x="432" y="565"/>
                </a:lnTo>
                <a:lnTo>
                  <a:pt x="433" y="565"/>
                </a:lnTo>
                <a:lnTo>
                  <a:pt x="434" y="565"/>
                </a:lnTo>
                <a:lnTo>
                  <a:pt x="435" y="565"/>
                </a:lnTo>
                <a:lnTo>
                  <a:pt x="437" y="565"/>
                </a:lnTo>
                <a:lnTo>
                  <a:pt x="437" y="562"/>
                </a:lnTo>
                <a:lnTo>
                  <a:pt x="432" y="562"/>
                </a:lnTo>
                <a:close/>
                <a:moveTo>
                  <a:pt x="430" y="565"/>
                </a:moveTo>
                <a:lnTo>
                  <a:pt x="430" y="562"/>
                </a:lnTo>
                <a:lnTo>
                  <a:pt x="426" y="562"/>
                </a:lnTo>
                <a:lnTo>
                  <a:pt x="425" y="562"/>
                </a:lnTo>
                <a:lnTo>
                  <a:pt x="422" y="562"/>
                </a:lnTo>
                <a:lnTo>
                  <a:pt x="422" y="565"/>
                </a:lnTo>
                <a:lnTo>
                  <a:pt x="421" y="565"/>
                </a:lnTo>
                <a:lnTo>
                  <a:pt x="420" y="565"/>
                </a:lnTo>
                <a:lnTo>
                  <a:pt x="420" y="568"/>
                </a:lnTo>
                <a:lnTo>
                  <a:pt x="420" y="570"/>
                </a:lnTo>
                <a:lnTo>
                  <a:pt x="420" y="572"/>
                </a:lnTo>
                <a:lnTo>
                  <a:pt x="421" y="572"/>
                </a:lnTo>
                <a:lnTo>
                  <a:pt x="421" y="574"/>
                </a:lnTo>
                <a:lnTo>
                  <a:pt x="421" y="575"/>
                </a:lnTo>
                <a:lnTo>
                  <a:pt x="422" y="575"/>
                </a:lnTo>
                <a:lnTo>
                  <a:pt x="422" y="576"/>
                </a:lnTo>
                <a:lnTo>
                  <a:pt x="422" y="577"/>
                </a:lnTo>
                <a:lnTo>
                  <a:pt x="421" y="577"/>
                </a:lnTo>
                <a:lnTo>
                  <a:pt x="419" y="577"/>
                </a:lnTo>
                <a:lnTo>
                  <a:pt x="417" y="577"/>
                </a:lnTo>
                <a:lnTo>
                  <a:pt x="416" y="577"/>
                </a:lnTo>
                <a:lnTo>
                  <a:pt x="414" y="577"/>
                </a:lnTo>
                <a:lnTo>
                  <a:pt x="414" y="581"/>
                </a:lnTo>
                <a:lnTo>
                  <a:pt x="416" y="581"/>
                </a:lnTo>
                <a:lnTo>
                  <a:pt x="417" y="581"/>
                </a:lnTo>
                <a:lnTo>
                  <a:pt x="419" y="581"/>
                </a:lnTo>
                <a:lnTo>
                  <a:pt x="423" y="581"/>
                </a:lnTo>
                <a:lnTo>
                  <a:pt x="423" y="580"/>
                </a:lnTo>
                <a:lnTo>
                  <a:pt x="426" y="580"/>
                </a:lnTo>
                <a:lnTo>
                  <a:pt x="426" y="573"/>
                </a:lnTo>
                <a:lnTo>
                  <a:pt x="426" y="572"/>
                </a:lnTo>
                <a:lnTo>
                  <a:pt x="426" y="570"/>
                </a:lnTo>
                <a:lnTo>
                  <a:pt x="426" y="568"/>
                </a:lnTo>
                <a:lnTo>
                  <a:pt x="428" y="568"/>
                </a:lnTo>
                <a:lnTo>
                  <a:pt x="430" y="568"/>
                </a:lnTo>
                <a:lnTo>
                  <a:pt x="430" y="565"/>
                </a:lnTo>
                <a:close/>
                <a:moveTo>
                  <a:pt x="428" y="576"/>
                </a:moveTo>
                <a:lnTo>
                  <a:pt x="428" y="580"/>
                </a:lnTo>
                <a:lnTo>
                  <a:pt x="433" y="580"/>
                </a:lnTo>
                <a:lnTo>
                  <a:pt x="433" y="578"/>
                </a:lnTo>
                <a:lnTo>
                  <a:pt x="433" y="577"/>
                </a:lnTo>
                <a:lnTo>
                  <a:pt x="430" y="576"/>
                </a:lnTo>
                <a:lnTo>
                  <a:pt x="428" y="576"/>
                </a:lnTo>
                <a:close/>
                <a:moveTo>
                  <a:pt x="406" y="583"/>
                </a:moveTo>
                <a:lnTo>
                  <a:pt x="406" y="584"/>
                </a:lnTo>
                <a:lnTo>
                  <a:pt x="409" y="584"/>
                </a:lnTo>
                <a:lnTo>
                  <a:pt x="411" y="584"/>
                </a:lnTo>
                <a:lnTo>
                  <a:pt x="412" y="584"/>
                </a:lnTo>
                <a:lnTo>
                  <a:pt x="412" y="583"/>
                </a:lnTo>
                <a:lnTo>
                  <a:pt x="411" y="583"/>
                </a:lnTo>
                <a:lnTo>
                  <a:pt x="406" y="583"/>
                </a:lnTo>
                <a:close/>
                <a:moveTo>
                  <a:pt x="387" y="581"/>
                </a:moveTo>
                <a:lnTo>
                  <a:pt x="386" y="581"/>
                </a:lnTo>
                <a:lnTo>
                  <a:pt x="385" y="581"/>
                </a:lnTo>
                <a:lnTo>
                  <a:pt x="382" y="581"/>
                </a:lnTo>
                <a:lnTo>
                  <a:pt x="381" y="581"/>
                </a:lnTo>
                <a:lnTo>
                  <a:pt x="380" y="581"/>
                </a:lnTo>
                <a:lnTo>
                  <a:pt x="379" y="581"/>
                </a:lnTo>
                <a:lnTo>
                  <a:pt x="378" y="581"/>
                </a:lnTo>
                <a:lnTo>
                  <a:pt x="377" y="581"/>
                </a:lnTo>
                <a:lnTo>
                  <a:pt x="377" y="582"/>
                </a:lnTo>
                <a:lnTo>
                  <a:pt x="377" y="583"/>
                </a:lnTo>
                <a:lnTo>
                  <a:pt x="377" y="591"/>
                </a:lnTo>
                <a:lnTo>
                  <a:pt x="377" y="597"/>
                </a:lnTo>
                <a:lnTo>
                  <a:pt x="379" y="597"/>
                </a:lnTo>
                <a:lnTo>
                  <a:pt x="380" y="598"/>
                </a:lnTo>
                <a:lnTo>
                  <a:pt x="379" y="600"/>
                </a:lnTo>
                <a:lnTo>
                  <a:pt x="378" y="600"/>
                </a:lnTo>
                <a:lnTo>
                  <a:pt x="381" y="602"/>
                </a:lnTo>
                <a:lnTo>
                  <a:pt x="382" y="603"/>
                </a:lnTo>
                <a:lnTo>
                  <a:pt x="381" y="603"/>
                </a:lnTo>
                <a:lnTo>
                  <a:pt x="380" y="606"/>
                </a:lnTo>
                <a:lnTo>
                  <a:pt x="381" y="606"/>
                </a:lnTo>
                <a:lnTo>
                  <a:pt x="381" y="607"/>
                </a:lnTo>
                <a:lnTo>
                  <a:pt x="382" y="607"/>
                </a:lnTo>
                <a:lnTo>
                  <a:pt x="383" y="606"/>
                </a:lnTo>
                <a:lnTo>
                  <a:pt x="383" y="604"/>
                </a:lnTo>
                <a:lnTo>
                  <a:pt x="386" y="606"/>
                </a:lnTo>
                <a:lnTo>
                  <a:pt x="386" y="607"/>
                </a:lnTo>
                <a:lnTo>
                  <a:pt x="387" y="607"/>
                </a:lnTo>
                <a:lnTo>
                  <a:pt x="388" y="608"/>
                </a:lnTo>
                <a:lnTo>
                  <a:pt x="389" y="609"/>
                </a:lnTo>
                <a:lnTo>
                  <a:pt x="390" y="608"/>
                </a:lnTo>
                <a:lnTo>
                  <a:pt x="390" y="607"/>
                </a:lnTo>
                <a:lnTo>
                  <a:pt x="391" y="607"/>
                </a:lnTo>
                <a:lnTo>
                  <a:pt x="389" y="604"/>
                </a:lnTo>
                <a:lnTo>
                  <a:pt x="389" y="603"/>
                </a:lnTo>
                <a:lnTo>
                  <a:pt x="386" y="603"/>
                </a:lnTo>
                <a:lnTo>
                  <a:pt x="386" y="602"/>
                </a:lnTo>
                <a:lnTo>
                  <a:pt x="386" y="601"/>
                </a:lnTo>
                <a:lnTo>
                  <a:pt x="386" y="598"/>
                </a:lnTo>
                <a:lnTo>
                  <a:pt x="387" y="590"/>
                </a:lnTo>
                <a:lnTo>
                  <a:pt x="387" y="589"/>
                </a:lnTo>
                <a:lnTo>
                  <a:pt x="387" y="581"/>
                </a:lnTo>
                <a:close/>
                <a:moveTo>
                  <a:pt x="422" y="587"/>
                </a:moveTo>
                <a:lnTo>
                  <a:pt x="421" y="587"/>
                </a:lnTo>
                <a:lnTo>
                  <a:pt x="421" y="589"/>
                </a:lnTo>
                <a:lnTo>
                  <a:pt x="421" y="591"/>
                </a:lnTo>
                <a:lnTo>
                  <a:pt x="422" y="591"/>
                </a:lnTo>
                <a:lnTo>
                  <a:pt x="422" y="589"/>
                </a:lnTo>
                <a:lnTo>
                  <a:pt x="422" y="587"/>
                </a:lnTo>
                <a:close/>
                <a:moveTo>
                  <a:pt x="431" y="591"/>
                </a:moveTo>
                <a:lnTo>
                  <a:pt x="430" y="591"/>
                </a:lnTo>
                <a:lnTo>
                  <a:pt x="429" y="591"/>
                </a:lnTo>
                <a:lnTo>
                  <a:pt x="428" y="591"/>
                </a:lnTo>
                <a:lnTo>
                  <a:pt x="426" y="591"/>
                </a:lnTo>
                <a:lnTo>
                  <a:pt x="426" y="592"/>
                </a:lnTo>
                <a:lnTo>
                  <a:pt x="426" y="593"/>
                </a:lnTo>
                <a:lnTo>
                  <a:pt x="426" y="594"/>
                </a:lnTo>
                <a:lnTo>
                  <a:pt x="428" y="594"/>
                </a:lnTo>
                <a:lnTo>
                  <a:pt x="430" y="594"/>
                </a:lnTo>
                <a:lnTo>
                  <a:pt x="431" y="594"/>
                </a:lnTo>
                <a:lnTo>
                  <a:pt x="431" y="591"/>
                </a:lnTo>
                <a:close/>
                <a:moveTo>
                  <a:pt x="412" y="591"/>
                </a:moveTo>
                <a:lnTo>
                  <a:pt x="412" y="587"/>
                </a:lnTo>
                <a:lnTo>
                  <a:pt x="411" y="587"/>
                </a:lnTo>
                <a:lnTo>
                  <a:pt x="409" y="587"/>
                </a:lnTo>
                <a:lnTo>
                  <a:pt x="409" y="589"/>
                </a:lnTo>
                <a:lnTo>
                  <a:pt x="409" y="591"/>
                </a:lnTo>
                <a:lnTo>
                  <a:pt x="411" y="591"/>
                </a:lnTo>
                <a:lnTo>
                  <a:pt x="412" y="591"/>
                </a:lnTo>
                <a:close/>
                <a:moveTo>
                  <a:pt x="406" y="587"/>
                </a:moveTo>
                <a:lnTo>
                  <a:pt x="407" y="587"/>
                </a:lnTo>
                <a:lnTo>
                  <a:pt x="408" y="587"/>
                </a:lnTo>
                <a:lnTo>
                  <a:pt x="408" y="585"/>
                </a:lnTo>
                <a:lnTo>
                  <a:pt x="407" y="585"/>
                </a:lnTo>
                <a:lnTo>
                  <a:pt x="406" y="585"/>
                </a:lnTo>
                <a:lnTo>
                  <a:pt x="406" y="586"/>
                </a:lnTo>
                <a:lnTo>
                  <a:pt x="406" y="587"/>
                </a:lnTo>
                <a:lnTo>
                  <a:pt x="405" y="587"/>
                </a:lnTo>
                <a:lnTo>
                  <a:pt x="404" y="587"/>
                </a:lnTo>
                <a:lnTo>
                  <a:pt x="403" y="587"/>
                </a:lnTo>
                <a:lnTo>
                  <a:pt x="404" y="589"/>
                </a:lnTo>
                <a:lnTo>
                  <a:pt x="404" y="590"/>
                </a:lnTo>
                <a:lnTo>
                  <a:pt x="405" y="590"/>
                </a:lnTo>
                <a:lnTo>
                  <a:pt x="406" y="590"/>
                </a:lnTo>
                <a:lnTo>
                  <a:pt x="406" y="589"/>
                </a:lnTo>
                <a:lnTo>
                  <a:pt x="406" y="587"/>
                </a:lnTo>
                <a:close/>
                <a:moveTo>
                  <a:pt x="413" y="587"/>
                </a:moveTo>
                <a:lnTo>
                  <a:pt x="413" y="590"/>
                </a:lnTo>
                <a:lnTo>
                  <a:pt x="414" y="590"/>
                </a:lnTo>
                <a:lnTo>
                  <a:pt x="414" y="587"/>
                </a:lnTo>
                <a:lnTo>
                  <a:pt x="413" y="587"/>
                </a:lnTo>
                <a:close/>
                <a:moveTo>
                  <a:pt x="423" y="600"/>
                </a:moveTo>
                <a:lnTo>
                  <a:pt x="425" y="600"/>
                </a:lnTo>
                <a:lnTo>
                  <a:pt x="426" y="600"/>
                </a:lnTo>
                <a:lnTo>
                  <a:pt x="426" y="598"/>
                </a:lnTo>
                <a:lnTo>
                  <a:pt x="426" y="597"/>
                </a:lnTo>
                <a:lnTo>
                  <a:pt x="423" y="597"/>
                </a:lnTo>
                <a:lnTo>
                  <a:pt x="423" y="599"/>
                </a:lnTo>
                <a:lnTo>
                  <a:pt x="423" y="600"/>
                </a:lnTo>
                <a:close/>
                <a:moveTo>
                  <a:pt x="378" y="608"/>
                </a:moveTo>
                <a:lnTo>
                  <a:pt x="377" y="606"/>
                </a:lnTo>
                <a:lnTo>
                  <a:pt x="377" y="607"/>
                </a:lnTo>
                <a:lnTo>
                  <a:pt x="377" y="608"/>
                </a:lnTo>
                <a:lnTo>
                  <a:pt x="377" y="609"/>
                </a:lnTo>
                <a:lnTo>
                  <a:pt x="377" y="610"/>
                </a:lnTo>
                <a:lnTo>
                  <a:pt x="378" y="610"/>
                </a:lnTo>
                <a:lnTo>
                  <a:pt x="378" y="609"/>
                </a:lnTo>
                <a:lnTo>
                  <a:pt x="379" y="609"/>
                </a:lnTo>
                <a:lnTo>
                  <a:pt x="379" y="608"/>
                </a:lnTo>
                <a:lnTo>
                  <a:pt x="378" y="608"/>
                </a:lnTo>
                <a:close/>
                <a:moveTo>
                  <a:pt x="391" y="611"/>
                </a:moveTo>
                <a:lnTo>
                  <a:pt x="390" y="612"/>
                </a:lnTo>
                <a:lnTo>
                  <a:pt x="390" y="614"/>
                </a:lnTo>
                <a:lnTo>
                  <a:pt x="391" y="612"/>
                </a:lnTo>
                <a:lnTo>
                  <a:pt x="393" y="611"/>
                </a:lnTo>
                <a:lnTo>
                  <a:pt x="391" y="610"/>
                </a:lnTo>
                <a:lnTo>
                  <a:pt x="391" y="611"/>
                </a:lnTo>
                <a:close/>
                <a:moveTo>
                  <a:pt x="395" y="614"/>
                </a:moveTo>
                <a:lnTo>
                  <a:pt x="394" y="616"/>
                </a:lnTo>
                <a:lnTo>
                  <a:pt x="395" y="617"/>
                </a:lnTo>
                <a:lnTo>
                  <a:pt x="396" y="617"/>
                </a:lnTo>
                <a:lnTo>
                  <a:pt x="395" y="617"/>
                </a:lnTo>
                <a:lnTo>
                  <a:pt x="394" y="619"/>
                </a:lnTo>
                <a:lnTo>
                  <a:pt x="389" y="617"/>
                </a:lnTo>
                <a:lnTo>
                  <a:pt x="388" y="618"/>
                </a:lnTo>
                <a:lnTo>
                  <a:pt x="389" y="619"/>
                </a:lnTo>
                <a:lnTo>
                  <a:pt x="389" y="620"/>
                </a:lnTo>
                <a:lnTo>
                  <a:pt x="389" y="622"/>
                </a:lnTo>
                <a:lnTo>
                  <a:pt x="388" y="622"/>
                </a:lnTo>
                <a:lnTo>
                  <a:pt x="387" y="622"/>
                </a:lnTo>
                <a:lnTo>
                  <a:pt x="386" y="622"/>
                </a:lnTo>
                <a:lnTo>
                  <a:pt x="387" y="623"/>
                </a:lnTo>
                <a:lnTo>
                  <a:pt x="389" y="625"/>
                </a:lnTo>
                <a:lnTo>
                  <a:pt x="393" y="627"/>
                </a:lnTo>
                <a:lnTo>
                  <a:pt x="394" y="628"/>
                </a:lnTo>
                <a:lnTo>
                  <a:pt x="395" y="629"/>
                </a:lnTo>
                <a:lnTo>
                  <a:pt x="396" y="629"/>
                </a:lnTo>
                <a:lnTo>
                  <a:pt x="396" y="628"/>
                </a:lnTo>
                <a:lnTo>
                  <a:pt x="396" y="623"/>
                </a:lnTo>
                <a:lnTo>
                  <a:pt x="396" y="622"/>
                </a:lnTo>
                <a:lnTo>
                  <a:pt x="396" y="620"/>
                </a:lnTo>
                <a:lnTo>
                  <a:pt x="396" y="617"/>
                </a:lnTo>
                <a:lnTo>
                  <a:pt x="396" y="614"/>
                </a:lnTo>
                <a:lnTo>
                  <a:pt x="395" y="614"/>
                </a:lnTo>
                <a:close/>
                <a:moveTo>
                  <a:pt x="343" y="622"/>
                </a:moveTo>
                <a:lnTo>
                  <a:pt x="340" y="622"/>
                </a:lnTo>
                <a:lnTo>
                  <a:pt x="340" y="623"/>
                </a:lnTo>
                <a:lnTo>
                  <a:pt x="339" y="623"/>
                </a:lnTo>
                <a:lnTo>
                  <a:pt x="339" y="624"/>
                </a:lnTo>
                <a:lnTo>
                  <a:pt x="340" y="624"/>
                </a:lnTo>
                <a:lnTo>
                  <a:pt x="343" y="624"/>
                </a:lnTo>
                <a:lnTo>
                  <a:pt x="343" y="622"/>
                </a:lnTo>
                <a:close/>
                <a:moveTo>
                  <a:pt x="192" y="620"/>
                </a:moveTo>
                <a:lnTo>
                  <a:pt x="192" y="592"/>
                </a:lnTo>
                <a:lnTo>
                  <a:pt x="190" y="592"/>
                </a:lnTo>
                <a:lnTo>
                  <a:pt x="189" y="592"/>
                </a:lnTo>
                <a:lnTo>
                  <a:pt x="188" y="592"/>
                </a:lnTo>
                <a:lnTo>
                  <a:pt x="188" y="597"/>
                </a:lnTo>
                <a:lnTo>
                  <a:pt x="188" y="599"/>
                </a:lnTo>
                <a:lnTo>
                  <a:pt x="186" y="599"/>
                </a:lnTo>
                <a:lnTo>
                  <a:pt x="176" y="599"/>
                </a:lnTo>
                <a:lnTo>
                  <a:pt x="176" y="606"/>
                </a:lnTo>
                <a:lnTo>
                  <a:pt x="184" y="606"/>
                </a:lnTo>
                <a:lnTo>
                  <a:pt x="187" y="606"/>
                </a:lnTo>
                <a:lnTo>
                  <a:pt x="187" y="608"/>
                </a:lnTo>
                <a:lnTo>
                  <a:pt x="188" y="614"/>
                </a:lnTo>
                <a:lnTo>
                  <a:pt x="189" y="619"/>
                </a:lnTo>
                <a:lnTo>
                  <a:pt x="189" y="623"/>
                </a:lnTo>
                <a:lnTo>
                  <a:pt x="190" y="628"/>
                </a:lnTo>
                <a:lnTo>
                  <a:pt x="192" y="634"/>
                </a:lnTo>
                <a:lnTo>
                  <a:pt x="192" y="633"/>
                </a:lnTo>
                <a:lnTo>
                  <a:pt x="192" y="629"/>
                </a:lnTo>
                <a:lnTo>
                  <a:pt x="192" y="620"/>
                </a:lnTo>
                <a:close/>
                <a:moveTo>
                  <a:pt x="218" y="601"/>
                </a:moveTo>
                <a:lnTo>
                  <a:pt x="218" y="602"/>
                </a:lnTo>
                <a:lnTo>
                  <a:pt x="219" y="602"/>
                </a:lnTo>
                <a:lnTo>
                  <a:pt x="231" y="602"/>
                </a:lnTo>
                <a:lnTo>
                  <a:pt x="231" y="600"/>
                </a:lnTo>
                <a:lnTo>
                  <a:pt x="232" y="598"/>
                </a:lnTo>
                <a:lnTo>
                  <a:pt x="233" y="598"/>
                </a:lnTo>
                <a:lnTo>
                  <a:pt x="233" y="592"/>
                </a:lnTo>
                <a:lnTo>
                  <a:pt x="232" y="592"/>
                </a:lnTo>
                <a:lnTo>
                  <a:pt x="223" y="592"/>
                </a:lnTo>
                <a:lnTo>
                  <a:pt x="223" y="590"/>
                </a:lnTo>
                <a:lnTo>
                  <a:pt x="223" y="586"/>
                </a:lnTo>
                <a:lnTo>
                  <a:pt x="223" y="585"/>
                </a:lnTo>
                <a:lnTo>
                  <a:pt x="223" y="584"/>
                </a:lnTo>
                <a:lnTo>
                  <a:pt x="223" y="583"/>
                </a:lnTo>
                <a:lnTo>
                  <a:pt x="223" y="582"/>
                </a:lnTo>
                <a:lnTo>
                  <a:pt x="224" y="582"/>
                </a:lnTo>
                <a:lnTo>
                  <a:pt x="223" y="582"/>
                </a:lnTo>
                <a:lnTo>
                  <a:pt x="222" y="582"/>
                </a:lnTo>
                <a:lnTo>
                  <a:pt x="221" y="582"/>
                </a:lnTo>
                <a:lnTo>
                  <a:pt x="219" y="582"/>
                </a:lnTo>
                <a:lnTo>
                  <a:pt x="218" y="582"/>
                </a:lnTo>
                <a:lnTo>
                  <a:pt x="218" y="584"/>
                </a:lnTo>
                <a:lnTo>
                  <a:pt x="218" y="585"/>
                </a:lnTo>
                <a:lnTo>
                  <a:pt x="218" y="589"/>
                </a:lnTo>
                <a:lnTo>
                  <a:pt x="218" y="592"/>
                </a:lnTo>
                <a:lnTo>
                  <a:pt x="218" y="594"/>
                </a:lnTo>
                <a:lnTo>
                  <a:pt x="218" y="599"/>
                </a:lnTo>
                <a:lnTo>
                  <a:pt x="218" y="601"/>
                </a:lnTo>
                <a:close/>
                <a:moveTo>
                  <a:pt x="236" y="587"/>
                </a:moveTo>
                <a:lnTo>
                  <a:pt x="243" y="590"/>
                </a:lnTo>
                <a:lnTo>
                  <a:pt x="253" y="590"/>
                </a:lnTo>
                <a:lnTo>
                  <a:pt x="243" y="589"/>
                </a:lnTo>
                <a:lnTo>
                  <a:pt x="238" y="586"/>
                </a:lnTo>
                <a:lnTo>
                  <a:pt x="233" y="584"/>
                </a:lnTo>
                <a:lnTo>
                  <a:pt x="233" y="586"/>
                </a:lnTo>
                <a:lnTo>
                  <a:pt x="236" y="587"/>
                </a:lnTo>
                <a:close/>
                <a:moveTo>
                  <a:pt x="387" y="611"/>
                </a:moveTo>
                <a:lnTo>
                  <a:pt x="386" y="612"/>
                </a:lnTo>
                <a:lnTo>
                  <a:pt x="386" y="614"/>
                </a:lnTo>
                <a:lnTo>
                  <a:pt x="387" y="614"/>
                </a:lnTo>
                <a:lnTo>
                  <a:pt x="388" y="612"/>
                </a:lnTo>
                <a:lnTo>
                  <a:pt x="388" y="611"/>
                </a:lnTo>
                <a:lnTo>
                  <a:pt x="387" y="611"/>
                </a:lnTo>
                <a:lnTo>
                  <a:pt x="387" y="610"/>
                </a:lnTo>
                <a:lnTo>
                  <a:pt x="387" y="611"/>
                </a:lnTo>
                <a:close/>
                <a:moveTo>
                  <a:pt x="383" y="618"/>
                </a:moveTo>
                <a:lnTo>
                  <a:pt x="386" y="619"/>
                </a:lnTo>
                <a:lnTo>
                  <a:pt x="386" y="618"/>
                </a:lnTo>
                <a:lnTo>
                  <a:pt x="386" y="617"/>
                </a:lnTo>
                <a:lnTo>
                  <a:pt x="386" y="616"/>
                </a:lnTo>
                <a:lnTo>
                  <a:pt x="385" y="616"/>
                </a:lnTo>
                <a:lnTo>
                  <a:pt x="385" y="617"/>
                </a:lnTo>
                <a:lnTo>
                  <a:pt x="383" y="617"/>
                </a:lnTo>
                <a:lnTo>
                  <a:pt x="383" y="618"/>
                </a:lnTo>
                <a:close/>
                <a:moveTo>
                  <a:pt x="373" y="661"/>
                </a:moveTo>
                <a:lnTo>
                  <a:pt x="373" y="662"/>
                </a:lnTo>
                <a:lnTo>
                  <a:pt x="376" y="662"/>
                </a:lnTo>
                <a:lnTo>
                  <a:pt x="385" y="662"/>
                </a:lnTo>
                <a:lnTo>
                  <a:pt x="386" y="662"/>
                </a:lnTo>
                <a:lnTo>
                  <a:pt x="386" y="654"/>
                </a:lnTo>
                <a:lnTo>
                  <a:pt x="386" y="653"/>
                </a:lnTo>
                <a:lnTo>
                  <a:pt x="386" y="652"/>
                </a:lnTo>
                <a:lnTo>
                  <a:pt x="387" y="652"/>
                </a:lnTo>
                <a:lnTo>
                  <a:pt x="388" y="652"/>
                </a:lnTo>
                <a:lnTo>
                  <a:pt x="389" y="652"/>
                </a:lnTo>
                <a:lnTo>
                  <a:pt x="390" y="652"/>
                </a:lnTo>
                <a:lnTo>
                  <a:pt x="391" y="652"/>
                </a:lnTo>
                <a:lnTo>
                  <a:pt x="393" y="652"/>
                </a:lnTo>
                <a:lnTo>
                  <a:pt x="394" y="652"/>
                </a:lnTo>
                <a:lnTo>
                  <a:pt x="395" y="652"/>
                </a:lnTo>
                <a:lnTo>
                  <a:pt x="396" y="652"/>
                </a:lnTo>
                <a:lnTo>
                  <a:pt x="396" y="649"/>
                </a:lnTo>
                <a:lnTo>
                  <a:pt x="396" y="645"/>
                </a:lnTo>
                <a:lnTo>
                  <a:pt x="395" y="645"/>
                </a:lnTo>
                <a:lnTo>
                  <a:pt x="394" y="645"/>
                </a:lnTo>
                <a:lnTo>
                  <a:pt x="394" y="643"/>
                </a:lnTo>
                <a:lnTo>
                  <a:pt x="395" y="643"/>
                </a:lnTo>
                <a:lnTo>
                  <a:pt x="396" y="643"/>
                </a:lnTo>
                <a:lnTo>
                  <a:pt x="396" y="642"/>
                </a:lnTo>
                <a:lnTo>
                  <a:pt x="396" y="641"/>
                </a:lnTo>
                <a:lnTo>
                  <a:pt x="396" y="636"/>
                </a:lnTo>
                <a:lnTo>
                  <a:pt x="396" y="635"/>
                </a:lnTo>
                <a:lnTo>
                  <a:pt x="396" y="634"/>
                </a:lnTo>
                <a:lnTo>
                  <a:pt x="394" y="634"/>
                </a:lnTo>
                <a:lnTo>
                  <a:pt x="393" y="634"/>
                </a:lnTo>
                <a:lnTo>
                  <a:pt x="391" y="634"/>
                </a:lnTo>
                <a:lnTo>
                  <a:pt x="389" y="634"/>
                </a:lnTo>
                <a:lnTo>
                  <a:pt x="389" y="635"/>
                </a:lnTo>
                <a:lnTo>
                  <a:pt x="387" y="635"/>
                </a:lnTo>
                <a:lnTo>
                  <a:pt x="386" y="635"/>
                </a:lnTo>
                <a:lnTo>
                  <a:pt x="386" y="641"/>
                </a:lnTo>
                <a:lnTo>
                  <a:pt x="386" y="642"/>
                </a:lnTo>
                <a:lnTo>
                  <a:pt x="385" y="642"/>
                </a:lnTo>
                <a:lnTo>
                  <a:pt x="383" y="642"/>
                </a:lnTo>
                <a:lnTo>
                  <a:pt x="382" y="642"/>
                </a:lnTo>
                <a:lnTo>
                  <a:pt x="380" y="642"/>
                </a:lnTo>
                <a:lnTo>
                  <a:pt x="378" y="642"/>
                </a:lnTo>
                <a:lnTo>
                  <a:pt x="376" y="642"/>
                </a:lnTo>
                <a:lnTo>
                  <a:pt x="376" y="643"/>
                </a:lnTo>
                <a:lnTo>
                  <a:pt x="376" y="647"/>
                </a:lnTo>
                <a:lnTo>
                  <a:pt x="376" y="648"/>
                </a:lnTo>
                <a:lnTo>
                  <a:pt x="376" y="649"/>
                </a:lnTo>
                <a:lnTo>
                  <a:pt x="376" y="651"/>
                </a:lnTo>
                <a:lnTo>
                  <a:pt x="376" y="652"/>
                </a:lnTo>
                <a:lnTo>
                  <a:pt x="376" y="653"/>
                </a:lnTo>
                <a:lnTo>
                  <a:pt x="376" y="656"/>
                </a:lnTo>
                <a:lnTo>
                  <a:pt x="376" y="657"/>
                </a:lnTo>
                <a:lnTo>
                  <a:pt x="376" y="658"/>
                </a:lnTo>
                <a:lnTo>
                  <a:pt x="376" y="659"/>
                </a:lnTo>
                <a:lnTo>
                  <a:pt x="373" y="659"/>
                </a:lnTo>
                <a:lnTo>
                  <a:pt x="373" y="660"/>
                </a:lnTo>
                <a:lnTo>
                  <a:pt x="373" y="661"/>
                </a:lnTo>
                <a:close/>
                <a:moveTo>
                  <a:pt x="540" y="704"/>
                </a:moveTo>
                <a:lnTo>
                  <a:pt x="540" y="706"/>
                </a:lnTo>
                <a:lnTo>
                  <a:pt x="540" y="714"/>
                </a:lnTo>
                <a:lnTo>
                  <a:pt x="540" y="715"/>
                </a:lnTo>
                <a:lnTo>
                  <a:pt x="540" y="717"/>
                </a:lnTo>
                <a:lnTo>
                  <a:pt x="540" y="721"/>
                </a:lnTo>
                <a:lnTo>
                  <a:pt x="540" y="725"/>
                </a:lnTo>
                <a:lnTo>
                  <a:pt x="538" y="725"/>
                </a:lnTo>
                <a:lnTo>
                  <a:pt x="537" y="725"/>
                </a:lnTo>
                <a:lnTo>
                  <a:pt x="536" y="725"/>
                </a:lnTo>
                <a:lnTo>
                  <a:pt x="535" y="725"/>
                </a:lnTo>
                <a:lnTo>
                  <a:pt x="534" y="725"/>
                </a:lnTo>
                <a:lnTo>
                  <a:pt x="533" y="725"/>
                </a:lnTo>
                <a:lnTo>
                  <a:pt x="532" y="725"/>
                </a:lnTo>
                <a:lnTo>
                  <a:pt x="530" y="725"/>
                </a:lnTo>
                <a:lnTo>
                  <a:pt x="529" y="725"/>
                </a:lnTo>
                <a:lnTo>
                  <a:pt x="528" y="725"/>
                </a:lnTo>
                <a:lnTo>
                  <a:pt x="527" y="725"/>
                </a:lnTo>
                <a:lnTo>
                  <a:pt x="528" y="726"/>
                </a:lnTo>
                <a:lnTo>
                  <a:pt x="528" y="727"/>
                </a:lnTo>
                <a:lnTo>
                  <a:pt x="529" y="727"/>
                </a:lnTo>
                <a:lnTo>
                  <a:pt x="530" y="728"/>
                </a:lnTo>
                <a:lnTo>
                  <a:pt x="530" y="729"/>
                </a:lnTo>
                <a:lnTo>
                  <a:pt x="532" y="729"/>
                </a:lnTo>
                <a:lnTo>
                  <a:pt x="532" y="731"/>
                </a:lnTo>
                <a:lnTo>
                  <a:pt x="533" y="731"/>
                </a:lnTo>
                <a:lnTo>
                  <a:pt x="533" y="732"/>
                </a:lnTo>
                <a:lnTo>
                  <a:pt x="534" y="733"/>
                </a:lnTo>
                <a:lnTo>
                  <a:pt x="535" y="734"/>
                </a:lnTo>
                <a:lnTo>
                  <a:pt x="535" y="735"/>
                </a:lnTo>
                <a:lnTo>
                  <a:pt x="536" y="735"/>
                </a:lnTo>
                <a:lnTo>
                  <a:pt x="536" y="736"/>
                </a:lnTo>
                <a:lnTo>
                  <a:pt x="537" y="736"/>
                </a:lnTo>
                <a:lnTo>
                  <a:pt x="537" y="737"/>
                </a:lnTo>
                <a:lnTo>
                  <a:pt x="538" y="737"/>
                </a:lnTo>
                <a:lnTo>
                  <a:pt x="538" y="739"/>
                </a:lnTo>
                <a:lnTo>
                  <a:pt x="540" y="739"/>
                </a:lnTo>
                <a:lnTo>
                  <a:pt x="540" y="740"/>
                </a:lnTo>
                <a:lnTo>
                  <a:pt x="545" y="745"/>
                </a:lnTo>
                <a:lnTo>
                  <a:pt x="546" y="745"/>
                </a:lnTo>
                <a:lnTo>
                  <a:pt x="547" y="745"/>
                </a:lnTo>
                <a:lnTo>
                  <a:pt x="551" y="745"/>
                </a:lnTo>
                <a:lnTo>
                  <a:pt x="555" y="745"/>
                </a:lnTo>
                <a:lnTo>
                  <a:pt x="557" y="745"/>
                </a:lnTo>
                <a:lnTo>
                  <a:pt x="559" y="745"/>
                </a:lnTo>
                <a:lnTo>
                  <a:pt x="560" y="745"/>
                </a:lnTo>
                <a:lnTo>
                  <a:pt x="561" y="745"/>
                </a:lnTo>
                <a:lnTo>
                  <a:pt x="566" y="745"/>
                </a:lnTo>
                <a:lnTo>
                  <a:pt x="569" y="745"/>
                </a:lnTo>
                <a:lnTo>
                  <a:pt x="580" y="745"/>
                </a:lnTo>
                <a:lnTo>
                  <a:pt x="587" y="745"/>
                </a:lnTo>
                <a:lnTo>
                  <a:pt x="588" y="745"/>
                </a:lnTo>
                <a:lnTo>
                  <a:pt x="596" y="745"/>
                </a:lnTo>
                <a:lnTo>
                  <a:pt x="596" y="756"/>
                </a:lnTo>
                <a:lnTo>
                  <a:pt x="596" y="766"/>
                </a:lnTo>
                <a:lnTo>
                  <a:pt x="597" y="766"/>
                </a:lnTo>
                <a:lnTo>
                  <a:pt x="598" y="766"/>
                </a:lnTo>
                <a:lnTo>
                  <a:pt x="601" y="766"/>
                </a:lnTo>
                <a:lnTo>
                  <a:pt x="601" y="758"/>
                </a:lnTo>
                <a:lnTo>
                  <a:pt x="597" y="757"/>
                </a:lnTo>
                <a:lnTo>
                  <a:pt x="597" y="750"/>
                </a:lnTo>
                <a:lnTo>
                  <a:pt x="596" y="748"/>
                </a:lnTo>
                <a:lnTo>
                  <a:pt x="596" y="746"/>
                </a:lnTo>
                <a:lnTo>
                  <a:pt x="596" y="745"/>
                </a:lnTo>
                <a:lnTo>
                  <a:pt x="596" y="744"/>
                </a:lnTo>
                <a:lnTo>
                  <a:pt x="598" y="744"/>
                </a:lnTo>
                <a:lnTo>
                  <a:pt x="601" y="744"/>
                </a:lnTo>
                <a:lnTo>
                  <a:pt x="601" y="742"/>
                </a:lnTo>
                <a:lnTo>
                  <a:pt x="594" y="742"/>
                </a:lnTo>
                <a:lnTo>
                  <a:pt x="592" y="742"/>
                </a:lnTo>
                <a:lnTo>
                  <a:pt x="589" y="742"/>
                </a:lnTo>
                <a:lnTo>
                  <a:pt x="587" y="742"/>
                </a:lnTo>
                <a:lnTo>
                  <a:pt x="584" y="742"/>
                </a:lnTo>
                <a:lnTo>
                  <a:pt x="580" y="742"/>
                </a:lnTo>
                <a:lnTo>
                  <a:pt x="580" y="741"/>
                </a:lnTo>
                <a:lnTo>
                  <a:pt x="580" y="737"/>
                </a:lnTo>
                <a:lnTo>
                  <a:pt x="580" y="734"/>
                </a:lnTo>
                <a:lnTo>
                  <a:pt x="586" y="734"/>
                </a:lnTo>
                <a:lnTo>
                  <a:pt x="592" y="734"/>
                </a:lnTo>
                <a:lnTo>
                  <a:pt x="601" y="734"/>
                </a:lnTo>
                <a:lnTo>
                  <a:pt x="601" y="733"/>
                </a:lnTo>
                <a:lnTo>
                  <a:pt x="601" y="732"/>
                </a:lnTo>
                <a:lnTo>
                  <a:pt x="601" y="731"/>
                </a:lnTo>
                <a:lnTo>
                  <a:pt x="592" y="731"/>
                </a:lnTo>
                <a:lnTo>
                  <a:pt x="586" y="731"/>
                </a:lnTo>
                <a:lnTo>
                  <a:pt x="580" y="731"/>
                </a:lnTo>
                <a:lnTo>
                  <a:pt x="580" y="726"/>
                </a:lnTo>
                <a:lnTo>
                  <a:pt x="580" y="725"/>
                </a:lnTo>
                <a:lnTo>
                  <a:pt x="575" y="725"/>
                </a:lnTo>
                <a:lnTo>
                  <a:pt x="570" y="720"/>
                </a:lnTo>
                <a:lnTo>
                  <a:pt x="569" y="718"/>
                </a:lnTo>
                <a:lnTo>
                  <a:pt x="567" y="716"/>
                </a:lnTo>
                <a:lnTo>
                  <a:pt x="568" y="716"/>
                </a:lnTo>
                <a:lnTo>
                  <a:pt x="568" y="715"/>
                </a:lnTo>
                <a:lnTo>
                  <a:pt x="569" y="715"/>
                </a:lnTo>
                <a:lnTo>
                  <a:pt x="568" y="714"/>
                </a:lnTo>
                <a:lnTo>
                  <a:pt x="568" y="712"/>
                </a:lnTo>
                <a:lnTo>
                  <a:pt x="569" y="712"/>
                </a:lnTo>
                <a:lnTo>
                  <a:pt x="569" y="710"/>
                </a:lnTo>
                <a:lnTo>
                  <a:pt x="570" y="710"/>
                </a:lnTo>
                <a:lnTo>
                  <a:pt x="570" y="709"/>
                </a:lnTo>
                <a:lnTo>
                  <a:pt x="571" y="708"/>
                </a:lnTo>
                <a:lnTo>
                  <a:pt x="571" y="707"/>
                </a:lnTo>
                <a:lnTo>
                  <a:pt x="572" y="704"/>
                </a:lnTo>
                <a:lnTo>
                  <a:pt x="571" y="703"/>
                </a:lnTo>
                <a:lnTo>
                  <a:pt x="570" y="702"/>
                </a:lnTo>
                <a:lnTo>
                  <a:pt x="569" y="702"/>
                </a:lnTo>
                <a:lnTo>
                  <a:pt x="568" y="702"/>
                </a:lnTo>
                <a:lnTo>
                  <a:pt x="568" y="700"/>
                </a:lnTo>
                <a:lnTo>
                  <a:pt x="567" y="700"/>
                </a:lnTo>
                <a:lnTo>
                  <a:pt x="562" y="695"/>
                </a:lnTo>
                <a:lnTo>
                  <a:pt x="560" y="693"/>
                </a:lnTo>
                <a:lnTo>
                  <a:pt x="559" y="693"/>
                </a:lnTo>
                <a:lnTo>
                  <a:pt x="559" y="694"/>
                </a:lnTo>
                <a:lnTo>
                  <a:pt x="559" y="695"/>
                </a:lnTo>
                <a:lnTo>
                  <a:pt x="559" y="696"/>
                </a:lnTo>
                <a:lnTo>
                  <a:pt x="560" y="699"/>
                </a:lnTo>
                <a:lnTo>
                  <a:pt x="560" y="701"/>
                </a:lnTo>
                <a:lnTo>
                  <a:pt x="560" y="704"/>
                </a:lnTo>
                <a:lnTo>
                  <a:pt x="559" y="704"/>
                </a:lnTo>
                <a:lnTo>
                  <a:pt x="558" y="704"/>
                </a:lnTo>
                <a:lnTo>
                  <a:pt x="557" y="704"/>
                </a:lnTo>
                <a:lnTo>
                  <a:pt x="554" y="704"/>
                </a:lnTo>
                <a:lnTo>
                  <a:pt x="553" y="704"/>
                </a:lnTo>
                <a:lnTo>
                  <a:pt x="552" y="704"/>
                </a:lnTo>
                <a:lnTo>
                  <a:pt x="549" y="704"/>
                </a:lnTo>
                <a:lnTo>
                  <a:pt x="546" y="704"/>
                </a:lnTo>
                <a:lnTo>
                  <a:pt x="542" y="704"/>
                </a:lnTo>
                <a:lnTo>
                  <a:pt x="540" y="704"/>
                </a:lnTo>
                <a:lnTo>
                  <a:pt x="540" y="701"/>
                </a:lnTo>
                <a:lnTo>
                  <a:pt x="540" y="698"/>
                </a:lnTo>
                <a:lnTo>
                  <a:pt x="540" y="693"/>
                </a:lnTo>
                <a:lnTo>
                  <a:pt x="530" y="693"/>
                </a:lnTo>
                <a:lnTo>
                  <a:pt x="529" y="693"/>
                </a:lnTo>
                <a:lnTo>
                  <a:pt x="529" y="691"/>
                </a:lnTo>
                <a:lnTo>
                  <a:pt x="529" y="683"/>
                </a:lnTo>
                <a:lnTo>
                  <a:pt x="529" y="673"/>
                </a:lnTo>
                <a:lnTo>
                  <a:pt x="529" y="670"/>
                </a:lnTo>
                <a:lnTo>
                  <a:pt x="529" y="668"/>
                </a:lnTo>
                <a:lnTo>
                  <a:pt x="529" y="667"/>
                </a:lnTo>
                <a:lnTo>
                  <a:pt x="529" y="668"/>
                </a:lnTo>
                <a:lnTo>
                  <a:pt x="530" y="667"/>
                </a:lnTo>
                <a:lnTo>
                  <a:pt x="528" y="666"/>
                </a:lnTo>
                <a:lnTo>
                  <a:pt x="526" y="665"/>
                </a:lnTo>
                <a:lnTo>
                  <a:pt x="526" y="664"/>
                </a:lnTo>
                <a:lnTo>
                  <a:pt x="526" y="665"/>
                </a:lnTo>
                <a:lnTo>
                  <a:pt x="525" y="665"/>
                </a:lnTo>
                <a:lnTo>
                  <a:pt x="525" y="666"/>
                </a:lnTo>
                <a:lnTo>
                  <a:pt x="525" y="668"/>
                </a:lnTo>
                <a:lnTo>
                  <a:pt x="521" y="668"/>
                </a:lnTo>
                <a:lnTo>
                  <a:pt x="520" y="668"/>
                </a:lnTo>
                <a:lnTo>
                  <a:pt x="519" y="668"/>
                </a:lnTo>
                <a:lnTo>
                  <a:pt x="519" y="667"/>
                </a:lnTo>
                <a:lnTo>
                  <a:pt x="519" y="665"/>
                </a:lnTo>
                <a:lnTo>
                  <a:pt x="519" y="664"/>
                </a:lnTo>
                <a:lnTo>
                  <a:pt x="519" y="662"/>
                </a:lnTo>
                <a:lnTo>
                  <a:pt x="519" y="661"/>
                </a:lnTo>
                <a:lnTo>
                  <a:pt x="519" y="660"/>
                </a:lnTo>
                <a:lnTo>
                  <a:pt x="518" y="660"/>
                </a:lnTo>
                <a:lnTo>
                  <a:pt x="517" y="660"/>
                </a:lnTo>
                <a:lnTo>
                  <a:pt x="516" y="660"/>
                </a:lnTo>
                <a:lnTo>
                  <a:pt x="515" y="660"/>
                </a:lnTo>
                <a:lnTo>
                  <a:pt x="515" y="662"/>
                </a:lnTo>
                <a:lnTo>
                  <a:pt x="512" y="662"/>
                </a:lnTo>
                <a:lnTo>
                  <a:pt x="511" y="662"/>
                </a:lnTo>
                <a:lnTo>
                  <a:pt x="510" y="662"/>
                </a:lnTo>
                <a:lnTo>
                  <a:pt x="510" y="668"/>
                </a:lnTo>
                <a:lnTo>
                  <a:pt x="509" y="668"/>
                </a:lnTo>
                <a:lnTo>
                  <a:pt x="507" y="668"/>
                </a:lnTo>
                <a:lnTo>
                  <a:pt x="503" y="668"/>
                </a:lnTo>
                <a:lnTo>
                  <a:pt x="503" y="669"/>
                </a:lnTo>
                <a:lnTo>
                  <a:pt x="502" y="669"/>
                </a:lnTo>
                <a:lnTo>
                  <a:pt x="501" y="669"/>
                </a:lnTo>
                <a:lnTo>
                  <a:pt x="500" y="669"/>
                </a:lnTo>
                <a:lnTo>
                  <a:pt x="499" y="669"/>
                </a:lnTo>
                <a:lnTo>
                  <a:pt x="499" y="670"/>
                </a:lnTo>
                <a:lnTo>
                  <a:pt x="499" y="673"/>
                </a:lnTo>
                <a:lnTo>
                  <a:pt x="499" y="674"/>
                </a:lnTo>
                <a:lnTo>
                  <a:pt x="499" y="677"/>
                </a:lnTo>
                <a:lnTo>
                  <a:pt x="499" y="681"/>
                </a:lnTo>
                <a:lnTo>
                  <a:pt x="499" y="683"/>
                </a:lnTo>
                <a:lnTo>
                  <a:pt x="498" y="683"/>
                </a:lnTo>
                <a:lnTo>
                  <a:pt x="495" y="683"/>
                </a:lnTo>
                <a:lnTo>
                  <a:pt x="494" y="683"/>
                </a:lnTo>
                <a:lnTo>
                  <a:pt x="494" y="684"/>
                </a:lnTo>
                <a:lnTo>
                  <a:pt x="494" y="685"/>
                </a:lnTo>
                <a:lnTo>
                  <a:pt x="493" y="685"/>
                </a:lnTo>
                <a:lnTo>
                  <a:pt x="493" y="687"/>
                </a:lnTo>
                <a:lnTo>
                  <a:pt x="492" y="687"/>
                </a:lnTo>
                <a:lnTo>
                  <a:pt x="492" y="686"/>
                </a:lnTo>
                <a:lnTo>
                  <a:pt x="492" y="683"/>
                </a:lnTo>
                <a:lnTo>
                  <a:pt x="489" y="683"/>
                </a:lnTo>
                <a:lnTo>
                  <a:pt x="486" y="683"/>
                </a:lnTo>
                <a:lnTo>
                  <a:pt x="485" y="683"/>
                </a:lnTo>
                <a:lnTo>
                  <a:pt x="483" y="683"/>
                </a:lnTo>
                <a:lnTo>
                  <a:pt x="480" y="683"/>
                </a:lnTo>
                <a:lnTo>
                  <a:pt x="478" y="683"/>
                </a:lnTo>
                <a:lnTo>
                  <a:pt x="477" y="683"/>
                </a:lnTo>
                <a:lnTo>
                  <a:pt x="474" y="683"/>
                </a:lnTo>
                <a:lnTo>
                  <a:pt x="473" y="683"/>
                </a:lnTo>
                <a:lnTo>
                  <a:pt x="469" y="683"/>
                </a:lnTo>
                <a:lnTo>
                  <a:pt x="468" y="683"/>
                </a:lnTo>
                <a:lnTo>
                  <a:pt x="464" y="683"/>
                </a:lnTo>
                <a:lnTo>
                  <a:pt x="464" y="684"/>
                </a:lnTo>
                <a:lnTo>
                  <a:pt x="462" y="684"/>
                </a:lnTo>
                <a:lnTo>
                  <a:pt x="457" y="684"/>
                </a:lnTo>
                <a:lnTo>
                  <a:pt x="455" y="684"/>
                </a:lnTo>
                <a:lnTo>
                  <a:pt x="452" y="684"/>
                </a:lnTo>
                <a:lnTo>
                  <a:pt x="451" y="684"/>
                </a:lnTo>
                <a:lnTo>
                  <a:pt x="450" y="684"/>
                </a:lnTo>
                <a:lnTo>
                  <a:pt x="450" y="685"/>
                </a:lnTo>
                <a:lnTo>
                  <a:pt x="450" y="686"/>
                </a:lnTo>
                <a:lnTo>
                  <a:pt x="450" y="689"/>
                </a:lnTo>
                <a:lnTo>
                  <a:pt x="449" y="689"/>
                </a:lnTo>
                <a:lnTo>
                  <a:pt x="447" y="689"/>
                </a:lnTo>
                <a:lnTo>
                  <a:pt x="447" y="690"/>
                </a:lnTo>
                <a:lnTo>
                  <a:pt x="447" y="691"/>
                </a:lnTo>
                <a:lnTo>
                  <a:pt x="447" y="696"/>
                </a:lnTo>
                <a:lnTo>
                  <a:pt x="447" y="698"/>
                </a:lnTo>
                <a:lnTo>
                  <a:pt x="447" y="699"/>
                </a:lnTo>
                <a:lnTo>
                  <a:pt x="447" y="702"/>
                </a:lnTo>
                <a:lnTo>
                  <a:pt x="447" y="703"/>
                </a:lnTo>
                <a:lnTo>
                  <a:pt x="447" y="704"/>
                </a:lnTo>
                <a:lnTo>
                  <a:pt x="448" y="704"/>
                </a:lnTo>
                <a:lnTo>
                  <a:pt x="448" y="706"/>
                </a:lnTo>
                <a:lnTo>
                  <a:pt x="448" y="707"/>
                </a:lnTo>
                <a:lnTo>
                  <a:pt x="448" y="708"/>
                </a:lnTo>
                <a:lnTo>
                  <a:pt x="448" y="710"/>
                </a:lnTo>
                <a:lnTo>
                  <a:pt x="449" y="714"/>
                </a:lnTo>
                <a:lnTo>
                  <a:pt x="449" y="715"/>
                </a:lnTo>
                <a:lnTo>
                  <a:pt x="450" y="719"/>
                </a:lnTo>
                <a:lnTo>
                  <a:pt x="451" y="725"/>
                </a:lnTo>
                <a:lnTo>
                  <a:pt x="452" y="731"/>
                </a:lnTo>
                <a:lnTo>
                  <a:pt x="452" y="732"/>
                </a:lnTo>
                <a:lnTo>
                  <a:pt x="455" y="745"/>
                </a:lnTo>
                <a:lnTo>
                  <a:pt x="456" y="745"/>
                </a:lnTo>
                <a:lnTo>
                  <a:pt x="457" y="745"/>
                </a:lnTo>
                <a:lnTo>
                  <a:pt x="458" y="745"/>
                </a:lnTo>
                <a:lnTo>
                  <a:pt x="458" y="744"/>
                </a:lnTo>
                <a:lnTo>
                  <a:pt x="458" y="742"/>
                </a:lnTo>
                <a:lnTo>
                  <a:pt x="458" y="741"/>
                </a:lnTo>
                <a:lnTo>
                  <a:pt x="458" y="739"/>
                </a:lnTo>
                <a:lnTo>
                  <a:pt x="458" y="737"/>
                </a:lnTo>
                <a:lnTo>
                  <a:pt x="458" y="736"/>
                </a:lnTo>
                <a:lnTo>
                  <a:pt x="458" y="735"/>
                </a:lnTo>
                <a:lnTo>
                  <a:pt x="465" y="735"/>
                </a:lnTo>
                <a:lnTo>
                  <a:pt x="465" y="729"/>
                </a:lnTo>
                <a:lnTo>
                  <a:pt x="468" y="729"/>
                </a:lnTo>
                <a:lnTo>
                  <a:pt x="472" y="729"/>
                </a:lnTo>
                <a:lnTo>
                  <a:pt x="478" y="729"/>
                </a:lnTo>
                <a:lnTo>
                  <a:pt x="478" y="728"/>
                </a:lnTo>
                <a:lnTo>
                  <a:pt x="478" y="726"/>
                </a:lnTo>
                <a:lnTo>
                  <a:pt x="478" y="725"/>
                </a:lnTo>
                <a:lnTo>
                  <a:pt x="478" y="721"/>
                </a:lnTo>
                <a:lnTo>
                  <a:pt x="478" y="720"/>
                </a:lnTo>
                <a:lnTo>
                  <a:pt x="478" y="716"/>
                </a:lnTo>
                <a:lnTo>
                  <a:pt x="478" y="706"/>
                </a:lnTo>
                <a:lnTo>
                  <a:pt x="478" y="704"/>
                </a:lnTo>
                <a:lnTo>
                  <a:pt x="481" y="704"/>
                </a:lnTo>
                <a:lnTo>
                  <a:pt x="484" y="704"/>
                </a:lnTo>
                <a:lnTo>
                  <a:pt x="486" y="704"/>
                </a:lnTo>
                <a:lnTo>
                  <a:pt x="488" y="704"/>
                </a:lnTo>
                <a:lnTo>
                  <a:pt x="488" y="711"/>
                </a:lnTo>
                <a:lnTo>
                  <a:pt x="488" y="714"/>
                </a:lnTo>
                <a:lnTo>
                  <a:pt x="488" y="720"/>
                </a:lnTo>
                <a:lnTo>
                  <a:pt x="492" y="719"/>
                </a:lnTo>
                <a:lnTo>
                  <a:pt x="495" y="719"/>
                </a:lnTo>
                <a:lnTo>
                  <a:pt x="499" y="719"/>
                </a:lnTo>
                <a:lnTo>
                  <a:pt x="499" y="718"/>
                </a:lnTo>
                <a:lnTo>
                  <a:pt x="499" y="711"/>
                </a:lnTo>
                <a:lnTo>
                  <a:pt x="499" y="709"/>
                </a:lnTo>
                <a:lnTo>
                  <a:pt x="499" y="708"/>
                </a:lnTo>
                <a:lnTo>
                  <a:pt x="495" y="707"/>
                </a:lnTo>
                <a:lnTo>
                  <a:pt x="493" y="706"/>
                </a:lnTo>
                <a:lnTo>
                  <a:pt x="490" y="704"/>
                </a:lnTo>
                <a:lnTo>
                  <a:pt x="495" y="704"/>
                </a:lnTo>
                <a:lnTo>
                  <a:pt x="498" y="704"/>
                </a:lnTo>
                <a:lnTo>
                  <a:pt x="499" y="704"/>
                </a:lnTo>
                <a:lnTo>
                  <a:pt x="500" y="704"/>
                </a:lnTo>
                <a:lnTo>
                  <a:pt x="501" y="704"/>
                </a:lnTo>
                <a:lnTo>
                  <a:pt x="506" y="704"/>
                </a:lnTo>
                <a:lnTo>
                  <a:pt x="507" y="704"/>
                </a:lnTo>
                <a:lnTo>
                  <a:pt x="507" y="699"/>
                </a:lnTo>
                <a:lnTo>
                  <a:pt x="507" y="698"/>
                </a:lnTo>
                <a:lnTo>
                  <a:pt x="507" y="696"/>
                </a:lnTo>
                <a:lnTo>
                  <a:pt x="511" y="700"/>
                </a:lnTo>
                <a:lnTo>
                  <a:pt x="512" y="700"/>
                </a:lnTo>
                <a:lnTo>
                  <a:pt x="514" y="701"/>
                </a:lnTo>
                <a:lnTo>
                  <a:pt x="516" y="704"/>
                </a:lnTo>
                <a:lnTo>
                  <a:pt x="517" y="706"/>
                </a:lnTo>
                <a:lnTo>
                  <a:pt x="518" y="706"/>
                </a:lnTo>
                <a:lnTo>
                  <a:pt x="519" y="706"/>
                </a:lnTo>
                <a:lnTo>
                  <a:pt x="519" y="704"/>
                </a:lnTo>
                <a:lnTo>
                  <a:pt x="520" y="704"/>
                </a:lnTo>
                <a:lnTo>
                  <a:pt x="530" y="704"/>
                </a:lnTo>
                <a:lnTo>
                  <a:pt x="535" y="704"/>
                </a:lnTo>
                <a:lnTo>
                  <a:pt x="536" y="704"/>
                </a:lnTo>
                <a:lnTo>
                  <a:pt x="538" y="704"/>
                </a:lnTo>
                <a:lnTo>
                  <a:pt x="540" y="704"/>
                </a:lnTo>
                <a:close/>
                <a:moveTo>
                  <a:pt x="519" y="717"/>
                </a:moveTo>
                <a:lnTo>
                  <a:pt x="519" y="716"/>
                </a:lnTo>
                <a:lnTo>
                  <a:pt x="519" y="715"/>
                </a:lnTo>
                <a:lnTo>
                  <a:pt x="516" y="714"/>
                </a:lnTo>
                <a:lnTo>
                  <a:pt x="515" y="715"/>
                </a:lnTo>
                <a:lnTo>
                  <a:pt x="517" y="716"/>
                </a:lnTo>
                <a:lnTo>
                  <a:pt x="519" y="717"/>
                </a:lnTo>
                <a:close/>
                <a:moveTo>
                  <a:pt x="512" y="725"/>
                </a:moveTo>
                <a:lnTo>
                  <a:pt x="511" y="725"/>
                </a:lnTo>
                <a:lnTo>
                  <a:pt x="510" y="725"/>
                </a:lnTo>
                <a:lnTo>
                  <a:pt x="509" y="725"/>
                </a:lnTo>
                <a:lnTo>
                  <a:pt x="508" y="725"/>
                </a:lnTo>
                <a:lnTo>
                  <a:pt x="507" y="725"/>
                </a:lnTo>
                <a:lnTo>
                  <a:pt x="506" y="725"/>
                </a:lnTo>
                <a:lnTo>
                  <a:pt x="502" y="725"/>
                </a:lnTo>
                <a:lnTo>
                  <a:pt x="499" y="725"/>
                </a:lnTo>
                <a:lnTo>
                  <a:pt x="499" y="728"/>
                </a:lnTo>
                <a:lnTo>
                  <a:pt x="499" y="729"/>
                </a:lnTo>
                <a:lnTo>
                  <a:pt x="499" y="731"/>
                </a:lnTo>
                <a:lnTo>
                  <a:pt x="502" y="731"/>
                </a:lnTo>
                <a:lnTo>
                  <a:pt x="506" y="731"/>
                </a:lnTo>
                <a:lnTo>
                  <a:pt x="510" y="731"/>
                </a:lnTo>
                <a:lnTo>
                  <a:pt x="516" y="731"/>
                </a:lnTo>
                <a:lnTo>
                  <a:pt x="518" y="731"/>
                </a:lnTo>
                <a:lnTo>
                  <a:pt x="519" y="731"/>
                </a:lnTo>
                <a:lnTo>
                  <a:pt x="519" y="729"/>
                </a:lnTo>
                <a:lnTo>
                  <a:pt x="519" y="728"/>
                </a:lnTo>
                <a:lnTo>
                  <a:pt x="519" y="727"/>
                </a:lnTo>
                <a:lnTo>
                  <a:pt x="518" y="727"/>
                </a:lnTo>
                <a:lnTo>
                  <a:pt x="516" y="727"/>
                </a:lnTo>
                <a:lnTo>
                  <a:pt x="516" y="725"/>
                </a:lnTo>
                <a:lnTo>
                  <a:pt x="514" y="725"/>
                </a:lnTo>
                <a:lnTo>
                  <a:pt x="512" y="725"/>
                </a:lnTo>
                <a:close/>
                <a:moveTo>
                  <a:pt x="509" y="737"/>
                </a:moveTo>
                <a:lnTo>
                  <a:pt x="509" y="745"/>
                </a:lnTo>
                <a:lnTo>
                  <a:pt x="512" y="745"/>
                </a:lnTo>
                <a:lnTo>
                  <a:pt x="514" y="745"/>
                </a:lnTo>
                <a:lnTo>
                  <a:pt x="515" y="745"/>
                </a:lnTo>
                <a:lnTo>
                  <a:pt x="515" y="742"/>
                </a:lnTo>
                <a:lnTo>
                  <a:pt x="515" y="741"/>
                </a:lnTo>
                <a:lnTo>
                  <a:pt x="518" y="741"/>
                </a:lnTo>
                <a:lnTo>
                  <a:pt x="519" y="741"/>
                </a:lnTo>
                <a:lnTo>
                  <a:pt x="518" y="741"/>
                </a:lnTo>
                <a:lnTo>
                  <a:pt x="515" y="741"/>
                </a:lnTo>
                <a:lnTo>
                  <a:pt x="515" y="739"/>
                </a:lnTo>
                <a:lnTo>
                  <a:pt x="518" y="739"/>
                </a:lnTo>
                <a:lnTo>
                  <a:pt x="519" y="739"/>
                </a:lnTo>
                <a:lnTo>
                  <a:pt x="519" y="737"/>
                </a:lnTo>
                <a:lnTo>
                  <a:pt x="519" y="736"/>
                </a:lnTo>
                <a:lnTo>
                  <a:pt x="519" y="735"/>
                </a:lnTo>
                <a:lnTo>
                  <a:pt x="518" y="735"/>
                </a:lnTo>
                <a:lnTo>
                  <a:pt x="509" y="735"/>
                </a:lnTo>
                <a:lnTo>
                  <a:pt x="509" y="737"/>
                </a:lnTo>
                <a:close/>
                <a:moveTo>
                  <a:pt x="580" y="756"/>
                </a:moveTo>
                <a:lnTo>
                  <a:pt x="580" y="757"/>
                </a:lnTo>
                <a:lnTo>
                  <a:pt x="580" y="758"/>
                </a:lnTo>
                <a:lnTo>
                  <a:pt x="580" y="759"/>
                </a:lnTo>
                <a:lnTo>
                  <a:pt x="580" y="760"/>
                </a:lnTo>
                <a:lnTo>
                  <a:pt x="581" y="760"/>
                </a:lnTo>
                <a:lnTo>
                  <a:pt x="586" y="760"/>
                </a:lnTo>
                <a:lnTo>
                  <a:pt x="587" y="760"/>
                </a:lnTo>
                <a:lnTo>
                  <a:pt x="587" y="756"/>
                </a:lnTo>
                <a:lnTo>
                  <a:pt x="581" y="756"/>
                </a:lnTo>
                <a:lnTo>
                  <a:pt x="580" y="756"/>
                </a:lnTo>
                <a:close/>
                <a:moveTo>
                  <a:pt x="450" y="726"/>
                </a:moveTo>
                <a:lnTo>
                  <a:pt x="450" y="725"/>
                </a:lnTo>
                <a:lnTo>
                  <a:pt x="449" y="725"/>
                </a:lnTo>
                <a:lnTo>
                  <a:pt x="447" y="725"/>
                </a:lnTo>
                <a:lnTo>
                  <a:pt x="445" y="725"/>
                </a:lnTo>
                <a:lnTo>
                  <a:pt x="443" y="725"/>
                </a:lnTo>
                <a:lnTo>
                  <a:pt x="443" y="719"/>
                </a:lnTo>
                <a:lnTo>
                  <a:pt x="446" y="719"/>
                </a:lnTo>
                <a:lnTo>
                  <a:pt x="448" y="719"/>
                </a:lnTo>
                <a:lnTo>
                  <a:pt x="449" y="719"/>
                </a:lnTo>
                <a:lnTo>
                  <a:pt x="449" y="718"/>
                </a:lnTo>
                <a:lnTo>
                  <a:pt x="448" y="715"/>
                </a:lnTo>
                <a:lnTo>
                  <a:pt x="447" y="704"/>
                </a:lnTo>
                <a:lnTo>
                  <a:pt x="447" y="698"/>
                </a:lnTo>
                <a:lnTo>
                  <a:pt x="447" y="694"/>
                </a:lnTo>
                <a:lnTo>
                  <a:pt x="447" y="693"/>
                </a:lnTo>
                <a:lnTo>
                  <a:pt x="447" y="692"/>
                </a:lnTo>
                <a:lnTo>
                  <a:pt x="447" y="690"/>
                </a:lnTo>
                <a:lnTo>
                  <a:pt x="446" y="690"/>
                </a:lnTo>
                <a:lnTo>
                  <a:pt x="446" y="689"/>
                </a:lnTo>
                <a:lnTo>
                  <a:pt x="443" y="689"/>
                </a:lnTo>
                <a:lnTo>
                  <a:pt x="442" y="689"/>
                </a:lnTo>
                <a:lnTo>
                  <a:pt x="441" y="690"/>
                </a:lnTo>
                <a:lnTo>
                  <a:pt x="440" y="690"/>
                </a:lnTo>
                <a:lnTo>
                  <a:pt x="440" y="691"/>
                </a:lnTo>
                <a:lnTo>
                  <a:pt x="440" y="692"/>
                </a:lnTo>
                <a:lnTo>
                  <a:pt x="440" y="693"/>
                </a:lnTo>
                <a:lnTo>
                  <a:pt x="440" y="694"/>
                </a:lnTo>
                <a:lnTo>
                  <a:pt x="439" y="694"/>
                </a:lnTo>
                <a:lnTo>
                  <a:pt x="437" y="694"/>
                </a:lnTo>
                <a:lnTo>
                  <a:pt x="433" y="694"/>
                </a:lnTo>
                <a:lnTo>
                  <a:pt x="433" y="693"/>
                </a:lnTo>
                <a:lnTo>
                  <a:pt x="433" y="691"/>
                </a:lnTo>
                <a:lnTo>
                  <a:pt x="433" y="690"/>
                </a:lnTo>
                <a:lnTo>
                  <a:pt x="432" y="687"/>
                </a:lnTo>
                <a:lnTo>
                  <a:pt x="433" y="687"/>
                </a:lnTo>
                <a:lnTo>
                  <a:pt x="433" y="684"/>
                </a:lnTo>
                <a:lnTo>
                  <a:pt x="433" y="683"/>
                </a:lnTo>
                <a:lnTo>
                  <a:pt x="429" y="684"/>
                </a:lnTo>
                <a:lnTo>
                  <a:pt x="429" y="685"/>
                </a:lnTo>
                <a:lnTo>
                  <a:pt x="430" y="685"/>
                </a:lnTo>
                <a:lnTo>
                  <a:pt x="431" y="687"/>
                </a:lnTo>
                <a:lnTo>
                  <a:pt x="431" y="689"/>
                </a:lnTo>
                <a:lnTo>
                  <a:pt x="426" y="689"/>
                </a:lnTo>
                <a:lnTo>
                  <a:pt x="426" y="686"/>
                </a:lnTo>
                <a:lnTo>
                  <a:pt x="426" y="685"/>
                </a:lnTo>
                <a:lnTo>
                  <a:pt x="426" y="684"/>
                </a:lnTo>
                <a:lnTo>
                  <a:pt x="420" y="684"/>
                </a:lnTo>
                <a:lnTo>
                  <a:pt x="419" y="683"/>
                </a:lnTo>
                <a:lnTo>
                  <a:pt x="416" y="683"/>
                </a:lnTo>
                <a:lnTo>
                  <a:pt x="415" y="683"/>
                </a:lnTo>
                <a:lnTo>
                  <a:pt x="412" y="683"/>
                </a:lnTo>
                <a:lnTo>
                  <a:pt x="411" y="683"/>
                </a:lnTo>
                <a:lnTo>
                  <a:pt x="409" y="683"/>
                </a:lnTo>
                <a:lnTo>
                  <a:pt x="407" y="683"/>
                </a:lnTo>
                <a:lnTo>
                  <a:pt x="406" y="683"/>
                </a:lnTo>
                <a:lnTo>
                  <a:pt x="405" y="683"/>
                </a:lnTo>
                <a:lnTo>
                  <a:pt x="403" y="683"/>
                </a:lnTo>
                <a:lnTo>
                  <a:pt x="400" y="683"/>
                </a:lnTo>
                <a:lnTo>
                  <a:pt x="399" y="683"/>
                </a:lnTo>
                <a:lnTo>
                  <a:pt x="399" y="684"/>
                </a:lnTo>
                <a:lnTo>
                  <a:pt x="399" y="685"/>
                </a:lnTo>
                <a:lnTo>
                  <a:pt x="399" y="686"/>
                </a:lnTo>
                <a:lnTo>
                  <a:pt x="399" y="687"/>
                </a:lnTo>
                <a:lnTo>
                  <a:pt x="399" y="689"/>
                </a:lnTo>
                <a:lnTo>
                  <a:pt x="399" y="690"/>
                </a:lnTo>
                <a:lnTo>
                  <a:pt x="399" y="691"/>
                </a:lnTo>
                <a:lnTo>
                  <a:pt x="398" y="691"/>
                </a:lnTo>
                <a:lnTo>
                  <a:pt x="396" y="691"/>
                </a:lnTo>
                <a:lnTo>
                  <a:pt x="396" y="692"/>
                </a:lnTo>
                <a:lnTo>
                  <a:pt x="396" y="694"/>
                </a:lnTo>
                <a:lnTo>
                  <a:pt x="397" y="694"/>
                </a:lnTo>
                <a:lnTo>
                  <a:pt x="398" y="694"/>
                </a:lnTo>
                <a:lnTo>
                  <a:pt x="398" y="696"/>
                </a:lnTo>
                <a:lnTo>
                  <a:pt x="398" y="698"/>
                </a:lnTo>
                <a:lnTo>
                  <a:pt x="397" y="698"/>
                </a:lnTo>
                <a:lnTo>
                  <a:pt x="396" y="698"/>
                </a:lnTo>
                <a:lnTo>
                  <a:pt x="396" y="699"/>
                </a:lnTo>
                <a:lnTo>
                  <a:pt x="396" y="702"/>
                </a:lnTo>
                <a:lnTo>
                  <a:pt x="396" y="703"/>
                </a:lnTo>
                <a:lnTo>
                  <a:pt x="396" y="704"/>
                </a:lnTo>
                <a:lnTo>
                  <a:pt x="391" y="704"/>
                </a:lnTo>
                <a:lnTo>
                  <a:pt x="387" y="704"/>
                </a:lnTo>
                <a:lnTo>
                  <a:pt x="387" y="703"/>
                </a:lnTo>
                <a:lnTo>
                  <a:pt x="387" y="689"/>
                </a:lnTo>
                <a:lnTo>
                  <a:pt x="387" y="684"/>
                </a:lnTo>
                <a:lnTo>
                  <a:pt x="387" y="683"/>
                </a:lnTo>
                <a:lnTo>
                  <a:pt x="389" y="683"/>
                </a:lnTo>
                <a:lnTo>
                  <a:pt x="389" y="682"/>
                </a:lnTo>
                <a:lnTo>
                  <a:pt x="387" y="683"/>
                </a:lnTo>
                <a:lnTo>
                  <a:pt x="385" y="683"/>
                </a:lnTo>
                <a:lnTo>
                  <a:pt x="383" y="683"/>
                </a:lnTo>
                <a:lnTo>
                  <a:pt x="382" y="683"/>
                </a:lnTo>
                <a:lnTo>
                  <a:pt x="382" y="684"/>
                </a:lnTo>
                <a:lnTo>
                  <a:pt x="381" y="684"/>
                </a:lnTo>
                <a:lnTo>
                  <a:pt x="380" y="685"/>
                </a:lnTo>
                <a:lnTo>
                  <a:pt x="379" y="687"/>
                </a:lnTo>
                <a:lnTo>
                  <a:pt x="376" y="690"/>
                </a:lnTo>
                <a:lnTo>
                  <a:pt x="377" y="690"/>
                </a:lnTo>
                <a:lnTo>
                  <a:pt x="377" y="691"/>
                </a:lnTo>
                <a:lnTo>
                  <a:pt x="378" y="691"/>
                </a:lnTo>
                <a:lnTo>
                  <a:pt x="379" y="691"/>
                </a:lnTo>
                <a:lnTo>
                  <a:pt x="380" y="691"/>
                </a:lnTo>
                <a:lnTo>
                  <a:pt x="381" y="691"/>
                </a:lnTo>
                <a:lnTo>
                  <a:pt x="382" y="695"/>
                </a:lnTo>
                <a:lnTo>
                  <a:pt x="379" y="695"/>
                </a:lnTo>
                <a:lnTo>
                  <a:pt x="374" y="692"/>
                </a:lnTo>
                <a:lnTo>
                  <a:pt x="374" y="691"/>
                </a:lnTo>
                <a:lnTo>
                  <a:pt x="374" y="692"/>
                </a:lnTo>
                <a:lnTo>
                  <a:pt x="373" y="692"/>
                </a:lnTo>
                <a:lnTo>
                  <a:pt x="372" y="694"/>
                </a:lnTo>
                <a:lnTo>
                  <a:pt x="371" y="694"/>
                </a:lnTo>
                <a:lnTo>
                  <a:pt x="371" y="695"/>
                </a:lnTo>
                <a:lnTo>
                  <a:pt x="370" y="695"/>
                </a:lnTo>
                <a:lnTo>
                  <a:pt x="370" y="696"/>
                </a:lnTo>
                <a:lnTo>
                  <a:pt x="372" y="699"/>
                </a:lnTo>
                <a:lnTo>
                  <a:pt x="373" y="700"/>
                </a:lnTo>
                <a:lnTo>
                  <a:pt x="373" y="703"/>
                </a:lnTo>
                <a:lnTo>
                  <a:pt x="373" y="704"/>
                </a:lnTo>
                <a:lnTo>
                  <a:pt x="371" y="704"/>
                </a:lnTo>
                <a:lnTo>
                  <a:pt x="370" y="704"/>
                </a:lnTo>
                <a:lnTo>
                  <a:pt x="368" y="704"/>
                </a:lnTo>
                <a:lnTo>
                  <a:pt x="368" y="703"/>
                </a:lnTo>
                <a:lnTo>
                  <a:pt x="369" y="702"/>
                </a:lnTo>
                <a:lnTo>
                  <a:pt x="371" y="701"/>
                </a:lnTo>
                <a:lnTo>
                  <a:pt x="371" y="700"/>
                </a:lnTo>
                <a:lnTo>
                  <a:pt x="369" y="698"/>
                </a:lnTo>
                <a:lnTo>
                  <a:pt x="368" y="698"/>
                </a:lnTo>
                <a:lnTo>
                  <a:pt x="368" y="699"/>
                </a:lnTo>
                <a:lnTo>
                  <a:pt x="366" y="699"/>
                </a:lnTo>
                <a:lnTo>
                  <a:pt x="365" y="701"/>
                </a:lnTo>
                <a:lnTo>
                  <a:pt x="364" y="701"/>
                </a:lnTo>
                <a:lnTo>
                  <a:pt x="364" y="702"/>
                </a:lnTo>
                <a:lnTo>
                  <a:pt x="363" y="703"/>
                </a:lnTo>
                <a:lnTo>
                  <a:pt x="362" y="703"/>
                </a:lnTo>
                <a:lnTo>
                  <a:pt x="362" y="704"/>
                </a:lnTo>
                <a:lnTo>
                  <a:pt x="361" y="706"/>
                </a:lnTo>
                <a:lnTo>
                  <a:pt x="360" y="707"/>
                </a:lnTo>
                <a:lnTo>
                  <a:pt x="359" y="708"/>
                </a:lnTo>
                <a:lnTo>
                  <a:pt x="357" y="708"/>
                </a:lnTo>
                <a:lnTo>
                  <a:pt x="357" y="709"/>
                </a:lnTo>
                <a:lnTo>
                  <a:pt x="359" y="710"/>
                </a:lnTo>
                <a:lnTo>
                  <a:pt x="359" y="711"/>
                </a:lnTo>
                <a:lnTo>
                  <a:pt x="357" y="711"/>
                </a:lnTo>
                <a:lnTo>
                  <a:pt x="356" y="711"/>
                </a:lnTo>
                <a:lnTo>
                  <a:pt x="355" y="711"/>
                </a:lnTo>
                <a:lnTo>
                  <a:pt x="355" y="712"/>
                </a:lnTo>
                <a:lnTo>
                  <a:pt x="355" y="714"/>
                </a:lnTo>
                <a:lnTo>
                  <a:pt x="355" y="719"/>
                </a:lnTo>
                <a:lnTo>
                  <a:pt x="356" y="731"/>
                </a:lnTo>
                <a:lnTo>
                  <a:pt x="355" y="734"/>
                </a:lnTo>
                <a:lnTo>
                  <a:pt x="355" y="736"/>
                </a:lnTo>
                <a:lnTo>
                  <a:pt x="355" y="737"/>
                </a:lnTo>
                <a:lnTo>
                  <a:pt x="355" y="743"/>
                </a:lnTo>
                <a:lnTo>
                  <a:pt x="355" y="744"/>
                </a:lnTo>
                <a:lnTo>
                  <a:pt x="355" y="746"/>
                </a:lnTo>
                <a:lnTo>
                  <a:pt x="356" y="746"/>
                </a:lnTo>
                <a:lnTo>
                  <a:pt x="368" y="746"/>
                </a:lnTo>
                <a:lnTo>
                  <a:pt x="377" y="746"/>
                </a:lnTo>
                <a:lnTo>
                  <a:pt x="377" y="736"/>
                </a:lnTo>
                <a:lnTo>
                  <a:pt x="379" y="736"/>
                </a:lnTo>
                <a:lnTo>
                  <a:pt x="380" y="736"/>
                </a:lnTo>
                <a:lnTo>
                  <a:pt x="381" y="736"/>
                </a:lnTo>
                <a:lnTo>
                  <a:pt x="383" y="736"/>
                </a:lnTo>
                <a:lnTo>
                  <a:pt x="389" y="736"/>
                </a:lnTo>
                <a:lnTo>
                  <a:pt x="390" y="736"/>
                </a:lnTo>
                <a:lnTo>
                  <a:pt x="391" y="736"/>
                </a:lnTo>
                <a:lnTo>
                  <a:pt x="394" y="736"/>
                </a:lnTo>
                <a:lnTo>
                  <a:pt x="395" y="736"/>
                </a:lnTo>
                <a:lnTo>
                  <a:pt x="396" y="736"/>
                </a:lnTo>
                <a:lnTo>
                  <a:pt x="397" y="736"/>
                </a:lnTo>
                <a:lnTo>
                  <a:pt x="397" y="739"/>
                </a:lnTo>
                <a:lnTo>
                  <a:pt x="397" y="741"/>
                </a:lnTo>
                <a:lnTo>
                  <a:pt x="397" y="743"/>
                </a:lnTo>
                <a:lnTo>
                  <a:pt x="397" y="744"/>
                </a:lnTo>
                <a:lnTo>
                  <a:pt x="397" y="745"/>
                </a:lnTo>
                <a:lnTo>
                  <a:pt x="397" y="746"/>
                </a:lnTo>
                <a:lnTo>
                  <a:pt x="397" y="748"/>
                </a:lnTo>
                <a:lnTo>
                  <a:pt x="397" y="749"/>
                </a:lnTo>
                <a:lnTo>
                  <a:pt x="397" y="751"/>
                </a:lnTo>
                <a:lnTo>
                  <a:pt x="397" y="752"/>
                </a:lnTo>
                <a:lnTo>
                  <a:pt x="397" y="754"/>
                </a:lnTo>
                <a:lnTo>
                  <a:pt x="397" y="757"/>
                </a:lnTo>
                <a:lnTo>
                  <a:pt x="397" y="759"/>
                </a:lnTo>
                <a:lnTo>
                  <a:pt x="397" y="760"/>
                </a:lnTo>
                <a:lnTo>
                  <a:pt x="397" y="762"/>
                </a:lnTo>
                <a:lnTo>
                  <a:pt x="397" y="763"/>
                </a:lnTo>
                <a:lnTo>
                  <a:pt x="397" y="766"/>
                </a:lnTo>
                <a:lnTo>
                  <a:pt x="397" y="767"/>
                </a:lnTo>
                <a:lnTo>
                  <a:pt x="397" y="768"/>
                </a:lnTo>
                <a:lnTo>
                  <a:pt x="397" y="771"/>
                </a:lnTo>
                <a:lnTo>
                  <a:pt x="397" y="773"/>
                </a:lnTo>
                <a:lnTo>
                  <a:pt x="396" y="773"/>
                </a:lnTo>
                <a:lnTo>
                  <a:pt x="394" y="773"/>
                </a:lnTo>
                <a:lnTo>
                  <a:pt x="394" y="774"/>
                </a:lnTo>
                <a:lnTo>
                  <a:pt x="394" y="776"/>
                </a:lnTo>
                <a:lnTo>
                  <a:pt x="394" y="777"/>
                </a:lnTo>
                <a:lnTo>
                  <a:pt x="387" y="777"/>
                </a:lnTo>
                <a:lnTo>
                  <a:pt x="377" y="777"/>
                </a:lnTo>
                <a:lnTo>
                  <a:pt x="377" y="767"/>
                </a:lnTo>
                <a:lnTo>
                  <a:pt x="361" y="767"/>
                </a:lnTo>
                <a:lnTo>
                  <a:pt x="357" y="767"/>
                </a:lnTo>
                <a:lnTo>
                  <a:pt x="356" y="767"/>
                </a:lnTo>
                <a:lnTo>
                  <a:pt x="355" y="767"/>
                </a:lnTo>
                <a:lnTo>
                  <a:pt x="355" y="770"/>
                </a:lnTo>
                <a:lnTo>
                  <a:pt x="355" y="771"/>
                </a:lnTo>
                <a:lnTo>
                  <a:pt x="355" y="777"/>
                </a:lnTo>
                <a:lnTo>
                  <a:pt x="355" y="785"/>
                </a:lnTo>
                <a:lnTo>
                  <a:pt x="355" y="787"/>
                </a:lnTo>
                <a:lnTo>
                  <a:pt x="357" y="787"/>
                </a:lnTo>
                <a:lnTo>
                  <a:pt x="360" y="787"/>
                </a:lnTo>
                <a:lnTo>
                  <a:pt x="365" y="787"/>
                </a:lnTo>
                <a:lnTo>
                  <a:pt x="366" y="787"/>
                </a:lnTo>
                <a:lnTo>
                  <a:pt x="368" y="787"/>
                </a:lnTo>
                <a:lnTo>
                  <a:pt x="377" y="787"/>
                </a:lnTo>
                <a:lnTo>
                  <a:pt x="387" y="787"/>
                </a:lnTo>
                <a:lnTo>
                  <a:pt x="388" y="787"/>
                </a:lnTo>
                <a:lnTo>
                  <a:pt x="397" y="787"/>
                </a:lnTo>
                <a:lnTo>
                  <a:pt x="405" y="787"/>
                </a:lnTo>
                <a:lnTo>
                  <a:pt x="406" y="787"/>
                </a:lnTo>
                <a:lnTo>
                  <a:pt x="407" y="787"/>
                </a:lnTo>
                <a:lnTo>
                  <a:pt x="408" y="787"/>
                </a:lnTo>
                <a:lnTo>
                  <a:pt x="409" y="787"/>
                </a:lnTo>
                <a:lnTo>
                  <a:pt x="417" y="787"/>
                </a:lnTo>
                <a:lnTo>
                  <a:pt x="417" y="769"/>
                </a:lnTo>
                <a:lnTo>
                  <a:pt x="419" y="769"/>
                </a:lnTo>
                <a:lnTo>
                  <a:pt x="420" y="769"/>
                </a:lnTo>
                <a:lnTo>
                  <a:pt x="421" y="769"/>
                </a:lnTo>
                <a:lnTo>
                  <a:pt x="422" y="769"/>
                </a:lnTo>
                <a:lnTo>
                  <a:pt x="423" y="769"/>
                </a:lnTo>
                <a:lnTo>
                  <a:pt x="424" y="769"/>
                </a:lnTo>
                <a:lnTo>
                  <a:pt x="425" y="769"/>
                </a:lnTo>
                <a:lnTo>
                  <a:pt x="426" y="769"/>
                </a:lnTo>
                <a:lnTo>
                  <a:pt x="428" y="769"/>
                </a:lnTo>
                <a:lnTo>
                  <a:pt x="429" y="769"/>
                </a:lnTo>
                <a:lnTo>
                  <a:pt x="430" y="769"/>
                </a:lnTo>
                <a:lnTo>
                  <a:pt x="431" y="769"/>
                </a:lnTo>
                <a:lnTo>
                  <a:pt x="432" y="769"/>
                </a:lnTo>
                <a:lnTo>
                  <a:pt x="433" y="769"/>
                </a:lnTo>
                <a:lnTo>
                  <a:pt x="434" y="769"/>
                </a:lnTo>
                <a:lnTo>
                  <a:pt x="435" y="769"/>
                </a:lnTo>
                <a:lnTo>
                  <a:pt x="438" y="769"/>
                </a:lnTo>
                <a:lnTo>
                  <a:pt x="438" y="771"/>
                </a:lnTo>
                <a:lnTo>
                  <a:pt x="438" y="774"/>
                </a:lnTo>
                <a:lnTo>
                  <a:pt x="438" y="776"/>
                </a:lnTo>
                <a:lnTo>
                  <a:pt x="438" y="777"/>
                </a:lnTo>
                <a:lnTo>
                  <a:pt x="438" y="779"/>
                </a:lnTo>
                <a:lnTo>
                  <a:pt x="438" y="782"/>
                </a:lnTo>
                <a:lnTo>
                  <a:pt x="438" y="785"/>
                </a:lnTo>
                <a:lnTo>
                  <a:pt x="438" y="787"/>
                </a:lnTo>
                <a:lnTo>
                  <a:pt x="438" y="790"/>
                </a:lnTo>
                <a:lnTo>
                  <a:pt x="438" y="794"/>
                </a:lnTo>
                <a:lnTo>
                  <a:pt x="424" y="794"/>
                </a:lnTo>
                <a:lnTo>
                  <a:pt x="422" y="794"/>
                </a:lnTo>
                <a:lnTo>
                  <a:pt x="421" y="794"/>
                </a:lnTo>
                <a:lnTo>
                  <a:pt x="419" y="794"/>
                </a:lnTo>
                <a:lnTo>
                  <a:pt x="417" y="794"/>
                </a:lnTo>
                <a:lnTo>
                  <a:pt x="419" y="795"/>
                </a:lnTo>
                <a:lnTo>
                  <a:pt x="425" y="799"/>
                </a:lnTo>
                <a:lnTo>
                  <a:pt x="429" y="800"/>
                </a:lnTo>
                <a:lnTo>
                  <a:pt x="430" y="801"/>
                </a:lnTo>
                <a:lnTo>
                  <a:pt x="433" y="802"/>
                </a:lnTo>
                <a:lnTo>
                  <a:pt x="435" y="803"/>
                </a:lnTo>
                <a:lnTo>
                  <a:pt x="439" y="806"/>
                </a:lnTo>
                <a:lnTo>
                  <a:pt x="440" y="806"/>
                </a:lnTo>
                <a:lnTo>
                  <a:pt x="443" y="807"/>
                </a:lnTo>
                <a:lnTo>
                  <a:pt x="446" y="808"/>
                </a:lnTo>
                <a:lnTo>
                  <a:pt x="450" y="810"/>
                </a:lnTo>
                <a:lnTo>
                  <a:pt x="452" y="811"/>
                </a:lnTo>
                <a:lnTo>
                  <a:pt x="455" y="811"/>
                </a:lnTo>
                <a:lnTo>
                  <a:pt x="456" y="812"/>
                </a:lnTo>
                <a:lnTo>
                  <a:pt x="458" y="812"/>
                </a:lnTo>
                <a:lnTo>
                  <a:pt x="458" y="811"/>
                </a:lnTo>
                <a:lnTo>
                  <a:pt x="458" y="810"/>
                </a:lnTo>
                <a:lnTo>
                  <a:pt x="458" y="809"/>
                </a:lnTo>
                <a:lnTo>
                  <a:pt x="458" y="808"/>
                </a:lnTo>
                <a:lnTo>
                  <a:pt x="463" y="808"/>
                </a:lnTo>
                <a:lnTo>
                  <a:pt x="465" y="808"/>
                </a:lnTo>
                <a:lnTo>
                  <a:pt x="466" y="808"/>
                </a:lnTo>
                <a:lnTo>
                  <a:pt x="465" y="807"/>
                </a:lnTo>
                <a:lnTo>
                  <a:pt x="465" y="806"/>
                </a:lnTo>
                <a:lnTo>
                  <a:pt x="466" y="806"/>
                </a:lnTo>
                <a:lnTo>
                  <a:pt x="472" y="806"/>
                </a:lnTo>
                <a:lnTo>
                  <a:pt x="472" y="807"/>
                </a:lnTo>
                <a:lnTo>
                  <a:pt x="477" y="808"/>
                </a:lnTo>
                <a:lnTo>
                  <a:pt x="478" y="808"/>
                </a:lnTo>
                <a:lnTo>
                  <a:pt x="478" y="806"/>
                </a:lnTo>
                <a:lnTo>
                  <a:pt x="478" y="802"/>
                </a:lnTo>
                <a:lnTo>
                  <a:pt x="477" y="802"/>
                </a:lnTo>
                <a:lnTo>
                  <a:pt x="475" y="802"/>
                </a:lnTo>
                <a:lnTo>
                  <a:pt x="473" y="802"/>
                </a:lnTo>
                <a:lnTo>
                  <a:pt x="467" y="802"/>
                </a:lnTo>
                <a:lnTo>
                  <a:pt x="465" y="802"/>
                </a:lnTo>
                <a:lnTo>
                  <a:pt x="464" y="802"/>
                </a:lnTo>
                <a:lnTo>
                  <a:pt x="462" y="802"/>
                </a:lnTo>
                <a:lnTo>
                  <a:pt x="458" y="802"/>
                </a:lnTo>
                <a:lnTo>
                  <a:pt x="458" y="803"/>
                </a:lnTo>
                <a:lnTo>
                  <a:pt x="458" y="804"/>
                </a:lnTo>
                <a:lnTo>
                  <a:pt x="457" y="806"/>
                </a:lnTo>
                <a:lnTo>
                  <a:pt x="454" y="804"/>
                </a:lnTo>
                <a:lnTo>
                  <a:pt x="451" y="802"/>
                </a:lnTo>
                <a:lnTo>
                  <a:pt x="451" y="790"/>
                </a:lnTo>
                <a:lnTo>
                  <a:pt x="452" y="790"/>
                </a:lnTo>
                <a:lnTo>
                  <a:pt x="455" y="790"/>
                </a:lnTo>
                <a:lnTo>
                  <a:pt x="457" y="790"/>
                </a:lnTo>
                <a:lnTo>
                  <a:pt x="458" y="790"/>
                </a:lnTo>
                <a:lnTo>
                  <a:pt x="459" y="790"/>
                </a:lnTo>
                <a:lnTo>
                  <a:pt x="459" y="788"/>
                </a:lnTo>
                <a:lnTo>
                  <a:pt x="458" y="788"/>
                </a:lnTo>
                <a:lnTo>
                  <a:pt x="458" y="787"/>
                </a:lnTo>
                <a:lnTo>
                  <a:pt x="459" y="787"/>
                </a:lnTo>
                <a:lnTo>
                  <a:pt x="460" y="787"/>
                </a:lnTo>
                <a:lnTo>
                  <a:pt x="460" y="786"/>
                </a:lnTo>
                <a:lnTo>
                  <a:pt x="460" y="785"/>
                </a:lnTo>
                <a:lnTo>
                  <a:pt x="460" y="784"/>
                </a:lnTo>
                <a:lnTo>
                  <a:pt x="459" y="782"/>
                </a:lnTo>
                <a:lnTo>
                  <a:pt x="459" y="777"/>
                </a:lnTo>
                <a:lnTo>
                  <a:pt x="458" y="775"/>
                </a:lnTo>
                <a:lnTo>
                  <a:pt x="458" y="771"/>
                </a:lnTo>
                <a:lnTo>
                  <a:pt x="458" y="770"/>
                </a:lnTo>
                <a:lnTo>
                  <a:pt x="458" y="769"/>
                </a:lnTo>
                <a:lnTo>
                  <a:pt x="457" y="769"/>
                </a:lnTo>
                <a:lnTo>
                  <a:pt x="457" y="768"/>
                </a:lnTo>
                <a:lnTo>
                  <a:pt x="457" y="767"/>
                </a:lnTo>
                <a:lnTo>
                  <a:pt x="456" y="762"/>
                </a:lnTo>
                <a:lnTo>
                  <a:pt x="456" y="761"/>
                </a:lnTo>
                <a:lnTo>
                  <a:pt x="456" y="758"/>
                </a:lnTo>
                <a:lnTo>
                  <a:pt x="455" y="756"/>
                </a:lnTo>
                <a:lnTo>
                  <a:pt x="455" y="752"/>
                </a:lnTo>
                <a:lnTo>
                  <a:pt x="454" y="750"/>
                </a:lnTo>
                <a:lnTo>
                  <a:pt x="454" y="749"/>
                </a:lnTo>
                <a:lnTo>
                  <a:pt x="454" y="746"/>
                </a:lnTo>
                <a:lnTo>
                  <a:pt x="454" y="745"/>
                </a:lnTo>
                <a:lnTo>
                  <a:pt x="454" y="744"/>
                </a:lnTo>
                <a:lnTo>
                  <a:pt x="452" y="743"/>
                </a:lnTo>
                <a:lnTo>
                  <a:pt x="452" y="742"/>
                </a:lnTo>
                <a:lnTo>
                  <a:pt x="452" y="740"/>
                </a:lnTo>
                <a:lnTo>
                  <a:pt x="452" y="739"/>
                </a:lnTo>
                <a:lnTo>
                  <a:pt x="452" y="737"/>
                </a:lnTo>
                <a:lnTo>
                  <a:pt x="452" y="736"/>
                </a:lnTo>
                <a:lnTo>
                  <a:pt x="451" y="736"/>
                </a:lnTo>
                <a:lnTo>
                  <a:pt x="451" y="733"/>
                </a:lnTo>
                <a:lnTo>
                  <a:pt x="451" y="732"/>
                </a:lnTo>
                <a:lnTo>
                  <a:pt x="450" y="731"/>
                </a:lnTo>
                <a:lnTo>
                  <a:pt x="450" y="729"/>
                </a:lnTo>
                <a:lnTo>
                  <a:pt x="450" y="727"/>
                </a:lnTo>
                <a:lnTo>
                  <a:pt x="450" y="726"/>
                </a:lnTo>
                <a:close/>
                <a:moveTo>
                  <a:pt x="592" y="776"/>
                </a:moveTo>
                <a:lnTo>
                  <a:pt x="592" y="779"/>
                </a:lnTo>
                <a:lnTo>
                  <a:pt x="598" y="779"/>
                </a:lnTo>
                <a:lnTo>
                  <a:pt x="598" y="782"/>
                </a:lnTo>
                <a:lnTo>
                  <a:pt x="601" y="782"/>
                </a:lnTo>
                <a:lnTo>
                  <a:pt x="601" y="781"/>
                </a:lnTo>
                <a:lnTo>
                  <a:pt x="601" y="776"/>
                </a:lnTo>
                <a:lnTo>
                  <a:pt x="601" y="775"/>
                </a:lnTo>
                <a:lnTo>
                  <a:pt x="601" y="774"/>
                </a:lnTo>
                <a:lnTo>
                  <a:pt x="599" y="774"/>
                </a:lnTo>
                <a:lnTo>
                  <a:pt x="598" y="774"/>
                </a:lnTo>
                <a:lnTo>
                  <a:pt x="597" y="774"/>
                </a:lnTo>
                <a:lnTo>
                  <a:pt x="596" y="774"/>
                </a:lnTo>
                <a:lnTo>
                  <a:pt x="595" y="774"/>
                </a:lnTo>
                <a:lnTo>
                  <a:pt x="594" y="774"/>
                </a:lnTo>
                <a:lnTo>
                  <a:pt x="593" y="774"/>
                </a:lnTo>
                <a:lnTo>
                  <a:pt x="592" y="774"/>
                </a:lnTo>
                <a:lnTo>
                  <a:pt x="592" y="776"/>
                </a:lnTo>
                <a:close/>
                <a:moveTo>
                  <a:pt x="489" y="776"/>
                </a:moveTo>
                <a:lnTo>
                  <a:pt x="489" y="767"/>
                </a:lnTo>
                <a:lnTo>
                  <a:pt x="484" y="767"/>
                </a:lnTo>
                <a:lnTo>
                  <a:pt x="484" y="776"/>
                </a:lnTo>
                <a:lnTo>
                  <a:pt x="489" y="776"/>
                </a:lnTo>
                <a:lnTo>
                  <a:pt x="489" y="778"/>
                </a:lnTo>
                <a:lnTo>
                  <a:pt x="489" y="787"/>
                </a:lnTo>
                <a:lnTo>
                  <a:pt x="478" y="787"/>
                </a:lnTo>
                <a:lnTo>
                  <a:pt x="478" y="792"/>
                </a:lnTo>
                <a:lnTo>
                  <a:pt x="463" y="792"/>
                </a:lnTo>
                <a:lnTo>
                  <a:pt x="462" y="792"/>
                </a:lnTo>
                <a:lnTo>
                  <a:pt x="460" y="792"/>
                </a:lnTo>
                <a:lnTo>
                  <a:pt x="460" y="791"/>
                </a:lnTo>
                <a:lnTo>
                  <a:pt x="459" y="791"/>
                </a:lnTo>
                <a:lnTo>
                  <a:pt x="458" y="792"/>
                </a:lnTo>
                <a:lnTo>
                  <a:pt x="458" y="798"/>
                </a:lnTo>
                <a:lnTo>
                  <a:pt x="459" y="798"/>
                </a:lnTo>
                <a:lnTo>
                  <a:pt x="463" y="796"/>
                </a:lnTo>
                <a:lnTo>
                  <a:pt x="463" y="798"/>
                </a:lnTo>
                <a:lnTo>
                  <a:pt x="464" y="798"/>
                </a:lnTo>
                <a:lnTo>
                  <a:pt x="468" y="798"/>
                </a:lnTo>
                <a:lnTo>
                  <a:pt x="469" y="798"/>
                </a:lnTo>
                <a:lnTo>
                  <a:pt x="471" y="798"/>
                </a:lnTo>
                <a:lnTo>
                  <a:pt x="481" y="798"/>
                </a:lnTo>
                <a:lnTo>
                  <a:pt x="482" y="798"/>
                </a:lnTo>
                <a:lnTo>
                  <a:pt x="483" y="798"/>
                </a:lnTo>
                <a:lnTo>
                  <a:pt x="484" y="798"/>
                </a:lnTo>
                <a:lnTo>
                  <a:pt x="486" y="798"/>
                </a:lnTo>
                <a:lnTo>
                  <a:pt x="499" y="798"/>
                </a:lnTo>
                <a:lnTo>
                  <a:pt x="499" y="808"/>
                </a:lnTo>
                <a:lnTo>
                  <a:pt x="509" y="808"/>
                </a:lnTo>
                <a:lnTo>
                  <a:pt x="509" y="800"/>
                </a:lnTo>
                <a:lnTo>
                  <a:pt x="509" y="798"/>
                </a:lnTo>
                <a:lnTo>
                  <a:pt x="516" y="798"/>
                </a:lnTo>
                <a:lnTo>
                  <a:pt x="516" y="799"/>
                </a:lnTo>
                <a:lnTo>
                  <a:pt x="515" y="799"/>
                </a:lnTo>
                <a:lnTo>
                  <a:pt x="515" y="800"/>
                </a:lnTo>
                <a:lnTo>
                  <a:pt x="516" y="800"/>
                </a:lnTo>
                <a:lnTo>
                  <a:pt x="518" y="800"/>
                </a:lnTo>
                <a:lnTo>
                  <a:pt x="519" y="800"/>
                </a:lnTo>
                <a:lnTo>
                  <a:pt x="519" y="799"/>
                </a:lnTo>
                <a:lnTo>
                  <a:pt x="519" y="796"/>
                </a:lnTo>
                <a:lnTo>
                  <a:pt x="519" y="795"/>
                </a:lnTo>
                <a:lnTo>
                  <a:pt x="519" y="794"/>
                </a:lnTo>
                <a:lnTo>
                  <a:pt x="519" y="793"/>
                </a:lnTo>
                <a:lnTo>
                  <a:pt x="519" y="792"/>
                </a:lnTo>
                <a:lnTo>
                  <a:pt x="523" y="792"/>
                </a:lnTo>
                <a:lnTo>
                  <a:pt x="526" y="792"/>
                </a:lnTo>
                <a:lnTo>
                  <a:pt x="528" y="792"/>
                </a:lnTo>
                <a:lnTo>
                  <a:pt x="528" y="790"/>
                </a:lnTo>
                <a:lnTo>
                  <a:pt x="528" y="787"/>
                </a:lnTo>
                <a:lnTo>
                  <a:pt x="527" y="787"/>
                </a:lnTo>
                <a:lnTo>
                  <a:pt x="526" y="787"/>
                </a:lnTo>
                <a:lnTo>
                  <a:pt x="525" y="787"/>
                </a:lnTo>
                <a:lnTo>
                  <a:pt x="524" y="787"/>
                </a:lnTo>
                <a:lnTo>
                  <a:pt x="524" y="785"/>
                </a:lnTo>
                <a:lnTo>
                  <a:pt x="519" y="785"/>
                </a:lnTo>
                <a:lnTo>
                  <a:pt x="519" y="784"/>
                </a:lnTo>
                <a:lnTo>
                  <a:pt x="524" y="784"/>
                </a:lnTo>
                <a:lnTo>
                  <a:pt x="524" y="783"/>
                </a:lnTo>
                <a:lnTo>
                  <a:pt x="524" y="781"/>
                </a:lnTo>
                <a:lnTo>
                  <a:pt x="524" y="776"/>
                </a:lnTo>
                <a:lnTo>
                  <a:pt x="519" y="776"/>
                </a:lnTo>
                <a:lnTo>
                  <a:pt x="519" y="775"/>
                </a:lnTo>
                <a:lnTo>
                  <a:pt x="519" y="774"/>
                </a:lnTo>
                <a:lnTo>
                  <a:pt x="529" y="774"/>
                </a:lnTo>
                <a:lnTo>
                  <a:pt x="529" y="771"/>
                </a:lnTo>
                <a:lnTo>
                  <a:pt x="528" y="771"/>
                </a:lnTo>
                <a:lnTo>
                  <a:pt x="527" y="771"/>
                </a:lnTo>
                <a:lnTo>
                  <a:pt x="526" y="771"/>
                </a:lnTo>
                <a:lnTo>
                  <a:pt x="525" y="771"/>
                </a:lnTo>
                <a:lnTo>
                  <a:pt x="524" y="771"/>
                </a:lnTo>
                <a:lnTo>
                  <a:pt x="523" y="771"/>
                </a:lnTo>
                <a:lnTo>
                  <a:pt x="521" y="771"/>
                </a:lnTo>
                <a:lnTo>
                  <a:pt x="520" y="771"/>
                </a:lnTo>
                <a:lnTo>
                  <a:pt x="519" y="771"/>
                </a:lnTo>
                <a:lnTo>
                  <a:pt x="519" y="773"/>
                </a:lnTo>
                <a:lnTo>
                  <a:pt x="519" y="774"/>
                </a:lnTo>
                <a:lnTo>
                  <a:pt x="518" y="774"/>
                </a:lnTo>
                <a:lnTo>
                  <a:pt x="519" y="774"/>
                </a:lnTo>
                <a:lnTo>
                  <a:pt x="519" y="775"/>
                </a:lnTo>
                <a:lnTo>
                  <a:pt x="519" y="776"/>
                </a:lnTo>
                <a:lnTo>
                  <a:pt x="516" y="776"/>
                </a:lnTo>
                <a:lnTo>
                  <a:pt x="509" y="776"/>
                </a:lnTo>
                <a:lnTo>
                  <a:pt x="502" y="776"/>
                </a:lnTo>
                <a:lnTo>
                  <a:pt x="499" y="776"/>
                </a:lnTo>
                <a:lnTo>
                  <a:pt x="490" y="776"/>
                </a:lnTo>
                <a:lnTo>
                  <a:pt x="489" y="776"/>
                </a:lnTo>
                <a:close/>
                <a:moveTo>
                  <a:pt x="274" y="776"/>
                </a:moveTo>
                <a:lnTo>
                  <a:pt x="274" y="774"/>
                </a:lnTo>
                <a:lnTo>
                  <a:pt x="275" y="771"/>
                </a:lnTo>
                <a:lnTo>
                  <a:pt x="276" y="769"/>
                </a:lnTo>
                <a:lnTo>
                  <a:pt x="277" y="767"/>
                </a:lnTo>
                <a:lnTo>
                  <a:pt x="284" y="767"/>
                </a:lnTo>
                <a:lnTo>
                  <a:pt x="286" y="767"/>
                </a:lnTo>
                <a:lnTo>
                  <a:pt x="288" y="767"/>
                </a:lnTo>
                <a:lnTo>
                  <a:pt x="288" y="766"/>
                </a:lnTo>
                <a:lnTo>
                  <a:pt x="288" y="760"/>
                </a:lnTo>
                <a:lnTo>
                  <a:pt x="288" y="759"/>
                </a:lnTo>
                <a:lnTo>
                  <a:pt x="288" y="758"/>
                </a:lnTo>
                <a:lnTo>
                  <a:pt x="288" y="757"/>
                </a:lnTo>
                <a:lnTo>
                  <a:pt x="288" y="756"/>
                </a:lnTo>
                <a:lnTo>
                  <a:pt x="288" y="746"/>
                </a:lnTo>
                <a:lnTo>
                  <a:pt x="284" y="746"/>
                </a:lnTo>
                <a:lnTo>
                  <a:pt x="283" y="746"/>
                </a:lnTo>
                <a:lnTo>
                  <a:pt x="278" y="746"/>
                </a:lnTo>
                <a:lnTo>
                  <a:pt x="274" y="746"/>
                </a:lnTo>
                <a:lnTo>
                  <a:pt x="274" y="756"/>
                </a:lnTo>
                <a:lnTo>
                  <a:pt x="274" y="757"/>
                </a:lnTo>
                <a:lnTo>
                  <a:pt x="274" y="760"/>
                </a:lnTo>
                <a:lnTo>
                  <a:pt x="274" y="761"/>
                </a:lnTo>
                <a:lnTo>
                  <a:pt x="274" y="762"/>
                </a:lnTo>
                <a:lnTo>
                  <a:pt x="274" y="767"/>
                </a:lnTo>
                <a:lnTo>
                  <a:pt x="274" y="768"/>
                </a:lnTo>
                <a:lnTo>
                  <a:pt x="274" y="775"/>
                </a:lnTo>
                <a:lnTo>
                  <a:pt x="274" y="776"/>
                </a:lnTo>
                <a:close/>
                <a:moveTo>
                  <a:pt x="314" y="742"/>
                </a:moveTo>
                <a:lnTo>
                  <a:pt x="316" y="737"/>
                </a:lnTo>
                <a:lnTo>
                  <a:pt x="316" y="736"/>
                </a:lnTo>
                <a:lnTo>
                  <a:pt x="314" y="736"/>
                </a:lnTo>
                <a:lnTo>
                  <a:pt x="300" y="732"/>
                </a:lnTo>
                <a:lnTo>
                  <a:pt x="300" y="745"/>
                </a:lnTo>
                <a:lnTo>
                  <a:pt x="305" y="745"/>
                </a:lnTo>
                <a:lnTo>
                  <a:pt x="308" y="745"/>
                </a:lnTo>
                <a:lnTo>
                  <a:pt x="310" y="745"/>
                </a:lnTo>
                <a:lnTo>
                  <a:pt x="313" y="745"/>
                </a:lnTo>
                <a:lnTo>
                  <a:pt x="313" y="744"/>
                </a:lnTo>
                <a:lnTo>
                  <a:pt x="314" y="742"/>
                </a:lnTo>
                <a:close/>
                <a:moveTo>
                  <a:pt x="240" y="706"/>
                </a:moveTo>
                <a:lnTo>
                  <a:pt x="240" y="695"/>
                </a:lnTo>
                <a:lnTo>
                  <a:pt x="239" y="695"/>
                </a:lnTo>
                <a:lnTo>
                  <a:pt x="238" y="695"/>
                </a:lnTo>
                <a:lnTo>
                  <a:pt x="233" y="695"/>
                </a:lnTo>
                <a:lnTo>
                  <a:pt x="232" y="695"/>
                </a:lnTo>
                <a:lnTo>
                  <a:pt x="232" y="696"/>
                </a:lnTo>
                <a:lnTo>
                  <a:pt x="233" y="696"/>
                </a:lnTo>
                <a:lnTo>
                  <a:pt x="238" y="696"/>
                </a:lnTo>
                <a:lnTo>
                  <a:pt x="238" y="699"/>
                </a:lnTo>
                <a:lnTo>
                  <a:pt x="233" y="699"/>
                </a:lnTo>
                <a:lnTo>
                  <a:pt x="232" y="699"/>
                </a:lnTo>
                <a:lnTo>
                  <a:pt x="232" y="700"/>
                </a:lnTo>
                <a:lnTo>
                  <a:pt x="232" y="702"/>
                </a:lnTo>
                <a:lnTo>
                  <a:pt x="232" y="703"/>
                </a:lnTo>
                <a:lnTo>
                  <a:pt x="232" y="706"/>
                </a:lnTo>
                <a:lnTo>
                  <a:pt x="233" y="706"/>
                </a:lnTo>
                <a:lnTo>
                  <a:pt x="234" y="706"/>
                </a:lnTo>
                <a:lnTo>
                  <a:pt x="238" y="706"/>
                </a:lnTo>
                <a:lnTo>
                  <a:pt x="240" y="706"/>
                </a:lnTo>
                <a:close/>
                <a:moveTo>
                  <a:pt x="251" y="704"/>
                </a:moveTo>
                <a:lnTo>
                  <a:pt x="252" y="704"/>
                </a:lnTo>
                <a:lnTo>
                  <a:pt x="253" y="704"/>
                </a:lnTo>
                <a:lnTo>
                  <a:pt x="256" y="704"/>
                </a:lnTo>
                <a:lnTo>
                  <a:pt x="257" y="704"/>
                </a:lnTo>
                <a:lnTo>
                  <a:pt x="258" y="704"/>
                </a:lnTo>
                <a:lnTo>
                  <a:pt x="259" y="704"/>
                </a:lnTo>
                <a:lnTo>
                  <a:pt x="260" y="704"/>
                </a:lnTo>
                <a:lnTo>
                  <a:pt x="261" y="704"/>
                </a:lnTo>
                <a:lnTo>
                  <a:pt x="262" y="704"/>
                </a:lnTo>
                <a:lnTo>
                  <a:pt x="264" y="704"/>
                </a:lnTo>
                <a:lnTo>
                  <a:pt x="264" y="703"/>
                </a:lnTo>
                <a:lnTo>
                  <a:pt x="264" y="701"/>
                </a:lnTo>
                <a:lnTo>
                  <a:pt x="266" y="701"/>
                </a:lnTo>
                <a:lnTo>
                  <a:pt x="266" y="703"/>
                </a:lnTo>
                <a:lnTo>
                  <a:pt x="266" y="704"/>
                </a:lnTo>
                <a:lnTo>
                  <a:pt x="273" y="704"/>
                </a:lnTo>
                <a:lnTo>
                  <a:pt x="274" y="704"/>
                </a:lnTo>
                <a:lnTo>
                  <a:pt x="274" y="701"/>
                </a:lnTo>
                <a:lnTo>
                  <a:pt x="274" y="694"/>
                </a:lnTo>
                <a:lnTo>
                  <a:pt x="274" y="684"/>
                </a:lnTo>
                <a:lnTo>
                  <a:pt x="269" y="684"/>
                </a:lnTo>
                <a:lnTo>
                  <a:pt x="268" y="684"/>
                </a:lnTo>
                <a:lnTo>
                  <a:pt x="266" y="684"/>
                </a:lnTo>
                <a:lnTo>
                  <a:pt x="261" y="684"/>
                </a:lnTo>
                <a:lnTo>
                  <a:pt x="260" y="684"/>
                </a:lnTo>
                <a:lnTo>
                  <a:pt x="258" y="684"/>
                </a:lnTo>
                <a:lnTo>
                  <a:pt x="257" y="684"/>
                </a:lnTo>
                <a:lnTo>
                  <a:pt x="253" y="684"/>
                </a:lnTo>
                <a:lnTo>
                  <a:pt x="253" y="686"/>
                </a:lnTo>
                <a:lnTo>
                  <a:pt x="252" y="686"/>
                </a:lnTo>
                <a:lnTo>
                  <a:pt x="251" y="704"/>
                </a:lnTo>
                <a:close/>
                <a:moveTo>
                  <a:pt x="238" y="679"/>
                </a:moveTo>
                <a:lnTo>
                  <a:pt x="243" y="679"/>
                </a:lnTo>
                <a:lnTo>
                  <a:pt x="243" y="674"/>
                </a:lnTo>
                <a:lnTo>
                  <a:pt x="244" y="666"/>
                </a:lnTo>
                <a:lnTo>
                  <a:pt x="244" y="664"/>
                </a:lnTo>
                <a:lnTo>
                  <a:pt x="250" y="664"/>
                </a:lnTo>
                <a:lnTo>
                  <a:pt x="251" y="664"/>
                </a:lnTo>
                <a:lnTo>
                  <a:pt x="253" y="664"/>
                </a:lnTo>
                <a:lnTo>
                  <a:pt x="253" y="662"/>
                </a:lnTo>
                <a:lnTo>
                  <a:pt x="253" y="661"/>
                </a:lnTo>
                <a:lnTo>
                  <a:pt x="253" y="658"/>
                </a:lnTo>
                <a:lnTo>
                  <a:pt x="253" y="657"/>
                </a:lnTo>
                <a:lnTo>
                  <a:pt x="253" y="656"/>
                </a:lnTo>
                <a:lnTo>
                  <a:pt x="253" y="654"/>
                </a:lnTo>
                <a:lnTo>
                  <a:pt x="253" y="653"/>
                </a:lnTo>
                <a:lnTo>
                  <a:pt x="253" y="652"/>
                </a:lnTo>
                <a:lnTo>
                  <a:pt x="253" y="649"/>
                </a:lnTo>
                <a:lnTo>
                  <a:pt x="253" y="648"/>
                </a:lnTo>
                <a:lnTo>
                  <a:pt x="253" y="647"/>
                </a:lnTo>
                <a:lnTo>
                  <a:pt x="250" y="647"/>
                </a:lnTo>
                <a:lnTo>
                  <a:pt x="249" y="647"/>
                </a:lnTo>
                <a:lnTo>
                  <a:pt x="242" y="647"/>
                </a:lnTo>
                <a:lnTo>
                  <a:pt x="242" y="645"/>
                </a:lnTo>
                <a:lnTo>
                  <a:pt x="242" y="643"/>
                </a:lnTo>
                <a:lnTo>
                  <a:pt x="241" y="643"/>
                </a:lnTo>
                <a:lnTo>
                  <a:pt x="240" y="643"/>
                </a:lnTo>
                <a:lnTo>
                  <a:pt x="239" y="642"/>
                </a:lnTo>
                <a:lnTo>
                  <a:pt x="238" y="642"/>
                </a:lnTo>
                <a:lnTo>
                  <a:pt x="236" y="643"/>
                </a:lnTo>
                <a:lnTo>
                  <a:pt x="235" y="644"/>
                </a:lnTo>
                <a:lnTo>
                  <a:pt x="235" y="645"/>
                </a:lnTo>
                <a:lnTo>
                  <a:pt x="234" y="645"/>
                </a:lnTo>
                <a:lnTo>
                  <a:pt x="234" y="647"/>
                </a:lnTo>
                <a:lnTo>
                  <a:pt x="234" y="648"/>
                </a:lnTo>
                <a:lnTo>
                  <a:pt x="234" y="649"/>
                </a:lnTo>
                <a:lnTo>
                  <a:pt x="234" y="651"/>
                </a:lnTo>
                <a:lnTo>
                  <a:pt x="234" y="662"/>
                </a:lnTo>
                <a:lnTo>
                  <a:pt x="234" y="664"/>
                </a:lnTo>
                <a:lnTo>
                  <a:pt x="233" y="675"/>
                </a:lnTo>
                <a:lnTo>
                  <a:pt x="233" y="679"/>
                </a:lnTo>
                <a:lnTo>
                  <a:pt x="234" y="679"/>
                </a:lnTo>
                <a:lnTo>
                  <a:pt x="238" y="679"/>
                </a:lnTo>
                <a:close/>
                <a:moveTo>
                  <a:pt x="192" y="647"/>
                </a:moveTo>
                <a:lnTo>
                  <a:pt x="192" y="643"/>
                </a:lnTo>
                <a:lnTo>
                  <a:pt x="192" y="639"/>
                </a:lnTo>
                <a:lnTo>
                  <a:pt x="191" y="639"/>
                </a:lnTo>
                <a:lnTo>
                  <a:pt x="188" y="641"/>
                </a:lnTo>
                <a:lnTo>
                  <a:pt x="186" y="640"/>
                </a:lnTo>
                <a:lnTo>
                  <a:pt x="184" y="641"/>
                </a:lnTo>
                <a:lnTo>
                  <a:pt x="183" y="641"/>
                </a:lnTo>
                <a:lnTo>
                  <a:pt x="183" y="642"/>
                </a:lnTo>
                <a:lnTo>
                  <a:pt x="183" y="645"/>
                </a:lnTo>
                <a:lnTo>
                  <a:pt x="184" y="647"/>
                </a:lnTo>
                <a:lnTo>
                  <a:pt x="192" y="647"/>
                </a:lnTo>
                <a:close/>
                <a:moveTo>
                  <a:pt x="391" y="682"/>
                </a:moveTo>
                <a:lnTo>
                  <a:pt x="391" y="683"/>
                </a:lnTo>
                <a:lnTo>
                  <a:pt x="393" y="683"/>
                </a:lnTo>
                <a:lnTo>
                  <a:pt x="395" y="683"/>
                </a:lnTo>
                <a:lnTo>
                  <a:pt x="396" y="683"/>
                </a:lnTo>
                <a:lnTo>
                  <a:pt x="396" y="682"/>
                </a:lnTo>
                <a:lnTo>
                  <a:pt x="395" y="682"/>
                </a:lnTo>
                <a:lnTo>
                  <a:pt x="391" y="682"/>
                </a:lnTo>
                <a:close/>
                <a:moveTo>
                  <a:pt x="276" y="704"/>
                </a:moveTo>
                <a:lnTo>
                  <a:pt x="278" y="704"/>
                </a:lnTo>
                <a:lnTo>
                  <a:pt x="279" y="704"/>
                </a:lnTo>
                <a:lnTo>
                  <a:pt x="281" y="701"/>
                </a:lnTo>
                <a:lnTo>
                  <a:pt x="277" y="701"/>
                </a:lnTo>
                <a:lnTo>
                  <a:pt x="276" y="704"/>
                </a:lnTo>
                <a:close/>
                <a:moveTo>
                  <a:pt x="540" y="681"/>
                </a:moveTo>
                <a:lnTo>
                  <a:pt x="540" y="683"/>
                </a:lnTo>
                <a:lnTo>
                  <a:pt x="541" y="683"/>
                </a:lnTo>
                <a:lnTo>
                  <a:pt x="546" y="683"/>
                </a:lnTo>
                <a:lnTo>
                  <a:pt x="547" y="683"/>
                </a:lnTo>
                <a:lnTo>
                  <a:pt x="550" y="683"/>
                </a:lnTo>
                <a:lnTo>
                  <a:pt x="550" y="681"/>
                </a:lnTo>
                <a:lnTo>
                  <a:pt x="550" y="679"/>
                </a:lnTo>
                <a:lnTo>
                  <a:pt x="545" y="676"/>
                </a:lnTo>
                <a:lnTo>
                  <a:pt x="543" y="675"/>
                </a:lnTo>
                <a:lnTo>
                  <a:pt x="543" y="674"/>
                </a:lnTo>
                <a:lnTo>
                  <a:pt x="543" y="675"/>
                </a:lnTo>
                <a:lnTo>
                  <a:pt x="540" y="681"/>
                </a:lnTo>
                <a:close/>
                <a:moveTo>
                  <a:pt x="622" y="707"/>
                </a:moveTo>
                <a:lnTo>
                  <a:pt x="622" y="711"/>
                </a:lnTo>
                <a:lnTo>
                  <a:pt x="614" y="712"/>
                </a:lnTo>
                <a:lnTo>
                  <a:pt x="614" y="715"/>
                </a:lnTo>
                <a:lnTo>
                  <a:pt x="614" y="721"/>
                </a:lnTo>
                <a:lnTo>
                  <a:pt x="614" y="723"/>
                </a:lnTo>
                <a:lnTo>
                  <a:pt x="614" y="725"/>
                </a:lnTo>
                <a:lnTo>
                  <a:pt x="615" y="725"/>
                </a:lnTo>
                <a:lnTo>
                  <a:pt x="616" y="725"/>
                </a:lnTo>
                <a:lnTo>
                  <a:pt x="622" y="725"/>
                </a:lnTo>
                <a:lnTo>
                  <a:pt x="622" y="724"/>
                </a:lnTo>
                <a:lnTo>
                  <a:pt x="622" y="723"/>
                </a:lnTo>
                <a:lnTo>
                  <a:pt x="622" y="721"/>
                </a:lnTo>
                <a:lnTo>
                  <a:pt x="622" y="715"/>
                </a:lnTo>
                <a:lnTo>
                  <a:pt x="627" y="715"/>
                </a:lnTo>
                <a:lnTo>
                  <a:pt x="631" y="715"/>
                </a:lnTo>
                <a:lnTo>
                  <a:pt x="632" y="715"/>
                </a:lnTo>
                <a:lnTo>
                  <a:pt x="632" y="711"/>
                </a:lnTo>
                <a:lnTo>
                  <a:pt x="632" y="709"/>
                </a:lnTo>
                <a:lnTo>
                  <a:pt x="633" y="709"/>
                </a:lnTo>
                <a:lnTo>
                  <a:pt x="633" y="708"/>
                </a:lnTo>
                <a:lnTo>
                  <a:pt x="633" y="707"/>
                </a:lnTo>
                <a:lnTo>
                  <a:pt x="632" y="707"/>
                </a:lnTo>
                <a:lnTo>
                  <a:pt x="631" y="707"/>
                </a:lnTo>
                <a:lnTo>
                  <a:pt x="630" y="707"/>
                </a:lnTo>
                <a:lnTo>
                  <a:pt x="629" y="707"/>
                </a:lnTo>
                <a:lnTo>
                  <a:pt x="628" y="707"/>
                </a:lnTo>
                <a:lnTo>
                  <a:pt x="627" y="707"/>
                </a:lnTo>
                <a:lnTo>
                  <a:pt x="626" y="707"/>
                </a:lnTo>
                <a:lnTo>
                  <a:pt x="623" y="707"/>
                </a:lnTo>
                <a:lnTo>
                  <a:pt x="622" y="707"/>
                </a:lnTo>
                <a:close/>
                <a:moveTo>
                  <a:pt x="624" y="725"/>
                </a:moveTo>
                <a:lnTo>
                  <a:pt x="627" y="725"/>
                </a:lnTo>
                <a:lnTo>
                  <a:pt x="628" y="725"/>
                </a:lnTo>
                <a:lnTo>
                  <a:pt x="629" y="725"/>
                </a:lnTo>
                <a:lnTo>
                  <a:pt x="630" y="726"/>
                </a:lnTo>
                <a:lnTo>
                  <a:pt x="630" y="727"/>
                </a:lnTo>
                <a:lnTo>
                  <a:pt x="630" y="728"/>
                </a:lnTo>
                <a:lnTo>
                  <a:pt x="630" y="729"/>
                </a:lnTo>
                <a:lnTo>
                  <a:pt x="629" y="729"/>
                </a:lnTo>
                <a:lnTo>
                  <a:pt x="629" y="731"/>
                </a:lnTo>
                <a:lnTo>
                  <a:pt x="629" y="732"/>
                </a:lnTo>
                <a:lnTo>
                  <a:pt x="627" y="733"/>
                </a:lnTo>
                <a:lnTo>
                  <a:pt x="626" y="733"/>
                </a:lnTo>
                <a:lnTo>
                  <a:pt x="626" y="734"/>
                </a:lnTo>
                <a:lnTo>
                  <a:pt x="626" y="735"/>
                </a:lnTo>
                <a:lnTo>
                  <a:pt x="631" y="735"/>
                </a:lnTo>
                <a:lnTo>
                  <a:pt x="632" y="735"/>
                </a:lnTo>
                <a:lnTo>
                  <a:pt x="632" y="734"/>
                </a:lnTo>
                <a:lnTo>
                  <a:pt x="632" y="733"/>
                </a:lnTo>
                <a:lnTo>
                  <a:pt x="632" y="731"/>
                </a:lnTo>
                <a:lnTo>
                  <a:pt x="632" y="729"/>
                </a:lnTo>
                <a:lnTo>
                  <a:pt x="632" y="728"/>
                </a:lnTo>
                <a:lnTo>
                  <a:pt x="632" y="727"/>
                </a:lnTo>
                <a:lnTo>
                  <a:pt x="631" y="726"/>
                </a:lnTo>
                <a:lnTo>
                  <a:pt x="631" y="725"/>
                </a:lnTo>
                <a:lnTo>
                  <a:pt x="627" y="725"/>
                </a:lnTo>
                <a:lnTo>
                  <a:pt x="624" y="725"/>
                </a:lnTo>
                <a:close/>
                <a:moveTo>
                  <a:pt x="613" y="732"/>
                </a:moveTo>
                <a:lnTo>
                  <a:pt x="611" y="731"/>
                </a:lnTo>
                <a:lnTo>
                  <a:pt x="611" y="729"/>
                </a:lnTo>
                <a:lnTo>
                  <a:pt x="611" y="731"/>
                </a:lnTo>
                <a:lnTo>
                  <a:pt x="611" y="733"/>
                </a:lnTo>
                <a:lnTo>
                  <a:pt x="611" y="734"/>
                </a:lnTo>
                <a:lnTo>
                  <a:pt x="611" y="735"/>
                </a:lnTo>
                <a:lnTo>
                  <a:pt x="613" y="733"/>
                </a:lnTo>
                <a:lnTo>
                  <a:pt x="613" y="732"/>
                </a:lnTo>
                <a:close/>
                <a:moveTo>
                  <a:pt x="616" y="732"/>
                </a:moveTo>
                <a:lnTo>
                  <a:pt x="616" y="733"/>
                </a:lnTo>
                <a:lnTo>
                  <a:pt x="618" y="732"/>
                </a:lnTo>
                <a:lnTo>
                  <a:pt x="618" y="731"/>
                </a:lnTo>
                <a:lnTo>
                  <a:pt x="618" y="729"/>
                </a:lnTo>
                <a:lnTo>
                  <a:pt x="615" y="729"/>
                </a:lnTo>
                <a:lnTo>
                  <a:pt x="614" y="729"/>
                </a:lnTo>
                <a:lnTo>
                  <a:pt x="613" y="729"/>
                </a:lnTo>
                <a:lnTo>
                  <a:pt x="615" y="731"/>
                </a:lnTo>
                <a:lnTo>
                  <a:pt x="616" y="732"/>
                </a:lnTo>
                <a:close/>
                <a:moveTo>
                  <a:pt x="604" y="714"/>
                </a:moveTo>
                <a:lnTo>
                  <a:pt x="604" y="712"/>
                </a:lnTo>
                <a:lnTo>
                  <a:pt x="602" y="712"/>
                </a:lnTo>
                <a:lnTo>
                  <a:pt x="601" y="712"/>
                </a:lnTo>
                <a:lnTo>
                  <a:pt x="601" y="714"/>
                </a:lnTo>
                <a:lnTo>
                  <a:pt x="601" y="716"/>
                </a:lnTo>
                <a:lnTo>
                  <a:pt x="601" y="718"/>
                </a:lnTo>
                <a:lnTo>
                  <a:pt x="601" y="719"/>
                </a:lnTo>
                <a:lnTo>
                  <a:pt x="601" y="720"/>
                </a:lnTo>
                <a:lnTo>
                  <a:pt x="602" y="721"/>
                </a:lnTo>
                <a:lnTo>
                  <a:pt x="604" y="723"/>
                </a:lnTo>
                <a:lnTo>
                  <a:pt x="604" y="721"/>
                </a:lnTo>
                <a:lnTo>
                  <a:pt x="604" y="716"/>
                </a:lnTo>
                <a:lnTo>
                  <a:pt x="604" y="714"/>
                </a:lnTo>
                <a:close/>
                <a:moveTo>
                  <a:pt x="601" y="736"/>
                </a:moveTo>
                <a:lnTo>
                  <a:pt x="601" y="737"/>
                </a:lnTo>
                <a:lnTo>
                  <a:pt x="602" y="737"/>
                </a:lnTo>
                <a:lnTo>
                  <a:pt x="606" y="737"/>
                </a:lnTo>
                <a:lnTo>
                  <a:pt x="606" y="736"/>
                </a:lnTo>
                <a:lnTo>
                  <a:pt x="606" y="735"/>
                </a:lnTo>
                <a:lnTo>
                  <a:pt x="602" y="735"/>
                </a:lnTo>
                <a:lnTo>
                  <a:pt x="601" y="735"/>
                </a:lnTo>
                <a:lnTo>
                  <a:pt x="601" y="736"/>
                </a:lnTo>
                <a:close/>
                <a:moveTo>
                  <a:pt x="621" y="740"/>
                </a:moveTo>
                <a:lnTo>
                  <a:pt x="621" y="745"/>
                </a:lnTo>
                <a:lnTo>
                  <a:pt x="628" y="745"/>
                </a:lnTo>
                <a:lnTo>
                  <a:pt x="629" y="745"/>
                </a:lnTo>
                <a:lnTo>
                  <a:pt x="628" y="744"/>
                </a:lnTo>
                <a:lnTo>
                  <a:pt x="623" y="741"/>
                </a:lnTo>
                <a:lnTo>
                  <a:pt x="622" y="739"/>
                </a:lnTo>
                <a:lnTo>
                  <a:pt x="621" y="739"/>
                </a:lnTo>
                <a:lnTo>
                  <a:pt x="621" y="740"/>
                </a:lnTo>
                <a:close/>
                <a:moveTo>
                  <a:pt x="366" y="600"/>
                </a:moveTo>
                <a:lnTo>
                  <a:pt x="366" y="599"/>
                </a:lnTo>
                <a:lnTo>
                  <a:pt x="365" y="599"/>
                </a:lnTo>
                <a:lnTo>
                  <a:pt x="365" y="598"/>
                </a:lnTo>
                <a:lnTo>
                  <a:pt x="363" y="601"/>
                </a:lnTo>
                <a:lnTo>
                  <a:pt x="365" y="601"/>
                </a:lnTo>
                <a:lnTo>
                  <a:pt x="368" y="601"/>
                </a:lnTo>
                <a:lnTo>
                  <a:pt x="369" y="601"/>
                </a:lnTo>
                <a:lnTo>
                  <a:pt x="368" y="600"/>
                </a:lnTo>
                <a:lnTo>
                  <a:pt x="366" y="600"/>
                </a:lnTo>
                <a:close/>
                <a:moveTo>
                  <a:pt x="371" y="600"/>
                </a:moveTo>
                <a:lnTo>
                  <a:pt x="372" y="600"/>
                </a:lnTo>
                <a:lnTo>
                  <a:pt x="373" y="600"/>
                </a:lnTo>
                <a:lnTo>
                  <a:pt x="372" y="600"/>
                </a:lnTo>
                <a:lnTo>
                  <a:pt x="372" y="599"/>
                </a:lnTo>
                <a:lnTo>
                  <a:pt x="371" y="599"/>
                </a:lnTo>
                <a:lnTo>
                  <a:pt x="372" y="598"/>
                </a:lnTo>
                <a:lnTo>
                  <a:pt x="373" y="597"/>
                </a:lnTo>
                <a:lnTo>
                  <a:pt x="374" y="598"/>
                </a:lnTo>
                <a:lnTo>
                  <a:pt x="374" y="597"/>
                </a:lnTo>
                <a:lnTo>
                  <a:pt x="373" y="597"/>
                </a:lnTo>
                <a:lnTo>
                  <a:pt x="372" y="595"/>
                </a:lnTo>
                <a:lnTo>
                  <a:pt x="372" y="594"/>
                </a:lnTo>
                <a:lnTo>
                  <a:pt x="370" y="593"/>
                </a:lnTo>
                <a:lnTo>
                  <a:pt x="366" y="591"/>
                </a:lnTo>
                <a:lnTo>
                  <a:pt x="366" y="587"/>
                </a:lnTo>
                <a:lnTo>
                  <a:pt x="366" y="585"/>
                </a:lnTo>
                <a:lnTo>
                  <a:pt x="362" y="587"/>
                </a:lnTo>
                <a:lnTo>
                  <a:pt x="363" y="589"/>
                </a:lnTo>
                <a:lnTo>
                  <a:pt x="364" y="590"/>
                </a:lnTo>
                <a:lnTo>
                  <a:pt x="365" y="591"/>
                </a:lnTo>
                <a:lnTo>
                  <a:pt x="366" y="591"/>
                </a:lnTo>
                <a:lnTo>
                  <a:pt x="369" y="593"/>
                </a:lnTo>
                <a:lnTo>
                  <a:pt x="368" y="593"/>
                </a:lnTo>
                <a:lnTo>
                  <a:pt x="369" y="593"/>
                </a:lnTo>
                <a:lnTo>
                  <a:pt x="366" y="595"/>
                </a:lnTo>
                <a:lnTo>
                  <a:pt x="369" y="598"/>
                </a:lnTo>
                <a:lnTo>
                  <a:pt x="369" y="597"/>
                </a:lnTo>
                <a:lnTo>
                  <a:pt x="371" y="594"/>
                </a:lnTo>
                <a:lnTo>
                  <a:pt x="371" y="595"/>
                </a:lnTo>
                <a:lnTo>
                  <a:pt x="372" y="595"/>
                </a:lnTo>
                <a:lnTo>
                  <a:pt x="372" y="597"/>
                </a:lnTo>
                <a:lnTo>
                  <a:pt x="371" y="598"/>
                </a:lnTo>
                <a:lnTo>
                  <a:pt x="370" y="599"/>
                </a:lnTo>
                <a:lnTo>
                  <a:pt x="371" y="599"/>
                </a:lnTo>
                <a:lnTo>
                  <a:pt x="371" y="600"/>
                </a:lnTo>
                <a:close/>
                <a:moveTo>
                  <a:pt x="356" y="587"/>
                </a:moveTo>
                <a:lnTo>
                  <a:pt x="356" y="586"/>
                </a:lnTo>
                <a:lnTo>
                  <a:pt x="356" y="589"/>
                </a:lnTo>
                <a:lnTo>
                  <a:pt x="356" y="587"/>
                </a:lnTo>
                <a:close/>
                <a:moveTo>
                  <a:pt x="226" y="535"/>
                </a:moveTo>
                <a:lnTo>
                  <a:pt x="226" y="525"/>
                </a:lnTo>
                <a:lnTo>
                  <a:pt x="225" y="525"/>
                </a:lnTo>
                <a:lnTo>
                  <a:pt x="224" y="525"/>
                </a:lnTo>
                <a:lnTo>
                  <a:pt x="223" y="525"/>
                </a:lnTo>
                <a:lnTo>
                  <a:pt x="223" y="524"/>
                </a:lnTo>
                <a:lnTo>
                  <a:pt x="223" y="518"/>
                </a:lnTo>
                <a:lnTo>
                  <a:pt x="223" y="519"/>
                </a:lnTo>
                <a:lnTo>
                  <a:pt x="222" y="519"/>
                </a:lnTo>
                <a:lnTo>
                  <a:pt x="218" y="519"/>
                </a:lnTo>
                <a:lnTo>
                  <a:pt x="217" y="519"/>
                </a:lnTo>
                <a:lnTo>
                  <a:pt x="216" y="518"/>
                </a:lnTo>
                <a:lnTo>
                  <a:pt x="213" y="518"/>
                </a:lnTo>
                <a:lnTo>
                  <a:pt x="213" y="519"/>
                </a:lnTo>
                <a:lnTo>
                  <a:pt x="213" y="525"/>
                </a:lnTo>
                <a:lnTo>
                  <a:pt x="212" y="525"/>
                </a:lnTo>
                <a:lnTo>
                  <a:pt x="209" y="525"/>
                </a:lnTo>
                <a:lnTo>
                  <a:pt x="208" y="525"/>
                </a:lnTo>
                <a:lnTo>
                  <a:pt x="205" y="525"/>
                </a:lnTo>
                <a:lnTo>
                  <a:pt x="204" y="525"/>
                </a:lnTo>
                <a:lnTo>
                  <a:pt x="202" y="525"/>
                </a:lnTo>
                <a:lnTo>
                  <a:pt x="202" y="523"/>
                </a:lnTo>
                <a:lnTo>
                  <a:pt x="202" y="522"/>
                </a:lnTo>
                <a:lnTo>
                  <a:pt x="202" y="520"/>
                </a:lnTo>
                <a:lnTo>
                  <a:pt x="192" y="520"/>
                </a:lnTo>
                <a:lnTo>
                  <a:pt x="191" y="519"/>
                </a:lnTo>
                <a:lnTo>
                  <a:pt x="190" y="519"/>
                </a:lnTo>
                <a:lnTo>
                  <a:pt x="190" y="518"/>
                </a:lnTo>
                <a:lnTo>
                  <a:pt x="187" y="517"/>
                </a:lnTo>
                <a:lnTo>
                  <a:pt x="187" y="518"/>
                </a:lnTo>
                <a:lnTo>
                  <a:pt x="187" y="519"/>
                </a:lnTo>
                <a:lnTo>
                  <a:pt x="187" y="520"/>
                </a:lnTo>
                <a:lnTo>
                  <a:pt x="188" y="522"/>
                </a:lnTo>
                <a:lnTo>
                  <a:pt x="190" y="523"/>
                </a:lnTo>
                <a:lnTo>
                  <a:pt x="191" y="524"/>
                </a:lnTo>
                <a:lnTo>
                  <a:pt x="191" y="520"/>
                </a:lnTo>
                <a:lnTo>
                  <a:pt x="192" y="520"/>
                </a:lnTo>
                <a:lnTo>
                  <a:pt x="192" y="522"/>
                </a:lnTo>
                <a:lnTo>
                  <a:pt x="195" y="523"/>
                </a:lnTo>
                <a:lnTo>
                  <a:pt x="197" y="524"/>
                </a:lnTo>
                <a:lnTo>
                  <a:pt x="201" y="526"/>
                </a:lnTo>
                <a:lnTo>
                  <a:pt x="202" y="527"/>
                </a:lnTo>
                <a:lnTo>
                  <a:pt x="206" y="528"/>
                </a:lnTo>
                <a:lnTo>
                  <a:pt x="212" y="531"/>
                </a:lnTo>
                <a:lnTo>
                  <a:pt x="219" y="534"/>
                </a:lnTo>
                <a:lnTo>
                  <a:pt x="225" y="536"/>
                </a:lnTo>
                <a:lnTo>
                  <a:pt x="226" y="536"/>
                </a:lnTo>
                <a:lnTo>
                  <a:pt x="226" y="535"/>
                </a:lnTo>
                <a:close/>
                <a:moveTo>
                  <a:pt x="202" y="499"/>
                </a:moveTo>
                <a:lnTo>
                  <a:pt x="202" y="498"/>
                </a:lnTo>
                <a:lnTo>
                  <a:pt x="195" y="498"/>
                </a:lnTo>
                <a:lnTo>
                  <a:pt x="192" y="499"/>
                </a:lnTo>
                <a:lnTo>
                  <a:pt x="192" y="500"/>
                </a:lnTo>
                <a:lnTo>
                  <a:pt x="192" y="501"/>
                </a:lnTo>
                <a:lnTo>
                  <a:pt x="192" y="503"/>
                </a:lnTo>
                <a:lnTo>
                  <a:pt x="202" y="503"/>
                </a:lnTo>
                <a:lnTo>
                  <a:pt x="202" y="502"/>
                </a:lnTo>
                <a:lnTo>
                  <a:pt x="202" y="499"/>
                </a:lnTo>
                <a:close/>
                <a:moveTo>
                  <a:pt x="224" y="489"/>
                </a:moveTo>
                <a:lnTo>
                  <a:pt x="225" y="483"/>
                </a:lnTo>
                <a:lnTo>
                  <a:pt x="226" y="477"/>
                </a:lnTo>
                <a:lnTo>
                  <a:pt x="233" y="477"/>
                </a:lnTo>
                <a:lnTo>
                  <a:pt x="233" y="476"/>
                </a:lnTo>
                <a:lnTo>
                  <a:pt x="233" y="457"/>
                </a:lnTo>
                <a:lnTo>
                  <a:pt x="233" y="456"/>
                </a:lnTo>
                <a:lnTo>
                  <a:pt x="233" y="453"/>
                </a:lnTo>
                <a:lnTo>
                  <a:pt x="233" y="452"/>
                </a:lnTo>
                <a:lnTo>
                  <a:pt x="233" y="451"/>
                </a:lnTo>
                <a:lnTo>
                  <a:pt x="233" y="448"/>
                </a:lnTo>
                <a:lnTo>
                  <a:pt x="233" y="447"/>
                </a:lnTo>
                <a:lnTo>
                  <a:pt x="233" y="443"/>
                </a:lnTo>
                <a:lnTo>
                  <a:pt x="239" y="442"/>
                </a:lnTo>
                <a:lnTo>
                  <a:pt x="243" y="442"/>
                </a:lnTo>
                <a:lnTo>
                  <a:pt x="249" y="442"/>
                </a:lnTo>
                <a:lnTo>
                  <a:pt x="253" y="442"/>
                </a:lnTo>
                <a:lnTo>
                  <a:pt x="253" y="441"/>
                </a:lnTo>
                <a:lnTo>
                  <a:pt x="253" y="439"/>
                </a:lnTo>
                <a:lnTo>
                  <a:pt x="253" y="432"/>
                </a:lnTo>
                <a:lnTo>
                  <a:pt x="253" y="431"/>
                </a:lnTo>
                <a:lnTo>
                  <a:pt x="253" y="430"/>
                </a:lnTo>
                <a:lnTo>
                  <a:pt x="253" y="428"/>
                </a:lnTo>
                <a:lnTo>
                  <a:pt x="253" y="424"/>
                </a:lnTo>
                <a:lnTo>
                  <a:pt x="249" y="425"/>
                </a:lnTo>
                <a:lnTo>
                  <a:pt x="248" y="425"/>
                </a:lnTo>
                <a:lnTo>
                  <a:pt x="248" y="417"/>
                </a:lnTo>
                <a:lnTo>
                  <a:pt x="253" y="417"/>
                </a:lnTo>
                <a:lnTo>
                  <a:pt x="253" y="414"/>
                </a:lnTo>
                <a:lnTo>
                  <a:pt x="252" y="414"/>
                </a:lnTo>
                <a:lnTo>
                  <a:pt x="249" y="414"/>
                </a:lnTo>
                <a:lnTo>
                  <a:pt x="248" y="414"/>
                </a:lnTo>
                <a:lnTo>
                  <a:pt x="241" y="414"/>
                </a:lnTo>
                <a:lnTo>
                  <a:pt x="235" y="415"/>
                </a:lnTo>
                <a:lnTo>
                  <a:pt x="234" y="415"/>
                </a:lnTo>
                <a:lnTo>
                  <a:pt x="233" y="414"/>
                </a:lnTo>
                <a:lnTo>
                  <a:pt x="233" y="415"/>
                </a:lnTo>
                <a:lnTo>
                  <a:pt x="233" y="425"/>
                </a:lnTo>
                <a:lnTo>
                  <a:pt x="222" y="425"/>
                </a:lnTo>
                <a:lnTo>
                  <a:pt x="212" y="426"/>
                </a:lnTo>
                <a:lnTo>
                  <a:pt x="212" y="436"/>
                </a:lnTo>
                <a:lnTo>
                  <a:pt x="212" y="441"/>
                </a:lnTo>
                <a:lnTo>
                  <a:pt x="212" y="445"/>
                </a:lnTo>
                <a:lnTo>
                  <a:pt x="212" y="450"/>
                </a:lnTo>
                <a:lnTo>
                  <a:pt x="205" y="450"/>
                </a:lnTo>
                <a:lnTo>
                  <a:pt x="200" y="450"/>
                </a:lnTo>
                <a:lnTo>
                  <a:pt x="200" y="451"/>
                </a:lnTo>
                <a:lnTo>
                  <a:pt x="200" y="452"/>
                </a:lnTo>
                <a:lnTo>
                  <a:pt x="200" y="453"/>
                </a:lnTo>
                <a:lnTo>
                  <a:pt x="200" y="455"/>
                </a:lnTo>
                <a:lnTo>
                  <a:pt x="200" y="456"/>
                </a:lnTo>
                <a:lnTo>
                  <a:pt x="200" y="457"/>
                </a:lnTo>
                <a:lnTo>
                  <a:pt x="190" y="458"/>
                </a:lnTo>
                <a:lnTo>
                  <a:pt x="189" y="458"/>
                </a:lnTo>
                <a:lnTo>
                  <a:pt x="190" y="463"/>
                </a:lnTo>
                <a:lnTo>
                  <a:pt x="190" y="466"/>
                </a:lnTo>
                <a:lnTo>
                  <a:pt x="190" y="469"/>
                </a:lnTo>
                <a:lnTo>
                  <a:pt x="191" y="475"/>
                </a:lnTo>
                <a:lnTo>
                  <a:pt x="191" y="480"/>
                </a:lnTo>
                <a:lnTo>
                  <a:pt x="191" y="484"/>
                </a:lnTo>
                <a:lnTo>
                  <a:pt x="191" y="489"/>
                </a:lnTo>
                <a:lnTo>
                  <a:pt x="192" y="489"/>
                </a:lnTo>
                <a:lnTo>
                  <a:pt x="202" y="489"/>
                </a:lnTo>
                <a:lnTo>
                  <a:pt x="202" y="490"/>
                </a:lnTo>
                <a:lnTo>
                  <a:pt x="202" y="493"/>
                </a:lnTo>
                <a:lnTo>
                  <a:pt x="217" y="493"/>
                </a:lnTo>
                <a:lnTo>
                  <a:pt x="227" y="493"/>
                </a:lnTo>
                <a:lnTo>
                  <a:pt x="224" y="491"/>
                </a:lnTo>
                <a:lnTo>
                  <a:pt x="224" y="489"/>
                </a:lnTo>
                <a:close/>
                <a:moveTo>
                  <a:pt x="200" y="450"/>
                </a:moveTo>
                <a:lnTo>
                  <a:pt x="200" y="447"/>
                </a:lnTo>
                <a:lnTo>
                  <a:pt x="199" y="447"/>
                </a:lnTo>
                <a:lnTo>
                  <a:pt x="190" y="447"/>
                </a:lnTo>
                <a:lnTo>
                  <a:pt x="190" y="449"/>
                </a:lnTo>
                <a:lnTo>
                  <a:pt x="190" y="450"/>
                </a:lnTo>
                <a:lnTo>
                  <a:pt x="200" y="450"/>
                </a:lnTo>
                <a:close/>
                <a:moveTo>
                  <a:pt x="210" y="415"/>
                </a:moveTo>
                <a:lnTo>
                  <a:pt x="210" y="410"/>
                </a:lnTo>
                <a:lnTo>
                  <a:pt x="207" y="410"/>
                </a:lnTo>
                <a:lnTo>
                  <a:pt x="207" y="411"/>
                </a:lnTo>
                <a:lnTo>
                  <a:pt x="207" y="416"/>
                </a:lnTo>
                <a:lnTo>
                  <a:pt x="208" y="416"/>
                </a:lnTo>
                <a:lnTo>
                  <a:pt x="209" y="416"/>
                </a:lnTo>
                <a:lnTo>
                  <a:pt x="210" y="416"/>
                </a:lnTo>
                <a:lnTo>
                  <a:pt x="210" y="415"/>
                </a:lnTo>
                <a:close/>
                <a:moveTo>
                  <a:pt x="355" y="432"/>
                </a:moveTo>
                <a:lnTo>
                  <a:pt x="357" y="433"/>
                </a:lnTo>
                <a:lnTo>
                  <a:pt x="359" y="433"/>
                </a:lnTo>
                <a:lnTo>
                  <a:pt x="361" y="433"/>
                </a:lnTo>
                <a:lnTo>
                  <a:pt x="364" y="433"/>
                </a:lnTo>
                <a:lnTo>
                  <a:pt x="368" y="433"/>
                </a:lnTo>
                <a:lnTo>
                  <a:pt x="368" y="431"/>
                </a:lnTo>
                <a:lnTo>
                  <a:pt x="368" y="423"/>
                </a:lnTo>
                <a:lnTo>
                  <a:pt x="366" y="423"/>
                </a:lnTo>
                <a:lnTo>
                  <a:pt x="360" y="422"/>
                </a:lnTo>
                <a:lnTo>
                  <a:pt x="357" y="422"/>
                </a:lnTo>
                <a:lnTo>
                  <a:pt x="357" y="425"/>
                </a:lnTo>
                <a:lnTo>
                  <a:pt x="357" y="426"/>
                </a:lnTo>
                <a:lnTo>
                  <a:pt x="357" y="427"/>
                </a:lnTo>
                <a:lnTo>
                  <a:pt x="357" y="428"/>
                </a:lnTo>
                <a:lnTo>
                  <a:pt x="356" y="428"/>
                </a:lnTo>
                <a:lnTo>
                  <a:pt x="356" y="430"/>
                </a:lnTo>
                <a:lnTo>
                  <a:pt x="355" y="431"/>
                </a:lnTo>
                <a:lnTo>
                  <a:pt x="355" y="432"/>
                </a:lnTo>
                <a:close/>
                <a:moveTo>
                  <a:pt x="297" y="411"/>
                </a:moveTo>
                <a:lnTo>
                  <a:pt x="297" y="409"/>
                </a:lnTo>
                <a:lnTo>
                  <a:pt x="294" y="409"/>
                </a:lnTo>
                <a:lnTo>
                  <a:pt x="294" y="401"/>
                </a:lnTo>
                <a:lnTo>
                  <a:pt x="281" y="402"/>
                </a:lnTo>
                <a:lnTo>
                  <a:pt x="281" y="397"/>
                </a:lnTo>
                <a:lnTo>
                  <a:pt x="275" y="397"/>
                </a:lnTo>
                <a:lnTo>
                  <a:pt x="274" y="397"/>
                </a:lnTo>
                <a:lnTo>
                  <a:pt x="274" y="396"/>
                </a:lnTo>
                <a:lnTo>
                  <a:pt x="277" y="396"/>
                </a:lnTo>
                <a:lnTo>
                  <a:pt x="277" y="393"/>
                </a:lnTo>
                <a:lnTo>
                  <a:pt x="276" y="393"/>
                </a:lnTo>
                <a:lnTo>
                  <a:pt x="274" y="393"/>
                </a:lnTo>
                <a:lnTo>
                  <a:pt x="274" y="391"/>
                </a:lnTo>
                <a:lnTo>
                  <a:pt x="274" y="390"/>
                </a:lnTo>
                <a:lnTo>
                  <a:pt x="274" y="389"/>
                </a:lnTo>
                <a:lnTo>
                  <a:pt x="274" y="386"/>
                </a:lnTo>
                <a:lnTo>
                  <a:pt x="274" y="385"/>
                </a:lnTo>
                <a:lnTo>
                  <a:pt x="274" y="384"/>
                </a:lnTo>
                <a:lnTo>
                  <a:pt x="274" y="383"/>
                </a:lnTo>
                <a:lnTo>
                  <a:pt x="274" y="382"/>
                </a:lnTo>
                <a:lnTo>
                  <a:pt x="273" y="382"/>
                </a:lnTo>
                <a:lnTo>
                  <a:pt x="266" y="382"/>
                </a:lnTo>
                <a:lnTo>
                  <a:pt x="266" y="385"/>
                </a:lnTo>
                <a:lnTo>
                  <a:pt x="266" y="388"/>
                </a:lnTo>
                <a:lnTo>
                  <a:pt x="266" y="391"/>
                </a:lnTo>
                <a:lnTo>
                  <a:pt x="266" y="397"/>
                </a:lnTo>
                <a:lnTo>
                  <a:pt x="266" y="399"/>
                </a:lnTo>
                <a:lnTo>
                  <a:pt x="274" y="399"/>
                </a:lnTo>
                <a:lnTo>
                  <a:pt x="274" y="400"/>
                </a:lnTo>
                <a:lnTo>
                  <a:pt x="274" y="401"/>
                </a:lnTo>
                <a:lnTo>
                  <a:pt x="274" y="403"/>
                </a:lnTo>
                <a:lnTo>
                  <a:pt x="274" y="409"/>
                </a:lnTo>
                <a:lnTo>
                  <a:pt x="274" y="411"/>
                </a:lnTo>
                <a:lnTo>
                  <a:pt x="274" y="413"/>
                </a:lnTo>
                <a:lnTo>
                  <a:pt x="281" y="413"/>
                </a:lnTo>
                <a:lnTo>
                  <a:pt x="290" y="413"/>
                </a:lnTo>
                <a:lnTo>
                  <a:pt x="294" y="413"/>
                </a:lnTo>
                <a:lnTo>
                  <a:pt x="297" y="413"/>
                </a:lnTo>
                <a:lnTo>
                  <a:pt x="297" y="411"/>
                </a:lnTo>
                <a:close/>
                <a:moveTo>
                  <a:pt x="195" y="400"/>
                </a:moveTo>
                <a:lnTo>
                  <a:pt x="198" y="400"/>
                </a:lnTo>
                <a:lnTo>
                  <a:pt x="199" y="400"/>
                </a:lnTo>
                <a:lnTo>
                  <a:pt x="208" y="400"/>
                </a:lnTo>
                <a:lnTo>
                  <a:pt x="210" y="400"/>
                </a:lnTo>
                <a:lnTo>
                  <a:pt x="210" y="382"/>
                </a:lnTo>
                <a:lnTo>
                  <a:pt x="210" y="377"/>
                </a:lnTo>
                <a:lnTo>
                  <a:pt x="198" y="378"/>
                </a:lnTo>
                <a:lnTo>
                  <a:pt x="198" y="380"/>
                </a:lnTo>
                <a:lnTo>
                  <a:pt x="198" y="381"/>
                </a:lnTo>
                <a:lnTo>
                  <a:pt x="198" y="382"/>
                </a:lnTo>
                <a:lnTo>
                  <a:pt x="198" y="383"/>
                </a:lnTo>
                <a:lnTo>
                  <a:pt x="198" y="385"/>
                </a:lnTo>
                <a:lnTo>
                  <a:pt x="198" y="388"/>
                </a:lnTo>
                <a:lnTo>
                  <a:pt x="198" y="390"/>
                </a:lnTo>
                <a:lnTo>
                  <a:pt x="195" y="391"/>
                </a:lnTo>
                <a:lnTo>
                  <a:pt x="195" y="393"/>
                </a:lnTo>
                <a:lnTo>
                  <a:pt x="195" y="394"/>
                </a:lnTo>
                <a:lnTo>
                  <a:pt x="195" y="397"/>
                </a:lnTo>
                <a:lnTo>
                  <a:pt x="195" y="398"/>
                </a:lnTo>
                <a:lnTo>
                  <a:pt x="195" y="400"/>
                </a:lnTo>
                <a:close/>
                <a:moveTo>
                  <a:pt x="302" y="405"/>
                </a:moveTo>
                <a:lnTo>
                  <a:pt x="302" y="413"/>
                </a:lnTo>
                <a:lnTo>
                  <a:pt x="307" y="411"/>
                </a:lnTo>
                <a:lnTo>
                  <a:pt x="307" y="410"/>
                </a:lnTo>
                <a:lnTo>
                  <a:pt x="307" y="403"/>
                </a:lnTo>
                <a:lnTo>
                  <a:pt x="304" y="403"/>
                </a:lnTo>
                <a:lnTo>
                  <a:pt x="302" y="403"/>
                </a:lnTo>
                <a:lnTo>
                  <a:pt x="302" y="405"/>
                </a:lnTo>
                <a:close/>
                <a:moveTo>
                  <a:pt x="428" y="477"/>
                </a:moveTo>
                <a:lnTo>
                  <a:pt x="428" y="480"/>
                </a:lnTo>
                <a:lnTo>
                  <a:pt x="429" y="480"/>
                </a:lnTo>
                <a:lnTo>
                  <a:pt x="429" y="477"/>
                </a:lnTo>
                <a:lnTo>
                  <a:pt x="428" y="477"/>
                </a:lnTo>
                <a:close/>
                <a:moveTo>
                  <a:pt x="426" y="482"/>
                </a:moveTo>
                <a:lnTo>
                  <a:pt x="426" y="486"/>
                </a:lnTo>
                <a:lnTo>
                  <a:pt x="428" y="486"/>
                </a:lnTo>
                <a:lnTo>
                  <a:pt x="431" y="486"/>
                </a:lnTo>
                <a:lnTo>
                  <a:pt x="431" y="482"/>
                </a:lnTo>
                <a:lnTo>
                  <a:pt x="426" y="482"/>
                </a:lnTo>
                <a:close/>
                <a:moveTo>
                  <a:pt x="478" y="491"/>
                </a:moveTo>
                <a:lnTo>
                  <a:pt x="454" y="491"/>
                </a:lnTo>
                <a:lnTo>
                  <a:pt x="454" y="493"/>
                </a:lnTo>
                <a:lnTo>
                  <a:pt x="462" y="493"/>
                </a:lnTo>
                <a:lnTo>
                  <a:pt x="471" y="493"/>
                </a:lnTo>
                <a:lnTo>
                  <a:pt x="474" y="493"/>
                </a:lnTo>
                <a:lnTo>
                  <a:pt x="478" y="493"/>
                </a:lnTo>
                <a:lnTo>
                  <a:pt x="478" y="492"/>
                </a:lnTo>
                <a:lnTo>
                  <a:pt x="478" y="491"/>
                </a:lnTo>
                <a:close/>
                <a:moveTo>
                  <a:pt x="438" y="489"/>
                </a:moveTo>
                <a:lnTo>
                  <a:pt x="438" y="486"/>
                </a:lnTo>
                <a:lnTo>
                  <a:pt x="428" y="486"/>
                </a:lnTo>
                <a:lnTo>
                  <a:pt x="428" y="490"/>
                </a:lnTo>
                <a:lnTo>
                  <a:pt x="434" y="490"/>
                </a:lnTo>
                <a:lnTo>
                  <a:pt x="434" y="489"/>
                </a:lnTo>
                <a:lnTo>
                  <a:pt x="438" y="489"/>
                </a:lnTo>
                <a:close/>
                <a:moveTo>
                  <a:pt x="467" y="472"/>
                </a:moveTo>
                <a:lnTo>
                  <a:pt x="467" y="463"/>
                </a:lnTo>
                <a:lnTo>
                  <a:pt x="467" y="460"/>
                </a:lnTo>
                <a:lnTo>
                  <a:pt x="468" y="456"/>
                </a:lnTo>
                <a:lnTo>
                  <a:pt x="469" y="456"/>
                </a:lnTo>
                <a:lnTo>
                  <a:pt x="468" y="456"/>
                </a:lnTo>
                <a:lnTo>
                  <a:pt x="467" y="456"/>
                </a:lnTo>
                <a:lnTo>
                  <a:pt x="466" y="456"/>
                </a:lnTo>
                <a:lnTo>
                  <a:pt x="466" y="468"/>
                </a:lnTo>
                <a:lnTo>
                  <a:pt x="466" y="472"/>
                </a:lnTo>
                <a:lnTo>
                  <a:pt x="467" y="472"/>
                </a:lnTo>
                <a:close/>
                <a:moveTo>
                  <a:pt x="438" y="435"/>
                </a:moveTo>
                <a:lnTo>
                  <a:pt x="438" y="434"/>
                </a:lnTo>
                <a:lnTo>
                  <a:pt x="437" y="434"/>
                </a:lnTo>
                <a:lnTo>
                  <a:pt x="437" y="435"/>
                </a:lnTo>
                <a:lnTo>
                  <a:pt x="438" y="435"/>
                </a:lnTo>
                <a:close/>
                <a:moveTo>
                  <a:pt x="242" y="327"/>
                </a:moveTo>
                <a:lnTo>
                  <a:pt x="241" y="326"/>
                </a:lnTo>
                <a:lnTo>
                  <a:pt x="240" y="326"/>
                </a:lnTo>
                <a:lnTo>
                  <a:pt x="239" y="327"/>
                </a:lnTo>
                <a:lnTo>
                  <a:pt x="238" y="327"/>
                </a:lnTo>
                <a:lnTo>
                  <a:pt x="238" y="329"/>
                </a:lnTo>
                <a:lnTo>
                  <a:pt x="243" y="329"/>
                </a:lnTo>
                <a:lnTo>
                  <a:pt x="242" y="327"/>
                </a:lnTo>
                <a:close/>
                <a:moveTo>
                  <a:pt x="393" y="339"/>
                </a:moveTo>
                <a:lnTo>
                  <a:pt x="393" y="350"/>
                </a:lnTo>
                <a:lnTo>
                  <a:pt x="398" y="350"/>
                </a:lnTo>
                <a:lnTo>
                  <a:pt x="398" y="340"/>
                </a:lnTo>
                <a:lnTo>
                  <a:pt x="398" y="335"/>
                </a:lnTo>
                <a:lnTo>
                  <a:pt x="398" y="333"/>
                </a:lnTo>
                <a:lnTo>
                  <a:pt x="398" y="331"/>
                </a:lnTo>
                <a:lnTo>
                  <a:pt x="398" y="330"/>
                </a:lnTo>
                <a:lnTo>
                  <a:pt x="397" y="330"/>
                </a:lnTo>
                <a:lnTo>
                  <a:pt x="396" y="330"/>
                </a:lnTo>
                <a:lnTo>
                  <a:pt x="394" y="331"/>
                </a:lnTo>
                <a:lnTo>
                  <a:pt x="393" y="331"/>
                </a:lnTo>
                <a:lnTo>
                  <a:pt x="393" y="332"/>
                </a:lnTo>
                <a:lnTo>
                  <a:pt x="393" y="339"/>
                </a:lnTo>
                <a:close/>
                <a:moveTo>
                  <a:pt x="336" y="318"/>
                </a:moveTo>
                <a:lnTo>
                  <a:pt x="346" y="318"/>
                </a:lnTo>
                <a:lnTo>
                  <a:pt x="346" y="298"/>
                </a:lnTo>
                <a:lnTo>
                  <a:pt x="342" y="298"/>
                </a:lnTo>
                <a:lnTo>
                  <a:pt x="336" y="298"/>
                </a:lnTo>
                <a:lnTo>
                  <a:pt x="336" y="308"/>
                </a:lnTo>
                <a:lnTo>
                  <a:pt x="336" y="309"/>
                </a:lnTo>
                <a:lnTo>
                  <a:pt x="337" y="309"/>
                </a:lnTo>
                <a:lnTo>
                  <a:pt x="337" y="310"/>
                </a:lnTo>
                <a:lnTo>
                  <a:pt x="337" y="314"/>
                </a:lnTo>
                <a:lnTo>
                  <a:pt x="337" y="316"/>
                </a:lnTo>
                <a:lnTo>
                  <a:pt x="337" y="317"/>
                </a:lnTo>
                <a:lnTo>
                  <a:pt x="336" y="318"/>
                </a:lnTo>
                <a:close/>
                <a:moveTo>
                  <a:pt x="331" y="308"/>
                </a:moveTo>
                <a:lnTo>
                  <a:pt x="331" y="288"/>
                </a:lnTo>
                <a:lnTo>
                  <a:pt x="330" y="288"/>
                </a:lnTo>
                <a:lnTo>
                  <a:pt x="326" y="288"/>
                </a:lnTo>
                <a:lnTo>
                  <a:pt x="326" y="308"/>
                </a:lnTo>
                <a:lnTo>
                  <a:pt x="327" y="308"/>
                </a:lnTo>
                <a:lnTo>
                  <a:pt x="328" y="308"/>
                </a:lnTo>
                <a:lnTo>
                  <a:pt x="329" y="308"/>
                </a:lnTo>
                <a:lnTo>
                  <a:pt x="330" y="308"/>
                </a:lnTo>
                <a:lnTo>
                  <a:pt x="331" y="308"/>
                </a:lnTo>
                <a:close/>
                <a:moveTo>
                  <a:pt x="187" y="229"/>
                </a:moveTo>
                <a:lnTo>
                  <a:pt x="184" y="229"/>
                </a:lnTo>
                <a:lnTo>
                  <a:pt x="182" y="229"/>
                </a:lnTo>
                <a:lnTo>
                  <a:pt x="182" y="231"/>
                </a:lnTo>
                <a:lnTo>
                  <a:pt x="188" y="231"/>
                </a:lnTo>
                <a:lnTo>
                  <a:pt x="188" y="230"/>
                </a:lnTo>
                <a:lnTo>
                  <a:pt x="187" y="229"/>
                </a:lnTo>
                <a:close/>
                <a:moveTo>
                  <a:pt x="210" y="212"/>
                </a:moveTo>
                <a:lnTo>
                  <a:pt x="210" y="207"/>
                </a:lnTo>
                <a:lnTo>
                  <a:pt x="210" y="201"/>
                </a:lnTo>
                <a:lnTo>
                  <a:pt x="210" y="199"/>
                </a:lnTo>
                <a:lnTo>
                  <a:pt x="210" y="198"/>
                </a:lnTo>
                <a:lnTo>
                  <a:pt x="210" y="196"/>
                </a:lnTo>
                <a:lnTo>
                  <a:pt x="210" y="194"/>
                </a:lnTo>
                <a:lnTo>
                  <a:pt x="233" y="194"/>
                </a:lnTo>
                <a:lnTo>
                  <a:pt x="233" y="197"/>
                </a:lnTo>
                <a:lnTo>
                  <a:pt x="233" y="198"/>
                </a:lnTo>
                <a:lnTo>
                  <a:pt x="233" y="199"/>
                </a:lnTo>
                <a:lnTo>
                  <a:pt x="233" y="200"/>
                </a:lnTo>
                <a:lnTo>
                  <a:pt x="233" y="201"/>
                </a:lnTo>
                <a:lnTo>
                  <a:pt x="252" y="200"/>
                </a:lnTo>
                <a:lnTo>
                  <a:pt x="253" y="200"/>
                </a:lnTo>
                <a:lnTo>
                  <a:pt x="264" y="200"/>
                </a:lnTo>
                <a:lnTo>
                  <a:pt x="264" y="194"/>
                </a:lnTo>
                <a:lnTo>
                  <a:pt x="255" y="194"/>
                </a:lnTo>
                <a:lnTo>
                  <a:pt x="253" y="194"/>
                </a:lnTo>
                <a:lnTo>
                  <a:pt x="253" y="190"/>
                </a:lnTo>
                <a:lnTo>
                  <a:pt x="233" y="190"/>
                </a:lnTo>
                <a:lnTo>
                  <a:pt x="210" y="191"/>
                </a:lnTo>
                <a:lnTo>
                  <a:pt x="210" y="181"/>
                </a:lnTo>
                <a:lnTo>
                  <a:pt x="199" y="182"/>
                </a:lnTo>
                <a:lnTo>
                  <a:pt x="191" y="182"/>
                </a:lnTo>
                <a:lnTo>
                  <a:pt x="188" y="182"/>
                </a:lnTo>
                <a:lnTo>
                  <a:pt x="187" y="182"/>
                </a:lnTo>
                <a:lnTo>
                  <a:pt x="187" y="181"/>
                </a:lnTo>
                <a:lnTo>
                  <a:pt x="187" y="179"/>
                </a:lnTo>
                <a:lnTo>
                  <a:pt x="189" y="179"/>
                </a:lnTo>
                <a:lnTo>
                  <a:pt x="190" y="179"/>
                </a:lnTo>
                <a:lnTo>
                  <a:pt x="191" y="179"/>
                </a:lnTo>
                <a:lnTo>
                  <a:pt x="191" y="176"/>
                </a:lnTo>
                <a:lnTo>
                  <a:pt x="188" y="176"/>
                </a:lnTo>
                <a:lnTo>
                  <a:pt x="187" y="176"/>
                </a:lnTo>
                <a:lnTo>
                  <a:pt x="178" y="177"/>
                </a:lnTo>
                <a:lnTo>
                  <a:pt x="166" y="177"/>
                </a:lnTo>
                <a:lnTo>
                  <a:pt x="166" y="167"/>
                </a:lnTo>
                <a:lnTo>
                  <a:pt x="171" y="167"/>
                </a:lnTo>
                <a:lnTo>
                  <a:pt x="171" y="163"/>
                </a:lnTo>
                <a:lnTo>
                  <a:pt x="171" y="160"/>
                </a:lnTo>
                <a:lnTo>
                  <a:pt x="171" y="157"/>
                </a:lnTo>
                <a:lnTo>
                  <a:pt x="171" y="146"/>
                </a:lnTo>
                <a:lnTo>
                  <a:pt x="153" y="147"/>
                </a:lnTo>
                <a:lnTo>
                  <a:pt x="153" y="148"/>
                </a:lnTo>
                <a:lnTo>
                  <a:pt x="153" y="167"/>
                </a:lnTo>
                <a:lnTo>
                  <a:pt x="155" y="167"/>
                </a:lnTo>
                <a:lnTo>
                  <a:pt x="155" y="168"/>
                </a:lnTo>
                <a:lnTo>
                  <a:pt x="156" y="179"/>
                </a:lnTo>
                <a:lnTo>
                  <a:pt x="156" y="188"/>
                </a:lnTo>
                <a:lnTo>
                  <a:pt x="156" y="190"/>
                </a:lnTo>
                <a:lnTo>
                  <a:pt x="166" y="189"/>
                </a:lnTo>
                <a:lnTo>
                  <a:pt x="165" y="188"/>
                </a:lnTo>
                <a:lnTo>
                  <a:pt x="176" y="188"/>
                </a:lnTo>
                <a:lnTo>
                  <a:pt x="176" y="192"/>
                </a:lnTo>
                <a:lnTo>
                  <a:pt x="187" y="192"/>
                </a:lnTo>
                <a:lnTo>
                  <a:pt x="187" y="194"/>
                </a:lnTo>
                <a:lnTo>
                  <a:pt x="187" y="198"/>
                </a:lnTo>
                <a:lnTo>
                  <a:pt x="176" y="198"/>
                </a:lnTo>
                <a:lnTo>
                  <a:pt x="176" y="202"/>
                </a:lnTo>
                <a:lnTo>
                  <a:pt x="172" y="202"/>
                </a:lnTo>
                <a:lnTo>
                  <a:pt x="172" y="206"/>
                </a:lnTo>
                <a:lnTo>
                  <a:pt x="172" y="208"/>
                </a:lnTo>
                <a:lnTo>
                  <a:pt x="175" y="208"/>
                </a:lnTo>
                <a:lnTo>
                  <a:pt x="180" y="208"/>
                </a:lnTo>
                <a:lnTo>
                  <a:pt x="183" y="208"/>
                </a:lnTo>
                <a:lnTo>
                  <a:pt x="184" y="208"/>
                </a:lnTo>
                <a:lnTo>
                  <a:pt x="187" y="208"/>
                </a:lnTo>
                <a:lnTo>
                  <a:pt x="187" y="209"/>
                </a:lnTo>
                <a:lnTo>
                  <a:pt x="187" y="212"/>
                </a:lnTo>
                <a:lnTo>
                  <a:pt x="187" y="213"/>
                </a:lnTo>
                <a:lnTo>
                  <a:pt x="187" y="214"/>
                </a:lnTo>
                <a:lnTo>
                  <a:pt x="187" y="215"/>
                </a:lnTo>
                <a:lnTo>
                  <a:pt x="187" y="216"/>
                </a:lnTo>
                <a:lnTo>
                  <a:pt x="191" y="216"/>
                </a:lnTo>
                <a:lnTo>
                  <a:pt x="192" y="215"/>
                </a:lnTo>
                <a:lnTo>
                  <a:pt x="196" y="215"/>
                </a:lnTo>
                <a:lnTo>
                  <a:pt x="206" y="215"/>
                </a:lnTo>
                <a:lnTo>
                  <a:pt x="210" y="215"/>
                </a:lnTo>
                <a:lnTo>
                  <a:pt x="210" y="212"/>
                </a:lnTo>
                <a:close/>
                <a:moveTo>
                  <a:pt x="124" y="147"/>
                </a:moveTo>
                <a:lnTo>
                  <a:pt x="124" y="146"/>
                </a:lnTo>
                <a:lnTo>
                  <a:pt x="124" y="142"/>
                </a:lnTo>
                <a:lnTo>
                  <a:pt x="124" y="140"/>
                </a:lnTo>
                <a:lnTo>
                  <a:pt x="124" y="137"/>
                </a:lnTo>
                <a:lnTo>
                  <a:pt x="124" y="135"/>
                </a:lnTo>
                <a:lnTo>
                  <a:pt x="124" y="132"/>
                </a:lnTo>
                <a:lnTo>
                  <a:pt x="124" y="129"/>
                </a:lnTo>
                <a:lnTo>
                  <a:pt x="124" y="126"/>
                </a:lnTo>
                <a:lnTo>
                  <a:pt x="114" y="126"/>
                </a:lnTo>
                <a:lnTo>
                  <a:pt x="114" y="133"/>
                </a:lnTo>
                <a:lnTo>
                  <a:pt x="114" y="139"/>
                </a:lnTo>
                <a:lnTo>
                  <a:pt x="114" y="142"/>
                </a:lnTo>
                <a:lnTo>
                  <a:pt x="114" y="147"/>
                </a:lnTo>
                <a:lnTo>
                  <a:pt x="124" y="147"/>
                </a:lnTo>
                <a:lnTo>
                  <a:pt x="124" y="148"/>
                </a:lnTo>
                <a:lnTo>
                  <a:pt x="124" y="150"/>
                </a:lnTo>
                <a:lnTo>
                  <a:pt x="124" y="156"/>
                </a:lnTo>
                <a:lnTo>
                  <a:pt x="124" y="163"/>
                </a:lnTo>
                <a:lnTo>
                  <a:pt x="124" y="168"/>
                </a:lnTo>
                <a:lnTo>
                  <a:pt x="126" y="168"/>
                </a:lnTo>
                <a:lnTo>
                  <a:pt x="127" y="168"/>
                </a:lnTo>
                <a:lnTo>
                  <a:pt x="128" y="168"/>
                </a:lnTo>
                <a:lnTo>
                  <a:pt x="130" y="168"/>
                </a:lnTo>
                <a:lnTo>
                  <a:pt x="131" y="168"/>
                </a:lnTo>
                <a:lnTo>
                  <a:pt x="132" y="168"/>
                </a:lnTo>
                <a:lnTo>
                  <a:pt x="135" y="168"/>
                </a:lnTo>
                <a:lnTo>
                  <a:pt x="136" y="168"/>
                </a:lnTo>
                <a:lnTo>
                  <a:pt x="137" y="168"/>
                </a:lnTo>
                <a:lnTo>
                  <a:pt x="141" y="168"/>
                </a:lnTo>
                <a:lnTo>
                  <a:pt x="145" y="168"/>
                </a:lnTo>
                <a:lnTo>
                  <a:pt x="146" y="168"/>
                </a:lnTo>
                <a:lnTo>
                  <a:pt x="146" y="164"/>
                </a:lnTo>
                <a:lnTo>
                  <a:pt x="146" y="160"/>
                </a:lnTo>
                <a:lnTo>
                  <a:pt x="145" y="160"/>
                </a:lnTo>
                <a:lnTo>
                  <a:pt x="145" y="147"/>
                </a:lnTo>
                <a:lnTo>
                  <a:pt x="124" y="147"/>
                </a:lnTo>
                <a:close/>
                <a:moveTo>
                  <a:pt x="228" y="185"/>
                </a:moveTo>
                <a:lnTo>
                  <a:pt x="228" y="188"/>
                </a:lnTo>
                <a:lnTo>
                  <a:pt x="233" y="188"/>
                </a:lnTo>
                <a:lnTo>
                  <a:pt x="233" y="187"/>
                </a:lnTo>
                <a:lnTo>
                  <a:pt x="234" y="187"/>
                </a:lnTo>
                <a:lnTo>
                  <a:pt x="234" y="185"/>
                </a:lnTo>
                <a:lnTo>
                  <a:pt x="228" y="185"/>
                </a:lnTo>
                <a:close/>
                <a:moveTo>
                  <a:pt x="356" y="184"/>
                </a:moveTo>
                <a:lnTo>
                  <a:pt x="356" y="174"/>
                </a:lnTo>
                <a:lnTo>
                  <a:pt x="356" y="164"/>
                </a:lnTo>
                <a:lnTo>
                  <a:pt x="355" y="164"/>
                </a:lnTo>
                <a:lnTo>
                  <a:pt x="353" y="164"/>
                </a:lnTo>
                <a:lnTo>
                  <a:pt x="352" y="164"/>
                </a:lnTo>
                <a:lnTo>
                  <a:pt x="350" y="164"/>
                </a:lnTo>
                <a:lnTo>
                  <a:pt x="348" y="164"/>
                </a:lnTo>
                <a:lnTo>
                  <a:pt x="347" y="164"/>
                </a:lnTo>
                <a:lnTo>
                  <a:pt x="345" y="164"/>
                </a:lnTo>
                <a:lnTo>
                  <a:pt x="344" y="164"/>
                </a:lnTo>
                <a:lnTo>
                  <a:pt x="343" y="164"/>
                </a:lnTo>
                <a:lnTo>
                  <a:pt x="338" y="164"/>
                </a:lnTo>
                <a:lnTo>
                  <a:pt x="337" y="164"/>
                </a:lnTo>
                <a:lnTo>
                  <a:pt x="336" y="164"/>
                </a:lnTo>
                <a:lnTo>
                  <a:pt x="336" y="163"/>
                </a:lnTo>
                <a:lnTo>
                  <a:pt x="336" y="131"/>
                </a:lnTo>
                <a:lnTo>
                  <a:pt x="336" y="126"/>
                </a:lnTo>
                <a:lnTo>
                  <a:pt x="336" y="122"/>
                </a:lnTo>
                <a:lnTo>
                  <a:pt x="326" y="122"/>
                </a:lnTo>
                <a:lnTo>
                  <a:pt x="325" y="122"/>
                </a:lnTo>
                <a:lnTo>
                  <a:pt x="324" y="122"/>
                </a:lnTo>
                <a:lnTo>
                  <a:pt x="322" y="122"/>
                </a:lnTo>
                <a:lnTo>
                  <a:pt x="320" y="122"/>
                </a:lnTo>
                <a:lnTo>
                  <a:pt x="318" y="122"/>
                </a:lnTo>
                <a:lnTo>
                  <a:pt x="316" y="122"/>
                </a:lnTo>
                <a:lnTo>
                  <a:pt x="314" y="122"/>
                </a:lnTo>
                <a:lnTo>
                  <a:pt x="312" y="122"/>
                </a:lnTo>
                <a:lnTo>
                  <a:pt x="307" y="122"/>
                </a:lnTo>
                <a:lnTo>
                  <a:pt x="305" y="122"/>
                </a:lnTo>
                <a:lnTo>
                  <a:pt x="305" y="129"/>
                </a:lnTo>
                <a:lnTo>
                  <a:pt x="305" y="142"/>
                </a:lnTo>
                <a:lnTo>
                  <a:pt x="309" y="142"/>
                </a:lnTo>
                <a:lnTo>
                  <a:pt x="310" y="158"/>
                </a:lnTo>
                <a:lnTo>
                  <a:pt x="310" y="160"/>
                </a:lnTo>
                <a:lnTo>
                  <a:pt x="310" y="163"/>
                </a:lnTo>
                <a:lnTo>
                  <a:pt x="310" y="164"/>
                </a:lnTo>
                <a:lnTo>
                  <a:pt x="310" y="165"/>
                </a:lnTo>
                <a:lnTo>
                  <a:pt x="310" y="184"/>
                </a:lnTo>
                <a:lnTo>
                  <a:pt x="311" y="184"/>
                </a:lnTo>
                <a:lnTo>
                  <a:pt x="312" y="184"/>
                </a:lnTo>
                <a:lnTo>
                  <a:pt x="312" y="167"/>
                </a:lnTo>
                <a:lnTo>
                  <a:pt x="312" y="165"/>
                </a:lnTo>
                <a:lnTo>
                  <a:pt x="312" y="164"/>
                </a:lnTo>
                <a:lnTo>
                  <a:pt x="312" y="163"/>
                </a:lnTo>
                <a:lnTo>
                  <a:pt x="313" y="163"/>
                </a:lnTo>
                <a:lnTo>
                  <a:pt x="313" y="159"/>
                </a:lnTo>
                <a:lnTo>
                  <a:pt x="312" y="142"/>
                </a:lnTo>
                <a:lnTo>
                  <a:pt x="314" y="142"/>
                </a:lnTo>
                <a:lnTo>
                  <a:pt x="316" y="142"/>
                </a:lnTo>
                <a:lnTo>
                  <a:pt x="318" y="142"/>
                </a:lnTo>
                <a:lnTo>
                  <a:pt x="318" y="145"/>
                </a:lnTo>
                <a:lnTo>
                  <a:pt x="318" y="148"/>
                </a:lnTo>
                <a:lnTo>
                  <a:pt x="318" y="155"/>
                </a:lnTo>
                <a:lnTo>
                  <a:pt x="318" y="157"/>
                </a:lnTo>
                <a:lnTo>
                  <a:pt x="318" y="159"/>
                </a:lnTo>
                <a:lnTo>
                  <a:pt x="318" y="160"/>
                </a:lnTo>
                <a:lnTo>
                  <a:pt x="318" y="162"/>
                </a:lnTo>
                <a:lnTo>
                  <a:pt x="318" y="163"/>
                </a:lnTo>
                <a:lnTo>
                  <a:pt x="316" y="163"/>
                </a:lnTo>
                <a:lnTo>
                  <a:pt x="316" y="164"/>
                </a:lnTo>
                <a:lnTo>
                  <a:pt x="316" y="165"/>
                </a:lnTo>
                <a:lnTo>
                  <a:pt x="316" y="166"/>
                </a:lnTo>
                <a:lnTo>
                  <a:pt x="316" y="167"/>
                </a:lnTo>
                <a:lnTo>
                  <a:pt x="316" y="168"/>
                </a:lnTo>
                <a:lnTo>
                  <a:pt x="316" y="171"/>
                </a:lnTo>
                <a:lnTo>
                  <a:pt x="316" y="172"/>
                </a:lnTo>
                <a:lnTo>
                  <a:pt x="316" y="173"/>
                </a:lnTo>
                <a:lnTo>
                  <a:pt x="316" y="174"/>
                </a:lnTo>
                <a:lnTo>
                  <a:pt x="316" y="175"/>
                </a:lnTo>
                <a:lnTo>
                  <a:pt x="316" y="176"/>
                </a:lnTo>
                <a:lnTo>
                  <a:pt x="316" y="177"/>
                </a:lnTo>
                <a:lnTo>
                  <a:pt x="316" y="179"/>
                </a:lnTo>
                <a:lnTo>
                  <a:pt x="316" y="181"/>
                </a:lnTo>
                <a:lnTo>
                  <a:pt x="316" y="183"/>
                </a:lnTo>
                <a:lnTo>
                  <a:pt x="316" y="184"/>
                </a:lnTo>
                <a:lnTo>
                  <a:pt x="316" y="185"/>
                </a:lnTo>
                <a:lnTo>
                  <a:pt x="316" y="187"/>
                </a:lnTo>
                <a:lnTo>
                  <a:pt x="316" y="189"/>
                </a:lnTo>
                <a:lnTo>
                  <a:pt x="317" y="189"/>
                </a:lnTo>
                <a:lnTo>
                  <a:pt x="319" y="189"/>
                </a:lnTo>
                <a:lnTo>
                  <a:pt x="320" y="189"/>
                </a:lnTo>
                <a:lnTo>
                  <a:pt x="321" y="189"/>
                </a:lnTo>
                <a:lnTo>
                  <a:pt x="324" y="189"/>
                </a:lnTo>
                <a:lnTo>
                  <a:pt x="325" y="189"/>
                </a:lnTo>
                <a:lnTo>
                  <a:pt x="331" y="189"/>
                </a:lnTo>
                <a:lnTo>
                  <a:pt x="334" y="189"/>
                </a:lnTo>
                <a:lnTo>
                  <a:pt x="336" y="189"/>
                </a:lnTo>
                <a:lnTo>
                  <a:pt x="336" y="187"/>
                </a:lnTo>
                <a:lnTo>
                  <a:pt x="336" y="185"/>
                </a:lnTo>
                <a:lnTo>
                  <a:pt x="336" y="184"/>
                </a:lnTo>
                <a:lnTo>
                  <a:pt x="338" y="184"/>
                </a:lnTo>
                <a:lnTo>
                  <a:pt x="342" y="184"/>
                </a:lnTo>
                <a:lnTo>
                  <a:pt x="355" y="184"/>
                </a:lnTo>
                <a:lnTo>
                  <a:pt x="356" y="184"/>
                </a:lnTo>
                <a:close/>
                <a:moveTo>
                  <a:pt x="284" y="81"/>
                </a:moveTo>
                <a:lnTo>
                  <a:pt x="284" y="80"/>
                </a:lnTo>
                <a:lnTo>
                  <a:pt x="283" y="80"/>
                </a:lnTo>
                <a:lnTo>
                  <a:pt x="282" y="81"/>
                </a:lnTo>
                <a:lnTo>
                  <a:pt x="281" y="81"/>
                </a:lnTo>
                <a:lnTo>
                  <a:pt x="281" y="85"/>
                </a:lnTo>
                <a:lnTo>
                  <a:pt x="284" y="85"/>
                </a:lnTo>
                <a:lnTo>
                  <a:pt x="284" y="81"/>
                </a:lnTo>
                <a:close/>
                <a:moveTo>
                  <a:pt x="239" y="81"/>
                </a:moveTo>
                <a:lnTo>
                  <a:pt x="239" y="82"/>
                </a:lnTo>
                <a:lnTo>
                  <a:pt x="240" y="82"/>
                </a:lnTo>
                <a:lnTo>
                  <a:pt x="243" y="81"/>
                </a:lnTo>
                <a:lnTo>
                  <a:pt x="242" y="81"/>
                </a:lnTo>
                <a:lnTo>
                  <a:pt x="242" y="78"/>
                </a:lnTo>
                <a:lnTo>
                  <a:pt x="239" y="78"/>
                </a:lnTo>
                <a:lnTo>
                  <a:pt x="239" y="81"/>
                </a:lnTo>
                <a:close/>
                <a:moveTo>
                  <a:pt x="121" y="501"/>
                </a:moveTo>
                <a:lnTo>
                  <a:pt x="121" y="500"/>
                </a:lnTo>
                <a:lnTo>
                  <a:pt x="120" y="500"/>
                </a:lnTo>
                <a:lnTo>
                  <a:pt x="119" y="500"/>
                </a:lnTo>
                <a:lnTo>
                  <a:pt x="119" y="501"/>
                </a:lnTo>
                <a:lnTo>
                  <a:pt x="121" y="501"/>
                </a:lnTo>
                <a:close/>
                <a:moveTo>
                  <a:pt x="478" y="825"/>
                </a:moveTo>
                <a:lnTo>
                  <a:pt x="478" y="827"/>
                </a:lnTo>
                <a:lnTo>
                  <a:pt x="478" y="828"/>
                </a:lnTo>
                <a:lnTo>
                  <a:pt x="481" y="828"/>
                </a:lnTo>
                <a:lnTo>
                  <a:pt x="483" y="828"/>
                </a:lnTo>
                <a:lnTo>
                  <a:pt x="485" y="828"/>
                </a:lnTo>
                <a:lnTo>
                  <a:pt x="494" y="828"/>
                </a:lnTo>
                <a:lnTo>
                  <a:pt x="497" y="828"/>
                </a:lnTo>
                <a:lnTo>
                  <a:pt x="498" y="828"/>
                </a:lnTo>
                <a:lnTo>
                  <a:pt x="499" y="828"/>
                </a:lnTo>
                <a:lnTo>
                  <a:pt x="499" y="825"/>
                </a:lnTo>
                <a:lnTo>
                  <a:pt x="497" y="824"/>
                </a:lnTo>
                <a:lnTo>
                  <a:pt x="494" y="823"/>
                </a:lnTo>
                <a:lnTo>
                  <a:pt x="493" y="820"/>
                </a:lnTo>
                <a:lnTo>
                  <a:pt x="491" y="820"/>
                </a:lnTo>
                <a:lnTo>
                  <a:pt x="490" y="819"/>
                </a:lnTo>
                <a:lnTo>
                  <a:pt x="489" y="818"/>
                </a:lnTo>
                <a:lnTo>
                  <a:pt x="488" y="818"/>
                </a:lnTo>
                <a:lnTo>
                  <a:pt x="483" y="818"/>
                </a:lnTo>
                <a:lnTo>
                  <a:pt x="480" y="818"/>
                </a:lnTo>
                <a:lnTo>
                  <a:pt x="478" y="818"/>
                </a:lnTo>
                <a:lnTo>
                  <a:pt x="478" y="819"/>
                </a:lnTo>
                <a:lnTo>
                  <a:pt x="478" y="820"/>
                </a:lnTo>
                <a:lnTo>
                  <a:pt x="478" y="821"/>
                </a:lnTo>
                <a:lnTo>
                  <a:pt x="478" y="824"/>
                </a:lnTo>
                <a:lnTo>
                  <a:pt x="478" y="825"/>
                </a:lnTo>
                <a:close/>
                <a:moveTo>
                  <a:pt x="270" y="862"/>
                </a:moveTo>
                <a:lnTo>
                  <a:pt x="274" y="867"/>
                </a:lnTo>
                <a:lnTo>
                  <a:pt x="274" y="866"/>
                </a:lnTo>
                <a:lnTo>
                  <a:pt x="274" y="862"/>
                </a:lnTo>
                <a:lnTo>
                  <a:pt x="271" y="862"/>
                </a:lnTo>
                <a:lnTo>
                  <a:pt x="270" y="862"/>
                </a:lnTo>
                <a:close/>
                <a:moveTo>
                  <a:pt x="514" y="824"/>
                </a:moveTo>
                <a:lnTo>
                  <a:pt x="514" y="825"/>
                </a:lnTo>
                <a:lnTo>
                  <a:pt x="518" y="825"/>
                </a:lnTo>
                <a:lnTo>
                  <a:pt x="519" y="825"/>
                </a:lnTo>
                <a:lnTo>
                  <a:pt x="519" y="823"/>
                </a:lnTo>
                <a:lnTo>
                  <a:pt x="518" y="823"/>
                </a:lnTo>
                <a:lnTo>
                  <a:pt x="514" y="823"/>
                </a:lnTo>
                <a:lnTo>
                  <a:pt x="514" y="824"/>
                </a:lnTo>
                <a:close/>
                <a:moveTo>
                  <a:pt x="601" y="653"/>
                </a:moveTo>
                <a:lnTo>
                  <a:pt x="601" y="652"/>
                </a:lnTo>
                <a:lnTo>
                  <a:pt x="598" y="652"/>
                </a:lnTo>
                <a:lnTo>
                  <a:pt x="595" y="652"/>
                </a:lnTo>
                <a:lnTo>
                  <a:pt x="594" y="652"/>
                </a:lnTo>
                <a:lnTo>
                  <a:pt x="593" y="652"/>
                </a:lnTo>
                <a:lnTo>
                  <a:pt x="590" y="652"/>
                </a:lnTo>
                <a:lnTo>
                  <a:pt x="590" y="654"/>
                </a:lnTo>
                <a:lnTo>
                  <a:pt x="590" y="656"/>
                </a:lnTo>
                <a:lnTo>
                  <a:pt x="590" y="658"/>
                </a:lnTo>
                <a:lnTo>
                  <a:pt x="595" y="658"/>
                </a:lnTo>
                <a:lnTo>
                  <a:pt x="601" y="658"/>
                </a:lnTo>
                <a:lnTo>
                  <a:pt x="601" y="657"/>
                </a:lnTo>
                <a:lnTo>
                  <a:pt x="601" y="656"/>
                </a:lnTo>
                <a:lnTo>
                  <a:pt x="601" y="654"/>
                </a:lnTo>
                <a:lnTo>
                  <a:pt x="601" y="65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6" name="Freeform 938">
            <a:extLst>
              <a:ext uri="{FF2B5EF4-FFF2-40B4-BE49-F238E27FC236}">
                <a16:creationId xmlns:a16="http://schemas.microsoft.com/office/drawing/2014/main" id="{998EDE1B-F184-91A9-4FFF-B6779CBD4910}"/>
              </a:ext>
            </a:extLst>
          </p:cNvPr>
          <p:cNvSpPr>
            <a:spLocks noEditPoints="1"/>
          </p:cNvSpPr>
          <p:nvPr/>
        </p:nvSpPr>
        <p:spPr bwMode="auto">
          <a:xfrm>
            <a:off x="1399665" y="2801215"/>
            <a:ext cx="644570" cy="759160"/>
          </a:xfrm>
          <a:custGeom>
            <a:avLst/>
            <a:gdLst>
              <a:gd name="T0" fmla="*/ 467 w 495"/>
              <a:gd name="T1" fmla="*/ 428 h 583"/>
              <a:gd name="T2" fmla="*/ 437 w 495"/>
              <a:gd name="T3" fmla="*/ 336 h 583"/>
              <a:gd name="T4" fmla="*/ 490 w 495"/>
              <a:gd name="T5" fmla="*/ 322 h 583"/>
              <a:gd name="T6" fmla="*/ 433 w 495"/>
              <a:gd name="T7" fmla="*/ 299 h 583"/>
              <a:gd name="T8" fmla="*/ 419 w 495"/>
              <a:gd name="T9" fmla="*/ 211 h 583"/>
              <a:gd name="T10" fmla="*/ 425 w 495"/>
              <a:gd name="T11" fmla="*/ 232 h 583"/>
              <a:gd name="T12" fmla="*/ 483 w 495"/>
              <a:gd name="T13" fmla="*/ 183 h 583"/>
              <a:gd name="T14" fmla="*/ 485 w 495"/>
              <a:gd name="T15" fmla="*/ 269 h 583"/>
              <a:gd name="T16" fmla="*/ 436 w 495"/>
              <a:gd name="T17" fmla="*/ 304 h 583"/>
              <a:gd name="T18" fmla="*/ 406 w 495"/>
              <a:gd name="T19" fmla="*/ 275 h 583"/>
              <a:gd name="T20" fmla="*/ 347 w 495"/>
              <a:gd name="T21" fmla="*/ 307 h 583"/>
              <a:gd name="T22" fmla="*/ 436 w 495"/>
              <a:gd name="T23" fmla="*/ 324 h 583"/>
              <a:gd name="T24" fmla="*/ 419 w 495"/>
              <a:gd name="T25" fmla="*/ 410 h 583"/>
              <a:gd name="T26" fmla="*/ 400 w 495"/>
              <a:gd name="T27" fmla="*/ 477 h 583"/>
              <a:gd name="T28" fmla="*/ 349 w 495"/>
              <a:gd name="T29" fmla="*/ 533 h 583"/>
              <a:gd name="T30" fmla="*/ 339 w 495"/>
              <a:gd name="T31" fmla="*/ 578 h 583"/>
              <a:gd name="T32" fmla="*/ 316 w 495"/>
              <a:gd name="T33" fmla="*/ 529 h 583"/>
              <a:gd name="T34" fmla="*/ 321 w 495"/>
              <a:gd name="T35" fmla="*/ 418 h 583"/>
              <a:gd name="T36" fmla="*/ 287 w 495"/>
              <a:gd name="T37" fmla="*/ 484 h 583"/>
              <a:gd name="T38" fmla="*/ 226 w 495"/>
              <a:gd name="T39" fmla="*/ 527 h 583"/>
              <a:gd name="T40" fmla="*/ 52 w 495"/>
              <a:gd name="T41" fmla="*/ 502 h 583"/>
              <a:gd name="T42" fmla="*/ 26 w 495"/>
              <a:gd name="T43" fmla="*/ 462 h 583"/>
              <a:gd name="T44" fmla="*/ 13 w 495"/>
              <a:gd name="T45" fmla="*/ 437 h 583"/>
              <a:gd name="T46" fmla="*/ 26 w 495"/>
              <a:gd name="T47" fmla="*/ 407 h 583"/>
              <a:gd name="T48" fmla="*/ 31 w 495"/>
              <a:gd name="T49" fmla="*/ 387 h 583"/>
              <a:gd name="T50" fmla="*/ 61 w 495"/>
              <a:gd name="T51" fmla="*/ 378 h 583"/>
              <a:gd name="T52" fmla="*/ 87 w 495"/>
              <a:gd name="T53" fmla="*/ 403 h 583"/>
              <a:gd name="T54" fmla="*/ 61 w 495"/>
              <a:gd name="T55" fmla="*/ 420 h 583"/>
              <a:gd name="T56" fmla="*/ 64 w 495"/>
              <a:gd name="T57" fmla="*/ 430 h 583"/>
              <a:gd name="T58" fmla="*/ 207 w 495"/>
              <a:gd name="T59" fmla="*/ 305 h 583"/>
              <a:gd name="T60" fmla="*/ 276 w 495"/>
              <a:gd name="T61" fmla="*/ 310 h 583"/>
              <a:gd name="T62" fmla="*/ 233 w 495"/>
              <a:gd name="T63" fmla="*/ 305 h 583"/>
              <a:gd name="T64" fmla="*/ 203 w 495"/>
              <a:gd name="T65" fmla="*/ 234 h 583"/>
              <a:gd name="T66" fmla="*/ 235 w 495"/>
              <a:gd name="T67" fmla="*/ 186 h 583"/>
              <a:gd name="T68" fmla="*/ 269 w 495"/>
              <a:gd name="T69" fmla="*/ 167 h 583"/>
              <a:gd name="T70" fmla="*/ 304 w 495"/>
              <a:gd name="T71" fmla="*/ 149 h 583"/>
              <a:gd name="T72" fmla="*/ 338 w 495"/>
              <a:gd name="T73" fmla="*/ 142 h 583"/>
              <a:gd name="T74" fmla="*/ 354 w 495"/>
              <a:gd name="T75" fmla="*/ 121 h 583"/>
              <a:gd name="T76" fmla="*/ 376 w 495"/>
              <a:gd name="T77" fmla="*/ 106 h 583"/>
              <a:gd name="T78" fmla="*/ 384 w 495"/>
              <a:gd name="T79" fmla="*/ 78 h 583"/>
              <a:gd name="T80" fmla="*/ 384 w 495"/>
              <a:gd name="T81" fmla="*/ 41 h 583"/>
              <a:gd name="T82" fmla="*/ 393 w 495"/>
              <a:gd name="T83" fmla="*/ 12 h 583"/>
              <a:gd name="T84" fmla="*/ 407 w 495"/>
              <a:gd name="T85" fmla="*/ 12 h 583"/>
              <a:gd name="T86" fmla="*/ 481 w 495"/>
              <a:gd name="T87" fmla="*/ 69 h 583"/>
              <a:gd name="T88" fmla="*/ 469 w 495"/>
              <a:gd name="T89" fmla="*/ 192 h 583"/>
              <a:gd name="T90" fmla="*/ 416 w 495"/>
              <a:gd name="T91" fmla="*/ 198 h 583"/>
              <a:gd name="T92" fmla="*/ 420 w 495"/>
              <a:gd name="T93" fmla="*/ 149 h 583"/>
              <a:gd name="T94" fmla="*/ 449 w 495"/>
              <a:gd name="T95" fmla="*/ 133 h 583"/>
              <a:gd name="T96" fmla="*/ 447 w 495"/>
              <a:gd name="T97" fmla="*/ 64 h 583"/>
              <a:gd name="T98" fmla="*/ 257 w 495"/>
              <a:gd name="T99" fmla="*/ 191 h 583"/>
              <a:gd name="T100" fmla="*/ 287 w 495"/>
              <a:gd name="T101" fmla="*/ 215 h 583"/>
              <a:gd name="T102" fmla="*/ 392 w 495"/>
              <a:gd name="T103" fmla="*/ 248 h 583"/>
              <a:gd name="T104" fmla="*/ 449 w 495"/>
              <a:gd name="T105" fmla="*/ 272 h 583"/>
              <a:gd name="T106" fmla="*/ 335 w 495"/>
              <a:gd name="T107" fmla="*/ 261 h 583"/>
              <a:gd name="T108" fmla="*/ 355 w 495"/>
              <a:gd name="T109" fmla="*/ 259 h 583"/>
              <a:gd name="T110" fmla="*/ 261 w 495"/>
              <a:gd name="T111" fmla="*/ 235 h 583"/>
              <a:gd name="T112" fmla="*/ 214 w 495"/>
              <a:gd name="T113" fmla="*/ 253 h 583"/>
              <a:gd name="T114" fmla="*/ 281 w 495"/>
              <a:gd name="T115" fmla="*/ 274 h 583"/>
              <a:gd name="T116" fmla="*/ 285 w 495"/>
              <a:gd name="T117" fmla="*/ 230 h 583"/>
              <a:gd name="T118" fmla="*/ 364 w 495"/>
              <a:gd name="T119" fmla="*/ 253 h 583"/>
              <a:gd name="T120" fmla="*/ 325 w 495"/>
              <a:gd name="T121" fmla="*/ 335 h 583"/>
              <a:gd name="T122" fmla="*/ 276 w 495"/>
              <a:gd name="T123" fmla="*/ 382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5" h="583">
                <a:moveTo>
                  <a:pt x="494" y="343"/>
                </a:moveTo>
                <a:lnTo>
                  <a:pt x="494" y="344"/>
                </a:lnTo>
                <a:lnTo>
                  <a:pt x="493" y="343"/>
                </a:lnTo>
                <a:lnTo>
                  <a:pt x="492" y="343"/>
                </a:lnTo>
                <a:lnTo>
                  <a:pt x="492" y="344"/>
                </a:lnTo>
                <a:lnTo>
                  <a:pt x="492" y="346"/>
                </a:lnTo>
                <a:lnTo>
                  <a:pt x="492" y="354"/>
                </a:lnTo>
                <a:lnTo>
                  <a:pt x="492" y="357"/>
                </a:lnTo>
                <a:lnTo>
                  <a:pt x="492" y="359"/>
                </a:lnTo>
                <a:lnTo>
                  <a:pt x="492" y="360"/>
                </a:lnTo>
                <a:lnTo>
                  <a:pt x="492" y="364"/>
                </a:lnTo>
                <a:lnTo>
                  <a:pt x="490" y="364"/>
                </a:lnTo>
                <a:lnTo>
                  <a:pt x="490" y="369"/>
                </a:lnTo>
                <a:lnTo>
                  <a:pt x="490" y="371"/>
                </a:lnTo>
                <a:lnTo>
                  <a:pt x="490" y="375"/>
                </a:lnTo>
                <a:lnTo>
                  <a:pt x="490" y="377"/>
                </a:lnTo>
                <a:lnTo>
                  <a:pt x="490" y="385"/>
                </a:lnTo>
                <a:lnTo>
                  <a:pt x="492" y="385"/>
                </a:lnTo>
                <a:lnTo>
                  <a:pt x="492" y="387"/>
                </a:lnTo>
                <a:lnTo>
                  <a:pt x="492" y="389"/>
                </a:lnTo>
                <a:lnTo>
                  <a:pt x="492" y="391"/>
                </a:lnTo>
                <a:lnTo>
                  <a:pt x="492" y="394"/>
                </a:lnTo>
                <a:lnTo>
                  <a:pt x="492" y="395"/>
                </a:lnTo>
                <a:lnTo>
                  <a:pt x="492" y="397"/>
                </a:lnTo>
                <a:lnTo>
                  <a:pt x="492" y="400"/>
                </a:lnTo>
                <a:lnTo>
                  <a:pt x="492" y="401"/>
                </a:lnTo>
                <a:lnTo>
                  <a:pt x="492" y="408"/>
                </a:lnTo>
                <a:lnTo>
                  <a:pt x="492" y="411"/>
                </a:lnTo>
                <a:lnTo>
                  <a:pt x="492" y="414"/>
                </a:lnTo>
                <a:lnTo>
                  <a:pt x="492" y="418"/>
                </a:lnTo>
                <a:lnTo>
                  <a:pt x="492" y="419"/>
                </a:lnTo>
                <a:lnTo>
                  <a:pt x="492" y="422"/>
                </a:lnTo>
                <a:lnTo>
                  <a:pt x="492" y="425"/>
                </a:lnTo>
                <a:lnTo>
                  <a:pt x="492" y="429"/>
                </a:lnTo>
                <a:lnTo>
                  <a:pt x="492" y="435"/>
                </a:lnTo>
                <a:lnTo>
                  <a:pt x="492" y="436"/>
                </a:lnTo>
                <a:lnTo>
                  <a:pt x="487" y="436"/>
                </a:lnTo>
                <a:lnTo>
                  <a:pt x="478" y="436"/>
                </a:lnTo>
                <a:lnTo>
                  <a:pt x="473" y="436"/>
                </a:lnTo>
                <a:lnTo>
                  <a:pt x="467" y="437"/>
                </a:lnTo>
                <a:lnTo>
                  <a:pt x="467" y="433"/>
                </a:lnTo>
                <a:lnTo>
                  <a:pt x="467" y="431"/>
                </a:lnTo>
                <a:lnTo>
                  <a:pt x="467" y="430"/>
                </a:lnTo>
                <a:lnTo>
                  <a:pt x="467" y="428"/>
                </a:lnTo>
                <a:lnTo>
                  <a:pt x="466" y="427"/>
                </a:lnTo>
                <a:lnTo>
                  <a:pt x="466" y="426"/>
                </a:lnTo>
                <a:lnTo>
                  <a:pt x="466" y="421"/>
                </a:lnTo>
                <a:lnTo>
                  <a:pt x="461" y="421"/>
                </a:lnTo>
                <a:lnTo>
                  <a:pt x="452" y="421"/>
                </a:lnTo>
                <a:lnTo>
                  <a:pt x="450" y="421"/>
                </a:lnTo>
                <a:lnTo>
                  <a:pt x="450" y="418"/>
                </a:lnTo>
                <a:lnTo>
                  <a:pt x="450" y="417"/>
                </a:lnTo>
                <a:lnTo>
                  <a:pt x="451" y="417"/>
                </a:lnTo>
                <a:lnTo>
                  <a:pt x="451" y="416"/>
                </a:lnTo>
                <a:lnTo>
                  <a:pt x="451" y="414"/>
                </a:lnTo>
                <a:lnTo>
                  <a:pt x="451" y="411"/>
                </a:lnTo>
                <a:lnTo>
                  <a:pt x="451" y="409"/>
                </a:lnTo>
                <a:lnTo>
                  <a:pt x="451" y="405"/>
                </a:lnTo>
                <a:lnTo>
                  <a:pt x="449" y="405"/>
                </a:lnTo>
                <a:lnTo>
                  <a:pt x="446" y="404"/>
                </a:lnTo>
                <a:lnTo>
                  <a:pt x="444" y="403"/>
                </a:lnTo>
                <a:lnTo>
                  <a:pt x="441" y="400"/>
                </a:lnTo>
                <a:lnTo>
                  <a:pt x="440" y="395"/>
                </a:lnTo>
                <a:lnTo>
                  <a:pt x="440" y="393"/>
                </a:lnTo>
                <a:lnTo>
                  <a:pt x="440" y="392"/>
                </a:lnTo>
                <a:lnTo>
                  <a:pt x="440" y="388"/>
                </a:lnTo>
                <a:lnTo>
                  <a:pt x="440" y="384"/>
                </a:lnTo>
                <a:lnTo>
                  <a:pt x="440" y="380"/>
                </a:lnTo>
                <a:lnTo>
                  <a:pt x="440" y="379"/>
                </a:lnTo>
                <a:lnTo>
                  <a:pt x="440" y="377"/>
                </a:lnTo>
                <a:lnTo>
                  <a:pt x="441" y="377"/>
                </a:lnTo>
                <a:lnTo>
                  <a:pt x="441" y="370"/>
                </a:lnTo>
                <a:lnTo>
                  <a:pt x="440" y="364"/>
                </a:lnTo>
                <a:lnTo>
                  <a:pt x="440" y="361"/>
                </a:lnTo>
                <a:lnTo>
                  <a:pt x="440" y="360"/>
                </a:lnTo>
                <a:lnTo>
                  <a:pt x="440" y="355"/>
                </a:lnTo>
                <a:lnTo>
                  <a:pt x="440" y="354"/>
                </a:lnTo>
                <a:lnTo>
                  <a:pt x="438" y="354"/>
                </a:lnTo>
                <a:lnTo>
                  <a:pt x="438" y="353"/>
                </a:lnTo>
                <a:lnTo>
                  <a:pt x="438" y="345"/>
                </a:lnTo>
                <a:lnTo>
                  <a:pt x="438" y="344"/>
                </a:lnTo>
                <a:lnTo>
                  <a:pt x="437" y="344"/>
                </a:lnTo>
                <a:lnTo>
                  <a:pt x="437" y="343"/>
                </a:lnTo>
                <a:lnTo>
                  <a:pt x="437" y="338"/>
                </a:lnTo>
                <a:lnTo>
                  <a:pt x="438" y="338"/>
                </a:lnTo>
                <a:lnTo>
                  <a:pt x="441" y="338"/>
                </a:lnTo>
                <a:lnTo>
                  <a:pt x="441" y="335"/>
                </a:lnTo>
                <a:lnTo>
                  <a:pt x="437" y="336"/>
                </a:lnTo>
                <a:lnTo>
                  <a:pt x="437" y="334"/>
                </a:lnTo>
                <a:lnTo>
                  <a:pt x="440" y="334"/>
                </a:lnTo>
                <a:lnTo>
                  <a:pt x="442" y="334"/>
                </a:lnTo>
                <a:lnTo>
                  <a:pt x="442" y="337"/>
                </a:lnTo>
                <a:lnTo>
                  <a:pt x="444" y="337"/>
                </a:lnTo>
                <a:lnTo>
                  <a:pt x="444" y="334"/>
                </a:lnTo>
                <a:lnTo>
                  <a:pt x="450" y="334"/>
                </a:lnTo>
                <a:lnTo>
                  <a:pt x="460" y="334"/>
                </a:lnTo>
                <a:lnTo>
                  <a:pt x="464" y="334"/>
                </a:lnTo>
                <a:lnTo>
                  <a:pt x="470" y="334"/>
                </a:lnTo>
                <a:lnTo>
                  <a:pt x="478" y="334"/>
                </a:lnTo>
                <a:lnTo>
                  <a:pt x="479" y="343"/>
                </a:lnTo>
                <a:lnTo>
                  <a:pt x="481" y="343"/>
                </a:lnTo>
                <a:lnTo>
                  <a:pt x="480" y="338"/>
                </a:lnTo>
                <a:lnTo>
                  <a:pt x="479" y="334"/>
                </a:lnTo>
                <a:lnTo>
                  <a:pt x="483" y="334"/>
                </a:lnTo>
                <a:lnTo>
                  <a:pt x="484" y="334"/>
                </a:lnTo>
                <a:lnTo>
                  <a:pt x="490" y="334"/>
                </a:lnTo>
                <a:lnTo>
                  <a:pt x="495" y="334"/>
                </a:lnTo>
                <a:lnTo>
                  <a:pt x="495" y="338"/>
                </a:lnTo>
                <a:lnTo>
                  <a:pt x="495" y="340"/>
                </a:lnTo>
                <a:lnTo>
                  <a:pt x="494" y="343"/>
                </a:lnTo>
                <a:close/>
                <a:moveTo>
                  <a:pt x="446" y="354"/>
                </a:moveTo>
                <a:lnTo>
                  <a:pt x="446" y="364"/>
                </a:lnTo>
                <a:lnTo>
                  <a:pt x="449" y="363"/>
                </a:lnTo>
                <a:lnTo>
                  <a:pt x="450" y="363"/>
                </a:lnTo>
                <a:lnTo>
                  <a:pt x="450" y="362"/>
                </a:lnTo>
                <a:lnTo>
                  <a:pt x="450" y="360"/>
                </a:lnTo>
                <a:lnTo>
                  <a:pt x="451" y="360"/>
                </a:lnTo>
                <a:lnTo>
                  <a:pt x="453" y="359"/>
                </a:lnTo>
                <a:lnTo>
                  <a:pt x="456" y="359"/>
                </a:lnTo>
                <a:lnTo>
                  <a:pt x="460" y="359"/>
                </a:lnTo>
                <a:lnTo>
                  <a:pt x="460" y="354"/>
                </a:lnTo>
                <a:lnTo>
                  <a:pt x="459" y="354"/>
                </a:lnTo>
                <a:lnTo>
                  <a:pt x="458" y="354"/>
                </a:lnTo>
                <a:lnTo>
                  <a:pt x="454" y="354"/>
                </a:lnTo>
                <a:lnTo>
                  <a:pt x="453" y="354"/>
                </a:lnTo>
                <a:lnTo>
                  <a:pt x="452" y="354"/>
                </a:lnTo>
                <a:lnTo>
                  <a:pt x="451" y="354"/>
                </a:lnTo>
                <a:lnTo>
                  <a:pt x="450" y="354"/>
                </a:lnTo>
                <a:lnTo>
                  <a:pt x="449" y="354"/>
                </a:lnTo>
                <a:lnTo>
                  <a:pt x="446" y="354"/>
                </a:lnTo>
                <a:close/>
                <a:moveTo>
                  <a:pt x="490" y="321"/>
                </a:moveTo>
                <a:lnTo>
                  <a:pt x="490" y="322"/>
                </a:lnTo>
                <a:lnTo>
                  <a:pt x="479" y="322"/>
                </a:lnTo>
                <a:lnTo>
                  <a:pt x="479" y="319"/>
                </a:lnTo>
                <a:lnTo>
                  <a:pt x="471" y="319"/>
                </a:lnTo>
                <a:lnTo>
                  <a:pt x="471" y="321"/>
                </a:lnTo>
                <a:lnTo>
                  <a:pt x="471" y="322"/>
                </a:lnTo>
                <a:lnTo>
                  <a:pt x="472" y="322"/>
                </a:lnTo>
                <a:lnTo>
                  <a:pt x="475" y="322"/>
                </a:lnTo>
                <a:lnTo>
                  <a:pt x="475" y="324"/>
                </a:lnTo>
                <a:lnTo>
                  <a:pt x="475" y="329"/>
                </a:lnTo>
                <a:lnTo>
                  <a:pt x="467" y="329"/>
                </a:lnTo>
                <a:lnTo>
                  <a:pt x="468" y="316"/>
                </a:lnTo>
                <a:lnTo>
                  <a:pt x="469" y="316"/>
                </a:lnTo>
                <a:lnTo>
                  <a:pt x="471" y="316"/>
                </a:lnTo>
                <a:lnTo>
                  <a:pt x="471" y="313"/>
                </a:lnTo>
                <a:lnTo>
                  <a:pt x="483" y="313"/>
                </a:lnTo>
                <a:lnTo>
                  <a:pt x="490" y="312"/>
                </a:lnTo>
                <a:lnTo>
                  <a:pt x="490" y="315"/>
                </a:lnTo>
                <a:lnTo>
                  <a:pt x="490" y="316"/>
                </a:lnTo>
                <a:lnTo>
                  <a:pt x="490" y="319"/>
                </a:lnTo>
                <a:lnTo>
                  <a:pt x="490" y="321"/>
                </a:lnTo>
                <a:close/>
                <a:moveTo>
                  <a:pt x="414" y="304"/>
                </a:moveTo>
                <a:lnTo>
                  <a:pt x="409" y="304"/>
                </a:lnTo>
                <a:lnTo>
                  <a:pt x="409" y="301"/>
                </a:lnTo>
                <a:lnTo>
                  <a:pt x="409" y="294"/>
                </a:lnTo>
                <a:lnTo>
                  <a:pt x="410" y="294"/>
                </a:lnTo>
                <a:lnTo>
                  <a:pt x="415" y="294"/>
                </a:lnTo>
                <a:lnTo>
                  <a:pt x="417" y="294"/>
                </a:lnTo>
                <a:lnTo>
                  <a:pt x="418" y="294"/>
                </a:lnTo>
                <a:lnTo>
                  <a:pt x="421" y="294"/>
                </a:lnTo>
                <a:lnTo>
                  <a:pt x="421" y="291"/>
                </a:lnTo>
                <a:lnTo>
                  <a:pt x="423" y="291"/>
                </a:lnTo>
                <a:lnTo>
                  <a:pt x="424" y="291"/>
                </a:lnTo>
                <a:lnTo>
                  <a:pt x="425" y="291"/>
                </a:lnTo>
                <a:lnTo>
                  <a:pt x="425" y="290"/>
                </a:lnTo>
                <a:lnTo>
                  <a:pt x="425" y="288"/>
                </a:lnTo>
                <a:lnTo>
                  <a:pt x="427" y="288"/>
                </a:lnTo>
                <a:lnTo>
                  <a:pt x="427" y="290"/>
                </a:lnTo>
                <a:lnTo>
                  <a:pt x="428" y="290"/>
                </a:lnTo>
                <a:lnTo>
                  <a:pt x="428" y="291"/>
                </a:lnTo>
                <a:lnTo>
                  <a:pt x="428" y="292"/>
                </a:lnTo>
                <a:lnTo>
                  <a:pt x="429" y="292"/>
                </a:lnTo>
                <a:lnTo>
                  <a:pt x="430" y="295"/>
                </a:lnTo>
                <a:lnTo>
                  <a:pt x="432" y="297"/>
                </a:lnTo>
                <a:lnTo>
                  <a:pt x="433" y="299"/>
                </a:lnTo>
                <a:lnTo>
                  <a:pt x="433" y="300"/>
                </a:lnTo>
                <a:lnTo>
                  <a:pt x="433" y="304"/>
                </a:lnTo>
                <a:lnTo>
                  <a:pt x="432" y="304"/>
                </a:lnTo>
                <a:lnTo>
                  <a:pt x="429" y="304"/>
                </a:lnTo>
                <a:lnTo>
                  <a:pt x="423" y="304"/>
                </a:lnTo>
                <a:lnTo>
                  <a:pt x="414" y="304"/>
                </a:lnTo>
                <a:close/>
                <a:moveTo>
                  <a:pt x="393" y="283"/>
                </a:moveTo>
                <a:lnTo>
                  <a:pt x="397" y="283"/>
                </a:lnTo>
                <a:lnTo>
                  <a:pt x="397" y="287"/>
                </a:lnTo>
                <a:lnTo>
                  <a:pt x="393" y="287"/>
                </a:lnTo>
                <a:lnTo>
                  <a:pt x="393" y="283"/>
                </a:lnTo>
                <a:close/>
                <a:moveTo>
                  <a:pt x="400" y="279"/>
                </a:moveTo>
                <a:lnTo>
                  <a:pt x="402" y="279"/>
                </a:lnTo>
                <a:lnTo>
                  <a:pt x="402" y="283"/>
                </a:lnTo>
                <a:lnTo>
                  <a:pt x="400" y="283"/>
                </a:lnTo>
                <a:lnTo>
                  <a:pt x="400" y="279"/>
                </a:lnTo>
                <a:close/>
                <a:moveTo>
                  <a:pt x="427" y="284"/>
                </a:moveTo>
                <a:lnTo>
                  <a:pt x="427" y="282"/>
                </a:lnTo>
                <a:lnTo>
                  <a:pt x="428" y="282"/>
                </a:lnTo>
                <a:lnTo>
                  <a:pt x="428" y="284"/>
                </a:lnTo>
                <a:lnTo>
                  <a:pt x="427" y="284"/>
                </a:lnTo>
                <a:close/>
                <a:moveTo>
                  <a:pt x="488" y="56"/>
                </a:moveTo>
                <a:lnTo>
                  <a:pt x="488" y="57"/>
                </a:lnTo>
                <a:lnTo>
                  <a:pt x="489" y="57"/>
                </a:lnTo>
                <a:lnTo>
                  <a:pt x="493" y="57"/>
                </a:lnTo>
                <a:lnTo>
                  <a:pt x="493" y="66"/>
                </a:lnTo>
                <a:lnTo>
                  <a:pt x="488" y="66"/>
                </a:lnTo>
                <a:lnTo>
                  <a:pt x="488" y="67"/>
                </a:lnTo>
                <a:lnTo>
                  <a:pt x="486" y="67"/>
                </a:lnTo>
                <a:lnTo>
                  <a:pt x="484" y="67"/>
                </a:lnTo>
                <a:lnTo>
                  <a:pt x="483" y="67"/>
                </a:lnTo>
                <a:lnTo>
                  <a:pt x="483" y="66"/>
                </a:lnTo>
                <a:lnTo>
                  <a:pt x="483" y="65"/>
                </a:lnTo>
                <a:lnTo>
                  <a:pt x="483" y="64"/>
                </a:lnTo>
                <a:lnTo>
                  <a:pt x="481" y="61"/>
                </a:lnTo>
                <a:lnTo>
                  <a:pt x="481" y="60"/>
                </a:lnTo>
                <a:lnTo>
                  <a:pt x="481" y="58"/>
                </a:lnTo>
                <a:lnTo>
                  <a:pt x="481" y="56"/>
                </a:lnTo>
                <a:lnTo>
                  <a:pt x="484" y="56"/>
                </a:lnTo>
                <a:lnTo>
                  <a:pt x="487" y="56"/>
                </a:lnTo>
                <a:lnTo>
                  <a:pt x="488" y="56"/>
                </a:lnTo>
                <a:close/>
                <a:moveTo>
                  <a:pt x="428" y="211"/>
                </a:moveTo>
                <a:lnTo>
                  <a:pt x="420" y="211"/>
                </a:lnTo>
                <a:lnTo>
                  <a:pt x="419" y="211"/>
                </a:lnTo>
                <a:lnTo>
                  <a:pt x="418" y="212"/>
                </a:lnTo>
                <a:lnTo>
                  <a:pt x="418" y="213"/>
                </a:lnTo>
                <a:lnTo>
                  <a:pt x="417" y="215"/>
                </a:lnTo>
                <a:lnTo>
                  <a:pt x="417" y="217"/>
                </a:lnTo>
                <a:lnTo>
                  <a:pt x="417" y="218"/>
                </a:lnTo>
                <a:lnTo>
                  <a:pt x="417" y="219"/>
                </a:lnTo>
                <a:lnTo>
                  <a:pt x="417" y="220"/>
                </a:lnTo>
                <a:lnTo>
                  <a:pt x="416" y="220"/>
                </a:lnTo>
                <a:lnTo>
                  <a:pt x="416" y="221"/>
                </a:lnTo>
                <a:lnTo>
                  <a:pt x="415" y="221"/>
                </a:lnTo>
                <a:lnTo>
                  <a:pt x="414" y="221"/>
                </a:lnTo>
                <a:lnTo>
                  <a:pt x="414" y="223"/>
                </a:lnTo>
                <a:lnTo>
                  <a:pt x="414" y="224"/>
                </a:lnTo>
                <a:lnTo>
                  <a:pt x="410" y="224"/>
                </a:lnTo>
                <a:lnTo>
                  <a:pt x="409" y="224"/>
                </a:lnTo>
                <a:lnTo>
                  <a:pt x="408" y="224"/>
                </a:lnTo>
                <a:lnTo>
                  <a:pt x="408" y="225"/>
                </a:lnTo>
                <a:lnTo>
                  <a:pt x="409" y="225"/>
                </a:lnTo>
                <a:lnTo>
                  <a:pt x="410" y="225"/>
                </a:lnTo>
                <a:lnTo>
                  <a:pt x="411" y="225"/>
                </a:lnTo>
                <a:lnTo>
                  <a:pt x="411" y="226"/>
                </a:lnTo>
                <a:lnTo>
                  <a:pt x="411" y="227"/>
                </a:lnTo>
                <a:lnTo>
                  <a:pt x="410" y="227"/>
                </a:lnTo>
                <a:lnTo>
                  <a:pt x="409" y="227"/>
                </a:lnTo>
                <a:lnTo>
                  <a:pt x="409" y="226"/>
                </a:lnTo>
                <a:lnTo>
                  <a:pt x="408" y="226"/>
                </a:lnTo>
                <a:lnTo>
                  <a:pt x="408" y="227"/>
                </a:lnTo>
                <a:lnTo>
                  <a:pt x="408" y="228"/>
                </a:lnTo>
                <a:lnTo>
                  <a:pt x="411" y="228"/>
                </a:lnTo>
                <a:lnTo>
                  <a:pt x="412" y="228"/>
                </a:lnTo>
                <a:lnTo>
                  <a:pt x="414" y="228"/>
                </a:lnTo>
                <a:lnTo>
                  <a:pt x="414" y="230"/>
                </a:lnTo>
                <a:lnTo>
                  <a:pt x="412" y="230"/>
                </a:lnTo>
                <a:lnTo>
                  <a:pt x="411" y="230"/>
                </a:lnTo>
                <a:lnTo>
                  <a:pt x="411" y="232"/>
                </a:lnTo>
                <a:lnTo>
                  <a:pt x="412" y="232"/>
                </a:lnTo>
                <a:lnTo>
                  <a:pt x="415" y="232"/>
                </a:lnTo>
                <a:lnTo>
                  <a:pt x="417" y="232"/>
                </a:lnTo>
                <a:lnTo>
                  <a:pt x="418" y="232"/>
                </a:lnTo>
                <a:lnTo>
                  <a:pt x="419" y="232"/>
                </a:lnTo>
                <a:lnTo>
                  <a:pt x="421" y="232"/>
                </a:lnTo>
                <a:lnTo>
                  <a:pt x="423" y="232"/>
                </a:lnTo>
                <a:lnTo>
                  <a:pt x="424" y="232"/>
                </a:lnTo>
                <a:lnTo>
                  <a:pt x="425" y="232"/>
                </a:lnTo>
                <a:lnTo>
                  <a:pt x="427" y="232"/>
                </a:lnTo>
                <a:lnTo>
                  <a:pt x="428" y="232"/>
                </a:lnTo>
                <a:lnTo>
                  <a:pt x="428" y="230"/>
                </a:lnTo>
                <a:lnTo>
                  <a:pt x="428" y="226"/>
                </a:lnTo>
                <a:lnTo>
                  <a:pt x="428" y="216"/>
                </a:lnTo>
                <a:lnTo>
                  <a:pt x="428" y="211"/>
                </a:lnTo>
                <a:lnTo>
                  <a:pt x="429" y="211"/>
                </a:lnTo>
                <a:lnTo>
                  <a:pt x="433" y="211"/>
                </a:lnTo>
                <a:lnTo>
                  <a:pt x="435" y="211"/>
                </a:lnTo>
                <a:lnTo>
                  <a:pt x="437" y="211"/>
                </a:lnTo>
                <a:lnTo>
                  <a:pt x="438" y="211"/>
                </a:lnTo>
                <a:lnTo>
                  <a:pt x="438" y="221"/>
                </a:lnTo>
                <a:lnTo>
                  <a:pt x="444" y="221"/>
                </a:lnTo>
                <a:lnTo>
                  <a:pt x="446" y="221"/>
                </a:lnTo>
                <a:lnTo>
                  <a:pt x="449" y="221"/>
                </a:lnTo>
                <a:lnTo>
                  <a:pt x="449" y="211"/>
                </a:lnTo>
                <a:lnTo>
                  <a:pt x="449" y="210"/>
                </a:lnTo>
                <a:lnTo>
                  <a:pt x="449" y="201"/>
                </a:lnTo>
                <a:lnTo>
                  <a:pt x="451" y="201"/>
                </a:lnTo>
                <a:lnTo>
                  <a:pt x="454" y="200"/>
                </a:lnTo>
                <a:lnTo>
                  <a:pt x="455" y="200"/>
                </a:lnTo>
                <a:lnTo>
                  <a:pt x="456" y="200"/>
                </a:lnTo>
                <a:lnTo>
                  <a:pt x="458" y="200"/>
                </a:lnTo>
                <a:lnTo>
                  <a:pt x="459" y="199"/>
                </a:lnTo>
                <a:lnTo>
                  <a:pt x="460" y="199"/>
                </a:lnTo>
                <a:lnTo>
                  <a:pt x="462" y="198"/>
                </a:lnTo>
                <a:lnTo>
                  <a:pt x="462" y="196"/>
                </a:lnTo>
                <a:lnTo>
                  <a:pt x="463" y="196"/>
                </a:lnTo>
                <a:lnTo>
                  <a:pt x="464" y="195"/>
                </a:lnTo>
                <a:lnTo>
                  <a:pt x="467" y="194"/>
                </a:lnTo>
                <a:lnTo>
                  <a:pt x="468" y="193"/>
                </a:lnTo>
                <a:lnTo>
                  <a:pt x="469" y="192"/>
                </a:lnTo>
                <a:lnTo>
                  <a:pt x="470" y="192"/>
                </a:lnTo>
                <a:lnTo>
                  <a:pt x="471" y="191"/>
                </a:lnTo>
                <a:lnTo>
                  <a:pt x="472" y="190"/>
                </a:lnTo>
                <a:lnTo>
                  <a:pt x="473" y="190"/>
                </a:lnTo>
                <a:lnTo>
                  <a:pt x="473" y="188"/>
                </a:lnTo>
                <a:lnTo>
                  <a:pt x="476" y="187"/>
                </a:lnTo>
                <a:lnTo>
                  <a:pt x="478" y="186"/>
                </a:lnTo>
                <a:lnTo>
                  <a:pt x="479" y="185"/>
                </a:lnTo>
                <a:lnTo>
                  <a:pt x="480" y="184"/>
                </a:lnTo>
                <a:lnTo>
                  <a:pt x="481" y="184"/>
                </a:lnTo>
                <a:lnTo>
                  <a:pt x="481" y="183"/>
                </a:lnTo>
                <a:lnTo>
                  <a:pt x="483" y="183"/>
                </a:lnTo>
                <a:lnTo>
                  <a:pt x="483" y="182"/>
                </a:lnTo>
                <a:lnTo>
                  <a:pt x="484" y="182"/>
                </a:lnTo>
                <a:lnTo>
                  <a:pt x="486" y="180"/>
                </a:lnTo>
                <a:lnTo>
                  <a:pt x="487" y="179"/>
                </a:lnTo>
                <a:lnTo>
                  <a:pt x="489" y="177"/>
                </a:lnTo>
                <a:lnTo>
                  <a:pt x="489" y="180"/>
                </a:lnTo>
                <a:lnTo>
                  <a:pt x="489" y="183"/>
                </a:lnTo>
                <a:lnTo>
                  <a:pt x="489" y="184"/>
                </a:lnTo>
                <a:lnTo>
                  <a:pt x="489" y="185"/>
                </a:lnTo>
                <a:lnTo>
                  <a:pt x="489" y="187"/>
                </a:lnTo>
                <a:lnTo>
                  <a:pt x="489" y="188"/>
                </a:lnTo>
                <a:lnTo>
                  <a:pt x="489" y="190"/>
                </a:lnTo>
                <a:lnTo>
                  <a:pt x="489" y="192"/>
                </a:lnTo>
                <a:lnTo>
                  <a:pt x="489" y="193"/>
                </a:lnTo>
                <a:lnTo>
                  <a:pt x="489" y="195"/>
                </a:lnTo>
                <a:lnTo>
                  <a:pt x="486" y="202"/>
                </a:lnTo>
                <a:lnTo>
                  <a:pt x="483" y="210"/>
                </a:lnTo>
                <a:lnTo>
                  <a:pt x="486" y="210"/>
                </a:lnTo>
                <a:lnTo>
                  <a:pt x="487" y="210"/>
                </a:lnTo>
                <a:lnTo>
                  <a:pt x="488" y="210"/>
                </a:lnTo>
                <a:lnTo>
                  <a:pt x="489" y="210"/>
                </a:lnTo>
                <a:lnTo>
                  <a:pt x="490" y="213"/>
                </a:lnTo>
                <a:lnTo>
                  <a:pt x="490" y="230"/>
                </a:lnTo>
                <a:lnTo>
                  <a:pt x="490" y="251"/>
                </a:lnTo>
                <a:lnTo>
                  <a:pt x="489" y="251"/>
                </a:lnTo>
                <a:lnTo>
                  <a:pt x="488" y="251"/>
                </a:lnTo>
                <a:lnTo>
                  <a:pt x="487" y="251"/>
                </a:lnTo>
                <a:lnTo>
                  <a:pt x="485" y="251"/>
                </a:lnTo>
                <a:lnTo>
                  <a:pt x="484" y="251"/>
                </a:lnTo>
                <a:lnTo>
                  <a:pt x="472" y="251"/>
                </a:lnTo>
                <a:lnTo>
                  <a:pt x="471" y="252"/>
                </a:lnTo>
                <a:lnTo>
                  <a:pt x="470" y="252"/>
                </a:lnTo>
                <a:lnTo>
                  <a:pt x="470" y="254"/>
                </a:lnTo>
                <a:lnTo>
                  <a:pt x="470" y="258"/>
                </a:lnTo>
                <a:lnTo>
                  <a:pt x="470" y="260"/>
                </a:lnTo>
                <a:lnTo>
                  <a:pt x="466" y="260"/>
                </a:lnTo>
                <a:lnTo>
                  <a:pt x="466" y="262"/>
                </a:lnTo>
                <a:lnTo>
                  <a:pt x="470" y="262"/>
                </a:lnTo>
                <a:lnTo>
                  <a:pt x="476" y="262"/>
                </a:lnTo>
                <a:lnTo>
                  <a:pt x="476" y="260"/>
                </a:lnTo>
                <a:lnTo>
                  <a:pt x="479" y="260"/>
                </a:lnTo>
                <a:lnTo>
                  <a:pt x="485" y="260"/>
                </a:lnTo>
                <a:lnTo>
                  <a:pt x="485" y="266"/>
                </a:lnTo>
                <a:lnTo>
                  <a:pt x="485" y="269"/>
                </a:lnTo>
                <a:lnTo>
                  <a:pt x="485" y="270"/>
                </a:lnTo>
                <a:lnTo>
                  <a:pt x="485" y="271"/>
                </a:lnTo>
                <a:lnTo>
                  <a:pt x="484" y="271"/>
                </a:lnTo>
                <a:lnTo>
                  <a:pt x="483" y="271"/>
                </a:lnTo>
                <a:lnTo>
                  <a:pt x="480" y="271"/>
                </a:lnTo>
                <a:lnTo>
                  <a:pt x="483" y="272"/>
                </a:lnTo>
                <a:lnTo>
                  <a:pt x="485" y="272"/>
                </a:lnTo>
                <a:lnTo>
                  <a:pt x="486" y="275"/>
                </a:lnTo>
                <a:lnTo>
                  <a:pt x="486" y="276"/>
                </a:lnTo>
                <a:lnTo>
                  <a:pt x="487" y="278"/>
                </a:lnTo>
                <a:lnTo>
                  <a:pt x="488" y="282"/>
                </a:lnTo>
                <a:lnTo>
                  <a:pt x="488" y="283"/>
                </a:lnTo>
                <a:lnTo>
                  <a:pt x="488" y="286"/>
                </a:lnTo>
                <a:lnTo>
                  <a:pt x="487" y="287"/>
                </a:lnTo>
                <a:lnTo>
                  <a:pt x="487" y="288"/>
                </a:lnTo>
                <a:lnTo>
                  <a:pt x="486" y="291"/>
                </a:lnTo>
                <a:lnTo>
                  <a:pt x="485" y="292"/>
                </a:lnTo>
                <a:lnTo>
                  <a:pt x="484" y="293"/>
                </a:lnTo>
                <a:lnTo>
                  <a:pt x="483" y="294"/>
                </a:lnTo>
                <a:lnTo>
                  <a:pt x="480" y="295"/>
                </a:lnTo>
                <a:lnTo>
                  <a:pt x="477" y="296"/>
                </a:lnTo>
                <a:lnTo>
                  <a:pt x="470" y="296"/>
                </a:lnTo>
                <a:lnTo>
                  <a:pt x="469" y="296"/>
                </a:lnTo>
                <a:lnTo>
                  <a:pt x="462" y="299"/>
                </a:lnTo>
                <a:lnTo>
                  <a:pt x="460" y="300"/>
                </a:lnTo>
                <a:lnTo>
                  <a:pt x="460" y="295"/>
                </a:lnTo>
                <a:lnTo>
                  <a:pt x="460" y="293"/>
                </a:lnTo>
                <a:lnTo>
                  <a:pt x="459" y="293"/>
                </a:lnTo>
                <a:lnTo>
                  <a:pt x="456" y="293"/>
                </a:lnTo>
                <a:lnTo>
                  <a:pt x="456" y="300"/>
                </a:lnTo>
                <a:lnTo>
                  <a:pt x="456" y="301"/>
                </a:lnTo>
                <a:lnTo>
                  <a:pt x="455" y="301"/>
                </a:lnTo>
                <a:lnTo>
                  <a:pt x="454" y="301"/>
                </a:lnTo>
                <a:lnTo>
                  <a:pt x="453" y="302"/>
                </a:lnTo>
                <a:lnTo>
                  <a:pt x="452" y="302"/>
                </a:lnTo>
                <a:lnTo>
                  <a:pt x="450" y="302"/>
                </a:lnTo>
                <a:lnTo>
                  <a:pt x="445" y="303"/>
                </a:lnTo>
                <a:lnTo>
                  <a:pt x="443" y="303"/>
                </a:lnTo>
                <a:lnTo>
                  <a:pt x="442" y="303"/>
                </a:lnTo>
                <a:lnTo>
                  <a:pt x="441" y="304"/>
                </a:lnTo>
                <a:lnTo>
                  <a:pt x="440" y="304"/>
                </a:lnTo>
                <a:lnTo>
                  <a:pt x="438" y="304"/>
                </a:lnTo>
                <a:lnTo>
                  <a:pt x="437" y="304"/>
                </a:lnTo>
                <a:lnTo>
                  <a:pt x="436" y="304"/>
                </a:lnTo>
                <a:lnTo>
                  <a:pt x="435" y="304"/>
                </a:lnTo>
                <a:lnTo>
                  <a:pt x="434" y="304"/>
                </a:lnTo>
                <a:lnTo>
                  <a:pt x="434" y="300"/>
                </a:lnTo>
                <a:lnTo>
                  <a:pt x="434" y="299"/>
                </a:lnTo>
                <a:lnTo>
                  <a:pt x="433" y="296"/>
                </a:lnTo>
                <a:lnTo>
                  <a:pt x="429" y="292"/>
                </a:lnTo>
                <a:lnTo>
                  <a:pt x="428" y="290"/>
                </a:lnTo>
                <a:lnTo>
                  <a:pt x="428" y="288"/>
                </a:lnTo>
                <a:lnTo>
                  <a:pt x="428" y="287"/>
                </a:lnTo>
                <a:lnTo>
                  <a:pt x="428" y="285"/>
                </a:lnTo>
                <a:lnTo>
                  <a:pt x="428" y="284"/>
                </a:lnTo>
                <a:lnTo>
                  <a:pt x="428" y="283"/>
                </a:lnTo>
                <a:lnTo>
                  <a:pt x="428" y="282"/>
                </a:lnTo>
                <a:lnTo>
                  <a:pt x="428" y="279"/>
                </a:lnTo>
                <a:lnTo>
                  <a:pt x="427" y="279"/>
                </a:lnTo>
                <a:lnTo>
                  <a:pt x="426" y="279"/>
                </a:lnTo>
                <a:lnTo>
                  <a:pt x="426" y="280"/>
                </a:lnTo>
                <a:lnTo>
                  <a:pt x="426" y="282"/>
                </a:lnTo>
                <a:lnTo>
                  <a:pt x="424" y="282"/>
                </a:lnTo>
                <a:lnTo>
                  <a:pt x="423" y="282"/>
                </a:lnTo>
                <a:lnTo>
                  <a:pt x="421" y="279"/>
                </a:lnTo>
                <a:lnTo>
                  <a:pt x="421" y="278"/>
                </a:lnTo>
                <a:lnTo>
                  <a:pt x="419" y="277"/>
                </a:lnTo>
                <a:lnTo>
                  <a:pt x="419" y="276"/>
                </a:lnTo>
                <a:lnTo>
                  <a:pt x="419" y="275"/>
                </a:lnTo>
                <a:lnTo>
                  <a:pt x="418" y="275"/>
                </a:lnTo>
                <a:lnTo>
                  <a:pt x="418" y="274"/>
                </a:lnTo>
                <a:lnTo>
                  <a:pt x="417" y="274"/>
                </a:lnTo>
                <a:lnTo>
                  <a:pt x="412" y="274"/>
                </a:lnTo>
                <a:lnTo>
                  <a:pt x="411" y="274"/>
                </a:lnTo>
                <a:lnTo>
                  <a:pt x="410" y="274"/>
                </a:lnTo>
                <a:lnTo>
                  <a:pt x="410" y="275"/>
                </a:lnTo>
                <a:lnTo>
                  <a:pt x="411" y="275"/>
                </a:lnTo>
                <a:lnTo>
                  <a:pt x="411" y="277"/>
                </a:lnTo>
                <a:lnTo>
                  <a:pt x="411" y="279"/>
                </a:lnTo>
                <a:lnTo>
                  <a:pt x="412" y="279"/>
                </a:lnTo>
                <a:lnTo>
                  <a:pt x="409" y="284"/>
                </a:lnTo>
                <a:lnTo>
                  <a:pt x="408" y="284"/>
                </a:lnTo>
                <a:lnTo>
                  <a:pt x="408" y="280"/>
                </a:lnTo>
                <a:lnTo>
                  <a:pt x="408" y="278"/>
                </a:lnTo>
                <a:lnTo>
                  <a:pt x="407" y="279"/>
                </a:lnTo>
                <a:lnTo>
                  <a:pt x="406" y="279"/>
                </a:lnTo>
                <a:lnTo>
                  <a:pt x="406" y="276"/>
                </a:lnTo>
                <a:lnTo>
                  <a:pt x="406" y="275"/>
                </a:lnTo>
                <a:lnTo>
                  <a:pt x="406" y="274"/>
                </a:lnTo>
                <a:lnTo>
                  <a:pt x="404" y="274"/>
                </a:lnTo>
                <a:lnTo>
                  <a:pt x="403" y="274"/>
                </a:lnTo>
                <a:lnTo>
                  <a:pt x="402" y="274"/>
                </a:lnTo>
                <a:lnTo>
                  <a:pt x="401" y="274"/>
                </a:lnTo>
                <a:lnTo>
                  <a:pt x="400" y="274"/>
                </a:lnTo>
                <a:lnTo>
                  <a:pt x="400" y="275"/>
                </a:lnTo>
                <a:lnTo>
                  <a:pt x="400" y="277"/>
                </a:lnTo>
                <a:lnTo>
                  <a:pt x="400" y="278"/>
                </a:lnTo>
                <a:lnTo>
                  <a:pt x="400" y="279"/>
                </a:lnTo>
                <a:lnTo>
                  <a:pt x="399" y="279"/>
                </a:lnTo>
                <a:lnTo>
                  <a:pt x="398" y="279"/>
                </a:lnTo>
                <a:lnTo>
                  <a:pt x="397" y="279"/>
                </a:lnTo>
                <a:lnTo>
                  <a:pt x="395" y="279"/>
                </a:lnTo>
                <a:lnTo>
                  <a:pt x="394" y="279"/>
                </a:lnTo>
                <a:lnTo>
                  <a:pt x="393" y="279"/>
                </a:lnTo>
                <a:lnTo>
                  <a:pt x="393" y="283"/>
                </a:lnTo>
                <a:lnTo>
                  <a:pt x="392" y="283"/>
                </a:lnTo>
                <a:lnTo>
                  <a:pt x="392" y="279"/>
                </a:lnTo>
                <a:lnTo>
                  <a:pt x="391" y="279"/>
                </a:lnTo>
                <a:lnTo>
                  <a:pt x="391" y="278"/>
                </a:lnTo>
                <a:lnTo>
                  <a:pt x="390" y="278"/>
                </a:lnTo>
                <a:lnTo>
                  <a:pt x="391" y="285"/>
                </a:lnTo>
                <a:lnTo>
                  <a:pt x="391" y="287"/>
                </a:lnTo>
                <a:lnTo>
                  <a:pt x="391" y="290"/>
                </a:lnTo>
                <a:lnTo>
                  <a:pt x="391" y="291"/>
                </a:lnTo>
                <a:lnTo>
                  <a:pt x="393" y="291"/>
                </a:lnTo>
                <a:lnTo>
                  <a:pt x="394" y="291"/>
                </a:lnTo>
                <a:lnTo>
                  <a:pt x="397" y="291"/>
                </a:lnTo>
                <a:lnTo>
                  <a:pt x="397" y="293"/>
                </a:lnTo>
                <a:lnTo>
                  <a:pt x="397" y="294"/>
                </a:lnTo>
                <a:lnTo>
                  <a:pt x="400" y="294"/>
                </a:lnTo>
                <a:lnTo>
                  <a:pt x="400" y="296"/>
                </a:lnTo>
                <a:lnTo>
                  <a:pt x="400" y="300"/>
                </a:lnTo>
                <a:lnTo>
                  <a:pt x="400" y="303"/>
                </a:lnTo>
                <a:lnTo>
                  <a:pt x="400" y="304"/>
                </a:lnTo>
                <a:lnTo>
                  <a:pt x="391" y="304"/>
                </a:lnTo>
                <a:lnTo>
                  <a:pt x="381" y="304"/>
                </a:lnTo>
                <a:lnTo>
                  <a:pt x="374" y="304"/>
                </a:lnTo>
                <a:lnTo>
                  <a:pt x="368" y="304"/>
                </a:lnTo>
                <a:lnTo>
                  <a:pt x="367" y="304"/>
                </a:lnTo>
                <a:lnTo>
                  <a:pt x="365" y="304"/>
                </a:lnTo>
                <a:lnTo>
                  <a:pt x="347" y="304"/>
                </a:lnTo>
                <a:lnTo>
                  <a:pt x="347" y="307"/>
                </a:lnTo>
                <a:lnTo>
                  <a:pt x="347" y="308"/>
                </a:lnTo>
                <a:lnTo>
                  <a:pt x="347" y="309"/>
                </a:lnTo>
                <a:lnTo>
                  <a:pt x="365" y="309"/>
                </a:lnTo>
                <a:lnTo>
                  <a:pt x="367" y="309"/>
                </a:lnTo>
                <a:lnTo>
                  <a:pt x="367" y="310"/>
                </a:lnTo>
                <a:lnTo>
                  <a:pt x="367" y="311"/>
                </a:lnTo>
                <a:lnTo>
                  <a:pt x="367" y="315"/>
                </a:lnTo>
                <a:lnTo>
                  <a:pt x="367" y="316"/>
                </a:lnTo>
                <a:lnTo>
                  <a:pt x="368" y="316"/>
                </a:lnTo>
                <a:lnTo>
                  <a:pt x="369" y="316"/>
                </a:lnTo>
                <a:lnTo>
                  <a:pt x="373" y="316"/>
                </a:lnTo>
                <a:lnTo>
                  <a:pt x="380" y="315"/>
                </a:lnTo>
                <a:lnTo>
                  <a:pt x="383" y="315"/>
                </a:lnTo>
                <a:lnTo>
                  <a:pt x="384" y="315"/>
                </a:lnTo>
                <a:lnTo>
                  <a:pt x="386" y="315"/>
                </a:lnTo>
                <a:lnTo>
                  <a:pt x="400" y="315"/>
                </a:lnTo>
                <a:lnTo>
                  <a:pt x="402" y="315"/>
                </a:lnTo>
                <a:lnTo>
                  <a:pt x="407" y="315"/>
                </a:lnTo>
                <a:lnTo>
                  <a:pt x="408" y="315"/>
                </a:lnTo>
                <a:lnTo>
                  <a:pt x="408" y="313"/>
                </a:lnTo>
                <a:lnTo>
                  <a:pt x="408" y="312"/>
                </a:lnTo>
                <a:lnTo>
                  <a:pt x="408" y="311"/>
                </a:lnTo>
                <a:lnTo>
                  <a:pt x="408" y="310"/>
                </a:lnTo>
                <a:lnTo>
                  <a:pt x="409" y="309"/>
                </a:lnTo>
                <a:lnTo>
                  <a:pt x="410" y="309"/>
                </a:lnTo>
                <a:lnTo>
                  <a:pt x="411" y="309"/>
                </a:lnTo>
                <a:lnTo>
                  <a:pt x="412" y="309"/>
                </a:lnTo>
                <a:lnTo>
                  <a:pt x="420" y="309"/>
                </a:lnTo>
                <a:lnTo>
                  <a:pt x="424" y="309"/>
                </a:lnTo>
                <a:lnTo>
                  <a:pt x="426" y="309"/>
                </a:lnTo>
                <a:lnTo>
                  <a:pt x="427" y="309"/>
                </a:lnTo>
                <a:lnTo>
                  <a:pt x="428" y="309"/>
                </a:lnTo>
                <a:lnTo>
                  <a:pt x="429" y="309"/>
                </a:lnTo>
                <a:lnTo>
                  <a:pt x="432" y="309"/>
                </a:lnTo>
                <a:lnTo>
                  <a:pt x="433" y="309"/>
                </a:lnTo>
                <a:lnTo>
                  <a:pt x="434" y="309"/>
                </a:lnTo>
                <a:lnTo>
                  <a:pt x="434" y="310"/>
                </a:lnTo>
                <a:lnTo>
                  <a:pt x="434" y="312"/>
                </a:lnTo>
                <a:lnTo>
                  <a:pt x="434" y="313"/>
                </a:lnTo>
                <a:lnTo>
                  <a:pt x="435" y="316"/>
                </a:lnTo>
                <a:lnTo>
                  <a:pt x="435" y="317"/>
                </a:lnTo>
                <a:lnTo>
                  <a:pt x="436" y="318"/>
                </a:lnTo>
                <a:lnTo>
                  <a:pt x="436" y="320"/>
                </a:lnTo>
                <a:lnTo>
                  <a:pt x="436" y="324"/>
                </a:lnTo>
                <a:lnTo>
                  <a:pt x="436" y="334"/>
                </a:lnTo>
                <a:lnTo>
                  <a:pt x="437" y="338"/>
                </a:lnTo>
                <a:lnTo>
                  <a:pt x="437" y="340"/>
                </a:lnTo>
                <a:lnTo>
                  <a:pt x="437" y="343"/>
                </a:lnTo>
                <a:lnTo>
                  <a:pt x="437" y="344"/>
                </a:lnTo>
                <a:lnTo>
                  <a:pt x="437" y="346"/>
                </a:lnTo>
                <a:lnTo>
                  <a:pt x="437" y="351"/>
                </a:lnTo>
                <a:lnTo>
                  <a:pt x="437" y="353"/>
                </a:lnTo>
                <a:lnTo>
                  <a:pt x="437" y="354"/>
                </a:lnTo>
                <a:lnTo>
                  <a:pt x="430" y="354"/>
                </a:lnTo>
                <a:lnTo>
                  <a:pt x="429" y="354"/>
                </a:lnTo>
                <a:lnTo>
                  <a:pt x="428" y="354"/>
                </a:lnTo>
                <a:lnTo>
                  <a:pt x="417" y="354"/>
                </a:lnTo>
                <a:lnTo>
                  <a:pt x="417" y="355"/>
                </a:lnTo>
                <a:lnTo>
                  <a:pt x="417" y="360"/>
                </a:lnTo>
                <a:lnTo>
                  <a:pt x="417" y="370"/>
                </a:lnTo>
                <a:lnTo>
                  <a:pt x="414" y="370"/>
                </a:lnTo>
                <a:lnTo>
                  <a:pt x="409" y="370"/>
                </a:lnTo>
                <a:lnTo>
                  <a:pt x="409" y="372"/>
                </a:lnTo>
                <a:lnTo>
                  <a:pt x="409" y="375"/>
                </a:lnTo>
                <a:lnTo>
                  <a:pt x="409" y="379"/>
                </a:lnTo>
                <a:lnTo>
                  <a:pt x="409" y="380"/>
                </a:lnTo>
                <a:lnTo>
                  <a:pt x="409" y="382"/>
                </a:lnTo>
                <a:lnTo>
                  <a:pt x="409" y="383"/>
                </a:lnTo>
                <a:lnTo>
                  <a:pt x="410" y="383"/>
                </a:lnTo>
                <a:lnTo>
                  <a:pt x="415" y="383"/>
                </a:lnTo>
                <a:lnTo>
                  <a:pt x="428" y="383"/>
                </a:lnTo>
                <a:lnTo>
                  <a:pt x="429" y="383"/>
                </a:lnTo>
                <a:lnTo>
                  <a:pt x="429" y="385"/>
                </a:lnTo>
                <a:lnTo>
                  <a:pt x="426" y="385"/>
                </a:lnTo>
                <a:lnTo>
                  <a:pt x="417" y="386"/>
                </a:lnTo>
                <a:lnTo>
                  <a:pt x="415" y="386"/>
                </a:lnTo>
                <a:lnTo>
                  <a:pt x="412" y="386"/>
                </a:lnTo>
                <a:lnTo>
                  <a:pt x="409" y="386"/>
                </a:lnTo>
                <a:lnTo>
                  <a:pt x="409" y="387"/>
                </a:lnTo>
                <a:lnTo>
                  <a:pt x="409" y="389"/>
                </a:lnTo>
                <a:lnTo>
                  <a:pt x="409" y="393"/>
                </a:lnTo>
                <a:lnTo>
                  <a:pt x="409" y="396"/>
                </a:lnTo>
                <a:lnTo>
                  <a:pt x="399" y="396"/>
                </a:lnTo>
                <a:lnTo>
                  <a:pt x="399" y="407"/>
                </a:lnTo>
                <a:lnTo>
                  <a:pt x="409" y="407"/>
                </a:lnTo>
                <a:lnTo>
                  <a:pt x="409" y="410"/>
                </a:lnTo>
                <a:lnTo>
                  <a:pt x="409" y="411"/>
                </a:lnTo>
                <a:lnTo>
                  <a:pt x="419" y="410"/>
                </a:lnTo>
                <a:lnTo>
                  <a:pt x="419" y="412"/>
                </a:lnTo>
                <a:lnTo>
                  <a:pt x="419" y="413"/>
                </a:lnTo>
                <a:lnTo>
                  <a:pt x="417" y="414"/>
                </a:lnTo>
                <a:lnTo>
                  <a:pt x="414" y="416"/>
                </a:lnTo>
                <a:lnTo>
                  <a:pt x="411" y="416"/>
                </a:lnTo>
                <a:lnTo>
                  <a:pt x="409" y="416"/>
                </a:lnTo>
                <a:lnTo>
                  <a:pt x="407" y="417"/>
                </a:lnTo>
                <a:lnTo>
                  <a:pt x="406" y="417"/>
                </a:lnTo>
                <a:lnTo>
                  <a:pt x="404" y="417"/>
                </a:lnTo>
                <a:lnTo>
                  <a:pt x="404" y="422"/>
                </a:lnTo>
                <a:lnTo>
                  <a:pt x="404" y="425"/>
                </a:lnTo>
                <a:lnTo>
                  <a:pt x="404" y="427"/>
                </a:lnTo>
                <a:lnTo>
                  <a:pt x="411" y="422"/>
                </a:lnTo>
                <a:lnTo>
                  <a:pt x="412" y="421"/>
                </a:lnTo>
                <a:lnTo>
                  <a:pt x="414" y="420"/>
                </a:lnTo>
                <a:lnTo>
                  <a:pt x="416" y="419"/>
                </a:lnTo>
                <a:lnTo>
                  <a:pt x="417" y="418"/>
                </a:lnTo>
                <a:lnTo>
                  <a:pt x="420" y="417"/>
                </a:lnTo>
                <a:lnTo>
                  <a:pt x="423" y="417"/>
                </a:lnTo>
                <a:lnTo>
                  <a:pt x="424" y="417"/>
                </a:lnTo>
                <a:lnTo>
                  <a:pt x="429" y="416"/>
                </a:lnTo>
                <a:lnTo>
                  <a:pt x="430" y="416"/>
                </a:lnTo>
                <a:lnTo>
                  <a:pt x="430" y="418"/>
                </a:lnTo>
                <a:lnTo>
                  <a:pt x="430" y="422"/>
                </a:lnTo>
                <a:lnTo>
                  <a:pt x="430" y="434"/>
                </a:lnTo>
                <a:lnTo>
                  <a:pt x="430" y="441"/>
                </a:lnTo>
                <a:lnTo>
                  <a:pt x="430" y="445"/>
                </a:lnTo>
                <a:lnTo>
                  <a:pt x="423" y="442"/>
                </a:lnTo>
                <a:lnTo>
                  <a:pt x="418" y="438"/>
                </a:lnTo>
                <a:lnTo>
                  <a:pt x="417" y="438"/>
                </a:lnTo>
                <a:lnTo>
                  <a:pt x="414" y="437"/>
                </a:lnTo>
                <a:lnTo>
                  <a:pt x="414" y="436"/>
                </a:lnTo>
                <a:lnTo>
                  <a:pt x="412" y="436"/>
                </a:lnTo>
                <a:lnTo>
                  <a:pt x="412" y="437"/>
                </a:lnTo>
                <a:lnTo>
                  <a:pt x="410" y="437"/>
                </a:lnTo>
                <a:lnTo>
                  <a:pt x="409" y="437"/>
                </a:lnTo>
                <a:lnTo>
                  <a:pt x="407" y="437"/>
                </a:lnTo>
                <a:lnTo>
                  <a:pt x="404" y="437"/>
                </a:lnTo>
                <a:lnTo>
                  <a:pt x="404" y="438"/>
                </a:lnTo>
                <a:lnTo>
                  <a:pt x="403" y="438"/>
                </a:lnTo>
                <a:lnTo>
                  <a:pt x="401" y="438"/>
                </a:lnTo>
                <a:lnTo>
                  <a:pt x="400" y="438"/>
                </a:lnTo>
                <a:lnTo>
                  <a:pt x="400" y="441"/>
                </a:lnTo>
                <a:lnTo>
                  <a:pt x="400" y="477"/>
                </a:lnTo>
                <a:lnTo>
                  <a:pt x="398" y="477"/>
                </a:lnTo>
                <a:lnTo>
                  <a:pt x="397" y="477"/>
                </a:lnTo>
                <a:lnTo>
                  <a:pt x="395" y="477"/>
                </a:lnTo>
                <a:lnTo>
                  <a:pt x="395" y="479"/>
                </a:lnTo>
                <a:lnTo>
                  <a:pt x="395" y="480"/>
                </a:lnTo>
                <a:lnTo>
                  <a:pt x="395" y="481"/>
                </a:lnTo>
                <a:lnTo>
                  <a:pt x="394" y="483"/>
                </a:lnTo>
                <a:lnTo>
                  <a:pt x="394" y="484"/>
                </a:lnTo>
                <a:lnTo>
                  <a:pt x="394" y="486"/>
                </a:lnTo>
                <a:lnTo>
                  <a:pt x="394" y="488"/>
                </a:lnTo>
                <a:lnTo>
                  <a:pt x="394" y="489"/>
                </a:lnTo>
                <a:lnTo>
                  <a:pt x="394" y="491"/>
                </a:lnTo>
                <a:lnTo>
                  <a:pt x="393" y="494"/>
                </a:lnTo>
                <a:lnTo>
                  <a:pt x="393" y="499"/>
                </a:lnTo>
                <a:lnTo>
                  <a:pt x="391" y="499"/>
                </a:lnTo>
                <a:lnTo>
                  <a:pt x="384" y="499"/>
                </a:lnTo>
                <a:lnTo>
                  <a:pt x="380" y="499"/>
                </a:lnTo>
                <a:lnTo>
                  <a:pt x="380" y="504"/>
                </a:lnTo>
                <a:lnTo>
                  <a:pt x="375" y="504"/>
                </a:lnTo>
                <a:lnTo>
                  <a:pt x="372" y="504"/>
                </a:lnTo>
                <a:lnTo>
                  <a:pt x="365" y="504"/>
                </a:lnTo>
                <a:lnTo>
                  <a:pt x="364" y="504"/>
                </a:lnTo>
                <a:lnTo>
                  <a:pt x="363" y="504"/>
                </a:lnTo>
                <a:lnTo>
                  <a:pt x="363" y="505"/>
                </a:lnTo>
                <a:lnTo>
                  <a:pt x="361" y="506"/>
                </a:lnTo>
                <a:lnTo>
                  <a:pt x="361" y="508"/>
                </a:lnTo>
                <a:lnTo>
                  <a:pt x="357" y="511"/>
                </a:lnTo>
                <a:lnTo>
                  <a:pt x="356" y="512"/>
                </a:lnTo>
                <a:lnTo>
                  <a:pt x="355" y="513"/>
                </a:lnTo>
                <a:lnTo>
                  <a:pt x="352" y="516"/>
                </a:lnTo>
                <a:lnTo>
                  <a:pt x="351" y="517"/>
                </a:lnTo>
                <a:lnTo>
                  <a:pt x="351" y="518"/>
                </a:lnTo>
                <a:lnTo>
                  <a:pt x="350" y="518"/>
                </a:lnTo>
                <a:lnTo>
                  <a:pt x="350" y="519"/>
                </a:lnTo>
                <a:lnTo>
                  <a:pt x="350" y="520"/>
                </a:lnTo>
                <a:lnTo>
                  <a:pt x="349" y="521"/>
                </a:lnTo>
                <a:lnTo>
                  <a:pt x="349" y="522"/>
                </a:lnTo>
                <a:lnTo>
                  <a:pt x="349" y="523"/>
                </a:lnTo>
                <a:lnTo>
                  <a:pt x="349" y="525"/>
                </a:lnTo>
                <a:lnTo>
                  <a:pt x="349" y="526"/>
                </a:lnTo>
                <a:lnTo>
                  <a:pt x="349" y="528"/>
                </a:lnTo>
                <a:lnTo>
                  <a:pt x="349" y="530"/>
                </a:lnTo>
                <a:lnTo>
                  <a:pt x="349" y="531"/>
                </a:lnTo>
                <a:lnTo>
                  <a:pt x="349" y="533"/>
                </a:lnTo>
                <a:lnTo>
                  <a:pt x="349" y="536"/>
                </a:lnTo>
                <a:lnTo>
                  <a:pt x="349" y="538"/>
                </a:lnTo>
                <a:lnTo>
                  <a:pt x="349" y="541"/>
                </a:lnTo>
                <a:lnTo>
                  <a:pt x="349" y="542"/>
                </a:lnTo>
                <a:lnTo>
                  <a:pt x="349" y="543"/>
                </a:lnTo>
                <a:lnTo>
                  <a:pt x="349" y="550"/>
                </a:lnTo>
                <a:lnTo>
                  <a:pt x="349" y="551"/>
                </a:lnTo>
                <a:lnTo>
                  <a:pt x="348" y="551"/>
                </a:lnTo>
                <a:lnTo>
                  <a:pt x="346" y="551"/>
                </a:lnTo>
                <a:lnTo>
                  <a:pt x="346" y="552"/>
                </a:lnTo>
                <a:lnTo>
                  <a:pt x="346" y="556"/>
                </a:lnTo>
                <a:lnTo>
                  <a:pt x="348" y="556"/>
                </a:lnTo>
                <a:lnTo>
                  <a:pt x="349" y="556"/>
                </a:lnTo>
                <a:lnTo>
                  <a:pt x="349" y="553"/>
                </a:lnTo>
                <a:lnTo>
                  <a:pt x="349" y="552"/>
                </a:lnTo>
                <a:lnTo>
                  <a:pt x="349" y="551"/>
                </a:lnTo>
                <a:lnTo>
                  <a:pt x="350" y="551"/>
                </a:lnTo>
                <a:lnTo>
                  <a:pt x="359" y="551"/>
                </a:lnTo>
                <a:lnTo>
                  <a:pt x="360" y="551"/>
                </a:lnTo>
                <a:lnTo>
                  <a:pt x="369" y="551"/>
                </a:lnTo>
                <a:lnTo>
                  <a:pt x="369" y="553"/>
                </a:lnTo>
                <a:lnTo>
                  <a:pt x="369" y="560"/>
                </a:lnTo>
                <a:lnTo>
                  <a:pt x="369" y="561"/>
                </a:lnTo>
                <a:lnTo>
                  <a:pt x="371" y="561"/>
                </a:lnTo>
                <a:lnTo>
                  <a:pt x="369" y="562"/>
                </a:lnTo>
                <a:lnTo>
                  <a:pt x="369" y="563"/>
                </a:lnTo>
                <a:lnTo>
                  <a:pt x="369" y="564"/>
                </a:lnTo>
                <a:lnTo>
                  <a:pt x="369" y="566"/>
                </a:lnTo>
                <a:lnTo>
                  <a:pt x="369" y="567"/>
                </a:lnTo>
                <a:lnTo>
                  <a:pt x="369" y="568"/>
                </a:lnTo>
                <a:lnTo>
                  <a:pt x="369" y="569"/>
                </a:lnTo>
                <a:lnTo>
                  <a:pt x="371" y="571"/>
                </a:lnTo>
                <a:lnTo>
                  <a:pt x="371" y="573"/>
                </a:lnTo>
                <a:lnTo>
                  <a:pt x="369" y="575"/>
                </a:lnTo>
                <a:lnTo>
                  <a:pt x="369" y="581"/>
                </a:lnTo>
                <a:lnTo>
                  <a:pt x="365" y="581"/>
                </a:lnTo>
                <a:lnTo>
                  <a:pt x="363" y="581"/>
                </a:lnTo>
                <a:lnTo>
                  <a:pt x="349" y="581"/>
                </a:lnTo>
                <a:lnTo>
                  <a:pt x="348" y="581"/>
                </a:lnTo>
                <a:lnTo>
                  <a:pt x="341" y="583"/>
                </a:lnTo>
                <a:lnTo>
                  <a:pt x="341" y="581"/>
                </a:lnTo>
                <a:lnTo>
                  <a:pt x="341" y="580"/>
                </a:lnTo>
                <a:lnTo>
                  <a:pt x="341" y="579"/>
                </a:lnTo>
                <a:lnTo>
                  <a:pt x="339" y="578"/>
                </a:lnTo>
                <a:lnTo>
                  <a:pt x="338" y="578"/>
                </a:lnTo>
                <a:lnTo>
                  <a:pt x="338" y="577"/>
                </a:lnTo>
                <a:lnTo>
                  <a:pt x="338" y="573"/>
                </a:lnTo>
                <a:lnTo>
                  <a:pt x="338" y="572"/>
                </a:lnTo>
                <a:lnTo>
                  <a:pt x="338" y="571"/>
                </a:lnTo>
                <a:lnTo>
                  <a:pt x="337" y="570"/>
                </a:lnTo>
                <a:lnTo>
                  <a:pt x="335" y="569"/>
                </a:lnTo>
                <a:lnTo>
                  <a:pt x="337" y="564"/>
                </a:lnTo>
                <a:lnTo>
                  <a:pt x="335" y="564"/>
                </a:lnTo>
                <a:lnTo>
                  <a:pt x="334" y="564"/>
                </a:lnTo>
                <a:lnTo>
                  <a:pt x="333" y="563"/>
                </a:lnTo>
                <a:lnTo>
                  <a:pt x="332" y="563"/>
                </a:lnTo>
                <a:lnTo>
                  <a:pt x="330" y="562"/>
                </a:lnTo>
                <a:lnTo>
                  <a:pt x="329" y="562"/>
                </a:lnTo>
                <a:lnTo>
                  <a:pt x="328" y="561"/>
                </a:lnTo>
                <a:lnTo>
                  <a:pt x="326" y="561"/>
                </a:lnTo>
                <a:lnTo>
                  <a:pt x="325" y="561"/>
                </a:lnTo>
                <a:lnTo>
                  <a:pt x="324" y="561"/>
                </a:lnTo>
                <a:lnTo>
                  <a:pt x="322" y="561"/>
                </a:lnTo>
                <a:lnTo>
                  <a:pt x="321" y="561"/>
                </a:lnTo>
                <a:lnTo>
                  <a:pt x="320" y="561"/>
                </a:lnTo>
                <a:lnTo>
                  <a:pt x="320" y="560"/>
                </a:lnTo>
                <a:lnTo>
                  <a:pt x="319" y="560"/>
                </a:lnTo>
                <a:lnTo>
                  <a:pt x="317" y="559"/>
                </a:lnTo>
                <a:lnTo>
                  <a:pt x="316" y="558"/>
                </a:lnTo>
                <a:lnTo>
                  <a:pt x="317" y="556"/>
                </a:lnTo>
                <a:lnTo>
                  <a:pt x="316" y="556"/>
                </a:lnTo>
                <a:lnTo>
                  <a:pt x="315" y="554"/>
                </a:lnTo>
                <a:lnTo>
                  <a:pt x="315" y="553"/>
                </a:lnTo>
                <a:lnTo>
                  <a:pt x="314" y="552"/>
                </a:lnTo>
                <a:lnTo>
                  <a:pt x="315" y="552"/>
                </a:lnTo>
                <a:lnTo>
                  <a:pt x="315" y="550"/>
                </a:lnTo>
                <a:lnTo>
                  <a:pt x="316" y="546"/>
                </a:lnTo>
                <a:lnTo>
                  <a:pt x="316" y="545"/>
                </a:lnTo>
                <a:lnTo>
                  <a:pt x="315" y="544"/>
                </a:lnTo>
                <a:lnTo>
                  <a:pt x="315" y="543"/>
                </a:lnTo>
                <a:lnTo>
                  <a:pt x="313" y="542"/>
                </a:lnTo>
                <a:lnTo>
                  <a:pt x="312" y="539"/>
                </a:lnTo>
                <a:lnTo>
                  <a:pt x="309" y="539"/>
                </a:lnTo>
                <a:lnTo>
                  <a:pt x="311" y="530"/>
                </a:lnTo>
                <a:lnTo>
                  <a:pt x="312" y="530"/>
                </a:lnTo>
                <a:lnTo>
                  <a:pt x="315" y="530"/>
                </a:lnTo>
                <a:lnTo>
                  <a:pt x="316" y="530"/>
                </a:lnTo>
                <a:lnTo>
                  <a:pt x="316" y="529"/>
                </a:lnTo>
                <a:lnTo>
                  <a:pt x="316" y="525"/>
                </a:lnTo>
                <a:lnTo>
                  <a:pt x="317" y="525"/>
                </a:lnTo>
                <a:lnTo>
                  <a:pt x="317" y="520"/>
                </a:lnTo>
                <a:lnTo>
                  <a:pt x="319" y="520"/>
                </a:lnTo>
                <a:lnTo>
                  <a:pt x="319" y="514"/>
                </a:lnTo>
                <a:lnTo>
                  <a:pt x="319" y="513"/>
                </a:lnTo>
                <a:lnTo>
                  <a:pt x="319" y="509"/>
                </a:lnTo>
                <a:lnTo>
                  <a:pt x="329" y="509"/>
                </a:lnTo>
                <a:lnTo>
                  <a:pt x="329" y="508"/>
                </a:lnTo>
                <a:lnTo>
                  <a:pt x="330" y="508"/>
                </a:lnTo>
                <a:lnTo>
                  <a:pt x="347" y="508"/>
                </a:lnTo>
                <a:lnTo>
                  <a:pt x="349" y="508"/>
                </a:lnTo>
                <a:lnTo>
                  <a:pt x="349" y="487"/>
                </a:lnTo>
                <a:lnTo>
                  <a:pt x="349" y="479"/>
                </a:lnTo>
                <a:lnTo>
                  <a:pt x="330" y="479"/>
                </a:lnTo>
                <a:lnTo>
                  <a:pt x="329" y="479"/>
                </a:lnTo>
                <a:lnTo>
                  <a:pt x="329" y="477"/>
                </a:lnTo>
                <a:lnTo>
                  <a:pt x="328" y="476"/>
                </a:lnTo>
                <a:lnTo>
                  <a:pt x="328" y="475"/>
                </a:lnTo>
                <a:lnTo>
                  <a:pt x="328" y="474"/>
                </a:lnTo>
                <a:lnTo>
                  <a:pt x="328" y="472"/>
                </a:lnTo>
                <a:lnTo>
                  <a:pt x="328" y="471"/>
                </a:lnTo>
                <a:lnTo>
                  <a:pt x="328" y="467"/>
                </a:lnTo>
                <a:lnTo>
                  <a:pt x="328" y="450"/>
                </a:lnTo>
                <a:lnTo>
                  <a:pt x="328" y="446"/>
                </a:lnTo>
                <a:lnTo>
                  <a:pt x="328" y="445"/>
                </a:lnTo>
                <a:lnTo>
                  <a:pt x="328" y="441"/>
                </a:lnTo>
                <a:lnTo>
                  <a:pt x="328" y="438"/>
                </a:lnTo>
                <a:lnTo>
                  <a:pt x="329" y="437"/>
                </a:lnTo>
                <a:lnTo>
                  <a:pt x="329" y="436"/>
                </a:lnTo>
                <a:lnTo>
                  <a:pt x="328" y="435"/>
                </a:lnTo>
                <a:lnTo>
                  <a:pt x="328" y="434"/>
                </a:lnTo>
                <a:lnTo>
                  <a:pt x="328" y="433"/>
                </a:lnTo>
                <a:lnTo>
                  <a:pt x="328" y="431"/>
                </a:lnTo>
                <a:lnTo>
                  <a:pt x="328" y="425"/>
                </a:lnTo>
                <a:lnTo>
                  <a:pt x="328" y="422"/>
                </a:lnTo>
                <a:lnTo>
                  <a:pt x="328" y="421"/>
                </a:lnTo>
                <a:lnTo>
                  <a:pt x="326" y="419"/>
                </a:lnTo>
                <a:lnTo>
                  <a:pt x="326" y="418"/>
                </a:lnTo>
                <a:lnTo>
                  <a:pt x="325" y="418"/>
                </a:lnTo>
                <a:lnTo>
                  <a:pt x="324" y="418"/>
                </a:lnTo>
                <a:lnTo>
                  <a:pt x="323" y="418"/>
                </a:lnTo>
                <a:lnTo>
                  <a:pt x="322" y="418"/>
                </a:lnTo>
                <a:lnTo>
                  <a:pt x="321" y="418"/>
                </a:lnTo>
                <a:lnTo>
                  <a:pt x="320" y="418"/>
                </a:lnTo>
                <a:lnTo>
                  <a:pt x="319" y="418"/>
                </a:lnTo>
                <a:lnTo>
                  <a:pt x="317" y="418"/>
                </a:lnTo>
                <a:lnTo>
                  <a:pt x="315" y="418"/>
                </a:lnTo>
                <a:lnTo>
                  <a:pt x="314" y="418"/>
                </a:lnTo>
                <a:lnTo>
                  <a:pt x="313" y="418"/>
                </a:lnTo>
                <a:lnTo>
                  <a:pt x="312" y="418"/>
                </a:lnTo>
                <a:lnTo>
                  <a:pt x="311" y="418"/>
                </a:lnTo>
                <a:lnTo>
                  <a:pt x="309" y="418"/>
                </a:lnTo>
                <a:lnTo>
                  <a:pt x="307" y="418"/>
                </a:lnTo>
                <a:lnTo>
                  <a:pt x="304" y="418"/>
                </a:lnTo>
                <a:lnTo>
                  <a:pt x="302" y="418"/>
                </a:lnTo>
                <a:lnTo>
                  <a:pt x="287" y="418"/>
                </a:lnTo>
                <a:lnTo>
                  <a:pt x="287" y="434"/>
                </a:lnTo>
                <a:lnTo>
                  <a:pt x="287" y="436"/>
                </a:lnTo>
                <a:lnTo>
                  <a:pt x="287" y="439"/>
                </a:lnTo>
                <a:lnTo>
                  <a:pt x="289" y="439"/>
                </a:lnTo>
                <a:lnTo>
                  <a:pt x="292" y="439"/>
                </a:lnTo>
                <a:lnTo>
                  <a:pt x="297" y="439"/>
                </a:lnTo>
                <a:lnTo>
                  <a:pt x="297" y="443"/>
                </a:lnTo>
                <a:lnTo>
                  <a:pt x="297" y="447"/>
                </a:lnTo>
                <a:lnTo>
                  <a:pt x="297" y="449"/>
                </a:lnTo>
                <a:lnTo>
                  <a:pt x="299" y="449"/>
                </a:lnTo>
                <a:lnTo>
                  <a:pt x="304" y="449"/>
                </a:lnTo>
                <a:lnTo>
                  <a:pt x="306" y="449"/>
                </a:lnTo>
                <a:lnTo>
                  <a:pt x="307" y="449"/>
                </a:lnTo>
                <a:lnTo>
                  <a:pt x="307" y="468"/>
                </a:lnTo>
                <a:lnTo>
                  <a:pt x="307" y="469"/>
                </a:lnTo>
                <a:lnTo>
                  <a:pt x="307" y="472"/>
                </a:lnTo>
                <a:lnTo>
                  <a:pt x="307" y="474"/>
                </a:lnTo>
                <a:lnTo>
                  <a:pt x="307" y="475"/>
                </a:lnTo>
                <a:lnTo>
                  <a:pt x="307" y="476"/>
                </a:lnTo>
                <a:lnTo>
                  <a:pt x="307" y="477"/>
                </a:lnTo>
                <a:lnTo>
                  <a:pt x="307" y="479"/>
                </a:lnTo>
                <a:lnTo>
                  <a:pt x="306" y="479"/>
                </a:lnTo>
                <a:lnTo>
                  <a:pt x="300" y="480"/>
                </a:lnTo>
                <a:lnTo>
                  <a:pt x="298" y="480"/>
                </a:lnTo>
                <a:lnTo>
                  <a:pt x="295" y="481"/>
                </a:lnTo>
                <a:lnTo>
                  <a:pt x="292" y="481"/>
                </a:lnTo>
                <a:lnTo>
                  <a:pt x="291" y="481"/>
                </a:lnTo>
                <a:lnTo>
                  <a:pt x="290" y="483"/>
                </a:lnTo>
                <a:lnTo>
                  <a:pt x="288" y="483"/>
                </a:lnTo>
                <a:lnTo>
                  <a:pt x="287" y="483"/>
                </a:lnTo>
                <a:lnTo>
                  <a:pt x="287" y="484"/>
                </a:lnTo>
                <a:lnTo>
                  <a:pt x="287" y="488"/>
                </a:lnTo>
                <a:lnTo>
                  <a:pt x="287" y="500"/>
                </a:lnTo>
                <a:lnTo>
                  <a:pt x="282" y="500"/>
                </a:lnTo>
                <a:lnTo>
                  <a:pt x="270" y="500"/>
                </a:lnTo>
                <a:lnTo>
                  <a:pt x="270" y="504"/>
                </a:lnTo>
                <a:lnTo>
                  <a:pt x="271" y="523"/>
                </a:lnTo>
                <a:lnTo>
                  <a:pt x="271" y="535"/>
                </a:lnTo>
                <a:lnTo>
                  <a:pt x="270" y="535"/>
                </a:lnTo>
                <a:lnTo>
                  <a:pt x="269" y="533"/>
                </a:lnTo>
                <a:lnTo>
                  <a:pt x="266" y="529"/>
                </a:lnTo>
                <a:lnTo>
                  <a:pt x="264" y="526"/>
                </a:lnTo>
                <a:lnTo>
                  <a:pt x="262" y="522"/>
                </a:lnTo>
                <a:lnTo>
                  <a:pt x="261" y="522"/>
                </a:lnTo>
                <a:lnTo>
                  <a:pt x="261" y="521"/>
                </a:lnTo>
                <a:lnTo>
                  <a:pt x="260" y="521"/>
                </a:lnTo>
                <a:lnTo>
                  <a:pt x="260" y="523"/>
                </a:lnTo>
                <a:lnTo>
                  <a:pt x="260" y="529"/>
                </a:lnTo>
                <a:lnTo>
                  <a:pt x="260" y="533"/>
                </a:lnTo>
                <a:lnTo>
                  <a:pt x="261" y="547"/>
                </a:lnTo>
                <a:lnTo>
                  <a:pt x="253" y="542"/>
                </a:lnTo>
                <a:lnTo>
                  <a:pt x="246" y="542"/>
                </a:lnTo>
                <a:lnTo>
                  <a:pt x="246" y="534"/>
                </a:lnTo>
                <a:lnTo>
                  <a:pt x="246" y="530"/>
                </a:lnTo>
                <a:lnTo>
                  <a:pt x="246" y="529"/>
                </a:lnTo>
                <a:lnTo>
                  <a:pt x="246" y="528"/>
                </a:lnTo>
                <a:lnTo>
                  <a:pt x="246" y="527"/>
                </a:lnTo>
                <a:lnTo>
                  <a:pt x="246" y="523"/>
                </a:lnTo>
                <a:lnTo>
                  <a:pt x="246" y="522"/>
                </a:lnTo>
                <a:lnTo>
                  <a:pt x="246" y="521"/>
                </a:lnTo>
                <a:lnTo>
                  <a:pt x="245" y="521"/>
                </a:lnTo>
                <a:lnTo>
                  <a:pt x="244" y="521"/>
                </a:lnTo>
                <a:lnTo>
                  <a:pt x="243" y="521"/>
                </a:lnTo>
                <a:lnTo>
                  <a:pt x="243" y="520"/>
                </a:lnTo>
                <a:lnTo>
                  <a:pt x="243" y="512"/>
                </a:lnTo>
                <a:lnTo>
                  <a:pt x="243" y="509"/>
                </a:lnTo>
                <a:lnTo>
                  <a:pt x="243" y="504"/>
                </a:lnTo>
                <a:lnTo>
                  <a:pt x="243" y="501"/>
                </a:lnTo>
                <a:lnTo>
                  <a:pt x="226" y="501"/>
                </a:lnTo>
                <a:lnTo>
                  <a:pt x="226" y="504"/>
                </a:lnTo>
                <a:lnTo>
                  <a:pt x="226" y="521"/>
                </a:lnTo>
                <a:lnTo>
                  <a:pt x="226" y="522"/>
                </a:lnTo>
                <a:lnTo>
                  <a:pt x="226" y="525"/>
                </a:lnTo>
                <a:lnTo>
                  <a:pt x="226" y="526"/>
                </a:lnTo>
                <a:lnTo>
                  <a:pt x="226" y="527"/>
                </a:lnTo>
                <a:lnTo>
                  <a:pt x="226" y="529"/>
                </a:lnTo>
                <a:lnTo>
                  <a:pt x="226" y="530"/>
                </a:lnTo>
                <a:lnTo>
                  <a:pt x="217" y="542"/>
                </a:lnTo>
                <a:lnTo>
                  <a:pt x="191" y="542"/>
                </a:lnTo>
                <a:lnTo>
                  <a:pt x="185" y="542"/>
                </a:lnTo>
                <a:lnTo>
                  <a:pt x="185" y="547"/>
                </a:lnTo>
                <a:lnTo>
                  <a:pt x="185" y="552"/>
                </a:lnTo>
                <a:lnTo>
                  <a:pt x="185" y="558"/>
                </a:lnTo>
                <a:lnTo>
                  <a:pt x="185" y="559"/>
                </a:lnTo>
                <a:lnTo>
                  <a:pt x="185" y="560"/>
                </a:lnTo>
                <a:lnTo>
                  <a:pt x="185" y="561"/>
                </a:lnTo>
                <a:lnTo>
                  <a:pt x="185" y="563"/>
                </a:lnTo>
                <a:lnTo>
                  <a:pt x="165" y="563"/>
                </a:lnTo>
                <a:lnTo>
                  <a:pt x="165" y="543"/>
                </a:lnTo>
                <a:lnTo>
                  <a:pt x="165" y="542"/>
                </a:lnTo>
                <a:lnTo>
                  <a:pt x="160" y="542"/>
                </a:lnTo>
                <a:lnTo>
                  <a:pt x="144" y="542"/>
                </a:lnTo>
                <a:lnTo>
                  <a:pt x="144" y="528"/>
                </a:lnTo>
                <a:lnTo>
                  <a:pt x="144" y="521"/>
                </a:lnTo>
                <a:lnTo>
                  <a:pt x="144" y="508"/>
                </a:lnTo>
                <a:lnTo>
                  <a:pt x="144" y="503"/>
                </a:lnTo>
                <a:lnTo>
                  <a:pt x="144" y="501"/>
                </a:lnTo>
                <a:lnTo>
                  <a:pt x="144" y="499"/>
                </a:lnTo>
                <a:lnTo>
                  <a:pt x="144" y="495"/>
                </a:lnTo>
                <a:lnTo>
                  <a:pt x="144" y="493"/>
                </a:lnTo>
                <a:lnTo>
                  <a:pt x="144" y="491"/>
                </a:lnTo>
                <a:lnTo>
                  <a:pt x="141" y="491"/>
                </a:lnTo>
                <a:lnTo>
                  <a:pt x="139" y="491"/>
                </a:lnTo>
                <a:lnTo>
                  <a:pt x="134" y="491"/>
                </a:lnTo>
                <a:lnTo>
                  <a:pt x="130" y="491"/>
                </a:lnTo>
                <a:lnTo>
                  <a:pt x="124" y="491"/>
                </a:lnTo>
                <a:lnTo>
                  <a:pt x="124" y="487"/>
                </a:lnTo>
                <a:lnTo>
                  <a:pt x="118" y="487"/>
                </a:lnTo>
                <a:lnTo>
                  <a:pt x="112" y="487"/>
                </a:lnTo>
                <a:lnTo>
                  <a:pt x="108" y="487"/>
                </a:lnTo>
                <a:lnTo>
                  <a:pt x="107" y="487"/>
                </a:lnTo>
                <a:lnTo>
                  <a:pt x="106" y="487"/>
                </a:lnTo>
                <a:lnTo>
                  <a:pt x="104" y="487"/>
                </a:lnTo>
                <a:lnTo>
                  <a:pt x="83" y="487"/>
                </a:lnTo>
                <a:lnTo>
                  <a:pt x="83" y="501"/>
                </a:lnTo>
                <a:lnTo>
                  <a:pt x="83" y="502"/>
                </a:lnTo>
                <a:lnTo>
                  <a:pt x="81" y="502"/>
                </a:lnTo>
                <a:lnTo>
                  <a:pt x="63" y="502"/>
                </a:lnTo>
                <a:lnTo>
                  <a:pt x="52" y="502"/>
                </a:lnTo>
                <a:lnTo>
                  <a:pt x="50" y="502"/>
                </a:lnTo>
                <a:lnTo>
                  <a:pt x="52" y="502"/>
                </a:lnTo>
                <a:lnTo>
                  <a:pt x="52" y="501"/>
                </a:lnTo>
                <a:lnTo>
                  <a:pt x="49" y="497"/>
                </a:lnTo>
                <a:lnTo>
                  <a:pt x="43" y="496"/>
                </a:lnTo>
                <a:lnTo>
                  <a:pt x="43" y="493"/>
                </a:lnTo>
                <a:lnTo>
                  <a:pt x="43" y="492"/>
                </a:lnTo>
                <a:lnTo>
                  <a:pt x="43" y="483"/>
                </a:lnTo>
                <a:lnTo>
                  <a:pt x="41" y="483"/>
                </a:lnTo>
                <a:lnTo>
                  <a:pt x="41" y="492"/>
                </a:lnTo>
                <a:lnTo>
                  <a:pt x="31" y="492"/>
                </a:lnTo>
                <a:lnTo>
                  <a:pt x="31" y="483"/>
                </a:lnTo>
                <a:lnTo>
                  <a:pt x="31" y="481"/>
                </a:lnTo>
                <a:lnTo>
                  <a:pt x="31" y="478"/>
                </a:lnTo>
                <a:lnTo>
                  <a:pt x="31" y="477"/>
                </a:lnTo>
                <a:lnTo>
                  <a:pt x="37" y="477"/>
                </a:lnTo>
                <a:lnTo>
                  <a:pt x="36" y="471"/>
                </a:lnTo>
                <a:lnTo>
                  <a:pt x="41" y="471"/>
                </a:lnTo>
                <a:lnTo>
                  <a:pt x="41" y="474"/>
                </a:lnTo>
                <a:lnTo>
                  <a:pt x="41" y="477"/>
                </a:lnTo>
                <a:lnTo>
                  <a:pt x="41" y="478"/>
                </a:lnTo>
                <a:lnTo>
                  <a:pt x="41" y="481"/>
                </a:lnTo>
                <a:lnTo>
                  <a:pt x="43" y="481"/>
                </a:lnTo>
                <a:lnTo>
                  <a:pt x="43" y="474"/>
                </a:lnTo>
                <a:lnTo>
                  <a:pt x="47" y="474"/>
                </a:lnTo>
                <a:lnTo>
                  <a:pt x="47" y="481"/>
                </a:lnTo>
                <a:lnTo>
                  <a:pt x="56" y="481"/>
                </a:lnTo>
                <a:lnTo>
                  <a:pt x="57" y="481"/>
                </a:lnTo>
                <a:lnTo>
                  <a:pt x="57" y="471"/>
                </a:lnTo>
                <a:lnTo>
                  <a:pt x="57" y="461"/>
                </a:lnTo>
                <a:lnTo>
                  <a:pt x="55" y="461"/>
                </a:lnTo>
                <a:lnTo>
                  <a:pt x="54" y="461"/>
                </a:lnTo>
                <a:lnTo>
                  <a:pt x="53" y="461"/>
                </a:lnTo>
                <a:lnTo>
                  <a:pt x="52" y="461"/>
                </a:lnTo>
                <a:lnTo>
                  <a:pt x="52" y="471"/>
                </a:lnTo>
                <a:lnTo>
                  <a:pt x="47" y="471"/>
                </a:lnTo>
                <a:lnTo>
                  <a:pt x="47" y="468"/>
                </a:lnTo>
                <a:lnTo>
                  <a:pt x="47" y="461"/>
                </a:lnTo>
                <a:lnTo>
                  <a:pt x="46" y="461"/>
                </a:lnTo>
                <a:lnTo>
                  <a:pt x="44" y="461"/>
                </a:lnTo>
                <a:lnTo>
                  <a:pt x="41" y="461"/>
                </a:lnTo>
                <a:lnTo>
                  <a:pt x="31" y="461"/>
                </a:lnTo>
                <a:lnTo>
                  <a:pt x="26" y="461"/>
                </a:lnTo>
                <a:lnTo>
                  <a:pt x="26" y="462"/>
                </a:lnTo>
                <a:lnTo>
                  <a:pt x="26" y="467"/>
                </a:lnTo>
                <a:lnTo>
                  <a:pt x="26" y="471"/>
                </a:lnTo>
                <a:lnTo>
                  <a:pt x="21" y="471"/>
                </a:lnTo>
                <a:lnTo>
                  <a:pt x="21" y="467"/>
                </a:lnTo>
                <a:lnTo>
                  <a:pt x="21" y="462"/>
                </a:lnTo>
                <a:lnTo>
                  <a:pt x="21" y="461"/>
                </a:lnTo>
                <a:lnTo>
                  <a:pt x="13" y="461"/>
                </a:lnTo>
                <a:lnTo>
                  <a:pt x="11" y="461"/>
                </a:lnTo>
                <a:lnTo>
                  <a:pt x="11" y="464"/>
                </a:lnTo>
                <a:lnTo>
                  <a:pt x="11" y="471"/>
                </a:lnTo>
                <a:lnTo>
                  <a:pt x="4" y="472"/>
                </a:lnTo>
                <a:lnTo>
                  <a:pt x="4" y="479"/>
                </a:lnTo>
                <a:lnTo>
                  <a:pt x="4" y="483"/>
                </a:lnTo>
                <a:lnTo>
                  <a:pt x="5" y="483"/>
                </a:lnTo>
                <a:lnTo>
                  <a:pt x="7" y="483"/>
                </a:lnTo>
                <a:lnTo>
                  <a:pt x="9" y="483"/>
                </a:lnTo>
                <a:lnTo>
                  <a:pt x="11" y="483"/>
                </a:lnTo>
                <a:lnTo>
                  <a:pt x="12" y="483"/>
                </a:lnTo>
                <a:lnTo>
                  <a:pt x="13" y="483"/>
                </a:lnTo>
                <a:lnTo>
                  <a:pt x="14" y="483"/>
                </a:lnTo>
                <a:lnTo>
                  <a:pt x="15" y="483"/>
                </a:lnTo>
                <a:lnTo>
                  <a:pt x="16" y="483"/>
                </a:lnTo>
                <a:lnTo>
                  <a:pt x="19" y="483"/>
                </a:lnTo>
                <a:lnTo>
                  <a:pt x="21" y="481"/>
                </a:lnTo>
                <a:lnTo>
                  <a:pt x="21" y="486"/>
                </a:lnTo>
                <a:lnTo>
                  <a:pt x="21" y="493"/>
                </a:lnTo>
                <a:lnTo>
                  <a:pt x="21" y="502"/>
                </a:lnTo>
                <a:lnTo>
                  <a:pt x="11" y="502"/>
                </a:lnTo>
                <a:lnTo>
                  <a:pt x="11" y="508"/>
                </a:lnTo>
                <a:lnTo>
                  <a:pt x="11" y="513"/>
                </a:lnTo>
                <a:lnTo>
                  <a:pt x="0" y="513"/>
                </a:lnTo>
                <a:lnTo>
                  <a:pt x="0" y="502"/>
                </a:lnTo>
                <a:lnTo>
                  <a:pt x="1" y="501"/>
                </a:lnTo>
                <a:lnTo>
                  <a:pt x="1" y="499"/>
                </a:lnTo>
                <a:lnTo>
                  <a:pt x="1" y="483"/>
                </a:lnTo>
                <a:lnTo>
                  <a:pt x="0" y="442"/>
                </a:lnTo>
                <a:lnTo>
                  <a:pt x="0" y="437"/>
                </a:lnTo>
                <a:lnTo>
                  <a:pt x="2" y="438"/>
                </a:lnTo>
                <a:lnTo>
                  <a:pt x="4" y="438"/>
                </a:lnTo>
                <a:lnTo>
                  <a:pt x="5" y="438"/>
                </a:lnTo>
                <a:lnTo>
                  <a:pt x="6" y="438"/>
                </a:lnTo>
                <a:lnTo>
                  <a:pt x="9" y="438"/>
                </a:lnTo>
                <a:lnTo>
                  <a:pt x="10" y="438"/>
                </a:lnTo>
                <a:lnTo>
                  <a:pt x="13" y="437"/>
                </a:lnTo>
                <a:lnTo>
                  <a:pt x="15" y="436"/>
                </a:lnTo>
                <a:lnTo>
                  <a:pt x="19" y="434"/>
                </a:lnTo>
                <a:lnTo>
                  <a:pt x="21" y="433"/>
                </a:lnTo>
                <a:lnTo>
                  <a:pt x="22" y="431"/>
                </a:lnTo>
                <a:lnTo>
                  <a:pt x="26" y="429"/>
                </a:lnTo>
                <a:lnTo>
                  <a:pt x="30" y="426"/>
                </a:lnTo>
                <a:lnTo>
                  <a:pt x="31" y="428"/>
                </a:lnTo>
                <a:lnTo>
                  <a:pt x="35" y="426"/>
                </a:lnTo>
                <a:lnTo>
                  <a:pt x="37" y="425"/>
                </a:lnTo>
                <a:lnTo>
                  <a:pt x="38" y="422"/>
                </a:lnTo>
                <a:lnTo>
                  <a:pt x="39" y="420"/>
                </a:lnTo>
                <a:lnTo>
                  <a:pt x="38" y="420"/>
                </a:lnTo>
                <a:lnTo>
                  <a:pt x="39" y="420"/>
                </a:lnTo>
                <a:lnTo>
                  <a:pt x="39" y="419"/>
                </a:lnTo>
                <a:lnTo>
                  <a:pt x="39" y="418"/>
                </a:lnTo>
                <a:lnTo>
                  <a:pt x="39" y="417"/>
                </a:lnTo>
                <a:lnTo>
                  <a:pt x="39" y="416"/>
                </a:lnTo>
                <a:lnTo>
                  <a:pt x="39" y="414"/>
                </a:lnTo>
                <a:lnTo>
                  <a:pt x="39" y="413"/>
                </a:lnTo>
                <a:lnTo>
                  <a:pt x="38" y="412"/>
                </a:lnTo>
                <a:lnTo>
                  <a:pt x="38" y="411"/>
                </a:lnTo>
                <a:lnTo>
                  <a:pt x="37" y="411"/>
                </a:lnTo>
                <a:lnTo>
                  <a:pt x="37" y="410"/>
                </a:lnTo>
                <a:lnTo>
                  <a:pt x="36" y="410"/>
                </a:lnTo>
                <a:lnTo>
                  <a:pt x="35" y="410"/>
                </a:lnTo>
                <a:lnTo>
                  <a:pt x="33" y="410"/>
                </a:lnTo>
                <a:lnTo>
                  <a:pt x="32" y="410"/>
                </a:lnTo>
                <a:lnTo>
                  <a:pt x="32" y="411"/>
                </a:lnTo>
                <a:lnTo>
                  <a:pt x="31" y="411"/>
                </a:lnTo>
                <a:lnTo>
                  <a:pt x="31" y="412"/>
                </a:lnTo>
                <a:lnTo>
                  <a:pt x="30" y="412"/>
                </a:lnTo>
                <a:lnTo>
                  <a:pt x="29" y="412"/>
                </a:lnTo>
                <a:lnTo>
                  <a:pt x="29" y="411"/>
                </a:lnTo>
                <a:lnTo>
                  <a:pt x="28" y="411"/>
                </a:lnTo>
                <a:lnTo>
                  <a:pt x="28" y="410"/>
                </a:lnTo>
                <a:lnTo>
                  <a:pt x="28" y="409"/>
                </a:lnTo>
                <a:lnTo>
                  <a:pt x="28" y="408"/>
                </a:lnTo>
                <a:lnTo>
                  <a:pt x="28" y="407"/>
                </a:lnTo>
                <a:lnTo>
                  <a:pt x="28" y="405"/>
                </a:lnTo>
                <a:lnTo>
                  <a:pt x="28" y="404"/>
                </a:lnTo>
                <a:lnTo>
                  <a:pt x="27" y="404"/>
                </a:lnTo>
                <a:lnTo>
                  <a:pt x="27" y="405"/>
                </a:lnTo>
                <a:lnTo>
                  <a:pt x="26" y="405"/>
                </a:lnTo>
                <a:lnTo>
                  <a:pt x="26" y="407"/>
                </a:lnTo>
                <a:lnTo>
                  <a:pt x="26" y="408"/>
                </a:lnTo>
                <a:lnTo>
                  <a:pt x="27" y="408"/>
                </a:lnTo>
                <a:lnTo>
                  <a:pt x="27" y="409"/>
                </a:lnTo>
                <a:lnTo>
                  <a:pt x="27" y="410"/>
                </a:lnTo>
                <a:lnTo>
                  <a:pt x="27" y="411"/>
                </a:lnTo>
                <a:lnTo>
                  <a:pt x="27" y="412"/>
                </a:lnTo>
                <a:lnTo>
                  <a:pt x="26" y="412"/>
                </a:lnTo>
                <a:lnTo>
                  <a:pt x="26" y="413"/>
                </a:lnTo>
                <a:lnTo>
                  <a:pt x="26" y="414"/>
                </a:lnTo>
                <a:lnTo>
                  <a:pt x="26" y="416"/>
                </a:lnTo>
                <a:lnTo>
                  <a:pt x="26" y="417"/>
                </a:lnTo>
                <a:lnTo>
                  <a:pt x="24" y="417"/>
                </a:lnTo>
                <a:lnTo>
                  <a:pt x="24" y="416"/>
                </a:lnTo>
                <a:lnTo>
                  <a:pt x="24" y="414"/>
                </a:lnTo>
                <a:lnTo>
                  <a:pt x="24" y="413"/>
                </a:lnTo>
                <a:lnTo>
                  <a:pt x="23" y="413"/>
                </a:lnTo>
                <a:lnTo>
                  <a:pt x="23" y="412"/>
                </a:lnTo>
                <a:lnTo>
                  <a:pt x="23" y="411"/>
                </a:lnTo>
                <a:lnTo>
                  <a:pt x="24" y="411"/>
                </a:lnTo>
                <a:lnTo>
                  <a:pt x="24" y="410"/>
                </a:lnTo>
                <a:lnTo>
                  <a:pt x="24" y="409"/>
                </a:lnTo>
                <a:lnTo>
                  <a:pt x="24" y="408"/>
                </a:lnTo>
                <a:lnTo>
                  <a:pt x="24" y="407"/>
                </a:lnTo>
                <a:lnTo>
                  <a:pt x="24" y="405"/>
                </a:lnTo>
                <a:lnTo>
                  <a:pt x="26" y="405"/>
                </a:lnTo>
                <a:lnTo>
                  <a:pt x="26" y="404"/>
                </a:lnTo>
                <a:lnTo>
                  <a:pt x="27" y="404"/>
                </a:lnTo>
                <a:lnTo>
                  <a:pt x="27" y="403"/>
                </a:lnTo>
                <a:lnTo>
                  <a:pt x="28" y="403"/>
                </a:lnTo>
                <a:lnTo>
                  <a:pt x="28" y="402"/>
                </a:lnTo>
                <a:lnTo>
                  <a:pt x="28" y="401"/>
                </a:lnTo>
                <a:lnTo>
                  <a:pt x="28" y="400"/>
                </a:lnTo>
                <a:lnTo>
                  <a:pt x="29" y="399"/>
                </a:lnTo>
                <a:lnTo>
                  <a:pt x="29" y="397"/>
                </a:lnTo>
                <a:lnTo>
                  <a:pt x="29" y="396"/>
                </a:lnTo>
                <a:lnTo>
                  <a:pt x="29" y="395"/>
                </a:lnTo>
                <a:lnTo>
                  <a:pt x="30" y="394"/>
                </a:lnTo>
                <a:lnTo>
                  <a:pt x="30" y="393"/>
                </a:lnTo>
                <a:lnTo>
                  <a:pt x="30" y="392"/>
                </a:lnTo>
                <a:lnTo>
                  <a:pt x="31" y="392"/>
                </a:lnTo>
                <a:lnTo>
                  <a:pt x="31" y="391"/>
                </a:lnTo>
                <a:lnTo>
                  <a:pt x="31" y="389"/>
                </a:lnTo>
                <a:lnTo>
                  <a:pt x="31" y="388"/>
                </a:lnTo>
                <a:lnTo>
                  <a:pt x="31" y="387"/>
                </a:lnTo>
                <a:lnTo>
                  <a:pt x="32" y="387"/>
                </a:lnTo>
                <a:lnTo>
                  <a:pt x="32" y="386"/>
                </a:lnTo>
                <a:lnTo>
                  <a:pt x="32" y="385"/>
                </a:lnTo>
                <a:lnTo>
                  <a:pt x="32" y="384"/>
                </a:lnTo>
                <a:lnTo>
                  <a:pt x="33" y="384"/>
                </a:lnTo>
                <a:lnTo>
                  <a:pt x="33" y="383"/>
                </a:lnTo>
                <a:lnTo>
                  <a:pt x="33" y="382"/>
                </a:lnTo>
                <a:lnTo>
                  <a:pt x="35" y="380"/>
                </a:lnTo>
                <a:lnTo>
                  <a:pt x="35" y="379"/>
                </a:lnTo>
                <a:lnTo>
                  <a:pt x="35" y="378"/>
                </a:lnTo>
                <a:lnTo>
                  <a:pt x="36" y="378"/>
                </a:lnTo>
                <a:lnTo>
                  <a:pt x="36" y="377"/>
                </a:lnTo>
                <a:lnTo>
                  <a:pt x="36" y="376"/>
                </a:lnTo>
                <a:lnTo>
                  <a:pt x="36" y="375"/>
                </a:lnTo>
                <a:lnTo>
                  <a:pt x="37" y="375"/>
                </a:lnTo>
                <a:lnTo>
                  <a:pt x="37" y="374"/>
                </a:lnTo>
                <a:lnTo>
                  <a:pt x="38" y="374"/>
                </a:lnTo>
                <a:lnTo>
                  <a:pt x="38" y="372"/>
                </a:lnTo>
                <a:lnTo>
                  <a:pt x="38" y="374"/>
                </a:lnTo>
                <a:lnTo>
                  <a:pt x="39" y="374"/>
                </a:lnTo>
                <a:lnTo>
                  <a:pt x="40" y="374"/>
                </a:lnTo>
                <a:lnTo>
                  <a:pt x="41" y="374"/>
                </a:lnTo>
                <a:lnTo>
                  <a:pt x="43" y="374"/>
                </a:lnTo>
                <a:lnTo>
                  <a:pt x="44" y="374"/>
                </a:lnTo>
                <a:lnTo>
                  <a:pt x="45" y="374"/>
                </a:lnTo>
                <a:lnTo>
                  <a:pt x="46" y="372"/>
                </a:lnTo>
                <a:lnTo>
                  <a:pt x="46" y="371"/>
                </a:lnTo>
                <a:lnTo>
                  <a:pt x="47" y="371"/>
                </a:lnTo>
                <a:lnTo>
                  <a:pt x="48" y="371"/>
                </a:lnTo>
                <a:lnTo>
                  <a:pt x="48" y="372"/>
                </a:lnTo>
                <a:lnTo>
                  <a:pt x="49" y="372"/>
                </a:lnTo>
                <a:lnTo>
                  <a:pt x="49" y="374"/>
                </a:lnTo>
                <a:lnTo>
                  <a:pt x="50" y="375"/>
                </a:lnTo>
                <a:lnTo>
                  <a:pt x="52" y="376"/>
                </a:lnTo>
                <a:lnTo>
                  <a:pt x="52" y="377"/>
                </a:lnTo>
                <a:lnTo>
                  <a:pt x="53" y="377"/>
                </a:lnTo>
                <a:lnTo>
                  <a:pt x="53" y="378"/>
                </a:lnTo>
                <a:lnTo>
                  <a:pt x="54" y="378"/>
                </a:lnTo>
                <a:lnTo>
                  <a:pt x="55" y="378"/>
                </a:lnTo>
                <a:lnTo>
                  <a:pt x="56" y="378"/>
                </a:lnTo>
                <a:lnTo>
                  <a:pt x="57" y="378"/>
                </a:lnTo>
                <a:lnTo>
                  <a:pt x="58" y="378"/>
                </a:lnTo>
                <a:lnTo>
                  <a:pt x="59" y="378"/>
                </a:lnTo>
                <a:lnTo>
                  <a:pt x="61" y="378"/>
                </a:lnTo>
                <a:lnTo>
                  <a:pt x="61" y="379"/>
                </a:lnTo>
                <a:lnTo>
                  <a:pt x="62" y="379"/>
                </a:lnTo>
                <a:lnTo>
                  <a:pt x="63" y="379"/>
                </a:lnTo>
                <a:lnTo>
                  <a:pt x="63" y="380"/>
                </a:lnTo>
                <a:lnTo>
                  <a:pt x="64" y="380"/>
                </a:lnTo>
                <a:lnTo>
                  <a:pt x="65" y="380"/>
                </a:lnTo>
                <a:lnTo>
                  <a:pt x="65" y="382"/>
                </a:lnTo>
                <a:lnTo>
                  <a:pt x="66" y="382"/>
                </a:lnTo>
                <a:lnTo>
                  <a:pt x="67" y="383"/>
                </a:lnTo>
                <a:lnTo>
                  <a:pt x="69" y="383"/>
                </a:lnTo>
                <a:lnTo>
                  <a:pt x="70" y="383"/>
                </a:lnTo>
                <a:lnTo>
                  <a:pt x="71" y="383"/>
                </a:lnTo>
                <a:lnTo>
                  <a:pt x="72" y="383"/>
                </a:lnTo>
                <a:lnTo>
                  <a:pt x="73" y="383"/>
                </a:lnTo>
                <a:lnTo>
                  <a:pt x="74" y="383"/>
                </a:lnTo>
                <a:lnTo>
                  <a:pt x="75" y="383"/>
                </a:lnTo>
                <a:lnTo>
                  <a:pt x="76" y="383"/>
                </a:lnTo>
                <a:lnTo>
                  <a:pt x="76" y="384"/>
                </a:lnTo>
                <a:lnTo>
                  <a:pt x="78" y="384"/>
                </a:lnTo>
                <a:lnTo>
                  <a:pt x="78" y="385"/>
                </a:lnTo>
                <a:lnTo>
                  <a:pt x="79" y="385"/>
                </a:lnTo>
                <a:lnTo>
                  <a:pt x="79" y="386"/>
                </a:lnTo>
                <a:lnTo>
                  <a:pt x="79" y="387"/>
                </a:lnTo>
                <a:lnTo>
                  <a:pt x="80" y="387"/>
                </a:lnTo>
                <a:lnTo>
                  <a:pt x="80" y="388"/>
                </a:lnTo>
                <a:lnTo>
                  <a:pt x="80" y="389"/>
                </a:lnTo>
                <a:lnTo>
                  <a:pt x="80" y="391"/>
                </a:lnTo>
                <a:lnTo>
                  <a:pt x="80" y="392"/>
                </a:lnTo>
                <a:lnTo>
                  <a:pt x="80" y="393"/>
                </a:lnTo>
                <a:lnTo>
                  <a:pt x="81" y="393"/>
                </a:lnTo>
                <a:lnTo>
                  <a:pt x="81" y="394"/>
                </a:lnTo>
                <a:lnTo>
                  <a:pt x="81" y="395"/>
                </a:lnTo>
                <a:lnTo>
                  <a:pt x="82" y="395"/>
                </a:lnTo>
                <a:lnTo>
                  <a:pt x="83" y="395"/>
                </a:lnTo>
                <a:lnTo>
                  <a:pt x="83" y="396"/>
                </a:lnTo>
                <a:lnTo>
                  <a:pt x="84" y="396"/>
                </a:lnTo>
                <a:lnTo>
                  <a:pt x="84" y="397"/>
                </a:lnTo>
                <a:lnTo>
                  <a:pt x="84" y="399"/>
                </a:lnTo>
                <a:lnTo>
                  <a:pt x="85" y="399"/>
                </a:lnTo>
                <a:lnTo>
                  <a:pt x="85" y="400"/>
                </a:lnTo>
                <a:lnTo>
                  <a:pt x="87" y="400"/>
                </a:lnTo>
                <a:lnTo>
                  <a:pt x="87" y="401"/>
                </a:lnTo>
                <a:lnTo>
                  <a:pt x="87" y="402"/>
                </a:lnTo>
                <a:lnTo>
                  <a:pt x="87" y="403"/>
                </a:lnTo>
                <a:lnTo>
                  <a:pt x="87" y="404"/>
                </a:lnTo>
                <a:lnTo>
                  <a:pt x="85" y="404"/>
                </a:lnTo>
                <a:lnTo>
                  <a:pt x="84" y="404"/>
                </a:lnTo>
                <a:lnTo>
                  <a:pt x="84" y="403"/>
                </a:lnTo>
                <a:lnTo>
                  <a:pt x="83" y="403"/>
                </a:lnTo>
                <a:lnTo>
                  <a:pt x="82" y="403"/>
                </a:lnTo>
                <a:lnTo>
                  <a:pt x="81" y="403"/>
                </a:lnTo>
                <a:lnTo>
                  <a:pt x="81" y="402"/>
                </a:lnTo>
                <a:lnTo>
                  <a:pt x="80" y="402"/>
                </a:lnTo>
                <a:lnTo>
                  <a:pt x="79" y="402"/>
                </a:lnTo>
                <a:lnTo>
                  <a:pt x="78" y="402"/>
                </a:lnTo>
                <a:lnTo>
                  <a:pt x="76" y="403"/>
                </a:lnTo>
                <a:lnTo>
                  <a:pt x="75" y="403"/>
                </a:lnTo>
                <a:lnTo>
                  <a:pt x="74" y="404"/>
                </a:lnTo>
                <a:lnTo>
                  <a:pt x="74" y="405"/>
                </a:lnTo>
                <a:lnTo>
                  <a:pt x="73" y="405"/>
                </a:lnTo>
                <a:lnTo>
                  <a:pt x="73" y="407"/>
                </a:lnTo>
                <a:lnTo>
                  <a:pt x="73" y="408"/>
                </a:lnTo>
                <a:lnTo>
                  <a:pt x="72" y="408"/>
                </a:lnTo>
                <a:lnTo>
                  <a:pt x="72" y="409"/>
                </a:lnTo>
                <a:lnTo>
                  <a:pt x="72" y="410"/>
                </a:lnTo>
                <a:lnTo>
                  <a:pt x="72" y="411"/>
                </a:lnTo>
                <a:lnTo>
                  <a:pt x="72" y="412"/>
                </a:lnTo>
                <a:lnTo>
                  <a:pt x="72" y="413"/>
                </a:lnTo>
                <a:lnTo>
                  <a:pt x="71" y="413"/>
                </a:lnTo>
                <a:lnTo>
                  <a:pt x="71" y="414"/>
                </a:lnTo>
                <a:lnTo>
                  <a:pt x="71" y="416"/>
                </a:lnTo>
                <a:lnTo>
                  <a:pt x="71" y="417"/>
                </a:lnTo>
                <a:lnTo>
                  <a:pt x="71" y="418"/>
                </a:lnTo>
                <a:lnTo>
                  <a:pt x="71" y="419"/>
                </a:lnTo>
                <a:lnTo>
                  <a:pt x="70" y="420"/>
                </a:lnTo>
                <a:lnTo>
                  <a:pt x="70" y="419"/>
                </a:lnTo>
                <a:lnTo>
                  <a:pt x="71" y="419"/>
                </a:lnTo>
                <a:lnTo>
                  <a:pt x="70" y="419"/>
                </a:lnTo>
                <a:lnTo>
                  <a:pt x="69" y="419"/>
                </a:lnTo>
                <a:lnTo>
                  <a:pt x="69" y="420"/>
                </a:lnTo>
                <a:lnTo>
                  <a:pt x="67" y="420"/>
                </a:lnTo>
                <a:lnTo>
                  <a:pt x="66" y="420"/>
                </a:lnTo>
                <a:lnTo>
                  <a:pt x="65" y="420"/>
                </a:lnTo>
                <a:lnTo>
                  <a:pt x="65" y="421"/>
                </a:lnTo>
                <a:lnTo>
                  <a:pt x="64" y="420"/>
                </a:lnTo>
                <a:lnTo>
                  <a:pt x="63" y="420"/>
                </a:lnTo>
                <a:lnTo>
                  <a:pt x="62" y="420"/>
                </a:lnTo>
                <a:lnTo>
                  <a:pt x="61" y="420"/>
                </a:lnTo>
                <a:lnTo>
                  <a:pt x="59" y="420"/>
                </a:lnTo>
                <a:lnTo>
                  <a:pt x="58" y="420"/>
                </a:lnTo>
                <a:lnTo>
                  <a:pt x="57" y="420"/>
                </a:lnTo>
                <a:lnTo>
                  <a:pt x="56" y="420"/>
                </a:lnTo>
                <a:lnTo>
                  <a:pt x="56" y="421"/>
                </a:lnTo>
                <a:lnTo>
                  <a:pt x="55" y="421"/>
                </a:lnTo>
                <a:lnTo>
                  <a:pt x="55" y="422"/>
                </a:lnTo>
                <a:lnTo>
                  <a:pt x="54" y="422"/>
                </a:lnTo>
                <a:lnTo>
                  <a:pt x="53" y="422"/>
                </a:lnTo>
                <a:lnTo>
                  <a:pt x="52" y="422"/>
                </a:lnTo>
                <a:lnTo>
                  <a:pt x="50" y="422"/>
                </a:lnTo>
                <a:lnTo>
                  <a:pt x="49" y="422"/>
                </a:lnTo>
                <a:lnTo>
                  <a:pt x="48" y="422"/>
                </a:lnTo>
                <a:lnTo>
                  <a:pt x="47" y="422"/>
                </a:lnTo>
                <a:lnTo>
                  <a:pt x="47" y="424"/>
                </a:lnTo>
                <a:lnTo>
                  <a:pt x="47" y="425"/>
                </a:lnTo>
                <a:lnTo>
                  <a:pt x="47" y="426"/>
                </a:lnTo>
                <a:lnTo>
                  <a:pt x="47" y="427"/>
                </a:lnTo>
                <a:lnTo>
                  <a:pt x="48" y="427"/>
                </a:lnTo>
                <a:lnTo>
                  <a:pt x="48" y="428"/>
                </a:lnTo>
                <a:lnTo>
                  <a:pt x="49" y="428"/>
                </a:lnTo>
                <a:lnTo>
                  <a:pt x="50" y="428"/>
                </a:lnTo>
                <a:lnTo>
                  <a:pt x="52" y="428"/>
                </a:lnTo>
                <a:lnTo>
                  <a:pt x="53" y="428"/>
                </a:lnTo>
                <a:lnTo>
                  <a:pt x="53" y="427"/>
                </a:lnTo>
                <a:lnTo>
                  <a:pt x="54" y="427"/>
                </a:lnTo>
                <a:lnTo>
                  <a:pt x="55" y="427"/>
                </a:lnTo>
                <a:lnTo>
                  <a:pt x="55" y="428"/>
                </a:lnTo>
                <a:lnTo>
                  <a:pt x="56" y="428"/>
                </a:lnTo>
                <a:lnTo>
                  <a:pt x="57" y="428"/>
                </a:lnTo>
                <a:lnTo>
                  <a:pt x="58" y="428"/>
                </a:lnTo>
                <a:lnTo>
                  <a:pt x="59" y="428"/>
                </a:lnTo>
                <a:lnTo>
                  <a:pt x="59" y="427"/>
                </a:lnTo>
                <a:lnTo>
                  <a:pt x="59" y="426"/>
                </a:lnTo>
                <a:lnTo>
                  <a:pt x="61" y="426"/>
                </a:lnTo>
                <a:lnTo>
                  <a:pt x="61" y="427"/>
                </a:lnTo>
                <a:lnTo>
                  <a:pt x="61" y="426"/>
                </a:lnTo>
                <a:lnTo>
                  <a:pt x="61" y="427"/>
                </a:lnTo>
                <a:lnTo>
                  <a:pt x="61" y="428"/>
                </a:lnTo>
                <a:lnTo>
                  <a:pt x="62" y="428"/>
                </a:lnTo>
                <a:lnTo>
                  <a:pt x="62" y="429"/>
                </a:lnTo>
                <a:lnTo>
                  <a:pt x="63" y="429"/>
                </a:lnTo>
                <a:lnTo>
                  <a:pt x="63" y="430"/>
                </a:lnTo>
                <a:lnTo>
                  <a:pt x="64" y="430"/>
                </a:lnTo>
                <a:lnTo>
                  <a:pt x="64" y="431"/>
                </a:lnTo>
                <a:lnTo>
                  <a:pt x="65" y="431"/>
                </a:lnTo>
                <a:lnTo>
                  <a:pt x="65" y="433"/>
                </a:lnTo>
                <a:lnTo>
                  <a:pt x="66" y="433"/>
                </a:lnTo>
                <a:lnTo>
                  <a:pt x="66" y="431"/>
                </a:lnTo>
                <a:lnTo>
                  <a:pt x="67" y="431"/>
                </a:lnTo>
                <a:lnTo>
                  <a:pt x="69" y="431"/>
                </a:lnTo>
                <a:lnTo>
                  <a:pt x="67" y="431"/>
                </a:lnTo>
                <a:lnTo>
                  <a:pt x="67" y="433"/>
                </a:lnTo>
                <a:lnTo>
                  <a:pt x="67" y="434"/>
                </a:lnTo>
                <a:lnTo>
                  <a:pt x="69" y="433"/>
                </a:lnTo>
                <a:lnTo>
                  <a:pt x="69" y="434"/>
                </a:lnTo>
                <a:lnTo>
                  <a:pt x="70" y="434"/>
                </a:lnTo>
                <a:lnTo>
                  <a:pt x="70" y="435"/>
                </a:lnTo>
                <a:lnTo>
                  <a:pt x="70" y="436"/>
                </a:lnTo>
                <a:lnTo>
                  <a:pt x="70" y="437"/>
                </a:lnTo>
                <a:lnTo>
                  <a:pt x="71" y="437"/>
                </a:lnTo>
                <a:lnTo>
                  <a:pt x="71" y="438"/>
                </a:lnTo>
                <a:lnTo>
                  <a:pt x="71" y="439"/>
                </a:lnTo>
                <a:lnTo>
                  <a:pt x="71" y="441"/>
                </a:lnTo>
                <a:lnTo>
                  <a:pt x="74" y="441"/>
                </a:lnTo>
                <a:lnTo>
                  <a:pt x="82" y="441"/>
                </a:lnTo>
                <a:lnTo>
                  <a:pt x="97" y="441"/>
                </a:lnTo>
                <a:lnTo>
                  <a:pt x="96" y="357"/>
                </a:lnTo>
                <a:lnTo>
                  <a:pt x="153" y="357"/>
                </a:lnTo>
                <a:lnTo>
                  <a:pt x="156" y="357"/>
                </a:lnTo>
                <a:lnTo>
                  <a:pt x="166" y="357"/>
                </a:lnTo>
                <a:lnTo>
                  <a:pt x="179" y="357"/>
                </a:lnTo>
                <a:lnTo>
                  <a:pt x="184" y="357"/>
                </a:lnTo>
                <a:lnTo>
                  <a:pt x="184" y="336"/>
                </a:lnTo>
                <a:lnTo>
                  <a:pt x="164" y="336"/>
                </a:lnTo>
                <a:lnTo>
                  <a:pt x="164" y="315"/>
                </a:lnTo>
                <a:lnTo>
                  <a:pt x="174" y="316"/>
                </a:lnTo>
                <a:lnTo>
                  <a:pt x="174" y="311"/>
                </a:lnTo>
                <a:lnTo>
                  <a:pt x="176" y="311"/>
                </a:lnTo>
                <a:lnTo>
                  <a:pt x="182" y="311"/>
                </a:lnTo>
                <a:lnTo>
                  <a:pt x="182" y="310"/>
                </a:lnTo>
                <a:lnTo>
                  <a:pt x="191" y="307"/>
                </a:lnTo>
                <a:lnTo>
                  <a:pt x="191" y="303"/>
                </a:lnTo>
                <a:lnTo>
                  <a:pt x="192" y="302"/>
                </a:lnTo>
                <a:lnTo>
                  <a:pt x="195" y="303"/>
                </a:lnTo>
                <a:lnTo>
                  <a:pt x="200" y="304"/>
                </a:lnTo>
                <a:lnTo>
                  <a:pt x="203" y="305"/>
                </a:lnTo>
                <a:lnTo>
                  <a:pt x="207" y="305"/>
                </a:lnTo>
                <a:lnTo>
                  <a:pt x="210" y="307"/>
                </a:lnTo>
                <a:lnTo>
                  <a:pt x="213" y="307"/>
                </a:lnTo>
                <a:lnTo>
                  <a:pt x="217" y="307"/>
                </a:lnTo>
                <a:lnTo>
                  <a:pt x="220" y="308"/>
                </a:lnTo>
                <a:lnTo>
                  <a:pt x="222" y="308"/>
                </a:lnTo>
                <a:lnTo>
                  <a:pt x="227" y="308"/>
                </a:lnTo>
                <a:lnTo>
                  <a:pt x="229" y="308"/>
                </a:lnTo>
                <a:lnTo>
                  <a:pt x="231" y="308"/>
                </a:lnTo>
                <a:lnTo>
                  <a:pt x="233" y="308"/>
                </a:lnTo>
                <a:lnTo>
                  <a:pt x="239" y="308"/>
                </a:lnTo>
                <a:lnTo>
                  <a:pt x="245" y="308"/>
                </a:lnTo>
                <a:lnTo>
                  <a:pt x="245" y="309"/>
                </a:lnTo>
                <a:lnTo>
                  <a:pt x="245" y="310"/>
                </a:lnTo>
                <a:lnTo>
                  <a:pt x="246" y="310"/>
                </a:lnTo>
                <a:lnTo>
                  <a:pt x="255" y="310"/>
                </a:lnTo>
                <a:lnTo>
                  <a:pt x="255" y="316"/>
                </a:lnTo>
                <a:lnTo>
                  <a:pt x="246" y="316"/>
                </a:lnTo>
                <a:lnTo>
                  <a:pt x="245" y="316"/>
                </a:lnTo>
                <a:lnTo>
                  <a:pt x="245" y="317"/>
                </a:lnTo>
                <a:lnTo>
                  <a:pt x="245" y="318"/>
                </a:lnTo>
                <a:lnTo>
                  <a:pt x="245" y="321"/>
                </a:lnTo>
                <a:lnTo>
                  <a:pt x="245" y="332"/>
                </a:lnTo>
                <a:lnTo>
                  <a:pt x="245" y="336"/>
                </a:lnTo>
                <a:lnTo>
                  <a:pt x="246" y="336"/>
                </a:lnTo>
                <a:lnTo>
                  <a:pt x="248" y="336"/>
                </a:lnTo>
                <a:lnTo>
                  <a:pt x="250" y="336"/>
                </a:lnTo>
                <a:lnTo>
                  <a:pt x="251" y="336"/>
                </a:lnTo>
                <a:lnTo>
                  <a:pt x="252" y="336"/>
                </a:lnTo>
                <a:lnTo>
                  <a:pt x="252" y="338"/>
                </a:lnTo>
                <a:lnTo>
                  <a:pt x="257" y="338"/>
                </a:lnTo>
                <a:lnTo>
                  <a:pt x="260" y="338"/>
                </a:lnTo>
                <a:lnTo>
                  <a:pt x="263" y="338"/>
                </a:lnTo>
                <a:lnTo>
                  <a:pt x="266" y="338"/>
                </a:lnTo>
                <a:lnTo>
                  <a:pt x="270" y="338"/>
                </a:lnTo>
                <a:lnTo>
                  <a:pt x="274" y="340"/>
                </a:lnTo>
                <a:lnTo>
                  <a:pt x="281" y="340"/>
                </a:lnTo>
                <a:lnTo>
                  <a:pt x="282" y="337"/>
                </a:lnTo>
                <a:lnTo>
                  <a:pt x="283" y="338"/>
                </a:lnTo>
                <a:lnTo>
                  <a:pt x="283" y="340"/>
                </a:lnTo>
                <a:lnTo>
                  <a:pt x="285" y="340"/>
                </a:lnTo>
                <a:lnTo>
                  <a:pt x="285" y="326"/>
                </a:lnTo>
                <a:lnTo>
                  <a:pt x="285" y="316"/>
                </a:lnTo>
                <a:lnTo>
                  <a:pt x="276" y="316"/>
                </a:lnTo>
                <a:lnTo>
                  <a:pt x="276" y="310"/>
                </a:lnTo>
                <a:lnTo>
                  <a:pt x="285" y="310"/>
                </a:lnTo>
                <a:lnTo>
                  <a:pt x="298" y="310"/>
                </a:lnTo>
                <a:lnTo>
                  <a:pt x="315" y="310"/>
                </a:lnTo>
                <a:lnTo>
                  <a:pt x="320" y="310"/>
                </a:lnTo>
                <a:lnTo>
                  <a:pt x="321" y="310"/>
                </a:lnTo>
                <a:lnTo>
                  <a:pt x="321" y="308"/>
                </a:lnTo>
                <a:lnTo>
                  <a:pt x="321" y="307"/>
                </a:lnTo>
                <a:lnTo>
                  <a:pt x="321" y="304"/>
                </a:lnTo>
                <a:lnTo>
                  <a:pt x="320" y="304"/>
                </a:lnTo>
                <a:lnTo>
                  <a:pt x="302" y="305"/>
                </a:lnTo>
                <a:lnTo>
                  <a:pt x="286" y="305"/>
                </a:lnTo>
                <a:lnTo>
                  <a:pt x="271" y="305"/>
                </a:lnTo>
                <a:lnTo>
                  <a:pt x="255" y="305"/>
                </a:lnTo>
                <a:lnTo>
                  <a:pt x="255" y="304"/>
                </a:lnTo>
                <a:lnTo>
                  <a:pt x="255" y="302"/>
                </a:lnTo>
                <a:lnTo>
                  <a:pt x="254" y="302"/>
                </a:lnTo>
                <a:lnTo>
                  <a:pt x="253" y="302"/>
                </a:lnTo>
                <a:lnTo>
                  <a:pt x="253" y="301"/>
                </a:lnTo>
                <a:lnTo>
                  <a:pt x="253" y="297"/>
                </a:lnTo>
                <a:lnTo>
                  <a:pt x="251" y="294"/>
                </a:lnTo>
                <a:lnTo>
                  <a:pt x="250" y="294"/>
                </a:lnTo>
                <a:lnTo>
                  <a:pt x="247" y="294"/>
                </a:lnTo>
                <a:lnTo>
                  <a:pt x="247" y="293"/>
                </a:lnTo>
                <a:lnTo>
                  <a:pt x="246" y="293"/>
                </a:lnTo>
                <a:lnTo>
                  <a:pt x="245" y="293"/>
                </a:lnTo>
                <a:lnTo>
                  <a:pt x="245" y="294"/>
                </a:lnTo>
                <a:lnTo>
                  <a:pt x="243" y="294"/>
                </a:lnTo>
                <a:lnTo>
                  <a:pt x="240" y="294"/>
                </a:lnTo>
                <a:lnTo>
                  <a:pt x="239" y="294"/>
                </a:lnTo>
                <a:lnTo>
                  <a:pt x="238" y="294"/>
                </a:lnTo>
                <a:lnTo>
                  <a:pt x="235" y="294"/>
                </a:lnTo>
                <a:lnTo>
                  <a:pt x="230" y="294"/>
                </a:lnTo>
                <a:lnTo>
                  <a:pt x="229" y="294"/>
                </a:lnTo>
                <a:lnTo>
                  <a:pt x="229" y="292"/>
                </a:lnTo>
                <a:lnTo>
                  <a:pt x="225" y="292"/>
                </a:lnTo>
                <a:lnTo>
                  <a:pt x="225" y="294"/>
                </a:lnTo>
                <a:lnTo>
                  <a:pt x="225" y="296"/>
                </a:lnTo>
                <a:lnTo>
                  <a:pt x="225" y="300"/>
                </a:lnTo>
                <a:lnTo>
                  <a:pt x="239" y="300"/>
                </a:lnTo>
                <a:lnTo>
                  <a:pt x="239" y="301"/>
                </a:lnTo>
                <a:lnTo>
                  <a:pt x="239" y="305"/>
                </a:lnTo>
                <a:lnTo>
                  <a:pt x="238" y="305"/>
                </a:lnTo>
                <a:lnTo>
                  <a:pt x="234" y="305"/>
                </a:lnTo>
                <a:lnTo>
                  <a:pt x="233" y="305"/>
                </a:lnTo>
                <a:lnTo>
                  <a:pt x="231" y="305"/>
                </a:lnTo>
                <a:lnTo>
                  <a:pt x="230" y="305"/>
                </a:lnTo>
                <a:lnTo>
                  <a:pt x="228" y="305"/>
                </a:lnTo>
                <a:lnTo>
                  <a:pt x="227" y="305"/>
                </a:lnTo>
                <a:lnTo>
                  <a:pt x="226" y="304"/>
                </a:lnTo>
                <a:lnTo>
                  <a:pt x="223" y="304"/>
                </a:lnTo>
                <a:lnTo>
                  <a:pt x="221" y="304"/>
                </a:lnTo>
                <a:lnTo>
                  <a:pt x="218" y="304"/>
                </a:lnTo>
                <a:lnTo>
                  <a:pt x="217" y="304"/>
                </a:lnTo>
                <a:lnTo>
                  <a:pt x="210" y="303"/>
                </a:lnTo>
                <a:lnTo>
                  <a:pt x="208" y="302"/>
                </a:lnTo>
                <a:lnTo>
                  <a:pt x="204" y="302"/>
                </a:lnTo>
                <a:lnTo>
                  <a:pt x="201" y="301"/>
                </a:lnTo>
                <a:lnTo>
                  <a:pt x="199" y="301"/>
                </a:lnTo>
                <a:lnTo>
                  <a:pt x="196" y="301"/>
                </a:lnTo>
                <a:lnTo>
                  <a:pt x="194" y="300"/>
                </a:lnTo>
                <a:lnTo>
                  <a:pt x="193" y="300"/>
                </a:lnTo>
                <a:lnTo>
                  <a:pt x="192" y="299"/>
                </a:lnTo>
                <a:lnTo>
                  <a:pt x="190" y="299"/>
                </a:lnTo>
                <a:lnTo>
                  <a:pt x="191" y="299"/>
                </a:lnTo>
                <a:lnTo>
                  <a:pt x="191" y="296"/>
                </a:lnTo>
                <a:lnTo>
                  <a:pt x="191" y="294"/>
                </a:lnTo>
                <a:lnTo>
                  <a:pt x="190" y="292"/>
                </a:lnTo>
                <a:lnTo>
                  <a:pt x="187" y="294"/>
                </a:lnTo>
                <a:lnTo>
                  <a:pt x="187" y="297"/>
                </a:lnTo>
                <a:lnTo>
                  <a:pt x="185" y="297"/>
                </a:lnTo>
                <a:lnTo>
                  <a:pt x="184" y="296"/>
                </a:lnTo>
                <a:lnTo>
                  <a:pt x="179" y="295"/>
                </a:lnTo>
                <a:lnTo>
                  <a:pt x="177" y="294"/>
                </a:lnTo>
                <a:lnTo>
                  <a:pt x="183" y="294"/>
                </a:lnTo>
                <a:lnTo>
                  <a:pt x="184" y="294"/>
                </a:lnTo>
                <a:lnTo>
                  <a:pt x="184" y="280"/>
                </a:lnTo>
                <a:lnTo>
                  <a:pt x="185" y="280"/>
                </a:lnTo>
                <a:lnTo>
                  <a:pt x="191" y="280"/>
                </a:lnTo>
                <a:lnTo>
                  <a:pt x="191" y="275"/>
                </a:lnTo>
                <a:lnTo>
                  <a:pt x="194" y="275"/>
                </a:lnTo>
                <a:lnTo>
                  <a:pt x="194" y="274"/>
                </a:lnTo>
                <a:lnTo>
                  <a:pt x="197" y="274"/>
                </a:lnTo>
                <a:lnTo>
                  <a:pt x="197" y="272"/>
                </a:lnTo>
                <a:lnTo>
                  <a:pt x="204" y="272"/>
                </a:lnTo>
                <a:lnTo>
                  <a:pt x="204" y="258"/>
                </a:lnTo>
                <a:lnTo>
                  <a:pt x="204" y="253"/>
                </a:lnTo>
                <a:lnTo>
                  <a:pt x="204" y="252"/>
                </a:lnTo>
                <a:lnTo>
                  <a:pt x="203" y="234"/>
                </a:lnTo>
                <a:lnTo>
                  <a:pt x="203" y="233"/>
                </a:lnTo>
                <a:lnTo>
                  <a:pt x="203" y="232"/>
                </a:lnTo>
                <a:lnTo>
                  <a:pt x="203" y="215"/>
                </a:lnTo>
                <a:lnTo>
                  <a:pt x="203" y="208"/>
                </a:lnTo>
                <a:lnTo>
                  <a:pt x="203" y="198"/>
                </a:lnTo>
                <a:lnTo>
                  <a:pt x="204" y="198"/>
                </a:lnTo>
                <a:lnTo>
                  <a:pt x="205" y="196"/>
                </a:lnTo>
                <a:lnTo>
                  <a:pt x="205" y="198"/>
                </a:lnTo>
                <a:lnTo>
                  <a:pt x="207" y="198"/>
                </a:lnTo>
                <a:lnTo>
                  <a:pt x="207" y="196"/>
                </a:lnTo>
                <a:lnTo>
                  <a:pt x="208" y="196"/>
                </a:lnTo>
                <a:lnTo>
                  <a:pt x="208" y="198"/>
                </a:lnTo>
                <a:lnTo>
                  <a:pt x="208" y="196"/>
                </a:lnTo>
                <a:lnTo>
                  <a:pt x="209" y="196"/>
                </a:lnTo>
                <a:lnTo>
                  <a:pt x="210" y="196"/>
                </a:lnTo>
                <a:lnTo>
                  <a:pt x="211" y="196"/>
                </a:lnTo>
                <a:lnTo>
                  <a:pt x="212" y="196"/>
                </a:lnTo>
                <a:lnTo>
                  <a:pt x="213" y="196"/>
                </a:lnTo>
                <a:lnTo>
                  <a:pt x="213" y="195"/>
                </a:lnTo>
                <a:lnTo>
                  <a:pt x="214" y="195"/>
                </a:lnTo>
                <a:lnTo>
                  <a:pt x="216" y="195"/>
                </a:lnTo>
                <a:lnTo>
                  <a:pt x="217" y="195"/>
                </a:lnTo>
                <a:lnTo>
                  <a:pt x="217" y="194"/>
                </a:lnTo>
                <a:lnTo>
                  <a:pt x="218" y="194"/>
                </a:lnTo>
                <a:lnTo>
                  <a:pt x="219" y="194"/>
                </a:lnTo>
                <a:lnTo>
                  <a:pt x="220" y="194"/>
                </a:lnTo>
                <a:lnTo>
                  <a:pt x="220" y="193"/>
                </a:lnTo>
                <a:lnTo>
                  <a:pt x="221" y="193"/>
                </a:lnTo>
                <a:lnTo>
                  <a:pt x="221" y="192"/>
                </a:lnTo>
                <a:lnTo>
                  <a:pt x="222" y="192"/>
                </a:lnTo>
                <a:lnTo>
                  <a:pt x="223" y="192"/>
                </a:lnTo>
                <a:lnTo>
                  <a:pt x="225" y="192"/>
                </a:lnTo>
                <a:lnTo>
                  <a:pt x="225" y="191"/>
                </a:lnTo>
                <a:lnTo>
                  <a:pt x="226" y="191"/>
                </a:lnTo>
                <a:lnTo>
                  <a:pt x="227" y="191"/>
                </a:lnTo>
                <a:lnTo>
                  <a:pt x="228" y="191"/>
                </a:lnTo>
                <a:lnTo>
                  <a:pt x="228" y="190"/>
                </a:lnTo>
                <a:lnTo>
                  <a:pt x="229" y="190"/>
                </a:lnTo>
                <a:lnTo>
                  <a:pt x="230" y="190"/>
                </a:lnTo>
                <a:lnTo>
                  <a:pt x="230" y="188"/>
                </a:lnTo>
                <a:lnTo>
                  <a:pt x="233" y="187"/>
                </a:lnTo>
                <a:lnTo>
                  <a:pt x="234" y="187"/>
                </a:lnTo>
                <a:lnTo>
                  <a:pt x="234" y="186"/>
                </a:lnTo>
                <a:lnTo>
                  <a:pt x="235" y="186"/>
                </a:lnTo>
                <a:lnTo>
                  <a:pt x="235" y="185"/>
                </a:lnTo>
                <a:lnTo>
                  <a:pt x="236" y="185"/>
                </a:lnTo>
                <a:lnTo>
                  <a:pt x="237" y="185"/>
                </a:lnTo>
                <a:lnTo>
                  <a:pt x="237" y="184"/>
                </a:lnTo>
                <a:lnTo>
                  <a:pt x="237" y="185"/>
                </a:lnTo>
                <a:lnTo>
                  <a:pt x="238" y="184"/>
                </a:lnTo>
                <a:lnTo>
                  <a:pt x="240" y="183"/>
                </a:lnTo>
                <a:lnTo>
                  <a:pt x="240" y="182"/>
                </a:lnTo>
                <a:lnTo>
                  <a:pt x="242" y="180"/>
                </a:lnTo>
                <a:lnTo>
                  <a:pt x="243" y="179"/>
                </a:lnTo>
                <a:lnTo>
                  <a:pt x="244" y="178"/>
                </a:lnTo>
                <a:lnTo>
                  <a:pt x="244" y="177"/>
                </a:lnTo>
                <a:lnTo>
                  <a:pt x="245" y="177"/>
                </a:lnTo>
                <a:lnTo>
                  <a:pt x="246" y="177"/>
                </a:lnTo>
                <a:lnTo>
                  <a:pt x="247" y="177"/>
                </a:lnTo>
                <a:lnTo>
                  <a:pt x="248" y="177"/>
                </a:lnTo>
                <a:lnTo>
                  <a:pt x="250" y="177"/>
                </a:lnTo>
                <a:lnTo>
                  <a:pt x="251" y="177"/>
                </a:lnTo>
                <a:lnTo>
                  <a:pt x="252" y="176"/>
                </a:lnTo>
                <a:lnTo>
                  <a:pt x="253" y="176"/>
                </a:lnTo>
                <a:lnTo>
                  <a:pt x="253" y="175"/>
                </a:lnTo>
                <a:lnTo>
                  <a:pt x="253" y="174"/>
                </a:lnTo>
                <a:lnTo>
                  <a:pt x="253" y="173"/>
                </a:lnTo>
                <a:lnTo>
                  <a:pt x="254" y="173"/>
                </a:lnTo>
                <a:lnTo>
                  <a:pt x="254" y="171"/>
                </a:lnTo>
                <a:lnTo>
                  <a:pt x="255" y="171"/>
                </a:lnTo>
                <a:lnTo>
                  <a:pt x="255" y="170"/>
                </a:lnTo>
                <a:lnTo>
                  <a:pt x="256" y="170"/>
                </a:lnTo>
                <a:lnTo>
                  <a:pt x="256" y="169"/>
                </a:lnTo>
                <a:lnTo>
                  <a:pt x="257" y="169"/>
                </a:lnTo>
                <a:lnTo>
                  <a:pt x="257" y="168"/>
                </a:lnTo>
                <a:lnTo>
                  <a:pt x="259" y="168"/>
                </a:lnTo>
                <a:lnTo>
                  <a:pt x="260" y="168"/>
                </a:lnTo>
                <a:lnTo>
                  <a:pt x="261" y="168"/>
                </a:lnTo>
                <a:lnTo>
                  <a:pt x="261" y="167"/>
                </a:lnTo>
                <a:lnTo>
                  <a:pt x="262" y="167"/>
                </a:lnTo>
                <a:lnTo>
                  <a:pt x="263" y="167"/>
                </a:lnTo>
                <a:lnTo>
                  <a:pt x="264" y="167"/>
                </a:lnTo>
                <a:lnTo>
                  <a:pt x="264" y="168"/>
                </a:lnTo>
                <a:lnTo>
                  <a:pt x="264" y="167"/>
                </a:lnTo>
                <a:lnTo>
                  <a:pt x="265" y="167"/>
                </a:lnTo>
                <a:lnTo>
                  <a:pt x="266" y="167"/>
                </a:lnTo>
                <a:lnTo>
                  <a:pt x="268" y="167"/>
                </a:lnTo>
                <a:lnTo>
                  <a:pt x="269" y="167"/>
                </a:lnTo>
                <a:lnTo>
                  <a:pt x="269" y="168"/>
                </a:lnTo>
                <a:lnTo>
                  <a:pt x="270" y="168"/>
                </a:lnTo>
                <a:lnTo>
                  <a:pt x="271" y="168"/>
                </a:lnTo>
                <a:lnTo>
                  <a:pt x="271" y="167"/>
                </a:lnTo>
                <a:lnTo>
                  <a:pt x="272" y="167"/>
                </a:lnTo>
                <a:lnTo>
                  <a:pt x="272" y="166"/>
                </a:lnTo>
                <a:lnTo>
                  <a:pt x="273" y="166"/>
                </a:lnTo>
                <a:lnTo>
                  <a:pt x="274" y="166"/>
                </a:lnTo>
                <a:lnTo>
                  <a:pt x="276" y="166"/>
                </a:lnTo>
                <a:lnTo>
                  <a:pt x="276" y="167"/>
                </a:lnTo>
                <a:lnTo>
                  <a:pt x="277" y="167"/>
                </a:lnTo>
                <a:lnTo>
                  <a:pt x="278" y="167"/>
                </a:lnTo>
                <a:lnTo>
                  <a:pt x="278" y="166"/>
                </a:lnTo>
                <a:lnTo>
                  <a:pt x="279" y="166"/>
                </a:lnTo>
                <a:lnTo>
                  <a:pt x="280" y="166"/>
                </a:lnTo>
                <a:lnTo>
                  <a:pt x="280" y="165"/>
                </a:lnTo>
                <a:lnTo>
                  <a:pt x="281" y="165"/>
                </a:lnTo>
                <a:lnTo>
                  <a:pt x="281" y="163"/>
                </a:lnTo>
                <a:lnTo>
                  <a:pt x="282" y="163"/>
                </a:lnTo>
                <a:lnTo>
                  <a:pt x="282" y="162"/>
                </a:lnTo>
                <a:lnTo>
                  <a:pt x="283" y="161"/>
                </a:lnTo>
                <a:lnTo>
                  <a:pt x="283" y="160"/>
                </a:lnTo>
                <a:lnTo>
                  <a:pt x="285" y="160"/>
                </a:lnTo>
                <a:lnTo>
                  <a:pt x="285" y="159"/>
                </a:lnTo>
                <a:lnTo>
                  <a:pt x="286" y="159"/>
                </a:lnTo>
                <a:lnTo>
                  <a:pt x="287" y="159"/>
                </a:lnTo>
                <a:lnTo>
                  <a:pt x="288" y="159"/>
                </a:lnTo>
                <a:lnTo>
                  <a:pt x="288" y="158"/>
                </a:lnTo>
                <a:lnTo>
                  <a:pt x="289" y="158"/>
                </a:lnTo>
                <a:lnTo>
                  <a:pt x="290" y="158"/>
                </a:lnTo>
                <a:lnTo>
                  <a:pt x="290" y="157"/>
                </a:lnTo>
                <a:lnTo>
                  <a:pt x="291" y="156"/>
                </a:lnTo>
                <a:lnTo>
                  <a:pt x="291" y="154"/>
                </a:lnTo>
                <a:lnTo>
                  <a:pt x="294" y="152"/>
                </a:lnTo>
                <a:lnTo>
                  <a:pt x="295" y="151"/>
                </a:lnTo>
                <a:lnTo>
                  <a:pt x="296" y="150"/>
                </a:lnTo>
                <a:lnTo>
                  <a:pt x="297" y="150"/>
                </a:lnTo>
                <a:lnTo>
                  <a:pt x="297" y="149"/>
                </a:lnTo>
                <a:lnTo>
                  <a:pt x="298" y="149"/>
                </a:lnTo>
                <a:lnTo>
                  <a:pt x="299" y="149"/>
                </a:lnTo>
                <a:lnTo>
                  <a:pt x="300" y="149"/>
                </a:lnTo>
                <a:lnTo>
                  <a:pt x="302" y="149"/>
                </a:lnTo>
                <a:lnTo>
                  <a:pt x="303" y="149"/>
                </a:lnTo>
                <a:lnTo>
                  <a:pt x="304" y="149"/>
                </a:lnTo>
                <a:lnTo>
                  <a:pt x="304" y="148"/>
                </a:lnTo>
                <a:lnTo>
                  <a:pt x="305" y="148"/>
                </a:lnTo>
                <a:lnTo>
                  <a:pt x="306" y="148"/>
                </a:lnTo>
                <a:lnTo>
                  <a:pt x="307" y="148"/>
                </a:lnTo>
                <a:lnTo>
                  <a:pt x="308" y="148"/>
                </a:lnTo>
                <a:lnTo>
                  <a:pt x="309" y="148"/>
                </a:lnTo>
                <a:lnTo>
                  <a:pt x="311" y="148"/>
                </a:lnTo>
                <a:lnTo>
                  <a:pt x="311" y="146"/>
                </a:lnTo>
                <a:lnTo>
                  <a:pt x="312" y="146"/>
                </a:lnTo>
                <a:lnTo>
                  <a:pt x="313" y="146"/>
                </a:lnTo>
                <a:lnTo>
                  <a:pt x="314" y="146"/>
                </a:lnTo>
                <a:lnTo>
                  <a:pt x="315" y="146"/>
                </a:lnTo>
                <a:lnTo>
                  <a:pt x="315" y="145"/>
                </a:lnTo>
                <a:lnTo>
                  <a:pt x="316" y="145"/>
                </a:lnTo>
                <a:lnTo>
                  <a:pt x="316" y="146"/>
                </a:lnTo>
                <a:lnTo>
                  <a:pt x="317" y="146"/>
                </a:lnTo>
                <a:lnTo>
                  <a:pt x="317" y="145"/>
                </a:lnTo>
                <a:lnTo>
                  <a:pt x="319" y="145"/>
                </a:lnTo>
                <a:lnTo>
                  <a:pt x="320" y="145"/>
                </a:lnTo>
                <a:lnTo>
                  <a:pt x="321" y="145"/>
                </a:lnTo>
                <a:lnTo>
                  <a:pt x="322" y="145"/>
                </a:lnTo>
                <a:lnTo>
                  <a:pt x="323" y="145"/>
                </a:lnTo>
                <a:lnTo>
                  <a:pt x="324" y="145"/>
                </a:lnTo>
                <a:lnTo>
                  <a:pt x="324" y="146"/>
                </a:lnTo>
                <a:lnTo>
                  <a:pt x="325" y="146"/>
                </a:lnTo>
                <a:lnTo>
                  <a:pt x="326" y="146"/>
                </a:lnTo>
                <a:lnTo>
                  <a:pt x="328" y="146"/>
                </a:lnTo>
                <a:lnTo>
                  <a:pt x="329" y="146"/>
                </a:lnTo>
                <a:lnTo>
                  <a:pt x="330" y="146"/>
                </a:lnTo>
                <a:lnTo>
                  <a:pt x="330" y="145"/>
                </a:lnTo>
                <a:lnTo>
                  <a:pt x="331" y="145"/>
                </a:lnTo>
                <a:lnTo>
                  <a:pt x="332" y="145"/>
                </a:lnTo>
                <a:lnTo>
                  <a:pt x="332" y="144"/>
                </a:lnTo>
                <a:lnTo>
                  <a:pt x="331" y="144"/>
                </a:lnTo>
                <a:lnTo>
                  <a:pt x="331" y="143"/>
                </a:lnTo>
                <a:lnTo>
                  <a:pt x="332" y="143"/>
                </a:lnTo>
                <a:lnTo>
                  <a:pt x="333" y="143"/>
                </a:lnTo>
                <a:lnTo>
                  <a:pt x="333" y="144"/>
                </a:lnTo>
                <a:lnTo>
                  <a:pt x="334" y="144"/>
                </a:lnTo>
                <a:lnTo>
                  <a:pt x="335" y="144"/>
                </a:lnTo>
                <a:lnTo>
                  <a:pt x="337" y="144"/>
                </a:lnTo>
                <a:lnTo>
                  <a:pt x="337" y="143"/>
                </a:lnTo>
                <a:lnTo>
                  <a:pt x="338" y="143"/>
                </a:lnTo>
                <a:lnTo>
                  <a:pt x="338" y="142"/>
                </a:lnTo>
                <a:lnTo>
                  <a:pt x="339" y="142"/>
                </a:lnTo>
                <a:lnTo>
                  <a:pt x="339" y="141"/>
                </a:lnTo>
                <a:lnTo>
                  <a:pt x="339" y="140"/>
                </a:lnTo>
                <a:lnTo>
                  <a:pt x="339" y="138"/>
                </a:lnTo>
                <a:lnTo>
                  <a:pt x="339" y="137"/>
                </a:lnTo>
                <a:lnTo>
                  <a:pt x="339" y="136"/>
                </a:lnTo>
                <a:lnTo>
                  <a:pt x="338" y="136"/>
                </a:lnTo>
                <a:lnTo>
                  <a:pt x="338" y="135"/>
                </a:lnTo>
                <a:lnTo>
                  <a:pt x="339" y="135"/>
                </a:lnTo>
                <a:lnTo>
                  <a:pt x="339" y="134"/>
                </a:lnTo>
                <a:lnTo>
                  <a:pt x="340" y="134"/>
                </a:lnTo>
                <a:lnTo>
                  <a:pt x="340" y="133"/>
                </a:lnTo>
                <a:lnTo>
                  <a:pt x="340" y="132"/>
                </a:lnTo>
                <a:lnTo>
                  <a:pt x="341" y="132"/>
                </a:lnTo>
                <a:lnTo>
                  <a:pt x="341" y="131"/>
                </a:lnTo>
                <a:lnTo>
                  <a:pt x="342" y="131"/>
                </a:lnTo>
                <a:lnTo>
                  <a:pt x="343" y="131"/>
                </a:lnTo>
                <a:lnTo>
                  <a:pt x="343" y="129"/>
                </a:lnTo>
                <a:lnTo>
                  <a:pt x="343" y="128"/>
                </a:lnTo>
                <a:lnTo>
                  <a:pt x="345" y="128"/>
                </a:lnTo>
                <a:lnTo>
                  <a:pt x="345" y="127"/>
                </a:lnTo>
                <a:lnTo>
                  <a:pt x="346" y="127"/>
                </a:lnTo>
                <a:lnTo>
                  <a:pt x="347" y="127"/>
                </a:lnTo>
                <a:lnTo>
                  <a:pt x="347" y="126"/>
                </a:lnTo>
                <a:lnTo>
                  <a:pt x="348" y="126"/>
                </a:lnTo>
                <a:lnTo>
                  <a:pt x="349" y="126"/>
                </a:lnTo>
                <a:lnTo>
                  <a:pt x="349" y="125"/>
                </a:lnTo>
                <a:lnTo>
                  <a:pt x="350" y="125"/>
                </a:lnTo>
                <a:lnTo>
                  <a:pt x="350" y="124"/>
                </a:lnTo>
                <a:lnTo>
                  <a:pt x="351" y="124"/>
                </a:lnTo>
                <a:lnTo>
                  <a:pt x="352" y="124"/>
                </a:lnTo>
                <a:lnTo>
                  <a:pt x="352" y="123"/>
                </a:lnTo>
                <a:lnTo>
                  <a:pt x="354" y="123"/>
                </a:lnTo>
                <a:lnTo>
                  <a:pt x="355" y="123"/>
                </a:lnTo>
                <a:lnTo>
                  <a:pt x="356" y="123"/>
                </a:lnTo>
                <a:lnTo>
                  <a:pt x="356" y="121"/>
                </a:lnTo>
                <a:lnTo>
                  <a:pt x="357" y="121"/>
                </a:lnTo>
                <a:lnTo>
                  <a:pt x="358" y="121"/>
                </a:lnTo>
                <a:lnTo>
                  <a:pt x="357" y="121"/>
                </a:lnTo>
                <a:lnTo>
                  <a:pt x="356" y="121"/>
                </a:lnTo>
                <a:lnTo>
                  <a:pt x="356" y="120"/>
                </a:lnTo>
                <a:lnTo>
                  <a:pt x="355" y="120"/>
                </a:lnTo>
                <a:lnTo>
                  <a:pt x="355" y="121"/>
                </a:lnTo>
                <a:lnTo>
                  <a:pt x="354" y="121"/>
                </a:lnTo>
                <a:lnTo>
                  <a:pt x="352" y="121"/>
                </a:lnTo>
                <a:lnTo>
                  <a:pt x="352" y="120"/>
                </a:lnTo>
                <a:lnTo>
                  <a:pt x="354" y="120"/>
                </a:lnTo>
                <a:lnTo>
                  <a:pt x="355" y="120"/>
                </a:lnTo>
                <a:lnTo>
                  <a:pt x="356" y="120"/>
                </a:lnTo>
                <a:lnTo>
                  <a:pt x="357" y="120"/>
                </a:lnTo>
                <a:lnTo>
                  <a:pt x="358" y="120"/>
                </a:lnTo>
                <a:lnTo>
                  <a:pt x="359" y="120"/>
                </a:lnTo>
                <a:lnTo>
                  <a:pt x="359" y="119"/>
                </a:lnTo>
                <a:lnTo>
                  <a:pt x="360" y="119"/>
                </a:lnTo>
                <a:lnTo>
                  <a:pt x="361" y="119"/>
                </a:lnTo>
                <a:lnTo>
                  <a:pt x="361" y="118"/>
                </a:lnTo>
                <a:lnTo>
                  <a:pt x="363" y="118"/>
                </a:lnTo>
                <a:lnTo>
                  <a:pt x="364" y="118"/>
                </a:lnTo>
                <a:lnTo>
                  <a:pt x="364" y="117"/>
                </a:lnTo>
                <a:lnTo>
                  <a:pt x="364" y="116"/>
                </a:lnTo>
                <a:lnTo>
                  <a:pt x="365" y="116"/>
                </a:lnTo>
                <a:lnTo>
                  <a:pt x="364" y="116"/>
                </a:lnTo>
                <a:lnTo>
                  <a:pt x="364" y="115"/>
                </a:lnTo>
                <a:lnTo>
                  <a:pt x="364" y="113"/>
                </a:lnTo>
                <a:lnTo>
                  <a:pt x="363" y="113"/>
                </a:lnTo>
                <a:lnTo>
                  <a:pt x="363" y="112"/>
                </a:lnTo>
                <a:lnTo>
                  <a:pt x="364" y="112"/>
                </a:lnTo>
                <a:lnTo>
                  <a:pt x="365" y="112"/>
                </a:lnTo>
                <a:lnTo>
                  <a:pt x="365" y="111"/>
                </a:lnTo>
                <a:lnTo>
                  <a:pt x="366" y="111"/>
                </a:lnTo>
                <a:lnTo>
                  <a:pt x="367" y="111"/>
                </a:lnTo>
                <a:lnTo>
                  <a:pt x="367" y="110"/>
                </a:lnTo>
                <a:lnTo>
                  <a:pt x="366" y="110"/>
                </a:lnTo>
                <a:lnTo>
                  <a:pt x="367" y="110"/>
                </a:lnTo>
                <a:lnTo>
                  <a:pt x="367" y="109"/>
                </a:lnTo>
                <a:lnTo>
                  <a:pt x="368" y="109"/>
                </a:lnTo>
                <a:lnTo>
                  <a:pt x="368" y="108"/>
                </a:lnTo>
                <a:lnTo>
                  <a:pt x="369" y="108"/>
                </a:lnTo>
                <a:lnTo>
                  <a:pt x="371" y="108"/>
                </a:lnTo>
                <a:lnTo>
                  <a:pt x="372" y="108"/>
                </a:lnTo>
                <a:lnTo>
                  <a:pt x="373" y="107"/>
                </a:lnTo>
                <a:lnTo>
                  <a:pt x="373" y="106"/>
                </a:lnTo>
                <a:lnTo>
                  <a:pt x="374" y="107"/>
                </a:lnTo>
                <a:lnTo>
                  <a:pt x="375" y="107"/>
                </a:lnTo>
                <a:lnTo>
                  <a:pt x="375" y="106"/>
                </a:lnTo>
                <a:lnTo>
                  <a:pt x="376" y="106"/>
                </a:lnTo>
                <a:lnTo>
                  <a:pt x="377" y="106"/>
                </a:lnTo>
                <a:lnTo>
                  <a:pt x="376" y="106"/>
                </a:lnTo>
                <a:lnTo>
                  <a:pt x="376" y="104"/>
                </a:lnTo>
                <a:lnTo>
                  <a:pt x="377" y="104"/>
                </a:lnTo>
                <a:lnTo>
                  <a:pt x="377" y="103"/>
                </a:lnTo>
                <a:lnTo>
                  <a:pt x="377" y="102"/>
                </a:lnTo>
                <a:lnTo>
                  <a:pt x="378" y="102"/>
                </a:lnTo>
                <a:lnTo>
                  <a:pt x="380" y="102"/>
                </a:lnTo>
                <a:lnTo>
                  <a:pt x="380" y="101"/>
                </a:lnTo>
                <a:lnTo>
                  <a:pt x="381" y="101"/>
                </a:lnTo>
                <a:lnTo>
                  <a:pt x="381" y="100"/>
                </a:lnTo>
                <a:lnTo>
                  <a:pt x="381" y="99"/>
                </a:lnTo>
                <a:lnTo>
                  <a:pt x="381" y="98"/>
                </a:lnTo>
                <a:lnTo>
                  <a:pt x="381" y="96"/>
                </a:lnTo>
                <a:lnTo>
                  <a:pt x="382" y="95"/>
                </a:lnTo>
                <a:lnTo>
                  <a:pt x="382" y="94"/>
                </a:lnTo>
                <a:lnTo>
                  <a:pt x="382" y="93"/>
                </a:lnTo>
                <a:lnTo>
                  <a:pt x="382" y="92"/>
                </a:lnTo>
                <a:lnTo>
                  <a:pt x="383" y="92"/>
                </a:lnTo>
                <a:lnTo>
                  <a:pt x="383" y="91"/>
                </a:lnTo>
                <a:lnTo>
                  <a:pt x="383" y="90"/>
                </a:lnTo>
                <a:lnTo>
                  <a:pt x="383" y="91"/>
                </a:lnTo>
                <a:lnTo>
                  <a:pt x="384" y="91"/>
                </a:lnTo>
                <a:lnTo>
                  <a:pt x="384" y="90"/>
                </a:lnTo>
                <a:lnTo>
                  <a:pt x="384" y="89"/>
                </a:lnTo>
                <a:lnTo>
                  <a:pt x="385" y="89"/>
                </a:lnTo>
                <a:lnTo>
                  <a:pt x="385" y="87"/>
                </a:lnTo>
                <a:lnTo>
                  <a:pt x="385" y="86"/>
                </a:lnTo>
                <a:lnTo>
                  <a:pt x="385" y="85"/>
                </a:lnTo>
                <a:lnTo>
                  <a:pt x="386" y="85"/>
                </a:lnTo>
                <a:lnTo>
                  <a:pt x="386" y="84"/>
                </a:lnTo>
                <a:lnTo>
                  <a:pt x="385" y="84"/>
                </a:lnTo>
                <a:lnTo>
                  <a:pt x="384" y="84"/>
                </a:lnTo>
                <a:lnTo>
                  <a:pt x="384" y="83"/>
                </a:lnTo>
                <a:lnTo>
                  <a:pt x="385" y="83"/>
                </a:lnTo>
                <a:lnTo>
                  <a:pt x="385" y="82"/>
                </a:lnTo>
                <a:lnTo>
                  <a:pt x="385" y="83"/>
                </a:lnTo>
                <a:lnTo>
                  <a:pt x="385" y="82"/>
                </a:lnTo>
                <a:lnTo>
                  <a:pt x="385" y="81"/>
                </a:lnTo>
                <a:lnTo>
                  <a:pt x="385" y="79"/>
                </a:lnTo>
                <a:lnTo>
                  <a:pt x="384" y="79"/>
                </a:lnTo>
                <a:lnTo>
                  <a:pt x="384" y="78"/>
                </a:lnTo>
                <a:lnTo>
                  <a:pt x="385" y="78"/>
                </a:lnTo>
                <a:lnTo>
                  <a:pt x="386" y="78"/>
                </a:lnTo>
                <a:lnTo>
                  <a:pt x="385" y="78"/>
                </a:lnTo>
                <a:lnTo>
                  <a:pt x="384" y="78"/>
                </a:lnTo>
                <a:lnTo>
                  <a:pt x="383" y="78"/>
                </a:lnTo>
                <a:lnTo>
                  <a:pt x="383" y="77"/>
                </a:lnTo>
                <a:lnTo>
                  <a:pt x="382" y="77"/>
                </a:lnTo>
                <a:lnTo>
                  <a:pt x="382" y="76"/>
                </a:lnTo>
                <a:lnTo>
                  <a:pt x="383" y="76"/>
                </a:lnTo>
                <a:lnTo>
                  <a:pt x="383" y="75"/>
                </a:lnTo>
                <a:lnTo>
                  <a:pt x="383" y="76"/>
                </a:lnTo>
                <a:lnTo>
                  <a:pt x="384" y="76"/>
                </a:lnTo>
                <a:lnTo>
                  <a:pt x="385" y="76"/>
                </a:lnTo>
                <a:lnTo>
                  <a:pt x="385" y="75"/>
                </a:lnTo>
                <a:lnTo>
                  <a:pt x="384" y="75"/>
                </a:lnTo>
                <a:lnTo>
                  <a:pt x="384" y="74"/>
                </a:lnTo>
                <a:lnTo>
                  <a:pt x="384" y="73"/>
                </a:lnTo>
                <a:lnTo>
                  <a:pt x="384" y="71"/>
                </a:lnTo>
                <a:lnTo>
                  <a:pt x="385" y="71"/>
                </a:lnTo>
                <a:lnTo>
                  <a:pt x="385" y="70"/>
                </a:lnTo>
                <a:lnTo>
                  <a:pt x="385" y="69"/>
                </a:lnTo>
                <a:lnTo>
                  <a:pt x="385" y="68"/>
                </a:lnTo>
                <a:lnTo>
                  <a:pt x="385" y="67"/>
                </a:lnTo>
                <a:lnTo>
                  <a:pt x="385" y="66"/>
                </a:lnTo>
                <a:lnTo>
                  <a:pt x="384" y="65"/>
                </a:lnTo>
                <a:lnTo>
                  <a:pt x="384" y="64"/>
                </a:lnTo>
                <a:lnTo>
                  <a:pt x="384" y="62"/>
                </a:lnTo>
                <a:lnTo>
                  <a:pt x="384" y="61"/>
                </a:lnTo>
                <a:lnTo>
                  <a:pt x="384" y="60"/>
                </a:lnTo>
                <a:lnTo>
                  <a:pt x="383" y="60"/>
                </a:lnTo>
                <a:lnTo>
                  <a:pt x="383" y="59"/>
                </a:lnTo>
                <a:lnTo>
                  <a:pt x="383" y="58"/>
                </a:lnTo>
                <a:lnTo>
                  <a:pt x="383" y="57"/>
                </a:lnTo>
                <a:lnTo>
                  <a:pt x="383" y="56"/>
                </a:lnTo>
                <a:lnTo>
                  <a:pt x="383" y="54"/>
                </a:lnTo>
                <a:lnTo>
                  <a:pt x="383" y="53"/>
                </a:lnTo>
                <a:lnTo>
                  <a:pt x="383" y="52"/>
                </a:lnTo>
                <a:lnTo>
                  <a:pt x="383" y="51"/>
                </a:lnTo>
                <a:lnTo>
                  <a:pt x="382" y="51"/>
                </a:lnTo>
                <a:lnTo>
                  <a:pt x="382" y="50"/>
                </a:lnTo>
                <a:lnTo>
                  <a:pt x="382" y="49"/>
                </a:lnTo>
                <a:lnTo>
                  <a:pt x="382" y="48"/>
                </a:lnTo>
                <a:lnTo>
                  <a:pt x="383" y="46"/>
                </a:lnTo>
                <a:lnTo>
                  <a:pt x="383" y="45"/>
                </a:lnTo>
                <a:lnTo>
                  <a:pt x="383" y="44"/>
                </a:lnTo>
                <a:lnTo>
                  <a:pt x="383" y="43"/>
                </a:lnTo>
                <a:lnTo>
                  <a:pt x="383" y="42"/>
                </a:lnTo>
                <a:lnTo>
                  <a:pt x="384" y="41"/>
                </a:lnTo>
                <a:lnTo>
                  <a:pt x="384" y="40"/>
                </a:lnTo>
                <a:lnTo>
                  <a:pt x="384" y="39"/>
                </a:lnTo>
                <a:lnTo>
                  <a:pt x="384" y="37"/>
                </a:lnTo>
                <a:lnTo>
                  <a:pt x="384" y="36"/>
                </a:lnTo>
                <a:lnTo>
                  <a:pt x="384" y="35"/>
                </a:lnTo>
                <a:lnTo>
                  <a:pt x="385" y="34"/>
                </a:lnTo>
                <a:lnTo>
                  <a:pt x="385" y="33"/>
                </a:lnTo>
                <a:lnTo>
                  <a:pt x="386" y="32"/>
                </a:lnTo>
                <a:lnTo>
                  <a:pt x="387" y="32"/>
                </a:lnTo>
                <a:lnTo>
                  <a:pt x="387" y="31"/>
                </a:lnTo>
                <a:lnTo>
                  <a:pt x="389" y="31"/>
                </a:lnTo>
                <a:lnTo>
                  <a:pt x="387" y="31"/>
                </a:lnTo>
                <a:lnTo>
                  <a:pt x="389" y="31"/>
                </a:lnTo>
                <a:lnTo>
                  <a:pt x="389" y="29"/>
                </a:lnTo>
                <a:lnTo>
                  <a:pt x="390" y="29"/>
                </a:lnTo>
                <a:lnTo>
                  <a:pt x="390" y="28"/>
                </a:lnTo>
                <a:lnTo>
                  <a:pt x="390" y="29"/>
                </a:lnTo>
                <a:lnTo>
                  <a:pt x="390" y="28"/>
                </a:lnTo>
                <a:lnTo>
                  <a:pt x="389" y="28"/>
                </a:lnTo>
                <a:lnTo>
                  <a:pt x="390" y="28"/>
                </a:lnTo>
                <a:lnTo>
                  <a:pt x="390" y="27"/>
                </a:lnTo>
                <a:lnTo>
                  <a:pt x="391" y="27"/>
                </a:lnTo>
                <a:lnTo>
                  <a:pt x="390" y="28"/>
                </a:lnTo>
                <a:lnTo>
                  <a:pt x="391" y="28"/>
                </a:lnTo>
                <a:lnTo>
                  <a:pt x="391" y="27"/>
                </a:lnTo>
                <a:lnTo>
                  <a:pt x="391" y="26"/>
                </a:lnTo>
                <a:lnTo>
                  <a:pt x="392" y="26"/>
                </a:lnTo>
                <a:lnTo>
                  <a:pt x="393" y="26"/>
                </a:lnTo>
                <a:lnTo>
                  <a:pt x="393" y="25"/>
                </a:lnTo>
                <a:lnTo>
                  <a:pt x="393" y="24"/>
                </a:lnTo>
                <a:lnTo>
                  <a:pt x="394" y="24"/>
                </a:lnTo>
                <a:lnTo>
                  <a:pt x="394" y="23"/>
                </a:lnTo>
                <a:lnTo>
                  <a:pt x="394" y="21"/>
                </a:lnTo>
                <a:lnTo>
                  <a:pt x="394" y="20"/>
                </a:lnTo>
                <a:lnTo>
                  <a:pt x="394" y="19"/>
                </a:lnTo>
                <a:lnTo>
                  <a:pt x="395" y="19"/>
                </a:lnTo>
                <a:lnTo>
                  <a:pt x="395" y="18"/>
                </a:lnTo>
                <a:lnTo>
                  <a:pt x="395" y="17"/>
                </a:lnTo>
                <a:lnTo>
                  <a:pt x="395" y="16"/>
                </a:lnTo>
                <a:lnTo>
                  <a:pt x="395" y="15"/>
                </a:lnTo>
                <a:lnTo>
                  <a:pt x="394" y="15"/>
                </a:lnTo>
                <a:lnTo>
                  <a:pt x="394" y="14"/>
                </a:lnTo>
                <a:lnTo>
                  <a:pt x="393" y="14"/>
                </a:lnTo>
                <a:lnTo>
                  <a:pt x="393" y="12"/>
                </a:lnTo>
                <a:lnTo>
                  <a:pt x="392" y="12"/>
                </a:lnTo>
                <a:lnTo>
                  <a:pt x="391" y="12"/>
                </a:lnTo>
                <a:lnTo>
                  <a:pt x="390" y="14"/>
                </a:lnTo>
                <a:lnTo>
                  <a:pt x="389" y="14"/>
                </a:lnTo>
                <a:lnTo>
                  <a:pt x="387" y="14"/>
                </a:lnTo>
                <a:lnTo>
                  <a:pt x="387" y="12"/>
                </a:lnTo>
                <a:lnTo>
                  <a:pt x="386" y="10"/>
                </a:lnTo>
                <a:lnTo>
                  <a:pt x="386" y="9"/>
                </a:lnTo>
                <a:lnTo>
                  <a:pt x="386" y="8"/>
                </a:lnTo>
                <a:lnTo>
                  <a:pt x="386" y="7"/>
                </a:lnTo>
                <a:lnTo>
                  <a:pt x="386" y="6"/>
                </a:lnTo>
                <a:lnTo>
                  <a:pt x="387" y="6"/>
                </a:lnTo>
                <a:lnTo>
                  <a:pt x="387" y="4"/>
                </a:lnTo>
                <a:lnTo>
                  <a:pt x="389" y="4"/>
                </a:lnTo>
                <a:lnTo>
                  <a:pt x="389" y="3"/>
                </a:lnTo>
                <a:lnTo>
                  <a:pt x="389" y="4"/>
                </a:lnTo>
                <a:lnTo>
                  <a:pt x="389" y="3"/>
                </a:lnTo>
                <a:lnTo>
                  <a:pt x="390" y="3"/>
                </a:lnTo>
                <a:lnTo>
                  <a:pt x="390" y="2"/>
                </a:lnTo>
                <a:lnTo>
                  <a:pt x="391" y="2"/>
                </a:lnTo>
                <a:lnTo>
                  <a:pt x="392" y="2"/>
                </a:lnTo>
                <a:lnTo>
                  <a:pt x="393" y="2"/>
                </a:lnTo>
                <a:lnTo>
                  <a:pt x="394" y="2"/>
                </a:lnTo>
                <a:lnTo>
                  <a:pt x="394" y="1"/>
                </a:lnTo>
                <a:lnTo>
                  <a:pt x="395" y="1"/>
                </a:lnTo>
                <a:lnTo>
                  <a:pt x="397" y="1"/>
                </a:lnTo>
                <a:lnTo>
                  <a:pt x="397" y="0"/>
                </a:lnTo>
                <a:lnTo>
                  <a:pt x="398" y="0"/>
                </a:lnTo>
                <a:lnTo>
                  <a:pt x="399" y="1"/>
                </a:lnTo>
                <a:lnTo>
                  <a:pt x="400" y="1"/>
                </a:lnTo>
                <a:lnTo>
                  <a:pt x="401" y="2"/>
                </a:lnTo>
                <a:lnTo>
                  <a:pt x="401" y="3"/>
                </a:lnTo>
                <a:lnTo>
                  <a:pt x="401" y="4"/>
                </a:lnTo>
                <a:lnTo>
                  <a:pt x="402" y="4"/>
                </a:lnTo>
                <a:lnTo>
                  <a:pt x="402" y="6"/>
                </a:lnTo>
                <a:lnTo>
                  <a:pt x="403" y="6"/>
                </a:lnTo>
                <a:lnTo>
                  <a:pt x="403" y="7"/>
                </a:lnTo>
                <a:lnTo>
                  <a:pt x="403" y="8"/>
                </a:lnTo>
                <a:lnTo>
                  <a:pt x="403" y="9"/>
                </a:lnTo>
                <a:lnTo>
                  <a:pt x="404" y="9"/>
                </a:lnTo>
                <a:lnTo>
                  <a:pt x="404" y="10"/>
                </a:lnTo>
                <a:lnTo>
                  <a:pt x="406" y="10"/>
                </a:lnTo>
                <a:lnTo>
                  <a:pt x="407" y="11"/>
                </a:lnTo>
                <a:lnTo>
                  <a:pt x="407" y="12"/>
                </a:lnTo>
                <a:lnTo>
                  <a:pt x="407" y="18"/>
                </a:lnTo>
                <a:lnTo>
                  <a:pt x="407" y="25"/>
                </a:lnTo>
                <a:lnTo>
                  <a:pt x="416" y="25"/>
                </a:lnTo>
                <a:lnTo>
                  <a:pt x="430" y="25"/>
                </a:lnTo>
                <a:lnTo>
                  <a:pt x="435" y="25"/>
                </a:lnTo>
                <a:lnTo>
                  <a:pt x="438" y="25"/>
                </a:lnTo>
                <a:lnTo>
                  <a:pt x="438" y="24"/>
                </a:lnTo>
                <a:lnTo>
                  <a:pt x="438" y="21"/>
                </a:lnTo>
                <a:lnTo>
                  <a:pt x="446" y="21"/>
                </a:lnTo>
                <a:lnTo>
                  <a:pt x="447" y="21"/>
                </a:lnTo>
                <a:lnTo>
                  <a:pt x="447" y="25"/>
                </a:lnTo>
                <a:lnTo>
                  <a:pt x="447" y="27"/>
                </a:lnTo>
                <a:lnTo>
                  <a:pt x="447" y="33"/>
                </a:lnTo>
                <a:lnTo>
                  <a:pt x="447" y="34"/>
                </a:lnTo>
                <a:lnTo>
                  <a:pt x="451" y="34"/>
                </a:lnTo>
                <a:lnTo>
                  <a:pt x="451" y="26"/>
                </a:lnTo>
                <a:lnTo>
                  <a:pt x="451" y="25"/>
                </a:lnTo>
                <a:lnTo>
                  <a:pt x="468" y="25"/>
                </a:lnTo>
                <a:lnTo>
                  <a:pt x="468" y="26"/>
                </a:lnTo>
                <a:lnTo>
                  <a:pt x="468" y="32"/>
                </a:lnTo>
                <a:lnTo>
                  <a:pt x="468" y="33"/>
                </a:lnTo>
                <a:lnTo>
                  <a:pt x="473" y="33"/>
                </a:lnTo>
                <a:lnTo>
                  <a:pt x="478" y="33"/>
                </a:lnTo>
                <a:lnTo>
                  <a:pt x="478" y="28"/>
                </a:lnTo>
                <a:lnTo>
                  <a:pt x="486" y="37"/>
                </a:lnTo>
                <a:lnTo>
                  <a:pt x="488" y="40"/>
                </a:lnTo>
                <a:lnTo>
                  <a:pt x="487" y="41"/>
                </a:lnTo>
                <a:lnTo>
                  <a:pt x="486" y="42"/>
                </a:lnTo>
                <a:lnTo>
                  <a:pt x="486" y="43"/>
                </a:lnTo>
                <a:lnTo>
                  <a:pt x="485" y="43"/>
                </a:lnTo>
                <a:lnTo>
                  <a:pt x="485" y="44"/>
                </a:lnTo>
                <a:lnTo>
                  <a:pt x="485" y="45"/>
                </a:lnTo>
                <a:lnTo>
                  <a:pt x="470" y="45"/>
                </a:lnTo>
                <a:lnTo>
                  <a:pt x="470" y="50"/>
                </a:lnTo>
                <a:lnTo>
                  <a:pt x="470" y="51"/>
                </a:lnTo>
                <a:lnTo>
                  <a:pt x="472" y="51"/>
                </a:lnTo>
                <a:lnTo>
                  <a:pt x="475" y="51"/>
                </a:lnTo>
                <a:lnTo>
                  <a:pt x="475" y="57"/>
                </a:lnTo>
                <a:lnTo>
                  <a:pt x="476" y="57"/>
                </a:lnTo>
                <a:lnTo>
                  <a:pt x="476" y="60"/>
                </a:lnTo>
                <a:lnTo>
                  <a:pt x="481" y="60"/>
                </a:lnTo>
                <a:lnTo>
                  <a:pt x="481" y="64"/>
                </a:lnTo>
                <a:lnTo>
                  <a:pt x="481" y="65"/>
                </a:lnTo>
                <a:lnTo>
                  <a:pt x="481" y="69"/>
                </a:lnTo>
                <a:lnTo>
                  <a:pt x="481" y="70"/>
                </a:lnTo>
                <a:lnTo>
                  <a:pt x="481" y="71"/>
                </a:lnTo>
                <a:lnTo>
                  <a:pt x="481" y="73"/>
                </a:lnTo>
                <a:lnTo>
                  <a:pt x="480" y="75"/>
                </a:lnTo>
                <a:lnTo>
                  <a:pt x="480" y="76"/>
                </a:lnTo>
                <a:lnTo>
                  <a:pt x="480" y="77"/>
                </a:lnTo>
                <a:lnTo>
                  <a:pt x="479" y="82"/>
                </a:lnTo>
                <a:lnTo>
                  <a:pt x="479" y="83"/>
                </a:lnTo>
                <a:lnTo>
                  <a:pt x="479" y="84"/>
                </a:lnTo>
                <a:lnTo>
                  <a:pt x="478" y="86"/>
                </a:lnTo>
                <a:lnTo>
                  <a:pt x="478" y="87"/>
                </a:lnTo>
                <a:lnTo>
                  <a:pt x="478" y="89"/>
                </a:lnTo>
                <a:lnTo>
                  <a:pt x="478" y="91"/>
                </a:lnTo>
                <a:lnTo>
                  <a:pt x="478" y="95"/>
                </a:lnTo>
                <a:lnTo>
                  <a:pt x="479" y="98"/>
                </a:lnTo>
                <a:lnTo>
                  <a:pt x="479" y="100"/>
                </a:lnTo>
                <a:lnTo>
                  <a:pt x="479" y="101"/>
                </a:lnTo>
                <a:lnTo>
                  <a:pt x="479" y="103"/>
                </a:lnTo>
                <a:lnTo>
                  <a:pt x="478" y="103"/>
                </a:lnTo>
                <a:lnTo>
                  <a:pt x="478" y="107"/>
                </a:lnTo>
                <a:lnTo>
                  <a:pt x="479" y="107"/>
                </a:lnTo>
                <a:lnTo>
                  <a:pt x="479" y="108"/>
                </a:lnTo>
                <a:lnTo>
                  <a:pt x="479" y="111"/>
                </a:lnTo>
                <a:lnTo>
                  <a:pt x="479" y="124"/>
                </a:lnTo>
                <a:lnTo>
                  <a:pt x="479" y="127"/>
                </a:lnTo>
                <a:lnTo>
                  <a:pt x="479" y="133"/>
                </a:lnTo>
                <a:lnTo>
                  <a:pt x="479" y="146"/>
                </a:lnTo>
                <a:lnTo>
                  <a:pt x="479" y="150"/>
                </a:lnTo>
                <a:lnTo>
                  <a:pt x="479" y="151"/>
                </a:lnTo>
                <a:lnTo>
                  <a:pt x="479" y="156"/>
                </a:lnTo>
                <a:lnTo>
                  <a:pt x="479" y="157"/>
                </a:lnTo>
                <a:lnTo>
                  <a:pt x="486" y="157"/>
                </a:lnTo>
                <a:lnTo>
                  <a:pt x="487" y="157"/>
                </a:lnTo>
                <a:lnTo>
                  <a:pt x="488" y="157"/>
                </a:lnTo>
                <a:lnTo>
                  <a:pt x="488" y="158"/>
                </a:lnTo>
                <a:lnTo>
                  <a:pt x="489" y="158"/>
                </a:lnTo>
                <a:lnTo>
                  <a:pt x="489" y="176"/>
                </a:lnTo>
                <a:lnTo>
                  <a:pt x="487" y="178"/>
                </a:lnTo>
                <a:lnTo>
                  <a:pt x="485" y="180"/>
                </a:lnTo>
                <a:lnTo>
                  <a:pt x="484" y="180"/>
                </a:lnTo>
                <a:lnTo>
                  <a:pt x="472" y="188"/>
                </a:lnTo>
                <a:lnTo>
                  <a:pt x="471" y="190"/>
                </a:lnTo>
                <a:lnTo>
                  <a:pt x="469" y="191"/>
                </a:lnTo>
                <a:lnTo>
                  <a:pt x="469" y="192"/>
                </a:lnTo>
                <a:lnTo>
                  <a:pt x="468" y="192"/>
                </a:lnTo>
                <a:lnTo>
                  <a:pt x="467" y="193"/>
                </a:lnTo>
                <a:lnTo>
                  <a:pt x="464" y="195"/>
                </a:lnTo>
                <a:lnTo>
                  <a:pt x="463" y="195"/>
                </a:lnTo>
                <a:lnTo>
                  <a:pt x="462" y="196"/>
                </a:lnTo>
                <a:lnTo>
                  <a:pt x="461" y="196"/>
                </a:lnTo>
                <a:lnTo>
                  <a:pt x="461" y="198"/>
                </a:lnTo>
                <a:lnTo>
                  <a:pt x="460" y="198"/>
                </a:lnTo>
                <a:lnTo>
                  <a:pt x="459" y="198"/>
                </a:lnTo>
                <a:lnTo>
                  <a:pt x="459" y="199"/>
                </a:lnTo>
                <a:lnTo>
                  <a:pt x="458" y="199"/>
                </a:lnTo>
                <a:lnTo>
                  <a:pt x="456" y="199"/>
                </a:lnTo>
                <a:lnTo>
                  <a:pt x="456" y="200"/>
                </a:lnTo>
                <a:lnTo>
                  <a:pt x="455" y="200"/>
                </a:lnTo>
                <a:lnTo>
                  <a:pt x="454" y="200"/>
                </a:lnTo>
                <a:lnTo>
                  <a:pt x="453" y="200"/>
                </a:lnTo>
                <a:lnTo>
                  <a:pt x="452" y="200"/>
                </a:lnTo>
                <a:lnTo>
                  <a:pt x="451" y="200"/>
                </a:lnTo>
                <a:lnTo>
                  <a:pt x="447" y="200"/>
                </a:lnTo>
                <a:lnTo>
                  <a:pt x="443" y="200"/>
                </a:lnTo>
                <a:lnTo>
                  <a:pt x="442" y="200"/>
                </a:lnTo>
                <a:lnTo>
                  <a:pt x="438" y="200"/>
                </a:lnTo>
                <a:lnTo>
                  <a:pt x="437" y="200"/>
                </a:lnTo>
                <a:lnTo>
                  <a:pt x="435" y="200"/>
                </a:lnTo>
                <a:lnTo>
                  <a:pt x="433" y="200"/>
                </a:lnTo>
                <a:lnTo>
                  <a:pt x="430" y="200"/>
                </a:lnTo>
                <a:lnTo>
                  <a:pt x="427" y="201"/>
                </a:lnTo>
                <a:lnTo>
                  <a:pt x="427" y="200"/>
                </a:lnTo>
                <a:lnTo>
                  <a:pt x="426" y="200"/>
                </a:lnTo>
                <a:lnTo>
                  <a:pt x="425" y="200"/>
                </a:lnTo>
                <a:lnTo>
                  <a:pt x="424" y="200"/>
                </a:lnTo>
                <a:lnTo>
                  <a:pt x="423" y="200"/>
                </a:lnTo>
                <a:lnTo>
                  <a:pt x="423" y="199"/>
                </a:lnTo>
                <a:lnTo>
                  <a:pt x="421" y="199"/>
                </a:lnTo>
                <a:lnTo>
                  <a:pt x="420" y="198"/>
                </a:lnTo>
                <a:lnTo>
                  <a:pt x="419" y="198"/>
                </a:lnTo>
                <a:lnTo>
                  <a:pt x="418" y="198"/>
                </a:lnTo>
                <a:lnTo>
                  <a:pt x="417" y="198"/>
                </a:lnTo>
                <a:lnTo>
                  <a:pt x="416" y="198"/>
                </a:lnTo>
                <a:lnTo>
                  <a:pt x="412" y="198"/>
                </a:lnTo>
                <a:lnTo>
                  <a:pt x="408" y="198"/>
                </a:lnTo>
                <a:lnTo>
                  <a:pt x="410" y="198"/>
                </a:lnTo>
                <a:lnTo>
                  <a:pt x="414" y="198"/>
                </a:lnTo>
                <a:lnTo>
                  <a:pt x="416" y="198"/>
                </a:lnTo>
                <a:lnTo>
                  <a:pt x="417" y="198"/>
                </a:lnTo>
                <a:lnTo>
                  <a:pt x="418" y="198"/>
                </a:lnTo>
                <a:lnTo>
                  <a:pt x="419" y="198"/>
                </a:lnTo>
                <a:lnTo>
                  <a:pt x="419" y="199"/>
                </a:lnTo>
                <a:lnTo>
                  <a:pt x="420" y="199"/>
                </a:lnTo>
                <a:lnTo>
                  <a:pt x="421" y="199"/>
                </a:lnTo>
                <a:lnTo>
                  <a:pt x="421" y="200"/>
                </a:lnTo>
                <a:lnTo>
                  <a:pt x="423" y="200"/>
                </a:lnTo>
                <a:lnTo>
                  <a:pt x="424" y="200"/>
                </a:lnTo>
                <a:lnTo>
                  <a:pt x="425" y="201"/>
                </a:lnTo>
                <a:lnTo>
                  <a:pt x="426" y="201"/>
                </a:lnTo>
                <a:lnTo>
                  <a:pt x="427" y="201"/>
                </a:lnTo>
                <a:lnTo>
                  <a:pt x="428" y="201"/>
                </a:lnTo>
                <a:lnTo>
                  <a:pt x="428" y="207"/>
                </a:lnTo>
                <a:lnTo>
                  <a:pt x="428" y="211"/>
                </a:lnTo>
                <a:close/>
                <a:moveTo>
                  <a:pt x="325" y="186"/>
                </a:moveTo>
                <a:lnTo>
                  <a:pt x="324" y="186"/>
                </a:lnTo>
                <a:lnTo>
                  <a:pt x="323" y="186"/>
                </a:lnTo>
                <a:lnTo>
                  <a:pt x="322" y="186"/>
                </a:lnTo>
                <a:lnTo>
                  <a:pt x="322" y="187"/>
                </a:lnTo>
                <a:lnTo>
                  <a:pt x="323" y="187"/>
                </a:lnTo>
                <a:lnTo>
                  <a:pt x="324" y="187"/>
                </a:lnTo>
                <a:lnTo>
                  <a:pt x="325" y="187"/>
                </a:lnTo>
                <a:lnTo>
                  <a:pt x="325" y="186"/>
                </a:lnTo>
                <a:close/>
                <a:moveTo>
                  <a:pt x="417" y="159"/>
                </a:moveTo>
                <a:lnTo>
                  <a:pt x="419" y="159"/>
                </a:lnTo>
                <a:lnTo>
                  <a:pt x="420" y="159"/>
                </a:lnTo>
                <a:lnTo>
                  <a:pt x="421" y="159"/>
                </a:lnTo>
                <a:lnTo>
                  <a:pt x="423" y="159"/>
                </a:lnTo>
                <a:lnTo>
                  <a:pt x="424" y="159"/>
                </a:lnTo>
                <a:lnTo>
                  <a:pt x="425" y="159"/>
                </a:lnTo>
                <a:lnTo>
                  <a:pt x="426" y="159"/>
                </a:lnTo>
                <a:lnTo>
                  <a:pt x="427" y="159"/>
                </a:lnTo>
                <a:lnTo>
                  <a:pt x="428" y="159"/>
                </a:lnTo>
                <a:lnTo>
                  <a:pt x="428" y="157"/>
                </a:lnTo>
                <a:lnTo>
                  <a:pt x="428" y="151"/>
                </a:lnTo>
                <a:lnTo>
                  <a:pt x="428" y="150"/>
                </a:lnTo>
                <a:lnTo>
                  <a:pt x="428" y="149"/>
                </a:lnTo>
                <a:lnTo>
                  <a:pt x="428" y="148"/>
                </a:lnTo>
                <a:lnTo>
                  <a:pt x="426" y="148"/>
                </a:lnTo>
                <a:lnTo>
                  <a:pt x="425" y="149"/>
                </a:lnTo>
                <a:lnTo>
                  <a:pt x="424" y="149"/>
                </a:lnTo>
                <a:lnTo>
                  <a:pt x="423" y="149"/>
                </a:lnTo>
                <a:lnTo>
                  <a:pt x="420" y="149"/>
                </a:lnTo>
                <a:lnTo>
                  <a:pt x="417" y="149"/>
                </a:lnTo>
                <a:lnTo>
                  <a:pt x="417" y="150"/>
                </a:lnTo>
                <a:lnTo>
                  <a:pt x="417" y="153"/>
                </a:lnTo>
                <a:lnTo>
                  <a:pt x="417" y="156"/>
                </a:lnTo>
                <a:lnTo>
                  <a:pt x="417" y="159"/>
                </a:lnTo>
                <a:close/>
                <a:moveTo>
                  <a:pt x="449" y="143"/>
                </a:moveTo>
                <a:lnTo>
                  <a:pt x="445" y="143"/>
                </a:lnTo>
                <a:lnTo>
                  <a:pt x="445" y="142"/>
                </a:lnTo>
                <a:lnTo>
                  <a:pt x="449" y="142"/>
                </a:lnTo>
                <a:lnTo>
                  <a:pt x="449" y="138"/>
                </a:lnTo>
                <a:lnTo>
                  <a:pt x="446" y="138"/>
                </a:lnTo>
                <a:lnTo>
                  <a:pt x="445" y="140"/>
                </a:lnTo>
                <a:lnTo>
                  <a:pt x="444" y="141"/>
                </a:lnTo>
                <a:lnTo>
                  <a:pt x="444" y="142"/>
                </a:lnTo>
                <a:lnTo>
                  <a:pt x="443" y="143"/>
                </a:lnTo>
                <a:lnTo>
                  <a:pt x="443" y="144"/>
                </a:lnTo>
                <a:lnTo>
                  <a:pt x="445" y="144"/>
                </a:lnTo>
                <a:lnTo>
                  <a:pt x="445" y="145"/>
                </a:lnTo>
                <a:lnTo>
                  <a:pt x="449" y="145"/>
                </a:lnTo>
                <a:lnTo>
                  <a:pt x="449" y="144"/>
                </a:lnTo>
                <a:lnTo>
                  <a:pt x="449" y="143"/>
                </a:lnTo>
                <a:close/>
                <a:moveTo>
                  <a:pt x="444" y="141"/>
                </a:moveTo>
                <a:lnTo>
                  <a:pt x="444" y="140"/>
                </a:lnTo>
                <a:lnTo>
                  <a:pt x="443" y="140"/>
                </a:lnTo>
                <a:lnTo>
                  <a:pt x="443" y="138"/>
                </a:lnTo>
                <a:lnTo>
                  <a:pt x="445" y="138"/>
                </a:lnTo>
                <a:lnTo>
                  <a:pt x="445" y="137"/>
                </a:lnTo>
                <a:lnTo>
                  <a:pt x="443" y="137"/>
                </a:lnTo>
                <a:lnTo>
                  <a:pt x="443" y="136"/>
                </a:lnTo>
                <a:lnTo>
                  <a:pt x="444" y="136"/>
                </a:lnTo>
                <a:lnTo>
                  <a:pt x="445" y="136"/>
                </a:lnTo>
                <a:lnTo>
                  <a:pt x="446" y="135"/>
                </a:lnTo>
                <a:lnTo>
                  <a:pt x="446" y="134"/>
                </a:lnTo>
                <a:lnTo>
                  <a:pt x="446" y="133"/>
                </a:lnTo>
                <a:lnTo>
                  <a:pt x="443" y="133"/>
                </a:lnTo>
                <a:lnTo>
                  <a:pt x="443" y="134"/>
                </a:lnTo>
                <a:lnTo>
                  <a:pt x="443" y="140"/>
                </a:lnTo>
                <a:lnTo>
                  <a:pt x="443" y="141"/>
                </a:lnTo>
                <a:lnTo>
                  <a:pt x="443" y="142"/>
                </a:lnTo>
                <a:lnTo>
                  <a:pt x="444" y="141"/>
                </a:lnTo>
                <a:close/>
                <a:moveTo>
                  <a:pt x="446" y="133"/>
                </a:moveTo>
                <a:lnTo>
                  <a:pt x="446" y="134"/>
                </a:lnTo>
                <a:lnTo>
                  <a:pt x="449" y="134"/>
                </a:lnTo>
                <a:lnTo>
                  <a:pt x="449" y="133"/>
                </a:lnTo>
                <a:lnTo>
                  <a:pt x="449" y="131"/>
                </a:lnTo>
                <a:lnTo>
                  <a:pt x="449" y="129"/>
                </a:lnTo>
                <a:lnTo>
                  <a:pt x="447" y="129"/>
                </a:lnTo>
                <a:lnTo>
                  <a:pt x="447" y="133"/>
                </a:lnTo>
                <a:lnTo>
                  <a:pt x="446" y="133"/>
                </a:lnTo>
                <a:close/>
                <a:moveTo>
                  <a:pt x="446" y="132"/>
                </a:moveTo>
                <a:lnTo>
                  <a:pt x="446" y="131"/>
                </a:lnTo>
                <a:lnTo>
                  <a:pt x="443" y="131"/>
                </a:lnTo>
                <a:lnTo>
                  <a:pt x="443" y="132"/>
                </a:lnTo>
                <a:lnTo>
                  <a:pt x="446" y="132"/>
                </a:lnTo>
                <a:close/>
                <a:moveTo>
                  <a:pt x="446" y="136"/>
                </a:moveTo>
                <a:lnTo>
                  <a:pt x="449" y="136"/>
                </a:lnTo>
                <a:lnTo>
                  <a:pt x="447" y="136"/>
                </a:lnTo>
                <a:lnTo>
                  <a:pt x="446" y="136"/>
                </a:lnTo>
                <a:close/>
                <a:moveTo>
                  <a:pt x="458" y="107"/>
                </a:moveTo>
                <a:lnTo>
                  <a:pt x="458" y="98"/>
                </a:lnTo>
                <a:lnTo>
                  <a:pt x="458" y="96"/>
                </a:lnTo>
                <a:lnTo>
                  <a:pt x="449" y="96"/>
                </a:lnTo>
                <a:lnTo>
                  <a:pt x="447" y="96"/>
                </a:lnTo>
                <a:lnTo>
                  <a:pt x="447" y="98"/>
                </a:lnTo>
                <a:lnTo>
                  <a:pt x="447" y="100"/>
                </a:lnTo>
                <a:lnTo>
                  <a:pt x="447" y="102"/>
                </a:lnTo>
                <a:lnTo>
                  <a:pt x="447" y="104"/>
                </a:lnTo>
                <a:lnTo>
                  <a:pt x="447" y="107"/>
                </a:lnTo>
                <a:lnTo>
                  <a:pt x="449" y="107"/>
                </a:lnTo>
                <a:lnTo>
                  <a:pt x="450" y="107"/>
                </a:lnTo>
                <a:lnTo>
                  <a:pt x="456" y="107"/>
                </a:lnTo>
                <a:lnTo>
                  <a:pt x="458" y="107"/>
                </a:lnTo>
                <a:close/>
                <a:moveTo>
                  <a:pt x="469" y="107"/>
                </a:moveTo>
                <a:lnTo>
                  <a:pt x="470" y="107"/>
                </a:lnTo>
                <a:lnTo>
                  <a:pt x="471" y="107"/>
                </a:lnTo>
                <a:lnTo>
                  <a:pt x="471" y="100"/>
                </a:lnTo>
                <a:lnTo>
                  <a:pt x="468" y="100"/>
                </a:lnTo>
                <a:lnTo>
                  <a:pt x="469" y="107"/>
                </a:lnTo>
                <a:close/>
                <a:moveTo>
                  <a:pt x="452" y="69"/>
                </a:moveTo>
                <a:lnTo>
                  <a:pt x="452" y="66"/>
                </a:lnTo>
                <a:lnTo>
                  <a:pt x="451" y="66"/>
                </a:lnTo>
                <a:lnTo>
                  <a:pt x="450" y="66"/>
                </a:lnTo>
                <a:lnTo>
                  <a:pt x="449" y="67"/>
                </a:lnTo>
                <a:lnTo>
                  <a:pt x="449" y="68"/>
                </a:lnTo>
                <a:lnTo>
                  <a:pt x="449" y="69"/>
                </a:lnTo>
                <a:lnTo>
                  <a:pt x="451" y="69"/>
                </a:lnTo>
                <a:lnTo>
                  <a:pt x="452" y="69"/>
                </a:lnTo>
                <a:close/>
                <a:moveTo>
                  <a:pt x="447" y="64"/>
                </a:moveTo>
                <a:lnTo>
                  <a:pt x="447" y="62"/>
                </a:lnTo>
                <a:lnTo>
                  <a:pt x="449" y="62"/>
                </a:lnTo>
                <a:lnTo>
                  <a:pt x="451" y="62"/>
                </a:lnTo>
                <a:lnTo>
                  <a:pt x="451" y="64"/>
                </a:lnTo>
                <a:lnTo>
                  <a:pt x="452" y="64"/>
                </a:lnTo>
                <a:lnTo>
                  <a:pt x="455" y="64"/>
                </a:lnTo>
                <a:lnTo>
                  <a:pt x="456" y="64"/>
                </a:lnTo>
                <a:lnTo>
                  <a:pt x="456" y="62"/>
                </a:lnTo>
                <a:lnTo>
                  <a:pt x="456" y="58"/>
                </a:lnTo>
                <a:lnTo>
                  <a:pt x="456" y="57"/>
                </a:lnTo>
                <a:lnTo>
                  <a:pt x="452" y="57"/>
                </a:lnTo>
                <a:lnTo>
                  <a:pt x="451" y="57"/>
                </a:lnTo>
                <a:lnTo>
                  <a:pt x="449" y="57"/>
                </a:lnTo>
                <a:lnTo>
                  <a:pt x="449" y="58"/>
                </a:lnTo>
                <a:lnTo>
                  <a:pt x="447" y="58"/>
                </a:lnTo>
                <a:lnTo>
                  <a:pt x="447" y="59"/>
                </a:lnTo>
                <a:lnTo>
                  <a:pt x="447" y="60"/>
                </a:lnTo>
                <a:lnTo>
                  <a:pt x="447" y="61"/>
                </a:lnTo>
                <a:lnTo>
                  <a:pt x="447" y="62"/>
                </a:lnTo>
                <a:lnTo>
                  <a:pt x="447" y="64"/>
                </a:lnTo>
                <a:close/>
                <a:moveTo>
                  <a:pt x="450" y="51"/>
                </a:moveTo>
                <a:lnTo>
                  <a:pt x="451" y="51"/>
                </a:lnTo>
                <a:lnTo>
                  <a:pt x="452" y="51"/>
                </a:lnTo>
                <a:lnTo>
                  <a:pt x="453" y="51"/>
                </a:lnTo>
                <a:lnTo>
                  <a:pt x="458" y="51"/>
                </a:lnTo>
                <a:lnTo>
                  <a:pt x="459" y="51"/>
                </a:lnTo>
                <a:lnTo>
                  <a:pt x="459" y="50"/>
                </a:lnTo>
                <a:lnTo>
                  <a:pt x="459" y="43"/>
                </a:lnTo>
                <a:lnTo>
                  <a:pt x="456" y="45"/>
                </a:lnTo>
                <a:lnTo>
                  <a:pt x="455" y="45"/>
                </a:lnTo>
                <a:lnTo>
                  <a:pt x="447" y="45"/>
                </a:lnTo>
                <a:lnTo>
                  <a:pt x="447" y="50"/>
                </a:lnTo>
                <a:lnTo>
                  <a:pt x="447" y="51"/>
                </a:lnTo>
                <a:lnTo>
                  <a:pt x="449" y="51"/>
                </a:lnTo>
                <a:lnTo>
                  <a:pt x="450" y="51"/>
                </a:lnTo>
                <a:close/>
                <a:moveTo>
                  <a:pt x="263" y="192"/>
                </a:moveTo>
                <a:lnTo>
                  <a:pt x="263" y="194"/>
                </a:lnTo>
                <a:lnTo>
                  <a:pt x="261" y="194"/>
                </a:lnTo>
                <a:lnTo>
                  <a:pt x="261" y="195"/>
                </a:lnTo>
                <a:lnTo>
                  <a:pt x="263" y="195"/>
                </a:lnTo>
                <a:lnTo>
                  <a:pt x="263" y="196"/>
                </a:lnTo>
                <a:lnTo>
                  <a:pt x="259" y="196"/>
                </a:lnTo>
                <a:lnTo>
                  <a:pt x="259" y="195"/>
                </a:lnTo>
                <a:lnTo>
                  <a:pt x="257" y="191"/>
                </a:lnTo>
                <a:lnTo>
                  <a:pt x="253" y="191"/>
                </a:lnTo>
                <a:lnTo>
                  <a:pt x="254" y="202"/>
                </a:lnTo>
                <a:lnTo>
                  <a:pt x="254" y="211"/>
                </a:lnTo>
                <a:lnTo>
                  <a:pt x="254" y="212"/>
                </a:lnTo>
                <a:lnTo>
                  <a:pt x="255" y="212"/>
                </a:lnTo>
                <a:lnTo>
                  <a:pt x="256" y="212"/>
                </a:lnTo>
                <a:lnTo>
                  <a:pt x="259" y="211"/>
                </a:lnTo>
                <a:lnTo>
                  <a:pt x="262" y="210"/>
                </a:lnTo>
                <a:lnTo>
                  <a:pt x="263" y="209"/>
                </a:lnTo>
                <a:lnTo>
                  <a:pt x="264" y="209"/>
                </a:lnTo>
                <a:lnTo>
                  <a:pt x="264" y="208"/>
                </a:lnTo>
                <a:lnTo>
                  <a:pt x="264" y="205"/>
                </a:lnTo>
                <a:lnTo>
                  <a:pt x="264" y="204"/>
                </a:lnTo>
                <a:lnTo>
                  <a:pt x="263" y="196"/>
                </a:lnTo>
                <a:lnTo>
                  <a:pt x="263" y="195"/>
                </a:lnTo>
                <a:lnTo>
                  <a:pt x="263" y="194"/>
                </a:lnTo>
                <a:lnTo>
                  <a:pt x="263" y="193"/>
                </a:lnTo>
                <a:lnTo>
                  <a:pt x="263" y="192"/>
                </a:lnTo>
                <a:lnTo>
                  <a:pt x="263" y="191"/>
                </a:lnTo>
                <a:lnTo>
                  <a:pt x="263" y="192"/>
                </a:lnTo>
                <a:close/>
                <a:moveTo>
                  <a:pt x="313" y="200"/>
                </a:moveTo>
                <a:lnTo>
                  <a:pt x="307" y="201"/>
                </a:lnTo>
                <a:lnTo>
                  <a:pt x="305" y="201"/>
                </a:lnTo>
                <a:lnTo>
                  <a:pt x="305" y="205"/>
                </a:lnTo>
                <a:lnTo>
                  <a:pt x="306" y="205"/>
                </a:lnTo>
                <a:lnTo>
                  <a:pt x="311" y="203"/>
                </a:lnTo>
                <a:lnTo>
                  <a:pt x="312" y="202"/>
                </a:lnTo>
                <a:lnTo>
                  <a:pt x="313" y="202"/>
                </a:lnTo>
                <a:lnTo>
                  <a:pt x="313" y="200"/>
                </a:lnTo>
                <a:close/>
                <a:moveTo>
                  <a:pt x="297" y="204"/>
                </a:moveTo>
                <a:lnTo>
                  <a:pt x="297" y="203"/>
                </a:lnTo>
                <a:lnTo>
                  <a:pt x="297" y="202"/>
                </a:lnTo>
                <a:lnTo>
                  <a:pt x="296" y="203"/>
                </a:lnTo>
                <a:lnTo>
                  <a:pt x="294" y="203"/>
                </a:lnTo>
                <a:lnTo>
                  <a:pt x="292" y="203"/>
                </a:lnTo>
                <a:lnTo>
                  <a:pt x="291" y="203"/>
                </a:lnTo>
                <a:lnTo>
                  <a:pt x="291" y="204"/>
                </a:lnTo>
                <a:lnTo>
                  <a:pt x="290" y="204"/>
                </a:lnTo>
                <a:lnTo>
                  <a:pt x="289" y="204"/>
                </a:lnTo>
                <a:lnTo>
                  <a:pt x="288" y="204"/>
                </a:lnTo>
                <a:lnTo>
                  <a:pt x="288" y="211"/>
                </a:lnTo>
                <a:lnTo>
                  <a:pt x="287" y="212"/>
                </a:lnTo>
                <a:lnTo>
                  <a:pt x="286" y="213"/>
                </a:lnTo>
                <a:lnTo>
                  <a:pt x="287" y="215"/>
                </a:lnTo>
                <a:lnTo>
                  <a:pt x="287" y="216"/>
                </a:lnTo>
                <a:lnTo>
                  <a:pt x="288" y="215"/>
                </a:lnTo>
                <a:lnTo>
                  <a:pt x="289" y="215"/>
                </a:lnTo>
                <a:lnTo>
                  <a:pt x="290" y="213"/>
                </a:lnTo>
                <a:lnTo>
                  <a:pt x="291" y="213"/>
                </a:lnTo>
                <a:lnTo>
                  <a:pt x="292" y="212"/>
                </a:lnTo>
                <a:lnTo>
                  <a:pt x="294" y="211"/>
                </a:lnTo>
                <a:lnTo>
                  <a:pt x="297" y="210"/>
                </a:lnTo>
                <a:lnTo>
                  <a:pt x="298" y="209"/>
                </a:lnTo>
                <a:lnTo>
                  <a:pt x="298" y="208"/>
                </a:lnTo>
                <a:lnTo>
                  <a:pt x="297" y="204"/>
                </a:lnTo>
                <a:close/>
                <a:moveTo>
                  <a:pt x="317" y="213"/>
                </a:move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2" y="215"/>
                </a:lnTo>
                <a:lnTo>
                  <a:pt x="322" y="211"/>
                </a:lnTo>
                <a:lnTo>
                  <a:pt x="319" y="211"/>
                </a:lnTo>
                <a:lnTo>
                  <a:pt x="319" y="212"/>
                </a:lnTo>
                <a:lnTo>
                  <a:pt x="317" y="213"/>
                </a:lnTo>
                <a:close/>
                <a:moveTo>
                  <a:pt x="408" y="229"/>
                </a:moveTo>
                <a:lnTo>
                  <a:pt x="408" y="230"/>
                </a:lnTo>
                <a:lnTo>
                  <a:pt x="411" y="230"/>
                </a:lnTo>
                <a:lnTo>
                  <a:pt x="411" y="229"/>
                </a:lnTo>
                <a:lnTo>
                  <a:pt x="408" y="229"/>
                </a:lnTo>
                <a:close/>
                <a:moveTo>
                  <a:pt x="395" y="233"/>
                </a:moveTo>
                <a:lnTo>
                  <a:pt x="389" y="233"/>
                </a:lnTo>
                <a:lnTo>
                  <a:pt x="389" y="235"/>
                </a:lnTo>
                <a:lnTo>
                  <a:pt x="389" y="233"/>
                </a:lnTo>
                <a:lnTo>
                  <a:pt x="386" y="233"/>
                </a:lnTo>
                <a:lnTo>
                  <a:pt x="386" y="235"/>
                </a:lnTo>
                <a:lnTo>
                  <a:pt x="386" y="237"/>
                </a:lnTo>
                <a:lnTo>
                  <a:pt x="386" y="238"/>
                </a:lnTo>
                <a:lnTo>
                  <a:pt x="386" y="240"/>
                </a:lnTo>
                <a:lnTo>
                  <a:pt x="386" y="241"/>
                </a:lnTo>
                <a:lnTo>
                  <a:pt x="386" y="242"/>
                </a:lnTo>
                <a:lnTo>
                  <a:pt x="386" y="243"/>
                </a:lnTo>
                <a:lnTo>
                  <a:pt x="387" y="243"/>
                </a:lnTo>
                <a:lnTo>
                  <a:pt x="387" y="245"/>
                </a:lnTo>
                <a:lnTo>
                  <a:pt x="387" y="248"/>
                </a:lnTo>
                <a:lnTo>
                  <a:pt x="391" y="248"/>
                </a:lnTo>
                <a:lnTo>
                  <a:pt x="391" y="245"/>
                </a:lnTo>
                <a:lnTo>
                  <a:pt x="392" y="245"/>
                </a:lnTo>
                <a:lnTo>
                  <a:pt x="392" y="248"/>
                </a:lnTo>
                <a:lnTo>
                  <a:pt x="404" y="248"/>
                </a:lnTo>
                <a:lnTo>
                  <a:pt x="407" y="248"/>
                </a:lnTo>
                <a:lnTo>
                  <a:pt x="404" y="248"/>
                </a:lnTo>
                <a:lnTo>
                  <a:pt x="404" y="245"/>
                </a:lnTo>
                <a:lnTo>
                  <a:pt x="403" y="245"/>
                </a:lnTo>
                <a:lnTo>
                  <a:pt x="402" y="245"/>
                </a:lnTo>
                <a:lnTo>
                  <a:pt x="402" y="243"/>
                </a:lnTo>
                <a:lnTo>
                  <a:pt x="398" y="243"/>
                </a:lnTo>
                <a:lnTo>
                  <a:pt x="395" y="243"/>
                </a:lnTo>
                <a:lnTo>
                  <a:pt x="395" y="242"/>
                </a:lnTo>
                <a:lnTo>
                  <a:pt x="395" y="237"/>
                </a:lnTo>
                <a:lnTo>
                  <a:pt x="397" y="237"/>
                </a:lnTo>
                <a:lnTo>
                  <a:pt x="397" y="240"/>
                </a:lnTo>
                <a:lnTo>
                  <a:pt x="398" y="240"/>
                </a:lnTo>
                <a:lnTo>
                  <a:pt x="398" y="233"/>
                </a:lnTo>
                <a:lnTo>
                  <a:pt x="395" y="233"/>
                </a:lnTo>
                <a:close/>
                <a:moveTo>
                  <a:pt x="325" y="237"/>
                </a:moveTo>
                <a:lnTo>
                  <a:pt x="325" y="236"/>
                </a:lnTo>
                <a:lnTo>
                  <a:pt x="324" y="236"/>
                </a:lnTo>
                <a:lnTo>
                  <a:pt x="323" y="236"/>
                </a:lnTo>
                <a:lnTo>
                  <a:pt x="323" y="235"/>
                </a:lnTo>
                <a:lnTo>
                  <a:pt x="322" y="235"/>
                </a:lnTo>
                <a:lnTo>
                  <a:pt x="322" y="233"/>
                </a:lnTo>
                <a:lnTo>
                  <a:pt x="321" y="233"/>
                </a:lnTo>
                <a:lnTo>
                  <a:pt x="321" y="235"/>
                </a:lnTo>
                <a:lnTo>
                  <a:pt x="321" y="251"/>
                </a:lnTo>
                <a:lnTo>
                  <a:pt x="325" y="251"/>
                </a:lnTo>
                <a:lnTo>
                  <a:pt x="325" y="249"/>
                </a:lnTo>
                <a:lnTo>
                  <a:pt x="325" y="248"/>
                </a:lnTo>
                <a:lnTo>
                  <a:pt x="323" y="248"/>
                </a:lnTo>
                <a:lnTo>
                  <a:pt x="323" y="245"/>
                </a:lnTo>
                <a:lnTo>
                  <a:pt x="325" y="245"/>
                </a:lnTo>
                <a:lnTo>
                  <a:pt x="325" y="243"/>
                </a:lnTo>
                <a:lnTo>
                  <a:pt x="323" y="243"/>
                </a:lnTo>
                <a:lnTo>
                  <a:pt x="323" y="242"/>
                </a:lnTo>
                <a:lnTo>
                  <a:pt x="325" y="242"/>
                </a:lnTo>
                <a:lnTo>
                  <a:pt x="325" y="241"/>
                </a:lnTo>
                <a:lnTo>
                  <a:pt x="325" y="238"/>
                </a:lnTo>
                <a:lnTo>
                  <a:pt x="323" y="238"/>
                </a:lnTo>
                <a:lnTo>
                  <a:pt x="323" y="237"/>
                </a:lnTo>
                <a:lnTo>
                  <a:pt x="324" y="237"/>
                </a:lnTo>
                <a:lnTo>
                  <a:pt x="325" y="237"/>
                </a:lnTo>
                <a:close/>
                <a:moveTo>
                  <a:pt x="449" y="262"/>
                </a:moveTo>
                <a:lnTo>
                  <a:pt x="449" y="272"/>
                </a:lnTo>
                <a:lnTo>
                  <a:pt x="450" y="272"/>
                </a:lnTo>
                <a:lnTo>
                  <a:pt x="452" y="272"/>
                </a:lnTo>
                <a:lnTo>
                  <a:pt x="452" y="262"/>
                </a:lnTo>
                <a:lnTo>
                  <a:pt x="450" y="262"/>
                </a:lnTo>
                <a:lnTo>
                  <a:pt x="449" y="262"/>
                </a:lnTo>
                <a:close/>
                <a:moveTo>
                  <a:pt x="425" y="266"/>
                </a:moveTo>
                <a:lnTo>
                  <a:pt x="425" y="263"/>
                </a:lnTo>
                <a:lnTo>
                  <a:pt x="421" y="263"/>
                </a:lnTo>
                <a:lnTo>
                  <a:pt x="421" y="270"/>
                </a:lnTo>
                <a:lnTo>
                  <a:pt x="421" y="272"/>
                </a:lnTo>
                <a:lnTo>
                  <a:pt x="421" y="274"/>
                </a:lnTo>
                <a:lnTo>
                  <a:pt x="425" y="274"/>
                </a:lnTo>
                <a:lnTo>
                  <a:pt x="425" y="272"/>
                </a:lnTo>
                <a:lnTo>
                  <a:pt x="425" y="271"/>
                </a:lnTo>
                <a:lnTo>
                  <a:pt x="425" y="266"/>
                </a:lnTo>
                <a:close/>
                <a:moveTo>
                  <a:pt x="436" y="275"/>
                </a:moveTo>
                <a:lnTo>
                  <a:pt x="436" y="276"/>
                </a:lnTo>
                <a:lnTo>
                  <a:pt x="437" y="277"/>
                </a:lnTo>
                <a:lnTo>
                  <a:pt x="435" y="277"/>
                </a:lnTo>
                <a:lnTo>
                  <a:pt x="435" y="278"/>
                </a:lnTo>
                <a:lnTo>
                  <a:pt x="435" y="279"/>
                </a:lnTo>
                <a:lnTo>
                  <a:pt x="435" y="280"/>
                </a:lnTo>
                <a:lnTo>
                  <a:pt x="435" y="282"/>
                </a:lnTo>
                <a:lnTo>
                  <a:pt x="435" y="283"/>
                </a:lnTo>
                <a:lnTo>
                  <a:pt x="435" y="284"/>
                </a:lnTo>
                <a:lnTo>
                  <a:pt x="437" y="284"/>
                </a:lnTo>
                <a:lnTo>
                  <a:pt x="438" y="284"/>
                </a:lnTo>
                <a:lnTo>
                  <a:pt x="438" y="277"/>
                </a:lnTo>
                <a:lnTo>
                  <a:pt x="440" y="277"/>
                </a:lnTo>
                <a:lnTo>
                  <a:pt x="440" y="276"/>
                </a:lnTo>
                <a:lnTo>
                  <a:pt x="442" y="276"/>
                </a:lnTo>
                <a:lnTo>
                  <a:pt x="442" y="275"/>
                </a:lnTo>
                <a:lnTo>
                  <a:pt x="440" y="275"/>
                </a:lnTo>
                <a:lnTo>
                  <a:pt x="436" y="275"/>
                </a:lnTo>
                <a:close/>
                <a:moveTo>
                  <a:pt x="347" y="265"/>
                </a:moveTo>
                <a:lnTo>
                  <a:pt x="346" y="263"/>
                </a:lnTo>
                <a:lnTo>
                  <a:pt x="346" y="261"/>
                </a:lnTo>
                <a:lnTo>
                  <a:pt x="343" y="261"/>
                </a:lnTo>
                <a:lnTo>
                  <a:pt x="343" y="263"/>
                </a:lnTo>
                <a:lnTo>
                  <a:pt x="341" y="263"/>
                </a:lnTo>
                <a:lnTo>
                  <a:pt x="341" y="261"/>
                </a:lnTo>
                <a:lnTo>
                  <a:pt x="339" y="261"/>
                </a:lnTo>
                <a:lnTo>
                  <a:pt x="338" y="261"/>
                </a:lnTo>
                <a:lnTo>
                  <a:pt x="335" y="261"/>
                </a:lnTo>
                <a:lnTo>
                  <a:pt x="335" y="263"/>
                </a:lnTo>
                <a:lnTo>
                  <a:pt x="335" y="265"/>
                </a:lnTo>
                <a:lnTo>
                  <a:pt x="335" y="266"/>
                </a:lnTo>
                <a:lnTo>
                  <a:pt x="335" y="268"/>
                </a:lnTo>
                <a:lnTo>
                  <a:pt x="335" y="269"/>
                </a:lnTo>
                <a:lnTo>
                  <a:pt x="337" y="269"/>
                </a:lnTo>
                <a:lnTo>
                  <a:pt x="339" y="269"/>
                </a:lnTo>
                <a:lnTo>
                  <a:pt x="340" y="269"/>
                </a:lnTo>
                <a:lnTo>
                  <a:pt x="341" y="269"/>
                </a:lnTo>
                <a:lnTo>
                  <a:pt x="342" y="269"/>
                </a:lnTo>
                <a:lnTo>
                  <a:pt x="342" y="268"/>
                </a:lnTo>
                <a:lnTo>
                  <a:pt x="346" y="268"/>
                </a:lnTo>
                <a:lnTo>
                  <a:pt x="348" y="269"/>
                </a:lnTo>
                <a:lnTo>
                  <a:pt x="349" y="269"/>
                </a:lnTo>
                <a:lnTo>
                  <a:pt x="349" y="268"/>
                </a:lnTo>
                <a:lnTo>
                  <a:pt x="346" y="267"/>
                </a:lnTo>
                <a:lnTo>
                  <a:pt x="346" y="266"/>
                </a:lnTo>
                <a:lnTo>
                  <a:pt x="347" y="265"/>
                </a:lnTo>
                <a:lnTo>
                  <a:pt x="348" y="265"/>
                </a:lnTo>
                <a:lnTo>
                  <a:pt x="349" y="265"/>
                </a:lnTo>
                <a:lnTo>
                  <a:pt x="350" y="263"/>
                </a:lnTo>
                <a:lnTo>
                  <a:pt x="350" y="262"/>
                </a:lnTo>
                <a:lnTo>
                  <a:pt x="349" y="262"/>
                </a:lnTo>
                <a:lnTo>
                  <a:pt x="347" y="262"/>
                </a:lnTo>
                <a:lnTo>
                  <a:pt x="347" y="265"/>
                </a:lnTo>
                <a:close/>
                <a:moveTo>
                  <a:pt x="355" y="261"/>
                </a:moveTo>
                <a:lnTo>
                  <a:pt x="355" y="263"/>
                </a:lnTo>
                <a:lnTo>
                  <a:pt x="357" y="263"/>
                </a:lnTo>
                <a:lnTo>
                  <a:pt x="357" y="262"/>
                </a:lnTo>
                <a:lnTo>
                  <a:pt x="356" y="261"/>
                </a:lnTo>
                <a:lnTo>
                  <a:pt x="356" y="260"/>
                </a:lnTo>
                <a:lnTo>
                  <a:pt x="356" y="259"/>
                </a:lnTo>
                <a:lnTo>
                  <a:pt x="356" y="258"/>
                </a:lnTo>
                <a:lnTo>
                  <a:pt x="356" y="255"/>
                </a:lnTo>
                <a:lnTo>
                  <a:pt x="355" y="255"/>
                </a:lnTo>
                <a:lnTo>
                  <a:pt x="354" y="255"/>
                </a:lnTo>
                <a:lnTo>
                  <a:pt x="354" y="257"/>
                </a:lnTo>
                <a:lnTo>
                  <a:pt x="352" y="257"/>
                </a:lnTo>
                <a:lnTo>
                  <a:pt x="351" y="257"/>
                </a:lnTo>
                <a:lnTo>
                  <a:pt x="351" y="258"/>
                </a:lnTo>
                <a:lnTo>
                  <a:pt x="352" y="258"/>
                </a:lnTo>
                <a:lnTo>
                  <a:pt x="354" y="258"/>
                </a:lnTo>
                <a:lnTo>
                  <a:pt x="355" y="258"/>
                </a:lnTo>
                <a:lnTo>
                  <a:pt x="355" y="259"/>
                </a:lnTo>
                <a:lnTo>
                  <a:pt x="355" y="261"/>
                </a:lnTo>
                <a:close/>
                <a:moveTo>
                  <a:pt x="315" y="253"/>
                </a:moveTo>
                <a:lnTo>
                  <a:pt x="317" y="253"/>
                </a:lnTo>
                <a:lnTo>
                  <a:pt x="317" y="252"/>
                </a:lnTo>
                <a:lnTo>
                  <a:pt x="320" y="252"/>
                </a:lnTo>
                <a:lnTo>
                  <a:pt x="320" y="251"/>
                </a:lnTo>
                <a:lnTo>
                  <a:pt x="320" y="235"/>
                </a:lnTo>
                <a:lnTo>
                  <a:pt x="319" y="235"/>
                </a:lnTo>
                <a:lnTo>
                  <a:pt x="319" y="234"/>
                </a:lnTo>
                <a:lnTo>
                  <a:pt x="319" y="233"/>
                </a:lnTo>
                <a:lnTo>
                  <a:pt x="317" y="233"/>
                </a:lnTo>
                <a:lnTo>
                  <a:pt x="316" y="233"/>
                </a:lnTo>
                <a:lnTo>
                  <a:pt x="316" y="235"/>
                </a:lnTo>
                <a:lnTo>
                  <a:pt x="315" y="235"/>
                </a:lnTo>
                <a:lnTo>
                  <a:pt x="315" y="234"/>
                </a:lnTo>
                <a:lnTo>
                  <a:pt x="314" y="234"/>
                </a:lnTo>
                <a:lnTo>
                  <a:pt x="313" y="234"/>
                </a:lnTo>
                <a:lnTo>
                  <a:pt x="313" y="233"/>
                </a:lnTo>
                <a:lnTo>
                  <a:pt x="312" y="233"/>
                </a:lnTo>
                <a:lnTo>
                  <a:pt x="311" y="233"/>
                </a:lnTo>
                <a:lnTo>
                  <a:pt x="309" y="233"/>
                </a:lnTo>
                <a:lnTo>
                  <a:pt x="306" y="233"/>
                </a:lnTo>
                <a:lnTo>
                  <a:pt x="305" y="233"/>
                </a:lnTo>
                <a:lnTo>
                  <a:pt x="305" y="236"/>
                </a:lnTo>
                <a:lnTo>
                  <a:pt x="305" y="245"/>
                </a:lnTo>
                <a:lnTo>
                  <a:pt x="305" y="249"/>
                </a:lnTo>
                <a:lnTo>
                  <a:pt x="305" y="250"/>
                </a:lnTo>
                <a:lnTo>
                  <a:pt x="308" y="250"/>
                </a:lnTo>
                <a:lnTo>
                  <a:pt x="308" y="251"/>
                </a:lnTo>
                <a:lnTo>
                  <a:pt x="306" y="251"/>
                </a:lnTo>
                <a:lnTo>
                  <a:pt x="305" y="251"/>
                </a:lnTo>
                <a:lnTo>
                  <a:pt x="305" y="252"/>
                </a:lnTo>
                <a:lnTo>
                  <a:pt x="306" y="252"/>
                </a:lnTo>
                <a:lnTo>
                  <a:pt x="308" y="252"/>
                </a:lnTo>
                <a:lnTo>
                  <a:pt x="311" y="252"/>
                </a:lnTo>
                <a:lnTo>
                  <a:pt x="311" y="253"/>
                </a:lnTo>
                <a:lnTo>
                  <a:pt x="315" y="253"/>
                </a:lnTo>
                <a:close/>
                <a:moveTo>
                  <a:pt x="255" y="245"/>
                </a:moveTo>
                <a:lnTo>
                  <a:pt x="255" y="237"/>
                </a:lnTo>
                <a:lnTo>
                  <a:pt x="256" y="237"/>
                </a:lnTo>
                <a:lnTo>
                  <a:pt x="257" y="236"/>
                </a:lnTo>
                <a:lnTo>
                  <a:pt x="259" y="236"/>
                </a:lnTo>
                <a:lnTo>
                  <a:pt x="259" y="235"/>
                </a:lnTo>
                <a:lnTo>
                  <a:pt x="261" y="235"/>
                </a:lnTo>
                <a:lnTo>
                  <a:pt x="261" y="234"/>
                </a:lnTo>
                <a:lnTo>
                  <a:pt x="262" y="234"/>
                </a:lnTo>
                <a:lnTo>
                  <a:pt x="262" y="233"/>
                </a:lnTo>
                <a:lnTo>
                  <a:pt x="264" y="233"/>
                </a:lnTo>
                <a:lnTo>
                  <a:pt x="263" y="233"/>
                </a:lnTo>
                <a:lnTo>
                  <a:pt x="260" y="233"/>
                </a:lnTo>
                <a:lnTo>
                  <a:pt x="247" y="233"/>
                </a:lnTo>
                <a:lnTo>
                  <a:pt x="246" y="233"/>
                </a:lnTo>
                <a:lnTo>
                  <a:pt x="246" y="232"/>
                </a:lnTo>
                <a:lnTo>
                  <a:pt x="246" y="228"/>
                </a:lnTo>
                <a:lnTo>
                  <a:pt x="242" y="228"/>
                </a:lnTo>
                <a:lnTo>
                  <a:pt x="240" y="228"/>
                </a:lnTo>
                <a:lnTo>
                  <a:pt x="240" y="230"/>
                </a:lnTo>
                <a:lnTo>
                  <a:pt x="240" y="232"/>
                </a:lnTo>
                <a:lnTo>
                  <a:pt x="240" y="235"/>
                </a:lnTo>
                <a:lnTo>
                  <a:pt x="239" y="235"/>
                </a:lnTo>
                <a:lnTo>
                  <a:pt x="236" y="235"/>
                </a:lnTo>
                <a:lnTo>
                  <a:pt x="234" y="237"/>
                </a:lnTo>
                <a:lnTo>
                  <a:pt x="234" y="242"/>
                </a:lnTo>
                <a:lnTo>
                  <a:pt x="239" y="242"/>
                </a:lnTo>
                <a:lnTo>
                  <a:pt x="240" y="242"/>
                </a:lnTo>
                <a:lnTo>
                  <a:pt x="240" y="244"/>
                </a:lnTo>
                <a:lnTo>
                  <a:pt x="240" y="245"/>
                </a:lnTo>
                <a:lnTo>
                  <a:pt x="239" y="245"/>
                </a:lnTo>
                <a:lnTo>
                  <a:pt x="228" y="245"/>
                </a:lnTo>
                <a:lnTo>
                  <a:pt x="228" y="249"/>
                </a:lnTo>
                <a:lnTo>
                  <a:pt x="231" y="249"/>
                </a:lnTo>
                <a:lnTo>
                  <a:pt x="235" y="249"/>
                </a:lnTo>
                <a:lnTo>
                  <a:pt x="235" y="252"/>
                </a:lnTo>
                <a:lnTo>
                  <a:pt x="240" y="252"/>
                </a:lnTo>
                <a:lnTo>
                  <a:pt x="243" y="252"/>
                </a:lnTo>
                <a:lnTo>
                  <a:pt x="245" y="252"/>
                </a:lnTo>
                <a:lnTo>
                  <a:pt x="247" y="252"/>
                </a:lnTo>
                <a:lnTo>
                  <a:pt x="247" y="245"/>
                </a:lnTo>
                <a:lnTo>
                  <a:pt x="252" y="245"/>
                </a:lnTo>
                <a:lnTo>
                  <a:pt x="255" y="245"/>
                </a:lnTo>
                <a:close/>
                <a:moveTo>
                  <a:pt x="218" y="249"/>
                </a:moveTo>
                <a:lnTo>
                  <a:pt x="218" y="245"/>
                </a:lnTo>
                <a:lnTo>
                  <a:pt x="213" y="245"/>
                </a:lnTo>
                <a:lnTo>
                  <a:pt x="210" y="245"/>
                </a:lnTo>
                <a:lnTo>
                  <a:pt x="210" y="252"/>
                </a:lnTo>
                <a:lnTo>
                  <a:pt x="210" y="253"/>
                </a:lnTo>
                <a:lnTo>
                  <a:pt x="213" y="253"/>
                </a:lnTo>
                <a:lnTo>
                  <a:pt x="214" y="253"/>
                </a:lnTo>
                <a:lnTo>
                  <a:pt x="217" y="253"/>
                </a:lnTo>
                <a:lnTo>
                  <a:pt x="218" y="252"/>
                </a:lnTo>
                <a:lnTo>
                  <a:pt x="218" y="250"/>
                </a:lnTo>
                <a:lnTo>
                  <a:pt x="218" y="249"/>
                </a:lnTo>
                <a:close/>
                <a:moveTo>
                  <a:pt x="228" y="253"/>
                </a:moveTo>
                <a:lnTo>
                  <a:pt x="228" y="258"/>
                </a:lnTo>
                <a:lnTo>
                  <a:pt x="229" y="258"/>
                </a:lnTo>
                <a:lnTo>
                  <a:pt x="229" y="259"/>
                </a:lnTo>
                <a:lnTo>
                  <a:pt x="229" y="265"/>
                </a:lnTo>
                <a:lnTo>
                  <a:pt x="233" y="265"/>
                </a:lnTo>
                <a:lnTo>
                  <a:pt x="237" y="265"/>
                </a:lnTo>
                <a:lnTo>
                  <a:pt x="240" y="265"/>
                </a:lnTo>
                <a:lnTo>
                  <a:pt x="242" y="265"/>
                </a:lnTo>
                <a:lnTo>
                  <a:pt x="240" y="265"/>
                </a:lnTo>
                <a:lnTo>
                  <a:pt x="240" y="263"/>
                </a:lnTo>
                <a:lnTo>
                  <a:pt x="240" y="262"/>
                </a:lnTo>
                <a:lnTo>
                  <a:pt x="240" y="261"/>
                </a:lnTo>
                <a:lnTo>
                  <a:pt x="240" y="260"/>
                </a:lnTo>
                <a:lnTo>
                  <a:pt x="239" y="260"/>
                </a:lnTo>
                <a:lnTo>
                  <a:pt x="238" y="260"/>
                </a:lnTo>
                <a:lnTo>
                  <a:pt x="235" y="260"/>
                </a:lnTo>
                <a:lnTo>
                  <a:pt x="235" y="258"/>
                </a:lnTo>
                <a:lnTo>
                  <a:pt x="235" y="255"/>
                </a:lnTo>
                <a:lnTo>
                  <a:pt x="236" y="255"/>
                </a:lnTo>
                <a:lnTo>
                  <a:pt x="240" y="255"/>
                </a:lnTo>
                <a:lnTo>
                  <a:pt x="240" y="254"/>
                </a:lnTo>
                <a:lnTo>
                  <a:pt x="240" y="253"/>
                </a:lnTo>
                <a:lnTo>
                  <a:pt x="231" y="253"/>
                </a:lnTo>
                <a:lnTo>
                  <a:pt x="228" y="253"/>
                </a:lnTo>
                <a:close/>
                <a:moveTo>
                  <a:pt x="372" y="275"/>
                </a:moveTo>
                <a:lnTo>
                  <a:pt x="372" y="278"/>
                </a:lnTo>
                <a:lnTo>
                  <a:pt x="375" y="278"/>
                </a:lnTo>
                <a:lnTo>
                  <a:pt x="375" y="277"/>
                </a:lnTo>
                <a:lnTo>
                  <a:pt x="374" y="277"/>
                </a:lnTo>
                <a:lnTo>
                  <a:pt x="374" y="275"/>
                </a:lnTo>
                <a:lnTo>
                  <a:pt x="374" y="274"/>
                </a:lnTo>
                <a:lnTo>
                  <a:pt x="373" y="274"/>
                </a:lnTo>
                <a:lnTo>
                  <a:pt x="372" y="274"/>
                </a:lnTo>
                <a:lnTo>
                  <a:pt x="372" y="275"/>
                </a:lnTo>
                <a:close/>
                <a:moveTo>
                  <a:pt x="286" y="263"/>
                </a:moveTo>
                <a:lnTo>
                  <a:pt x="286" y="262"/>
                </a:lnTo>
                <a:lnTo>
                  <a:pt x="281" y="262"/>
                </a:lnTo>
                <a:lnTo>
                  <a:pt x="281" y="272"/>
                </a:lnTo>
                <a:lnTo>
                  <a:pt x="281" y="274"/>
                </a:lnTo>
                <a:lnTo>
                  <a:pt x="282" y="274"/>
                </a:lnTo>
                <a:lnTo>
                  <a:pt x="283" y="274"/>
                </a:lnTo>
                <a:lnTo>
                  <a:pt x="286" y="274"/>
                </a:lnTo>
                <a:lnTo>
                  <a:pt x="286" y="272"/>
                </a:lnTo>
                <a:lnTo>
                  <a:pt x="286" y="271"/>
                </a:lnTo>
                <a:lnTo>
                  <a:pt x="286" y="270"/>
                </a:lnTo>
                <a:lnTo>
                  <a:pt x="286" y="263"/>
                </a:lnTo>
                <a:close/>
                <a:moveTo>
                  <a:pt x="217" y="258"/>
                </a:moveTo>
                <a:lnTo>
                  <a:pt x="217" y="255"/>
                </a:lnTo>
                <a:lnTo>
                  <a:pt x="217" y="254"/>
                </a:lnTo>
                <a:lnTo>
                  <a:pt x="217" y="253"/>
                </a:lnTo>
                <a:lnTo>
                  <a:pt x="216" y="253"/>
                </a:lnTo>
                <a:lnTo>
                  <a:pt x="214" y="253"/>
                </a:lnTo>
                <a:lnTo>
                  <a:pt x="214" y="254"/>
                </a:lnTo>
                <a:lnTo>
                  <a:pt x="214" y="258"/>
                </a:lnTo>
                <a:lnTo>
                  <a:pt x="216" y="258"/>
                </a:lnTo>
                <a:lnTo>
                  <a:pt x="217" y="258"/>
                </a:lnTo>
                <a:close/>
                <a:moveTo>
                  <a:pt x="218" y="255"/>
                </a:moveTo>
                <a:lnTo>
                  <a:pt x="218" y="258"/>
                </a:lnTo>
                <a:lnTo>
                  <a:pt x="221" y="258"/>
                </a:lnTo>
                <a:lnTo>
                  <a:pt x="221" y="257"/>
                </a:lnTo>
                <a:lnTo>
                  <a:pt x="221" y="255"/>
                </a:lnTo>
                <a:lnTo>
                  <a:pt x="221" y="254"/>
                </a:lnTo>
                <a:lnTo>
                  <a:pt x="221" y="253"/>
                </a:lnTo>
                <a:lnTo>
                  <a:pt x="220" y="253"/>
                </a:lnTo>
                <a:lnTo>
                  <a:pt x="219" y="253"/>
                </a:lnTo>
                <a:lnTo>
                  <a:pt x="218" y="253"/>
                </a:lnTo>
                <a:lnTo>
                  <a:pt x="218" y="254"/>
                </a:lnTo>
                <a:lnTo>
                  <a:pt x="218" y="255"/>
                </a:lnTo>
                <a:close/>
                <a:moveTo>
                  <a:pt x="265" y="232"/>
                </a:moveTo>
                <a:lnTo>
                  <a:pt x="265" y="233"/>
                </a:lnTo>
                <a:lnTo>
                  <a:pt x="270" y="233"/>
                </a:lnTo>
                <a:lnTo>
                  <a:pt x="270" y="230"/>
                </a:lnTo>
                <a:lnTo>
                  <a:pt x="270" y="225"/>
                </a:lnTo>
                <a:lnTo>
                  <a:pt x="270" y="226"/>
                </a:lnTo>
                <a:lnTo>
                  <a:pt x="269" y="227"/>
                </a:lnTo>
                <a:lnTo>
                  <a:pt x="268" y="228"/>
                </a:lnTo>
                <a:lnTo>
                  <a:pt x="266" y="229"/>
                </a:lnTo>
                <a:lnTo>
                  <a:pt x="266" y="230"/>
                </a:lnTo>
                <a:lnTo>
                  <a:pt x="265" y="230"/>
                </a:lnTo>
                <a:lnTo>
                  <a:pt x="265" y="232"/>
                </a:lnTo>
                <a:close/>
                <a:moveTo>
                  <a:pt x="282" y="218"/>
                </a:moveTo>
                <a:lnTo>
                  <a:pt x="282" y="230"/>
                </a:lnTo>
                <a:lnTo>
                  <a:pt x="285" y="230"/>
                </a:lnTo>
                <a:lnTo>
                  <a:pt x="285" y="229"/>
                </a:lnTo>
                <a:lnTo>
                  <a:pt x="285" y="228"/>
                </a:lnTo>
                <a:lnTo>
                  <a:pt x="285" y="227"/>
                </a:lnTo>
                <a:lnTo>
                  <a:pt x="285" y="226"/>
                </a:lnTo>
                <a:lnTo>
                  <a:pt x="285" y="225"/>
                </a:lnTo>
                <a:lnTo>
                  <a:pt x="285" y="221"/>
                </a:lnTo>
                <a:lnTo>
                  <a:pt x="285" y="220"/>
                </a:lnTo>
                <a:lnTo>
                  <a:pt x="285" y="219"/>
                </a:lnTo>
                <a:lnTo>
                  <a:pt x="285" y="218"/>
                </a:lnTo>
                <a:lnTo>
                  <a:pt x="285" y="217"/>
                </a:lnTo>
                <a:lnTo>
                  <a:pt x="283" y="217"/>
                </a:lnTo>
                <a:lnTo>
                  <a:pt x="282" y="218"/>
                </a:lnTo>
                <a:close/>
                <a:moveTo>
                  <a:pt x="323" y="233"/>
                </a:moveTo>
                <a:lnTo>
                  <a:pt x="323" y="234"/>
                </a:lnTo>
                <a:lnTo>
                  <a:pt x="324" y="234"/>
                </a:lnTo>
                <a:lnTo>
                  <a:pt x="325" y="234"/>
                </a:lnTo>
                <a:lnTo>
                  <a:pt x="325" y="233"/>
                </a:lnTo>
                <a:lnTo>
                  <a:pt x="324" y="233"/>
                </a:lnTo>
                <a:lnTo>
                  <a:pt x="323" y="233"/>
                </a:lnTo>
                <a:close/>
                <a:moveTo>
                  <a:pt x="278" y="220"/>
                </a:moveTo>
                <a:lnTo>
                  <a:pt x="277" y="218"/>
                </a:lnTo>
                <a:lnTo>
                  <a:pt x="276" y="219"/>
                </a:lnTo>
                <a:lnTo>
                  <a:pt x="277" y="221"/>
                </a:lnTo>
                <a:lnTo>
                  <a:pt x="278" y="220"/>
                </a:lnTo>
                <a:lnTo>
                  <a:pt x="279" y="220"/>
                </a:lnTo>
                <a:lnTo>
                  <a:pt x="278" y="220"/>
                </a:lnTo>
                <a:close/>
                <a:moveTo>
                  <a:pt x="359" y="258"/>
                </a:moveTo>
                <a:lnTo>
                  <a:pt x="360" y="258"/>
                </a:lnTo>
                <a:lnTo>
                  <a:pt x="360" y="255"/>
                </a:lnTo>
                <a:lnTo>
                  <a:pt x="359" y="255"/>
                </a:lnTo>
                <a:lnTo>
                  <a:pt x="359" y="257"/>
                </a:lnTo>
                <a:lnTo>
                  <a:pt x="359" y="258"/>
                </a:lnTo>
                <a:close/>
                <a:moveTo>
                  <a:pt x="408" y="265"/>
                </a:moveTo>
                <a:lnTo>
                  <a:pt x="408" y="266"/>
                </a:lnTo>
                <a:lnTo>
                  <a:pt x="408" y="267"/>
                </a:lnTo>
                <a:lnTo>
                  <a:pt x="408" y="268"/>
                </a:lnTo>
                <a:lnTo>
                  <a:pt x="409" y="268"/>
                </a:lnTo>
                <a:lnTo>
                  <a:pt x="414" y="268"/>
                </a:lnTo>
                <a:lnTo>
                  <a:pt x="414" y="267"/>
                </a:lnTo>
                <a:lnTo>
                  <a:pt x="412" y="265"/>
                </a:lnTo>
                <a:lnTo>
                  <a:pt x="408" y="265"/>
                </a:lnTo>
                <a:close/>
                <a:moveTo>
                  <a:pt x="364" y="255"/>
                </a:moveTo>
                <a:lnTo>
                  <a:pt x="364" y="254"/>
                </a:lnTo>
                <a:lnTo>
                  <a:pt x="364" y="253"/>
                </a:lnTo>
                <a:lnTo>
                  <a:pt x="363" y="253"/>
                </a:lnTo>
                <a:lnTo>
                  <a:pt x="361" y="253"/>
                </a:lnTo>
                <a:lnTo>
                  <a:pt x="361" y="254"/>
                </a:lnTo>
                <a:lnTo>
                  <a:pt x="361" y="255"/>
                </a:lnTo>
                <a:lnTo>
                  <a:pt x="364" y="255"/>
                </a:lnTo>
                <a:close/>
                <a:moveTo>
                  <a:pt x="415" y="260"/>
                </a:moveTo>
                <a:lnTo>
                  <a:pt x="415" y="263"/>
                </a:lnTo>
                <a:lnTo>
                  <a:pt x="416" y="263"/>
                </a:lnTo>
                <a:lnTo>
                  <a:pt x="418" y="263"/>
                </a:lnTo>
                <a:lnTo>
                  <a:pt x="418" y="260"/>
                </a:lnTo>
                <a:lnTo>
                  <a:pt x="416" y="260"/>
                </a:lnTo>
                <a:lnTo>
                  <a:pt x="415" y="260"/>
                </a:lnTo>
                <a:close/>
                <a:moveTo>
                  <a:pt x="292" y="202"/>
                </a:moveTo>
                <a:lnTo>
                  <a:pt x="294" y="202"/>
                </a:lnTo>
                <a:lnTo>
                  <a:pt x="297" y="201"/>
                </a:lnTo>
                <a:lnTo>
                  <a:pt x="297" y="200"/>
                </a:lnTo>
                <a:lnTo>
                  <a:pt x="297" y="199"/>
                </a:lnTo>
                <a:lnTo>
                  <a:pt x="297" y="198"/>
                </a:lnTo>
                <a:lnTo>
                  <a:pt x="292" y="199"/>
                </a:lnTo>
                <a:lnTo>
                  <a:pt x="292" y="202"/>
                </a:lnTo>
                <a:close/>
                <a:moveTo>
                  <a:pt x="242" y="279"/>
                </a:moveTo>
                <a:lnTo>
                  <a:pt x="242" y="292"/>
                </a:lnTo>
                <a:lnTo>
                  <a:pt x="245" y="292"/>
                </a:lnTo>
                <a:lnTo>
                  <a:pt x="245" y="284"/>
                </a:lnTo>
                <a:lnTo>
                  <a:pt x="245" y="279"/>
                </a:lnTo>
                <a:lnTo>
                  <a:pt x="242" y="279"/>
                </a:lnTo>
                <a:close/>
                <a:moveTo>
                  <a:pt x="246" y="292"/>
                </a:moveTo>
                <a:lnTo>
                  <a:pt x="246" y="293"/>
                </a:lnTo>
                <a:lnTo>
                  <a:pt x="248" y="293"/>
                </a:lnTo>
                <a:lnTo>
                  <a:pt x="250" y="293"/>
                </a:lnTo>
                <a:lnTo>
                  <a:pt x="251" y="294"/>
                </a:lnTo>
                <a:lnTo>
                  <a:pt x="252" y="294"/>
                </a:lnTo>
                <a:lnTo>
                  <a:pt x="255" y="294"/>
                </a:lnTo>
                <a:lnTo>
                  <a:pt x="255" y="284"/>
                </a:lnTo>
                <a:lnTo>
                  <a:pt x="246" y="284"/>
                </a:lnTo>
                <a:lnTo>
                  <a:pt x="246" y="292"/>
                </a:lnTo>
                <a:close/>
                <a:moveTo>
                  <a:pt x="305" y="335"/>
                </a:moveTo>
                <a:lnTo>
                  <a:pt x="305" y="350"/>
                </a:lnTo>
                <a:lnTo>
                  <a:pt x="309" y="350"/>
                </a:lnTo>
                <a:lnTo>
                  <a:pt x="309" y="354"/>
                </a:lnTo>
                <a:lnTo>
                  <a:pt x="322" y="355"/>
                </a:lnTo>
                <a:lnTo>
                  <a:pt x="325" y="355"/>
                </a:lnTo>
                <a:lnTo>
                  <a:pt x="325" y="345"/>
                </a:lnTo>
                <a:lnTo>
                  <a:pt x="325" y="335"/>
                </a:lnTo>
                <a:lnTo>
                  <a:pt x="320" y="335"/>
                </a:lnTo>
                <a:lnTo>
                  <a:pt x="308" y="335"/>
                </a:lnTo>
                <a:lnTo>
                  <a:pt x="305" y="335"/>
                </a:lnTo>
                <a:close/>
                <a:moveTo>
                  <a:pt x="184" y="388"/>
                </a:moveTo>
                <a:lnTo>
                  <a:pt x="184" y="399"/>
                </a:lnTo>
                <a:lnTo>
                  <a:pt x="185" y="399"/>
                </a:lnTo>
                <a:lnTo>
                  <a:pt x="204" y="399"/>
                </a:lnTo>
                <a:lnTo>
                  <a:pt x="225" y="399"/>
                </a:lnTo>
                <a:lnTo>
                  <a:pt x="231" y="399"/>
                </a:lnTo>
                <a:lnTo>
                  <a:pt x="234" y="399"/>
                </a:lnTo>
                <a:lnTo>
                  <a:pt x="235" y="399"/>
                </a:lnTo>
                <a:lnTo>
                  <a:pt x="237" y="396"/>
                </a:lnTo>
                <a:lnTo>
                  <a:pt x="238" y="395"/>
                </a:lnTo>
                <a:lnTo>
                  <a:pt x="239" y="394"/>
                </a:lnTo>
                <a:lnTo>
                  <a:pt x="242" y="392"/>
                </a:lnTo>
                <a:lnTo>
                  <a:pt x="243" y="391"/>
                </a:lnTo>
                <a:lnTo>
                  <a:pt x="242" y="391"/>
                </a:lnTo>
                <a:lnTo>
                  <a:pt x="240" y="391"/>
                </a:lnTo>
                <a:lnTo>
                  <a:pt x="236" y="391"/>
                </a:lnTo>
                <a:lnTo>
                  <a:pt x="230" y="391"/>
                </a:lnTo>
                <a:lnTo>
                  <a:pt x="228" y="388"/>
                </a:lnTo>
                <a:lnTo>
                  <a:pt x="228" y="378"/>
                </a:lnTo>
                <a:lnTo>
                  <a:pt x="229" y="378"/>
                </a:lnTo>
                <a:lnTo>
                  <a:pt x="229" y="377"/>
                </a:lnTo>
                <a:lnTo>
                  <a:pt x="230" y="377"/>
                </a:lnTo>
                <a:lnTo>
                  <a:pt x="231" y="377"/>
                </a:lnTo>
                <a:lnTo>
                  <a:pt x="234" y="378"/>
                </a:lnTo>
                <a:lnTo>
                  <a:pt x="234" y="374"/>
                </a:lnTo>
                <a:lnTo>
                  <a:pt x="231" y="374"/>
                </a:lnTo>
                <a:lnTo>
                  <a:pt x="231" y="371"/>
                </a:lnTo>
                <a:lnTo>
                  <a:pt x="225" y="371"/>
                </a:lnTo>
                <a:lnTo>
                  <a:pt x="225" y="367"/>
                </a:lnTo>
                <a:lnTo>
                  <a:pt x="210" y="368"/>
                </a:lnTo>
                <a:lnTo>
                  <a:pt x="204" y="368"/>
                </a:lnTo>
                <a:lnTo>
                  <a:pt x="204" y="367"/>
                </a:lnTo>
                <a:lnTo>
                  <a:pt x="204" y="358"/>
                </a:lnTo>
                <a:lnTo>
                  <a:pt x="184" y="358"/>
                </a:lnTo>
                <a:lnTo>
                  <a:pt x="184" y="378"/>
                </a:lnTo>
                <a:lnTo>
                  <a:pt x="184" y="385"/>
                </a:lnTo>
                <a:lnTo>
                  <a:pt x="184" y="388"/>
                </a:lnTo>
                <a:close/>
                <a:moveTo>
                  <a:pt x="280" y="376"/>
                </a:moveTo>
                <a:lnTo>
                  <a:pt x="276" y="376"/>
                </a:lnTo>
                <a:lnTo>
                  <a:pt x="276" y="379"/>
                </a:lnTo>
                <a:lnTo>
                  <a:pt x="276" y="382"/>
                </a:lnTo>
                <a:lnTo>
                  <a:pt x="276" y="383"/>
                </a:lnTo>
                <a:lnTo>
                  <a:pt x="274" y="383"/>
                </a:lnTo>
                <a:lnTo>
                  <a:pt x="274" y="385"/>
                </a:lnTo>
                <a:lnTo>
                  <a:pt x="274" y="387"/>
                </a:lnTo>
                <a:lnTo>
                  <a:pt x="269" y="387"/>
                </a:lnTo>
                <a:lnTo>
                  <a:pt x="268" y="387"/>
                </a:lnTo>
                <a:lnTo>
                  <a:pt x="265" y="387"/>
                </a:lnTo>
                <a:lnTo>
                  <a:pt x="265" y="397"/>
                </a:lnTo>
                <a:lnTo>
                  <a:pt x="286" y="397"/>
                </a:lnTo>
                <a:lnTo>
                  <a:pt x="286" y="388"/>
                </a:lnTo>
                <a:lnTo>
                  <a:pt x="286" y="386"/>
                </a:lnTo>
                <a:lnTo>
                  <a:pt x="287" y="386"/>
                </a:lnTo>
                <a:lnTo>
                  <a:pt x="291" y="386"/>
                </a:lnTo>
                <a:lnTo>
                  <a:pt x="294" y="386"/>
                </a:lnTo>
                <a:lnTo>
                  <a:pt x="295" y="386"/>
                </a:lnTo>
                <a:lnTo>
                  <a:pt x="296" y="386"/>
                </a:lnTo>
                <a:lnTo>
                  <a:pt x="306" y="386"/>
                </a:lnTo>
                <a:lnTo>
                  <a:pt x="305" y="376"/>
                </a:lnTo>
                <a:lnTo>
                  <a:pt x="297" y="376"/>
                </a:lnTo>
                <a:lnTo>
                  <a:pt x="285" y="376"/>
                </a:lnTo>
                <a:lnTo>
                  <a:pt x="280" y="376"/>
                </a:lnTo>
                <a:close/>
                <a:moveTo>
                  <a:pt x="63" y="483"/>
                </a:moveTo>
                <a:lnTo>
                  <a:pt x="63" y="487"/>
                </a:lnTo>
                <a:lnTo>
                  <a:pt x="63" y="488"/>
                </a:lnTo>
                <a:lnTo>
                  <a:pt x="64" y="488"/>
                </a:lnTo>
                <a:lnTo>
                  <a:pt x="66" y="488"/>
                </a:lnTo>
                <a:lnTo>
                  <a:pt x="67" y="488"/>
                </a:lnTo>
                <a:lnTo>
                  <a:pt x="67" y="487"/>
                </a:lnTo>
                <a:lnTo>
                  <a:pt x="67" y="486"/>
                </a:lnTo>
                <a:lnTo>
                  <a:pt x="66" y="484"/>
                </a:lnTo>
                <a:lnTo>
                  <a:pt x="66" y="483"/>
                </a:lnTo>
                <a:lnTo>
                  <a:pt x="66" y="481"/>
                </a:lnTo>
                <a:lnTo>
                  <a:pt x="65" y="481"/>
                </a:lnTo>
                <a:lnTo>
                  <a:pt x="64" y="481"/>
                </a:lnTo>
                <a:lnTo>
                  <a:pt x="62" y="481"/>
                </a:lnTo>
                <a:lnTo>
                  <a:pt x="63" y="481"/>
                </a:lnTo>
                <a:lnTo>
                  <a:pt x="63" y="48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36D96666-D338-6858-BBD3-0F6F9BCA4BC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64406" y="309464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8129FB3B-4E03-51D7-4646-4118BFF5E1AF}"/>
              </a:ext>
            </a:extLst>
          </p:cNvPr>
          <p:cNvCxnSpPr>
            <a:cxnSpLocks/>
            <a:stCxn id="6" idx="1"/>
            <a:endCxn id="4" idx="0"/>
          </p:cNvCxnSpPr>
          <p:nvPr/>
        </p:nvCxnSpPr>
        <p:spPr>
          <a:xfrm rot="10800000" flipV="1">
            <a:off x="3206614" y="2421073"/>
            <a:ext cx="345478" cy="67356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FA069BF6-87D9-8325-B48D-69DC98B3F71B}"/>
              </a:ext>
            </a:extLst>
          </p:cNvPr>
          <p:cNvSpPr/>
          <p:nvPr/>
        </p:nvSpPr>
        <p:spPr>
          <a:xfrm>
            <a:off x="3552092" y="225709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Orlando</a:t>
            </a:r>
          </a:p>
        </p:txBody>
      </p:sp>
      <p:sp>
        <p:nvSpPr>
          <p:cNvPr id="10" name="Oval 25">
            <a:extLst>
              <a:ext uri="{FF2B5EF4-FFF2-40B4-BE49-F238E27FC236}">
                <a16:creationId xmlns:a16="http://schemas.microsoft.com/office/drawing/2014/main" id="{0C1689C8-A84E-65C9-A042-96C7BC2A5C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31094" y="208871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B054A94B-6681-D0FF-6211-324563EBC0F6}"/>
              </a:ext>
            </a:extLst>
          </p:cNvPr>
          <p:cNvCxnSpPr>
            <a:cxnSpLocks/>
            <a:stCxn id="12" idx="1"/>
            <a:endCxn id="10" idx="0"/>
          </p:cNvCxnSpPr>
          <p:nvPr/>
        </p:nvCxnSpPr>
        <p:spPr>
          <a:xfrm rot="10800000" flipV="1">
            <a:off x="2273302" y="1774787"/>
            <a:ext cx="702726" cy="31392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8DEC4751-73A1-A35B-2606-D80C421BBC95}"/>
              </a:ext>
            </a:extLst>
          </p:cNvPr>
          <p:cNvSpPr/>
          <p:nvPr/>
        </p:nvSpPr>
        <p:spPr>
          <a:xfrm>
            <a:off x="2976028" y="161080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Apopka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5E342B1D-9A88-0FCE-335B-7F7B63D85EF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95096" y="310289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/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7EF742F2-C375-C5B6-7D8C-286F9D12834C}"/>
              </a:ext>
            </a:extLst>
          </p:cNvPr>
          <p:cNvCxnSpPr>
            <a:cxnSpLocks/>
            <a:stCxn id="19" idx="3"/>
            <a:endCxn id="17" idx="0"/>
          </p:cNvCxnSpPr>
          <p:nvPr/>
        </p:nvCxnSpPr>
        <p:spPr>
          <a:xfrm>
            <a:off x="1784422" y="2722837"/>
            <a:ext cx="52882" cy="38005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BD139A7E-9EAE-3D09-49F7-C10D9079EF16}"/>
              </a:ext>
            </a:extLst>
          </p:cNvPr>
          <p:cNvSpPr/>
          <p:nvPr/>
        </p:nvSpPr>
        <p:spPr>
          <a:xfrm>
            <a:off x="453132" y="2558856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Winter Garden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7A7263B-0CC6-F6BC-310D-D7C3F5B949BF}"/>
              </a:ext>
            </a:extLst>
          </p:cNvPr>
          <p:cNvGrpSpPr/>
          <p:nvPr/>
        </p:nvGrpSpPr>
        <p:grpSpPr>
          <a:xfrm>
            <a:off x="5967640" y="1371323"/>
            <a:ext cx="1980216" cy="1292027"/>
            <a:chOff x="7337874" y="1421895"/>
            <a:chExt cx="2591370" cy="169078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1415FA0-088A-2323-3100-6327DC4CA6E9}"/>
                </a:ext>
              </a:extLst>
            </p:cNvPr>
            <p:cNvSpPr/>
            <p:nvPr/>
          </p:nvSpPr>
          <p:spPr>
            <a:xfrm>
              <a:off x="8041228" y="1421895"/>
              <a:ext cx="1888016" cy="158795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5CF8B49-87BD-90FA-8E1B-3AEBB3805537}"/>
                </a:ext>
              </a:extLst>
            </p:cNvPr>
            <p:cNvSpPr/>
            <p:nvPr/>
          </p:nvSpPr>
          <p:spPr>
            <a:xfrm>
              <a:off x="7337874" y="2089443"/>
              <a:ext cx="1023237" cy="1023237"/>
            </a:xfrm>
            <a:custGeom>
              <a:avLst/>
              <a:gdLst>
                <a:gd name="csX0" fmla="*/ 0 w 1023237"/>
                <a:gd name="csY0" fmla="*/ 0 h 1023237"/>
                <a:gd name="csX1" fmla="*/ 1023237 w 1023237"/>
                <a:gd name="csY1" fmla="*/ 0 h 1023237"/>
                <a:gd name="csX2" fmla="*/ 1023237 w 1023237"/>
                <a:gd name="csY2" fmla="*/ 1023237 h 1023237"/>
                <a:gd name="csX3" fmla="*/ 0 w 1023237"/>
                <a:gd name="csY3" fmla="*/ 1023237 h 1023237"/>
                <a:gd name="csX4" fmla="*/ 0 w 1023237"/>
                <a:gd name="csY4" fmla="*/ 0 h 10232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3237" h="1023237">
                  <a:moveTo>
                    <a:pt x="0" y="0"/>
                  </a:moveTo>
                  <a:lnTo>
                    <a:pt x="1023237" y="0"/>
                  </a:lnTo>
                  <a:lnTo>
                    <a:pt x="1023237" y="1023237"/>
                  </a:lnTo>
                  <a:lnTo>
                    <a:pt x="0" y="1023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100" kern="120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1DD522E-E236-AFA6-22A7-ADF9A5A3D5C6}"/>
              </a:ext>
            </a:extLst>
          </p:cNvPr>
          <p:cNvGrpSpPr/>
          <p:nvPr/>
        </p:nvGrpSpPr>
        <p:grpSpPr>
          <a:xfrm>
            <a:off x="6815142" y="3362163"/>
            <a:ext cx="1980216" cy="1292027"/>
            <a:chOff x="7337874" y="1421895"/>
            <a:chExt cx="2591370" cy="169078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AC2C87B-EC93-8155-EFD1-1517E0F32EE4}"/>
                </a:ext>
              </a:extLst>
            </p:cNvPr>
            <p:cNvSpPr/>
            <p:nvPr/>
          </p:nvSpPr>
          <p:spPr>
            <a:xfrm>
              <a:off x="8041228" y="1421895"/>
              <a:ext cx="1888016" cy="158795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370F6C2-8B2E-75A3-C30C-4890FA2C5928}"/>
                </a:ext>
              </a:extLst>
            </p:cNvPr>
            <p:cNvSpPr/>
            <p:nvPr/>
          </p:nvSpPr>
          <p:spPr>
            <a:xfrm>
              <a:off x="7337874" y="2089443"/>
              <a:ext cx="1023237" cy="1023237"/>
            </a:xfrm>
            <a:custGeom>
              <a:avLst/>
              <a:gdLst>
                <a:gd name="csX0" fmla="*/ 0 w 1023237"/>
                <a:gd name="csY0" fmla="*/ 0 h 1023237"/>
                <a:gd name="csX1" fmla="*/ 1023237 w 1023237"/>
                <a:gd name="csY1" fmla="*/ 0 h 1023237"/>
                <a:gd name="csX2" fmla="*/ 1023237 w 1023237"/>
                <a:gd name="csY2" fmla="*/ 1023237 h 1023237"/>
                <a:gd name="csX3" fmla="*/ 0 w 1023237"/>
                <a:gd name="csY3" fmla="*/ 1023237 h 1023237"/>
                <a:gd name="csX4" fmla="*/ 0 w 1023237"/>
                <a:gd name="csY4" fmla="*/ 0 h 10232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3237" h="1023237">
                  <a:moveTo>
                    <a:pt x="0" y="0"/>
                  </a:moveTo>
                  <a:lnTo>
                    <a:pt x="1023237" y="0"/>
                  </a:lnTo>
                  <a:lnTo>
                    <a:pt x="1023237" y="1023237"/>
                  </a:lnTo>
                  <a:lnTo>
                    <a:pt x="0" y="1023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100" kern="1200"/>
            </a:p>
          </p:txBody>
        </p:sp>
      </p:grpSp>
      <p:sp>
        <p:nvSpPr>
          <p:cNvPr id="43" name="Freeform 273">
            <a:extLst>
              <a:ext uri="{FF2B5EF4-FFF2-40B4-BE49-F238E27FC236}">
                <a16:creationId xmlns:a16="http://schemas.microsoft.com/office/drawing/2014/main" id="{C422B9F6-4C67-24BB-53B0-47DF2CF5F2DB}"/>
              </a:ext>
            </a:extLst>
          </p:cNvPr>
          <p:cNvSpPr>
            <a:spLocks noEditPoints="1"/>
          </p:cNvSpPr>
          <p:nvPr/>
        </p:nvSpPr>
        <p:spPr bwMode="auto">
          <a:xfrm>
            <a:off x="6931794" y="1435060"/>
            <a:ext cx="841643" cy="1149712"/>
          </a:xfrm>
          <a:custGeom>
            <a:avLst/>
            <a:gdLst>
              <a:gd name="T0" fmla="*/ 478 w 683"/>
              <a:gd name="T1" fmla="*/ 542 h 933"/>
              <a:gd name="T2" fmla="*/ 515 w 683"/>
              <a:gd name="T3" fmla="*/ 620 h 933"/>
              <a:gd name="T4" fmla="*/ 553 w 683"/>
              <a:gd name="T5" fmla="*/ 673 h 933"/>
              <a:gd name="T6" fmla="*/ 642 w 683"/>
              <a:gd name="T7" fmla="*/ 679 h 933"/>
              <a:gd name="T8" fmla="*/ 570 w 683"/>
              <a:gd name="T9" fmla="*/ 644 h 933"/>
              <a:gd name="T10" fmla="*/ 605 w 683"/>
              <a:gd name="T11" fmla="*/ 643 h 933"/>
              <a:gd name="T12" fmla="*/ 671 w 683"/>
              <a:gd name="T13" fmla="*/ 637 h 933"/>
              <a:gd name="T14" fmla="*/ 642 w 683"/>
              <a:gd name="T15" fmla="*/ 745 h 933"/>
              <a:gd name="T16" fmla="*/ 604 w 683"/>
              <a:gd name="T17" fmla="*/ 787 h 933"/>
              <a:gd name="T18" fmla="*/ 506 w 683"/>
              <a:gd name="T19" fmla="*/ 828 h 933"/>
              <a:gd name="T20" fmla="*/ 438 w 683"/>
              <a:gd name="T21" fmla="*/ 828 h 933"/>
              <a:gd name="T22" fmla="*/ 352 w 683"/>
              <a:gd name="T23" fmla="*/ 838 h 933"/>
              <a:gd name="T24" fmla="*/ 297 w 683"/>
              <a:gd name="T25" fmla="*/ 899 h 933"/>
              <a:gd name="T26" fmla="*/ 235 w 683"/>
              <a:gd name="T27" fmla="*/ 871 h 933"/>
              <a:gd name="T28" fmla="*/ 209 w 683"/>
              <a:gd name="T29" fmla="*/ 665 h 933"/>
              <a:gd name="T30" fmla="*/ 49 w 683"/>
              <a:gd name="T31" fmla="*/ 490 h 933"/>
              <a:gd name="T32" fmla="*/ 107 w 683"/>
              <a:gd name="T33" fmla="*/ 416 h 933"/>
              <a:gd name="T34" fmla="*/ 152 w 683"/>
              <a:gd name="T35" fmla="*/ 505 h 933"/>
              <a:gd name="T36" fmla="*/ 176 w 683"/>
              <a:gd name="T37" fmla="*/ 438 h 933"/>
              <a:gd name="T38" fmla="*/ 188 w 683"/>
              <a:gd name="T39" fmla="*/ 343 h 933"/>
              <a:gd name="T40" fmla="*/ 206 w 683"/>
              <a:gd name="T41" fmla="*/ 269 h 933"/>
              <a:gd name="T42" fmla="*/ 104 w 683"/>
              <a:gd name="T43" fmla="*/ 259 h 933"/>
              <a:gd name="T44" fmla="*/ 42 w 683"/>
              <a:gd name="T45" fmla="*/ 92 h 933"/>
              <a:gd name="T46" fmla="*/ 187 w 683"/>
              <a:gd name="T47" fmla="*/ 124 h 933"/>
              <a:gd name="T48" fmla="*/ 260 w 683"/>
              <a:gd name="T49" fmla="*/ 171 h 933"/>
              <a:gd name="T50" fmla="*/ 257 w 683"/>
              <a:gd name="T51" fmla="*/ 74 h 933"/>
              <a:gd name="T52" fmla="*/ 317 w 683"/>
              <a:gd name="T53" fmla="*/ 40 h 933"/>
              <a:gd name="T54" fmla="*/ 356 w 683"/>
              <a:gd name="T55" fmla="*/ 89 h 933"/>
              <a:gd name="T56" fmla="*/ 368 w 683"/>
              <a:gd name="T57" fmla="*/ 163 h 933"/>
              <a:gd name="T58" fmla="*/ 459 w 683"/>
              <a:gd name="T59" fmla="*/ 247 h 933"/>
              <a:gd name="T60" fmla="*/ 403 w 683"/>
              <a:gd name="T61" fmla="*/ 317 h 933"/>
              <a:gd name="T62" fmla="*/ 368 w 683"/>
              <a:gd name="T63" fmla="*/ 401 h 933"/>
              <a:gd name="T64" fmla="*/ 420 w 683"/>
              <a:gd name="T65" fmla="*/ 455 h 933"/>
              <a:gd name="T66" fmla="*/ 603 w 683"/>
              <a:gd name="T67" fmla="*/ 413 h 933"/>
              <a:gd name="T68" fmla="*/ 475 w 683"/>
              <a:gd name="T69" fmla="*/ 472 h 933"/>
              <a:gd name="T70" fmla="*/ 462 w 683"/>
              <a:gd name="T71" fmla="*/ 533 h 933"/>
              <a:gd name="T72" fmla="*/ 239 w 683"/>
              <a:gd name="T73" fmla="*/ 541 h 933"/>
              <a:gd name="T74" fmla="*/ 434 w 683"/>
              <a:gd name="T75" fmla="*/ 565 h 933"/>
              <a:gd name="T76" fmla="*/ 386 w 683"/>
              <a:gd name="T77" fmla="*/ 607 h 933"/>
              <a:gd name="T78" fmla="*/ 378 w 683"/>
              <a:gd name="T79" fmla="*/ 608 h 933"/>
              <a:gd name="T80" fmla="*/ 221 w 683"/>
              <a:gd name="T81" fmla="*/ 582 h 933"/>
              <a:gd name="T82" fmla="*/ 376 w 683"/>
              <a:gd name="T83" fmla="*/ 649 h 933"/>
              <a:gd name="T84" fmla="*/ 584 w 683"/>
              <a:gd name="T85" fmla="*/ 742 h 933"/>
              <a:gd name="T86" fmla="*/ 519 w 683"/>
              <a:gd name="T87" fmla="*/ 662 h 933"/>
              <a:gd name="T88" fmla="*/ 458 w 683"/>
              <a:gd name="T89" fmla="*/ 744 h 933"/>
              <a:gd name="T90" fmla="*/ 516 w 683"/>
              <a:gd name="T91" fmla="*/ 731 h 933"/>
              <a:gd name="T92" fmla="*/ 431 w 683"/>
              <a:gd name="T93" fmla="*/ 687 h 933"/>
              <a:gd name="T94" fmla="*/ 371 w 683"/>
              <a:gd name="T95" fmla="*/ 701 h 933"/>
              <a:gd name="T96" fmla="*/ 355 w 683"/>
              <a:gd name="T97" fmla="*/ 785 h 933"/>
              <a:gd name="T98" fmla="*/ 473 w 683"/>
              <a:gd name="T99" fmla="*/ 802 h 933"/>
              <a:gd name="T100" fmla="*/ 478 w 683"/>
              <a:gd name="T101" fmla="*/ 792 h 933"/>
              <a:gd name="T102" fmla="*/ 276 w 683"/>
              <a:gd name="T103" fmla="*/ 769 h 933"/>
              <a:gd name="T104" fmla="*/ 258 w 683"/>
              <a:gd name="T105" fmla="*/ 684 h 933"/>
              <a:gd name="T106" fmla="*/ 543 w 683"/>
              <a:gd name="T107" fmla="*/ 675 h 933"/>
              <a:gd name="T108" fmla="*/ 602 w 683"/>
              <a:gd name="T109" fmla="*/ 712 h 933"/>
              <a:gd name="T110" fmla="*/ 224 w 683"/>
              <a:gd name="T111" fmla="*/ 525 h 933"/>
              <a:gd name="T112" fmla="*/ 253 w 683"/>
              <a:gd name="T113" fmla="*/ 414 h 933"/>
              <a:gd name="T114" fmla="*/ 274 w 683"/>
              <a:gd name="T115" fmla="*/ 397 h 933"/>
              <a:gd name="T116" fmla="*/ 438 w 683"/>
              <a:gd name="T117" fmla="*/ 486 h 933"/>
              <a:gd name="T118" fmla="*/ 233 w 683"/>
              <a:gd name="T119" fmla="*/ 198 h 933"/>
              <a:gd name="T120" fmla="*/ 114 w 683"/>
              <a:gd name="T121" fmla="*/ 142 h 933"/>
              <a:gd name="T122" fmla="*/ 318 w 683"/>
              <a:gd name="T123" fmla="*/ 145 h 933"/>
              <a:gd name="T124" fmla="*/ 488 w 683"/>
              <a:gd name="T125" fmla="*/ 818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83" h="933">
                <a:moveTo>
                  <a:pt x="391" y="622"/>
                </a:moveTo>
                <a:lnTo>
                  <a:pt x="391" y="624"/>
                </a:lnTo>
                <a:lnTo>
                  <a:pt x="389" y="623"/>
                </a:lnTo>
                <a:lnTo>
                  <a:pt x="389" y="622"/>
                </a:lnTo>
                <a:lnTo>
                  <a:pt x="391" y="622"/>
                </a:lnTo>
                <a:close/>
                <a:moveTo>
                  <a:pt x="581" y="459"/>
                </a:moveTo>
                <a:lnTo>
                  <a:pt x="578" y="459"/>
                </a:lnTo>
                <a:lnTo>
                  <a:pt x="578" y="458"/>
                </a:lnTo>
                <a:lnTo>
                  <a:pt x="579" y="458"/>
                </a:lnTo>
                <a:lnTo>
                  <a:pt x="580" y="457"/>
                </a:lnTo>
                <a:lnTo>
                  <a:pt x="581" y="457"/>
                </a:lnTo>
                <a:lnTo>
                  <a:pt x="581" y="459"/>
                </a:lnTo>
                <a:close/>
                <a:moveTo>
                  <a:pt x="478" y="518"/>
                </a:moveTo>
                <a:lnTo>
                  <a:pt x="476" y="518"/>
                </a:lnTo>
                <a:lnTo>
                  <a:pt x="476" y="519"/>
                </a:lnTo>
                <a:lnTo>
                  <a:pt x="476" y="524"/>
                </a:lnTo>
                <a:lnTo>
                  <a:pt x="474" y="524"/>
                </a:lnTo>
                <a:lnTo>
                  <a:pt x="474" y="528"/>
                </a:lnTo>
                <a:lnTo>
                  <a:pt x="478" y="528"/>
                </a:lnTo>
                <a:lnTo>
                  <a:pt x="475" y="528"/>
                </a:lnTo>
                <a:lnTo>
                  <a:pt x="471" y="528"/>
                </a:lnTo>
                <a:lnTo>
                  <a:pt x="471" y="532"/>
                </a:lnTo>
                <a:lnTo>
                  <a:pt x="471" y="534"/>
                </a:lnTo>
                <a:lnTo>
                  <a:pt x="472" y="533"/>
                </a:lnTo>
                <a:lnTo>
                  <a:pt x="478" y="533"/>
                </a:lnTo>
                <a:lnTo>
                  <a:pt x="478" y="530"/>
                </a:lnTo>
                <a:lnTo>
                  <a:pt x="478" y="528"/>
                </a:lnTo>
                <a:lnTo>
                  <a:pt x="481" y="528"/>
                </a:lnTo>
                <a:lnTo>
                  <a:pt x="481" y="520"/>
                </a:lnTo>
                <a:lnTo>
                  <a:pt x="481" y="519"/>
                </a:lnTo>
                <a:lnTo>
                  <a:pt x="480" y="519"/>
                </a:lnTo>
                <a:lnTo>
                  <a:pt x="478" y="519"/>
                </a:lnTo>
                <a:lnTo>
                  <a:pt x="478" y="518"/>
                </a:lnTo>
                <a:lnTo>
                  <a:pt x="481" y="518"/>
                </a:lnTo>
                <a:lnTo>
                  <a:pt x="483" y="518"/>
                </a:lnTo>
                <a:lnTo>
                  <a:pt x="484" y="518"/>
                </a:lnTo>
                <a:lnTo>
                  <a:pt x="484" y="514"/>
                </a:lnTo>
                <a:lnTo>
                  <a:pt x="489" y="514"/>
                </a:lnTo>
                <a:lnTo>
                  <a:pt x="489" y="518"/>
                </a:lnTo>
                <a:lnTo>
                  <a:pt x="520" y="518"/>
                </a:lnTo>
                <a:lnTo>
                  <a:pt x="541" y="518"/>
                </a:lnTo>
                <a:lnTo>
                  <a:pt x="541" y="519"/>
                </a:lnTo>
                <a:lnTo>
                  <a:pt x="534" y="519"/>
                </a:lnTo>
                <a:lnTo>
                  <a:pt x="534" y="522"/>
                </a:lnTo>
                <a:lnTo>
                  <a:pt x="534" y="524"/>
                </a:lnTo>
                <a:lnTo>
                  <a:pt x="533" y="524"/>
                </a:lnTo>
                <a:lnTo>
                  <a:pt x="533" y="528"/>
                </a:lnTo>
                <a:lnTo>
                  <a:pt x="534" y="530"/>
                </a:lnTo>
                <a:lnTo>
                  <a:pt x="534" y="532"/>
                </a:lnTo>
                <a:lnTo>
                  <a:pt x="534" y="533"/>
                </a:lnTo>
                <a:lnTo>
                  <a:pt x="540" y="533"/>
                </a:lnTo>
                <a:lnTo>
                  <a:pt x="540" y="534"/>
                </a:lnTo>
                <a:lnTo>
                  <a:pt x="540" y="535"/>
                </a:lnTo>
                <a:lnTo>
                  <a:pt x="540" y="536"/>
                </a:lnTo>
                <a:lnTo>
                  <a:pt x="538" y="536"/>
                </a:lnTo>
                <a:lnTo>
                  <a:pt x="537" y="536"/>
                </a:lnTo>
                <a:lnTo>
                  <a:pt x="533" y="536"/>
                </a:lnTo>
                <a:lnTo>
                  <a:pt x="532" y="536"/>
                </a:lnTo>
                <a:lnTo>
                  <a:pt x="530" y="536"/>
                </a:lnTo>
                <a:lnTo>
                  <a:pt x="530" y="530"/>
                </a:lnTo>
                <a:lnTo>
                  <a:pt x="520" y="530"/>
                </a:lnTo>
                <a:lnTo>
                  <a:pt x="502" y="528"/>
                </a:lnTo>
                <a:lnTo>
                  <a:pt x="499" y="528"/>
                </a:lnTo>
                <a:lnTo>
                  <a:pt x="489" y="528"/>
                </a:lnTo>
                <a:lnTo>
                  <a:pt x="489" y="539"/>
                </a:lnTo>
                <a:lnTo>
                  <a:pt x="490" y="539"/>
                </a:lnTo>
                <a:lnTo>
                  <a:pt x="491" y="542"/>
                </a:lnTo>
                <a:lnTo>
                  <a:pt x="494" y="549"/>
                </a:lnTo>
                <a:lnTo>
                  <a:pt x="495" y="550"/>
                </a:lnTo>
                <a:lnTo>
                  <a:pt x="495" y="551"/>
                </a:lnTo>
                <a:lnTo>
                  <a:pt x="495" y="555"/>
                </a:lnTo>
                <a:lnTo>
                  <a:pt x="489" y="555"/>
                </a:lnTo>
                <a:lnTo>
                  <a:pt x="489" y="553"/>
                </a:lnTo>
                <a:lnTo>
                  <a:pt x="489" y="551"/>
                </a:lnTo>
                <a:lnTo>
                  <a:pt x="489" y="545"/>
                </a:lnTo>
                <a:lnTo>
                  <a:pt x="489" y="544"/>
                </a:lnTo>
                <a:lnTo>
                  <a:pt x="486" y="544"/>
                </a:lnTo>
                <a:lnTo>
                  <a:pt x="485" y="544"/>
                </a:lnTo>
                <a:lnTo>
                  <a:pt x="484" y="544"/>
                </a:lnTo>
                <a:lnTo>
                  <a:pt x="485" y="539"/>
                </a:lnTo>
                <a:lnTo>
                  <a:pt x="483" y="539"/>
                </a:lnTo>
                <a:lnTo>
                  <a:pt x="483" y="542"/>
                </a:lnTo>
                <a:lnTo>
                  <a:pt x="478" y="542"/>
                </a:lnTo>
                <a:lnTo>
                  <a:pt x="478" y="544"/>
                </a:lnTo>
                <a:lnTo>
                  <a:pt x="478" y="545"/>
                </a:lnTo>
                <a:lnTo>
                  <a:pt x="478" y="547"/>
                </a:lnTo>
                <a:lnTo>
                  <a:pt x="478" y="551"/>
                </a:lnTo>
                <a:lnTo>
                  <a:pt x="478" y="559"/>
                </a:lnTo>
                <a:lnTo>
                  <a:pt x="473" y="559"/>
                </a:lnTo>
                <a:lnTo>
                  <a:pt x="463" y="559"/>
                </a:lnTo>
                <a:lnTo>
                  <a:pt x="463" y="581"/>
                </a:lnTo>
                <a:lnTo>
                  <a:pt x="472" y="581"/>
                </a:lnTo>
                <a:lnTo>
                  <a:pt x="478" y="581"/>
                </a:lnTo>
                <a:lnTo>
                  <a:pt x="478" y="559"/>
                </a:lnTo>
                <a:lnTo>
                  <a:pt x="483" y="560"/>
                </a:lnTo>
                <a:lnTo>
                  <a:pt x="488" y="560"/>
                </a:lnTo>
                <a:lnTo>
                  <a:pt x="494" y="560"/>
                </a:lnTo>
                <a:lnTo>
                  <a:pt x="507" y="560"/>
                </a:lnTo>
                <a:lnTo>
                  <a:pt x="507" y="561"/>
                </a:lnTo>
                <a:lnTo>
                  <a:pt x="507" y="564"/>
                </a:lnTo>
                <a:lnTo>
                  <a:pt x="507" y="565"/>
                </a:lnTo>
                <a:lnTo>
                  <a:pt x="507" y="567"/>
                </a:lnTo>
                <a:lnTo>
                  <a:pt x="507" y="568"/>
                </a:lnTo>
                <a:lnTo>
                  <a:pt x="507" y="570"/>
                </a:lnTo>
                <a:lnTo>
                  <a:pt x="507" y="572"/>
                </a:lnTo>
                <a:lnTo>
                  <a:pt x="507" y="574"/>
                </a:lnTo>
                <a:lnTo>
                  <a:pt x="507" y="576"/>
                </a:lnTo>
                <a:lnTo>
                  <a:pt x="507" y="580"/>
                </a:lnTo>
                <a:lnTo>
                  <a:pt x="507" y="581"/>
                </a:lnTo>
                <a:lnTo>
                  <a:pt x="508" y="581"/>
                </a:lnTo>
                <a:lnTo>
                  <a:pt x="508" y="582"/>
                </a:lnTo>
                <a:lnTo>
                  <a:pt x="508" y="584"/>
                </a:lnTo>
                <a:lnTo>
                  <a:pt x="508" y="585"/>
                </a:lnTo>
                <a:lnTo>
                  <a:pt x="508" y="586"/>
                </a:lnTo>
                <a:lnTo>
                  <a:pt x="508" y="587"/>
                </a:lnTo>
                <a:lnTo>
                  <a:pt x="508" y="590"/>
                </a:lnTo>
                <a:lnTo>
                  <a:pt x="508" y="591"/>
                </a:lnTo>
                <a:lnTo>
                  <a:pt x="508" y="592"/>
                </a:lnTo>
                <a:lnTo>
                  <a:pt x="508" y="593"/>
                </a:lnTo>
                <a:lnTo>
                  <a:pt x="508" y="595"/>
                </a:lnTo>
                <a:lnTo>
                  <a:pt x="504" y="595"/>
                </a:lnTo>
                <a:lnTo>
                  <a:pt x="502" y="595"/>
                </a:lnTo>
                <a:lnTo>
                  <a:pt x="499" y="595"/>
                </a:lnTo>
                <a:lnTo>
                  <a:pt x="499" y="597"/>
                </a:lnTo>
                <a:lnTo>
                  <a:pt x="499" y="600"/>
                </a:lnTo>
                <a:lnTo>
                  <a:pt x="499" y="601"/>
                </a:lnTo>
                <a:lnTo>
                  <a:pt x="500" y="601"/>
                </a:lnTo>
                <a:lnTo>
                  <a:pt x="502" y="601"/>
                </a:lnTo>
                <a:lnTo>
                  <a:pt x="506" y="601"/>
                </a:lnTo>
                <a:lnTo>
                  <a:pt x="509" y="601"/>
                </a:lnTo>
                <a:lnTo>
                  <a:pt x="511" y="601"/>
                </a:lnTo>
                <a:lnTo>
                  <a:pt x="511" y="599"/>
                </a:lnTo>
                <a:lnTo>
                  <a:pt x="511" y="595"/>
                </a:lnTo>
                <a:lnTo>
                  <a:pt x="512" y="595"/>
                </a:lnTo>
                <a:lnTo>
                  <a:pt x="512" y="601"/>
                </a:lnTo>
                <a:lnTo>
                  <a:pt x="514" y="601"/>
                </a:lnTo>
                <a:lnTo>
                  <a:pt x="514" y="604"/>
                </a:lnTo>
                <a:lnTo>
                  <a:pt x="512" y="604"/>
                </a:lnTo>
                <a:lnTo>
                  <a:pt x="511" y="604"/>
                </a:lnTo>
                <a:lnTo>
                  <a:pt x="511" y="606"/>
                </a:lnTo>
                <a:lnTo>
                  <a:pt x="512" y="608"/>
                </a:lnTo>
                <a:lnTo>
                  <a:pt x="515" y="608"/>
                </a:lnTo>
                <a:lnTo>
                  <a:pt x="515" y="604"/>
                </a:lnTo>
                <a:lnTo>
                  <a:pt x="515" y="603"/>
                </a:lnTo>
                <a:lnTo>
                  <a:pt x="515" y="602"/>
                </a:lnTo>
                <a:lnTo>
                  <a:pt x="515" y="601"/>
                </a:lnTo>
                <a:lnTo>
                  <a:pt x="516" y="601"/>
                </a:lnTo>
                <a:lnTo>
                  <a:pt x="516" y="602"/>
                </a:lnTo>
                <a:lnTo>
                  <a:pt x="516" y="604"/>
                </a:lnTo>
                <a:lnTo>
                  <a:pt x="518" y="604"/>
                </a:lnTo>
                <a:lnTo>
                  <a:pt x="518" y="601"/>
                </a:lnTo>
                <a:lnTo>
                  <a:pt x="519" y="601"/>
                </a:lnTo>
                <a:lnTo>
                  <a:pt x="520" y="601"/>
                </a:lnTo>
                <a:lnTo>
                  <a:pt x="521" y="601"/>
                </a:lnTo>
                <a:lnTo>
                  <a:pt x="523" y="601"/>
                </a:lnTo>
                <a:lnTo>
                  <a:pt x="524" y="601"/>
                </a:lnTo>
                <a:lnTo>
                  <a:pt x="525" y="601"/>
                </a:lnTo>
                <a:lnTo>
                  <a:pt x="525" y="604"/>
                </a:lnTo>
                <a:lnTo>
                  <a:pt x="526" y="604"/>
                </a:lnTo>
                <a:lnTo>
                  <a:pt x="526" y="608"/>
                </a:lnTo>
                <a:lnTo>
                  <a:pt x="526" y="612"/>
                </a:lnTo>
                <a:lnTo>
                  <a:pt x="526" y="620"/>
                </a:lnTo>
                <a:lnTo>
                  <a:pt x="519" y="620"/>
                </a:lnTo>
                <a:lnTo>
                  <a:pt x="518" y="620"/>
                </a:lnTo>
                <a:lnTo>
                  <a:pt x="517" y="620"/>
                </a:lnTo>
                <a:lnTo>
                  <a:pt x="515" y="620"/>
                </a:lnTo>
                <a:lnTo>
                  <a:pt x="512" y="620"/>
                </a:lnTo>
                <a:lnTo>
                  <a:pt x="511" y="620"/>
                </a:lnTo>
                <a:lnTo>
                  <a:pt x="510" y="620"/>
                </a:lnTo>
                <a:lnTo>
                  <a:pt x="509" y="620"/>
                </a:lnTo>
                <a:lnTo>
                  <a:pt x="508" y="620"/>
                </a:lnTo>
                <a:lnTo>
                  <a:pt x="507" y="620"/>
                </a:lnTo>
                <a:lnTo>
                  <a:pt x="506" y="620"/>
                </a:lnTo>
                <a:lnTo>
                  <a:pt x="504" y="620"/>
                </a:lnTo>
                <a:lnTo>
                  <a:pt x="503" y="620"/>
                </a:lnTo>
                <a:lnTo>
                  <a:pt x="502" y="620"/>
                </a:lnTo>
                <a:lnTo>
                  <a:pt x="502" y="622"/>
                </a:lnTo>
                <a:lnTo>
                  <a:pt x="502" y="624"/>
                </a:lnTo>
                <a:lnTo>
                  <a:pt x="501" y="624"/>
                </a:lnTo>
                <a:lnTo>
                  <a:pt x="501" y="625"/>
                </a:lnTo>
                <a:lnTo>
                  <a:pt x="502" y="625"/>
                </a:lnTo>
                <a:lnTo>
                  <a:pt x="506" y="625"/>
                </a:lnTo>
                <a:lnTo>
                  <a:pt x="506" y="626"/>
                </a:lnTo>
                <a:lnTo>
                  <a:pt x="506" y="628"/>
                </a:lnTo>
                <a:lnTo>
                  <a:pt x="507" y="628"/>
                </a:lnTo>
                <a:lnTo>
                  <a:pt x="508" y="628"/>
                </a:lnTo>
                <a:lnTo>
                  <a:pt x="509" y="628"/>
                </a:lnTo>
                <a:lnTo>
                  <a:pt x="509" y="629"/>
                </a:lnTo>
                <a:lnTo>
                  <a:pt x="508" y="631"/>
                </a:lnTo>
                <a:lnTo>
                  <a:pt x="508" y="632"/>
                </a:lnTo>
                <a:lnTo>
                  <a:pt x="510" y="632"/>
                </a:lnTo>
                <a:lnTo>
                  <a:pt x="517" y="632"/>
                </a:lnTo>
                <a:lnTo>
                  <a:pt x="518" y="632"/>
                </a:lnTo>
                <a:lnTo>
                  <a:pt x="519" y="632"/>
                </a:lnTo>
                <a:lnTo>
                  <a:pt x="519" y="633"/>
                </a:lnTo>
                <a:lnTo>
                  <a:pt x="519" y="642"/>
                </a:lnTo>
                <a:lnTo>
                  <a:pt x="519" y="643"/>
                </a:lnTo>
                <a:lnTo>
                  <a:pt x="523" y="643"/>
                </a:lnTo>
                <a:lnTo>
                  <a:pt x="524" y="643"/>
                </a:lnTo>
                <a:lnTo>
                  <a:pt x="528" y="643"/>
                </a:lnTo>
                <a:lnTo>
                  <a:pt x="529" y="643"/>
                </a:lnTo>
                <a:lnTo>
                  <a:pt x="529" y="644"/>
                </a:lnTo>
                <a:lnTo>
                  <a:pt x="529" y="647"/>
                </a:lnTo>
                <a:lnTo>
                  <a:pt x="530" y="647"/>
                </a:lnTo>
                <a:lnTo>
                  <a:pt x="532" y="647"/>
                </a:lnTo>
                <a:lnTo>
                  <a:pt x="533" y="647"/>
                </a:lnTo>
                <a:lnTo>
                  <a:pt x="534" y="647"/>
                </a:lnTo>
                <a:lnTo>
                  <a:pt x="534" y="643"/>
                </a:lnTo>
                <a:lnTo>
                  <a:pt x="535" y="643"/>
                </a:lnTo>
                <a:lnTo>
                  <a:pt x="537" y="643"/>
                </a:lnTo>
                <a:lnTo>
                  <a:pt x="537" y="644"/>
                </a:lnTo>
                <a:lnTo>
                  <a:pt x="537" y="647"/>
                </a:lnTo>
                <a:lnTo>
                  <a:pt x="538" y="647"/>
                </a:lnTo>
                <a:lnTo>
                  <a:pt x="540" y="647"/>
                </a:lnTo>
                <a:lnTo>
                  <a:pt x="540" y="644"/>
                </a:lnTo>
                <a:lnTo>
                  <a:pt x="540" y="643"/>
                </a:lnTo>
                <a:lnTo>
                  <a:pt x="541" y="643"/>
                </a:lnTo>
                <a:lnTo>
                  <a:pt x="541" y="644"/>
                </a:lnTo>
                <a:lnTo>
                  <a:pt x="541" y="647"/>
                </a:lnTo>
                <a:lnTo>
                  <a:pt x="541" y="649"/>
                </a:lnTo>
                <a:lnTo>
                  <a:pt x="541" y="652"/>
                </a:lnTo>
                <a:lnTo>
                  <a:pt x="545" y="652"/>
                </a:lnTo>
                <a:lnTo>
                  <a:pt x="545" y="656"/>
                </a:lnTo>
                <a:lnTo>
                  <a:pt x="544" y="656"/>
                </a:lnTo>
                <a:lnTo>
                  <a:pt x="541" y="656"/>
                </a:lnTo>
                <a:lnTo>
                  <a:pt x="540" y="656"/>
                </a:lnTo>
                <a:lnTo>
                  <a:pt x="540" y="657"/>
                </a:lnTo>
                <a:lnTo>
                  <a:pt x="540" y="659"/>
                </a:lnTo>
                <a:lnTo>
                  <a:pt x="540" y="662"/>
                </a:lnTo>
                <a:lnTo>
                  <a:pt x="542" y="660"/>
                </a:lnTo>
                <a:lnTo>
                  <a:pt x="543" y="660"/>
                </a:lnTo>
                <a:lnTo>
                  <a:pt x="543" y="662"/>
                </a:lnTo>
                <a:lnTo>
                  <a:pt x="543" y="666"/>
                </a:lnTo>
                <a:lnTo>
                  <a:pt x="543" y="667"/>
                </a:lnTo>
                <a:lnTo>
                  <a:pt x="542" y="667"/>
                </a:lnTo>
                <a:lnTo>
                  <a:pt x="542" y="668"/>
                </a:lnTo>
                <a:lnTo>
                  <a:pt x="542" y="669"/>
                </a:lnTo>
                <a:lnTo>
                  <a:pt x="542" y="671"/>
                </a:lnTo>
                <a:lnTo>
                  <a:pt x="542" y="673"/>
                </a:lnTo>
                <a:lnTo>
                  <a:pt x="545" y="675"/>
                </a:lnTo>
                <a:lnTo>
                  <a:pt x="546" y="675"/>
                </a:lnTo>
                <a:lnTo>
                  <a:pt x="546" y="674"/>
                </a:lnTo>
                <a:lnTo>
                  <a:pt x="546" y="673"/>
                </a:lnTo>
                <a:lnTo>
                  <a:pt x="546" y="671"/>
                </a:lnTo>
                <a:lnTo>
                  <a:pt x="550" y="671"/>
                </a:lnTo>
                <a:lnTo>
                  <a:pt x="550" y="673"/>
                </a:lnTo>
                <a:lnTo>
                  <a:pt x="551" y="673"/>
                </a:lnTo>
                <a:lnTo>
                  <a:pt x="552" y="673"/>
                </a:lnTo>
                <a:lnTo>
                  <a:pt x="553" y="673"/>
                </a:lnTo>
                <a:lnTo>
                  <a:pt x="554" y="673"/>
                </a:lnTo>
                <a:lnTo>
                  <a:pt x="557" y="673"/>
                </a:lnTo>
                <a:lnTo>
                  <a:pt x="558" y="673"/>
                </a:lnTo>
                <a:lnTo>
                  <a:pt x="559" y="673"/>
                </a:lnTo>
                <a:lnTo>
                  <a:pt x="560" y="673"/>
                </a:lnTo>
                <a:lnTo>
                  <a:pt x="560" y="674"/>
                </a:lnTo>
                <a:lnTo>
                  <a:pt x="560" y="675"/>
                </a:lnTo>
                <a:lnTo>
                  <a:pt x="560" y="676"/>
                </a:lnTo>
                <a:lnTo>
                  <a:pt x="560" y="677"/>
                </a:lnTo>
                <a:lnTo>
                  <a:pt x="560" y="679"/>
                </a:lnTo>
                <a:lnTo>
                  <a:pt x="560" y="681"/>
                </a:lnTo>
                <a:lnTo>
                  <a:pt x="560" y="682"/>
                </a:lnTo>
                <a:lnTo>
                  <a:pt x="560" y="684"/>
                </a:lnTo>
                <a:lnTo>
                  <a:pt x="560" y="685"/>
                </a:lnTo>
                <a:lnTo>
                  <a:pt x="562" y="687"/>
                </a:lnTo>
                <a:lnTo>
                  <a:pt x="564" y="687"/>
                </a:lnTo>
                <a:lnTo>
                  <a:pt x="567" y="687"/>
                </a:lnTo>
                <a:lnTo>
                  <a:pt x="568" y="687"/>
                </a:lnTo>
                <a:lnTo>
                  <a:pt x="568" y="690"/>
                </a:lnTo>
                <a:lnTo>
                  <a:pt x="569" y="690"/>
                </a:lnTo>
                <a:lnTo>
                  <a:pt x="569" y="691"/>
                </a:lnTo>
                <a:lnTo>
                  <a:pt x="570" y="691"/>
                </a:lnTo>
                <a:lnTo>
                  <a:pt x="570" y="687"/>
                </a:lnTo>
                <a:lnTo>
                  <a:pt x="575" y="687"/>
                </a:lnTo>
                <a:lnTo>
                  <a:pt x="575" y="691"/>
                </a:lnTo>
                <a:lnTo>
                  <a:pt x="576" y="692"/>
                </a:lnTo>
                <a:lnTo>
                  <a:pt x="577" y="692"/>
                </a:lnTo>
                <a:lnTo>
                  <a:pt x="580" y="692"/>
                </a:lnTo>
                <a:lnTo>
                  <a:pt x="580" y="691"/>
                </a:lnTo>
                <a:lnTo>
                  <a:pt x="580" y="690"/>
                </a:lnTo>
                <a:lnTo>
                  <a:pt x="580" y="689"/>
                </a:lnTo>
                <a:lnTo>
                  <a:pt x="580" y="687"/>
                </a:lnTo>
                <a:lnTo>
                  <a:pt x="580" y="686"/>
                </a:lnTo>
                <a:lnTo>
                  <a:pt x="580" y="685"/>
                </a:lnTo>
                <a:lnTo>
                  <a:pt x="580" y="678"/>
                </a:lnTo>
                <a:lnTo>
                  <a:pt x="580" y="677"/>
                </a:lnTo>
                <a:lnTo>
                  <a:pt x="580" y="675"/>
                </a:lnTo>
                <a:lnTo>
                  <a:pt x="584" y="675"/>
                </a:lnTo>
                <a:lnTo>
                  <a:pt x="585" y="675"/>
                </a:lnTo>
                <a:lnTo>
                  <a:pt x="587" y="675"/>
                </a:lnTo>
                <a:lnTo>
                  <a:pt x="588" y="675"/>
                </a:lnTo>
                <a:lnTo>
                  <a:pt x="590" y="675"/>
                </a:lnTo>
                <a:lnTo>
                  <a:pt x="592" y="675"/>
                </a:lnTo>
                <a:lnTo>
                  <a:pt x="593" y="675"/>
                </a:lnTo>
                <a:lnTo>
                  <a:pt x="593" y="676"/>
                </a:lnTo>
                <a:lnTo>
                  <a:pt x="593" y="677"/>
                </a:lnTo>
                <a:lnTo>
                  <a:pt x="593" y="681"/>
                </a:lnTo>
                <a:lnTo>
                  <a:pt x="593" y="682"/>
                </a:lnTo>
                <a:lnTo>
                  <a:pt x="593" y="684"/>
                </a:lnTo>
                <a:lnTo>
                  <a:pt x="595" y="684"/>
                </a:lnTo>
                <a:lnTo>
                  <a:pt x="596" y="684"/>
                </a:lnTo>
                <a:lnTo>
                  <a:pt x="598" y="684"/>
                </a:lnTo>
                <a:lnTo>
                  <a:pt x="601" y="684"/>
                </a:lnTo>
                <a:lnTo>
                  <a:pt x="602" y="684"/>
                </a:lnTo>
                <a:lnTo>
                  <a:pt x="609" y="684"/>
                </a:lnTo>
                <a:lnTo>
                  <a:pt x="610" y="684"/>
                </a:lnTo>
                <a:lnTo>
                  <a:pt x="611" y="684"/>
                </a:lnTo>
                <a:lnTo>
                  <a:pt x="618" y="684"/>
                </a:lnTo>
                <a:lnTo>
                  <a:pt x="620" y="684"/>
                </a:lnTo>
                <a:lnTo>
                  <a:pt x="621" y="684"/>
                </a:lnTo>
                <a:lnTo>
                  <a:pt x="623" y="684"/>
                </a:lnTo>
                <a:lnTo>
                  <a:pt x="624" y="684"/>
                </a:lnTo>
                <a:lnTo>
                  <a:pt x="626" y="684"/>
                </a:lnTo>
                <a:lnTo>
                  <a:pt x="627" y="684"/>
                </a:lnTo>
                <a:lnTo>
                  <a:pt x="628" y="684"/>
                </a:lnTo>
                <a:lnTo>
                  <a:pt x="629" y="684"/>
                </a:lnTo>
                <a:lnTo>
                  <a:pt x="630" y="684"/>
                </a:lnTo>
                <a:lnTo>
                  <a:pt x="631" y="684"/>
                </a:lnTo>
                <a:lnTo>
                  <a:pt x="631" y="683"/>
                </a:lnTo>
                <a:lnTo>
                  <a:pt x="632" y="683"/>
                </a:lnTo>
                <a:lnTo>
                  <a:pt x="633" y="683"/>
                </a:lnTo>
                <a:lnTo>
                  <a:pt x="635" y="683"/>
                </a:lnTo>
                <a:lnTo>
                  <a:pt x="635" y="684"/>
                </a:lnTo>
                <a:lnTo>
                  <a:pt x="635" y="686"/>
                </a:lnTo>
                <a:lnTo>
                  <a:pt x="635" y="687"/>
                </a:lnTo>
                <a:lnTo>
                  <a:pt x="637" y="687"/>
                </a:lnTo>
                <a:lnTo>
                  <a:pt x="637" y="683"/>
                </a:lnTo>
                <a:lnTo>
                  <a:pt x="638" y="683"/>
                </a:lnTo>
                <a:lnTo>
                  <a:pt x="641" y="683"/>
                </a:lnTo>
                <a:lnTo>
                  <a:pt x="642" y="683"/>
                </a:lnTo>
                <a:lnTo>
                  <a:pt x="642" y="682"/>
                </a:lnTo>
                <a:lnTo>
                  <a:pt x="642" y="681"/>
                </a:lnTo>
                <a:lnTo>
                  <a:pt x="642" y="679"/>
                </a:lnTo>
                <a:lnTo>
                  <a:pt x="642" y="678"/>
                </a:lnTo>
                <a:lnTo>
                  <a:pt x="642" y="677"/>
                </a:lnTo>
                <a:lnTo>
                  <a:pt x="642" y="675"/>
                </a:lnTo>
                <a:lnTo>
                  <a:pt x="642" y="674"/>
                </a:lnTo>
                <a:lnTo>
                  <a:pt x="641" y="674"/>
                </a:lnTo>
                <a:lnTo>
                  <a:pt x="639" y="674"/>
                </a:lnTo>
                <a:lnTo>
                  <a:pt x="638" y="674"/>
                </a:lnTo>
                <a:lnTo>
                  <a:pt x="637" y="674"/>
                </a:lnTo>
                <a:lnTo>
                  <a:pt x="636" y="674"/>
                </a:lnTo>
                <a:lnTo>
                  <a:pt x="635" y="674"/>
                </a:lnTo>
                <a:lnTo>
                  <a:pt x="633" y="674"/>
                </a:lnTo>
                <a:lnTo>
                  <a:pt x="632" y="674"/>
                </a:lnTo>
                <a:lnTo>
                  <a:pt x="631" y="674"/>
                </a:lnTo>
                <a:lnTo>
                  <a:pt x="630" y="674"/>
                </a:lnTo>
                <a:lnTo>
                  <a:pt x="629" y="674"/>
                </a:lnTo>
                <a:lnTo>
                  <a:pt x="628" y="674"/>
                </a:lnTo>
                <a:lnTo>
                  <a:pt x="627" y="674"/>
                </a:lnTo>
                <a:lnTo>
                  <a:pt x="626" y="674"/>
                </a:lnTo>
                <a:lnTo>
                  <a:pt x="624" y="674"/>
                </a:lnTo>
                <a:lnTo>
                  <a:pt x="623" y="674"/>
                </a:lnTo>
                <a:lnTo>
                  <a:pt x="621" y="674"/>
                </a:lnTo>
                <a:lnTo>
                  <a:pt x="621" y="670"/>
                </a:lnTo>
                <a:lnTo>
                  <a:pt x="621" y="669"/>
                </a:lnTo>
                <a:lnTo>
                  <a:pt x="621" y="668"/>
                </a:lnTo>
                <a:lnTo>
                  <a:pt x="621" y="667"/>
                </a:lnTo>
                <a:lnTo>
                  <a:pt x="621" y="666"/>
                </a:lnTo>
                <a:lnTo>
                  <a:pt x="621" y="665"/>
                </a:lnTo>
                <a:lnTo>
                  <a:pt x="621" y="664"/>
                </a:lnTo>
                <a:lnTo>
                  <a:pt x="620" y="664"/>
                </a:lnTo>
                <a:lnTo>
                  <a:pt x="619" y="664"/>
                </a:lnTo>
                <a:lnTo>
                  <a:pt x="618" y="664"/>
                </a:lnTo>
                <a:lnTo>
                  <a:pt x="616" y="664"/>
                </a:lnTo>
                <a:lnTo>
                  <a:pt x="615" y="664"/>
                </a:lnTo>
                <a:lnTo>
                  <a:pt x="613" y="664"/>
                </a:lnTo>
                <a:lnTo>
                  <a:pt x="611" y="664"/>
                </a:lnTo>
                <a:lnTo>
                  <a:pt x="611" y="666"/>
                </a:lnTo>
                <a:lnTo>
                  <a:pt x="611" y="668"/>
                </a:lnTo>
                <a:lnTo>
                  <a:pt x="606" y="668"/>
                </a:lnTo>
                <a:lnTo>
                  <a:pt x="604" y="668"/>
                </a:lnTo>
                <a:lnTo>
                  <a:pt x="602" y="668"/>
                </a:lnTo>
                <a:lnTo>
                  <a:pt x="601" y="668"/>
                </a:lnTo>
                <a:lnTo>
                  <a:pt x="601" y="667"/>
                </a:lnTo>
                <a:lnTo>
                  <a:pt x="601" y="664"/>
                </a:lnTo>
                <a:lnTo>
                  <a:pt x="595" y="662"/>
                </a:lnTo>
                <a:lnTo>
                  <a:pt x="593" y="662"/>
                </a:lnTo>
                <a:lnTo>
                  <a:pt x="590" y="662"/>
                </a:lnTo>
                <a:lnTo>
                  <a:pt x="589" y="662"/>
                </a:lnTo>
                <a:lnTo>
                  <a:pt x="588" y="662"/>
                </a:lnTo>
                <a:lnTo>
                  <a:pt x="588" y="659"/>
                </a:lnTo>
                <a:lnTo>
                  <a:pt x="585" y="659"/>
                </a:lnTo>
                <a:lnTo>
                  <a:pt x="580" y="659"/>
                </a:lnTo>
                <a:lnTo>
                  <a:pt x="580" y="652"/>
                </a:lnTo>
                <a:lnTo>
                  <a:pt x="580" y="644"/>
                </a:lnTo>
                <a:lnTo>
                  <a:pt x="580" y="643"/>
                </a:lnTo>
                <a:lnTo>
                  <a:pt x="580" y="642"/>
                </a:lnTo>
                <a:lnTo>
                  <a:pt x="579" y="642"/>
                </a:lnTo>
                <a:lnTo>
                  <a:pt x="575" y="642"/>
                </a:lnTo>
                <a:lnTo>
                  <a:pt x="573" y="642"/>
                </a:lnTo>
                <a:lnTo>
                  <a:pt x="572" y="642"/>
                </a:lnTo>
                <a:lnTo>
                  <a:pt x="572" y="643"/>
                </a:lnTo>
                <a:lnTo>
                  <a:pt x="572" y="644"/>
                </a:lnTo>
                <a:lnTo>
                  <a:pt x="572" y="648"/>
                </a:lnTo>
                <a:lnTo>
                  <a:pt x="575" y="648"/>
                </a:lnTo>
                <a:lnTo>
                  <a:pt x="575" y="649"/>
                </a:lnTo>
                <a:lnTo>
                  <a:pt x="575" y="653"/>
                </a:lnTo>
                <a:lnTo>
                  <a:pt x="575" y="654"/>
                </a:lnTo>
                <a:lnTo>
                  <a:pt x="575" y="656"/>
                </a:lnTo>
                <a:lnTo>
                  <a:pt x="576" y="656"/>
                </a:lnTo>
                <a:lnTo>
                  <a:pt x="578" y="656"/>
                </a:lnTo>
                <a:lnTo>
                  <a:pt x="578" y="659"/>
                </a:lnTo>
                <a:lnTo>
                  <a:pt x="578" y="660"/>
                </a:lnTo>
                <a:lnTo>
                  <a:pt x="576" y="660"/>
                </a:lnTo>
                <a:lnTo>
                  <a:pt x="575" y="660"/>
                </a:lnTo>
                <a:lnTo>
                  <a:pt x="575" y="661"/>
                </a:lnTo>
                <a:lnTo>
                  <a:pt x="575" y="662"/>
                </a:lnTo>
                <a:lnTo>
                  <a:pt x="576" y="662"/>
                </a:lnTo>
                <a:lnTo>
                  <a:pt x="571" y="662"/>
                </a:lnTo>
                <a:lnTo>
                  <a:pt x="570" y="662"/>
                </a:lnTo>
                <a:lnTo>
                  <a:pt x="570" y="659"/>
                </a:lnTo>
                <a:lnTo>
                  <a:pt x="570" y="654"/>
                </a:lnTo>
                <a:lnTo>
                  <a:pt x="570" y="651"/>
                </a:lnTo>
                <a:lnTo>
                  <a:pt x="570" y="648"/>
                </a:lnTo>
                <a:lnTo>
                  <a:pt x="570" y="644"/>
                </a:lnTo>
                <a:lnTo>
                  <a:pt x="570" y="643"/>
                </a:lnTo>
                <a:lnTo>
                  <a:pt x="570" y="642"/>
                </a:lnTo>
                <a:lnTo>
                  <a:pt x="567" y="642"/>
                </a:lnTo>
                <a:lnTo>
                  <a:pt x="560" y="642"/>
                </a:lnTo>
                <a:lnTo>
                  <a:pt x="560" y="641"/>
                </a:lnTo>
                <a:lnTo>
                  <a:pt x="560" y="640"/>
                </a:lnTo>
                <a:lnTo>
                  <a:pt x="560" y="639"/>
                </a:lnTo>
                <a:lnTo>
                  <a:pt x="560" y="637"/>
                </a:lnTo>
                <a:lnTo>
                  <a:pt x="560" y="632"/>
                </a:lnTo>
                <a:lnTo>
                  <a:pt x="560" y="631"/>
                </a:lnTo>
                <a:lnTo>
                  <a:pt x="563" y="631"/>
                </a:lnTo>
                <a:lnTo>
                  <a:pt x="564" y="631"/>
                </a:lnTo>
                <a:lnTo>
                  <a:pt x="564" y="624"/>
                </a:lnTo>
                <a:lnTo>
                  <a:pt x="564" y="623"/>
                </a:lnTo>
                <a:lnTo>
                  <a:pt x="564" y="620"/>
                </a:lnTo>
                <a:lnTo>
                  <a:pt x="566" y="620"/>
                </a:lnTo>
                <a:lnTo>
                  <a:pt x="566" y="624"/>
                </a:lnTo>
                <a:lnTo>
                  <a:pt x="569" y="624"/>
                </a:lnTo>
                <a:lnTo>
                  <a:pt x="570" y="624"/>
                </a:lnTo>
                <a:lnTo>
                  <a:pt x="570" y="625"/>
                </a:lnTo>
                <a:lnTo>
                  <a:pt x="570" y="626"/>
                </a:lnTo>
                <a:lnTo>
                  <a:pt x="570" y="628"/>
                </a:lnTo>
                <a:lnTo>
                  <a:pt x="570" y="631"/>
                </a:lnTo>
                <a:lnTo>
                  <a:pt x="571" y="631"/>
                </a:lnTo>
                <a:lnTo>
                  <a:pt x="572" y="631"/>
                </a:lnTo>
                <a:lnTo>
                  <a:pt x="572" y="628"/>
                </a:lnTo>
                <a:lnTo>
                  <a:pt x="572" y="626"/>
                </a:lnTo>
                <a:lnTo>
                  <a:pt x="575" y="626"/>
                </a:lnTo>
                <a:lnTo>
                  <a:pt x="575" y="628"/>
                </a:lnTo>
                <a:lnTo>
                  <a:pt x="573" y="628"/>
                </a:lnTo>
                <a:lnTo>
                  <a:pt x="573" y="631"/>
                </a:lnTo>
                <a:lnTo>
                  <a:pt x="575" y="631"/>
                </a:lnTo>
                <a:lnTo>
                  <a:pt x="577" y="631"/>
                </a:lnTo>
                <a:lnTo>
                  <a:pt x="578" y="631"/>
                </a:lnTo>
                <a:lnTo>
                  <a:pt x="579" y="631"/>
                </a:lnTo>
                <a:lnTo>
                  <a:pt x="580" y="631"/>
                </a:lnTo>
                <a:lnTo>
                  <a:pt x="580" y="629"/>
                </a:lnTo>
                <a:lnTo>
                  <a:pt x="580" y="628"/>
                </a:lnTo>
                <a:lnTo>
                  <a:pt x="580" y="627"/>
                </a:lnTo>
                <a:lnTo>
                  <a:pt x="580" y="626"/>
                </a:lnTo>
                <a:lnTo>
                  <a:pt x="580" y="625"/>
                </a:lnTo>
                <a:lnTo>
                  <a:pt x="580" y="623"/>
                </a:lnTo>
                <a:lnTo>
                  <a:pt x="580" y="622"/>
                </a:lnTo>
                <a:lnTo>
                  <a:pt x="580" y="620"/>
                </a:lnTo>
                <a:lnTo>
                  <a:pt x="580" y="619"/>
                </a:lnTo>
                <a:lnTo>
                  <a:pt x="580" y="618"/>
                </a:lnTo>
                <a:lnTo>
                  <a:pt x="585" y="618"/>
                </a:lnTo>
                <a:lnTo>
                  <a:pt x="586" y="618"/>
                </a:lnTo>
                <a:lnTo>
                  <a:pt x="586" y="620"/>
                </a:lnTo>
                <a:lnTo>
                  <a:pt x="585" y="620"/>
                </a:lnTo>
                <a:lnTo>
                  <a:pt x="583" y="620"/>
                </a:lnTo>
                <a:lnTo>
                  <a:pt x="583" y="628"/>
                </a:lnTo>
                <a:lnTo>
                  <a:pt x="585" y="628"/>
                </a:lnTo>
                <a:lnTo>
                  <a:pt x="586" y="628"/>
                </a:lnTo>
                <a:lnTo>
                  <a:pt x="586" y="623"/>
                </a:lnTo>
                <a:lnTo>
                  <a:pt x="586" y="622"/>
                </a:lnTo>
                <a:lnTo>
                  <a:pt x="586" y="620"/>
                </a:lnTo>
                <a:lnTo>
                  <a:pt x="590" y="620"/>
                </a:lnTo>
                <a:lnTo>
                  <a:pt x="590" y="623"/>
                </a:lnTo>
                <a:lnTo>
                  <a:pt x="590" y="624"/>
                </a:lnTo>
                <a:lnTo>
                  <a:pt x="590" y="625"/>
                </a:lnTo>
                <a:lnTo>
                  <a:pt x="590" y="626"/>
                </a:lnTo>
                <a:lnTo>
                  <a:pt x="590" y="627"/>
                </a:lnTo>
                <a:lnTo>
                  <a:pt x="590" y="629"/>
                </a:lnTo>
                <a:lnTo>
                  <a:pt x="590" y="631"/>
                </a:lnTo>
                <a:lnTo>
                  <a:pt x="592" y="631"/>
                </a:lnTo>
                <a:lnTo>
                  <a:pt x="594" y="631"/>
                </a:lnTo>
                <a:lnTo>
                  <a:pt x="594" y="636"/>
                </a:lnTo>
                <a:lnTo>
                  <a:pt x="594" y="641"/>
                </a:lnTo>
                <a:lnTo>
                  <a:pt x="594" y="642"/>
                </a:lnTo>
                <a:lnTo>
                  <a:pt x="594" y="643"/>
                </a:lnTo>
                <a:lnTo>
                  <a:pt x="596" y="643"/>
                </a:lnTo>
                <a:lnTo>
                  <a:pt x="597" y="643"/>
                </a:lnTo>
                <a:lnTo>
                  <a:pt x="601" y="643"/>
                </a:lnTo>
                <a:lnTo>
                  <a:pt x="601" y="644"/>
                </a:lnTo>
                <a:lnTo>
                  <a:pt x="601" y="645"/>
                </a:lnTo>
                <a:lnTo>
                  <a:pt x="601" y="647"/>
                </a:lnTo>
                <a:lnTo>
                  <a:pt x="601" y="649"/>
                </a:lnTo>
                <a:lnTo>
                  <a:pt x="602" y="649"/>
                </a:lnTo>
                <a:lnTo>
                  <a:pt x="604" y="649"/>
                </a:lnTo>
                <a:lnTo>
                  <a:pt x="604" y="644"/>
                </a:lnTo>
                <a:lnTo>
                  <a:pt x="604" y="643"/>
                </a:lnTo>
                <a:lnTo>
                  <a:pt x="605" y="643"/>
                </a:lnTo>
                <a:lnTo>
                  <a:pt x="619" y="643"/>
                </a:lnTo>
                <a:lnTo>
                  <a:pt x="621" y="643"/>
                </a:lnTo>
                <a:lnTo>
                  <a:pt x="621" y="642"/>
                </a:lnTo>
                <a:lnTo>
                  <a:pt x="621" y="641"/>
                </a:lnTo>
                <a:lnTo>
                  <a:pt x="621" y="640"/>
                </a:lnTo>
                <a:lnTo>
                  <a:pt x="621" y="639"/>
                </a:lnTo>
                <a:lnTo>
                  <a:pt x="621" y="637"/>
                </a:lnTo>
                <a:lnTo>
                  <a:pt x="621" y="636"/>
                </a:lnTo>
                <a:lnTo>
                  <a:pt x="621" y="635"/>
                </a:lnTo>
                <a:lnTo>
                  <a:pt x="621" y="634"/>
                </a:lnTo>
                <a:lnTo>
                  <a:pt x="621" y="633"/>
                </a:lnTo>
                <a:lnTo>
                  <a:pt x="621" y="632"/>
                </a:lnTo>
                <a:lnTo>
                  <a:pt x="621" y="631"/>
                </a:lnTo>
                <a:lnTo>
                  <a:pt x="621" y="629"/>
                </a:lnTo>
                <a:lnTo>
                  <a:pt x="621" y="628"/>
                </a:lnTo>
                <a:lnTo>
                  <a:pt x="621" y="627"/>
                </a:lnTo>
                <a:lnTo>
                  <a:pt x="621" y="626"/>
                </a:lnTo>
                <a:lnTo>
                  <a:pt x="621" y="625"/>
                </a:lnTo>
                <a:lnTo>
                  <a:pt x="622" y="625"/>
                </a:lnTo>
                <a:lnTo>
                  <a:pt x="623" y="626"/>
                </a:lnTo>
                <a:lnTo>
                  <a:pt x="624" y="626"/>
                </a:lnTo>
                <a:lnTo>
                  <a:pt x="626" y="626"/>
                </a:lnTo>
                <a:lnTo>
                  <a:pt x="627" y="626"/>
                </a:lnTo>
                <a:lnTo>
                  <a:pt x="627" y="627"/>
                </a:lnTo>
                <a:lnTo>
                  <a:pt x="628" y="627"/>
                </a:lnTo>
                <a:lnTo>
                  <a:pt x="629" y="627"/>
                </a:lnTo>
                <a:lnTo>
                  <a:pt x="630" y="627"/>
                </a:lnTo>
                <a:lnTo>
                  <a:pt x="632" y="627"/>
                </a:lnTo>
                <a:lnTo>
                  <a:pt x="632" y="625"/>
                </a:lnTo>
                <a:lnTo>
                  <a:pt x="632" y="624"/>
                </a:lnTo>
                <a:lnTo>
                  <a:pt x="635" y="624"/>
                </a:lnTo>
                <a:lnTo>
                  <a:pt x="641" y="624"/>
                </a:lnTo>
                <a:lnTo>
                  <a:pt x="642" y="624"/>
                </a:lnTo>
                <a:lnTo>
                  <a:pt x="642" y="625"/>
                </a:lnTo>
                <a:lnTo>
                  <a:pt x="642" y="626"/>
                </a:lnTo>
                <a:lnTo>
                  <a:pt x="650" y="626"/>
                </a:lnTo>
                <a:lnTo>
                  <a:pt x="650" y="628"/>
                </a:lnTo>
                <a:lnTo>
                  <a:pt x="642" y="628"/>
                </a:lnTo>
                <a:lnTo>
                  <a:pt x="642" y="631"/>
                </a:lnTo>
                <a:lnTo>
                  <a:pt x="642" y="633"/>
                </a:lnTo>
                <a:lnTo>
                  <a:pt x="642" y="634"/>
                </a:lnTo>
                <a:lnTo>
                  <a:pt x="642" y="635"/>
                </a:lnTo>
                <a:lnTo>
                  <a:pt x="642" y="636"/>
                </a:lnTo>
                <a:lnTo>
                  <a:pt x="642" y="637"/>
                </a:lnTo>
                <a:lnTo>
                  <a:pt x="642" y="639"/>
                </a:lnTo>
                <a:lnTo>
                  <a:pt x="642" y="640"/>
                </a:lnTo>
                <a:lnTo>
                  <a:pt x="641" y="641"/>
                </a:lnTo>
                <a:lnTo>
                  <a:pt x="641" y="642"/>
                </a:lnTo>
                <a:lnTo>
                  <a:pt x="641" y="643"/>
                </a:lnTo>
                <a:lnTo>
                  <a:pt x="646" y="643"/>
                </a:lnTo>
                <a:lnTo>
                  <a:pt x="646" y="642"/>
                </a:lnTo>
                <a:lnTo>
                  <a:pt x="646" y="641"/>
                </a:lnTo>
                <a:lnTo>
                  <a:pt x="646" y="636"/>
                </a:lnTo>
                <a:lnTo>
                  <a:pt x="647" y="636"/>
                </a:lnTo>
                <a:lnTo>
                  <a:pt x="649" y="637"/>
                </a:lnTo>
                <a:lnTo>
                  <a:pt x="649" y="635"/>
                </a:lnTo>
                <a:lnTo>
                  <a:pt x="649" y="634"/>
                </a:lnTo>
                <a:lnTo>
                  <a:pt x="649" y="632"/>
                </a:lnTo>
                <a:lnTo>
                  <a:pt x="650" y="632"/>
                </a:lnTo>
                <a:lnTo>
                  <a:pt x="652" y="632"/>
                </a:lnTo>
                <a:lnTo>
                  <a:pt x="654" y="632"/>
                </a:lnTo>
                <a:lnTo>
                  <a:pt x="655" y="633"/>
                </a:lnTo>
                <a:lnTo>
                  <a:pt x="656" y="633"/>
                </a:lnTo>
                <a:lnTo>
                  <a:pt x="658" y="633"/>
                </a:lnTo>
                <a:lnTo>
                  <a:pt x="661" y="631"/>
                </a:lnTo>
                <a:lnTo>
                  <a:pt x="663" y="628"/>
                </a:lnTo>
                <a:lnTo>
                  <a:pt x="662" y="631"/>
                </a:lnTo>
                <a:lnTo>
                  <a:pt x="662" y="632"/>
                </a:lnTo>
                <a:lnTo>
                  <a:pt x="662" y="634"/>
                </a:lnTo>
                <a:lnTo>
                  <a:pt x="662" y="641"/>
                </a:lnTo>
                <a:lnTo>
                  <a:pt x="662" y="642"/>
                </a:lnTo>
                <a:lnTo>
                  <a:pt x="662" y="643"/>
                </a:lnTo>
                <a:lnTo>
                  <a:pt x="664" y="643"/>
                </a:lnTo>
                <a:lnTo>
                  <a:pt x="664" y="642"/>
                </a:lnTo>
                <a:lnTo>
                  <a:pt x="664" y="637"/>
                </a:lnTo>
                <a:lnTo>
                  <a:pt x="666" y="637"/>
                </a:lnTo>
                <a:lnTo>
                  <a:pt x="666" y="642"/>
                </a:lnTo>
                <a:lnTo>
                  <a:pt x="666" y="643"/>
                </a:lnTo>
                <a:lnTo>
                  <a:pt x="668" y="643"/>
                </a:lnTo>
                <a:lnTo>
                  <a:pt x="671" y="644"/>
                </a:lnTo>
                <a:lnTo>
                  <a:pt x="671" y="642"/>
                </a:lnTo>
                <a:lnTo>
                  <a:pt x="671" y="639"/>
                </a:lnTo>
                <a:lnTo>
                  <a:pt x="671" y="637"/>
                </a:lnTo>
                <a:lnTo>
                  <a:pt x="674" y="637"/>
                </a:lnTo>
                <a:lnTo>
                  <a:pt x="675" y="636"/>
                </a:lnTo>
                <a:lnTo>
                  <a:pt x="675" y="635"/>
                </a:lnTo>
                <a:lnTo>
                  <a:pt x="678" y="634"/>
                </a:lnTo>
                <a:lnTo>
                  <a:pt x="680" y="634"/>
                </a:lnTo>
                <a:lnTo>
                  <a:pt x="680" y="633"/>
                </a:lnTo>
                <a:lnTo>
                  <a:pt x="683" y="633"/>
                </a:lnTo>
                <a:lnTo>
                  <a:pt x="683" y="640"/>
                </a:lnTo>
                <a:lnTo>
                  <a:pt x="683" y="641"/>
                </a:lnTo>
                <a:lnTo>
                  <a:pt x="683" y="643"/>
                </a:lnTo>
                <a:lnTo>
                  <a:pt x="683" y="644"/>
                </a:lnTo>
                <a:lnTo>
                  <a:pt x="683" y="647"/>
                </a:lnTo>
                <a:lnTo>
                  <a:pt x="683" y="656"/>
                </a:lnTo>
                <a:lnTo>
                  <a:pt x="683" y="659"/>
                </a:lnTo>
                <a:lnTo>
                  <a:pt x="683" y="687"/>
                </a:lnTo>
                <a:lnTo>
                  <a:pt x="683" y="691"/>
                </a:lnTo>
                <a:lnTo>
                  <a:pt x="682" y="691"/>
                </a:lnTo>
                <a:lnTo>
                  <a:pt x="680" y="691"/>
                </a:lnTo>
                <a:lnTo>
                  <a:pt x="680" y="692"/>
                </a:lnTo>
                <a:lnTo>
                  <a:pt x="680" y="693"/>
                </a:lnTo>
                <a:lnTo>
                  <a:pt x="674" y="693"/>
                </a:lnTo>
                <a:lnTo>
                  <a:pt x="673" y="693"/>
                </a:lnTo>
                <a:lnTo>
                  <a:pt x="673" y="696"/>
                </a:lnTo>
                <a:lnTo>
                  <a:pt x="673" y="698"/>
                </a:lnTo>
                <a:lnTo>
                  <a:pt x="673" y="699"/>
                </a:lnTo>
                <a:lnTo>
                  <a:pt x="673" y="700"/>
                </a:lnTo>
                <a:lnTo>
                  <a:pt x="673" y="701"/>
                </a:lnTo>
                <a:lnTo>
                  <a:pt x="674" y="701"/>
                </a:lnTo>
                <a:lnTo>
                  <a:pt x="680" y="701"/>
                </a:lnTo>
                <a:lnTo>
                  <a:pt x="683" y="701"/>
                </a:lnTo>
                <a:lnTo>
                  <a:pt x="683" y="702"/>
                </a:lnTo>
                <a:lnTo>
                  <a:pt x="683" y="707"/>
                </a:lnTo>
                <a:lnTo>
                  <a:pt x="682" y="707"/>
                </a:lnTo>
                <a:lnTo>
                  <a:pt x="681" y="707"/>
                </a:lnTo>
                <a:lnTo>
                  <a:pt x="679" y="707"/>
                </a:lnTo>
                <a:lnTo>
                  <a:pt x="674" y="707"/>
                </a:lnTo>
                <a:lnTo>
                  <a:pt x="673" y="707"/>
                </a:lnTo>
                <a:lnTo>
                  <a:pt x="673" y="711"/>
                </a:lnTo>
                <a:lnTo>
                  <a:pt x="673" y="714"/>
                </a:lnTo>
                <a:lnTo>
                  <a:pt x="673" y="712"/>
                </a:lnTo>
                <a:lnTo>
                  <a:pt x="671" y="712"/>
                </a:lnTo>
                <a:lnTo>
                  <a:pt x="670" y="712"/>
                </a:lnTo>
                <a:lnTo>
                  <a:pt x="665" y="712"/>
                </a:lnTo>
                <a:lnTo>
                  <a:pt x="663" y="712"/>
                </a:lnTo>
                <a:lnTo>
                  <a:pt x="663" y="714"/>
                </a:lnTo>
                <a:lnTo>
                  <a:pt x="663" y="715"/>
                </a:lnTo>
                <a:lnTo>
                  <a:pt x="663" y="719"/>
                </a:lnTo>
                <a:lnTo>
                  <a:pt x="663" y="721"/>
                </a:lnTo>
                <a:lnTo>
                  <a:pt x="666" y="721"/>
                </a:lnTo>
                <a:lnTo>
                  <a:pt x="666" y="724"/>
                </a:lnTo>
                <a:lnTo>
                  <a:pt x="666" y="725"/>
                </a:lnTo>
                <a:lnTo>
                  <a:pt x="666" y="726"/>
                </a:lnTo>
                <a:lnTo>
                  <a:pt x="666" y="727"/>
                </a:lnTo>
                <a:lnTo>
                  <a:pt x="663" y="727"/>
                </a:lnTo>
                <a:lnTo>
                  <a:pt x="663" y="728"/>
                </a:lnTo>
                <a:lnTo>
                  <a:pt x="663" y="729"/>
                </a:lnTo>
                <a:lnTo>
                  <a:pt x="663" y="731"/>
                </a:lnTo>
                <a:lnTo>
                  <a:pt x="662" y="731"/>
                </a:lnTo>
                <a:lnTo>
                  <a:pt x="661" y="731"/>
                </a:lnTo>
                <a:lnTo>
                  <a:pt x="659" y="731"/>
                </a:lnTo>
                <a:lnTo>
                  <a:pt x="658" y="731"/>
                </a:lnTo>
                <a:lnTo>
                  <a:pt x="657" y="731"/>
                </a:lnTo>
                <a:lnTo>
                  <a:pt x="656" y="731"/>
                </a:lnTo>
                <a:lnTo>
                  <a:pt x="656" y="732"/>
                </a:lnTo>
                <a:lnTo>
                  <a:pt x="656" y="733"/>
                </a:lnTo>
                <a:lnTo>
                  <a:pt x="656" y="734"/>
                </a:lnTo>
                <a:lnTo>
                  <a:pt x="656" y="736"/>
                </a:lnTo>
                <a:lnTo>
                  <a:pt x="653" y="736"/>
                </a:lnTo>
                <a:lnTo>
                  <a:pt x="653" y="735"/>
                </a:lnTo>
                <a:lnTo>
                  <a:pt x="653" y="733"/>
                </a:lnTo>
                <a:lnTo>
                  <a:pt x="649" y="732"/>
                </a:lnTo>
                <a:lnTo>
                  <a:pt x="649" y="731"/>
                </a:lnTo>
                <a:lnTo>
                  <a:pt x="642" y="729"/>
                </a:lnTo>
                <a:lnTo>
                  <a:pt x="642" y="731"/>
                </a:lnTo>
                <a:lnTo>
                  <a:pt x="642" y="735"/>
                </a:lnTo>
                <a:lnTo>
                  <a:pt x="642" y="736"/>
                </a:lnTo>
                <a:lnTo>
                  <a:pt x="642" y="737"/>
                </a:lnTo>
                <a:lnTo>
                  <a:pt x="641" y="741"/>
                </a:lnTo>
                <a:lnTo>
                  <a:pt x="641" y="742"/>
                </a:lnTo>
                <a:lnTo>
                  <a:pt x="641" y="743"/>
                </a:lnTo>
                <a:lnTo>
                  <a:pt x="641" y="744"/>
                </a:lnTo>
                <a:lnTo>
                  <a:pt x="641" y="745"/>
                </a:lnTo>
                <a:lnTo>
                  <a:pt x="642" y="745"/>
                </a:lnTo>
                <a:lnTo>
                  <a:pt x="646" y="745"/>
                </a:lnTo>
                <a:lnTo>
                  <a:pt x="647" y="745"/>
                </a:lnTo>
                <a:lnTo>
                  <a:pt x="648" y="745"/>
                </a:lnTo>
                <a:lnTo>
                  <a:pt x="649" y="745"/>
                </a:lnTo>
                <a:lnTo>
                  <a:pt x="649" y="746"/>
                </a:lnTo>
                <a:lnTo>
                  <a:pt x="649" y="751"/>
                </a:lnTo>
                <a:lnTo>
                  <a:pt x="650" y="751"/>
                </a:lnTo>
                <a:lnTo>
                  <a:pt x="650" y="753"/>
                </a:lnTo>
                <a:lnTo>
                  <a:pt x="649" y="754"/>
                </a:lnTo>
                <a:lnTo>
                  <a:pt x="645" y="760"/>
                </a:lnTo>
                <a:lnTo>
                  <a:pt x="644" y="760"/>
                </a:lnTo>
                <a:lnTo>
                  <a:pt x="642" y="761"/>
                </a:lnTo>
                <a:lnTo>
                  <a:pt x="645" y="763"/>
                </a:lnTo>
                <a:lnTo>
                  <a:pt x="646" y="763"/>
                </a:lnTo>
                <a:lnTo>
                  <a:pt x="646" y="762"/>
                </a:lnTo>
                <a:lnTo>
                  <a:pt x="647" y="762"/>
                </a:lnTo>
                <a:lnTo>
                  <a:pt x="648" y="761"/>
                </a:lnTo>
                <a:lnTo>
                  <a:pt x="652" y="758"/>
                </a:lnTo>
                <a:lnTo>
                  <a:pt x="653" y="757"/>
                </a:lnTo>
                <a:lnTo>
                  <a:pt x="662" y="767"/>
                </a:lnTo>
                <a:lnTo>
                  <a:pt x="663" y="767"/>
                </a:lnTo>
                <a:lnTo>
                  <a:pt x="663" y="768"/>
                </a:lnTo>
                <a:lnTo>
                  <a:pt x="663" y="774"/>
                </a:lnTo>
                <a:lnTo>
                  <a:pt x="659" y="776"/>
                </a:lnTo>
                <a:lnTo>
                  <a:pt x="659" y="777"/>
                </a:lnTo>
                <a:lnTo>
                  <a:pt x="658" y="777"/>
                </a:lnTo>
                <a:lnTo>
                  <a:pt x="661" y="781"/>
                </a:lnTo>
                <a:lnTo>
                  <a:pt x="662" y="782"/>
                </a:lnTo>
                <a:lnTo>
                  <a:pt x="659" y="784"/>
                </a:lnTo>
                <a:lnTo>
                  <a:pt x="656" y="787"/>
                </a:lnTo>
                <a:lnTo>
                  <a:pt x="653" y="787"/>
                </a:lnTo>
                <a:lnTo>
                  <a:pt x="652" y="787"/>
                </a:lnTo>
                <a:lnTo>
                  <a:pt x="647" y="787"/>
                </a:lnTo>
                <a:lnTo>
                  <a:pt x="642" y="787"/>
                </a:lnTo>
                <a:lnTo>
                  <a:pt x="637" y="787"/>
                </a:lnTo>
                <a:lnTo>
                  <a:pt x="630" y="787"/>
                </a:lnTo>
                <a:lnTo>
                  <a:pt x="629" y="787"/>
                </a:lnTo>
                <a:lnTo>
                  <a:pt x="630" y="788"/>
                </a:lnTo>
                <a:lnTo>
                  <a:pt x="631" y="790"/>
                </a:lnTo>
                <a:lnTo>
                  <a:pt x="632" y="791"/>
                </a:lnTo>
                <a:lnTo>
                  <a:pt x="632" y="792"/>
                </a:lnTo>
                <a:lnTo>
                  <a:pt x="622" y="804"/>
                </a:lnTo>
                <a:lnTo>
                  <a:pt x="622" y="796"/>
                </a:lnTo>
                <a:lnTo>
                  <a:pt x="622" y="795"/>
                </a:lnTo>
                <a:lnTo>
                  <a:pt x="622" y="792"/>
                </a:lnTo>
                <a:lnTo>
                  <a:pt x="622" y="791"/>
                </a:lnTo>
                <a:lnTo>
                  <a:pt x="622" y="790"/>
                </a:lnTo>
                <a:lnTo>
                  <a:pt x="622" y="787"/>
                </a:lnTo>
                <a:lnTo>
                  <a:pt x="621" y="787"/>
                </a:lnTo>
                <a:lnTo>
                  <a:pt x="620" y="787"/>
                </a:lnTo>
                <a:lnTo>
                  <a:pt x="619" y="787"/>
                </a:lnTo>
                <a:lnTo>
                  <a:pt x="618" y="787"/>
                </a:lnTo>
                <a:lnTo>
                  <a:pt x="615" y="787"/>
                </a:lnTo>
                <a:lnTo>
                  <a:pt x="615" y="790"/>
                </a:lnTo>
                <a:lnTo>
                  <a:pt x="615" y="791"/>
                </a:lnTo>
                <a:lnTo>
                  <a:pt x="615" y="793"/>
                </a:lnTo>
                <a:lnTo>
                  <a:pt x="614" y="792"/>
                </a:lnTo>
                <a:lnTo>
                  <a:pt x="613" y="792"/>
                </a:lnTo>
                <a:lnTo>
                  <a:pt x="612" y="792"/>
                </a:lnTo>
                <a:lnTo>
                  <a:pt x="612" y="794"/>
                </a:lnTo>
                <a:lnTo>
                  <a:pt x="612" y="795"/>
                </a:lnTo>
                <a:lnTo>
                  <a:pt x="611" y="795"/>
                </a:lnTo>
                <a:lnTo>
                  <a:pt x="610" y="795"/>
                </a:lnTo>
                <a:lnTo>
                  <a:pt x="609" y="795"/>
                </a:lnTo>
                <a:lnTo>
                  <a:pt x="607" y="795"/>
                </a:lnTo>
                <a:lnTo>
                  <a:pt x="606" y="795"/>
                </a:lnTo>
                <a:lnTo>
                  <a:pt x="605" y="795"/>
                </a:lnTo>
                <a:lnTo>
                  <a:pt x="604" y="795"/>
                </a:lnTo>
                <a:lnTo>
                  <a:pt x="603" y="795"/>
                </a:lnTo>
                <a:lnTo>
                  <a:pt x="602" y="794"/>
                </a:lnTo>
                <a:lnTo>
                  <a:pt x="602" y="791"/>
                </a:lnTo>
                <a:lnTo>
                  <a:pt x="602" y="790"/>
                </a:lnTo>
                <a:lnTo>
                  <a:pt x="605" y="790"/>
                </a:lnTo>
                <a:lnTo>
                  <a:pt x="606" y="790"/>
                </a:lnTo>
                <a:lnTo>
                  <a:pt x="607" y="790"/>
                </a:lnTo>
                <a:lnTo>
                  <a:pt x="609" y="790"/>
                </a:lnTo>
                <a:lnTo>
                  <a:pt x="610" y="790"/>
                </a:lnTo>
                <a:lnTo>
                  <a:pt x="610" y="787"/>
                </a:lnTo>
                <a:lnTo>
                  <a:pt x="609" y="787"/>
                </a:lnTo>
                <a:lnTo>
                  <a:pt x="607" y="787"/>
                </a:lnTo>
                <a:lnTo>
                  <a:pt x="606" y="787"/>
                </a:lnTo>
                <a:lnTo>
                  <a:pt x="605" y="787"/>
                </a:lnTo>
                <a:lnTo>
                  <a:pt x="604" y="787"/>
                </a:lnTo>
                <a:lnTo>
                  <a:pt x="603" y="787"/>
                </a:lnTo>
                <a:lnTo>
                  <a:pt x="602" y="787"/>
                </a:lnTo>
                <a:lnTo>
                  <a:pt x="601" y="787"/>
                </a:lnTo>
                <a:lnTo>
                  <a:pt x="601" y="786"/>
                </a:lnTo>
                <a:lnTo>
                  <a:pt x="601" y="784"/>
                </a:lnTo>
                <a:lnTo>
                  <a:pt x="590" y="784"/>
                </a:lnTo>
                <a:lnTo>
                  <a:pt x="589" y="784"/>
                </a:lnTo>
                <a:lnTo>
                  <a:pt x="588" y="784"/>
                </a:lnTo>
                <a:lnTo>
                  <a:pt x="586" y="782"/>
                </a:lnTo>
                <a:lnTo>
                  <a:pt x="583" y="779"/>
                </a:lnTo>
                <a:lnTo>
                  <a:pt x="581" y="778"/>
                </a:lnTo>
                <a:lnTo>
                  <a:pt x="580" y="778"/>
                </a:lnTo>
                <a:lnTo>
                  <a:pt x="580" y="779"/>
                </a:lnTo>
                <a:lnTo>
                  <a:pt x="580" y="781"/>
                </a:lnTo>
                <a:lnTo>
                  <a:pt x="581" y="781"/>
                </a:lnTo>
                <a:lnTo>
                  <a:pt x="583" y="782"/>
                </a:lnTo>
                <a:lnTo>
                  <a:pt x="601" y="796"/>
                </a:lnTo>
                <a:lnTo>
                  <a:pt x="601" y="802"/>
                </a:lnTo>
                <a:lnTo>
                  <a:pt x="601" y="807"/>
                </a:lnTo>
                <a:lnTo>
                  <a:pt x="596" y="807"/>
                </a:lnTo>
                <a:lnTo>
                  <a:pt x="593" y="808"/>
                </a:lnTo>
                <a:lnTo>
                  <a:pt x="592" y="808"/>
                </a:lnTo>
                <a:lnTo>
                  <a:pt x="585" y="808"/>
                </a:lnTo>
                <a:lnTo>
                  <a:pt x="580" y="808"/>
                </a:lnTo>
                <a:lnTo>
                  <a:pt x="579" y="808"/>
                </a:lnTo>
                <a:lnTo>
                  <a:pt x="578" y="808"/>
                </a:lnTo>
                <a:lnTo>
                  <a:pt x="571" y="808"/>
                </a:lnTo>
                <a:lnTo>
                  <a:pt x="569" y="808"/>
                </a:lnTo>
                <a:lnTo>
                  <a:pt x="568" y="808"/>
                </a:lnTo>
                <a:lnTo>
                  <a:pt x="562" y="808"/>
                </a:lnTo>
                <a:lnTo>
                  <a:pt x="560" y="808"/>
                </a:lnTo>
                <a:lnTo>
                  <a:pt x="559" y="808"/>
                </a:lnTo>
                <a:lnTo>
                  <a:pt x="557" y="808"/>
                </a:lnTo>
                <a:lnTo>
                  <a:pt x="552" y="808"/>
                </a:lnTo>
                <a:lnTo>
                  <a:pt x="550" y="808"/>
                </a:lnTo>
                <a:lnTo>
                  <a:pt x="549" y="808"/>
                </a:lnTo>
                <a:lnTo>
                  <a:pt x="542" y="808"/>
                </a:lnTo>
                <a:lnTo>
                  <a:pt x="540" y="808"/>
                </a:lnTo>
                <a:lnTo>
                  <a:pt x="540" y="807"/>
                </a:lnTo>
                <a:lnTo>
                  <a:pt x="540" y="808"/>
                </a:lnTo>
                <a:lnTo>
                  <a:pt x="540" y="809"/>
                </a:lnTo>
                <a:lnTo>
                  <a:pt x="540" y="810"/>
                </a:lnTo>
                <a:lnTo>
                  <a:pt x="540" y="811"/>
                </a:lnTo>
                <a:lnTo>
                  <a:pt x="540" y="812"/>
                </a:lnTo>
                <a:lnTo>
                  <a:pt x="540" y="813"/>
                </a:lnTo>
                <a:lnTo>
                  <a:pt x="540" y="815"/>
                </a:lnTo>
                <a:lnTo>
                  <a:pt x="540" y="816"/>
                </a:lnTo>
                <a:lnTo>
                  <a:pt x="540" y="817"/>
                </a:lnTo>
                <a:lnTo>
                  <a:pt x="540" y="818"/>
                </a:lnTo>
                <a:lnTo>
                  <a:pt x="540" y="819"/>
                </a:lnTo>
                <a:lnTo>
                  <a:pt x="540" y="820"/>
                </a:lnTo>
                <a:lnTo>
                  <a:pt x="540" y="821"/>
                </a:lnTo>
                <a:lnTo>
                  <a:pt x="540" y="823"/>
                </a:lnTo>
                <a:lnTo>
                  <a:pt x="540" y="824"/>
                </a:lnTo>
                <a:lnTo>
                  <a:pt x="540" y="825"/>
                </a:lnTo>
                <a:lnTo>
                  <a:pt x="540" y="826"/>
                </a:lnTo>
                <a:lnTo>
                  <a:pt x="540" y="827"/>
                </a:lnTo>
                <a:lnTo>
                  <a:pt x="537" y="827"/>
                </a:lnTo>
                <a:lnTo>
                  <a:pt x="536" y="827"/>
                </a:lnTo>
                <a:lnTo>
                  <a:pt x="535" y="827"/>
                </a:lnTo>
                <a:lnTo>
                  <a:pt x="534" y="827"/>
                </a:lnTo>
                <a:lnTo>
                  <a:pt x="533" y="827"/>
                </a:lnTo>
                <a:lnTo>
                  <a:pt x="532" y="827"/>
                </a:lnTo>
                <a:lnTo>
                  <a:pt x="530" y="827"/>
                </a:lnTo>
                <a:lnTo>
                  <a:pt x="529" y="827"/>
                </a:lnTo>
                <a:lnTo>
                  <a:pt x="519" y="827"/>
                </a:lnTo>
                <a:lnTo>
                  <a:pt x="518" y="827"/>
                </a:lnTo>
                <a:lnTo>
                  <a:pt x="518" y="828"/>
                </a:lnTo>
                <a:lnTo>
                  <a:pt x="517" y="828"/>
                </a:lnTo>
                <a:lnTo>
                  <a:pt x="515" y="828"/>
                </a:lnTo>
                <a:lnTo>
                  <a:pt x="514" y="828"/>
                </a:lnTo>
                <a:lnTo>
                  <a:pt x="512" y="828"/>
                </a:lnTo>
                <a:lnTo>
                  <a:pt x="511" y="828"/>
                </a:lnTo>
                <a:lnTo>
                  <a:pt x="511" y="827"/>
                </a:lnTo>
                <a:lnTo>
                  <a:pt x="511" y="818"/>
                </a:lnTo>
                <a:lnTo>
                  <a:pt x="510" y="818"/>
                </a:lnTo>
                <a:lnTo>
                  <a:pt x="509" y="818"/>
                </a:lnTo>
                <a:lnTo>
                  <a:pt x="508" y="818"/>
                </a:lnTo>
                <a:lnTo>
                  <a:pt x="507" y="818"/>
                </a:lnTo>
                <a:lnTo>
                  <a:pt x="506" y="818"/>
                </a:lnTo>
                <a:lnTo>
                  <a:pt x="504" y="818"/>
                </a:lnTo>
                <a:lnTo>
                  <a:pt x="504" y="828"/>
                </a:lnTo>
                <a:lnTo>
                  <a:pt x="506" y="828"/>
                </a:lnTo>
                <a:lnTo>
                  <a:pt x="507" y="828"/>
                </a:lnTo>
                <a:lnTo>
                  <a:pt x="508" y="828"/>
                </a:lnTo>
                <a:lnTo>
                  <a:pt x="509" y="828"/>
                </a:lnTo>
                <a:lnTo>
                  <a:pt x="509" y="837"/>
                </a:lnTo>
                <a:lnTo>
                  <a:pt x="509" y="838"/>
                </a:lnTo>
                <a:lnTo>
                  <a:pt x="509" y="841"/>
                </a:lnTo>
                <a:lnTo>
                  <a:pt x="509" y="842"/>
                </a:lnTo>
                <a:lnTo>
                  <a:pt x="509" y="846"/>
                </a:lnTo>
                <a:lnTo>
                  <a:pt x="509" y="849"/>
                </a:lnTo>
                <a:lnTo>
                  <a:pt x="511" y="849"/>
                </a:lnTo>
                <a:lnTo>
                  <a:pt x="514" y="849"/>
                </a:lnTo>
                <a:lnTo>
                  <a:pt x="515" y="849"/>
                </a:lnTo>
                <a:lnTo>
                  <a:pt x="518" y="849"/>
                </a:lnTo>
                <a:lnTo>
                  <a:pt x="529" y="849"/>
                </a:lnTo>
                <a:lnTo>
                  <a:pt x="529" y="853"/>
                </a:lnTo>
                <a:lnTo>
                  <a:pt x="520" y="853"/>
                </a:lnTo>
                <a:lnTo>
                  <a:pt x="519" y="853"/>
                </a:lnTo>
                <a:lnTo>
                  <a:pt x="518" y="854"/>
                </a:lnTo>
                <a:lnTo>
                  <a:pt x="518" y="855"/>
                </a:lnTo>
                <a:lnTo>
                  <a:pt x="518" y="862"/>
                </a:lnTo>
                <a:lnTo>
                  <a:pt x="518" y="865"/>
                </a:lnTo>
                <a:lnTo>
                  <a:pt x="518" y="869"/>
                </a:lnTo>
                <a:lnTo>
                  <a:pt x="510" y="869"/>
                </a:lnTo>
                <a:lnTo>
                  <a:pt x="510" y="875"/>
                </a:lnTo>
                <a:lnTo>
                  <a:pt x="510" y="879"/>
                </a:lnTo>
                <a:lnTo>
                  <a:pt x="509" y="879"/>
                </a:lnTo>
                <a:lnTo>
                  <a:pt x="509" y="869"/>
                </a:lnTo>
                <a:lnTo>
                  <a:pt x="503" y="869"/>
                </a:lnTo>
                <a:lnTo>
                  <a:pt x="501" y="869"/>
                </a:lnTo>
                <a:lnTo>
                  <a:pt x="500" y="869"/>
                </a:lnTo>
                <a:lnTo>
                  <a:pt x="499" y="869"/>
                </a:lnTo>
                <a:lnTo>
                  <a:pt x="499" y="875"/>
                </a:lnTo>
                <a:lnTo>
                  <a:pt x="495" y="875"/>
                </a:lnTo>
                <a:lnTo>
                  <a:pt x="495" y="879"/>
                </a:lnTo>
                <a:lnTo>
                  <a:pt x="495" y="880"/>
                </a:lnTo>
                <a:lnTo>
                  <a:pt x="494" y="880"/>
                </a:lnTo>
                <a:lnTo>
                  <a:pt x="493" y="880"/>
                </a:lnTo>
                <a:lnTo>
                  <a:pt x="490" y="870"/>
                </a:lnTo>
                <a:lnTo>
                  <a:pt x="484" y="857"/>
                </a:lnTo>
                <a:lnTo>
                  <a:pt x="483" y="853"/>
                </a:lnTo>
                <a:lnTo>
                  <a:pt x="484" y="853"/>
                </a:lnTo>
                <a:lnTo>
                  <a:pt x="485" y="853"/>
                </a:lnTo>
                <a:lnTo>
                  <a:pt x="488" y="852"/>
                </a:lnTo>
                <a:lnTo>
                  <a:pt x="488" y="850"/>
                </a:lnTo>
                <a:lnTo>
                  <a:pt x="485" y="849"/>
                </a:lnTo>
                <a:lnTo>
                  <a:pt x="484" y="849"/>
                </a:lnTo>
                <a:lnTo>
                  <a:pt x="483" y="850"/>
                </a:lnTo>
                <a:lnTo>
                  <a:pt x="482" y="850"/>
                </a:lnTo>
                <a:lnTo>
                  <a:pt x="481" y="849"/>
                </a:lnTo>
                <a:lnTo>
                  <a:pt x="481" y="846"/>
                </a:lnTo>
                <a:lnTo>
                  <a:pt x="478" y="846"/>
                </a:lnTo>
                <a:lnTo>
                  <a:pt x="478" y="848"/>
                </a:lnTo>
                <a:lnTo>
                  <a:pt x="475" y="846"/>
                </a:lnTo>
                <a:lnTo>
                  <a:pt x="474" y="846"/>
                </a:lnTo>
                <a:lnTo>
                  <a:pt x="473" y="846"/>
                </a:lnTo>
                <a:lnTo>
                  <a:pt x="473" y="845"/>
                </a:lnTo>
                <a:lnTo>
                  <a:pt x="467" y="845"/>
                </a:lnTo>
                <a:lnTo>
                  <a:pt x="467" y="844"/>
                </a:lnTo>
                <a:lnTo>
                  <a:pt x="467" y="842"/>
                </a:lnTo>
                <a:lnTo>
                  <a:pt x="467" y="840"/>
                </a:lnTo>
                <a:lnTo>
                  <a:pt x="467" y="837"/>
                </a:lnTo>
                <a:lnTo>
                  <a:pt x="467" y="836"/>
                </a:lnTo>
                <a:lnTo>
                  <a:pt x="467" y="835"/>
                </a:lnTo>
                <a:lnTo>
                  <a:pt x="468" y="835"/>
                </a:lnTo>
                <a:lnTo>
                  <a:pt x="475" y="835"/>
                </a:lnTo>
                <a:lnTo>
                  <a:pt x="476" y="835"/>
                </a:lnTo>
                <a:lnTo>
                  <a:pt x="475" y="833"/>
                </a:lnTo>
                <a:lnTo>
                  <a:pt x="475" y="832"/>
                </a:lnTo>
                <a:lnTo>
                  <a:pt x="474" y="829"/>
                </a:lnTo>
                <a:lnTo>
                  <a:pt x="473" y="828"/>
                </a:lnTo>
                <a:lnTo>
                  <a:pt x="469" y="828"/>
                </a:lnTo>
                <a:lnTo>
                  <a:pt x="468" y="828"/>
                </a:lnTo>
                <a:lnTo>
                  <a:pt x="467" y="828"/>
                </a:lnTo>
                <a:lnTo>
                  <a:pt x="464" y="828"/>
                </a:lnTo>
                <a:lnTo>
                  <a:pt x="463" y="828"/>
                </a:lnTo>
                <a:lnTo>
                  <a:pt x="462" y="828"/>
                </a:lnTo>
                <a:lnTo>
                  <a:pt x="460" y="828"/>
                </a:lnTo>
                <a:lnTo>
                  <a:pt x="459" y="828"/>
                </a:lnTo>
                <a:lnTo>
                  <a:pt x="458" y="828"/>
                </a:lnTo>
                <a:lnTo>
                  <a:pt x="454" y="828"/>
                </a:lnTo>
                <a:lnTo>
                  <a:pt x="443" y="828"/>
                </a:lnTo>
                <a:lnTo>
                  <a:pt x="441" y="828"/>
                </a:lnTo>
                <a:lnTo>
                  <a:pt x="438" y="828"/>
                </a:lnTo>
                <a:lnTo>
                  <a:pt x="438" y="829"/>
                </a:lnTo>
                <a:lnTo>
                  <a:pt x="438" y="848"/>
                </a:lnTo>
                <a:lnTo>
                  <a:pt x="438" y="849"/>
                </a:lnTo>
                <a:lnTo>
                  <a:pt x="417" y="849"/>
                </a:lnTo>
                <a:lnTo>
                  <a:pt x="417" y="859"/>
                </a:lnTo>
                <a:lnTo>
                  <a:pt x="417" y="870"/>
                </a:lnTo>
                <a:lnTo>
                  <a:pt x="417" y="891"/>
                </a:lnTo>
                <a:lnTo>
                  <a:pt x="417" y="911"/>
                </a:lnTo>
                <a:lnTo>
                  <a:pt x="404" y="911"/>
                </a:lnTo>
                <a:lnTo>
                  <a:pt x="402" y="911"/>
                </a:lnTo>
                <a:lnTo>
                  <a:pt x="402" y="918"/>
                </a:lnTo>
                <a:lnTo>
                  <a:pt x="402" y="921"/>
                </a:lnTo>
                <a:lnTo>
                  <a:pt x="402" y="930"/>
                </a:lnTo>
                <a:lnTo>
                  <a:pt x="402" y="932"/>
                </a:lnTo>
                <a:lnTo>
                  <a:pt x="402" y="933"/>
                </a:lnTo>
                <a:lnTo>
                  <a:pt x="398" y="933"/>
                </a:lnTo>
                <a:lnTo>
                  <a:pt x="397" y="933"/>
                </a:lnTo>
                <a:lnTo>
                  <a:pt x="397" y="932"/>
                </a:lnTo>
                <a:lnTo>
                  <a:pt x="397" y="930"/>
                </a:lnTo>
                <a:lnTo>
                  <a:pt x="397" y="921"/>
                </a:lnTo>
                <a:lnTo>
                  <a:pt x="397" y="911"/>
                </a:lnTo>
                <a:lnTo>
                  <a:pt x="397" y="910"/>
                </a:lnTo>
                <a:lnTo>
                  <a:pt x="397" y="899"/>
                </a:lnTo>
                <a:lnTo>
                  <a:pt x="397" y="896"/>
                </a:lnTo>
                <a:lnTo>
                  <a:pt x="397" y="895"/>
                </a:lnTo>
                <a:lnTo>
                  <a:pt x="396" y="892"/>
                </a:lnTo>
                <a:lnTo>
                  <a:pt x="396" y="891"/>
                </a:lnTo>
                <a:lnTo>
                  <a:pt x="396" y="890"/>
                </a:lnTo>
                <a:lnTo>
                  <a:pt x="396" y="888"/>
                </a:lnTo>
                <a:lnTo>
                  <a:pt x="396" y="887"/>
                </a:lnTo>
                <a:lnTo>
                  <a:pt x="396" y="885"/>
                </a:lnTo>
                <a:lnTo>
                  <a:pt x="396" y="884"/>
                </a:lnTo>
                <a:lnTo>
                  <a:pt x="396" y="883"/>
                </a:lnTo>
                <a:lnTo>
                  <a:pt x="396" y="878"/>
                </a:lnTo>
                <a:lnTo>
                  <a:pt x="396" y="877"/>
                </a:lnTo>
                <a:lnTo>
                  <a:pt x="396" y="876"/>
                </a:lnTo>
                <a:lnTo>
                  <a:pt x="396" y="874"/>
                </a:lnTo>
                <a:lnTo>
                  <a:pt x="397" y="869"/>
                </a:lnTo>
                <a:lnTo>
                  <a:pt x="397" y="866"/>
                </a:lnTo>
                <a:lnTo>
                  <a:pt x="397" y="860"/>
                </a:lnTo>
                <a:lnTo>
                  <a:pt x="397" y="858"/>
                </a:lnTo>
                <a:lnTo>
                  <a:pt x="396" y="854"/>
                </a:lnTo>
                <a:lnTo>
                  <a:pt x="396" y="852"/>
                </a:lnTo>
                <a:lnTo>
                  <a:pt x="396" y="845"/>
                </a:lnTo>
                <a:lnTo>
                  <a:pt x="396" y="844"/>
                </a:lnTo>
                <a:lnTo>
                  <a:pt x="396" y="842"/>
                </a:lnTo>
                <a:lnTo>
                  <a:pt x="396" y="840"/>
                </a:lnTo>
                <a:lnTo>
                  <a:pt x="396" y="838"/>
                </a:lnTo>
                <a:lnTo>
                  <a:pt x="397" y="838"/>
                </a:lnTo>
                <a:lnTo>
                  <a:pt x="402" y="838"/>
                </a:lnTo>
                <a:lnTo>
                  <a:pt x="407" y="838"/>
                </a:lnTo>
                <a:lnTo>
                  <a:pt x="407" y="837"/>
                </a:lnTo>
                <a:lnTo>
                  <a:pt x="407" y="828"/>
                </a:lnTo>
                <a:lnTo>
                  <a:pt x="406" y="828"/>
                </a:lnTo>
                <a:lnTo>
                  <a:pt x="404" y="828"/>
                </a:lnTo>
                <a:lnTo>
                  <a:pt x="402" y="828"/>
                </a:lnTo>
                <a:lnTo>
                  <a:pt x="399" y="828"/>
                </a:lnTo>
                <a:lnTo>
                  <a:pt x="398" y="828"/>
                </a:lnTo>
                <a:lnTo>
                  <a:pt x="397" y="828"/>
                </a:lnTo>
                <a:lnTo>
                  <a:pt x="395" y="828"/>
                </a:lnTo>
                <a:lnTo>
                  <a:pt x="394" y="828"/>
                </a:lnTo>
                <a:lnTo>
                  <a:pt x="390" y="828"/>
                </a:lnTo>
                <a:lnTo>
                  <a:pt x="388" y="828"/>
                </a:lnTo>
                <a:lnTo>
                  <a:pt x="387" y="828"/>
                </a:lnTo>
                <a:lnTo>
                  <a:pt x="386" y="828"/>
                </a:lnTo>
                <a:lnTo>
                  <a:pt x="383" y="828"/>
                </a:lnTo>
                <a:lnTo>
                  <a:pt x="382" y="828"/>
                </a:lnTo>
                <a:lnTo>
                  <a:pt x="380" y="828"/>
                </a:lnTo>
                <a:lnTo>
                  <a:pt x="379" y="828"/>
                </a:lnTo>
                <a:lnTo>
                  <a:pt x="377" y="828"/>
                </a:lnTo>
                <a:lnTo>
                  <a:pt x="376" y="828"/>
                </a:lnTo>
                <a:lnTo>
                  <a:pt x="376" y="838"/>
                </a:lnTo>
                <a:lnTo>
                  <a:pt x="376" y="845"/>
                </a:lnTo>
                <a:lnTo>
                  <a:pt x="376" y="849"/>
                </a:lnTo>
                <a:lnTo>
                  <a:pt x="365" y="849"/>
                </a:lnTo>
                <a:lnTo>
                  <a:pt x="356" y="849"/>
                </a:lnTo>
                <a:lnTo>
                  <a:pt x="355" y="849"/>
                </a:lnTo>
                <a:lnTo>
                  <a:pt x="345" y="849"/>
                </a:lnTo>
                <a:lnTo>
                  <a:pt x="335" y="849"/>
                </a:lnTo>
                <a:lnTo>
                  <a:pt x="335" y="838"/>
                </a:lnTo>
                <a:lnTo>
                  <a:pt x="339" y="838"/>
                </a:lnTo>
                <a:lnTo>
                  <a:pt x="345" y="838"/>
                </a:lnTo>
                <a:lnTo>
                  <a:pt x="352" y="838"/>
                </a:lnTo>
                <a:lnTo>
                  <a:pt x="355" y="838"/>
                </a:lnTo>
                <a:lnTo>
                  <a:pt x="355" y="837"/>
                </a:lnTo>
                <a:lnTo>
                  <a:pt x="355" y="836"/>
                </a:lnTo>
                <a:lnTo>
                  <a:pt x="355" y="834"/>
                </a:lnTo>
                <a:lnTo>
                  <a:pt x="355" y="830"/>
                </a:lnTo>
                <a:lnTo>
                  <a:pt x="355" y="828"/>
                </a:lnTo>
                <a:lnTo>
                  <a:pt x="355" y="824"/>
                </a:lnTo>
                <a:lnTo>
                  <a:pt x="355" y="821"/>
                </a:lnTo>
                <a:lnTo>
                  <a:pt x="353" y="821"/>
                </a:lnTo>
                <a:lnTo>
                  <a:pt x="348" y="821"/>
                </a:lnTo>
                <a:lnTo>
                  <a:pt x="346" y="821"/>
                </a:lnTo>
                <a:lnTo>
                  <a:pt x="346" y="818"/>
                </a:lnTo>
                <a:lnTo>
                  <a:pt x="346" y="816"/>
                </a:lnTo>
                <a:lnTo>
                  <a:pt x="348" y="816"/>
                </a:lnTo>
                <a:lnTo>
                  <a:pt x="352" y="816"/>
                </a:lnTo>
                <a:lnTo>
                  <a:pt x="355" y="816"/>
                </a:lnTo>
                <a:lnTo>
                  <a:pt x="355" y="815"/>
                </a:lnTo>
                <a:lnTo>
                  <a:pt x="355" y="812"/>
                </a:lnTo>
                <a:lnTo>
                  <a:pt x="355" y="811"/>
                </a:lnTo>
                <a:lnTo>
                  <a:pt x="355" y="810"/>
                </a:lnTo>
                <a:lnTo>
                  <a:pt x="355" y="808"/>
                </a:lnTo>
                <a:lnTo>
                  <a:pt x="353" y="808"/>
                </a:lnTo>
                <a:lnTo>
                  <a:pt x="352" y="808"/>
                </a:lnTo>
                <a:lnTo>
                  <a:pt x="335" y="808"/>
                </a:lnTo>
                <a:lnTo>
                  <a:pt x="334" y="808"/>
                </a:lnTo>
                <a:lnTo>
                  <a:pt x="329" y="808"/>
                </a:lnTo>
                <a:lnTo>
                  <a:pt x="322" y="808"/>
                </a:lnTo>
                <a:lnTo>
                  <a:pt x="319" y="808"/>
                </a:lnTo>
                <a:lnTo>
                  <a:pt x="319" y="809"/>
                </a:lnTo>
                <a:lnTo>
                  <a:pt x="319" y="811"/>
                </a:lnTo>
                <a:lnTo>
                  <a:pt x="319" y="815"/>
                </a:lnTo>
                <a:lnTo>
                  <a:pt x="319" y="816"/>
                </a:lnTo>
                <a:lnTo>
                  <a:pt x="314" y="816"/>
                </a:lnTo>
                <a:lnTo>
                  <a:pt x="311" y="816"/>
                </a:lnTo>
                <a:lnTo>
                  <a:pt x="307" y="816"/>
                </a:lnTo>
                <a:lnTo>
                  <a:pt x="303" y="816"/>
                </a:lnTo>
                <a:lnTo>
                  <a:pt x="303" y="823"/>
                </a:lnTo>
                <a:lnTo>
                  <a:pt x="303" y="828"/>
                </a:lnTo>
                <a:lnTo>
                  <a:pt x="297" y="828"/>
                </a:lnTo>
                <a:lnTo>
                  <a:pt x="294" y="828"/>
                </a:lnTo>
                <a:lnTo>
                  <a:pt x="294" y="829"/>
                </a:lnTo>
                <a:lnTo>
                  <a:pt x="294" y="833"/>
                </a:lnTo>
                <a:lnTo>
                  <a:pt x="294" y="850"/>
                </a:lnTo>
                <a:lnTo>
                  <a:pt x="294" y="870"/>
                </a:lnTo>
                <a:lnTo>
                  <a:pt x="294" y="873"/>
                </a:lnTo>
                <a:lnTo>
                  <a:pt x="294" y="875"/>
                </a:lnTo>
                <a:lnTo>
                  <a:pt x="294" y="887"/>
                </a:lnTo>
                <a:lnTo>
                  <a:pt x="295" y="890"/>
                </a:lnTo>
                <a:lnTo>
                  <a:pt x="304" y="890"/>
                </a:lnTo>
                <a:lnTo>
                  <a:pt x="304" y="892"/>
                </a:lnTo>
                <a:lnTo>
                  <a:pt x="309" y="892"/>
                </a:lnTo>
                <a:lnTo>
                  <a:pt x="314" y="891"/>
                </a:lnTo>
                <a:lnTo>
                  <a:pt x="314" y="898"/>
                </a:lnTo>
                <a:lnTo>
                  <a:pt x="314" y="902"/>
                </a:lnTo>
                <a:lnTo>
                  <a:pt x="325" y="902"/>
                </a:lnTo>
                <a:lnTo>
                  <a:pt x="329" y="902"/>
                </a:lnTo>
                <a:lnTo>
                  <a:pt x="329" y="912"/>
                </a:lnTo>
                <a:lnTo>
                  <a:pt x="335" y="912"/>
                </a:lnTo>
                <a:lnTo>
                  <a:pt x="335" y="933"/>
                </a:lnTo>
                <a:lnTo>
                  <a:pt x="334" y="933"/>
                </a:lnTo>
                <a:lnTo>
                  <a:pt x="329" y="933"/>
                </a:lnTo>
                <a:lnTo>
                  <a:pt x="327" y="933"/>
                </a:lnTo>
                <a:lnTo>
                  <a:pt x="326" y="933"/>
                </a:lnTo>
                <a:lnTo>
                  <a:pt x="320" y="933"/>
                </a:lnTo>
                <a:lnTo>
                  <a:pt x="319" y="933"/>
                </a:lnTo>
                <a:lnTo>
                  <a:pt x="318" y="933"/>
                </a:lnTo>
                <a:lnTo>
                  <a:pt x="314" y="933"/>
                </a:lnTo>
                <a:lnTo>
                  <a:pt x="313" y="933"/>
                </a:lnTo>
                <a:lnTo>
                  <a:pt x="312" y="933"/>
                </a:lnTo>
                <a:lnTo>
                  <a:pt x="309" y="933"/>
                </a:lnTo>
                <a:lnTo>
                  <a:pt x="308" y="933"/>
                </a:lnTo>
                <a:lnTo>
                  <a:pt x="305" y="933"/>
                </a:lnTo>
                <a:lnTo>
                  <a:pt x="304" y="933"/>
                </a:lnTo>
                <a:lnTo>
                  <a:pt x="304" y="928"/>
                </a:lnTo>
                <a:lnTo>
                  <a:pt x="304" y="926"/>
                </a:lnTo>
                <a:lnTo>
                  <a:pt x="304" y="921"/>
                </a:lnTo>
                <a:lnTo>
                  <a:pt x="303" y="918"/>
                </a:lnTo>
                <a:lnTo>
                  <a:pt x="302" y="913"/>
                </a:lnTo>
                <a:lnTo>
                  <a:pt x="301" y="909"/>
                </a:lnTo>
                <a:lnTo>
                  <a:pt x="300" y="907"/>
                </a:lnTo>
                <a:lnTo>
                  <a:pt x="299" y="903"/>
                </a:lnTo>
                <a:lnTo>
                  <a:pt x="297" y="901"/>
                </a:lnTo>
                <a:lnTo>
                  <a:pt x="297" y="899"/>
                </a:lnTo>
                <a:lnTo>
                  <a:pt x="296" y="896"/>
                </a:lnTo>
                <a:lnTo>
                  <a:pt x="293" y="892"/>
                </a:lnTo>
                <a:lnTo>
                  <a:pt x="292" y="892"/>
                </a:lnTo>
                <a:lnTo>
                  <a:pt x="290" y="892"/>
                </a:lnTo>
                <a:lnTo>
                  <a:pt x="288" y="892"/>
                </a:lnTo>
                <a:lnTo>
                  <a:pt x="288" y="902"/>
                </a:lnTo>
                <a:lnTo>
                  <a:pt x="287" y="902"/>
                </a:lnTo>
                <a:lnTo>
                  <a:pt x="286" y="902"/>
                </a:lnTo>
                <a:lnTo>
                  <a:pt x="285" y="902"/>
                </a:lnTo>
                <a:lnTo>
                  <a:pt x="284" y="902"/>
                </a:lnTo>
                <a:lnTo>
                  <a:pt x="283" y="902"/>
                </a:lnTo>
                <a:lnTo>
                  <a:pt x="282" y="902"/>
                </a:lnTo>
                <a:lnTo>
                  <a:pt x="281" y="902"/>
                </a:lnTo>
                <a:lnTo>
                  <a:pt x="279" y="902"/>
                </a:lnTo>
                <a:lnTo>
                  <a:pt x="278" y="902"/>
                </a:lnTo>
                <a:lnTo>
                  <a:pt x="277" y="902"/>
                </a:lnTo>
                <a:lnTo>
                  <a:pt x="276" y="902"/>
                </a:lnTo>
                <a:lnTo>
                  <a:pt x="275" y="902"/>
                </a:lnTo>
                <a:lnTo>
                  <a:pt x="274" y="902"/>
                </a:lnTo>
                <a:lnTo>
                  <a:pt x="274" y="900"/>
                </a:lnTo>
                <a:lnTo>
                  <a:pt x="270" y="900"/>
                </a:lnTo>
                <a:lnTo>
                  <a:pt x="271" y="895"/>
                </a:lnTo>
                <a:lnTo>
                  <a:pt x="274" y="895"/>
                </a:lnTo>
                <a:lnTo>
                  <a:pt x="274" y="892"/>
                </a:lnTo>
                <a:lnTo>
                  <a:pt x="273" y="892"/>
                </a:lnTo>
                <a:lnTo>
                  <a:pt x="271" y="892"/>
                </a:lnTo>
                <a:lnTo>
                  <a:pt x="271" y="893"/>
                </a:lnTo>
                <a:lnTo>
                  <a:pt x="271" y="894"/>
                </a:lnTo>
                <a:lnTo>
                  <a:pt x="271" y="895"/>
                </a:lnTo>
                <a:lnTo>
                  <a:pt x="270" y="895"/>
                </a:lnTo>
                <a:lnTo>
                  <a:pt x="269" y="895"/>
                </a:lnTo>
                <a:lnTo>
                  <a:pt x="267" y="894"/>
                </a:lnTo>
                <a:lnTo>
                  <a:pt x="264" y="894"/>
                </a:lnTo>
                <a:lnTo>
                  <a:pt x="261" y="894"/>
                </a:lnTo>
                <a:lnTo>
                  <a:pt x="260" y="894"/>
                </a:lnTo>
                <a:lnTo>
                  <a:pt x="260" y="895"/>
                </a:lnTo>
                <a:lnTo>
                  <a:pt x="260" y="898"/>
                </a:lnTo>
                <a:lnTo>
                  <a:pt x="259" y="898"/>
                </a:lnTo>
                <a:lnTo>
                  <a:pt x="258" y="898"/>
                </a:lnTo>
                <a:lnTo>
                  <a:pt x="257" y="898"/>
                </a:lnTo>
                <a:lnTo>
                  <a:pt x="257" y="895"/>
                </a:lnTo>
                <a:lnTo>
                  <a:pt x="256" y="895"/>
                </a:lnTo>
                <a:lnTo>
                  <a:pt x="255" y="895"/>
                </a:lnTo>
                <a:lnTo>
                  <a:pt x="253" y="895"/>
                </a:lnTo>
                <a:lnTo>
                  <a:pt x="253" y="898"/>
                </a:lnTo>
                <a:lnTo>
                  <a:pt x="252" y="898"/>
                </a:lnTo>
                <a:lnTo>
                  <a:pt x="251" y="898"/>
                </a:lnTo>
                <a:lnTo>
                  <a:pt x="250" y="898"/>
                </a:lnTo>
                <a:lnTo>
                  <a:pt x="249" y="898"/>
                </a:lnTo>
                <a:lnTo>
                  <a:pt x="248" y="898"/>
                </a:lnTo>
                <a:lnTo>
                  <a:pt x="247" y="898"/>
                </a:lnTo>
                <a:lnTo>
                  <a:pt x="245" y="898"/>
                </a:lnTo>
                <a:lnTo>
                  <a:pt x="244" y="898"/>
                </a:lnTo>
                <a:lnTo>
                  <a:pt x="243" y="898"/>
                </a:lnTo>
                <a:lnTo>
                  <a:pt x="243" y="896"/>
                </a:lnTo>
                <a:lnTo>
                  <a:pt x="243" y="895"/>
                </a:lnTo>
                <a:lnTo>
                  <a:pt x="243" y="891"/>
                </a:lnTo>
                <a:lnTo>
                  <a:pt x="235" y="891"/>
                </a:lnTo>
                <a:lnTo>
                  <a:pt x="234" y="891"/>
                </a:lnTo>
                <a:lnTo>
                  <a:pt x="232" y="883"/>
                </a:lnTo>
                <a:lnTo>
                  <a:pt x="234" y="882"/>
                </a:lnTo>
                <a:lnTo>
                  <a:pt x="235" y="882"/>
                </a:lnTo>
                <a:lnTo>
                  <a:pt x="238" y="882"/>
                </a:lnTo>
                <a:lnTo>
                  <a:pt x="239" y="882"/>
                </a:lnTo>
                <a:lnTo>
                  <a:pt x="243" y="882"/>
                </a:lnTo>
                <a:lnTo>
                  <a:pt x="245" y="882"/>
                </a:lnTo>
                <a:lnTo>
                  <a:pt x="248" y="882"/>
                </a:lnTo>
                <a:lnTo>
                  <a:pt x="249" y="882"/>
                </a:lnTo>
                <a:lnTo>
                  <a:pt x="248" y="882"/>
                </a:lnTo>
                <a:lnTo>
                  <a:pt x="247" y="882"/>
                </a:lnTo>
                <a:lnTo>
                  <a:pt x="245" y="882"/>
                </a:lnTo>
                <a:lnTo>
                  <a:pt x="245" y="880"/>
                </a:lnTo>
                <a:lnTo>
                  <a:pt x="244" y="880"/>
                </a:lnTo>
                <a:lnTo>
                  <a:pt x="243" y="880"/>
                </a:lnTo>
                <a:lnTo>
                  <a:pt x="242" y="879"/>
                </a:lnTo>
                <a:lnTo>
                  <a:pt x="241" y="878"/>
                </a:lnTo>
                <a:lnTo>
                  <a:pt x="240" y="877"/>
                </a:lnTo>
                <a:lnTo>
                  <a:pt x="239" y="877"/>
                </a:lnTo>
                <a:lnTo>
                  <a:pt x="233" y="877"/>
                </a:lnTo>
                <a:lnTo>
                  <a:pt x="232" y="875"/>
                </a:lnTo>
                <a:lnTo>
                  <a:pt x="231" y="874"/>
                </a:lnTo>
                <a:lnTo>
                  <a:pt x="231" y="871"/>
                </a:lnTo>
                <a:lnTo>
                  <a:pt x="235" y="871"/>
                </a:lnTo>
                <a:lnTo>
                  <a:pt x="236" y="871"/>
                </a:lnTo>
                <a:lnTo>
                  <a:pt x="238" y="871"/>
                </a:lnTo>
                <a:lnTo>
                  <a:pt x="243" y="871"/>
                </a:lnTo>
                <a:lnTo>
                  <a:pt x="253" y="871"/>
                </a:lnTo>
                <a:lnTo>
                  <a:pt x="253" y="869"/>
                </a:lnTo>
                <a:lnTo>
                  <a:pt x="259" y="869"/>
                </a:lnTo>
                <a:lnTo>
                  <a:pt x="259" y="862"/>
                </a:lnTo>
                <a:lnTo>
                  <a:pt x="258" y="862"/>
                </a:lnTo>
                <a:lnTo>
                  <a:pt x="253" y="862"/>
                </a:lnTo>
                <a:lnTo>
                  <a:pt x="253" y="861"/>
                </a:lnTo>
                <a:lnTo>
                  <a:pt x="253" y="860"/>
                </a:lnTo>
                <a:lnTo>
                  <a:pt x="253" y="851"/>
                </a:lnTo>
                <a:lnTo>
                  <a:pt x="253" y="842"/>
                </a:lnTo>
                <a:lnTo>
                  <a:pt x="253" y="835"/>
                </a:lnTo>
                <a:lnTo>
                  <a:pt x="253" y="834"/>
                </a:lnTo>
                <a:lnTo>
                  <a:pt x="233" y="834"/>
                </a:lnTo>
                <a:lnTo>
                  <a:pt x="228" y="834"/>
                </a:lnTo>
                <a:lnTo>
                  <a:pt x="227" y="834"/>
                </a:lnTo>
                <a:lnTo>
                  <a:pt x="227" y="833"/>
                </a:lnTo>
                <a:lnTo>
                  <a:pt x="226" y="833"/>
                </a:lnTo>
                <a:lnTo>
                  <a:pt x="225" y="832"/>
                </a:lnTo>
                <a:lnTo>
                  <a:pt x="224" y="830"/>
                </a:lnTo>
                <a:lnTo>
                  <a:pt x="224" y="829"/>
                </a:lnTo>
                <a:lnTo>
                  <a:pt x="223" y="829"/>
                </a:lnTo>
                <a:lnTo>
                  <a:pt x="222" y="829"/>
                </a:lnTo>
                <a:lnTo>
                  <a:pt x="218" y="826"/>
                </a:lnTo>
                <a:lnTo>
                  <a:pt x="221" y="826"/>
                </a:lnTo>
                <a:lnTo>
                  <a:pt x="222" y="826"/>
                </a:lnTo>
                <a:lnTo>
                  <a:pt x="223" y="826"/>
                </a:lnTo>
                <a:lnTo>
                  <a:pt x="233" y="825"/>
                </a:lnTo>
                <a:lnTo>
                  <a:pt x="251" y="825"/>
                </a:lnTo>
                <a:lnTo>
                  <a:pt x="251" y="817"/>
                </a:lnTo>
                <a:lnTo>
                  <a:pt x="233" y="817"/>
                </a:lnTo>
                <a:lnTo>
                  <a:pt x="222" y="817"/>
                </a:lnTo>
                <a:lnTo>
                  <a:pt x="221" y="817"/>
                </a:lnTo>
                <a:lnTo>
                  <a:pt x="219" y="817"/>
                </a:lnTo>
                <a:lnTo>
                  <a:pt x="218" y="817"/>
                </a:lnTo>
                <a:lnTo>
                  <a:pt x="217" y="817"/>
                </a:lnTo>
                <a:lnTo>
                  <a:pt x="215" y="817"/>
                </a:lnTo>
                <a:lnTo>
                  <a:pt x="210" y="800"/>
                </a:lnTo>
                <a:lnTo>
                  <a:pt x="210" y="792"/>
                </a:lnTo>
                <a:lnTo>
                  <a:pt x="212" y="788"/>
                </a:lnTo>
                <a:lnTo>
                  <a:pt x="212" y="787"/>
                </a:lnTo>
                <a:lnTo>
                  <a:pt x="213" y="778"/>
                </a:lnTo>
                <a:lnTo>
                  <a:pt x="213" y="775"/>
                </a:lnTo>
                <a:lnTo>
                  <a:pt x="218" y="768"/>
                </a:lnTo>
                <a:lnTo>
                  <a:pt x="224" y="761"/>
                </a:lnTo>
                <a:lnTo>
                  <a:pt x="223" y="758"/>
                </a:lnTo>
                <a:lnTo>
                  <a:pt x="223" y="757"/>
                </a:lnTo>
                <a:lnTo>
                  <a:pt x="223" y="756"/>
                </a:lnTo>
                <a:lnTo>
                  <a:pt x="214" y="756"/>
                </a:lnTo>
                <a:lnTo>
                  <a:pt x="214" y="753"/>
                </a:lnTo>
                <a:lnTo>
                  <a:pt x="214" y="746"/>
                </a:lnTo>
                <a:lnTo>
                  <a:pt x="213" y="746"/>
                </a:lnTo>
                <a:lnTo>
                  <a:pt x="212" y="745"/>
                </a:lnTo>
                <a:lnTo>
                  <a:pt x="213" y="735"/>
                </a:lnTo>
                <a:lnTo>
                  <a:pt x="212" y="726"/>
                </a:lnTo>
                <a:lnTo>
                  <a:pt x="210" y="720"/>
                </a:lnTo>
                <a:lnTo>
                  <a:pt x="209" y="710"/>
                </a:lnTo>
                <a:lnTo>
                  <a:pt x="208" y="706"/>
                </a:lnTo>
                <a:lnTo>
                  <a:pt x="213" y="706"/>
                </a:lnTo>
                <a:lnTo>
                  <a:pt x="214" y="706"/>
                </a:lnTo>
                <a:lnTo>
                  <a:pt x="214" y="689"/>
                </a:lnTo>
                <a:lnTo>
                  <a:pt x="214" y="687"/>
                </a:lnTo>
                <a:lnTo>
                  <a:pt x="214" y="686"/>
                </a:lnTo>
                <a:lnTo>
                  <a:pt x="214" y="685"/>
                </a:lnTo>
                <a:lnTo>
                  <a:pt x="213" y="685"/>
                </a:lnTo>
                <a:lnTo>
                  <a:pt x="213" y="684"/>
                </a:lnTo>
                <a:lnTo>
                  <a:pt x="215" y="684"/>
                </a:lnTo>
                <a:lnTo>
                  <a:pt x="216" y="684"/>
                </a:lnTo>
                <a:lnTo>
                  <a:pt x="217" y="684"/>
                </a:lnTo>
                <a:lnTo>
                  <a:pt x="223" y="684"/>
                </a:lnTo>
                <a:lnTo>
                  <a:pt x="223" y="679"/>
                </a:lnTo>
                <a:lnTo>
                  <a:pt x="216" y="679"/>
                </a:lnTo>
                <a:lnTo>
                  <a:pt x="215" y="679"/>
                </a:lnTo>
                <a:lnTo>
                  <a:pt x="214" y="679"/>
                </a:lnTo>
                <a:lnTo>
                  <a:pt x="213" y="677"/>
                </a:lnTo>
                <a:lnTo>
                  <a:pt x="213" y="675"/>
                </a:lnTo>
                <a:lnTo>
                  <a:pt x="213" y="673"/>
                </a:lnTo>
                <a:lnTo>
                  <a:pt x="212" y="669"/>
                </a:lnTo>
                <a:lnTo>
                  <a:pt x="210" y="669"/>
                </a:lnTo>
                <a:lnTo>
                  <a:pt x="209" y="667"/>
                </a:lnTo>
                <a:lnTo>
                  <a:pt x="209" y="665"/>
                </a:lnTo>
                <a:lnTo>
                  <a:pt x="209" y="664"/>
                </a:lnTo>
                <a:lnTo>
                  <a:pt x="208" y="664"/>
                </a:lnTo>
                <a:lnTo>
                  <a:pt x="208" y="662"/>
                </a:lnTo>
                <a:lnTo>
                  <a:pt x="208" y="661"/>
                </a:lnTo>
                <a:lnTo>
                  <a:pt x="208" y="660"/>
                </a:lnTo>
                <a:lnTo>
                  <a:pt x="205" y="654"/>
                </a:lnTo>
                <a:lnTo>
                  <a:pt x="202" y="650"/>
                </a:lnTo>
                <a:lnTo>
                  <a:pt x="200" y="649"/>
                </a:lnTo>
                <a:lnTo>
                  <a:pt x="199" y="648"/>
                </a:lnTo>
                <a:lnTo>
                  <a:pt x="198" y="648"/>
                </a:lnTo>
                <a:lnTo>
                  <a:pt x="198" y="647"/>
                </a:lnTo>
                <a:lnTo>
                  <a:pt x="196" y="645"/>
                </a:lnTo>
                <a:lnTo>
                  <a:pt x="198" y="650"/>
                </a:lnTo>
                <a:lnTo>
                  <a:pt x="201" y="656"/>
                </a:lnTo>
                <a:lnTo>
                  <a:pt x="201" y="657"/>
                </a:lnTo>
                <a:lnTo>
                  <a:pt x="205" y="664"/>
                </a:lnTo>
                <a:lnTo>
                  <a:pt x="206" y="664"/>
                </a:lnTo>
                <a:lnTo>
                  <a:pt x="208" y="670"/>
                </a:lnTo>
                <a:lnTo>
                  <a:pt x="209" y="671"/>
                </a:lnTo>
                <a:lnTo>
                  <a:pt x="209" y="675"/>
                </a:lnTo>
                <a:lnTo>
                  <a:pt x="192" y="675"/>
                </a:lnTo>
                <a:lnTo>
                  <a:pt x="192" y="673"/>
                </a:lnTo>
                <a:lnTo>
                  <a:pt x="188" y="674"/>
                </a:lnTo>
                <a:lnTo>
                  <a:pt x="188" y="665"/>
                </a:lnTo>
                <a:lnTo>
                  <a:pt x="188" y="664"/>
                </a:lnTo>
                <a:lnTo>
                  <a:pt x="182" y="664"/>
                </a:lnTo>
                <a:lnTo>
                  <a:pt x="173" y="664"/>
                </a:lnTo>
                <a:lnTo>
                  <a:pt x="173" y="653"/>
                </a:lnTo>
                <a:lnTo>
                  <a:pt x="173" y="639"/>
                </a:lnTo>
                <a:lnTo>
                  <a:pt x="162" y="639"/>
                </a:lnTo>
                <a:lnTo>
                  <a:pt x="162" y="631"/>
                </a:lnTo>
                <a:lnTo>
                  <a:pt x="162" y="629"/>
                </a:lnTo>
                <a:lnTo>
                  <a:pt x="163" y="628"/>
                </a:lnTo>
                <a:lnTo>
                  <a:pt x="164" y="628"/>
                </a:lnTo>
                <a:lnTo>
                  <a:pt x="165" y="629"/>
                </a:lnTo>
                <a:lnTo>
                  <a:pt x="167" y="629"/>
                </a:lnTo>
                <a:lnTo>
                  <a:pt x="169" y="629"/>
                </a:lnTo>
                <a:lnTo>
                  <a:pt x="169" y="631"/>
                </a:lnTo>
                <a:lnTo>
                  <a:pt x="170" y="631"/>
                </a:lnTo>
                <a:lnTo>
                  <a:pt x="171" y="631"/>
                </a:lnTo>
                <a:lnTo>
                  <a:pt x="172" y="632"/>
                </a:lnTo>
                <a:lnTo>
                  <a:pt x="173" y="632"/>
                </a:lnTo>
                <a:lnTo>
                  <a:pt x="180" y="628"/>
                </a:lnTo>
                <a:lnTo>
                  <a:pt x="178" y="623"/>
                </a:lnTo>
                <a:lnTo>
                  <a:pt x="175" y="623"/>
                </a:lnTo>
                <a:lnTo>
                  <a:pt x="172" y="623"/>
                </a:lnTo>
                <a:lnTo>
                  <a:pt x="172" y="612"/>
                </a:lnTo>
                <a:lnTo>
                  <a:pt x="169" y="612"/>
                </a:lnTo>
                <a:lnTo>
                  <a:pt x="162" y="612"/>
                </a:lnTo>
                <a:lnTo>
                  <a:pt x="152" y="612"/>
                </a:lnTo>
                <a:lnTo>
                  <a:pt x="152" y="602"/>
                </a:lnTo>
                <a:lnTo>
                  <a:pt x="148" y="592"/>
                </a:lnTo>
                <a:lnTo>
                  <a:pt x="141" y="589"/>
                </a:lnTo>
                <a:lnTo>
                  <a:pt x="141" y="592"/>
                </a:lnTo>
                <a:lnTo>
                  <a:pt x="131" y="582"/>
                </a:lnTo>
                <a:lnTo>
                  <a:pt x="131" y="572"/>
                </a:lnTo>
                <a:lnTo>
                  <a:pt x="141" y="572"/>
                </a:lnTo>
                <a:lnTo>
                  <a:pt x="141" y="570"/>
                </a:lnTo>
                <a:lnTo>
                  <a:pt x="141" y="568"/>
                </a:lnTo>
                <a:lnTo>
                  <a:pt x="141" y="561"/>
                </a:lnTo>
                <a:lnTo>
                  <a:pt x="112" y="561"/>
                </a:lnTo>
                <a:lnTo>
                  <a:pt x="111" y="561"/>
                </a:lnTo>
                <a:lnTo>
                  <a:pt x="110" y="561"/>
                </a:lnTo>
                <a:lnTo>
                  <a:pt x="107" y="561"/>
                </a:lnTo>
                <a:lnTo>
                  <a:pt x="104" y="558"/>
                </a:lnTo>
                <a:lnTo>
                  <a:pt x="103" y="556"/>
                </a:lnTo>
                <a:lnTo>
                  <a:pt x="101" y="552"/>
                </a:lnTo>
                <a:lnTo>
                  <a:pt x="98" y="548"/>
                </a:lnTo>
                <a:lnTo>
                  <a:pt x="96" y="548"/>
                </a:lnTo>
                <a:lnTo>
                  <a:pt x="95" y="545"/>
                </a:lnTo>
                <a:lnTo>
                  <a:pt x="93" y="541"/>
                </a:lnTo>
                <a:lnTo>
                  <a:pt x="70" y="541"/>
                </a:lnTo>
                <a:lnTo>
                  <a:pt x="70" y="524"/>
                </a:lnTo>
                <a:lnTo>
                  <a:pt x="70" y="520"/>
                </a:lnTo>
                <a:lnTo>
                  <a:pt x="68" y="520"/>
                </a:lnTo>
                <a:lnTo>
                  <a:pt x="68" y="510"/>
                </a:lnTo>
                <a:lnTo>
                  <a:pt x="64" y="509"/>
                </a:lnTo>
                <a:lnTo>
                  <a:pt x="63" y="508"/>
                </a:lnTo>
                <a:lnTo>
                  <a:pt x="60" y="503"/>
                </a:lnTo>
                <a:lnTo>
                  <a:pt x="60" y="501"/>
                </a:lnTo>
                <a:lnTo>
                  <a:pt x="54" y="494"/>
                </a:lnTo>
                <a:lnTo>
                  <a:pt x="52" y="490"/>
                </a:lnTo>
                <a:lnTo>
                  <a:pt x="49" y="490"/>
                </a:lnTo>
                <a:lnTo>
                  <a:pt x="49" y="480"/>
                </a:lnTo>
                <a:lnTo>
                  <a:pt x="48" y="469"/>
                </a:lnTo>
                <a:lnTo>
                  <a:pt x="48" y="468"/>
                </a:lnTo>
                <a:lnTo>
                  <a:pt x="42" y="468"/>
                </a:lnTo>
                <a:lnTo>
                  <a:pt x="42" y="469"/>
                </a:lnTo>
                <a:lnTo>
                  <a:pt x="34" y="469"/>
                </a:lnTo>
                <a:lnTo>
                  <a:pt x="32" y="459"/>
                </a:lnTo>
                <a:lnTo>
                  <a:pt x="27" y="459"/>
                </a:lnTo>
                <a:lnTo>
                  <a:pt x="26" y="449"/>
                </a:lnTo>
                <a:lnTo>
                  <a:pt x="20" y="449"/>
                </a:lnTo>
                <a:lnTo>
                  <a:pt x="20" y="445"/>
                </a:lnTo>
                <a:lnTo>
                  <a:pt x="15" y="439"/>
                </a:lnTo>
                <a:lnTo>
                  <a:pt x="5" y="439"/>
                </a:lnTo>
                <a:lnTo>
                  <a:pt x="5" y="428"/>
                </a:lnTo>
                <a:lnTo>
                  <a:pt x="3" y="418"/>
                </a:lnTo>
                <a:lnTo>
                  <a:pt x="3" y="411"/>
                </a:lnTo>
                <a:lnTo>
                  <a:pt x="3" y="397"/>
                </a:lnTo>
                <a:lnTo>
                  <a:pt x="0" y="397"/>
                </a:lnTo>
                <a:lnTo>
                  <a:pt x="0" y="388"/>
                </a:lnTo>
                <a:lnTo>
                  <a:pt x="14" y="388"/>
                </a:lnTo>
                <a:lnTo>
                  <a:pt x="14" y="381"/>
                </a:lnTo>
                <a:lnTo>
                  <a:pt x="15" y="381"/>
                </a:lnTo>
                <a:lnTo>
                  <a:pt x="17" y="381"/>
                </a:lnTo>
                <a:lnTo>
                  <a:pt x="17" y="398"/>
                </a:lnTo>
                <a:lnTo>
                  <a:pt x="20" y="398"/>
                </a:lnTo>
                <a:lnTo>
                  <a:pt x="24" y="398"/>
                </a:lnTo>
                <a:lnTo>
                  <a:pt x="25" y="398"/>
                </a:lnTo>
                <a:lnTo>
                  <a:pt x="27" y="398"/>
                </a:lnTo>
                <a:lnTo>
                  <a:pt x="28" y="398"/>
                </a:lnTo>
                <a:lnTo>
                  <a:pt x="29" y="398"/>
                </a:lnTo>
                <a:lnTo>
                  <a:pt x="31" y="398"/>
                </a:lnTo>
                <a:lnTo>
                  <a:pt x="33" y="397"/>
                </a:lnTo>
                <a:lnTo>
                  <a:pt x="35" y="397"/>
                </a:lnTo>
                <a:lnTo>
                  <a:pt x="36" y="397"/>
                </a:lnTo>
                <a:lnTo>
                  <a:pt x="37" y="397"/>
                </a:lnTo>
                <a:lnTo>
                  <a:pt x="38" y="396"/>
                </a:lnTo>
                <a:lnTo>
                  <a:pt x="40" y="394"/>
                </a:lnTo>
                <a:lnTo>
                  <a:pt x="40" y="393"/>
                </a:lnTo>
                <a:lnTo>
                  <a:pt x="41" y="393"/>
                </a:lnTo>
                <a:lnTo>
                  <a:pt x="58" y="410"/>
                </a:lnTo>
                <a:lnTo>
                  <a:pt x="64" y="418"/>
                </a:lnTo>
                <a:lnTo>
                  <a:pt x="63" y="418"/>
                </a:lnTo>
                <a:lnTo>
                  <a:pt x="66" y="422"/>
                </a:lnTo>
                <a:lnTo>
                  <a:pt x="67" y="423"/>
                </a:lnTo>
                <a:lnTo>
                  <a:pt x="67" y="424"/>
                </a:lnTo>
                <a:lnTo>
                  <a:pt x="70" y="428"/>
                </a:lnTo>
                <a:lnTo>
                  <a:pt x="71" y="430"/>
                </a:lnTo>
                <a:lnTo>
                  <a:pt x="72" y="431"/>
                </a:lnTo>
                <a:lnTo>
                  <a:pt x="75" y="435"/>
                </a:lnTo>
                <a:lnTo>
                  <a:pt x="80" y="444"/>
                </a:lnTo>
                <a:lnTo>
                  <a:pt x="81" y="444"/>
                </a:lnTo>
                <a:lnTo>
                  <a:pt x="87" y="444"/>
                </a:lnTo>
                <a:lnTo>
                  <a:pt x="85" y="442"/>
                </a:lnTo>
                <a:lnTo>
                  <a:pt x="84" y="441"/>
                </a:lnTo>
                <a:lnTo>
                  <a:pt x="83" y="439"/>
                </a:lnTo>
                <a:lnTo>
                  <a:pt x="87" y="439"/>
                </a:lnTo>
                <a:lnTo>
                  <a:pt x="87" y="449"/>
                </a:lnTo>
                <a:lnTo>
                  <a:pt x="93" y="449"/>
                </a:lnTo>
                <a:lnTo>
                  <a:pt x="93" y="451"/>
                </a:lnTo>
                <a:lnTo>
                  <a:pt x="93" y="453"/>
                </a:lnTo>
                <a:lnTo>
                  <a:pt x="94" y="453"/>
                </a:lnTo>
                <a:lnTo>
                  <a:pt x="98" y="453"/>
                </a:lnTo>
                <a:lnTo>
                  <a:pt x="98" y="459"/>
                </a:lnTo>
                <a:lnTo>
                  <a:pt x="102" y="459"/>
                </a:lnTo>
                <a:lnTo>
                  <a:pt x="101" y="452"/>
                </a:lnTo>
                <a:lnTo>
                  <a:pt x="100" y="452"/>
                </a:lnTo>
                <a:lnTo>
                  <a:pt x="98" y="452"/>
                </a:lnTo>
                <a:lnTo>
                  <a:pt x="98" y="449"/>
                </a:lnTo>
                <a:lnTo>
                  <a:pt x="97" y="449"/>
                </a:lnTo>
                <a:lnTo>
                  <a:pt x="97" y="439"/>
                </a:lnTo>
                <a:lnTo>
                  <a:pt x="94" y="439"/>
                </a:lnTo>
                <a:lnTo>
                  <a:pt x="94" y="427"/>
                </a:lnTo>
                <a:lnTo>
                  <a:pt x="96" y="427"/>
                </a:lnTo>
                <a:lnTo>
                  <a:pt x="96" y="418"/>
                </a:lnTo>
                <a:lnTo>
                  <a:pt x="96" y="417"/>
                </a:lnTo>
                <a:lnTo>
                  <a:pt x="98" y="417"/>
                </a:lnTo>
                <a:lnTo>
                  <a:pt x="100" y="417"/>
                </a:lnTo>
                <a:lnTo>
                  <a:pt x="102" y="417"/>
                </a:lnTo>
                <a:lnTo>
                  <a:pt x="103" y="417"/>
                </a:lnTo>
                <a:lnTo>
                  <a:pt x="104" y="417"/>
                </a:lnTo>
                <a:lnTo>
                  <a:pt x="106" y="417"/>
                </a:lnTo>
                <a:lnTo>
                  <a:pt x="107" y="417"/>
                </a:lnTo>
                <a:lnTo>
                  <a:pt x="107" y="416"/>
                </a:lnTo>
                <a:lnTo>
                  <a:pt x="111" y="416"/>
                </a:lnTo>
                <a:lnTo>
                  <a:pt x="111" y="417"/>
                </a:lnTo>
                <a:lnTo>
                  <a:pt x="111" y="418"/>
                </a:lnTo>
                <a:lnTo>
                  <a:pt x="112" y="427"/>
                </a:lnTo>
                <a:lnTo>
                  <a:pt x="127" y="427"/>
                </a:lnTo>
                <a:lnTo>
                  <a:pt x="127" y="418"/>
                </a:lnTo>
                <a:lnTo>
                  <a:pt x="127" y="417"/>
                </a:lnTo>
                <a:lnTo>
                  <a:pt x="128" y="417"/>
                </a:lnTo>
                <a:lnTo>
                  <a:pt x="130" y="417"/>
                </a:lnTo>
                <a:lnTo>
                  <a:pt x="131" y="417"/>
                </a:lnTo>
                <a:lnTo>
                  <a:pt x="136" y="417"/>
                </a:lnTo>
                <a:lnTo>
                  <a:pt x="140" y="417"/>
                </a:lnTo>
                <a:lnTo>
                  <a:pt x="144" y="417"/>
                </a:lnTo>
                <a:lnTo>
                  <a:pt x="147" y="417"/>
                </a:lnTo>
                <a:lnTo>
                  <a:pt x="150" y="417"/>
                </a:lnTo>
                <a:lnTo>
                  <a:pt x="152" y="417"/>
                </a:lnTo>
                <a:lnTo>
                  <a:pt x="153" y="417"/>
                </a:lnTo>
                <a:lnTo>
                  <a:pt x="153" y="427"/>
                </a:lnTo>
                <a:lnTo>
                  <a:pt x="148" y="427"/>
                </a:lnTo>
                <a:lnTo>
                  <a:pt x="147" y="427"/>
                </a:lnTo>
                <a:lnTo>
                  <a:pt x="148" y="428"/>
                </a:lnTo>
                <a:lnTo>
                  <a:pt x="148" y="431"/>
                </a:lnTo>
                <a:lnTo>
                  <a:pt x="148" y="434"/>
                </a:lnTo>
                <a:lnTo>
                  <a:pt x="148" y="436"/>
                </a:lnTo>
                <a:lnTo>
                  <a:pt x="148" y="438"/>
                </a:lnTo>
                <a:lnTo>
                  <a:pt x="158" y="438"/>
                </a:lnTo>
                <a:lnTo>
                  <a:pt x="158" y="439"/>
                </a:lnTo>
                <a:lnTo>
                  <a:pt x="158" y="442"/>
                </a:lnTo>
                <a:lnTo>
                  <a:pt x="159" y="448"/>
                </a:lnTo>
                <a:lnTo>
                  <a:pt x="153" y="448"/>
                </a:lnTo>
                <a:lnTo>
                  <a:pt x="152" y="449"/>
                </a:lnTo>
                <a:lnTo>
                  <a:pt x="150" y="451"/>
                </a:lnTo>
                <a:lnTo>
                  <a:pt x="149" y="452"/>
                </a:lnTo>
                <a:lnTo>
                  <a:pt x="149" y="453"/>
                </a:lnTo>
                <a:lnTo>
                  <a:pt x="149" y="455"/>
                </a:lnTo>
                <a:lnTo>
                  <a:pt x="149" y="456"/>
                </a:lnTo>
                <a:lnTo>
                  <a:pt x="149" y="457"/>
                </a:lnTo>
                <a:lnTo>
                  <a:pt x="149" y="458"/>
                </a:lnTo>
                <a:lnTo>
                  <a:pt x="139" y="458"/>
                </a:lnTo>
                <a:lnTo>
                  <a:pt x="132" y="458"/>
                </a:lnTo>
                <a:lnTo>
                  <a:pt x="131" y="458"/>
                </a:lnTo>
                <a:lnTo>
                  <a:pt x="129" y="458"/>
                </a:lnTo>
                <a:lnTo>
                  <a:pt x="129" y="468"/>
                </a:lnTo>
                <a:lnTo>
                  <a:pt x="130" y="472"/>
                </a:lnTo>
                <a:lnTo>
                  <a:pt x="130" y="476"/>
                </a:lnTo>
                <a:lnTo>
                  <a:pt x="130" y="478"/>
                </a:lnTo>
                <a:lnTo>
                  <a:pt x="136" y="478"/>
                </a:lnTo>
                <a:lnTo>
                  <a:pt x="136" y="484"/>
                </a:lnTo>
                <a:lnTo>
                  <a:pt x="136" y="485"/>
                </a:lnTo>
                <a:lnTo>
                  <a:pt x="136" y="486"/>
                </a:lnTo>
                <a:lnTo>
                  <a:pt x="136" y="488"/>
                </a:lnTo>
                <a:lnTo>
                  <a:pt x="136" y="489"/>
                </a:lnTo>
                <a:lnTo>
                  <a:pt x="136" y="491"/>
                </a:lnTo>
                <a:lnTo>
                  <a:pt x="137" y="494"/>
                </a:lnTo>
                <a:lnTo>
                  <a:pt x="137" y="495"/>
                </a:lnTo>
                <a:lnTo>
                  <a:pt x="137" y="497"/>
                </a:lnTo>
                <a:lnTo>
                  <a:pt x="137" y="498"/>
                </a:lnTo>
                <a:lnTo>
                  <a:pt x="137" y="499"/>
                </a:lnTo>
                <a:lnTo>
                  <a:pt x="138" y="499"/>
                </a:lnTo>
                <a:lnTo>
                  <a:pt x="139" y="500"/>
                </a:lnTo>
                <a:lnTo>
                  <a:pt x="140" y="500"/>
                </a:lnTo>
                <a:lnTo>
                  <a:pt x="141" y="500"/>
                </a:lnTo>
                <a:lnTo>
                  <a:pt x="141" y="501"/>
                </a:lnTo>
                <a:lnTo>
                  <a:pt x="143" y="502"/>
                </a:lnTo>
                <a:lnTo>
                  <a:pt x="143" y="503"/>
                </a:lnTo>
                <a:lnTo>
                  <a:pt x="143" y="510"/>
                </a:lnTo>
                <a:lnTo>
                  <a:pt x="143" y="514"/>
                </a:lnTo>
                <a:lnTo>
                  <a:pt x="143" y="515"/>
                </a:lnTo>
                <a:lnTo>
                  <a:pt x="132" y="515"/>
                </a:lnTo>
                <a:lnTo>
                  <a:pt x="131" y="515"/>
                </a:lnTo>
                <a:lnTo>
                  <a:pt x="131" y="519"/>
                </a:lnTo>
                <a:lnTo>
                  <a:pt x="131" y="520"/>
                </a:lnTo>
                <a:lnTo>
                  <a:pt x="132" y="520"/>
                </a:lnTo>
                <a:lnTo>
                  <a:pt x="135" y="520"/>
                </a:lnTo>
                <a:lnTo>
                  <a:pt x="137" y="520"/>
                </a:lnTo>
                <a:lnTo>
                  <a:pt x="139" y="520"/>
                </a:lnTo>
                <a:lnTo>
                  <a:pt x="139" y="524"/>
                </a:lnTo>
                <a:lnTo>
                  <a:pt x="140" y="524"/>
                </a:lnTo>
                <a:lnTo>
                  <a:pt x="148" y="524"/>
                </a:lnTo>
                <a:lnTo>
                  <a:pt x="152" y="524"/>
                </a:lnTo>
                <a:lnTo>
                  <a:pt x="152" y="523"/>
                </a:lnTo>
                <a:lnTo>
                  <a:pt x="152" y="519"/>
                </a:lnTo>
                <a:lnTo>
                  <a:pt x="152" y="505"/>
                </a:lnTo>
                <a:lnTo>
                  <a:pt x="152" y="503"/>
                </a:lnTo>
                <a:lnTo>
                  <a:pt x="152" y="502"/>
                </a:lnTo>
                <a:lnTo>
                  <a:pt x="152" y="501"/>
                </a:lnTo>
                <a:lnTo>
                  <a:pt x="149" y="500"/>
                </a:lnTo>
                <a:lnTo>
                  <a:pt x="146" y="499"/>
                </a:lnTo>
                <a:lnTo>
                  <a:pt x="146" y="498"/>
                </a:lnTo>
                <a:lnTo>
                  <a:pt x="146" y="494"/>
                </a:lnTo>
                <a:lnTo>
                  <a:pt x="152" y="494"/>
                </a:lnTo>
                <a:lnTo>
                  <a:pt x="152" y="495"/>
                </a:lnTo>
                <a:lnTo>
                  <a:pt x="153" y="495"/>
                </a:lnTo>
                <a:lnTo>
                  <a:pt x="153" y="497"/>
                </a:lnTo>
                <a:lnTo>
                  <a:pt x="153" y="499"/>
                </a:lnTo>
                <a:lnTo>
                  <a:pt x="155" y="499"/>
                </a:lnTo>
                <a:lnTo>
                  <a:pt x="155" y="502"/>
                </a:lnTo>
                <a:lnTo>
                  <a:pt x="155" y="503"/>
                </a:lnTo>
                <a:lnTo>
                  <a:pt x="159" y="505"/>
                </a:lnTo>
                <a:lnTo>
                  <a:pt x="159" y="503"/>
                </a:lnTo>
                <a:lnTo>
                  <a:pt x="159" y="502"/>
                </a:lnTo>
                <a:lnTo>
                  <a:pt x="159" y="499"/>
                </a:lnTo>
                <a:lnTo>
                  <a:pt x="162" y="499"/>
                </a:lnTo>
                <a:lnTo>
                  <a:pt x="163" y="499"/>
                </a:lnTo>
                <a:lnTo>
                  <a:pt x="166" y="499"/>
                </a:lnTo>
                <a:lnTo>
                  <a:pt x="167" y="499"/>
                </a:lnTo>
                <a:lnTo>
                  <a:pt x="167" y="502"/>
                </a:lnTo>
                <a:lnTo>
                  <a:pt x="167" y="503"/>
                </a:lnTo>
                <a:lnTo>
                  <a:pt x="165" y="503"/>
                </a:lnTo>
                <a:lnTo>
                  <a:pt x="165" y="505"/>
                </a:lnTo>
                <a:lnTo>
                  <a:pt x="165" y="506"/>
                </a:lnTo>
                <a:lnTo>
                  <a:pt x="165" y="507"/>
                </a:lnTo>
                <a:lnTo>
                  <a:pt x="166" y="508"/>
                </a:lnTo>
                <a:lnTo>
                  <a:pt x="169" y="508"/>
                </a:lnTo>
                <a:lnTo>
                  <a:pt x="167" y="507"/>
                </a:lnTo>
                <a:lnTo>
                  <a:pt x="167" y="505"/>
                </a:lnTo>
                <a:lnTo>
                  <a:pt x="171" y="505"/>
                </a:lnTo>
                <a:lnTo>
                  <a:pt x="171" y="508"/>
                </a:lnTo>
                <a:lnTo>
                  <a:pt x="171" y="509"/>
                </a:lnTo>
                <a:lnTo>
                  <a:pt x="172" y="509"/>
                </a:lnTo>
                <a:lnTo>
                  <a:pt x="173" y="508"/>
                </a:lnTo>
                <a:lnTo>
                  <a:pt x="173" y="500"/>
                </a:lnTo>
                <a:lnTo>
                  <a:pt x="173" y="499"/>
                </a:lnTo>
                <a:lnTo>
                  <a:pt x="172" y="499"/>
                </a:lnTo>
                <a:lnTo>
                  <a:pt x="172" y="489"/>
                </a:lnTo>
                <a:lnTo>
                  <a:pt x="170" y="489"/>
                </a:lnTo>
                <a:lnTo>
                  <a:pt x="169" y="489"/>
                </a:lnTo>
                <a:lnTo>
                  <a:pt x="167" y="489"/>
                </a:lnTo>
                <a:lnTo>
                  <a:pt x="166" y="489"/>
                </a:lnTo>
                <a:lnTo>
                  <a:pt x="165" y="489"/>
                </a:lnTo>
                <a:lnTo>
                  <a:pt x="164" y="489"/>
                </a:lnTo>
                <a:lnTo>
                  <a:pt x="163" y="489"/>
                </a:lnTo>
                <a:lnTo>
                  <a:pt x="162" y="489"/>
                </a:lnTo>
                <a:lnTo>
                  <a:pt x="161" y="478"/>
                </a:lnTo>
                <a:lnTo>
                  <a:pt x="161" y="474"/>
                </a:lnTo>
                <a:lnTo>
                  <a:pt x="163" y="474"/>
                </a:lnTo>
                <a:lnTo>
                  <a:pt x="166" y="473"/>
                </a:lnTo>
                <a:lnTo>
                  <a:pt x="167" y="473"/>
                </a:lnTo>
                <a:lnTo>
                  <a:pt x="170" y="473"/>
                </a:lnTo>
                <a:lnTo>
                  <a:pt x="171" y="473"/>
                </a:lnTo>
                <a:lnTo>
                  <a:pt x="171" y="472"/>
                </a:lnTo>
                <a:lnTo>
                  <a:pt x="171" y="470"/>
                </a:lnTo>
                <a:lnTo>
                  <a:pt x="171" y="469"/>
                </a:lnTo>
                <a:lnTo>
                  <a:pt x="170" y="469"/>
                </a:lnTo>
                <a:lnTo>
                  <a:pt x="169" y="469"/>
                </a:lnTo>
                <a:lnTo>
                  <a:pt x="167" y="468"/>
                </a:lnTo>
                <a:lnTo>
                  <a:pt x="167" y="467"/>
                </a:lnTo>
                <a:lnTo>
                  <a:pt x="167" y="466"/>
                </a:lnTo>
                <a:lnTo>
                  <a:pt x="169" y="465"/>
                </a:lnTo>
                <a:lnTo>
                  <a:pt x="167" y="463"/>
                </a:lnTo>
                <a:lnTo>
                  <a:pt x="169" y="463"/>
                </a:lnTo>
                <a:lnTo>
                  <a:pt x="170" y="463"/>
                </a:lnTo>
                <a:lnTo>
                  <a:pt x="170" y="461"/>
                </a:lnTo>
                <a:lnTo>
                  <a:pt x="170" y="460"/>
                </a:lnTo>
                <a:lnTo>
                  <a:pt x="170" y="459"/>
                </a:lnTo>
                <a:lnTo>
                  <a:pt x="170" y="458"/>
                </a:lnTo>
                <a:lnTo>
                  <a:pt x="170" y="452"/>
                </a:lnTo>
                <a:lnTo>
                  <a:pt x="159" y="452"/>
                </a:lnTo>
                <a:lnTo>
                  <a:pt x="159" y="450"/>
                </a:lnTo>
                <a:lnTo>
                  <a:pt x="170" y="450"/>
                </a:lnTo>
                <a:lnTo>
                  <a:pt x="170" y="448"/>
                </a:lnTo>
                <a:lnTo>
                  <a:pt x="169" y="438"/>
                </a:lnTo>
                <a:lnTo>
                  <a:pt x="171" y="438"/>
                </a:lnTo>
                <a:lnTo>
                  <a:pt x="174" y="438"/>
                </a:lnTo>
                <a:lnTo>
                  <a:pt x="175" y="438"/>
                </a:lnTo>
                <a:lnTo>
                  <a:pt x="176" y="438"/>
                </a:lnTo>
                <a:lnTo>
                  <a:pt x="178" y="438"/>
                </a:lnTo>
                <a:lnTo>
                  <a:pt x="179" y="438"/>
                </a:lnTo>
                <a:lnTo>
                  <a:pt x="179" y="436"/>
                </a:lnTo>
                <a:lnTo>
                  <a:pt x="178" y="419"/>
                </a:lnTo>
                <a:lnTo>
                  <a:pt x="176" y="418"/>
                </a:lnTo>
                <a:lnTo>
                  <a:pt x="176" y="417"/>
                </a:lnTo>
                <a:lnTo>
                  <a:pt x="176" y="416"/>
                </a:lnTo>
                <a:lnTo>
                  <a:pt x="178" y="416"/>
                </a:lnTo>
                <a:lnTo>
                  <a:pt x="179" y="416"/>
                </a:lnTo>
                <a:lnTo>
                  <a:pt x="180" y="416"/>
                </a:lnTo>
                <a:lnTo>
                  <a:pt x="181" y="416"/>
                </a:lnTo>
                <a:lnTo>
                  <a:pt x="182" y="416"/>
                </a:lnTo>
                <a:lnTo>
                  <a:pt x="182" y="408"/>
                </a:lnTo>
                <a:lnTo>
                  <a:pt x="188" y="408"/>
                </a:lnTo>
                <a:lnTo>
                  <a:pt x="188" y="406"/>
                </a:lnTo>
                <a:lnTo>
                  <a:pt x="188" y="405"/>
                </a:lnTo>
                <a:lnTo>
                  <a:pt x="188" y="400"/>
                </a:lnTo>
                <a:lnTo>
                  <a:pt x="188" y="396"/>
                </a:lnTo>
                <a:lnTo>
                  <a:pt x="187" y="396"/>
                </a:lnTo>
                <a:lnTo>
                  <a:pt x="180" y="396"/>
                </a:lnTo>
                <a:lnTo>
                  <a:pt x="178" y="396"/>
                </a:lnTo>
                <a:lnTo>
                  <a:pt x="178" y="390"/>
                </a:lnTo>
                <a:lnTo>
                  <a:pt x="178" y="389"/>
                </a:lnTo>
                <a:lnTo>
                  <a:pt x="178" y="386"/>
                </a:lnTo>
                <a:lnTo>
                  <a:pt x="178" y="385"/>
                </a:lnTo>
                <a:lnTo>
                  <a:pt x="175" y="385"/>
                </a:lnTo>
                <a:lnTo>
                  <a:pt x="174" y="385"/>
                </a:lnTo>
                <a:lnTo>
                  <a:pt x="173" y="385"/>
                </a:lnTo>
                <a:lnTo>
                  <a:pt x="172" y="385"/>
                </a:lnTo>
                <a:lnTo>
                  <a:pt x="172" y="383"/>
                </a:lnTo>
                <a:lnTo>
                  <a:pt x="172" y="381"/>
                </a:lnTo>
                <a:lnTo>
                  <a:pt x="172" y="380"/>
                </a:lnTo>
                <a:lnTo>
                  <a:pt x="173" y="380"/>
                </a:lnTo>
                <a:lnTo>
                  <a:pt x="173" y="375"/>
                </a:lnTo>
                <a:lnTo>
                  <a:pt x="188" y="375"/>
                </a:lnTo>
                <a:lnTo>
                  <a:pt x="197" y="374"/>
                </a:lnTo>
                <a:lnTo>
                  <a:pt x="198" y="374"/>
                </a:lnTo>
                <a:lnTo>
                  <a:pt x="198" y="372"/>
                </a:lnTo>
                <a:lnTo>
                  <a:pt x="198" y="371"/>
                </a:lnTo>
                <a:lnTo>
                  <a:pt x="198" y="369"/>
                </a:lnTo>
                <a:lnTo>
                  <a:pt x="206" y="368"/>
                </a:lnTo>
                <a:lnTo>
                  <a:pt x="208" y="368"/>
                </a:lnTo>
                <a:lnTo>
                  <a:pt x="208" y="366"/>
                </a:lnTo>
                <a:lnTo>
                  <a:pt x="208" y="364"/>
                </a:lnTo>
                <a:lnTo>
                  <a:pt x="206" y="364"/>
                </a:lnTo>
                <a:lnTo>
                  <a:pt x="205" y="364"/>
                </a:lnTo>
                <a:lnTo>
                  <a:pt x="205" y="360"/>
                </a:lnTo>
                <a:lnTo>
                  <a:pt x="199" y="360"/>
                </a:lnTo>
                <a:lnTo>
                  <a:pt x="198" y="360"/>
                </a:lnTo>
                <a:lnTo>
                  <a:pt x="198" y="361"/>
                </a:lnTo>
                <a:lnTo>
                  <a:pt x="198" y="363"/>
                </a:lnTo>
                <a:lnTo>
                  <a:pt x="198" y="364"/>
                </a:lnTo>
                <a:lnTo>
                  <a:pt x="197" y="364"/>
                </a:lnTo>
                <a:lnTo>
                  <a:pt x="195" y="364"/>
                </a:lnTo>
                <a:lnTo>
                  <a:pt x="193" y="364"/>
                </a:lnTo>
                <a:lnTo>
                  <a:pt x="192" y="364"/>
                </a:lnTo>
                <a:lnTo>
                  <a:pt x="192" y="359"/>
                </a:lnTo>
                <a:lnTo>
                  <a:pt x="197" y="359"/>
                </a:lnTo>
                <a:lnTo>
                  <a:pt x="198" y="359"/>
                </a:lnTo>
                <a:lnTo>
                  <a:pt x="198" y="358"/>
                </a:lnTo>
                <a:lnTo>
                  <a:pt x="188" y="358"/>
                </a:lnTo>
                <a:lnTo>
                  <a:pt x="188" y="357"/>
                </a:lnTo>
                <a:lnTo>
                  <a:pt x="188" y="353"/>
                </a:lnTo>
                <a:lnTo>
                  <a:pt x="192" y="353"/>
                </a:lnTo>
                <a:lnTo>
                  <a:pt x="192" y="358"/>
                </a:lnTo>
                <a:lnTo>
                  <a:pt x="195" y="358"/>
                </a:lnTo>
                <a:lnTo>
                  <a:pt x="197" y="358"/>
                </a:lnTo>
                <a:lnTo>
                  <a:pt x="198" y="358"/>
                </a:lnTo>
                <a:lnTo>
                  <a:pt x="198" y="356"/>
                </a:lnTo>
                <a:lnTo>
                  <a:pt x="198" y="355"/>
                </a:lnTo>
                <a:lnTo>
                  <a:pt x="198" y="353"/>
                </a:lnTo>
                <a:lnTo>
                  <a:pt x="198" y="352"/>
                </a:lnTo>
                <a:lnTo>
                  <a:pt x="205" y="352"/>
                </a:lnTo>
                <a:lnTo>
                  <a:pt x="205" y="350"/>
                </a:lnTo>
                <a:lnTo>
                  <a:pt x="205" y="343"/>
                </a:lnTo>
                <a:lnTo>
                  <a:pt x="205" y="342"/>
                </a:lnTo>
                <a:lnTo>
                  <a:pt x="197" y="342"/>
                </a:lnTo>
                <a:lnTo>
                  <a:pt x="197" y="341"/>
                </a:lnTo>
                <a:lnTo>
                  <a:pt x="196" y="340"/>
                </a:lnTo>
                <a:lnTo>
                  <a:pt x="196" y="339"/>
                </a:lnTo>
                <a:lnTo>
                  <a:pt x="188" y="340"/>
                </a:lnTo>
                <a:lnTo>
                  <a:pt x="188" y="342"/>
                </a:lnTo>
                <a:lnTo>
                  <a:pt x="188" y="343"/>
                </a:lnTo>
                <a:lnTo>
                  <a:pt x="172" y="343"/>
                </a:lnTo>
                <a:lnTo>
                  <a:pt x="171" y="343"/>
                </a:lnTo>
                <a:lnTo>
                  <a:pt x="169" y="343"/>
                </a:lnTo>
                <a:lnTo>
                  <a:pt x="167" y="343"/>
                </a:lnTo>
                <a:lnTo>
                  <a:pt x="167" y="340"/>
                </a:lnTo>
                <a:lnTo>
                  <a:pt x="167" y="339"/>
                </a:lnTo>
                <a:lnTo>
                  <a:pt x="169" y="339"/>
                </a:lnTo>
                <a:lnTo>
                  <a:pt x="171" y="339"/>
                </a:lnTo>
                <a:lnTo>
                  <a:pt x="172" y="339"/>
                </a:lnTo>
                <a:lnTo>
                  <a:pt x="178" y="339"/>
                </a:lnTo>
                <a:lnTo>
                  <a:pt x="178" y="333"/>
                </a:lnTo>
                <a:lnTo>
                  <a:pt x="179" y="333"/>
                </a:lnTo>
                <a:lnTo>
                  <a:pt x="188" y="333"/>
                </a:lnTo>
                <a:lnTo>
                  <a:pt x="189" y="333"/>
                </a:lnTo>
                <a:lnTo>
                  <a:pt x="191" y="333"/>
                </a:lnTo>
                <a:lnTo>
                  <a:pt x="193" y="332"/>
                </a:lnTo>
                <a:lnTo>
                  <a:pt x="196" y="332"/>
                </a:lnTo>
                <a:lnTo>
                  <a:pt x="198" y="332"/>
                </a:lnTo>
                <a:lnTo>
                  <a:pt x="201" y="332"/>
                </a:lnTo>
                <a:lnTo>
                  <a:pt x="212" y="331"/>
                </a:lnTo>
                <a:lnTo>
                  <a:pt x="216" y="331"/>
                </a:lnTo>
                <a:lnTo>
                  <a:pt x="216" y="341"/>
                </a:lnTo>
                <a:lnTo>
                  <a:pt x="219" y="341"/>
                </a:lnTo>
                <a:lnTo>
                  <a:pt x="223" y="340"/>
                </a:lnTo>
                <a:lnTo>
                  <a:pt x="224" y="340"/>
                </a:lnTo>
                <a:lnTo>
                  <a:pt x="232" y="340"/>
                </a:lnTo>
                <a:lnTo>
                  <a:pt x="232" y="330"/>
                </a:lnTo>
                <a:lnTo>
                  <a:pt x="232" y="329"/>
                </a:lnTo>
                <a:lnTo>
                  <a:pt x="233" y="329"/>
                </a:lnTo>
                <a:lnTo>
                  <a:pt x="233" y="327"/>
                </a:lnTo>
                <a:lnTo>
                  <a:pt x="233" y="326"/>
                </a:lnTo>
                <a:lnTo>
                  <a:pt x="233" y="324"/>
                </a:lnTo>
                <a:lnTo>
                  <a:pt x="233" y="322"/>
                </a:lnTo>
                <a:lnTo>
                  <a:pt x="233" y="321"/>
                </a:lnTo>
                <a:lnTo>
                  <a:pt x="233" y="319"/>
                </a:lnTo>
                <a:lnTo>
                  <a:pt x="233" y="318"/>
                </a:lnTo>
                <a:lnTo>
                  <a:pt x="226" y="319"/>
                </a:lnTo>
                <a:lnTo>
                  <a:pt x="222" y="319"/>
                </a:lnTo>
                <a:lnTo>
                  <a:pt x="222" y="315"/>
                </a:lnTo>
                <a:lnTo>
                  <a:pt x="222" y="309"/>
                </a:lnTo>
                <a:lnTo>
                  <a:pt x="222" y="305"/>
                </a:lnTo>
                <a:lnTo>
                  <a:pt x="222" y="300"/>
                </a:lnTo>
                <a:lnTo>
                  <a:pt x="217" y="300"/>
                </a:lnTo>
                <a:lnTo>
                  <a:pt x="214" y="300"/>
                </a:lnTo>
                <a:lnTo>
                  <a:pt x="212" y="300"/>
                </a:lnTo>
                <a:lnTo>
                  <a:pt x="208" y="300"/>
                </a:lnTo>
                <a:lnTo>
                  <a:pt x="205" y="300"/>
                </a:lnTo>
                <a:lnTo>
                  <a:pt x="202" y="301"/>
                </a:lnTo>
                <a:lnTo>
                  <a:pt x="199" y="301"/>
                </a:lnTo>
                <a:lnTo>
                  <a:pt x="193" y="301"/>
                </a:lnTo>
                <a:lnTo>
                  <a:pt x="188" y="301"/>
                </a:lnTo>
                <a:lnTo>
                  <a:pt x="188" y="300"/>
                </a:lnTo>
                <a:lnTo>
                  <a:pt x="188" y="299"/>
                </a:lnTo>
                <a:lnTo>
                  <a:pt x="188" y="298"/>
                </a:lnTo>
                <a:lnTo>
                  <a:pt x="188" y="297"/>
                </a:lnTo>
                <a:lnTo>
                  <a:pt x="188" y="296"/>
                </a:lnTo>
                <a:lnTo>
                  <a:pt x="188" y="294"/>
                </a:lnTo>
                <a:lnTo>
                  <a:pt x="188" y="293"/>
                </a:lnTo>
                <a:lnTo>
                  <a:pt x="188" y="292"/>
                </a:lnTo>
                <a:lnTo>
                  <a:pt x="188" y="291"/>
                </a:lnTo>
                <a:lnTo>
                  <a:pt x="188" y="289"/>
                </a:lnTo>
                <a:lnTo>
                  <a:pt x="188" y="288"/>
                </a:lnTo>
                <a:lnTo>
                  <a:pt x="188" y="283"/>
                </a:lnTo>
                <a:lnTo>
                  <a:pt x="199" y="282"/>
                </a:lnTo>
                <a:lnTo>
                  <a:pt x="199" y="290"/>
                </a:lnTo>
                <a:lnTo>
                  <a:pt x="199" y="291"/>
                </a:lnTo>
                <a:lnTo>
                  <a:pt x="206" y="291"/>
                </a:lnTo>
                <a:lnTo>
                  <a:pt x="208" y="291"/>
                </a:lnTo>
                <a:lnTo>
                  <a:pt x="210" y="290"/>
                </a:lnTo>
                <a:lnTo>
                  <a:pt x="222" y="290"/>
                </a:lnTo>
                <a:lnTo>
                  <a:pt x="227" y="290"/>
                </a:lnTo>
                <a:lnTo>
                  <a:pt x="233" y="290"/>
                </a:lnTo>
                <a:lnTo>
                  <a:pt x="233" y="279"/>
                </a:lnTo>
                <a:lnTo>
                  <a:pt x="232" y="267"/>
                </a:lnTo>
                <a:lnTo>
                  <a:pt x="232" y="268"/>
                </a:lnTo>
                <a:lnTo>
                  <a:pt x="228" y="268"/>
                </a:lnTo>
                <a:lnTo>
                  <a:pt x="226" y="268"/>
                </a:lnTo>
                <a:lnTo>
                  <a:pt x="222" y="268"/>
                </a:lnTo>
                <a:lnTo>
                  <a:pt x="217" y="268"/>
                </a:lnTo>
                <a:lnTo>
                  <a:pt x="216" y="268"/>
                </a:lnTo>
                <a:lnTo>
                  <a:pt x="210" y="269"/>
                </a:lnTo>
                <a:lnTo>
                  <a:pt x="208" y="269"/>
                </a:lnTo>
                <a:lnTo>
                  <a:pt x="206" y="269"/>
                </a:lnTo>
                <a:lnTo>
                  <a:pt x="205" y="269"/>
                </a:lnTo>
                <a:lnTo>
                  <a:pt x="205" y="275"/>
                </a:lnTo>
                <a:lnTo>
                  <a:pt x="205" y="280"/>
                </a:lnTo>
                <a:lnTo>
                  <a:pt x="202" y="280"/>
                </a:lnTo>
                <a:lnTo>
                  <a:pt x="188" y="281"/>
                </a:lnTo>
                <a:lnTo>
                  <a:pt x="188" y="280"/>
                </a:lnTo>
                <a:lnTo>
                  <a:pt x="188" y="277"/>
                </a:lnTo>
                <a:lnTo>
                  <a:pt x="188" y="274"/>
                </a:lnTo>
                <a:lnTo>
                  <a:pt x="188" y="273"/>
                </a:lnTo>
                <a:lnTo>
                  <a:pt x="188" y="271"/>
                </a:lnTo>
                <a:lnTo>
                  <a:pt x="188" y="269"/>
                </a:lnTo>
                <a:lnTo>
                  <a:pt x="188" y="268"/>
                </a:lnTo>
                <a:lnTo>
                  <a:pt x="188" y="266"/>
                </a:lnTo>
                <a:lnTo>
                  <a:pt x="188" y="264"/>
                </a:lnTo>
                <a:lnTo>
                  <a:pt x="181" y="264"/>
                </a:lnTo>
                <a:lnTo>
                  <a:pt x="181" y="260"/>
                </a:lnTo>
                <a:lnTo>
                  <a:pt x="188" y="260"/>
                </a:lnTo>
                <a:lnTo>
                  <a:pt x="188" y="258"/>
                </a:lnTo>
                <a:lnTo>
                  <a:pt x="181" y="258"/>
                </a:lnTo>
                <a:lnTo>
                  <a:pt x="181" y="256"/>
                </a:lnTo>
                <a:lnTo>
                  <a:pt x="186" y="256"/>
                </a:lnTo>
                <a:lnTo>
                  <a:pt x="188" y="256"/>
                </a:lnTo>
                <a:lnTo>
                  <a:pt x="188" y="252"/>
                </a:lnTo>
                <a:lnTo>
                  <a:pt x="188" y="251"/>
                </a:lnTo>
                <a:lnTo>
                  <a:pt x="188" y="249"/>
                </a:lnTo>
                <a:lnTo>
                  <a:pt x="187" y="249"/>
                </a:lnTo>
                <a:lnTo>
                  <a:pt x="181" y="250"/>
                </a:lnTo>
                <a:lnTo>
                  <a:pt x="171" y="250"/>
                </a:lnTo>
                <a:lnTo>
                  <a:pt x="166" y="250"/>
                </a:lnTo>
                <a:lnTo>
                  <a:pt x="158" y="250"/>
                </a:lnTo>
                <a:lnTo>
                  <a:pt x="157" y="250"/>
                </a:lnTo>
                <a:lnTo>
                  <a:pt x="157" y="255"/>
                </a:lnTo>
                <a:lnTo>
                  <a:pt x="157" y="257"/>
                </a:lnTo>
                <a:lnTo>
                  <a:pt x="157" y="264"/>
                </a:lnTo>
                <a:lnTo>
                  <a:pt x="156" y="265"/>
                </a:lnTo>
                <a:lnTo>
                  <a:pt x="156" y="266"/>
                </a:lnTo>
                <a:lnTo>
                  <a:pt x="156" y="268"/>
                </a:lnTo>
                <a:lnTo>
                  <a:pt x="156" y="269"/>
                </a:lnTo>
                <a:lnTo>
                  <a:pt x="156" y="272"/>
                </a:lnTo>
                <a:lnTo>
                  <a:pt x="150" y="272"/>
                </a:lnTo>
                <a:lnTo>
                  <a:pt x="149" y="272"/>
                </a:lnTo>
                <a:lnTo>
                  <a:pt x="146" y="272"/>
                </a:lnTo>
                <a:lnTo>
                  <a:pt x="146" y="282"/>
                </a:lnTo>
                <a:lnTo>
                  <a:pt x="146" y="292"/>
                </a:lnTo>
                <a:lnTo>
                  <a:pt x="146" y="302"/>
                </a:lnTo>
                <a:lnTo>
                  <a:pt x="146" y="313"/>
                </a:lnTo>
                <a:lnTo>
                  <a:pt x="152" y="313"/>
                </a:lnTo>
                <a:lnTo>
                  <a:pt x="152" y="333"/>
                </a:lnTo>
                <a:lnTo>
                  <a:pt x="146" y="333"/>
                </a:lnTo>
                <a:lnTo>
                  <a:pt x="144" y="333"/>
                </a:lnTo>
                <a:lnTo>
                  <a:pt x="144" y="327"/>
                </a:lnTo>
                <a:lnTo>
                  <a:pt x="136" y="327"/>
                </a:lnTo>
                <a:lnTo>
                  <a:pt x="136" y="326"/>
                </a:lnTo>
                <a:lnTo>
                  <a:pt x="136" y="325"/>
                </a:lnTo>
                <a:lnTo>
                  <a:pt x="136" y="321"/>
                </a:lnTo>
                <a:lnTo>
                  <a:pt x="136" y="318"/>
                </a:lnTo>
                <a:lnTo>
                  <a:pt x="136" y="317"/>
                </a:lnTo>
                <a:lnTo>
                  <a:pt x="136" y="316"/>
                </a:lnTo>
                <a:lnTo>
                  <a:pt x="135" y="315"/>
                </a:lnTo>
                <a:lnTo>
                  <a:pt x="135" y="314"/>
                </a:lnTo>
                <a:lnTo>
                  <a:pt x="136" y="313"/>
                </a:lnTo>
                <a:lnTo>
                  <a:pt x="131" y="313"/>
                </a:lnTo>
                <a:lnTo>
                  <a:pt x="129" y="313"/>
                </a:lnTo>
                <a:lnTo>
                  <a:pt x="126" y="313"/>
                </a:lnTo>
                <a:lnTo>
                  <a:pt x="126" y="310"/>
                </a:lnTo>
                <a:lnTo>
                  <a:pt x="126" y="306"/>
                </a:lnTo>
                <a:lnTo>
                  <a:pt x="126" y="302"/>
                </a:lnTo>
                <a:lnTo>
                  <a:pt x="126" y="300"/>
                </a:lnTo>
                <a:lnTo>
                  <a:pt x="126" y="298"/>
                </a:lnTo>
                <a:lnTo>
                  <a:pt x="126" y="296"/>
                </a:lnTo>
                <a:lnTo>
                  <a:pt x="126" y="292"/>
                </a:lnTo>
                <a:lnTo>
                  <a:pt x="104" y="292"/>
                </a:lnTo>
                <a:lnTo>
                  <a:pt x="104" y="289"/>
                </a:lnTo>
                <a:lnTo>
                  <a:pt x="104" y="283"/>
                </a:lnTo>
                <a:lnTo>
                  <a:pt x="104" y="282"/>
                </a:lnTo>
                <a:lnTo>
                  <a:pt x="104" y="281"/>
                </a:lnTo>
                <a:lnTo>
                  <a:pt x="104" y="275"/>
                </a:lnTo>
                <a:lnTo>
                  <a:pt x="104" y="269"/>
                </a:lnTo>
                <a:lnTo>
                  <a:pt x="104" y="268"/>
                </a:lnTo>
                <a:lnTo>
                  <a:pt x="104" y="266"/>
                </a:lnTo>
                <a:lnTo>
                  <a:pt x="104" y="265"/>
                </a:lnTo>
                <a:lnTo>
                  <a:pt x="104" y="261"/>
                </a:lnTo>
                <a:lnTo>
                  <a:pt x="104" y="259"/>
                </a:lnTo>
                <a:lnTo>
                  <a:pt x="104" y="256"/>
                </a:lnTo>
                <a:lnTo>
                  <a:pt x="104" y="252"/>
                </a:lnTo>
                <a:lnTo>
                  <a:pt x="104" y="251"/>
                </a:lnTo>
                <a:lnTo>
                  <a:pt x="104" y="247"/>
                </a:lnTo>
                <a:lnTo>
                  <a:pt x="104" y="246"/>
                </a:lnTo>
                <a:lnTo>
                  <a:pt x="105" y="246"/>
                </a:lnTo>
                <a:lnTo>
                  <a:pt x="120" y="246"/>
                </a:lnTo>
                <a:lnTo>
                  <a:pt x="126" y="246"/>
                </a:lnTo>
                <a:lnTo>
                  <a:pt x="126" y="241"/>
                </a:lnTo>
                <a:lnTo>
                  <a:pt x="126" y="235"/>
                </a:lnTo>
                <a:lnTo>
                  <a:pt x="126" y="230"/>
                </a:lnTo>
                <a:lnTo>
                  <a:pt x="124" y="227"/>
                </a:lnTo>
                <a:lnTo>
                  <a:pt x="124" y="224"/>
                </a:lnTo>
                <a:lnTo>
                  <a:pt x="124" y="217"/>
                </a:lnTo>
                <a:lnTo>
                  <a:pt x="109" y="218"/>
                </a:lnTo>
                <a:lnTo>
                  <a:pt x="104" y="218"/>
                </a:lnTo>
                <a:lnTo>
                  <a:pt x="104" y="219"/>
                </a:lnTo>
                <a:lnTo>
                  <a:pt x="103" y="219"/>
                </a:lnTo>
                <a:lnTo>
                  <a:pt x="84" y="221"/>
                </a:lnTo>
                <a:lnTo>
                  <a:pt x="84" y="215"/>
                </a:lnTo>
                <a:lnTo>
                  <a:pt x="84" y="209"/>
                </a:lnTo>
                <a:lnTo>
                  <a:pt x="84" y="206"/>
                </a:lnTo>
                <a:lnTo>
                  <a:pt x="84" y="201"/>
                </a:lnTo>
                <a:lnTo>
                  <a:pt x="84" y="199"/>
                </a:lnTo>
                <a:lnTo>
                  <a:pt x="71" y="199"/>
                </a:lnTo>
                <a:lnTo>
                  <a:pt x="68" y="199"/>
                </a:lnTo>
                <a:lnTo>
                  <a:pt x="68" y="194"/>
                </a:lnTo>
                <a:lnTo>
                  <a:pt x="68" y="189"/>
                </a:lnTo>
                <a:lnTo>
                  <a:pt x="84" y="189"/>
                </a:lnTo>
                <a:lnTo>
                  <a:pt x="104" y="189"/>
                </a:lnTo>
                <a:lnTo>
                  <a:pt x="104" y="185"/>
                </a:lnTo>
                <a:lnTo>
                  <a:pt x="104" y="181"/>
                </a:lnTo>
                <a:lnTo>
                  <a:pt x="104" y="180"/>
                </a:lnTo>
                <a:lnTo>
                  <a:pt x="104" y="176"/>
                </a:lnTo>
                <a:lnTo>
                  <a:pt x="104" y="175"/>
                </a:lnTo>
                <a:lnTo>
                  <a:pt x="104" y="170"/>
                </a:lnTo>
                <a:lnTo>
                  <a:pt x="104" y="168"/>
                </a:lnTo>
                <a:lnTo>
                  <a:pt x="100" y="168"/>
                </a:lnTo>
                <a:lnTo>
                  <a:pt x="94" y="168"/>
                </a:lnTo>
                <a:lnTo>
                  <a:pt x="79" y="168"/>
                </a:lnTo>
                <a:lnTo>
                  <a:pt x="79" y="143"/>
                </a:lnTo>
                <a:lnTo>
                  <a:pt x="71" y="143"/>
                </a:lnTo>
                <a:lnTo>
                  <a:pt x="72" y="168"/>
                </a:lnTo>
                <a:lnTo>
                  <a:pt x="70" y="168"/>
                </a:lnTo>
                <a:lnTo>
                  <a:pt x="63" y="170"/>
                </a:lnTo>
                <a:lnTo>
                  <a:pt x="62" y="170"/>
                </a:lnTo>
                <a:lnTo>
                  <a:pt x="62" y="190"/>
                </a:lnTo>
                <a:lnTo>
                  <a:pt x="52" y="190"/>
                </a:lnTo>
                <a:lnTo>
                  <a:pt x="42" y="190"/>
                </a:lnTo>
                <a:lnTo>
                  <a:pt x="38" y="190"/>
                </a:lnTo>
                <a:lnTo>
                  <a:pt x="34" y="190"/>
                </a:lnTo>
                <a:lnTo>
                  <a:pt x="32" y="190"/>
                </a:lnTo>
                <a:lnTo>
                  <a:pt x="32" y="185"/>
                </a:lnTo>
                <a:lnTo>
                  <a:pt x="32" y="184"/>
                </a:lnTo>
                <a:lnTo>
                  <a:pt x="32" y="181"/>
                </a:lnTo>
                <a:lnTo>
                  <a:pt x="32" y="180"/>
                </a:lnTo>
                <a:lnTo>
                  <a:pt x="34" y="180"/>
                </a:lnTo>
                <a:lnTo>
                  <a:pt x="40" y="180"/>
                </a:lnTo>
                <a:lnTo>
                  <a:pt x="42" y="180"/>
                </a:lnTo>
                <a:lnTo>
                  <a:pt x="45" y="180"/>
                </a:lnTo>
                <a:lnTo>
                  <a:pt x="48" y="180"/>
                </a:lnTo>
                <a:lnTo>
                  <a:pt x="48" y="181"/>
                </a:lnTo>
                <a:lnTo>
                  <a:pt x="52" y="181"/>
                </a:lnTo>
                <a:lnTo>
                  <a:pt x="52" y="177"/>
                </a:lnTo>
                <a:lnTo>
                  <a:pt x="52" y="170"/>
                </a:lnTo>
                <a:lnTo>
                  <a:pt x="44" y="170"/>
                </a:lnTo>
                <a:lnTo>
                  <a:pt x="42" y="170"/>
                </a:lnTo>
                <a:lnTo>
                  <a:pt x="42" y="158"/>
                </a:lnTo>
                <a:lnTo>
                  <a:pt x="42" y="146"/>
                </a:lnTo>
                <a:lnTo>
                  <a:pt x="42" y="139"/>
                </a:lnTo>
                <a:lnTo>
                  <a:pt x="42" y="127"/>
                </a:lnTo>
                <a:lnTo>
                  <a:pt x="42" y="117"/>
                </a:lnTo>
                <a:lnTo>
                  <a:pt x="22" y="117"/>
                </a:lnTo>
                <a:lnTo>
                  <a:pt x="22" y="113"/>
                </a:lnTo>
                <a:lnTo>
                  <a:pt x="22" y="107"/>
                </a:lnTo>
                <a:lnTo>
                  <a:pt x="42" y="107"/>
                </a:lnTo>
                <a:lnTo>
                  <a:pt x="42" y="101"/>
                </a:lnTo>
                <a:lnTo>
                  <a:pt x="22" y="101"/>
                </a:lnTo>
                <a:lnTo>
                  <a:pt x="22" y="99"/>
                </a:lnTo>
                <a:lnTo>
                  <a:pt x="22" y="97"/>
                </a:lnTo>
                <a:lnTo>
                  <a:pt x="32" y="97"/>
                </a:lnTo>
                <a:lnTo>
                  <a:pt x="42" y="97"/>
                </a:lnTo>
                <a:lnTo>
                  <a:pt x="42" y="92"/>
                </a:lnTo>
                <a:lnTo>
                  <a:pt x="43" y="92"/>
                </a:lnTo>
                <a:lnTo>
                  <a:pt x="44" y="92"/>
                </a:lnTo>
                <a:lnTo>
                  <a:pt x="44" y="91"/>
                </a:lnTo>
                <a:lnTo>
                  <a:pt x="45" y="91"/>
                </a:lnTo>
                <a:lnTo>
                  <a:pt x="46" y="91"/>
                </a:lnTo>
                <a:lnTo>
                  <a:pt x="46" y="90"/>
                </a:lnTo>
                <a:lnTo>
                  <a:pt x="50" y="88"/>
                </a:lnTo>
                <a:lnTo>
                  <a:pt x="51" y="87"/>
                </a:lnTo>
                <a:lnTo>
                  <a:pt x="52" y="87"/>
                </a:lnTo>
                <a:lnTo>
                  <a:pt x="53" y="87"/>
                </a:lnTo>
                <a:lnTo>
                  <a:pt x="54" y="87"/>
                </a:lnTo>
                <a:lnTo>
                  <a:pt x="57" y="85"/>
                </a:lnTo>
                <a:lnTo>
                  <a:pt x="60" y="85"/>
                </a:lnTo>
                <a:lnTo>
                  <a:pt x="62" y="85"/>
                </a:lnTo>
                <a:lnTo>
                  <a:pt x="63" y="85"/>
                </a:lnTo>
                <a:lnTo>
                  <a:pt x="64" y="85"/>
                </a:lnTo>
                <a:lnTo>
                  <a:pt x="67" y="85"/>
                </a:lnTo>
                <a:lnTo>
                  <a:pt x="70" y="85"/>
                </a:lnTo>
                <a:lnTo>
                  <a:pt x="71" y="85"/>
                </a:lnTo>
                <a:lnTo>
                  <a:pt x="74" y="85"/>
                </a:lnTo>
                <a:lnTo>
                  <a:pt x="74" y="74"/>
                </a:lnTo>
                <a:lnTo>
                  <a:pt x="72" y="74"/>
                </a:lnTo>
                <a:lnTo>
                  <a:pt x="72" y="65"/>
                </a:lnTo>
                <a:lnTo>
                  <a:pt x="83" y="65"/>
                </a:lnTo>
                <a:lnTo>
                  <a:pt x="83" y="85"/>
                </a:lnTo>
                <a:lnTo>
                  <a:pt x="83" y="106"/>
                </a:lnTo>
                <a:lnTo>
                  <a:pt x="83" y="116"/>
                </a:lnTo>
                <a:lnTo>
                  <a:pt x="85" y="116"/>
                </a:lnTo>
                <a:lnTo>
                  <a:pt x="94" y="116"/>
                </a:lnTo>
                <a:lnTo>
                  <a:pt x="94" y="123"/>
                </a:lnTo>
                <a:lnTo>
                  <a:pt x="94" y="124"/>
                </a:lnTo>
                <a:lnTo>
                  <a:pt x="94" y="126"/>
                </a:lnTo>
                <a:lnTo>
                  <a:pt x="103" y="126"/>
                </a:lnTo>
                <a:lnTo>
                  <a:pt x="109" y="126"/>
                </a:lnTo>
                <a:lnTo>
                  <a:pt x="114" y="126"/>
                </a:lnTo>
                <a:lnTo>
                  <a:pt x="124" y="126"/>
                </a:lnTo>
                <a:lnTo>
                  <a:pt x="124" y="125"/>
                </a:lnTo>
                <a:lnTo>
                  <a:pt x="124" y="124"/>
                </a:lnTo>
                <a:lnTo>
                  <a:pt x="124" y="122"/>
                </a:lnTo>
                <a:lnTo>
                  <a:pt x="140" y="122"/>
                </a:lnTo>
                <a:lnTo>
                  <a:pt x="140" y="120"/>
                </a:lnTo>
                <a:lnTo>
                  <a:pt x="141" y="120"/>
                </a:lnTo>
                <a:lnTo>
                  <a:pt x="143" y="117"/>
                </a:lnTo>
                <a:lnTo>
                  <a:pt x="152" y="117"/>
                </a:lnTo>
                <a:lnTo>
                  <a:pt x="153" y="117"/>
                </a:lnTo>
                <a:lnTo>
                  <a:pt x="154" y="117"/>
                </a:lnTo>
                <a:lnTo>
                  <a:pt x="154" y="114"/>
                </a:lnTo>
                <a:lnTo>
                  <a:pt x="154" y="113"/>
                </a:lnTo>
                <a:lnTo>
                  <a:pt x="154" y="108"/>
                </a:lnTo>
                <a:lnTo>
                  <a:pt x="154" y="106"/>
                </a:lnTo>
                <a:lnTo>
                  <a:pt x="154" y="105"/>
                </a:lnTo>
                <a:lnTo>
                  <a:pt x="155" y="105"/>
                </a:lnTo>
                <a:lnTo>
                  <a:pt x="156" y="105"/>
                </a:lnTo>
                <a:lnTo>
                  <a:pt x="157" y="105"/>
                </a:lnTo>
                <a:lnTo>
                  <a:pt x="166" y="105"/>
                </a:lnTo>
                <a:lnTo>
                  <a:pt x="166" y="93"/>
                </a:lnTo>
                <a:lnTo>
                  <a:pt x="166" y="88"/>
                </a:lnTo>
                <a:lnTo>
                  <a:pt x="166" y="85"/>
                </a:lnTo>
                <a:lnTo>
                  <a:pt x="166" y="84"/>
                </a:lnTo>
                <a:lnTo>
                  <a:pt x="167" y="84"/>
                </a:lnTo>
                <a:lnTo>
                  <a:pt x="169" y="84"/>
                </a:lnTo>
                <a:lnTo>
                  <a:pt x="169" y="82"/>
                </a:lnTo>
                <a:lnTo>
                  <a:pt x="169" y="74"/>
                </a:lnTo>
                <a:lnTo>
                  <a:pt x="166" y="74"/>
                </a:lnTo>
                <a:lnTo>
                  <a:pt x="166" y="68"/>
                </a:lnTo>
                <a:lnTo>
                  <a:pt x="173" y="68"/>
                </a:lnTo>
                <a:lnTo>
                  <a:pt x="176" y="68"/>
                </a:lnTo>
                <a:lnTo>
                  <a:pt x="176" y="75"/>
                </a:lnTo>
                <a:lnTo>
                  <a:pt x="176" y="76"/>
                </a:lnTo>
                <a:lnTo>
                  <a:pt x="176" y="82"/>
                </a:lnTo>
                <a:lnTo>
                  <a:pt x="176" y="84"/>
                </a:lnTo>
                <a:lnTo>
                  <a:pt x="176" y="95"/>
                </a:lnTo>
                <a:lnTo>
                  <a:pt x="184" y="95"/>
                </a:lnTo>
                <a:lnTo>
                  <a:pt x="187" y="95"/>
                </a:lnTo>
                <a:lnTo>
                  <a:pt x="187" y="96"/>
                </a:lnTo>
                <a:lnTo>
                  <a:pt x="187" y="100"/>
                </a:lnTo>
                <a:lnTo>
                  <a:pt x="187" y="104"/>
                </a:lnTo>
                <a:lnTo>
                  <a:pt x="187" y="107"/>
                </a:lnTo>
                <a:lnTo>
                  <a:pt x="187" y="112"/>
                </a:lnTo>
                <a:lnTo>
                  <a:pt x="187" y="113"/>
                </a:lnTo>
                <a:lnTo>
                  <a:pt x="187" y="115"/>
                </a:lnTo>
                <a:lnTo>
                  <a:pt x="187" y="116"/>
                </a:lnTo>
                <a:lnTo>
                  <a:pt x="187" y="124"/>
                </a:lnTo>
                <a:lnTo>
                  <a:pt x="187" y="134"/>
                </a:lnTo>
                <a:lnTo>
                  <a:pt x="187" y="141"/>
                </a:lnTo>
                <a:lnTo>
                  <a:pt x="187" y="146"/>
                </a:lnTo>
                <a:lnTo>
                  <a:pt x="187" y="148"/>
                </a:lnTo>
                <a:lnTo>
                  <a:pt x="187" y="149"/>
                </a:lnTo>
                <a:lnTo>
                  <a:pt x="184" y="149"/>
                </a:lnTo>
                <a:lnTo>
                  <a:pt x="183" y="149"/>
                </a:lnTo>
                <a:lnTo>
                  <a:pt x="183" y="151"/>
                </a:lnTo>
                <a:lnTo>
                  <a:pt x="184" y="151"/>
                </a:lnTo>
                <a:lnTo>
                  <a:pt x="186" y="151"/>
                </a:lnTo>
                <a:lnTo>
                  <a:pt x="187" y="151"/>
                </a:lnTo>
                <a:lnTo>
                  <a:pt x="187" y="154"/>
                </a:lnTo>
                <a:lnTo>
                  <a:pt x="184" y="154"/>
                </a:lnTo>
                <a:lnTo>
                  <a:pt x="184" y="156"/>
                </a:lnTo>
                <a:lnTo>
                  <a:pt x="186" y="156"/>
                </a:lnTo>
                <a:lnTo>
                  <a:pt x="187" y="156"/>
                </a:lnTo>
                <a:lnTo>
                  <a:pt x="187" y="158"/>
                </a:lnTo>
                <a:lnTo>
                  <a:pt x="187" y="159"/>
                </a:lnTo>
                <a:lnTo>
                  <a:pt x="180" y="159"/>
                </a:lnTo>
                <a:lnTo>
                  <a:pt x="176" y="159"/>
                </a:lnTo>
                <a:lnTo>
                  <a:pt x="176" y="162"/>
                </a:lnTo>
                <a:lnTo>
                  <a:pt x="182" y="162"/>
                </a:lnTo>
                <a:lnTo>
                  <a:pt x="186" y="162"/>
                </a:lnTo>
                <a:lnTo>
                  <a:pt x="187" y="162"/>
                </a:lnTo>
                <a:lnTo>
                  <a:pt x="187" y="163"/>
                </a:lnTo>
                <a:lnTo>
                  <a:pt x="187" y="164"/>
                </a:lnTo>
                <a:lnTo>
                  <a:pt x="187" y="166"/>
                </a:lnTo>
                <a:lnTo>
                  <a:pt x="190" y="166"/>
                </a:lnTo>
                <a:lnTo>
                  <a:pt x="192" y="166"/>
                </a:lnTo>
                <a:lnTo>
                  <a:pt x="196" y="166"/>
                </a:lnTo>
                <a:lnTo>
                  <a:pt x="196" y="170"/>
                </a:lnTo>
                <a:lnTo>
                  <a:pt x="196" y="174"/>
                </a:lnTo>
                <a:lnTo>
                  <a:pt x="198" y="174"/>
                </a:lnTo>
                <a:lnTo>
                  <a:pt x="198" y="176"/>
                </a:lnTo>
                <a:lnTo>
                  <a:pt x="199" y="176"/>
                </a:lnTo>
                <a:lnTo>
                  <a:pt x="200" y="176"/>
                </a:lnTo>
                <a:lnTo>
                  <a:pt x="202" y="176"/>
                </a:lnTo>
                <a:lnTo>
                  <a:pt x="202" y="173"/>
                </a:lnTo>
                <a:lnTo>
                  <a:pt x="202" y="166"/>
                </a:lnTo>
                <a:lnTo>
                  <a:pt x="204" y="166"/>
                </a:lnTo>
                <a:lnTo>
                  <a:pt x="204" y="176"/>
                </a:lnTo>
                <a:lnTo>
                  <a:pt x="206" y="176"/>
                </a:lnTo>
                <a:lnTo>
                  <a:pt x="208" y="176"/>
                </a:lnTo>
                <a:lnTo>
                  <a:pt x="208" y="166"/>
                </a:lnTo>
                <a:lnTo>
                  <a:pt x="210" y="166"/>
                </a:lnTo>
                <a:lnTo>
                  <a:pt x="210" y="171"/>
                </a:lnTo>
                <a:lnTo>
                  <a:pt x="213" y="171"/>
                </a:lnTo>
                <a:lnTo>
                  <a:pt x="213" y="166"/>
                </a:lnTo>
                <a:lnTo>
                  <a:pt x="213" y="165"/>
                </a:lnTo>
                <a:lnTo>
                  <a:pt x="215" y="165"/>
                </a:lnTo>
                <a:lnTo>
                  <a:pt x="222" y="165"/>
                </a:lnTo>
                <a:lnTo>
                  <a:pt x="225" y="165"/>
                </a:lnTo>
                <a:lnTo>
                  <a:pt x="226" y="165"/>
                </a:lnTo>
                <a:lnTo>
                  <a:pt x="226" y="164"/>
                </a:lnTo>
                <a:lnTo>
                  <a:pt x="226" y="163"/>
                </a:lnTo>
                <a:lnTo>
                  <a:pt x="226" y="156"/>
                </a:lnTo>
                <a:lnTo>
                  <a:pt x="223" y="157"/>
                </a:lnTo>
                <a:lnTo>
                  <a:pt x="223" y="149"/>
                </a:lnTo>
                <a:lnTo>
                  <a:pt x="225" y="149"/>
                </a:lnTo>
                <a:lnTo>
                  <a:pt x="226" y="149"/>
                </a:lnTo>
                <a:lnTo>
                  <a:pt x="226" y="151"/>
                </a:lnTo>
                <a:lnTo>
                  <a:pt x="230" y="150"/>
                </a:lnTo>
                <a:lnTo>
                  <a:pt x="230" y="164"/>
                </a:lnTo>
                <a:lnTo>
                  <a:pt x="230" y="165"/>
                </a:lnTo>
                <a:lnTo>
                  <a:pt x="232" y="165"/>
                </a:lnTo>
                <a:lnTo>
                  <a:pt x="233" y="165"/>
                </a:lnTo>
                <a:lnTo>
                  <a:pt x="234" y="165"/>
                </a:lnTo>
                <a:lnTo>
                  <a:pt x="234" y="164"/>
                </a:lnTo>
                <a:lnTo>
                  <a:pt x="234" y="150"/>
                </a:lnTo>
                <a:lnTo>
                  <a:pt x="234" y="145"/>
                </a:lnTo>
                <a:lnTo>
                  <a:pt x="233" y="123"/>
                </a:lnTo>
                <a:lnTo>
                  <a:pt x="241" y="123"/>
                </a:lnTo>
                <a:lnTo>
                  <a:pt x="243" y="123"/>
                </a:lnTo>
                <a:lnTo>
                  <a:pt x="253" y="123"/>
                </a:lnTo>
                <a:lnTo>
                  <a:pt x="255" y="143"/>
                </a:lnTo>
                <a:lnTo>
                  <a:pt x="261" y="143"/>
                </a:lnTo>
                <a:lnTo>
                  <a:pt x="262" y="163"/>
                </a:lnTo>
                <a:lnTo>
                  <a:pt x="262" y="164"/>
                </a:lnTo>
                <a:lnTo>
                  <a:pt x="261" y="164"/>
                </a:lnTo>
                <a:lnTo>
                  <a:pt x="260" y="164"/>
                </a:lnTo>
                <a:lnTo>
                  <a:pt x="260" y="165"/>
                </a:lnTo>
                <a:lnTo>
                  <a:pt x="260" y="166"/>
                </a:lnTo>
                <a:lnTo>
                  <a:pt x="260" y="171"/>
                </a:lnTo>
                <a:lnTo>
                  <a:pt x="264" y="171"/>
                </a:lnTo>
                <a:lnTo>
                  <a:pt x="264" y="166"/>
                </a:lnTo>
                <a:lnTo>
                  <a:pt x="264" y="164"/>
                </a:lnTo>
                <a:lnTo>
                  <a:pt x="265" y="164"/>
                </a:lnTo>
                <a:lnTo>
                  <a:pt x="267" y="164"/>
                </a:lnTo>
                <a:lnTo>
                  <a:pt x="268" y="164"/>
                </a:lnTo>
                <a:lnTo>
                  <a:pt x="269" y="164"/>
                </a:lnTo>
                <a:lnTo>
                  <a:pt x="269" y="166"/>
                </a:lnTo>
                <a:lnTo>
                  <a:pt x="269" y="184"/>
                </a:lnTo>
                <a:lnTo>
                  <a:pt x="270" y="184"/>
                </a:lnTo>
                <a:lnTo>
                  <a:pt x="271" y="184"/>
                </a:lnTo>
                <a:lnTo>
                  <a:pt x="274" y="184"/>
                </a:lnTo>
                <a:lnTo>
                  <a:pt x="274" y="167"/>
                </a:lnTo>
                <a:lnTo>
                  <a:pt x="274" y="164"/>
                </a:lnTo>
                <a:lnTo>
                  <a:pt x="274" y="163"/>
                </a:lnTo>
                <a:lnTo>
                  <a:pt x="275" y="163"/>
                </a:lnTo>
                <a:lnTo>
                  <a:pt x="275" y="162"/>
                </a:lnTo>
                <a:lnTo>
                  <a:pt x="275" y="159"/>
                </a:lnTo>
                <a:lnTo>
                  <a:pt x="275" y="155"/>
                </a:lnTo>
                <a:lnTo>
                  <a:pt x="275" y="148"/>
                </a:lnTo>
                <a:lnTo>
                  <a:pt x="275" y="147"/>
                </a:lnTo>
                <a:lnTo>
                  <a:pt x="275" y="146"/>
                </a:lnTo>
                <a:lnTo>
                  <a:pt x="275" y="142"/>
                </a:lnTo>
                <a:lnTo>
                  <a:pt x="278" y="142"/>
                </a:lnTo>
                <a:lnTo>
                  <a:pt x="278" y="163"/>
                </a:lnTo>
                <a:lnTo>
                  <a:pt x="277" y="163"/>
                </a:lnTo>
                <a:lnTo>
                  <a:pt x="277" y="164"/>
                </a:lnTo>
                <a:lnTo>
                  <a:pt x="277" y="184"/>
                </a:lnTo>
                <a:lnTo>
                  <a:pt x="295" y="184"/>
                </a:lnTo>
                <a:lnTo>
                  <a:pt x="295" y="166"/>
                </a:lnTo>
                <a:lnTo>
                  <a:pt x="295" y="163"/>
                </a:lnTo>
                <a:lnTo>
                  <a:pt x="296" y="163"/>
                </a:lnTo>
                <a:lnTo>
                  <a:pt x="297" y="163"/>
                </a:lnTo>
                <a:lnTo>
                  <a:pt x="299" y="163"/>
                </a:lnTo>
                <a:lnTo>
                  <a:pt x="301" y="163"/>
                </a:lnTo>
                <a:lnTo>
                  <a:pt x="302" y="163"/>
                </a:lnTo>
                <a:lnTo>
                  <a:pt x="302" y="184"/>
                </a:lnTo>
                <a:lnTo>
                  <a:pt x="304" y="184"/>
                </a:lnTo>
                <a:lnTo>
                  <a:pt x="304" y="175"/>
                </a:lnTo>
                <a:lnTo>
                  <a:pt x="304" y="165"/>
                </a:lnTo>
                <a:lnTo>
                  <a:pt x="304" y="163"/>
                </a:lnTo>
                <a:lnTo>
                  <a:pt x="303" y="163"/>
                </a:lnTo>
                <a:lnTo>
                  <a:pt x="302" y="149"/>
                </a:lnTo>
                <a:lnTo>
                  <a:pt x="297" y="149"/>
                </a:lnTo>
                <a:lnTo>
                  <a:pt x="297" y="142"/>
                </a:lnTo>
                <a:lnTo>
                  <a:pt x="291" y="142"/>
                </a:lnTo>
                <a:lnTo>
                  <a:pt x="285" y="142"/>
                </a:lnTo>
                <a:lnTo>
                  <a:pt x="285" y="138"/>
                </a:lnTo>
                <a:lnTo>
                  <a:pt x="285" y="132"/>
                </a:lnTo>
                <a:lnTo>
                  <a:pt x="285" y="122"/>
                </a:lnTo>
                <a:lnTo>
                  <a:pt x="275" y="122"/>
                </a:lnTo>
                <a:lnTo>
                  <a:pt x="275" y="118"/>
                </a:lnTo>
                <a:lnTo>
                  <a:pt x="275" y="116"/>
                </a:lnTo>
                <a:lnTo>
                  <a:pt x="275" y="112"/>
                </a:lnTo>
                <a:lnTo>
                  <a:pt x="274" y="112"/>
                </a:lnTo>
                <a:lnTo>
                  <a:pt x="271" y="112"/>
                </a:lnTo>
                <a:lnTo>
                  <a:pt x="266" y="112"/>
                </a:lnTo>
                <a:lnTo>
                  <a:pt x="266" y="106"/>
                </a:lnTo>
                <a:lnTo>
                  <a:pt x="266" y="101"/>
                </a:lnTo>
                <a:lnTo>
                  <a:pt x="267" y="101"/>
                </a:lnTo>
                <a:lnTo>
                  <a:pt x="267" y="81"/>
                </a:lnTo>
                <a:lnTo>
                  <a:pt x="268" y="81"/>
                </a:lnTo>
                <a:lnTo>
                  <a:pt x="270" y="81"/>
                </a:lnTo>
                <a:lnTo>
                  <a:pt x="271" y="81"/>
                </a:lnTo>
                <a:lnTo>
                  <a:pt x="274" y="81"/>
                </a:lnTo>
                <a:lnTo>
                  <a:pt x="277" y="81"/>
                </a:lnTo>
                <a:lnTo>
                  <a:pt x="279" y="81"/>
                </a:lnTo>
                <a:lnTo>
                  <a:pt x="279" y="80"/>
                </a:lnTo>
                <a:lnTo>
                  <a:pt x="278" y="60"/>
                </a:lnTo>
                <a:lnTo>
                  <a:pt x="273" y="62"/>
                </a:lnTo>
                <a:lnTo>
                  <a:pt x="273" y="60"/>
                </a:lnTo>
                <a:lnTo>
                  <a:pt x="273" y="59"/>
                </a:lnTo>
                <a:lnTo>
                  <a:pt x="273" y="58"/>
                </a:lnTo>
                <a:lnTo>
                  <a:pt x="273" y="51"/>
                </a:lnTo>
                <a:lnTo>
                  <a:pt x="261" y="51"/>
                </a:lnTo>
                <a:lnTo>
                  <a:pt x="261" y="54"/>
                </a:lnTo>
                <a:lnTo>
                  <a:pt x="262" y="58"/>
                </a:lnTo>
                <a:lnTo>
                  <a:pt x="262" y="59"/>
                </a:lnTo>
                <a:lnTo>
                  <a:pt x="262" y="62"/>
                </a:lnTo>
                <a:lnTo>
                  <a:pt x="261" y="62"/>
                </a:lnTo>
                <a:lnTo>
                  <a:pt x="260" y="62"/>
                </a:lnTo>
                <a:lnTo>
                  <a:pt x="257" y="62"/>
                </a:lnTo>
                <a:lnTo>
                  <a:pt x="257" y="74"/>
                </a:lnTo>
                <a:lnTo>
                  <a:pt x="253" y="74"/>
                </a:lnTo>
                <a:lnTo>
                  <a:pt x="255" y="81"/>
                </a:lnTo>
                <a:lnTo>
                  <a:pt x="252" y="81"/>
                </a:lnTo>
                <a:lnTo>
                  <a:pt x="248" y="81"/>
                </a:lnTo>
                <a:lnTo>
                  <a:pt x="245" y="81"/>
                </a:lnTo>
                <a:lnTo>
                  <a:pt x="245" y="82"/>
                </a:lnTo>
                <a:lnTo>
                  <a:pt x="245" y="87"/>
                </a:lnTo>
                <a:lnTo>
                  <a:pt x="250" y="87"/>
                </a:lnTo>
                <a:lnTo>
                  <a:pt x="250" y="99"/>
                </a:lnTo>
                <a:lnTo>
                  <a:pt x="243" y="99"/>
                </a:lnTo>
                <a:lnTo>
                  <a:pt x="243" y="93"/>
                </a:lnTo>
                <a:lnTo>
                  <a:pt x="242" y="93"/>
                </a:lnTo>
                <a:lnTo>
                  <a:pt x="233" y="93"/>
                </a:lnTo>
                <a:lnTo>
                  <a:pt x="233" y="91"/>
                </a:lnTo>
                <a:lnTo>
                  <a:pt x="233" y="84"/>
                </a:lnTo>
                <a:lnTo>
                  <a:pt x="233" y="82"/>
                </a:lnTo>
                <a:lnTo>
                  <a:pt x="234" y="82"/>
                </a:lnTo>
                <a:lnTo>
                  <a:pt x="236" y="82"/>
                </a:lnTo>
                <a:lnTo>
                  <a:pt x="239" y="82"/>
                </a:lnTo>
                <a:lnTo>
                  <a:pt x="238" y="81"/>
                </a:lnTo>
                <a:lnTo>
                  <a:pt x="236" y="63"/>
                </a:lnTo>
                <a:lnTo>
                  <a:pt x="236" y="62"/>
                </a:lnTo>
                <a:lnTo>
                  <a:pt x="232" y="62"/>
                </a:lnTo>
                <a:lnTo>
                  <a:pt x="232" y="68"/>
                </a:lnTo>
                <a:lnTo>
                  <a:pt x="228" y="68"/>
                </a:lnTo>
                <a:lnTo>
                  <a:pt x="222" y="68"/>
                </a:lnTo>
                <a:lnTo>
                  <a:pt x="222" y="66"/>
                </a:lnTo>
                <a:lnTo>
                  <a:pt x="222" y="60"/>
                </a:lnTo>
                <a:lnTo>
                  <a:pt x="221" y="59"/>
                </a:lnTo>
                <a:lnTo>
                  <a:pt x="221" y="54"/>
                </a:lnTo>
                <a:lnTo>
                  <a:pt x="221" y="53"/>
                </a:lnTo>
                <a:lnTo>
                  <a:pt x="223" y="53"/>
                </a:lnTo>
                <a:lnTo>
                  <a:pt x="227" y="53"/>
                </a:lnTo>
                <a:lnTo>
                  <a:pt x="228" y="53"/>
                </a:lnTo>
                <a:lnTo>
                  <a:pt x="230" y="53"/>
                </a:lnTo>
                <a:lnTo>
                  <a:pt x="231" y="53"/>
                </a:lnTo>
                <a:lnTo>
                  <a:pt x="233" y="53"/>
                </a:lnTo>
                <a:lnTo>
                  <a:pt x="234" y="53"/>
                </a:lnTo>
                <a:lnTo>
                  <a:pt x="236" y="53"/>
                </a:lnTo>
                <a:lnTo>
                  <a:pt x="238" y="53"/>
                </a:lnTo>
                <a:lnTo>
                  <a:pt x="240" y="53"/>
                </a:lnTo>
                <a:lnTo>
                  <a:pt x="241" y="53"/>
                </a:lnTo>
                <a:lnTo>
                  <a:pt x="242" y="53"/>
                </a:lnTo>
                <a:lnTo>
                  <a:pt x="243" y="53"/>
                </a:lnTo>
                <a:lnTo>
                  <a:pt x="243" y="55"/>
                </a:lnTo>
                <a:lnTo>
                  <a:pt x="243" y="56"/>
                </a:lnTo>
                <a:lnTo>
                  <a:pt x="252" y="56"/>
                </a:lnTo>
                <a:lnTo>
                  <a:pt x="251" y="42"/>
                </a:lnTo>
                <a:lnTo>
                  <a:pt x="235" y="42"/>
                </a:lnTo>
                <a:lnTo>
                  <a:pt x="231" y="42"/>
                </a:lnTo>
                <a:lnTo>
                  <a:pt x="230" y="28"/>
                </a:lnTo>
                <a:lnTo>
                  <a:pt x="228" y="22"/>
                </a:lnTo>
                <a:lnTo>
                  <a:pt x="236" y="22"/>
                </a:lnTo>
                <a:lnTo>
                  <a:pt x="242" y="21"/>
                </a:lnTo>
                <a:lnTo>
                  <a:pt x="249" y="9"/>
                </a:lnTo>
                <a:lnTo>
                  <a:pt x="248" y="0"/>
                </a:lnTo>
                <a:lnTo>
                  <a:pt x="250" y="0"/>
                </a:lnTo>
                <a:lnTo>
                  <a:pt x="261" y="0"/>
                </a:lnTo>
                <a:lnTo>
                  <a:pt x="269" y="0"/>
                </a:lnTo>
                <a:lnTo>
                  <a:pt x="269" y="1"/>
                </a:lnTo>
                <a:lnTo>
                  <a:pt x="269" y="3"/>
                </a:lnTo>
                <a:lnTo>
                  <a:pt x="269" y="4"/>
                </a:lnTo>
                <a:lnTo>
                  <a:pt x="269" y="6"/>
                </a:lnTo>
                <a:lnTo>
                  <a:pt x="269" y="8"/>
                </a:lnTo>
                <a:lnTo>
                  <a:pt x="269" y="10"/>
                </a:lnTo>
                <a:lnTo>
                  <a:pt x="269" y="12"/>
                </a:lnTo>
                <a:lnTo>
                  <a:pt x="269" y="14"/>
                </a:lnTo>
                <a:lnTo>
                  <a:pt x="269" y="15"/>
                </a:lnTo>
                <a:lnTo>
                  <a:pt x="269" y="16"/>
                </a:lnTo>
                <a:lnTo>
                  <a:pt x="270" y="20"/>
                </a:lnTo>
                <a:lnTo>
                  <a:pt x="270" y="22"/>
                </a:lnTo>
                <a:lnTo>
                  <a:pt x="279" y="22"/>
                </a:lnTo>
                <a:lnTo>
                  <a:pt x="291" y="22"/>
                </a:lnTo>
                <a:lnTo>
                  <a:pt x="291" y="24"/>
                </a:lnTo>
                <a:lnTo>
                  <a:pt x="292" y="35"/>
                </a:lnTo>
                <a:lnTo>
                  <a:pt x="292" y="41"/>
                </a:lnTo>
                <a:lnTo>
                  <a:pt x="297" y="41"/>
                </a:lnTo>
                <a:lnTo>
                  <a:pt x="302" y="41"/>
                </a:lnTo>
                <a:lnTo>
                  <a:pt x="307" y="40"/>
                </a:lnTo>
                <a:lnTo>
                  <a:pt x="312" y="40"/>
                </a:lnTo>
                <a:lnTo>
                  <a:pt x="313" y="40"/>
                </a:lnTo>
                <a:lnTo>
                  <a:pt x="316" y="40"/>
                </a:lnTo>
                <a:lnTo>
                  <a:pt x="317" y="40"/>
                </a:lnTo>
                <a:lnTo>
                  <a:pt x="326" y="40"/>
                </a:lnTo>
                <a:lnTo>
                  <a:pt x="334" y="40"/>
                </a:lnTo>
                <a:lnTo>
                  <a:pt x="336" y="40"/>
                </a:lnTo>
                <a:lnTo>
                  <a:pt x="336" y="32"/>
                </a:lnTo>
                <a:lnTo>
                  <a:pt x="339" y="32"/>
                </a:lnTo>
                <a:lnTo>
                  <a:pt x="340" y="32"/>
                </a:lnTo>
                <a:lnTo>
                  <a:pt x="344" y="32"/>
                </a:lnTo>
                <a:lnTo>
                  <a:pt x="344" y="31"/>
                </a:lnTo>
                <a:lnTo>
                  <a:pt x="345" y="31"/>
                </a:lnTo>
                <a:lnTo>
                  <a:pt x="344" y="30"/>
                </a:lnTo>
                <a:lnTo>
                  <a:pt x="344" y="29"/>
                </a:lnTo>
                <a:lnTo>
                  <a:pt x="344" y="28"/>
                </a:lnTo>
                <a:lnTo>
                  <a:pt x="343" y="28"/>
                </a:lnTo>
                <a:lnTo>
                  <a:pt x="343" y="26"/>
                </a:lnTo>
                <a:lnTo>
                  <a:pt x="336" y="26"/>
                </a:lnTo>
                <a:lnTo>
                  <a:pt x="336" y="16"/>
                </a:lnTo>
                <a:lnTo>
                  <a:pt x="335" y="15"/>
                </a:lnTo>
                <a:lnTo>
                  <a:pt x="333" y="14"/>
                </a:lnTo>
                <a:lnTo>
                  <a:pt x="329" y="13"/>
                </a:lnTo>
                <a:lnTo>
                  <a:pt x="328" y="13"/>
                </a:lnTo>
                <a:lnTo>
                  <a:pt x="325" y="12"/>
                </a:lnTo>
                <a:lnTo>
                  <a:pt x="322" y="12"/>
                </a:lnTo>
                <a:lnTo>
                  <a:pt x="320" y="10"/>
                </a:lnTo>
                <a:lnTo>
                  <a:pt x="316" y="18"/>
                </a:lnTo>
                <a:lnTo>
                  <a:pt x="316" y="10"/>
                </a:lnTo>
                <a:lnTo>
                  <a:pt x="310" y="10"/>
                </a:lnTo>
                <a:lnTo>
                  <a:pt x="307" y="10"/>
                </a:lnTo>
                <a:lnTo>
                  <a:pt x="302" y="10"/>
                </a:lnTo>
                <a:lnTo>
                  <a:pt x="300" y="10"/>
                </a:lnTo>
                <a:lnTo>
                  <a:pt x="294" y="10"/>
                </a:lnTo>
                <a:lnTo>
                  <a:pt x="292" y="10"/>
                </a:lnTo>
                <a:lnTo>
                  <a:pt x="291" y="10"/>
                </a:lnTo>
                <a:lnTo>
                  <a:pt x="290" y="10"/>
                </a:lnTo>
                <a:lnTo>
                  <a:pt x="290" y="0"/>
                </a:lnTo>
                <a:lnTo>
                  <a:pt x="291" y="0"/>
                </a:lnTo>
                <a:lnTo>
                  <a:pt x="311" y="0"/>
                </a:lnTo>
                <a:lnTo>
                  <a:pt x="319" y="0"/>
                </a:lnTo>
                <a:lnTo>
                  <a:pt x="319" y="1"/>
                </a:lnTo>
                <a:lnTo>
                  <a:pt x="319" y="4"/>
                </a:lnTo>
                <a:lnTo>
                  <a:pt x="325" y="4"/>
                </a:lnTo>
                <a:lnTo>
                  <a:pt x="330" y="4"/>
                </a:lnTo>
                <a:lnTo>
                  <a:pt x="331" y="6"/>
                </a:lnTo>
                <a:lnTo>
                  <a:pt x="339" y="6"/>
                </a:lnTo>
                <a:lnTo>
                  <a:pt x="342" y="6"/>
                </a:lnTo>
                <a:lnTo>
                  <a:pt x="345" y="6"/>
                </a:lnTo>
                <a:lnTo>
                  <a:pt x="347" y="6"/>
                </a:lnTo>
                <a:lnTo>
                  <a:pt x="347" y="0"/>
                </a:lnTo>
                <a:lnTo>
                  <a:pt x="352" y="0"/>
                </a:lnTo>
                <a:lnTo>
                  <a:pt x="356" y="0"/>
                </a:lnTo>
                <a:lnTo>
                  <a:pt x="371" y="0"/>
                </a:lnTo>
                <a:lnTo>
                  <a:pt x="379" y="0"/>
                </a:lnTo>
                <a:lnTo>
                  <a:pt x="380" y="0"/>
                </a:lnTo>
                <a:lnTo>
                  <a:pt x="381" y="0"/>
                </a:lnTo>
                <a:lnTo>
                  <a:pt x="382" y="0"/>
                </a:lnTo>
                <a:lnTo>
                  <a:pt x="383" y="0"/>
                </a:lnTo>
                <a:lnTo>
                  <a:pt x="398" y="0"/>
                </a:lnTo>
                <a:lnTo>
                  <a:pt x="399" y="12"/>
                </a:lnTo>
                <a:lnTo>
                  <a:pt x="412" y="12"/>
                </a:lnTo>
                <a:lnTo>
                  <a:pt x="415" y="42"/>
                </a:lnTo>
                <a:lnTo>
                  <a:pt x="416" y="62"/>
                </a:lnTo>
                <a:lnTo>
                  <a:pt x="429" y="62"/>
                </a:lnTo>
                <a:lnTo>
                  <a:pt x="430" y="80"/>
                </a:lnTo>
                <a:lnTo>
                  <a:pt x="396" y="80"/>
                </a:lnTo>
                <a:lnTo>
                  <a:pt x="395" y="80"/>
                </a:lnTo>
                <a:lnTo>
                  <a:pt x="390" y="80"/>
                </a:lnTo>
                <a:lnTo>
                  <a:pt x="385" y="80"/>
                </a:lnTo>
                <a:lnTo>
                  <a:pt x="381" y="80"/>
                </a:lnTo>
                <a:lnTo>
                  <a:pt x="377" y="89"/>
                </a:lnTo>
                <a:lnTo>
                  <a:pt x="373" y="88"/>
                </a:lnTo>
                <a:lnTo>
                  <a:pt x="373" y="89"/>
                </a:lnTo>
                <a:lnTo>
                  <a:pt x="371" y="89"/>
                </a:lnTo>
                <a:lnTo>
                  <a:pt x="371" y="92"/>
                </a:lnTo>
                <a:lnTo>
                  <a:pt x="370" y="92"/>
                </a:lnTo>
                <a:lnTo>
                  <a:pt x="369" y="92"/>
                </a:lnTo>
                <a:lnTo>
                  <a:pt x="368" y="93"/>
                </a:lnTo>
                <a:lnTo>
                  <a:pt x="369" y="97"/>
                </a:lnTo>
                <a:lnTo>
                  <a:pt x="370" y="99"/>
                </a:lnTo>
                <a:lnTo>
                  <a:pt x="369" y="99"/>
                </a:lnTo>
                <a:lnTo>
                  <a:pt x="363" y="98"/>
                </a:lnTo>
                <a:lnTo>
                  <a:pt x="356" y="98"/>
                </a:lnTo>
                <a:lnTo>
                  <a:pt x="356" y="96"/>
                </a:lnTo>
                <a:lnTo>
                  <a:pt x="356" y="92"/>
                </a:lnTo>
                <a:lnTo>
                  <a:pt x="356" y="89"/>
                </a:lnTo>
                <a:lnTo>
                  <a:pt x="356" y="88"/>
                </a:lnTo>
                <a:lnTo>
                  <a:pt x="359" y="88"/>
                </a:lnTo>
                <a:lnTo>
                  <a:pt x="364" y="88"/>
                </a:lnTo>
                <a:lnTo>
                  <a:pt x="365" y="88"/>
                </a:lnTo>
                <a:lnTo>
                  <a:pt x="364" y="87"/>
                </a:lnTo>
                <a:lnTo>
                  <a:pt x="364" y="84"/>
                </a:lnTo>
                <a:lnTo>
                  <a:pt x="363" y="83"/>
                </a:lnTo>
                <a:lnTo>
                  <a:pt x="362" y="80"/>
                </a:lnTo>
                <a:lnTo>
                  <a:pt x="359" y="80"/>
                </a:lnTo>
                <a:lnTo>
                  <a:pt x="348" y="80"/>
                </a:lnTo>
                <a:lnTo>
                  <a:pt x="347" y="80"/>
                </a:lnTo>
                <a:lnTo>
                  <a:pt x="347" y="79"/>
                </a:lnTo>
                <a:lnTo>
                  <a:pt x="347" y="74"/>
                </a:lnTo>
                <a:lnTo>
                  <a:pt x="343" y="74"/>
                </a:lnTo>
                <a:lnTo>
                  <a:pt x="343" y="78"/>
                </a:lnTo>
                <a:lnTo>
                  <a:pt x="343" y="80"/>
                </a:lnTo>
                <a:lnTo>
                  <a:pt x="342" y="80"/>
                </a:lnTo>
                <a:lnTo>
                  <a:pt x="339" y="80"/>
                </a:lnTo>
                <a:lnTo>
                  <a:pt x="335" y="80"/>
                </a:lnTo>
                <a:lnTo>
                  <a:pt x="334" y="80"/>
                </a:lnTo>
                <a:lnTo>
                  <a:pt x="333" y="80"/>
                </a:lnTo>
                <a:lnTo>
                  <a:pt x="333" y="81"/>
                </a:lnTo>
                <a:lnTo>
                  <a:pt x="333" y="92"/>
                </a:lnTo>
                <a:lnTo>
                  <a:pt x="333" y="100"/>
                </a:lnTo>
                <a:lnTo>
                  <a:pt x="333" y="101"/>
                </a:lnTo>
                <a:lnTo>
                  <a:pt x="356" y="101"/>
                </a:lnTo>
                <a:lnTo>
                  <a:pt x="356" y="108"/>
                </a:lnTo>
                <a:lnTo>
                  <a:pt x="373" y="108"/>
                </a:lnTo>
                <a:lnTo>
                  <a:pt x="374" y="108"/>
                </a:lnTo>
                <a:lnTo>
                  <a:pt x="376" y="110"/>
                </a:lnTo>
                <a:lnTo>
                  <a:pt x="376" y="112"/>
                </a:lnTo>
                <a:lnTo>
                  <a:pt x="371" y="112"/>
                </a:lnTo>
                <a:lnTo>
                  <a:pt x="370" y="112"/>
                </a:lnTo>
                <a:lnTo>
                  <a:pt x="370" y="115"/>
                </a:lnTo>
                <a:lnTo>
                  <a:pt x="376" y="115"/>
                </a:lnTo>
                <a:lnTo>
                  <a:pt x="377" y="115"/>
                </a:lnTo>
                <a:lnTo>
                  <a:pt x="378" y="117"/>
                </a:lnTo>
                <a:lnTo>
                  <a:pt x="378" y="118"/>
                </a:lnTo>
                <a:lnTo>
                  <a:pt x="368" y="118"/>
                </a:lnTo>
                <a:lnTo>
                  <a:pt x="364" y="118"/>
                </a:lnTo>
                <a:lnTo>
                  <a:pt x="364" y="120"/>
                </a:lnTo>
                <a:lnTo>
                  <a:pt x="364" y="122"/>
                </a:lnTo>
                <a:lnTo>
                  <a:pt x="372" y="122"/>
                </a:lnTo>
                <a:lnTo>
                  <a:pt x="372" y="127"/>
                </a:lnTo>
                <a:lnTo>
                  <a:pt x="380" y="127"/>
                </a:lnTo>
                <a:lnTo>
                  <a:pt x="381" y="127"/>
                </a:lnTo>
                <a:lnTo>
                  <a:pt x="382" y="127"/>
                </a:lnTo>
                <a:lnTo>
                  <a:pt x="382" y="129"/>
                </a:lnTo>
                <a:lnTo>
                  <a:pt x="374" y="129"/>
                </a:lnTo>
                <a:lnTo>
                  <a:pt x="374" y="132"/>
                </a:lnTo>
                <a:lnTo>
                  <a:pt x="383" y="132"/>
                </a:lnTo>
                <a:lnTo>
                  <a:pt x="385" y="132"/>
                </a:lnTo>
                <a:lnTo>
                  <a:pt x="385" y="133"/>
                </a:lnTo>
                <a:lnTo>
                  <a:pt x="385" y="134"/>
                </a:lnTo>
                <a:lnTo>
                  <a:pt x="386" y="134"/>
                </a:lnTo>
                <a:lnTo>
                  <a:pt x="386" y="135"/>
                </a:lnTo>
                <a:lnTo>
                  <a:pt x="386" y="137"/>
                </a:lnTo>
                <a:lnTo>
                  <a:pt x="387" y="137"/>
                </a:lnTo>
                <a:lnTo>
                  <a:pt x="387" y="138"/>
                </a:lnTo>
                <a:lnTo>
                  <a:pt x="386" y="138"/>
                </a:lnTo>
                <a:lnTo>
                  <a:pt x="356" y="138"/>
                </a:lnTo>
                <a:lnTo>
                  <a:pt x="356" y="140"/>
                </a:lnTo>
                <a:lnTo>
                  <a:pt x="377" y="140"/>
                </a:lnTo>
                <a:lnTo>
                  <a:pt x="387" y="140"/>
                </a:lnTo>
                <a:lnTo>
                  <a:pt x="388" y="140"/>
                </a:lnTo>
                <a:lnTo>
                  <a:pt x="389" y="142"/>
                </a:lnTo>
                <a:lnTo>
                  <a:pt x="388" y="142"/>
                </a:lnTo>
                <a:lnTo>
                  <a:pt x="385" y="142"/>
                </a:lnTo>
                <a:lnTo>
                  <a:pt x="383" y="142"/>
                </a:lnTo>
                <a:lnTo>
                  <a:pt x="378" y="142"/>
                </a:lnTo>
                <a:lnTo>
                  <a:pt x="373" y="142"/>
                </a:lnTo>
                <a:lnTo>
                  <a:pt x="372" y="142"/>
                </a:lnTo>
                <a:lnTo>
                  <a:pt x="366" y="142"/>
                </a:lnTo>
                <a:lnTo>
                  <a:pt x="363" y="142"/>
                </a:lnTo>
                <a:lnTo>
                  <a:pt x="362" y="142"/>
                </a:lnTo>
                <a:lnTo>
                  <a:pt x="362" y="162"/>
                </a:lnTo>
                <a:lnTo>
                  <a:pt x="362" y="163"/>
                </a:lnTo>
                <a:lnTo>
                  <a:pt x="362" y="164"/>
                </a:lnTo>
                <a:lnTo>
                  <a:pt x="363" y="164"/>
                </a:lnTo>
                <a:lnTo>
                  <a:pt x="364" y="164"/>
                </a:lnTo>
                <a:lnTo>
                  <a:pt x="365" y="164"/>
                </a:lnTo>
                <a:lnTo>
                  <a:pt x="368" y="164"/>
                </a:lnTo>
                <a:lnTo>
                  <a:pt x="368" y="163"/>
                </a:lnTo>
                <a:lnTo>
                  <a:pt x="368" y="152"/>
                </a:lnTo>
                <a:lnTo>
                  <a:pt x="372" y="152"/>
                </a:lnTo>
                <a:lnTo>
                  <a:pt x="372" y="163"/>
                </a:lnTo>
                <a:lnTo>
                  <a:pt x="372" y="164"/>
                </a:lnTo>
                <a:lnTo>
                  <a:pt x="373" y="164"/>
                </a:lnTo>
                <a:lnTo>
                  <a:pt x="376" y="164"/>
                </a:lnTo>
                <a:lnTo>
                  <a:pt x="377" y="164"/>
                </a:lnTo>
                <a:lnTo>
                  <a:pt x="377" y="184"/>
                </a:lnTo>
                <a:lnTo>
                  <a:pt x="382" y="184"/>
                </a:lnTo>
                <a:lnTo>
                  <a:pt x="382" y="182"/>
                </a:lnTo>
                <a:lnTo>
                  <a:pt x="382" y="174"/>
                </a:lnTo>
                <a:lnTo>
                  <a:pt x="382" y="165"/>
                </a:lnTo>
                <a:lnTo>
                  <a:pt x="382" y="164"/>
                </a:lnTo>
                <a:lnTo>
                  <a:pt x="385" y="164"/>
                </a:lnTo>
                <a:lnTo>
                  <a:pt x="387" y="164"/>
                </a:lnTo>
                <a:lnTo>
                  <a:pt x="391" y="164"/>
                </a:lnTo>
                <a:lnTo>
                  <a:pt x="391" y="159"/>
                </a:lnTo>
                <a:lnTo>
                  <a:pt x="393" y="159"/>
                </a:lnTo>
                <a:lnTo>
                  <a:pt x="394" y="159"/>
                </a:lnTo>
                <a:lnTo>
                  <a:pt x="395" y="159"/>
                </a:lnTo>
                <a:lnTo>
                  <a:pt x="396" y="159"/>
                </a:lnTo>
                <a:lnTo>
                  <a:pt x="396" y="160"/>
                </a:lnTo>
                <a:lnTo>
                  <a:pt x="396" y="162"/>
                </a:lnTo>
                <a:lnTo>
                  <a:pt x="396" y="163"/>
                </a:lnTo>
                <a:lnTo>
                  <a:pt x="395" y="163"/>
                </a:lnTo>
                <a:lnTo>
                  <a:pt x="395" y="164"/>
                </a:lnTo>
                <a:lnTo>
                  <a:pt x="394" y="164"/>
                </a:lnTo>
                <a:lnTo>
                  <a:pt x="393" y="164"/>
                </a:lnTo>
                <a:lnTo>
                  <a:pt x="393" y="182"/>
                </a:lnTo>
                <a:lnTo>
                  <a:pt x="393" y="184"/>
                </a:lnTo>
                <a:lnTo>
                  <a:pt x="397" y="184"/>
                </a:lnTo>
                <a:lnTo>
                  <a:pt x="398" y="184"/>
                </a:lnTo>
                <a:lnTo>
                  <a:pt x="398" y="187"/>
                </a:lnTo>
                <a:lnTo>
                  <a:pt x="398" y="188"/>
                </a:lnTo>
                <a:lnTo>
                  <a:pt x="398" y="189"/>
                </a:lnTo>
                <a:lnTo>
                  <a:pt x="398" y="191"/>
                </a:lnTo>
                <a:lnTo>
                  <a:pt x="398" y="196"/>
                </a:lnTo>
                <a:lnTo>
                  <a:pt x="398" y="199"/>
                </a:lnTo>
                <a:lnTo>
                  <a:pt x="398" y="200"/>
                </a:lnTo>
                <a:lnTo>
                  <a:pt x="398" y="204"/>
                </a:lnTo>
                <a:lnTo>
                  <a:pt x="398" y="205"/>
                </a:lnTo>
                <a:lnTo>
                  <a:pt x="399" y="205"/>
                </a:lnTo>
                <a:lnTo>
                  <a:pt x="403" y="205"/>
                </a:lnTo>
                <a:lnTo>
                  <a:pt x="404" y="205"/>
                </a:lnTo>
                <a:lnTo>
                  <a:pt x="405" y="205"/>
                </a:lnTo>
                <a:lnTo>
                  <a:pt x="408" y="205"/>
                </a:lnTo>
                <a:lnTo>
                  <a:pt x="409" y="205"/>
                </a:lnTo>
                <a:lnTo>
                  <a:pt x="412" y="205"/>
                </a:lnTo>
                <a:lnTo>
                  <a:pt x="414" y="205"/>
                </a:lnTo>
                <a:lnTo>
                  <a:pt x="416" y="205"/>
                </a:lnTo>
                <a:lnTo>
                  <a:pt x="417" y="205"/>
                </a:lnTo>
                <a:lnTo>
                  <a:pt x="419" y="205"/>
                </a:lnTo>
                <a:lnTo>
                  <a:pt x="419" y="207"/>
                </a:lnTo>
                <a:lnTo>
                  <a:pt x="421" y="207"/>
                </a:lnTo>
                <a:lnTo>
                  <a:pt x="423" y="207"/>
                </a:lnTo>
                <a:lnTo>
                  <a:pt x="424" y="207"/>
                </a:lnTo>
                <a:lnTo>
                  <a:pt x="426" y="207"/>
                </a:lnTo>
                <a:lnTo>
                  <a:pt x="428" y="207"/>
                </a:lnTo>
                <a:lnTo>
                  <a:pt x="430" y="207"/>
                </a:lnTo>
                <a:lnTo>
                  <a:pt x="431" y="207"/>
                </a:lnTo>
                <a:lnTo>
                  <a:pt x="433" y="207"/>
                </a:lnTo>
                <a:lnTo>
                  <a:pt x="433" y="205"/>
                </a:lnTo>
                <a:lnTo>
                  <a:pt x="434" y="205"/>
                </a:lnTo>
                <a:lnTo>
                  <a:pt x="435" y="205"/>
                </a:lnTo>
                <a:lnTo>
                  <a:pt x="438" y="205"/>
                </a:lnTo>
                <a:lnTo>
                  <a:pt x="439" y="205"/>
                </a:lnTo>
                <a:lnTo>
                  <a:pt x="439" y="209"/>
                </a:lnTo>
                <a:lnTo>
                  <a:pt x="422" y="209"/>
                </a:lnTo>
                <a:lnTo>
                  <a:pt x="419" y="209"/>
                </a:lnTo>
                <a:lnTo>
                  <a:pt x="419" y="213"/>
                </a:lnTo>
                <a:lnTo>
                  <a:pt x="419" y="221"/>
                </a:lnTo>
                <a:lnTo>
                  <a:pt x="419" y="241"/>
                </a:lnTo>
                <a:lnTo>
                  <a:pt x="421" y="241"/>
                </a:lnTo>
                <a:lnTo>
                  <a:pt x="423" y="241"/>
                </a:lnTo>
                <a:lnTo>
                  <a:pt x="426" y="241"/>
                </a:lnTo>
                <a:lnTo>
                  <a:pt x="429" y="241"/>
                </a:lnTo>
                <a:lnTo>
                  <a:pt x="429" y="243"/>
                </a:lnTo>
                <a:lnTo>
                  <a:pt x="429" y="246"/>
                </a:lnTo>
                <a:lnTo>
                  <a:pt x="434" y="246"/>
                </a:lnTo>
                <a:lnTo>
                  <a:pt x="439" y="246"/>
                </a:lnTo>
                <a:lnTo>
                  <a:pt x="439" y="247"/>
                </a:lnTo>
                <a:lnTo>
                  <a:pt x="440" y="247"/>
                </a:lnTo>
                <a:lnTo>
                  <a:pt x="459" y="247"/>
                </a:lnTo>
                <a:lnTo>
                  <a:pt x="459" y="251"/>
                </a:lnTo>
                <a:lnTo>
                  <a:pt x="459" y="257"/>
                </a:lnTo>
                <a:lnTo>
                  <a:pt x="440" y="257"/>
                </a:lnTo>
                <a:lnTo>
                  <a:pt x="439" y="257"/>
                </a:lnTo>
                <a:lnTo>
                  <a:pt x="439" y="258"/>
                </a:lnTo>
                <a:lnTo>
                  <a:pt x="439" y="260"/>
                </a:lnTo>
                <a:lnTo>
                  <a:pt x="439" y="261"/>
                </a:lnTo>
                <a:lnTo>
                  <a:pt x="439" y="264"/>
                </a:lnTo>
                <a:lnTo>
                  <a:pt x="440" y="264"/>
                </a:lnTo>
                <a:lnTo>
                  <a:pt x="443" y="264"/>
                </a:lnTo>
                <a:lnTo>
                  <a:pt x="454" y="264"/>
                </a:lnTo>
                <a:lnTo>
                  <a:pt x="459" y="265"/>
                </a:lnTo>
                <a:lnTo>
                  <a:pt x="459" y="267"/>
                </a:lnTo>
                <a:lnTo>
                  <a:pt x="459" y="275"/>
                </a:lnTo>
                <a:lnTo>
                  <a:pt x="440" y="275"/>
                </a:lnTo>
                <a:lnTo>
                  <a:pt x="439" y="275"/>
                </a:lnTo>
                <a:lnTo>
                  <a:pt x="439" y="276"/>
                </a:lnTo>
                <a:lnTo>
                  <a:pt x="439" y="279"/>
                </a:lnTo>
                <a:lnTo>
                  <a:pt x="439" y="280"/>
                </a:lnTo>
                <a:lnTo>
                  <a:pt x="438" y="280"/>
                </a:lnTo>
                <a:lnTo>
                  <a:pt x="431" y="280"/>
                </a:lnTo>
                <a:lnTo>
                  <a:pt x="430" y="280"/>
                </a:lnTo>
                <a:lnTo>
                  <a:pt x="430" y="279"/>
                </a:lnTo>
                <a:lnTo>
                  <a:pt x="428" y="279"/>
                </a:lnTo>
                <a:lnTo>
                  <a:pt x="425" y="277"/>
                </a:lnTo>
                <a:lnTo>
                  <a:pt x="424" y="277"/>
                </a:lnTo>
                <a:lnTo>
                  <a:pt x="423" y="277"/>
                </a:lnTo>
                <a:lnTo>
                  <a:pt x="422" y="276"/>
                </a:lnTo>
                <a:lnTo>
                  <a:pt x="422" y="274"/>
                </a:lnTo>
                <a:lnTo>
                  <a:pt x="416" y="274"/>
                </a:lnTo>
                <a:lnTo>
                  <a:pt x="415" y="274"/>
                </a:lnTo>
                <a:lnTo>
                  <a:pt x="415" y="271"/>
                </a:lnTo>
                <a:lnTo>
                  <a:pt x="414" y="271"/>
                </a:lnTo>
                <a:lnTo>
                  <a:pt x="411" y="271"/>
                </a:lnTo>
                <a:lnTo>
                  <a:pt x="403" y="271"/>
                </a:lnTo>
                <a:lnTo>
                  <a:pt x="399" y="271"/>
                </a:lnTo>
                <a:lnTo>
                  <a:pt x="394" y="271"/>
                </a:lnTo>
                <a:lnTo>
                  <a:pt x="387" y="271"/>
                </a:lnTo>
                <a:lnTo>
                  <a:pt x="381" y="271"/>
                </a:lnTo>
                <a:lnTo>
                  <a:pt x="379" y="271"/>
                </a:lnTo>
                <a:lnTo>
                  <a:pt x="373" y="271"/>
                </a:lnTo>
                <a:lnTo>
                  <a:pt x="368" y="271"/>
                </a:lnTo>
                <a:lnTo>
                  <a:pt x="365" y="271"/>
                </a:lnTo>
                <a:lnTo>
                  <a:pt x="364" y="269"/>
                </a:lnTo>
                <a:lnTo>
                  <a:pt x="359" y="274"/>
                </a:lnTo>
                <a:lnTo>
                  <a:pt x="355" y="277"/>
                </a:lnTo>
                <a:lnTo>
                  <a:pt x="359" y="280"/>
                </a:lnTo>
                <a:lnTo>
                  <a:pt x="362" y="282"/>
                </a:lnTo>
                <a:lnTo>
                  <a:pt x="365" y="282"/>
                </a:lnTo>
                <a:lnTo>
                  <a:pt x="369" y="282"/>
                </a:lnTo>
                <a:lnTo>
                  <a:pt x="374" y="282"/>
                </a:lnTo>
                <a:lnTo>
                  <a:pt x="374" y="284"/>
                </a:lnTo>
                <a:lnTo>
                  <a:pt x="376" y="284"/>
                </a:lnTo>
                <a:lnTo>
                  <a:pt x="377" y="284"/>
                </a:lnTo>
                <a:lnTo>
                  <a:pt x="378" y="284"/>
                </a:lnTo>
                <a:lnTo>
                  <a:pt x="380" y="284"/>
                </a:lnTo>
                <a:lnTo>
                  <a:pt x="380" y="288"/>
                </a:lnTo>
                <a:lnTo>
                  <a:pt x="385" y="288"/>
                </a:lnTo>
                <a:lnTo>
                  <a:pt x="388" y="288"/>
                </a:lnTo>
                <a:lnTo>
                  <a:pt x="394" y="288"/>
                </a:lnTo>
                <a:lnTo>
                  <a:pt x="396" y="288"/>
                </a:lnTo>
                <a:lnTo>
                  <a:pt x="398" y="288"/>
                </a:lnTo>
                <a:lnTo>
                  <a:pt x="402" y="288"/>
                </a:lnTo>
                <a:lnTo>
                  <a:pt x="408" y="288"/>
                </a:lnTo>
                <a:lnTo>
                  <a:pt x="411" y="288"/>
                </a:lnTo>
                <a:lnTo>
                  <a:pt x="415" y="288"/>
                </a:lnTo>
                <a:lnTo>
                  <a:pt x="419" y="288"/>
                </a:lnTo>
                <a:lnTo>
                  <a:pt x="419" y="290"/>
                </a:lnTo>
                <a:lnTo>
                  <a:pt x="419" y="292"/>
                </a:lnTo>
                <a:lnTo>
                  <a:pt x="419" y="294"/>
                </a:lnTo>
                <a:lnTo>
                  <a:pt x="419" y="299"/>
                </a:lnTo>
                <a:lnTo>
                  <a:pt x="419" y="305"/>
                </a:lnTo>
                <a:lnTo>
                  <a:pt x="419" y="308"/>
                </a:lnTo>
                <a:lnTo>
                  <a:pt x="413" y="308"/>
                </a:lnTo>
                <a:lnTo>
                  <a:pt x="411" y="308"/>
                </a:lnTo>
                <a:lnTo>
                  <a:pt x="408" y="308"/>
                </a:lnTo>
                <a:lnTo>
                  <a:pt x="404" y="308"/>
                </a:lnTo>
                <a:lnTo>
                  <a:pt x="403" y="308"/>
                </a:lnTo>
                <a:lnTo>
                  <a:pt x="403" y="309"/>
                </a:lnTo>
                <a:lnTo>
                  <a:pt x="403" y="311"/>
                </a:lnTo>
                <a:lnTo>
                  <a:pt x="403" y="313"/>
                </a:lnTo>
                <a:lnTo>
                  <a:pt x="403" y="315"/>
                </a:lnTo>
                <a:lnTo>
                  <a:pt x="403" y="317"/>
                </a:lnTo>
                <a:lnTo>
                  <a:pt x="403" y="321"/>
                </a:lnTo>
                <a:lnTo>
                  <a:pt x="403" y="322"/>
                </a:lnTo>
                <a:lnTo>
                  <a:pt x="403" y="329"/>
                </a:lnTo>
                <a:lnTo>
                  <a:pt x="404" y="329"/>
                </a:lnTo>
                <a:lnTo>
                  <a:pt x="405" y="329"/>
                </a:lnTo>
                <a:lnTo>
                  <a:pt x="406" y="329"/>
                </a:lnTo>
                <a:lnTo>
                  <a:pt x="407" y="329"/>
                </a:lnTo>
                <a:lnTo>
                  <a:pt x="408" y="329"/>
                </a:lnTo>
                <a:lnTo>
                  <a:pt x="412" y="329"/>
                </a:lnTo>
                <a:lnTo>
                  <a:pt x="413" y="329"/>
                </a:lnTo>
                <a:lnTo>
                  <a:pt x="413" y="332"/>
                </a:lnTo>
                <a:lnTo>
                  <a:pt x="413" y="333"/>
                </a:lnTo>
                <a:lnTo>
                  <a:pt x="415" y="333"/>
                </a:lnTo>
                <a:lnTo>
                  <a:pt x="416" y="333"/>
                </a:lnTo>
                <a:lnTo>
                  <a:pt x="416" y="330"/>
                </a:lnTo>
                <a:lnTo>
                  <a:pt x="416" y="329"/>
                </a:lnTo>
                <a:lnTo>
                  <a:pt x="417" y="329"/>
                </a:lnTo>
                <a:lnTo>
                  <a:pt x="419" y="329"/>
                </a:lnTo>
                <a:lnTo>
                  <a:pt x="420" y="329"/>
                </a:lnTo>
                <a:lnTo>
                  <a:pt x="421" y="329"/>
                </a:lnTo>
                <a:lnTo>
                  <a:pt x="423" y="329"/>
                </a:lnTo>
                <a:lnTo>
                  <a:pt x="423" y="330"/>
                </a:lnTo>
                <a:lnTo>
                  <a:pt x="423" y="338"/>
                </a:lnTo>
                <a:lnTo>
                  <a:pt x="423" y="350"/>
                </a:lnTo>
                <a:lnTo>
                  <a:pt x="421" y="350"/>
                </a:lnTo>
                <a:lnTo>
                  <a:pt x="419" y="350"/>
                </a:lnTo>
                <a:lnTo>
                  <a:pt x="419" y="353"/>
                </a:lnTo>
                <a:lnTo>
                  <a:pt x="419" y="355"/>
                </a:lnTo>
                <a:lnTo>
                  <a:pt x="438" y="355"/>
                </a:lnTo>
                <a:lnTo>
                  <a:pt x="439" y="355"/>
                </a:lnTo>
                <a:lnTo>
                  <a:pt x="439" y="356"/>
                </a:lnTo>
                <a:lnTo>
                  <a:pt x="439" y="357"/>
                </a:lnTo>
                <a:lnTo>
                  <a:pt x="439" y="358"/>
                </a:lnTo>
                <a:lnTo>
                  <a:pt x="439" y="360"/>
                </a:lnTo>
                <a:lnTo>
                  <a:pt x="439" y="363"/>
                </a:lnTo>
                <a:lnTo>
                  <a:pt x="439" y="364"/>
                </a:lnTo>
                <a:lnTo>
                  <a:pt x="439" y="365"/>
                </a:lnTo>
                <a:lnTo>
                  <a:pt x="439" y="367"/>
                </a:lnTo>
                <a:lnTo>
                  <a:pt x="439" y="368"/>
                </a:lnTo>
                <a:lnTo>
                  <a:pt x="439" y="369"/>
                </a:lnTo>
                <a:lnTo>
                  <a:pt x="439" y="371"/>
                </a:lnTo>
                <a:lnTo>
                  <a:pt x="439" y="372"/>
                </a:lnTo>
                <a:lnTo>
                  <a:pt x="439" y="373"/>
                </a:lnTo>
                <a:lnTo>
                  <a:pt x="439" y="378"/>
                </a:lnTo>
                <a:lnTo>
                  <a:pt x="439" y="380"/>
                </a:lnTo>
                <a:lnTo>
                  <a:pt x="439" y="381"/>
                </a:lnTo>
                <a:lnTo>
                  <a:pt x="439" y="382"/>
                </a:lnTo>
                <a:lnTo>
                  <a:pt x="439" y="384"/>
                </a:lnTo>
                <a:lnTo>
                  <a:pt x="439" y="385"/>
                </a:lnTo>
                <a:lnTo>
                  <a:pt x="438" y="385"/>
                </a:lnTo>
                <a:lnTo>
                  <a:pt x="437" y="386"/>
                </a:lnTo>
                <a:lnTo>
                  <a:pt x="432" y="386"/>
                </a:lnTo>
                <a:lnTo>
                  <a:pt x="419" y="386"/>
                </a:lnTo>
                <a:lnTo>
                  <a:pt x="419" y="383"/>
                </a:lnTo>
                <a:lnTo>
                  <a:pt x="419" y="381"/>
                </a:lnTo>
                <a:lnTo>
                  <a:pt x="419" y="378"/>
                </a:lnTo>
                <a:lnTo>
                  <a:pt x="419" y="375"/>
                </a:lnTo>
                <a:lnTo>
                  <a:pt x="419" y="374"/>
                </a:lnTo>
                <a:lnTo>
                  <a:pt x="419" y="371"/>
                </a:lnTo>
                <a:lnTo>
                  <a:pt x="416" y="371"/>
                </a:lnTo>
                <a:lnTo>
                  <a:pt x="414" y="371"/>
                </a:lnTo>
                <a:lnTo>
                  <a:pt x="413" y="371"/>
                </a:lnTo>
                <a:lnTo>
                  <a:pt x="412" y="371"/>
                </a:lnTo>
                <a:lnTo>
                  <a:pt x="411" y="371"/>
                </a:lnTo>
                <a:lnTo>
                  <a:pt x="405" y="371"/>
                </a:lnTo>
                <a:lnTo>
                  <a:pt x="403" y="371"/>
                </a:lnTo>
                <a:lnTo>
                  <a:pt x="398" y="371"/>
                </a:lnTo>
                <a:lnTo>
                  <a:pt x="398" y="373"/>
                </a:lnTo>
                <a:lnTo>
                  <a:pt x="398" y="376"/>
                </a:lnTo>
                <a:lnTo>
                  <a:pt x="398" y="378"/>
                </a:lnTo>
                <a:lnTo>
                  <a:pt x="398" y="381"/>
                </a:lnTo>
                <a:lnTo>
                  <a:pt x="378" y="381"/>
                </a:lnTo>
                <a:lnTo>
                  <a:pt x="357" y="381"/>
                </a:lnTo>
                <a:lnTo>
                  <a:pt x="357" y="382"/>
                </a:lnTo>
                <a:lnTo>
                  <a:pt x="357" y="383"/>
                </a:lnTo>
                <a:lnTo>
                  <a:pt x="357" y="384"/>
                </a:lnTo>
                <a:lnTo>
                  <a:pt x="357" y="388"/>
                </a:lnTo>
                <a:lnTo>
                  <a:pt x="357" y="390"/>
                </a:lnTo>
                <a:lnTo>
                  <a:pt x="357" y="391"/>
                </a:lnTo>
                <a:lnTo>
                  <a:pt x="359" y="391"/>
                </a:lnTo>
                <a:lnTo>
                  <a:pt x="373" y="391"/>
                </a:lnTo>
                <a:lnTo>
                  <a:pt x="373" y="401"/>
                </a:lnTo>
                <a:lnTo>
                  <a:pt x="368" y="401"/>
                </a:lnTo>
                <a:lnTo>
                  <a:pt x="368" y="397"/>
                </a:lnTo>
                <a:lnTo>
                  <a:pt x="357" y="397"/>
                </a:lnTo>
                <a:lnTo>
                  <a:pt x="357" y="398"/>
                </a:lnTo>
                <a:lnTo>
                  <a:pt x="357" y="399"/>
                </a:lnTo>
                <a:lnTo>
                  <a:pt x="357" y="400"/>
                </a:lnTo>
                <a:lnTo>
                  <a:pt x="357" y="407"/>
                </a:lnTo>
                <a:lnTo>
                  <a:pt x="360" y="407"/>
                </a:lnTo>
                <a:lnTo>
                  <a:pt x="368" y="407"/>
                </a:lnTo>
                <a:lnTo>
                  <a:pt x="368" y="411"/>
                </a:lnTo>
                <a:lnTo>
                  <a:pt x="373" y="411"/>
                </a:lnTo>
                <a:lnTo>
                  <a:pt x="374" y="411"/>
                </a:lnTo>
                <a:lnTo>
                  <a:pt x="377" y="411"/>
                </a:lnTo>
                <a:lnTo>
                  <a:pt x="378" y="411"/>
                </a:lnTo>
                <a:lnTo>
                  <a:pt x="378" y="393"/>
                </a:lnTo>
                <a:lnTo>
                  <a:pt x="378" y="391"/>
                </a:lnTo>
                <a:lnTo>
                  <a:pt x="389" y="391"/>
                </a:lnTo>
                <a:lnTo>
                  <a:pt x="391" y="391"/>
                </a:lnTo>
                <a:lnTo>
                  <a:pt x="397" y="391"/>
                </a:lnTo>
                <a:lnTo>
                  <a:pt x="406" y="391"/>
                </a:lnTo>
                <a:lnTo>
                  <a:pt x="408" y="391"/>
                </a:lnTo>
                <a:lnTo>
                  <a:pt x="417" y="391"/>
                </a:lnTo>
                <a:lnTo>
                  <a:pt x="429" y="391"/>
                </a:lnTo>
                <a:lnTo>
                  <a:pt x="429" y="399"/>
                </a:lnTo>
                <a:lnTo>
                  <a:pt x="439" y="399"/>
                </a:lnTo>
                <a:lnTo>
                  <a:pt x="439" y="400"/>
                </a:lnTo>
                <a:lnTo>
                  <a:pt x="430" y="400"/>
                </a:lnTo>
                <a:lnTo>
                  <a:pt x="430" y="411"/>
                </a:lnTo>
                <a:lnTo>
                  <a:pt x="420" y="411"/>
                </a:lnTo>
                <a:lnTo>
                  <a:pt x="420" y="402"/>
                </a:lnTo>
                <a:lnTo>
                  <a:pt x="420" y="399"/>
                </a:lnTo>
                <a:lnTo>
                  <a:pt x="417" y="399"/>
                </a:lnTo>
                <a:lnTo>
                  <a:pt x="417" y="402"/>
                </a:lnTo>
                <a:lnTo>
                  <a:pt x="419" y="402"/>
                </a:lnTo>
                <a:lnTo>
                  <a:pt x="419" y="411"/>
                </a:lnTo>
                <a:lnTo>
                  <a:pt x="419" y="408"/>
                </a:lnTo>
                <a:lnTo>
                  <a:pt x="419" y="406"/>
                </a:lnTo>
                <a:lnTo>
                  <a:pt x="419" y="405"/>
                </a:lnTo>
                <a:lnTo>
                  <a:pt x="419" y="402"/>
                </a:lnTo>
                <a:lnTo>
                  <a:pt x="417" y="402"/>
                </a:lnTo>
                <a:lnTo>
                  <a:pt x="415" y="402"/>
                </a:lnTo>
                <a:lnTo>
                  <a:pt x="415" y="406"/>
                </a:lnTo>
                <a:lnTo>
                  <a:pt x="417" y="406"/>
                </a:lnTo>
                <a:lnTo>
                  <a:pt x="417" y="408"/>
                </a:lnTo>
                <a:lnTo>
                  <a:pt x="417" y="411"/>
                </a:lnTo>
                <a:lnTo>
                  <a:pt x="412" y="411"/>
                </a:lnTo>
                <a:lnTo>
                  <a:pt x="408" y="411"/>
                </a:lnTo>
                <a:lnTo>
                  <a:pt x="407" y="411"/>
                </a:lnTo>
                <a:lnTo>
                  <a:pt x="391" y="411"/>
                </a:lnTo>
                <a:lnTo>
                  <a:pt x="382" y="411"/>
                </a:lnTo>
                <a:lnTo>
                  <a:pt x="382" y="433"/>
                </a:lnTo>
                <a:lnTo>
                  <a:pt x="378" y="433"/>
                </a:lnTo>
                <a:lnTo>
                  <a:pt x="378" y="438"/>
                </a:lnTo>
                <a:lnTo>
                  <a:pt x="378" y="447"/>
                </a:lnTo>
                <a:lnTo>
                  <a:pt x="378" y="451"/>
                </a:lnTo>
                <a:lnTo>
                  <a:pt x="378" y="453"/>
                </a:lnTo>
                <a:lnTo>
                  <a:pt x="382" y="455"/>
                </a:lnTo>
                <a:lnTo>
                  <a:pt x="385" y="455"/>
                </a:lnTo>
                <a:lnTo>
                  <a:pt x="386" y="455"/>
                </a:lnTo>
                <a:lnTo>
                  <a:pt x="388" y="455"/>
                </a:lnTo>
                <a:lnTo>
                  <a:pt x="390" y="455"/>
                </a:lnTo>
                <a:lnTo>
                  <a:pt x="395" y="455"/>
                </a:lnTo>
                <a:lnTo>
                  <a:pt x="397" y="455"/>
                </a:lnTo>
                <a:lnTo>
                  <a:pt x="398" y="455"/>
                </a:lnTo>
                <a:lnTo>
                  <a:pt x="399" y="455"/>
                </a:lnTo>
                <a:lnTo>
                  <a:pt x="400" y="455"/>
                </a:lnTo>
                <a:lnTo>
                  <a:pt x="402" y="455"/>
                </a:lnTo>
                <a:lnTo>
                  <a:pt x="403" y="455"/>
                </a:lnTo>
                <a:lnTo>
                  <a:pt x="403" y="460"/>
                </a:lnTo>
                <a:lnTo>
                  <a:pt x="404" y="460"/>
                </a:lnTo>
                <a:lnTo>
                  <a:pt x="406" y="460"/>
                </a:lnTo>
                <a:lnTo>
                  <a:pt x="407" y="460"/>
                </a:lnTo>
                <a:lnTo>
                  <a:pt x="407" y="461"/>
                </a:lnTo>
                <a:lnTo>
                  <a:pt x="407" y="464"/>
                </a:lnTo>
                <a:lnTo>
                  <a:pt x="407" y="465"/>
                </a:lnTo>
                <a:lnTo>
                  <a:pt x="413" y="465"/>
                </a:lnTo>
                <a:lnTo>
                  <a:pt x="413" y="459"/>
                </a:lnTo>
                <a:lnTo>
                  <a:pt x="413" y="456"/>
                </a:lnTo>
                <a:lnTo>
                  <a:pt x="413" y="455"/>
                </a:lnTo>
                <a:lnTo>
                  <a:pt x="412" y="455"/>
                </a:lnTo>
                <a:lnTo>
                  <a:pt x="411" y="455"/>
                </a:lnTo>
                <a:lnTo>
                  <a:pt x="411" y="452"/>
                </a:lnTo>
                <a:lnTo>
                  <a:pt x="420" y="452"/>
                </a:lnTo>
                <a:lnTo>
                  <a:pt x="420" y="455"/>
                </a:lnTo>
                <a:lnTo>
                  <a:pt x="420" y="456"/>
                </a:lnTo>
                <a:lnTo>
                  <a:pt x="421" y="456"/>
                </a:lnTo>
                <a:lnTo>
                  <a:pt x="422" y="456"/>
                </a:lnTo>
                <a:lnTo>
                  <a:pt x="423" y="456"/>
                </a:lnTo>
                <a:lnTo>
                  <a:pt x="425" y="456"/>
                </a:lnTo>
                <a:lnTo>
                  <a:pt x="428" y="456"/>
                </a:lnTo>
                <a:lnTo>
                  <a:pt x="429" y="456"/>
                </a:lnTo>
                <a:lnTo>
                  <a:pt x="431" y="456"/>
                </a:lnTo>
                <a:lnTo>
                  <a:pt x="432" y="456"/>
                </a:lnTo>
                <a:lnTo>
                  <a:pt x="433" y="456"/>
                </a:lnTo>
                <a:lnTo>
                  <a:pt x="433" y="455"/>
                </a:lnTo>
                <a:lnTo>
                  <a:pt x="433" y="445"/>
                </a:lnTo>
                <a:lnTo>
                  <a:pt x="435" y="445"/>
                </a:lnTo>
                <a:lnTo>
                  <a:pt x="438" y="445"/>
                </a:lnTo>
                <a:lnTo>
                  <a:pt x="438" y="443"/>
                </a:lnTo>
                <a:lnTo>
                  <a:pt x="437" y="443"/>
                </a:lnTo>
                <a:lnTo>
                  <a:pt x="433" y="443"/>
                </a:lnTo>
                <a:lnTo>
                  <a:pt x="432" y="443"/>
                </a:lnTo>
                <a:lnTo>
                  <a:pt x="428" y="443"/>
                </a:lnTo>
                <a:lnTo>
                  <a:pt x="428" y="445"/>
                </a:lnTo>
                <a:lnTo>
                  <a:pt x="426" y="445"/>
                </a:lnTo>
                <a:lnTo>
                  <a:pt x="425" y="445"/>
                </a:lnTo>
                <a:lnTo>
                  <a:pt x="424" y="445"/>
                </a:lnTo>
                <a:lnTo>
                  <a:pt x="423" y="445"/>
                </a:lnTo>
                <a:lnTo>
                  <a:pt x="422" y="445"/>
                </a:lnTo>
                <a:lnTo>
                  <a:pt x="423" y="443"/>
                </a:lnTo>
                <a:lnTo>
                  <a:pt x="423" y="442"/>
                </a:lnTo>
                <a:lnTo>
                  <a:pt x="423" y="435"/>
                </a:lnTo>
                <a:lnTo>
                  <a:pt x="423" y="434"/>
                </a:lnTo>
                <a:lnTo>
                  <a:pt x="428" y="435"/>
                </a:lnTo>
                <a:lnTo>
                  <a:pt x="428" y="432"/>
                </a:lnTo>
                <a:lnTo>
                  <a:pt x="428" y="431"/>
                </a:lnTo>
                <a:lnTo>
                  <a:pt x="428" y="430"/>
                </a:lnTo>
                <a:lnTo>
                  <a:pt x="428" y="428"/>
                </a:lnTo>
                <a:lnTo>
                  <a:pt x="429" y="428"/>
                </a:lnTo>
                <a:lnTo>
                  <a:pt x="430" y="428"/>
                </a:lnTo>
                <a:lnTo>
                  <a:pt x="430" y="430"/>
                </a:lnTo>
                <a:lnTo>
                  <a:pt x="431" y="430"/>
                </a:lnTo>
                <a:lnTo>
                  <a:pt x="431" y="428"/>
                </a:lnTo>
                <a:lnTo>
                  <a:pt x="432" y="428"/>
                </a:lnTo>
                <a:lnTo>
                  <a:pt x="435" y="430"/>
                </a:lnTo>
                <a:lnTo>
                  <a:pt x="437" y="430"/>
                </a:lnTo>
                <a:lnTo>
                  <a:pt x="439" y="430"/>
                </a:lnTo>
                <a:lnTo>
                  <a:pt x="439" y="427"/>
                </a:lnTo>
                <a:lnTo>
                  <a:pt x="439" y="424"/>
                </a:lnTo>
                <a:lnTo>
                  <a:pt x="439" y="423"/>
                </a:lnTo>
                <a:lnTo>
                  <a:pt x="439" y="420"/>
                </a:lnTo>
                <a:lnTo>
                  <a:pt x="439" y="418"/>
                </a:lnTo>
                <a:lnTo>
                  <a:pt x="439" y="417"/>
                </a:lnTo>
                <a:lnTo>
                  <a:pt x="439" y="416"/>
                </a:lnTo>
                <a:lnTo>
                  <a:pt x="439" y="413"/>
                </a:lnTo>
                <a:lnTo>
                  <a:pt x="439" y="411"/>
                </a:lnTo>
                <a:lnTo>
                  <a:pt x="437" y="411"/>
                </a:lnTo>
                <a:lnTo>
                  <a:pt x="434" y="411"/>
                </a:lnTo>
                <a:lnTo>
                  <a:pt x="432" y="411"/>
                </a:lnTo>
                <a:lnTo>
                  <a:pt x="432" y="408"/>
                </a:lnTo>
                <a:lnTo>
                  <a:pt x="434" y="408"/>
                </a:lnTo>
                <a:lnTo>
                  <a:pt x="434" y="405"/>
                </a:lnTo>
                <a:lnTo>
                  <a:pt x="434" y="403"/>
                </a:lnTo>
                <a:lnTo>
                  <a:pt x="438" y="403"/>
                </a:lnTo>
                <a:lnTo>
                  <a:pt x="439" y="403"/>
                </a:lnTo>
                <a:lnTo>
                  <a:pt x="439" y="402"/>
                </a:lnTo>
                <a:lnTo>
                  <a:pt x="439" y="401"/>
                </a:lnTo>
                <a:lnTo>
                  <a:pt x="440" y="401"/>
                </a:lnTo>
                <a:lnTo>
                  <a:pt x="450" y="401"/>
                </a:lnTo>
                <a:lnTo>
                  <a:pt x="450" y="407"/>
                </a:lnTo>
                <a:lnTo>
                  <a:pt x="458" y="407"/>
                </a:lnTo>
                <a:lnTo>
                  <a:pt x="458" y="411"/>
                </a:lnTo>
                <a:lnTo>
                  <a:pt x="459" y="411"/>
                </a:lnTo>
                <a:lnTo>
                  <a:pt x="459" y="417"/>
                </a:lnTo>
                <a:lnTo>
                  <a:pt x="459" y="434"/>
                </a:lnTo>
                <a:lnTo>
                  <a:pt x="480" y="434"/>
                </a:lnTo>
                <a:lnTo>
                  <a:pt x="480" y="413"/>
                </a:lnTo>
                <a:lnTo>
                  <a:pt x="493" y="413"/>
                </a:lnTo>
                <a:lnTo>
                  <a:pt x="498" y="413"/>
                </a:lnTo>
                <a:lnTo>
                  <a:pt x="503" y="413"/>
                </a:lnTo>
                <a:lnTo>
                  <a:pt x="512" y="413"/>
                </a:lnTo>
                <a:lnTo>
                  <a:pt x="520" y="413"/>
                </a:lnTo>
                <a:lnTo>
                  <a:pt x="527" y="413"/>
                </a:lnTo>
                <a:lnTo>
                  <a:pt x="538" y="413"/>
                </a:lnTo>
                <a:lnTo>
                  <a:pt x="561" y="413"/>
                </a:lnTo>
                <a:lnTo>
                  <a:pt x="584" y="413"/>
                </a:lnTo>
                <a:lnTo>
                  <a:pt x="603" y="413"/>
                </a:lnTo>
                <a:lnTo>
                  <a:pt x="602" y="434"/>
                </a:lnTo>
                <a:lnTo>
                  <a:pt x="602" y="448"/>
                </a:lnTo>
                <a:lnTo>
                  <a:pt x="602" y="449"/>
                </a:lnTo>
                <a:lnTo>
                  <a:pt x="601" y="449"/>
                </a:lnTo>
                <a:lnTo>
                  <a:pt x="598" y="449"/>
                </a:lnTo>
                <a:lnTo>
                  <a:pt x="593" y="449"/>
                </a:lnTo>
                <a:lnTo>
                  <a:pt x="592" y="449"/>
                </a:lnTo>
                <a:lnTo>
                  <a:pt x="590" y="449"/>
                </a:lnTo>
                <a:lnTo>
                  <a:pt x="589" y="449"/>
                </a:lnTo>
                <a:lnTo>
                  <a:pt x="588" y="449"/>
                </a:lnTo>
                <a:lnTo>
                  <a:pt x="587" y="450"/>
                </a:lnTo>
                <a:lnTo>
                  <a:pt x="586" y="450"/>
                </a:lnTo>
                <a:lnTo>
                  <a:pt x="585" y="451"/>
                </a:lnTo>
                <a:lnTo>
                  <a:pt x="584" y="452"/>
                </a:lnTo>
                <a:lnTo>
                  <a:pt x="581" y="453"/>
                </a:lnTo>
                <a:lnTo>
                  <a:pt x="581" y="455"/>
                </a:lnTo>
                <a:lnTo>
                  <a:pt x="580" y="455"/>
                </a:lnTo>
                <a:lnTo>
                  <a:pt x="579" y="456"/>
                </a:lnTo>
                <a:lnTo>
                  <a:pt x="578" y="456"/>
                </a:lnTo>
                <a:lnTo>
                  <a:pt x="577" y="457"/>
                </a:lnTo>
                <a:lnTo>
                  <a:pt x="576" y="457"/>
                </a:lnTo>
                <a:lnTo>
                  <a:pt x="573" y="457"/>
                </a:lnTo>
                <a:lnTo>
                  <a:pt x="564" y="457"/>
                </a:lnTo>
                <a:lnTo>
                  <a:pt x="562" y="457"/>
                </a:lnTo>
                <a:lnTo>
                  <a:pt x="561" y="457"/>
                </a:lnTo>
                <a:lnTo>
                  <a:pt x="560" y="457"/>
                </a:lnTo>
                <a:lnTo>
                  <a:pt x="558" y="457"/>
                </a:lnTo>
                <a:lnTo>
                  <a:pt x="547" y="457"/>
                </a:lnTo>
                <a:lnTo>
                  <a:pt x="546" y="457"/>
                </a:lnTo>
                <a:lnTo>
                  <a:pt x="545" y="457"/>
                </a:lnTo>
                <a:lnTo>
                  <a:pt x="545" y="456"/>
                </a:lnTo>
                <a:lnTo>
                  <a:pt x="544" y="456"/>
                </a:lnTo>
                <a:lnTo>
                  <a:pt x="542" y="455"/>
                </a:lnTo>
                <a:lnTo>
                  <a:pt x="541" y="455"/>
                </a:lnTo>
                <a:lnTo>
                  <a:pt x="540" y="455"/>
                </a:lnTo>
                <a:lnTo>
                  <a:pt x="537" y="455"/>
                </a:lnTo>
                <a:lnTo>
                  <a:pt x="527" y="455"/>
                </a:lnTo>
                <a:lnTo>
                  <a:pt x="524" y="455"/>
                </a:lnTo>
                <a:lnTo>
                  <a:pt x="523" y="455"/>
                </a:lnTo>
                <a:lnTo>
                  <a:pt x="520" y="455"/>
                </a:lnTo>
                <a:lnTo>
                  <a:pt x="518" y="455"/>
                </a:lnTo>
                <a:lnTo>
                  <a:pt x="517" y="455"/>
                </a:lnTo>
                <a:lnTo>
                  <a:pt x="516" y="455"/>
                </a:lnTo>
                <a:lnTo>
                  <a:pt x="512" y="455"/>
                </a:lnTo>
                <a:lnTo>
                  <a:pt x="508" y="455"/>
                </a:lnTo>
                <a:lnTo>
                  <a:pt x="503" y="455"/>
                </a:lnTo>
                <a:lnTo>
                  <a:pt x="501" y="455"/>
                </a:lnTo>
                <a:lnTo>
                  <a:pt x="499" y="455"/>
                </a:lnTo>
                <a:lnTo>
                  <a:pt x="499" y="456"/>
                </a:lnTo>
                <a:lnTo>
                  <a:pt x="499" y="466"/>
                </a:lnTo>
                <a:lnTo>
                  <a:pt x="486" y="467"/>
                </a:lnTo>
                <a:lnTo>
                  <a:pt x="486" y="464"/>
                </a:lnTo>
                <a:lnTo>
                  <a:pt x="486" y="456"/>
                </a:lnTo>
                <a:lnTo>
                  <a:pt x="485" y="456"/>
                </a:lnTo>
                <a:lnTo>
                  <a:pt x="484" y="456"/>
                </a:lnTo>
                <a:lnTo>
                  <a:pt x="483" y="456"/>
                </a:lnTo>
                <a:lnTo>
                  <a:pt x="483" y="453"/>
                </a:lnTo>
                <a:lnTo>
                  <a:pt x="483" y="450"/>
                </a:lnTo>
                <a:lnTo>
                  <a:pt x="490" y="449"/>
                </a:lnTo>
                <a:lnTo>
                  <a:pt x="489" y="448"/>
                </a:lnTo>
                <a:lnTo>
                  <a:pt x="488" y="445"/>
                </a:lnTo>
                <a:lnTo>
                  <a:pt x="480" y="445"/>
                </a:lnTo>
                <a:lnTo>
                  <a:pt x="480" y="455"/>
                </a:lnTo>
                <a:lnTo>
                  <a:pt x="480" y="456"/>
                </a:lnTo>
                <a:lnTo>
                  <a:pt x="480" y="457"/>
                </a:lnTo>
                <a:lnTo>
                  <a:pt x="480" y="458"/>
                </a:lnTo>
                <a:lnTo>
                  <a:pt x="480" y="459"/>
                </a:lnTo>
                <a:lnTo>
                  <a:pt x="483" y="459"/>
                </a:lnTo>
                <a:lnTo>
                  <a:pt x="483" y="464"/>
                </a:lnTo>
                <a:lnTo>
                  <a:pt x="480" y="464"/>
                </a:lnTo>
                <a:lnTo>
                  <a:pt x="480" y="460"/>
                </a:lnTo>
                <a:lnTo>
                  <a:pt x="478" y="460"/>
                </a:lnTo>
                <a:lnTo>
                  <a:pt x="476" y="460"/>
                </a:lnTo>
                <a:lnTo>
                  <a:pt x="475" y="460"/>
                </a:lnTo>
                <a:lnTo>
                  <a:pt x="475" y="466"/>
                </a:lnTo>
                <a:lnTo>
                  <a:pt x="478" y="466"/>
                </a:lnTo>
                <a:lnTo>
                  <a:pt x="480" y="466"/>
                </a:lnTo>
                <a:lnTo>
                  <a:pt x="480" y="468"/>
                </a:lnTo>
                <a:lnTo>
                  <a:pt x="480" y="469"/>
                </a:lnTo>
                <a:lnTo>
                  <a:pt x="480" y="470"/>
                </a:lnTo>
                <a:lnTo>
                  <a:pt x="478" y="470"/>
                </a:lnTo>
                <a:lnTo>
                  <a:pt x="475" y="470"/>
                </a:lnTo>
                <a:lnTo>
                  <a:pt x="475" y="472"/>
                </a:lnTo>
                <a:lnTo>
                  <a:pt x="478" y="472"/>
                </a:lnTo>
                <a:lnTo>
                  <a:pt x="480" y="472"/>
                </a:lnTo>
                <a:lnTo>
                  <a:pt x="480" y="473"/>
                </a:lnTo>
                <a:lnTo>
                  <a:pt x="480" y="475"/>
                </a:lnTo>
                <a:lnTo>
                  <a:pt x="480" y="478"/>
                </a:lnTo>
                <a:lnTo>
                  <a:pt x="478" y="478"/>
                </a:lnTo>
                <a:lnTo>
                  <a:pt x="454" y="478"/>
                </a:lnTo>
                <a:lnTo>
                  <a:pt x="454" y="481"/>
                </a:lnTo>
                <a:lnTo>
                  <a:pt x="454" y="484"/>
                </a:lnTo>
                <a:lnTo>
                  <a:pt x="478" y="484"/>
                </a:lnTo>
                <a:lnTo>
                  <a:pt x="480" y="484"/>
                </a:lnTo>
                <a:lnTo>
                  <a:pt x="480" y="485"/>
                </a:lnTo>
                <a:lnTo>
                  <a:pt x="480" y="486"/>
                </a:lnTo>
                <a:lnTo>
                  <a:pt x="478" y="489"/>
                </a:lnTo>
                <a:lnTo>
                  <a:pt x="478" y="490"/>
                </a:lnTo>
                <a:lnTo>
                  <a:pt x="484" y="490"/>
                </a:lnTo>
                <a:lnTo>
                  <a:pt x="484" y="491"/>
                </a:lnTo>
                <a:lnTo>
                  <a:pt x="484" y="492"/>
                </a:lnTo>
                <a:lnTo>
                  <a:pt x="484" y="494"/>
                </a:lnTo>
                <a:lnTo>
                  <a:pt x="482" y="494"/>
                </a:lnTo>
                <a:lnTo>
                  <a:pt x="478" y="494"/>
                </a:lnTo>
                <a:lnTo>
                  <a:pt x="478" y="495"/>
                </a:lnTo>
                <a:lnTo>
                  <a:pt x="478" y="497"/>
                </a:lnTo>
                <a:lnTo>
                  <a:pt x="478" y="498"/>
                </a:lnTo>
                <a:lnTo>
                  <a:pt x="478" y="499"/>
                </a:lnTo>
                <a:lnTo>
                  <a:pt x="478" y="500"/>
                </a:lnTo>
                <a:lnTo>
                  <a:pt x="478" y="501"/>
                </a:lnTo>
                <a:lnTo>
                  <a:pt x="478" y="518"/>
                </a:lnTo>
                <a:close/>
                <a:moveTo>
                  <a:pt x="253" y="473"/>
                </a:moveTo>
                <a:lnTo>
                  <a:pt x="253" y="472"/>
                </a:lnTo>
                <a:lnTo>
                  <a:pt x="251" y="472"/>
                </a:lnTo>
                <a:lnTo>
                  <a:pt x="250" y="472"/>
                </a:lnTo>
                <a:lnTo>
                  <a:pt x="248" y="472"/>
                </a:lnTo>
                <a:lnTo>
                  <a:pt x="247" y="472"/>
                </a:lnTo>
                <a:lnTo>
                  <a:pt x="245" y="473"/>
                </a:lnTo>
                <a:lnTo>
                  <a:pt x="243" y="473"/>
                </a:lnTo>
                <a:lnTo>
                  <a:pt x="243" y="476"/>
                </a:lnTo>
                <a:lnTo>
                  <a:pt x="243" y="477"/>
                </a:lnTo>
                <a:lnTo>
                  <a:pt x="241" y="477"/>
                </a:lnTo>
                <a:lnTo>
                  <a:pt x="242" y="482"/>
                </a:lnTo>
                <a:lnTo>
                  <a:pt x="244" y="488"/>
                </a:lnTo>
                <a:lnTo>
                  <a:pt x="253" y="488"/>
                </a:lnTo>
                <a:lnTo>
                  <a:pt x="253" y="486"/>
                </a:lnTo>
                <a:lnTo>
                  <a:pt x="253" y="485"/>
                </a:lnTo>
                <a:lnTo>
                  <a:pt x="253" y="483"/>
                </a:lnTo>
                <a:lnTo>
                  <a:pt x="249" y="483"/>
                </a:lnTo>
                <a:lnTo>
                  <a:pt x="249" y="481"/>
                </a:lnTo>
                <a:lnTo>
                  <a:pt x="249" y="477"/>
                </a:lnTo>
                <a:lnTo>
                  <a:pt x="253" y="477"/>
                </a:lnTo>
                <a:lnTo>
                  <a:pt x="253" y="474"/>
                </a:lnTo>
                <a:lnTo>
                  <a:pt x="253" y="473"/>
                </a:lnTo>
                <a:close/>
                <a:moveTo>
                  <a:pt x="448" y="512"/>
                </a:moveTo>
                <a:lnTo>
                  <a:pt x="448" y="514"/>
                </a:lnTo>
                <a:lnTo>
                  <a:pt x="449" y="514"/>
                </a:lnTo>
                <a:lnTo>
                  <a:pt x="449" y="515"/>
                </a:lnTo>
                <a:lnTo>
                  <a:pt x="449" y="518"/>
                </a:lnTo>
                <a:lnTo>
                  <a:pt x="448" y="518"/>
                </a:lnTo>
                <a:lnTo>
                  <a:pt x="448" y="519"/>
                </a:lnTo>
                <a:lnTo>
                  <a:pt x="448" y="528"/>
                </a:lnTo>
                <a:lnTo>
                  <a:pt x="438" y="528"/>
                </a:lnTo>
                <a:lnTo>
                  <a:pt x="437" y="528"/>
                </a:lnTo>
                <a:lnTo>
                  <a:pt x="437" y="531"/>
                </a:lnTo>
                <a:lnTo>
                  <a:pt x="437" y="532"/>
                </a:lnTo>
                <a:lnTo>
                  <a:pt x="437" y="533"/>
                </a:lnTo>
                <a:lnTo>
                  <a:pt x="437" y="534"/>
                </a:lnTo>
                <a:lnTo>
                  <a:pt x="438" y="534"/>
                </a:lnTo>
                <a:lnTo>
                  <a:pt x="441" y="534"/>
                </a:lnTo>
                <a:lnTo>
                  <a:pt x="441" y="539"/>
                </a:lnTo>
                <a:lnTo>
                  <a:pt x="447" y="539"/>
                </a:lnTo>
                <a:lnTo>
                  <a:pt x="447" y="535"/>
                </a:lnTo>
                <a:lnTo>
                  <a:pt x="449" y="535"/>
                </a:lnTo>
                <a:lnTo>
                  <a:pt x="449" y="539"/>
                </a:lnTo>
                <a:lnTo>
                  <a:pt x="450" y="539"/>
                </a:lnTo>
                <a:lnTo>
                  <a:pt x="451" y="539"/>
                </a:lnTo>
                <a:lnTo>
                  <a:pt x="452" y="539"/>
                </a:lnTo>
                <a:lnTo>
                  <a:pt x="455" y="539"/>
                </a:lnTo>
                <a:lnTo>
                  <a:pt x="464" y="539"/>
                </a:lnTo>
                <a:lnTo>
                  <a:pt x="468" y="539"/>
                </a:lnTo>
                <a:lnTo>
                  <a:pt x="468" y="532"/>
                </a:lnTo>
                <a:lnTo>
                  <a:pt x="468" y="528"/>
                </a:lnTo>
                <a:lnTo>
                  <a:pt x="466" y="528"/>
                </a:lnTo>
                <a:lnTo>
                  <a:pt x="462" y="528"/>
                </a:lnTo>
                <a:lnTo>
                  <a:pt x="462" y="533"/>
                </a:lnTo>
                <a:lnTo>
                  <a:pt x="463" y="533"/>
                </a:lnTo>
                <a:lnTo>
                  <a:pt x="463" y="537"/>
                </a:lnTo>
                <a:lnTo>
                  <a:pt x="462" y="537"/>
                </a:lnTo>
                <a:lnTo>
                  <a:pt x="460" y="537"/>
                </a:lnTo>
                <a:lnTo>
                  <a:pt x="460" y="534"/>
                </a:lnTo>
                <a:lnTo>
                  <a:pt x="458" y="534"/>
                </a:lnTo>
                <a:lnTo>
                  <a:pt x="458" y="537"/>
                </a:lnTo>
                <a:lnTo>
                  <a:pt x="458" y="534"/>
                </a:lnTo>
                <a:lnTo>
                  <a:pt x="451" y="534"/>
                </a:lnTo>
                <a:lnTo>
                  <a:pt x="451" y="528"/>
                </a:lnTo>
                <a:lnTo>
                  <a:pt x="458" y="528"/>
                </a:lnTo>
                <a:lnTo>
                  <a:pt x="458" y="527"/>
                </a:lnTo>
                <a:lnTo>
                  <a:pt x="458" y="519"/>
                </a:lnTo>
                <a:lnTo>
                  <a:pt x="458" y="518"/>
                </a:lnTo>
                <a:lnTo>
                  <a:pt x="458" y="514"/>
                </a:lnTo>
                <a:lnTo>
                  <a:pt x="458" y="508"/>
                </a:lnTo>
                <a:lnTo>
                  <a:pt x="457" y="508"/>
                </a:lnTo>
                <a:lnTo>
                  <a:pt x="456" y="508"/>
                </a:lnTo>
                <a:lnTo>
                  <a:pt x="454" y="508"/>
                </a:lnTo>
                <a:lnTo>
                  <a:pt x="452" y="508"/>
                </a:lnTo>
                <a:lnTo>
                  <a:pt x="449" y="508"/>
                </a:lnTo>
                <a:lnTo>
                  <a:pt x="448" y="508"/>
                </a:lnTo>
                <a:lnTo>
                  <a:pt x="448" y="512"/>
                </a:lnTo>
                <a:close/>
                <a:moveTo>
                  <a:pt x="253" y="512"/>
                </a:moveTo>
                <a:lnTo>
                  <a:pt x="253" y="509"/>
                </a:lnTo>
                <a:lnTo>
                  <a:pt x="245" y="509"/>
                </a:lnTo>
                <a:lnTo>
                  <a:pt x="244" y="509"/>
                </a:lnTo>
                <a:lnTo>
                  <a:pt x="241" y="509"/>
                </a:lnTo>
                <a:lnTo>
                  <a:pt x="240" y="509"/>
                </a:lnTo>
                <a:lnTo>
                  <a:pt x="240" y="506"/>
                </a:lnTo>
                <a:lnTo>
                  <a:pt x="241" y="506"/>
                </a:lnTo>
                <a:lnTo>
                  <a:pt x="245" y="506"/>
                </a:lnTo>
                <a:lnTo>
                  <a:pt x="247" y="506"/>
                </a:lnTo>
                <a:lnTo>
                  <a:pt x="253" y="506"/>
                </a:lnTo>
                <a:lnTo>
                  <a:pt x="253" y="505"/>
                </a:lnTo>
                <a:lnTo>
                  <a:pt x="253" y="503"/>
                </a:lnTo>
                <a:lnTo>
                  <a:pt x="253" y="502"/>
                </a:lnTo>
                <a:lnTo>
                  <a:pt x="244" y="502"/>
                </a:lnTo>
                <a:lnTo>
                  <a:pt x="241" y="502"/>
                </a:lnTo>
                <a:lnTo>
                  <a:pt x="238" y="502"/>
                </a:lnTo>
                <a:lnTo>
                  <a:pt x="233" y="499"/>
                </a:lnTo>
                <a:lnTo>
                  <a:pt x="233" y="509"/>
                </a:lnTo>
                <a:lnTo>
                  <a:pt x="233" y="510"/>
                </a:lnTo>
                <a:lnTo>
                  <a:pt x="233" y="511"/>
                </a:lnTo>
                <a:lnTo>
                  <a:pt x="233" y="514"/>
                </a:lnTo>
                <a:lnTo>
                  <a:pt x="233" y="518"/>
                </a:lnTo>
                <a:lnTo>
                  <a:pt x="233" y="519"/>
                </a:lnTo>
                <a:lnTo>
                  <a:pt x="233" y="520"/>
                </a:lnTo>
                <a:lnTo>
                  <a:pt x="233" y="522"/>
                </a:lnTo>
                <a:lnTo>
                  <a:pt x="234" y="522"/>
                </a:lnTo>
                <a:lnTo>
                  <a:pt x="235" y="522"/>
                </a:lnTo>
                <a:lnTo>
                  <a:pt x="235" y="525"/>
                </a:lnTo>
                <a:lnTo>
                  <a:pt x="236" y="525"/>
                </a:lnTo>
                <a:lnTo>
                  <a:pt x="238" y="525"/>
                </a:lnTo>
                <a:lnTo>
                  <a:pt x="239" y="525"/>
                </a:lnTo>
                <a:lnTo>
                  <a:pt x="239" y="526"/>
                </a:lnTo>
                <a:lnTo>
                  <a:pt x="240" y="527"/>
                </a:lnTo>
                <a:lnTo>
                  <a:pt x="240" y="528"/>
                </a:lnTo>
                <a:lnTo>
                  <a:pt x="240" y="530"/>
                </a:lnTo>
                <a:lnTo>
                  <a:pt x="240" y="531"/>
                </a:lnTo>
                <a:lnTo>
                  <a:pt x="239" y="533"/>
                </a:lnTo>
                <a:lnTo>
                  <a:pt x="236" y="532"/>
                </a:lnTo>
                <a:lnTo>
                  <a:pt x="236" y="533"/>
                </a:lnTo>
                <a:lnTo>
                  <a:pt x="233" y="533"/>
                </a:lnTo>
                <a:lnTo>
                  <a:pt x="233" y="534"/>
                </a:lnTo>
                <a:lnTo>
                  <a:pt x="233" y="536"/>
                </a:lnTo>
                <a:lnTo>
                  <a:pt x="233" y="537"/>
                </a:lnTo>
                <a:lnTo>
                  <a:pt x="234" y="539"/>
                </a:lnTo>
                <a:lnTo>
                  <a:pt x="235" y="539"/>
                </a:lnTo>
                <a:lnTo>
                  <a:pt x="235" y="537"/>
                </a:lnTo>
                <a:lnTo>
                  <a:pt x="236" y="536"/>
                </a:lnTo>
                <a:lnTo>
                  <a:pt x="238" y="536"/>
                </a:lnTo>
                <a:lnTo>
                  <a:pt x="238" y="535"/>
                </a:lnTo>
                <a:lnTo>
                  <a:pt x="240" y="536"/>
                </a:lnTo>
                <a:lnTo>
                  <a:pt x="239" y="539"/>
                </a:lnTo>
                <a:lnTo>
                  <a:pt x="239" y="540"/>
                </a:lnTo>
                <a:lnTo>
                  <a:pt x="239" y="541"/>
                </a:lnTo>
                <a:lnTo>
                  <a:pt x="238" y="540"/>
                </a:lnTo>
                <a:lnTo>
                  <a:pt x="236" y="541"/>
                </a:lnTo>
                <a:lnTo>
                  <a:pt x="236" y="542"/>
                </a:lnTo>
                <a:lnTo>
                  <a:pt x="238" y="543"/>
                </a:lnTo>
                <a:lnTo>
                  <a:pt x="239" y="542"/>
                </a:lnTo>
                <a:lnTo>
                  <a:pt x="239" y="541"/>
                </a:lnTo>
                <a:lnTo>
                  <a:pt x="241" y="541"/>
                </a:lnTo>
                <a:lnTo>
                  <a:pt x="245" y="543"/>
                </a:lnTo>
                <a:lnTo>
                  <a:pt x="248" y="543"/>
                </a:lnTo>
                <a:lnTo>
                  <a:pt x="250" y="544"/>
                </a:lnTo>
                <a:lnTo>
                  <a:pt x="251" y="544"/>
                </a:lnTo>
                <a:lnTo>
                  <a:pt x="251" y="547"/>
                </a:lnTo>
                <a:lnTo>
                  <a:pt x="251" y="548"/>
                </a:lnTo>
                <a:lnTo>
                  <a:pt x="250" y="549"/>
                </a:lnTo>
                <a:lnTo>
                  <a:pt x="250" y="550"/>
                </a:lnTo>
                <a:lnTo>
                  <a:pt x="250" y="551"/>
                </a:lnTo>
                <a:lnTo>
                  <a:pt x="249" y="551"/>
                </a:lnTo>
                <a:lnTo>
                  <a:pt x="244" y="557"/>
                </a:lnTo>
                <a:lnTo>
                  <a:pt x="244" y="556"/>
                </a:lnTo>
                <a:lnTo>
                  <a:pt x="243" y="556"/>
                </a:lnTo>
                <a:lnTo>
                  <a:pt x="242" y="556"/>
                </a:lnTo>
                <a:lnTo>
                  <a:pt x="241" y="557"/>
                </a:lnTo>
                <a:lnTo>
                  <a:pt x="242" y="558"/>
                </a:lnTo>
                <a:lnTo>
                  <a:pt x="243" y="559"/>
                </a:lnTo>
                <a:lnTo>
                  <a:pt x="244" y="559"/>
                </a:lnTo>
                <a:lnTo>
                  <a:pt x="244" y="560"/>
                </a:lnTo>
                <a:lnTo>
                  <a:pt x="247" y="558"/>
                </a:lnTo>
                <a:lnTo>
                  <a:pt x="247" y="559"/>
                </a:lnTo>
                <a:lnTo>
                  <a:pt x="245" y="560"/>
                </a:lnTo>
                <a:lnTo>
                  <a:pt x="249" y="562"/>
                </a:lnTo>
                <a:lnTo>
                  <a:pt x="249" y="564"/>
                </a:lnTo>
                <a:lnTo>
                  <a:pt x="250" y="564"/>
                </a:lnTo>
                <a:lnTo>
                  <a:pt x="249" y="566"/>
                </a:lnTo>
                <a:lnTo>
                  <a:pt x="248" y="566"/>
                </a:lnTo>
                <a:lnTo>
                  <a:pt x="250" y="567"/>
                </a:lnTo>
                <a:lnTo>
                  <a:pt x="251" y="566"/>
                </a:lnTo>
                <a:lnTo>
                  <a:pt x="253" y="566"/>
                </a:lnTo>
                <a:lnTo>
                  <a:pt x="253" y="562"/>
                </a:lnTo>
                <a:lnTo>
                  <a:pt x="253" y="560"/>
                </a:lnTo>
                <a:lnTo>
                  <a:pt x="264" y="560"/>
                </a:lnTo>
                <a:lnTo>
                  <a:pt x="264" y="568"/>
                </a:lnTo>
                <a:lnTo>
                  <a:pt x="266" y="569"/>
                </a:lnTo>
                <a:lnTo>
                  <a:pt x="267" y="569"/>
                </a:lnTo>
                <a:lnTo>
                  <a:pt x="270" y="569"/>
                </a:lnTo>
                <a:lnTo>
                  <a:pt x="274" y="570"/>
                </a:lnTo>
                <a:lnTo>
                  <a:pt x="274" y="569"/>
                </a:lnTo>
                <a:lnTo>
                  <a:pt x="274" y="557"/>
                </a:lnTo>
                <a:lnTo>
                  <a:pt x="274" y="553"/>
                </a:lnTo>
                <a:lnTo>
                  <a:pt x="274" y="552"/>
                </a:lnTo>
                <a:lnTo>
                  <a:pt x="274" y="549"/>
                </a:lnTo>
                <a:lnTo>
                  <a:pt x="274" y="547"/>
                </a:lnTo>
                <a:lnTo>
                  <a:pt x="273" y="547"/>
                </a:lnTo>
                <a:lnTo>
                  <a:pt x="269" y="547"/>
                </a:lnTo>
                <a:lnTo>
                  <a:pt x="267" y="547"/>
                </a:lnTo>
                <a:lnTo>
                  <a:pt x="267" y="540"/>
                </a:lnTo>
                <a:lnTo>
                  <a:pt x="267" y="539"/>
                </a:lnTo>
                <a:lnTo>
                  <a:pt x="267" y="537"/>
                </a:lnTo>
                <a:lnTo>
                  <a:pt x="266" y="537"/>
                </a:lnTo>
                <a:lnTo>
                  <a:pt x="265" y="537"/>
                </a:lnTo>
                <a:lnTo>
                  <a:pt x="262" y="537"/>
                </a:lnTo>
                <a:lnTo>
                  <a:pt x="261" y="536"/>
                </a:lnTo>
                <a:lnTo>
                  <a:pt x="261" y="533"/>
                </a:lnTo>
                <a:lnTo>
                  <a:pt x="261" y="530"/>
                </a:lnTo>
                <a:lnTo>
                  <a:pt x="259" y="530"/>
                </a:lnTo>
                <a:lnTo>
                  <a:pt x="253" y="530"/>
                </a:lnTo>
                <a:lnTo>
                  <a:pt x="250" y="530"/>
                </a:lnTo>
                <a:lnTo>
                  <a:pt x="250" y="528"/>
                </a:lnTo>
                <a:lnTo>
                  <a:pt x="250" y="527"/>
                </a:lnTo>
                <a:lnTo>
                  <a:pt x="253" y="527"/>
                </a:lnTo>
                <a:lnTo>
                  <a:pt x="253" y="524"/>
                </a:lnTo>
                <a:lnTo>
                  <a:pt x="253" y="523"/>
                </a:lnTo>
                <a:lnTo>
                  <a:pt x="253" y="520"/>
                </a:lnTo>
                <a:lnTo>
                  <a:pt x="253" y="519"/>
                </a:lnTo>
                <a:lnTo>
                  <a:pt x="253" y="517"/>
                </a:lnTo>
                <a:lnTo>
                  <a:pt x="253" y="516"/>
                </a:lnTo>
                <a:lnTo>
                  <a:pt x="253" y="512"/>
                </a:lnTo>
                <a:close/>
                <a:moveTo>
                  <a:pt x="366" y="534"/>
                </a:moveTo>
                <a:lnTo>
                  <a:pt x="366" y="539"/>
                </a:lnTo>
                <a:lnTo>
                  <a:pt x="371" y="539"/>
                </a:lnTo>
                <a:lnTo>
                  <a:pt x="373" y="539"/>
                </a:lnTo>
                <a:lnTo>
                  <a:pt x="377" y="539"/>
                </a:lnTo>
                <a:lnTo>
                  <a:pt x="376" y="539"/>
                </a:lnTo>
                <a:lnTo>
                  <a:pt x="368" y="531"/>
                </a:lnTo>
                <a:lnTo>
                  <a:pt x="366" y="531"/>
                </a:lnTo>
                <a:lnTo>
                  <a:pt x="366" y="534"/>
                </a:lnTo>
                <a:close/>
                <a:moveTo>
                  <a:pt x="432" y="562"/>
                </a:moveTo>
                <a:lnTo>
                  <a:pt x="432" y="565"/>
                </a:lnTo>
                <a:lnTo>
                  <a:pt x="433" y="565"/>
                </a:lnTo>
                <a:lnTo>
                  <a:pt x="434" y="565"/>
                </a:lnTo>
                <a:lnTo>
                  <a:pt x="435" y="565"/>
                </a:lnTo>
                <a:lnTo>
                  <a:pt x="437" y="565"/>
                </a:lnTo>
                <a:lnTo>
                  <a:pt x="437" y="562"/>
                </a:lnTo>
                <a:lnTo>
                  <a:pt x="432" y="562"/>
                </a:lnTo>
                <a:close/>
                <a:moveTo>
                  <a:pt x="430" y="565"/>
                </a:moveTo>
                <a:lnTo>
                  <a:pt x="430" y="562"/>
                </a:lnTo>
                <a:lnTo>
                  <a:pt x="426" y="562"/>
                </a:lnTo>
                <a:lnTo>
                  <a:pt x="425" y="562"/>
                </a:lnTo>
                <a:lnTo>
                  <a:pt x="422" y="562"/>
                </a:lnTo>
                <a:lnTo>
                  <a:pt x="422" y="565"/>
                </a:lnTo>
                <a:lnTo>
                  <a:pt x="421" y="565"/>
                </a:lnTo>
                <a:lnTo>
                  <a:pt x="420" y="565"/>
                </a:lnTo>
                <a:lnTo>
                  <a:pt x="420" y="568"/>
                </a:lnTo>
                <a:lnTo>
                  <a:pt x="420" y="570"/>
                </a:lnTo>
                <a:lnTo>
                  <a:pt x="420" y="572"/>
                </a:lnTo>
                <a:lnTo>
                  <a:pt x="421" y="572"/>
                </a:lnTo>
                <a:lnTo>
                  <a:pt x="421" y="574"/>
                </a:lnTo>
                <a:lnTo>
                  <a:pt x="421" y="575"/>
                </a:lnTo>
                <a:lnTo>
                  <a:pt x="422" y="575"/>
                </a:lnTo>
                <a:lnTo>
                  <a:pt x="422" y="576"/>
                </a:lnTo>
                <a:lnTo>
                  <a:pt x="422" y="577"/>
                </a:lnTo>
                <a:lnTo>
                  <a:pt x="421" y="577"/>
                </a:lnTo>
                <a:lnTo>
                  <a:pt x="419" y="577"/>
                </a:lnTo>
                <a:lnTo>
                  <a:pt x="417" y="577"/>
                </a:lnTo>
                <a:lnTo>
                  <a:pt x="416" y="577"/>
                </a:lnTo>
                <a:lnTo>
                  <a:pt x="414" y="577"/>
                </a:lnTo>
                <a:lnTo>
                  <a:pt x="414" y="581"/>
                </a:lnTo>
                <a:lnTo>
                  <a:pt x="416" y="581"/>
                </a:lnTo>
                <a:lnTo>
                  <a:pt x="417" y="581"/>
                </a:lnTo>
                <a:lnTo>
                  <a:pt x="419" y="581"/>
                </a:lnTo>
                <a:lnTo>
                  <a:pt x="423" y="581"/>
                </a:lnTo>
                <a:lnTo>
                  <a:pt x="423" y="580"/>
                </a:lnTo>
                <a:lnTo>
                  <a:pt x="426" y="580"/>
                </a:lnTo>
                <a:lnTo>
                  <a:pt x="426" y="573"/>
                </a:lnTo>
                <a:lnTo>
                  <a:pt x="426" y="572"/>
                </a:lnTo>
                <a:lnTo>
                  <a:pt x="426" y="570"/>
                </a:lnTo>
                <a:lnTo>
                  <a:pt x="426" y="568"/>
                </a:lnTo>
                <a:lnTo>
                  <a:pt x="428" y="568"/>
                </a:lnTo>
                <a:lnTo>
                  <a:pt x="430" y="568"/>
                </a:lnTo>
                <a:lnTo>
                  <a:pt x="430" y="565"/>
                </a:lnTo>
                <a:close/>
                <a:moveTo>
                  <a:pt x="428" y="576"/>
                </a:moveTo>
                <a:lnTo>
                  <a:pt x="428" y="580"/>
                </a:lnTo>
                <a:lnTo>
                  <a:pt x="433" y="580"/>
                </a:lnTo>
                <a:lnTo>
                  <a:pt x="433" y="578"/>
                </a:lnTo>
                <a:lnTo>
                  <a:pt x="433" y="577"/>
                </a:lnTo>
                <a:lnTo>
                  <a:pt x="430" y="576"/>
                </a:lnTo>
                <a:lnTo>
                  <a:pt x="428" y="576"/>
                </a:lnTo>
                <a:close/>
                <a:moveTo>
                  <a:pt x="406" y="583"/>
                </a:moveTo>
                <a:lnTo>
                  <a:pt x="406" y="584"/>
                </a:lnTo>
                <a:lnTo>
                  <a:pt x="409" y="584"/>
                </a:lnTo>
                <a:lnTo>
                  <a:pt x="411" y="584"/>
                </a:lnTo>
                <a:lnTo>
                  <a:pt x="412" y="584"/>
                </a:lnTo>
                <a:lnTo>
                  <a:pt x="412" y="583"/>
                </a:lnTo>
                <a:lnTo>
                  <a:pt x="411" y="583"/>
                </a:lnTo>
                <a:lnTo>
                  <a:pt x="406" y="583"/>
                </a:lnTo>
                <a:close/>
                <a:moveTo>
                  <a:pt x="387" y="581"/>
                </a:moveTo>
                <a:lnTo>
                  <a:pt x="386" y="581"/>
                </a:lnTo>
                <a:lnTo>
                  <a:pt x="385" y="581"/>
                </a:lnTo>
                <a:lnTo>
                  <a:pt x="382" y="581"/>
                </a:lnTo>
                <a:lnTo>
                  <a:pt x="381" y="581"/>
                </a:lnTo>
                <a:lnTo>
                  <a:pt x="380" y="581"/>
                </a:lnTo>
                <a:lnTo>
                  <a:pt x="379" y="581"/>
                </a:lnTo>
                <a:lnTo>
                  <a:pt x="378" y="581"/>
                </a:lnTo>
                <a:lnTo>
                  <a:pt x="377" y="581"/>
                </a:lnTo>
                <a:lnTo>
                  <a:pt x="377" y="582"/>
                </a:lnTo>
                <a:lnTo>
                  <a:pt x="377" y="583"/>
                </a:lnTo>
                <a:lnTo>
                  <a:pt x="377" y="591"/>
                </a:lnTo>
                <a:lnTo>
                  <a:pt x="377" y="597"/>
                </a:lnTo>
                <a:lnTo>
                  <a:pt x="379" y="597"/>
                </a:lnTo>
                <a:lnTo>
                  <a:pt x="380" y="598"/>
                </a:lnTo>
                <a:lnTo>
                  <a:pt x="379" y="600"/>
                </a:lnTo>
                <a:lnTo>
                  <a:pt x="378" y="600"/>
                </a:lnTo>
                <a:lnTo>
                  <a:pt x="381" y="602"/>
                </a:lnTo>
                <a:lnTo>
                  <a:pt x="382" y="603"/>
                </a:lnTo>
                <a:lnTo>
                  <a:pt x="381" y="603"/>
                </a:lnTo>
                <a:lnTo>
                  <a:pt x="380" y="606"/>
                </a:lnTo>
                <a:lnTo>
                  <a:pt x="381" y="606"/>
                </a:lnTo>
                <a:lnTo>
                  <a:pt x="381" y="607"/>
                </a:lnTo>
                <a:lnTo>
                  <a:pt x="382" y="607"/>
                </a:lnTo>
                <a:lnTo>
                  <a:pt x="383" y="606"/>
                </a:lnTo>
                <a:lnTo>
                  <a:pt x="383" y="604"/>
                </a:lnTo>
                <a:lnTo>
                  <a:pt x="386" y="606"/>
                </a:lnTo>
                <a:lnTo>
                  <a:pt x="386" y="607"/>
                </a:lnTo>
                <a:lnTo>
                  <a:pt x="387" y="607"/>
                </a:lnTo>
                <a:lnTo>
                  <a:pt x="388" y="608"/>
                </a:lnTo>
                <a:lnTo>
                  <a:pt x="389" y="609"/>
                </a:lnTo>
                <a:lnTo>
                  <a:pt x="390" y="608"/>
                </a:lnTo>
                <a:lnTo>
                  <a:pt x="390" y="607"/>
                </a:lnTo>
                <a:lnTo>
                  <a:pt x="391" y="607"/>
                </a:lnTo>
                <a:lnTo>
                  <a:pt x="389" y="604"/>
                </a:lnTo>
                <a:lnTo>
                  <a:pt x="389" y="603"/>
                </a:lnTo>
                <a:lnTo>
                  <a:pt x="386" y="603"/>
                </a:lnTo>
                <a:lnTo>
                  <a:pt x="386" y="602"/>
                </a:lnTo>
                <a:lnTo>
                  <a:pt x="386" y="601"/>
                </a:lnTo>
                <a:lnTo>
                  <a:pt x="386" y="598"/>
                </a:lnTo>
                <a:lnTo>
                  <a:pt x="387" y="590"/>
                </a:lnTo>
                <a:lnTo>
                  <a:pt x="387" y="589"/>
                </a:lnTo>
                <a:lnTo>
                  <a:pt x="387" y="581"/>
                </a:lnTo>
                <a:close/>
                <a:moveTo>
                  <a:pt x="422" y="587"/>
                </a:moveTo>
                <a:lnTo>
                  <a:pt x="421" y="587"/>
                </a:lnTo>
                <a:lnTo>
                  <a:pt x="421" y="589"/>
                </a:lnTo>
                <a:lnTo>
                  <a:pt x="421" y="591"/>
                </a:lnTo>
                <a:lnTo>
                  <a:pt x="422" y="591"/>
                </a:lnTo>
                <a:lnTo>
                  <a:pt x="422" y="589"/>
                </a:lnTo>
                <a:lnTo>
                  <a:pt x="422" y="587"/>
                </a:lnTo>
                <a:close/>
                <a:moveTo>
                  <a:pt x="431" y="591"/>
                </a:moveTo>
                <a:lnTo>
                  <a:pt x="430" y="591"/>
                </a:lnTo>
                <a:lnTo>
                  <a:pt x="429" y="591"/>
                </a:lnTo>
                <a:lnTo>
                  <a:pt x="428" y="591"/>
                </a:lnTo>
                <a:lnTo>
                  <a:pt x="426" y="591"/>
                </a:lnTo>
                <a:lnTo>
                  <a:pt x="426" y="592"/>
                </a:lnTo>
                <a:lnTo>
                  <a:pt x="426" y="593"/>
                </a:lnTo>
                <a:lnTo>
                  <a:pt x="426" y="594"/>
                </a:lnTo>
                <a:lnTo>
                  <a:pt x="428" y="594"/>
                </a:lnTo>
                <a:lnTo>
                  <a:pt x="430" y="594"/>
                </a:lnTo>
                <a:lnTo>
                  <a:pt x="431" y="594"/>
                </a:lnTo>
                <a:lnTo>
                  <a:pt x="431" y="591"/>
                </a:lnTo>
                <a:close/>
                <a:moveTo>
                  <a:pt x="412" y="591"/>
                </a:moveTo>
                <a:lnTo>
                  <a:pt x="412" y="587"/>
                </a:lnTo>
                <a:lnTo>
                  <a:pt x="411" y="587"/>
                </a:lnTo>
                <a:lnTo>
                  <a:pt x="409" y="587"/>
                </a:lnTo>
                <a:lnTo>
                  <a:pt x="409" y="589"/>
                </a:lnTo>
                <a:lnTo>
                  <a:pt x="409" y="591"/>
                </a:lnTo>
                <a:lnTo>
                  <a:pt x="411" y="591"/>
                </a:lnTo>
                <a:lnTo>
                  <a:pt x="412" y="591"/>
                </a:lnTo>
                <a:close/>
                <a:moveTo>
                  <a:pt x="406" y="587"/>
                </a:moveTo>
                <a:lnTo>
                  <a:pt x="407" y="587"/>
                </a:lnTo>
                <a:lnTo>
                  <a:pt x="408" y="587"/>
                </a:lnTo>
                <a:lnTo>
                  <a:pt x="408" y="585"/>
                </a:lnTo>
                <a:lnTo>
                  <a:pt x="407" y="585"/>
                </a:lnTo>
                <a:lnTo>
                  <a:pt x="406" y="585"/>
                </a:lnTo>
                <a:lnTo>
                  <a:pt x="406" y="586"/>
                </a:lnTo>
                <a:lnTo>
                  <a:pt x="406" y="587"/>
                </a:lnTo>
                <a:lnTo>
                  <a:pt x="405" y="587"/>
                </a:lnTo>
                <a:lnTo>
                  <a:pt x="404" y="587"/>
                </a:lnTo>
                <a:lnTo>
                  <a:pt x="403" y="587"/>
                </a:lnTo>
                <a:lnTo>
                  <a:pt x="404" y="589"/>
                </a:lnTo>
                <a:lnTo>
                  <a:pt x="404" y="590"/>
                </a:lnTo>
                <a:lnTo>
                  <a:pt x="405" y="590"/>
                </a:lnTo>
                <a:lnTo>
                  <a:pt x="406" y="590"/>
                </a:lnTo>
                <a:lnTo>
                  <a:pt x="406" y="589"/>
                </a:lnTo>
                <a:lnTo>
                  <a:pt x="406" y="587"/>
                </a:lnTo>
                <a:close/>
                <a:moveTo>
                  <a:pt x="413" y="587"/>
                </a:moveTo>
                <a:lnTo>
                  <a:pt x="413" y="590"/>
                </a:lnTo>
                <a:lnTo>
                  <a:pt x="414" y="590"/>
                </a:lnTo>
                <a:lnTo>
                  <a:pt x="414" y="587"/>
                </a:lnTo>
                <a:lnTo>
                  <a:pt x="413" y="587"/>
                </a:lnTo>
                <a:close/>
                <a:moveTo>
                  <a:pt x="423" y="600"/>
                </a:moveTo>
                <a:lnTo>
                  <a:pt x="425" y="600"/>
                </a:lnTo>
                <a:lnTo>
                  <a:pt x="426" y="600"/>
                </a:lnTo>
                <a:lnTo>
                  <a:pt x="426" y="598"/>
                </a:lnTo>
                <a:lnTo>
                  <a:pt x="426" y="597"/>
                </a:lnTo>
                <a:lnTo>
                  <a:pt x="423" y="597"/>
                </a:lnTo>
                <a:lnTo>
                  <a:pt x="423" y="599"/>
                </a:lnTo>
                <a:lnTo>
                  <a:pt x="423" y="600"/>
                </a:lnTo>
                <a:close/>
                <a:moveTo>
                  <a:pt x="378" y="608"/>
                </a:moveTo>
                <a:lnTo>
                  <a:pt x="377" y="606"/>
                </a:lnTo>
                <a:lnTo>
                  <a:pt x="377" y="607"/>
                </a:lnTo>
                <a:lnTo>
                  <a:pt x="377" y="608"/>
                </a:lnTo>
                <a:lnTo>
                  <a:pt x="377" y="609"/>
                </a:lnTo>
                <a:lnTo>
                  <a:pt x="377" y="610"/>
                </a:lnTo>
                <a:lnTo>
                  <a:pt x="378" y="610"/>
                </a:lnTo>
                <a:lnTo>
                  <a:pt x="378" y="609"/>
                </a:lnTo>
                <a:lnTo>
                  <a:pt x="379" y="609"/>
                </a:lnTo>
                <a:lnTo>
                  <a:pt x="379" y="608"/>
                </a:lnTo>
                <a:lnTo>
                  <a:pt x="378" y="608"/>
                </a:lnTo>
                <a:close/>
                <a:moveTo>
                  <a:pt x="391" y="611"/>
                </a:moveTo>
                <a:lnTo>
                  <a:pt x="390" y="612"/>
                </a:lnTo>
                <a:lnTo>
                  <a:pt x="390" y="614"/>
                </a:lnTo>
                <a:lnTo>
                  <a:pt x="391" y="612"/>
                </a:lnTo>
                <a:lnTo>
                  <a:pt x="393" y="611"/>
                </a:lnTo>
                <a:lnTo>
                  <a:pt x="391" y="610"/>
                </a:lnTo>
                <a:lnTo>
                  <a:pt x="391" y="611"/>
                </a:lnTo>
                <a:close/>
                <a:moveTo>
                  <a:pt x="395" y="614"/>
                </a:moveTo>
                <a:lnTo>
                  <a:pt x="394" y="616"/>
                </a:lnTo>
                <a:lnTo>
                  <a:pt x="395" y="617"/>
                </a:lnTo>
                <a:lnTo>
                  <a:pt x="396" y="617"/>
                </a:lnTo>
                <a:lnTo>
                  <a:pt x="395" y="617"/>
                </a:lnTo>
                <a:lnTo>
                  <a:pt x="394" y="619"/>
                </a:lnTo>
                <a:lnTo>
                  <a:pt x="389" y="617"/>
                </a:lnTo>
                <a:lnTo>
                  <a:pt x="388" y="618"/>
                </a:lnTo>
                <a:lnTo>
                  <a:pt x="389" y="619"/>
                </a:lnTo>
                <a:lnTo>
                  <a:pt x="389" y="620"/>
                </a:lnTo>
                <a:lnTo>
                  <a:pt x="389" y="622"/>
                </a:lnTo>
                <a:lnTo>
                  <a:pt x="388" y="622"/>
                </a:lnTo>
                <a:lnTo>
                  <a:pt x="387" y="622"/>
                </a:lnTo>
                <a:lnTo>
                  <a:pt x="386" y="622"/>
                </a:lnTo>
                <a:lnTo>
                  <a:pt x="387" y="623"/>
                </a:lnTo>
                <a:lnTo>
                  <a:pt x="389" y="625"/>
                </a:lnTo>
                <a:lnTo>
                  <a:pt x="393" y="627"/>
                </a:lnTo>
                <a:lnTo>
                  <a:pt x="394" y="628"/>
                </a:lnTo>
                <a:lnTo>
                  <a:pt x="395" y="629"/>
                </a:lnTo>
                <a:lnTo>
                  <a:pt x="396" y="629"/>
                </a:lnTo>
                <a:lnTo>
                  <a:pt x="396" y="628"/>
                </a:lnTo>
                <a:lnTo>
                  <a:pt x="396" y="623"/>
                </a:lnTo>
                <a:lnTo>
                  <a:pt x="396" y="622"/>
                </a:lnTo>
                <a:lnTo>
                  <a:pt x="396" y="620"/>
                </a:lnTo>
                <a:lnTo>
                  <a:pt x="396" y="617"/>
                </a:lnTo>
                <a:lnTo>
                  <a:pt x="396" y="614"/>
                </a:lnTo>
                <a:lnTo>
                  <a:pt x="395" y="614"/>
                </a:lnTo>
                <a:close/>
                <a:moveTo>
                  <a:pt x="343" y="622"/>
                </a:moveTo>
                <a:lnTo>
                  <a:pt x="340" y="622"/>
                </a:lnTo>
                <a:lnTo>
                  <a:pt x="340" y="623"/>
                </a:lnTo>
                <a:lnTo>
                  <a:pt x="339" y="623"/>
                </a:lnTo>
                <a:lnTo>
                  <a:pt x="339" y="624"/>
                </a:lnTo>
                <a:lnTo>
                  <a:pt x="340" y="624"/>
                </a:lnTo>
                <a:lnTo>
                  <a:pt x="343" y="624"/>
                </a:lnTo>
                <a:lnTo>
                  <a:pt x="343" y="622"/>
                </a:lnTo>
                <a:close/>
                <a:moveTo>
                  <a:pt x="192" y="620"/>
                </a:moveTo>
                <a:lnTo>
                  <a:pt x="192" y="592"/>
                </a:lnTo>
                <a:lnTo>
                  <a:pt x="190" y="592"/>
                </a:lnTo>
                <a:lnTo>
                  <a:pt x="189" y="592"/>
                </a:lnTo>
                <a:lnTo>
                  <a:pt x="188" y="592"/>
                </a:lnTo>
                <a:lnTo>
                  <a:pt x="188" y="597"/>
                </a:lnTo>
                <a:lnTo>
                  <a:pt x="188" y="599"/>
                </a:lnTo>
                <a:lnTo>
                  <a:pt x="186" y="599"/>
                </a:lnTo>
                <a:lnTo>
                  <a:pt x="176" y="599"/>
                </a:lnTo>
                <a:lnTo>
                  <a:pt x="176" y="606"/>
                </a:lnTo>
                <a:lnTo>
                  <a:pt x="184" y="606"/>
                </a:lnTo>
                <a:lnTo>
                  <a:pt x="187" y="606"/>
                </a:lnTo>
                <a:lnTo>
                  <a:pt x="187" y="608"/>
                </a:lnTo>
                <a:lnTo>
                  <a:pt x="188" y="614"/>
                </a:lnTo>
                <a:lnTo>
                  <a:pt x="189" y="619"/>
                </a:lnTo>
                <a:lnTo>
                  <a:pt x="189" y="623"/>
                </a:lnTo>
                <a:lnTo>
                  <a:pt x="190" y="628"/>
                </a:lnTo>
                <a:lnTo>
                  <a:pt x="192" y="634"/>
                </a:lnTo>
                <a:lnTo>
                  <a:pt x="192" y="633"/>
                </a:lnTo>
                <a:lnTo>
                  <a:pt x="192" y="629"/>
                </a:lnTo>
                <a:lnTo>
                  <a:pt x="192" y="620"/>
                </a:lnTo>
                <a:close/>
                <a:moveTo>
                  <a:pt x="218" y="601"/>
                </a:moveTo>
                <a:lnTo>
                  <a:pt x="218" y="602"/>
                </a:lnTo>
                <a:lnTo>
                  <a:pt x="219" y="602"/>
                </a:lnTo>
                <a:lnTo>
                  <a:pt x="231" y="602"/>
                </a:lnTo>
                <a:lnTo>
                  <a:pt x="231" y="600"/>
                </a:lnTo>
                <a:lnTo>
                  <a:pt x="232" y="598"/>
                </a:lnTo>
                <a:lnTo>
                  <a:pt x="233" y="598"/>
                </a:lnTo>
                <a:lnTo>
                  <a:pt x="233" y="592"/>
                </a:lnTo>
                <a:lnTo>
                  <a:pt x="232" y="592"/>
                </a:lnTo>
                <a:lnTo>
                  <a:pt x="223" y="592"/>
                </a:lnTo>
                <a:lnTo>
                  <a:pt x="223" y="590"/>
                </a:lnTo>
                <a:lnTo>
                  <a:pt x="223" y="586"/>
                </a:lnTo>
                <a:lnTo>
                  <a:pt x="223" y="585"/>
                </a:lnTo>
                <a:lnTo>
                  <a:pt x="223" y="584"/>
                </a:lnTo>
                <a:lnTo>
                  <a:pt x="223" y="583"/>
                </a:lnTo>
                <a:lnTo>
                  <a:pt x="223" y="582"/>
                </a:lnTo>
                <a:lnTo>
                  <a:pt x="224" y="582"/>
                </a:lnTo>
                <a:lnTo>
                  <a:pt x="223" y="582"/>
                </a:lnTo>
                <a:lnTo>
                  <a:pt x="222" y="582"/>
                </a:lnTo>
                <a:lnTo>
                  <a:pt x="221" y="582"/>
                </a:lnTo>
                <a:lnTo>
                  <a:pt x="219" y="582"/>
                </a:lnTo>
                <a:lnTo>
                  <a:pt x="218" y="582"/>
                </a:lnTo>
                <a:lnTo>
                  <a:pt x="218" y="584"/>
                </a:lnTo>
                <a:lnTo>
                  <a:pt x="218" y="585"/>
                </a:lnTo>
                <a:lnTo>
                  <a:pt x="218" y="589"/>
                </a:lnTo>
                <a:lnTo>
                  <a:pt x="218" y="592"/>
                </a:lnTo>
                <a:lnTo>
                  <a:pt x="218" y="594"/>
                </a:lnTo>
                <a:lnTo>
                  <a:pt x="218" y="599"/>
                </a:lnTo>
                <a:lnTo>
                  <a:pt x="218" y="601"/>
                </a:lnTo>
                <a:close/>
                <a:moveTo>
                  <a:pt x="236" y="587"/>
                </a:moveTo>
                <a:lnTo>
                  <a:pt x="243" y="590"/>
                </a:lnTo>
                <a:lnTo>
                  <a:pt x="253" y="590"/>
                </a:lnTo>
                <a:lnTo>
                  <a:pt x="243" y="589"/>
                </a:lnTo>
                <a:lnTo>
                  <a:pt x="238" y="586"/>
                </a:lnTo>
                <a:lnTo>
                  <a:pt x="233" y="584"/>
                </a:lnTo>
                <a:lnTo>
                  <a:pt x="233" y="586"/>
                </a:lnTo>
                <a:lnTo>
                  <a:pt x="236" y="587"/>
                </a:lnTo>
                <a:close/>
                <a:moveTo>
                  <a:pt x="387" y="611"/>
                </a:moveTo>
                <a:lnTo>
                  <a:pt x="386" y="612"/>
                </a:lnTo>
                <a:lnTo>
                  <a:pt x="386" y="614"/>
                </a:lnTo>
                <a:lnTo>
                  <a:pt x="387" y="614"/>
                </a:lnTo>
                <a:lnTo>
                  <a:pt x="388" y="612"/>
                </a:lnTo>
                <a:lnTo>
                  <a:pt x="388" y="611"/>
                </a:lnTo>
                <a:lnTo>
                  <a:pt x="387" y="611"/>
                </a:lnTo>
                <a:lnTo>
                  <a:pt x="387" y="610"/>
                </a:lnTo>
                <a:lnTo>
                  <a:pt x="387" y="611"/>
                </a:lnTo>
                <a:close/>
                <a:moveTo>
                  <a:pt x="383" y="618"/>
                </a:moveTo>
                <a:lnTo>
                  <a:pt x="386" y="619"/>
                </a:lnTo>
                <a:lnTo>
                  <a:pt x="386" y="618"/>
                </a:lnTo>
                <a:lnTo>
                  <a:pt x="386" y="617"/>
                </a:lnTo>
                <a:lnTo>
                  <a:pt x="386" y="616"/>
                </a:lnTo>
                <a:lnTo>
                  <a:pt x="385" y="616"/>
                </a:lnTo>
                <a:lnTo>
                  <a:pt x="385" y="617"/>
                </a:lnTo>
                <a:lnTo>
                  <a:pt x="383" y="617"/>
                </a:lnTo>
                <a:lnTo>
                  <a:pt x="383" y="618"/>
                </a:lnTo>
                <a:close/>
                <a:moveTo>
                  <a:pt x="373" y="661"/>
                </a:moveTo>
                <a:lnTo>
                  <a:pt x="373" y="662"/>
                </a:lnTo>
                <a:lnTo>
                  <a:pt x="376" y="662"/>
                </a:lnTo>
                <a:lnTo>
                  <a:pt x="385" y="662"/>
                </a:lnTo>
                <a:lnTo>
                  <a:pt x="386" y="662"/>
                </a:lnTo>
                <a:lnTo>
                  <a:pt x="386" y="654"/>
                </a:lnTo>
                <a:lnTo>
                  <a:pt x="386" y="653"/>
                </a:lnTo>
                <a:lnTo>
                  <a:pt x="386" y="652"/>
                </a:lnTo>
                <a:lnTo>
                  <a:pt x="387" y="652"/>
                </a:lnTo>
                <a:lnTo>
                  <a:pt x="388" y="652"/>
                </a:lnTo>
                <a:lnTo>
                  <a:pt x="389" y="652"/>
                </a:lnTo>
                <a:lnTo>
                  <a:pt x="390" y="652"/>
                </a:lnTo>
                <a:lnTo>
                  <a:pt x="391" y="652"/>
                </a:lnTo>
                <a:lnTo>
                  <a:pt x="393" y="652"/>
                </a:lnTo>
                <a:lnTo>
                  <a:pt x="394" y="652"/>
                </a:lnTo>
                <a:lnTo>
                  <a:pt x="395" y="652"/>
                </a:lnTo>
                <a:lnTo>
                  <a:pt x="396" y="652"/>
                </a:lnTo>
                <a:lnTo>
                  <a:pt x="396" y="649"/>
                </a:lnTo>
                <a:lnTo>
                  <a:pt x="396" y="645"/>
                </a:lnTo>
                <a:lnTo>
                  <a:pt x="395" y="645"/>
                </a:lnTo>
                <a:lnTo>
                  <a:pt x="394" y="645"/>
                </a:lnTo>
                <a:lnTo>
                  <a:pt x="394" y="643"/>
                </a:lnTo>
                <a:lnTo>
                  <a:pt x="395" y="643"/>
                </a:lnTo>
                <a:lnTo>
                  <a:pt x="396" y="643"/>
                </a:lnTo>
                <a:lnTo>
                  <a:pt x="396" y="642"/>
                </a:lnTo>
                <a:lnTo>
                  <a:pt x="396" y="641"/>
                </a:lnTo>
                <a:lnTo>
                  <a:pt x="396" y="636"/>
                </a:lnTo>
                <a:lnTo>
                  <a:pt x="396" y="635"/>
                </a:lnTo>
                <a:lnTo>
                  <a:pt x="396" y="634"/>
                </a:lnTo>
                <a:lnTo>
                  <a:pt x="394" y="634"/>
                </a:lnTo>
                <a:lnTo>
                  <a:pt x="393" y="634"/>
                </a:lnTo>
                <a:lnTo>
                  <a:pt x="391" y="634"/>
                </a:lnTo>
                <a:lnTo>
                  <a:pt x="389" y="634"/>
                </a:lnTo>
                <a:lnTo>
                  <a:pt x="389" y="635"/>
                </a:lnTo>
                <a:lnTo>
                  <a:pt x="387" y="635"/>
                </a:lnTo>
                <a:lnTo>
                  <a:pt x="386" y="635"/>
                </a:lnTo>
                <a:lnTo>
                  <a:pt x="386" y="641"/>
                </a:lnTo>
                <a:lnTo>
                  <a:pt x="386" y="642"/>
                </a:lnTo>
                <a:lnTo>
                  <a:pt x="385" y="642"/>
                </a:lnTo>
                <a:lnTo>
                  <a:pt x="383" y="642"/>
                </a:lnTo>
                <a:lnTo>
                  <a:pt x="382" y="642"/>
                </a:lnTo>
                <a:lnTo>
                  <a:pt x="380" y="642"/>
                </a:lnTo>
                <a:lnTo>
                  <a:pt x="378" y="642"/>
                </a:lnTo>
                <a:lnTo>
                  <a:pt x="376" y="642"/>
                </a:lnTo>
                <a:lnTo>
                  <a:pt x="376" y="643"/>
                </a:lnTo>
                <a:lnTo>
                  <a:pt x="376" y="647"/>
                </a:lnTo>
                <a:lnTo>
                  <a:pt x="376" y="648"/>
                </a:lnTo>
                <a:lnTo>
                  <a:pt x="376" y="649"/>
                </a:lnTo>
                <a:lnTo>
                  <a:pt x="376" y="651"/>
                </a:lnTo>
                <a:lnTo>
                  <a:pt x="376" y="652"/>
                </a:lnTo>
                <a:lnTo>
                  <a:pt x="376" y="653"/>
                </a:lnTo>
                <a:lnTo>
                  <a:pt x="376" y="656"/>
                </a:lnTo>
                <a:lnTo>
                  <a:pt x="376" y="657"/>
                </a:lnTo>
                <a:lnTo>
                  <a:pt x="376" y="658"/>
                </a:lnTo>
                <a:lnTo>
                  <a:pt x="376" y="659"/>
                </a:lnTo>
                <a:lnTo>
                  <a:pt x="373" y="659"/>
                </a:lnTo>
                <a:lnTo>
                  <a:pt x="373" y="660"/>
                </a:lnTo>
                <a:lnTo>
                  <a:pt x="373" y="661"/>
                </a:lnTo>
                <a:close/>
                <a:moveTo>
                  <a:pt x="540" y="704"/>
                </a:moveTo>
                <a:lnTo>
                  <a:pt x="540" y="706"/>
                </a:lnTo>
                <a:lnTo>
                  <a:pt x="540" y="714"/>
                </a:lnTo>
                <a:lnTo>
                  <a:pt x="540" y="715"/>
                </a:lnTo>
                <a:lnTo>
                  <a:pt x="540" y="717"/>
                </a:lnTo>
                <a:lnTo>
                  <a:pt x="540" y="721"/>
                </a:lnTo>
                <a:lnTo>
                  <a:pt x="540" y="725"/>
                </a:lnTo>
                <a:lnTo>
                  <a:pt x="538" y="725"/>
                </a:lnTo>
                <a:lnTo>
                  <a:pt x="537" y="725"/>
                </a:lnTo>
                <a:lnTo>
                  <a:pt x="536" y="725"/>
                </a:lnTo>
                <a:lnTo>
                  <a:pt x="535" y="725"/>
                </a:lnTo>
                <a:lnTo>
                  <a:pt x="534" y="725"/>
                </a:lnTo>
                <a:lnTo>
                  <a:pt x="533" y="725"/>
                </a:lnTo>
                <a:lnTo>
                  <a:pt x="532" y="725"/>
                </a:lnTo>
                <a:lnTo>
                  <a:pt x="530" y="725"/>
                </a:lnTo>
                <a:lnTo>
                  <a:pt x="529" y="725"/>
                </a:lnTo>
                <a:lnTo>
                  <a:pt x="528" y="725"/>
                </a:lnTo>
                <a:lnTo>
                  <a:pt x="527" y="725"/>
                </a:lnTo>
                <a:lnTo>
                  <a:pt x="528" y="726"/>
                </a:lnTo>
                <a:lnTo>
                  <a:pt x="528" y="727"/>
                </a:lnTo>
                <a:lnTo>
                  <a:pt x="529" y="727"/>
                </a:lnTo>
                <a:lnTo>
                  <a:pt x="530" y="728"/>
                </a:lnTo>
                <a:lnTo>
                  <a:pt x="530" y="729"/>
                </a:lnTo>
                <a:lnTo>
                  <a:pt x="532" y="729"/>
                </a:lnTo>
                <a:lnTo>
                  <a:pt x="532" y="731"/>
                </a:lnTo>
                <a:lnTo>
                  <a:pt x="533" y="731"/>
                </a:lnTo>
                <a:lnTo>
                  <a:pt x="533" y="732"/>
                </a:lnTo>
                <a:lnTo>
                  <a:pt x="534" y="733"/>
                </a:lnTo>
                <a:lnTo>
                  <a:pt x="535" y="734"/>
                </a:lnTo>
                <a:lnTo>
                  <a:pt x="535" y="735"/>
                </a:lnTo>
                <a:lnTo>
                  <a:pt x="536" y="735"/>
                </a:lnTo>
                <a:lnTo>
                  <a:pt x="536" y="736"/>
                </a:lnTo>
                <a:lnTo>
                  <a:pt x="537" y="736"/>
                </a:lnTo>
                <a:lnTo>
                  <a:pt x="537" y="737"/>
                </a:lnTo>
                <a:lnTo>
                  <a:pt x="538" y="737"/>
                </a:lnTo>
                <a:lnTo>
                  <a:pt x="538" y="739"/>
                </a:lnTo>
                <a:lnTo>
                  <a:pt x="540" y="739"/>
                </a:lnTo>
                <a:lnTo>
                  <a:pt x="540" y="740"/>
                </a:lnTo>
                <a:lnTo>
                  <a:pt x="545" y="745"/>
                </a:lnTo>
                <a:lnTo>
                  <a:pt x="546" y="745"/>
                </a:lnTo>
                <a:lnTo>
                  <a:pt x="547" y="745"/>
                </a:lnTo>
                <a:lnTo>
                  <a:pt x="551" y="745"/>
                </a:lnTo>
                <a:lnTo>
                  <a:pt x="555" y="745"/>
                </a:lnTo>
                <a:lnTo>
                  <a:pt x="557" y="745"/>
                </a:lnTo>
                <a:lnTo>
                  <a:pt x="559" y="745"/>
                </a:lnTo>
                <a:lnTo>
                  <a:pt x="560" y="745"/>
                </a:lnTo>
                <a:lnTo>
                  <a:pt x="561" y="745"/>
                </a:lnTo>
                <a:lnTo>
                  <a:pt x="566" y="745"/>
                </a:lnTo>
                <a:lnTo>
                  <a:pt x="569" y="745"/>
                </a:lnTo>
                <a:lnTo>
                  <a:pt x="580" y="745"/>
                </a:lnTo>
                <a:lnTo>
                  <a:pt x="587" y="745"/>
                </a:lnTo>
                <a:lnTo>
                  <a:pt x="588" y="745"/>
                </a:lnTo>
                <a:lnTo>
                  <a:pt x="596" y="745"/>
                </a:lnTo>
                <a:lnTo>
                  <a:pt x="596" y="756"/>
                </a:lnTo>
                <a:lnTo>
                  <a:pt x="596" y="766"/>
                </a:lnTo>
                <a:lnTo>
                  <a:pt x="597" y="766"/>
                </a:lnTo>
                <a:lnTo>
                  <a:pt x="598" y="766"/>
                </a:lnTo>
                <a:lnTo>
                  <a:pt x="601" y="766"/>
                </a:lnTo>
                <a:lnTo>
                  <a:pt x="601" y="758"/>
                </a:lnTo>
                <a:lnTo>
                  <a:pt x="597" y="757"/>
                </a:lnTo>
                <a:lnTo>
                  <a:pt x="597" y="750"/>
                </a:lnTo>
                <a:lnTo>
                  <a:pt x="596" y="748"/>
                </a:lnTo>
                <a:lnTo>
                  <a:pt x="596" y="746"/>
                </a:lnTo>
                <a:lnTo>
                  <a:pt x="596" y="745"/>
                </a:lnTo>
                <a:lnTo>
                  <a:pt x="596" y="744"/>
                </a:lnTo>
                <a:lnTo>
                  <a:pt x="598" y="744"/>
                </a:lnTo>
                <a:lnTo>
                  <a:pt x="601" y="744"/>
                </a:lnTo>
                <a:lnTo>
                  <a:pt x="601" y="742"/>
                </a:lnTo>
                <a:lnTo>
                  <a:pt x="594" y="742"/>
                </a:lnTo>
                <a:lnTo>
                  <a:pt x="592" y="742"/>
                </a:lnTo>
                <a:lnTo>
                  <a:pt x="589" y="742"/>
                </a:lnTo>
                <a:lnTo>
                  <a:pt x="587" y="742"/>
                </a:lnTo>
                <a:lnTo>
                  <a:pt x="584" y="742"/>
                </a:lnTo>
                <a:lnTo>
                  <a:pt x="580" y="742"/>
                </a:lnTo>
                <a:lnTo>
                  <a:pt x="580" y="741"/>
                </a:lnTo>
                <a:lnTo>
                  <a:pt x="580" y="737"/>
                </a:lnTo>
                <a:lnTo>
                  <a:pt x="580" y="734"/>
                </a:lnTo>
                <a:lnTo>
                  <a:pt x="586" y="734"/>
                </a:lnTo>
                <a:lnTo>
                  <a:pt x="592" y="734"/>
                </a:lnTo>
                <a:lnTo>
                  <a:pt x="601" y="734"/>
                </a:lnTo>
                <a:lnTo>
                  <a:pt x="601" y="733"/>
                </a:lnTo>
                <a:lnTo>
                  <a:pt x="601" y="732"/>
                </a:lnTo>
                <a:lnTo>
                  <a:pt x="601" y="731"/>
                </a:lnTo>
                <a:lnTo>
                  <a:pt x="592" y="731"/>
                </a:lnTo>
                <a:lnTo>
                  <a:pt x="586" y="731"/>
                </a:lnTo>
                <a:lnTo>
                  <a:pt x="580" y="731"/>
                </a:lnTo>
                <a:lnTo>
                  <a:pt x="580" y="726"/>
                </a:lnTo>
                <a:lnTo>
                  <a:pt x="580" y="725"/>
                </a:lnTo>
                <a:lnTo>
                  <a:pt x="575" y="725"/>
                </a:lnTo>
                <a:lnTo>
                  <a:pt x="570" y="720"/>
                </a:lnTo>
                <a:lnTo>
                  <a:pt x="569" y="718"/>
                </a:lnTo>
                <a:lnTo>
                  <a:pt x="567" y="716"/>
                </a:lnTo>
                <a:lnTo>
                  <a:pt x="568" y="716"/>
                </a:lnTo>
                <a:lnTo>
                  <a:pt x="568" y="715"/>
                </a:lnTo>
                <a:lnTo>
                  <a:pt x="569" y="715"/>
                </a:lnTo>
                <a:lnTo>
                  <a:pt x="568" y="714"/>
                </a:lnTo>
                <a:lnTo>
                  <a:pt x="568" y="712"/>
                </a:lnTo>
                <a:lnTo>
                  <a:pt x="569" y="712"/>
                </a:lnTo>
                <a:lnTo>
                  <a:pt x="569" y="710"/>
                </a:lnTo>
                <a:lnTo>
                  <a:pt x="570" y="710"/>
                </a:lnTo>
                <a:lnTo>
                  <a:pt x="570" y="709"/>
                </a:lnTo>
                <a:lnTo>
                  <a:pt x="571" y="708"/>
                </a:lnTo>
                <a:lnTo>
                  <a:pt x="571" y="707"/>
                </a:lnTo>
                <a:lnTo>
                  <a:pt x="572" y="704"/>
                </a:lnTo>
                <a:lnTo>
                  <a:pt x="571" y="703"/>
                </a:lnTo>
                <a:lnTo>
                  <a:pt x="570" y="702"/>
                </a:lnTo>
                <a:lnTo>
                  <a:pt x="569" y="702"/>
                </a:lnTo>
                <a:lnTo>
                  <a:pt x="568" y="702"/>
                </a:lnTo>
                <a:lnTo>
                  <a:pt x="568" y="700"/>
                </a:lnTo>
                <a:lnTo>
                  <a:pt x="567" y="700"/>
                </a:lnTo>
                <a:lnTo>
                  <a:pt x="562" y="695"/>
                </a:lnTo>
                <a:lnTo>
                  <a:pt x="560" y="693"/>
                </a:lnTo>
                <a:lnTo>
                  <a:pt x="559" y="693"/>
                </a:lnTo>
                <a:lnTo>
                  <a:pt x="559" y="694"/>
                </a:lnTo>
                <a:lnTo>
                  <a:pt x="559" y="695"/>
                </a:lnTo>
                <a:lnTo>
                  <a:pt x="559" y="696"/>
                </a:lnTo>
                <a:lnTo>
                  <a:pt x="560" y="699"/>
                </a:lnTo>
                <a:lnTo>
                  <a:pt x="560" y="701"/>
                </a:lnTo>
                <a:lnTo>
                  <a:pt x="560" y="704"/>
                </a:lnTo>
                <a:lnTo>
                  <a:pt x="559" y="704"/>
                </a:lnTo>
                <a:lnTo>
                  <a:pt x="558" y="704"/>
                </a:lnTo>
                <a:lnTo>
                  <a:pt x="557" y="704"/>
                </a:lnTo>
                <a:lnTo>
                  <a:pt x="554" y="704"/>
                </a:lnTo>
                <a:lnTo>
                  <a:pt x="553" y="704"/>
                </a:lnTo>
                <a:lnTo>
                  <a:pt x="552" y="704"/>
                </a:lnTo>
                <a:lnTo>
                  <a:pt x="549" y="704"/>
                </a:lnTo>
                <a:lnTo>
                  <a:pt x="546" y="704"/>
                </a:lnTo>
                <a:lnTo>
                  <a:pt x="542" y="704"/>
                </a:lnTo>
                <a:lnTo>
                  <a:pt x="540" y="704"/>
                </a:lnTo>
                <a:lnTo>
                  <a:pt x="540" y="701"/>
                </a:lnTo>
                <a:lnTo>
                  <a:pt x="540" y="698"/>
                </a:lnTo>
                <a:lnTo>
                  <a:pt x="540" y="693"/>
                </a:lnTo>
                <a:lnTo>
                  <a:pt x="530" y="693"/>
                </a:lnTo>
                <a:lnTo>
                  <a:pt x="529" y="693"/>
                </a:lnTo>
                <a:lnTo>
                  <a:pt x="529" y="691"/>
                </a:lnTo>
                <a:lnTo>
                  <a:pt x="529" y="683"/>
                </a:lnTo>
                <a:lnTo>
                  <a:pt x="529" y="673"/>
                </a:lnTo>
                <a:lnTo>
                  <a:pt x="529" y="670"/>
                </a:lnTo>
                <a:lnTo>
                  <a:pt x="529" y="668"/>
                </a:lnTo>
                <a:lnTo>
                  <a:pt x="529" y="667"/>
                </a:lnTo>
                <a:lnTo>
                  <a:pt x="529" y="668"/>
                </a:lnTo>
                <a:lnTo>
                  <a:pt x="530" y="667"/>
                </a:lnTo>
                <a:lnTo>
                  <a:pt x="528" y="666"/>
                </a:lnTo>
                <a:lnTo>
                  <a:pt x="526" y="665"/>
                </a:lnTo>
                <a:lnTo>
                  <a:pt x="526" y="664"/>
                </a:lnTo>
                <a:lnTo>
                  <a:pt x="526" y="665"/>
                </a:lnTo>
                <a:lnTo>
                  <a:pt x="525" y="665"/>
                </a:lnTo>
                <a:lnTo>
                  <a:pt x="525" y="666"/>
                </a:lnTo>
                <a:lnTo>
                  <a:pt x="525" y="668"/>
                </a:lnTo>
                <a:lnTo>
                  <a:pt x="521" y="668"/>
                </a:lnTo>
                <a:lnTo>
                  <a:pt x="520" y="668"/>
                </a:lnTo>
                <a:lnTo>
                  <a:pt x="519" y="668"/>
                </a:lnTo>
                <a:lnTo>
                  <a:pt x="519" y="667"/>
                </a:lnTo>
                <a:lnTo>
                  <a:pt x="519" y="665"/>
                </a:lnTo>
                <a:lnTo>
                  <a:pt x="519" y="664"/>
                </a:lnTo>
                <a:lnTo>
                  <a:pt x="519" y="662"/>
                </a:lnTo>
                <a:lnTo>
                  <a:pt x="519" y="661"/>
                </a:lnTo>
                <a:lnTo>
                  <a:pt x="519" y="660"/>
                </a:lnTo>
                <a:lnTo>
                  <a:pt x="518" y="660"/>
                </a:lnTo>
                <a:lnTo>
                  <a:pt x="517" y="660"/>
                </a:lnTo>
                <a:lnTo>
                  <a:pt x="516" y="660"/>
                </a:lnTo>
                <a:lnTo>
                  <a:pt x="515" y="660"/>
                </a:lnTo>
                <a:lnTo>
                  <a:pt x="515" y="662"/>
                </a:lnTo>
                <a:lnTo>
                  <a:pt x="512" y="662"/>
                </a:lnTo>
                <a:lnTo>
                  <a:pt x="511" y="662"/>
                </a:lnTo>
                <a:lnTo>
                  <a:pt x="510" y="662"/>
                </a:lnTo>
                <a:lnTo>
                  <a:pt x="510" y="668"/>
                </a:lnTo>
                <a:lnTo>
                  <a:pt x="509" y="668"/>
                </a:lnTo>
                <a:lnTo>
                  <a:pt x="507" y="668"/>
                </a:lnTo>
                <a:lnTo>
                  <a:pt x="503" y="668"/>
                </a:lnTo>
                <a:lnTo>
                  <a:pt x="503" y="669"/>
                </a:lnTo>
                <a:lnTo>
                  <a:pt x="502" y="669"/>
                </a:lnTo>
                <a:lnTo>
                  <a:pt x="501" y="669"/>
                </a:lnTo>
                <a:lnTo>
                  <a:pt x="500" y="669"/>
                </a:lnTo>
                <a:lnTo>
                  <a:pt x="499" y="669"/>
                </a:lnTo>
                <a:lnTo>
                  <a:pt x="499" y="670"/>
                </a:lnTo>
                <a:lnTo>
                  <a:pt x="499" y="673"/>
                </a:lnTo>
                <a:lnTo>
                  <a:pt x="499" y="674"/>
                </a:lnTo>
                <a:lnTo>
                  <a:pt x="499" y="677"/>
                </a:lnTo>
                <a:lnTo>
                  <a:pt x="499" y="681"/>
                </a:lnTo>
                <a:lnTo>
                  <a:pt x="499" y="683"/>
                </a:lnTo>
                <a:lnTo>
                  <a:pt x="498" y="683"/>
                </a:lnTo>
                <a:lnTo>
                  <a:pt x="495" y="683"/>
                </a:lnTo>
                <a:lnTo>
                  <a:pt x="494" y="683"/>
                </a:lnTo>
                <a:lnTo>
                  <a:pt x="494" y="684"/>
                </a:lnTo>
                <a:lnTo>
                  <a:pt x="494" y="685"/>
                </a:lnTo>
                <a:lnTo>
                  <a:pt x="493" y="685"/>
                </a:lnTo>
                <a:lnTo>
                  <a:pt x="493" y="687"/>
                </a:lnTo>
                <a:lnTo>
                  <a:pt x="492" y="687"/>
                </a:lnTo>
                <a:lnTo>
                  <a:pt x="492" y="686"/>
                </a:lnTo>
                <a:lnTo>
                  <a:pt x="492" y="683"/>
                </a:lnTo>
                <a:lnTo>
                  <a:pt x="489" y="683"/>
                </a:lnTo>
                <a:lnTo>
                  <a:pt x="486" y="683"/>
                </a:lnTo>
                <a:lnTo>
                  <a:pt x="485" y="683"/>
                </a:lnTo>
                <a:lnTo>
                  <a:pt x="483" y="683"/>
                </a:lnTo>
                <a:lnTo>
                  <a:pt x="480" y="683"/>
                </a:lnTo>
                <a:lnTo>
                  <a:pt x="478" y="683"/>
                </a:lnTo>
                <a:lnTo>
                  <a:pt x="477" y="683"/>
                </a:lnTo>
                <a:lnTo>
                  <a:pt x="474" y="683"/>
                </a:lnTo>
                <a:lnTo>
                  <a:pt x="473" y="683"/>
                </a:lnTo>
                <a:lnTo>
                  <a:pt x="469" y="683"/>
                </a:lnTo>
                <a:lnTo>
                  <a:pt x="468" y="683"/>
                </a:lnTo>
                <a:lnTo>
                  <a:pt x="464" y="683"/>
                </a:lnTo>
                <a:lnTo>
                  <a:pt x="464" y="684"/>
                </a:lnTo>
                <a:lnTo>
                  <a:pt x="462" y="684"/>
                </a:lnTo>
                <a:lnTo>
                  <a:pt x="457" y="684"/>
                </a:lnTo>
                <a:lnTo>
                  <a:pt x="455" y="684"/>
                </a:lnTo>
                <a:lnTo>
                  <a:pt x="452" y="684"/>
                </a:lnTo>
                <a:lnTo>
                  <a:pt x="451" y="684"/>
                </a:lnTo>
                <a:lnTo>
                  <a:pt x="450" y="684"/>
                </a:lnTo>
                <a:lnTo>
                  <a:pt x="450" y="685"/>
                </a:lnTo>
                <a:lnTo>
                  <a:pt x="450" y="686"/>
                </a:lnTo>
                <a:lnTo>
                  <a:pt x="450" y="689"/>
                </a:lnTo>
                <a:lnTo>
                  <a:pt x="449" y="689"/>
                </a:lnTo>
                <a:lnTo>
                  <a:pt x="447" y="689"/>
                </a:lnTo>
                <a:lnTo>
                  <a:pt x="447" y="690"/>
                </a:lnTo>
                <a:lnTo>
                  <a:pt x="447" y="691"/>
                </a:lnTo>
                <a:lnTo>
                  <a:pt x="447" y="696"/>
                </a:lnTo>
                <a:lnTo>
                  <a:pt x="447" y="698"/>
                </a:lnTo>
                <a:lnTo>
                  <a:pt x="447" y="699"/>
                </a:lnTo>
                <a:lnTo>
                  <a:pt x="447" y="702"/>
                </a:lnTo>
                <a:lnTo>
                  <a:pt x="447" y="703"/>
                </a:lnTo>
                <a:lnTo>
                  <a:pt x="447" y="704"/>
                </a:lnTo>
                <a:lnTo>
                  <a:pt x="448" y="704"/>
                </a:lnTo>
                <a:lnTo>
                  <a:pt x="448" y="706"/>
                </a:lnTo>
                <a:lnTo>
                  <a:pt x="448" y="707"/>
                </a:lnTo>
                <a:lnTo>
                  <a:pt x="448" y="708"/>
                </a:lnTo>
                <a:lnTo>
                  <a:pt x="448" y="710"/>
                </a:lnTo>
                <a:lnTo>
                  <a:pt x="449" y="714"/>
                </a:lnTo>
                <a:lnTo>
                  <a:pt x="449" y="715"/>
                </a:lnTo>
                <a:lnTo>
                  <a:pt x="450" y="719"/>
                </a:lnTo>
                <a:lnTo>
                  <a:pt x="451" y="725"/>
                </a:lnTo>
                <a:lnTo>
                  <a:pt x="452" y="731"/>
                </a:lnTo>
                <a:lnTo>
                  <a:pt x="452" y="732"/>
                </a:lnTo>
                <a:lnTo>
                  <a:pt x="455" y="745"/>
                </a:lnTo>
                <a:lnTo>
                  <a:pt x="456" y="745"/>
                </a:lnTo>
                <a:lnTo>
                  <a:pt x="457" y="745"/>
                </a:lnTo>
                <a:lnTo>
                  <a:pt x="458" y="745"/>
                </a:lnTo>
                <a:lnTo>
                  <a:pt x="458" y="744"/>
                </a:lnTo>
                <a:lnTo>
                  <a:pt x="458" y="742"/>
                </a:lnTo>
                <a:lnTo>
                  <a:pt x="458" y="741"/>
                </a:lnTo>
                <a:lnTo>
                  <a:pt x="458" y="739"/>
                </a:lnTo>
                <a:lnTo>
                  <a:pt x="458" y="737"/>
                </a:lnTo>
                <a:lnTo>
                  <a:pt x="458" y="736"/>
                </a:lnTo>
                <a:lnTo>
                  <a:pt x="458" y="735"/>
                </a:lnTo>
                <a:lnTo>
                  <a:pt x="465" y="735"/>
                </a:lnTo>
                <a:lnTo>
                  <a:pt x="465" y="729"/>
                </a:lnTo>
                <a:lnTo>
                  <a:pt x="468" y="729"/>
                </a:lnTo>
                <a:lnTo>
                  <a:pt x="472" y="729"/>
                </a:lnTo>
                <a:lnTo>
                  <a:pt x="478" y="729"/>
                </a:lnTo>
                <a:lnTo>
                  <a:pt x="478" y="728"/>
                </a:lnTo>
                <a:lnTo>
                  <a:pt x="478" y="726"/>
                </a:lnTo>
                <a:lnTo>
                  <a:pt x="478" y="725"/>
                </a:lnTo>
                <a:lnTo>
                  <a:pt x="478" y="721"/>
                </a:lnTo>
                <a:lnTo>
                  <a:pt x="478" y="720"/>
                </a:lnTo>
                <a:lnTo>
                  <a:pt x="478" y="716"/>
                </a:lnTo>
                <a:lnTo>
                  <a:pt x="478" y="706"/>
                </a:lnTo>
                <a:lnTo>
                  <a:pt x="478" y="704"/>
                </a:lnTo>
                <a:lnTo>
                  <a:pt x="481" y="704"/>
                </a:lnTo>
                <a:lnTo>
                  <a:pt x="484" y="704"/>
                </a:lnTo>
                <a:lnTo>
                  <a:pt x="486" y="704"/>
                </a:lnTo>
                <a:lnTo>
                  <a:pt x="488" y="704"/>
                </a:lnTo>
                <a:lnTo>
                  <a:pt x="488" y="711"/>
                </a:lnTo>
                <a:lnTo>
                  <a:pt x="488" y="714"/>
                </a:lnTo>
                <a:lnTo>
                  <a:pt x="488" y="720"/>
                </a:lnTo>
                <a:lnTo>
                  <a:pt x="492" y="719"/>
                </a:lnTo>
                <a:lnTo>
                  <a:pt x="495" y="719"/>
                </a:lnTo>
                <a:lnTo>
                  <a:pt x="499" y="719"/>
                </a:lnTo>
                <a:lnTo>
                  <a:pt x="499" y="718"/>
                </a:lnTo>
                <a:lnTo>
                  <a:pt x="499" y="711"/>
                </a:lnTo>
                <a:lnTo>
                  <a:pt x="499" y="709"/>
                </a:lnTo>
                <a:lnTo>
                  <a:pt x="499" y="708"/>
                </a:lnTo>
                <a:lnTo>
                  <a:pt x="495" y="707"/>
                </a:lnTo>
                <a:lnTo>
                  <a:pt x="493" y="706"/>
                </a:lnTo>
                <a:lnTo>
                  <a:pt x="490" y="704"/>
                </a:lnTo>
                <a:lnTo>
                  <a:pt x="495" y="704"/>
                </a:lnTo>
                <a:lnTo>
                  <a:pt x="498" y="704"/>
                </a:lnTo>
                <a:lnTo>
                  <a:pt x="499" y="704"/>
                </a:lnTo>
                <a:lnTo>
                  <a:pt x="500" y="704"/>
                </a:lnTo>
                <a:lnTo>
                  <a:pt x="501" y="704"/>
                </a:lnTo>
                <a:lnTo>
                  <a:pt x="506" y="704"/>
                </a:lnTo>
                <a:lnTo>
                  <a:pt x="507" y="704"/>
                </a:lnTo>
                <a:lnTo>
                  <a:pt x="507" y="699"/>
                </a:lnTo>
                <a:lnTo>
                  <a:pt x="507" y="698"/>
                </a:lnTo>
                <a:lnTo>
                  <a:pt x="507" y="696"/>
                </a:lnTo>
                <a:lnTo>
                  <a:pt x="511" y="700"/>
                </a:lnTo>
                <a:lnTo>
                  <a:pt x="512" y="700"/>
                </a:lnTo>
                <a:lnTo>
                  <a:pt x="514" y="701"/>
                </a:lnTo>
                <a:lnTo>
                  <a:pt x="516" y="704"/>
                </a:lnTo>
                <a:lnTo>
                  <a:pt x="517" y="706"/>
                </a:lnTo>
                <a:lnTo>
                  <a:pt x="518" y="706"/>
                </a:lnTo>
                <a:lnTo>
                  <a:pt x="519" y="706"/>
                </a:lnTo>
                <a:lnTo>
                  <a:pt x="519" y="704"/>
                </a:lnTo>
                <a:lnTo>
                  <a:pt x="520" y="704"/>
                </a:lnTo>
                <a:lnTo>
                  <a:pt x="530" y="704"/>
                </a:lnTo>
                <a:lnTo>
                  <a:pt x="535" y="704"/>
                </a:lnTo>
                <a:lnTo>
                  <a:pt x="536" y="704"/>
                </a:lnTo>
                <a:lnTo>
                  <a:pt x="538" y="704"/>
                </a:lnTo>
                <a:lnTo>
                  <a:pt x="540" y="704"/>
                </a:lnTo>
                <a:close/>
                <a:moveTo>
                  <a:pt x="519" y="717"/>
                </a:moveTo>
                <a:lnTo>
                  <a:pt x="519" y="716"/>
                </a:lnTo>
                <a:lnTo>
                  <a:pt x="519" y="715"/>
                </a:lnTo>
                <a:lnTo>
                  <a:pt x="516" y="714"/>
                </a:lnTo>
                <a:lnTo>
                  <a:pt x="515" y="715"/>
                </a:lnTo>
                <a:lnTo>
                  <a:pt x="517" y="716"/>
                </a:lnTo>
                <a:lnTo>
                  <a:pt x="519" y="717"/>
                </a:lnTo>
                <a:close/>
                <a:moveTo>
                  <a:pt x="512" y="725"/>
                </a:moveTo>
                <a:lnTo>
                  <a:pt x="511" y="725"/>
                </a:lnTo>
                <a:lnTo>
                  <a:pt x="510" y="725"/>
                </a:lnTo>
                <a:lnTo>
                  <a:pt x="509" y="725"/>
                </a:lnTo>
                <a:lnTo>
                  <a:pt x="508" y="725"/>
                </a:lnTo>
                <a:lnTo>
                  <a:pt x="507" y="725"/>
                </a:lnTo>
                <a:lnTo>
                  <a:pt x="506" y="725"/>
                </a:lnTo>
                <a:lnTo>
                  <a:pt x="502" y="725"/>
                </a:lnTo>
                <a:lnTo>
                  <a:pt x="499" y="725"/>
                </a:lnTo>
                <a:lnTo>
                  <a:pt x="499" y="728"/>
                </a:lnTo>
                <a:lnTo>
                  <a:pt x="499" y="729"/>
                </a:lnTo>
                <a:lnTo>
                  <a:pt x="499" y="731"/>
                </a:lnTo>
                <a:lnTo>
                  <a:pt x="502" y="731"/>
                </a:lnTo>
                <a:lnTo>
                  <a:pt x="506" y="731"/>
                </a:lnTo>
                <a:lnTo>
                  <a:pt x="510" y="731"/>
                </a:lnTo>
                <a:lnTo>
                  <a:pt x="516" y="731"/>
                </a:lnTo>
                <a:lnTo>
                  <a:pt x="518" y="731"/>
                </a:lnTo>
                <a:lnTo>
                  <a:pt x="519" y="731"/>
                </a:lnTo>
                <a:lnTo>
                  <a:pt x="519" y="729"/>
                </a:lnTo>
                <a:lnTo>
                  <a:pt x="519" y="728"/>
                </a:lnTo>
                <a:lnTo>
                  <a:pt x="519" y="727"/>
                </a:lnTo>
                <a:lnTo>
                  <a:pt x="518" y="727"/>
                </a:lnTo>
                <a:lnTo>
                  <a:pt x="516" y="727"/>
                </a:lnTo>
                <a:lnTo>
                  <a:pt x="516" y="725"/>
                </a:lnTo>
                <a:lnTo>
                  <a:pt x="514" y="725"/>
                </a:lnTo>
                <a:lnTo>
                  <a:pt x="512" y="725"/>
                </a:lnTo>
                <a:close/>
                <a:moveTo>
                  <a:pt x="509" y="737"/>
                </a:moveTo>
                <a:lnTo>
                  <a:pt x="509" y="745"/>
                </a:lnTo>
                <a:lnTo>
                  <a:pt x="512" y="745"/>
                </a:lnTo>
                <a:lnTo>
                  <a:pt x="514" y="745"/>
                </a:lnTo>
                <a:lnTo>
                  <a:pt x="515" y="745"/>
                </a:lnTo>
                <a:lnTo>
                  <a:pt x="515" y="742"/>
                </a:lnTo>
                <a:lnTo>
                  <a:pt x="515" y="741"/>
                </a:lnTo>
                <a:lnTo>
                  <a:pt x="518" y="741"/>
                </a:lnTo>
                <a:lnTo>
                  <a:pt x="519" y="741"/>
                </a:lnTo>
                <a:lnTo>
                  <a:pt x="518" y="741"/>
                </a:lnTo>
                <a:lnTo>
                  <a:pt x="515" y="741"/>
                </a:lnTo>
                <a:lnTo>
                  <a:pt x="515" y="739"/>
                </a:lnTo>
                <a:lnTo>
                  <a:pt x="518" y="739"/>
                </a:lnTo>
                <a:lnTo>
                  <a:pt x="519" y="739"/>
                </a:lnTo>
                <a:lnTo>
                  <a:pt x="519" y="737"/>
                </a:lnTo>
                <a:lnTo>
                  <a:pt x="519" y="736"/>
                </a:lnTo>
                <a:lnTo>
                  <a:pt x="519" y="735"/>
                </a:lnTo>
                <a:lnTo>
                  <a:pt x="518" y="735"/>
                </a:lnTo>
                <a:lnTo>
                  <a:pt x="509" y="735"/>
                </a:lnTo>
                <a:lnTo>
                  <a:pt x="509" y="737"/>
                </a:lnTo>
                <a:close/>
                <a:moveTo>
                  <a:pt x="580" y="756"/>
                </a:moveTo>
                <a:lnTo>
                  <a:pt x="580" y="757"/>
                </a:lnTo>
                <a:lnTo>
                  <a:pt x="580" y="758"/>
                </a:lnTo>
                <a:lnTo>
                  <a:pt x="580" y="759"/>
                </a:lnTo>
                <a:lnTo>
                  <a:pt x="580" y="760"/>
                </a:lnTo>
                <a:lnTo>
                  <a:pt x="581" y="760"/>
                </a:lnTo>
                <a:lnTo>
                  <a:pt x="586" y="760"/>
                </a:lnTo>
                <a:lnTo>
                  <a:pt x="587" y="760"/>
                </a:lnTo>
                <a:lnTo>
                  <a:pt x="587" y="756"/>
                </a:lnTo>
                <a:lnTo>
                  <a:pt x="581" y="756"/>
                </a:lnTo>
                <a:lnTo>
                  <a:pt x="580" y="756"/>
                </a:lnTo>
                <a:close/>
                <a:moveTo>
                  <a:pt x="450" y="726"/>
                </a:moveTo>
                <a:lnTo>
                  <a:pt x="450" y="725"/>
                </a:lnTo>
                <a:lnTo>
                  <a:pt x="449" y="725"/>
                </a:lnTo>
                <a:lnTo>
                  <a:pt x="447" y="725"/>
                </a:lnTo>
                <a:lnTo>
                  <a:pt x="445" y="725"/>
                </a:lnTo>
                <a:lnTo>
                  <a:pt x="443" y="725"/>
                </a:lnTo>
                <a:lnTo>
                  <a:pt x="443" y="719"/>
                </a:lnTo>
                <a:lnTo>
                  <a:pt x="446" y="719"/>
                </a:lnTo>
                <a:lnTo>
                  <a:pt x="448" y="719"/>
                </a:lnTo>
                <a:lnTo>
                  <a:pt x="449" y="719"/>
                </a:lnTo>
                <a:lnTo>
                  <a:pt x="449" y="718"/>
                </a:lnTo>
                <a:lnTo>
                  <a:pt x="448" y="715"/>
                </a:lnTo>
                <a:lnTo>
                  <a:pt x="447" y="704"/>
                </a:lnTo>
                <a:lnTo>
                  <a:pt x="447" y="698"/>
                </a:lnTo>
                <a:lnTo>
                  <a:pt x="447" y="694"/>
                </a:lnTo>
                <a:lnTo>
                  <a:pt x="447" y="693"/>
                </a:lnTo>
                <a:lnTo>
                  <a:pt x="447" y="692"/>
                </a:lnTo>
                <a:lnTo>
                  <a:pt x="447" y="690"/>
                </a:lnTo>
                <a:lnTo>
                  <a:pt x="446" y="690"/>
                </a:lnTo>
                <a:lnTo>
                  <a:pt x="446" y="689"/>
                </a:lnTo>
                <a:lnTo>
                  <a:pt x="443" y="689"/>
                </a:lnTo>
                <a:lnTo>
                  <a:pt x="442" y="689"/>
                </a:lnTo>
                <a:lnTo>
                  <a:pt x="441" y="690"/>
                </a:lnTo>
                <a:lnTo>
                  <a:pt x="440" y="690"/>
                </a:lnTo>
                <a:lnTo>
                  <a:pt x="440" y="691"/>
                </a:lnTo>
                <a:lnTo>
                  <a:pt x="440" y="692"/>
                </a:lnTo>
                <a:lnTo>
                  <a:pt x="440" y="693"/>
                </a:lnTo>
                <a:lnTo>
                  <a:pt x="440" y="694"/>
                </a:lnTo>
                <a:lnTo>
                  <a:pt x="439" y="694"/>
                </a:lnTo>
                <a:lnTo>
                  <a:pt x="437" y="694"/>
                </a:lnTo>
                <a:lnTo>
                  <a:pt x="433" y="694"/>
                </a:lnTo>
                <a:lnTo>
                  <a:pt x="433" y="693"/>
                </a:lnTo>
                <a:lnTo>
                  <a:pt x="433" y="691"/>
                </a:lnTo>
                <a:lnTo>
                  <a:pt x="433" y="690"/>
                </a:lnTo>
                <a:lnTo>
                  <a:pt x="432" y="687"/>
                </a:lnTo>
                <a:lnTo>
                  <a:pt x="433" y="687"/>
                </a:lnTo>
                <a:lnTo>
                  <a:pt x="433" y="684"/>
                </a:lnTo>
                <a:lnTo>
                  <a:pt x="433" y="683"/>
                </a:lnTo>
                <a:lnTo>
                  <a:pt x="429" y="684"/>
                </a:lnTo>
                <a:lnTo>
                  <a:pt x="429" y="685"/>
                </a:lnTo>
                <a:lnTo>
                  <a:pt x="430" y="685"/>
                </a:lnTo>
                <a:lnTo>
                  <a:pt x="431" y="687"/>
                </a:lnTo>
                <a:lnTo>
                  <a:pt x="431" y="689"/>
                </a:lnTo>
                <a:lnTo>
                  <a:pt x="426" y="689"/>
                </a:lnTo>
                <a:lnTo>
                  <a:pt x="426" y="686"/>
                </a:lnTo>
                <a:lnTo>
                  <a:pt x="426" y="685"/>
                </a:lnTo>
                <a:lnTo>
                  <a:pt x="426" y="684"/>
                </a:lnTo>
                <a:lnTo>
                  <a:pt x="420" y="684"/>
                </a:lnTo>
                <a:lnTo>
                  <a:pt x="419" y="683"/>
                </a:lnTo>
                <a:lnTo>
                  <a:pt x="416" y="683"/>
                </a:lnTo>
                <a:lnTo>
                  <a:pt x="415" y="683"/>
                </a:lnTo>
                <a:lnTo>
                  <a:pt x="412" y="683"/>
                </a:lnTo>
                <a:lnTo>
                  <a:pt x="411" y="683"/>
                </a:lnTo>
                <a:lnTo>
                  <a:pt x="409" y="683"/>
                </a:lnTo>
                <a:lnTo>
                  <a:pt x="407" y="683"/>
                </a:lnTo>
                <a:lnTo>
                  <a:pt x="406" y="683"/>
                </a:lnTo>
                <a:lnTo>
                  <a:pt x="405" y="683"/>
                </a:lnTo>
                <a:lnTo>
                  <a:pt x="403" y="683"/>
                </a:lnTo>
                <a:lnTo>
                  <a:pt x="400" y="683"/>
                </a:lnTo>
                <a:lnTo>
                  <a:pt x="399" y="683"/>
                </a:lnTo>
                <a:lnTo>
                  <a:pt x="399" y="684"/>
                </a:lnTo>
                <a:lnTo>
                  <a:pt x="399" y="685"/>
                </a:lnTo>
                <a:lnTo>
                  <a:pt x="399" y="686"/>
                </a:lnTo>
                <a:lnTo>
                  <a:pt x="399" y="687"/>
                </a:lnTo>
                <a:lnTo>
                  <a:pt x="399" y="689"/>
                </a:lnTo>
                <a:lnTo>
                  <a:pt x="399" y="690"/>
                </a:lnTo>
                <a:lnTo>
                  <a:pt x="399" y="691"/>
                </a:lnTo>
                <a:lnTo>
                  <a:pt x="398" y="691"/>
                </a:lnTo>
                <a:lnTo>
                  <a:pt x="396" y="691"/>
                </a:lnTo>
                <a:lnTo>
                  <a:pt x="396" y="692"/>
                </a:lnTo>
                <a:lnTo>
                  <a:pt x="396" y="694"/>
                </a:lnTo>
                <a:lnTo>
                  <a:pt x="397" y="694"/>
                </a:lnTo>
                <a:lnTo>
                  <a:pt x="398" y="694"/>
                </a:lnTo>
                <a:lnTo>
                  <a:pt x="398" y="696"/>
                </a:lnTo>
                <a:lnTo>
                  <a:pt x="398" y="698"/>
                </a:lnTo>
                <a:lnTo>
                  <a:pt x="397" y="698"/>
                </a:lnTo>
                <a:lnTo>
                  <a:pt x="396" y="698"/>
                </a:lnTo>
                <a:lnTo>
                  <a:pt x="396" y="699"/>
                </a:lnTo>
                <a:lnTo>
                  <a:pt x="396" y="702"/>
                </a:lnTo>
                <a:lnTo>
                  <a:pt x="396" y="703"/>
                </a:lnTo>
                <a:lnTo>
                  <a:pt x="396" y="704"/>
                </a:lnTo>
                <a:lnTo>
                  <a:pt x="391" y="704"/>
                </a:lnTo>
                <a:lnTo>
                  <a:pt x="387" y="704"/>
                </a:lnTo>
                <a:lnTo>
                  <a:pt x="387" y="703"/>
                </a:lnTo>
                <a:lnTo>
                  <a:pt x="387" y="689"/>
                </a:lnTo>
                <a:lnTo>
                  <a:pt x="387" y="684"/>
                </a:lnTo>
                <a:lnTo>
                  <a:pt x="387" y="683"/>
                </a:lnTo>
                <a:lnTo>
                  <a:pt x="389" y="683"/>
                </a:lnTo>
                <a:lnTo>
                  <a:pt x="389" y="682"/>
                </a:lnTo>
                <a:lnTo>
                  <a:pt x="387" y="683"/>
                </a:lnTo>
                <a:lnTo>
                  <a:pt x="385" y="683"/>
                </a:lnTo>
                <a:lnTo>
                  <a:pt x="383" y="683"/>
                </a:lnTo>
                <a:lnTo>
                  <a:pt x="382" y="683"/>
                </a:lnTo>
                <a:lnTo>
                  <a:pt x="382" y="684"/>
                </a:lnTo>
                <a:lnTo>
                  <a:pt x="381" y="684"/>
                </a:lnTo>
                <a:lnTo>
                  <a:pt x="380" y="685"/>
                </a:lnTo>
                <a:lnTo>
                  <a:pt x="379" y="687"/>
                </a:lnTo>
                <a:lnTo>
                  <a:pt x="376" y="690"/>
                </a:lnTo>
                <a:lnTo>
                  <a:pt x="377" y="690"/>
                </a:lnTo>
                <a:lnTo>
                  <a:pt x="377" y="691"/>
                </a:lnTo>
                <a:lnTo>
                  <a:pt x="378" y="691"/>
                </a:lnTo>
                <a:lnTo>
                  <a:pt x="379" y="691"/>
                </a:lnTo>
                <a:lnTo>
                  <a:pt x="380" y="691"/>
                </a:lnTo>
                <a:lnTo>
                  <a:pt x="381" y="691"/>
                </a:lnTo>
                <a:lnTo>
                  <a:pt x="382" y="695"/>
                </a:lnTo>
                <a:lnTo>
                  <a:pt x="379" y="695"/>
                </a:lnTo>
                <a:lnTo>
                  <a:pt x="374" y="692"/>
                </a:lnTo>
                <a:lnTo>
                  <a:pt x="374" y="691"/>
                </a:lnTo>
                <a:lnTo>
                  <a:pt x="374" y="692"/>
                </a:lnTo>
                <a:lnTo>
                  <a:pt x="373" y="692"/>
                </a:lnTo>
                <a:lnTo>
                  <a:pt x="372" y="694"/>
                </a:lnTo>
                <a:lnTo>
                  <a:pt x="371" y="694"/>
                </a:lnTo>
                <a:lnTo>
                  <a:pt x="371" y="695"/>
                </a:lnTo>
                <a:lnTo>
                  <a:pt x="370" y="695"/>
                </a:lnTo>
                <a:lnTo>
                  <a:pt x="370" y="696"/>
                </a:lnTo>
                <a:lnTo>
                  <a:pt x="372" y="699"/>
                </a:lnTo>
                <a:lnTo>
                  <a:pt x="373" y="700"/>
                </a:lnTo>
                <a:lnTo>
                  <a:pt x="373" y="703"/>
                </a:lnTo>
                <a:lnTo>
                  <a:pt x="373" y="704"/>
                </a:lnTo>
                <a:lnTo>
                  <a:pt x="371" y="704"/>
                </a:lnTo>
                <a:lnTo>
                  <a:pt x="370" y="704"/>
                </a:lnTo>
                <a:lnTo>
                  <a:pt x="368" y="704"/>
                </a:lnTo>
                <a:lnTo>
                  <a:pt x="368" y="703"/>
                </a:lnTo>
                <a:lnTo>
                  <a:pt x="369" y="702"/>
                </a:lnTo>
                <a:lnTo>
                  <a:pt x="371" y="701"/>
                </a:lnTo>
                <a:lnTo>
                  <a:pt x="371" y="700"/>
                </a:lnTo>
                <a:lnTo>
                  <a:pt x="369" y="698"/>
                </a:lnTo>
                <a:lnTo>
                  <a:pt x="368" y="698"/>
                </a:lnTo>
                <a:lnTo>
                  <a:pt x="368" y="699"/>
                </a:lnTo>
                <a:lnTo>
                  <a:pt x="366" y="699"/>
                </a:lnTo>
                <a:lnTo>
                  <a:pt x="365" y="701"/>
                </a:lnTo>
                <a:lnTo>
                  <a:pt x="364" y="701"/>
                </a:lnTo>
                <a:lnTo>
                  <a:pt x="364" y="702"/>
                </a:lnTo>
                <a:lnTo>
                  <a:pt x="363" y="703"/>
                </a:lnTo>
                <a:lnTo>
                  <a:pt x="362" y="703"/>
                </a:lnTo>
                <a:lnTo>
                  <a:pt x="362" y="704"/>
                </a:lnTo>
                <a:lnTo>
                  <a:pt x="361" y="706"/>
                </a:lnTo>
                <a:lnTo>
                  <a:pt x="360" y="707"/>
                </a:lnTo>
                <a:lnTo>
                  <a:pt x="359" y="708"/>
                </a:lnTo>
                <a:lnTo>
                  <a:pt x="357" y="708"/>
                </a:lnTo>
                <a:lnTo>
                  <a:pt x="357" y="709"/>
                </a:lnTo>
                <a:lnTo>
                  <a:pt x="359" y="710"/>
                </a:lnTo>
                <a:lnTo>
                  <a:pt x="359" y="711"/>
                </a:lnTo>
                <a:lnTo>
                  <a:pt x="357" y="711"/>
                </a:lnTo>
                <a:lnTo>
                  <a:pt x="356" y="711"/>
                </a:lnTo>
                <a:lnTo>
                  <a:pt x="355" y="711"/>
                </a:lnTo>
                <a:lnTo>
                  <a:pt x="355" y="712"/>
                </a:lnTo>
                <a:lnTo>
                  <a:pt x="355" y="714"/>
                </a:lnTo>
                <a:lnTo>
                  <a:pt x="355" y="719"/>
                </a:lnTo>
                <a:lnTo>
                  <a:pt x="356" y="731"/>
                </a:lnTo>
                <a:lnTo>
                  <a:pt x="355" y="734"/>
                </a:lnTo>
                <a:lnTo>
                  <a:pt x="355" y="736"/>
                </a:lnTo>
                <a:lnTo>
                  <a:pt x="355" y="737"/>
                </a:lnTo>
                <a:lnTo>
                  <a:pt x="355" y="743"/>
                </a:lnTo>
                <a:lnTo>
                  <a:pt x="355" y="744"/>
                </a:lnTo>
                <a:lnTo>
                  <a:pt x="355" y="746"/>
                </a:lnTo>
                <a:lnTo>
                  <a:pt x="356" y="746"/>
                </a:lnTo>
                <a:lnTo>
                  <a:pt x="368" y="746"/>
                </a:lnTo>
                <a:lnTo>
                  <a:pt x="377" y="746"/>
                </a:lnTo>
                <a:lnTo>
                  <a:pt x="377" y="736"/>
                </a:lnTo>
                <a:lnTo>
                  <a:pt x="379" y="736"/>
                </a:lnTo>
                <a:lnTo>
                  <a:pt x="380" y="736"/>
                </a:lnTo>
                <a:lnTo>
                  <a:pt x="381" y="736"/>
                </a:lnTo>
                <a:lnTo>
                  <a:pt x="383" y="736"/>
                </a:lnTo>
                <a:lnTo>
                  <a:pt x="389" y="736"/>
                </a:lnTo>
                <a:lnTo>
                  <a:pt x="390" y="736"/>
                </a:lnTo>
                <a:lnTo>
                  <a:pt x="391" y="736"/>
                </a:lnTo>
                <a:lnTo>
                  <a:pt x="394" y="736"/>
                </a:lnTo>
                <a:lnTo>
                  <a:pt x="395" y="736"/>
                </a:lnTo>
                <a:lnTo>
                  <a:pt x="396" y="736"/>
                </a:lnTo>
                <a:lnTo>
                  <a:pt x="397" y="736"/>
                </a:lnTo>
                <a:lnTo>
                  <a:pt x="397" y="739"/>
                </a:lnTo>
                <a:lnTo>
                  <a:pt x="397" y="741"/>
                </a:lnTo>
                <a:lnTo>
                  <a:pt x="397" y="743"/>
                </a:lnTo>
                <a:lnTo>
                  <a:pt x="397" y="744"/>
                </a:lnTo>
                <a:lnTo>
                  <a:pt x="397" y="745"/>
                </a:lnTo>
                <a:lnTo>
                  <a:pt x="397" y="746"/>
                </a:lnTo>
                <a:lnTo>
                  <a:pt x="397" y="748"/>
                </a:lnTo>
                <a:lnTo>
                  <a:pt x="397" y="749"/>
                </a:lnTo>
                <a:lnTo>
                  <a:pt x="397" y="751"/>
                </a:lnTo>
                <a:lnTo>
                  <a:pt x="397" y="752"/>
                </a:lnTo>
                <a:lnTo>
                  <a:pt x="397" y="754"/>
                </a:lnTo>
                <a:lnTo>
                  <a:pt x="397" y="757"/>
                </a:lnTo>
                <a:lnTo>
                  <a:pt x="397" y="759"/>
                </a:lnTo>
                <a:lnTo>
                  <a:pt x="397" y="760"/>
                </a:lnTo>
                <a:lnTo>
                  <a:pt x="397" y="762"/>
                </a:lnTo>
                <a:lnTo>
                  <a:pt x="397" y="763"/>
                </a:lnTo>
                <a:lnTo>
                  <a:pt x="397" y="766"/>
                </a:lnTo>
                <a:lnTo>
                  <a:pt x="397" y="767"/>
                </a:lnTo>
                <a:lnTo>
                  <a:pt x="397" y="768"/>
                </a:lnTo>
                <a:lnTo>
                  <a:pt x="397" y="771"/>
                </a:lnTo>
                <a:lnTo>
                  <a:pt x="397" y="773"/>
                </a:lnTo>
                <a:lnTo>
                  <a:pt x="396" y="773"/>
                </a:lnTo>
                <a:lnTo>
                  <a:pt x="394" y="773"/>
                </a:lnTo>
                <a:lnTo>
                  <a:pt x="394" y="774"/>
                </a:lnTo>
                <a:lnTo>
                  <a:pt x="394" y="776"/>
                </a:lnTo>
                <a:lnTo>
                  <a:pt x="394" y="777"/>
                </a:lnTo>
                <a:lnTo>
                  <a:pt x="387" y="777"/>
                </a:lnTo>
                <a:lnTo>
                  <a:pt x="377" y="777"/>
                </a:lnTo>
                <a:lnTo>
                  <a:pt x="377" y="767"/>
                </a:lnTo>
                <a:lnTo>
                  <a:pt x="361" y="767"/>
                </a:lnTo>
                <a:lnTo>
                  <a:pt x="357" y="767"/>
                </a:lnTo>
                <a:lnTo>
                  <a:pt x="356" y="767"/>
                </a:lnTo>
                <a:lnTo>
                  <a:pt x="355" y="767"/>
                </a:lnTo>
                <a:lnTo>
                  <a:pt x="355" y="770"/>
                </a:lnTo>
                <a:lnTo>
                  <a:pt x="355" y="771"/>
                </a:lnTo>
                <a:lnTo>
                  <a:pt x="355" y="777"/>
                </a:lnTo>
                <a:lnTo>
                  <a:pt x="355" y="785"/>
                </a:lnTo>
                <a:lnTo>
                  <a:pt x="355" y="787"/>
                </a:lnTo>
                <a:lnTo>
                  <a:pt x="357" y="787"/>
                </a:lnTo>
                <a:lnTo>
                  <a:pt x="360" y="787"/>
                </a:lnTo>
                <a:lnTo>
                  <a:pt x="365" y="787"/>
                </a:lnTo>
                <a:lnTo>
                  <a:pt x="366" y="787"/>
                </a:lnTo>
                <a:lnTo>
                  <a:pt x="368" y="787"/>
                </a:lnTo>
                <a:lnTo>
                  <a:pt x="377" y="787"/>
                </a:lnTo>
                <a:lnTo>
                  <a:pt x="387" y="787"/>
                </a:lnTo>
                <a:lnTo>
                  <a:pt x="388" y="787"/>
                </a:lnTo>
                <a:lnTo>
                  <a:pt x="397" y="787"/>
                </a:lnTo>
                <a:lnTo>
                  <a:pt x="405" y="787"/>
                </a:lnTo>
                <a:lnTo>
                  <a:pt x="406" y="787"/>
                </a:lnTo>
                <a:lnTo>
                  <a:pt x="407" y="787"/>
                </a:lnTo>
                <a:lnTo>
                  <a:pt x="408" y="787"/>
                </a:lnTo>
                <a:lnTo>
                  <a:pt x="409" y="787"/>
                </a:lnTo>
                <a:lnTo>
                  <a:pt x="417" y="787"/>
                </a:lnTo>
                <a:lnTo>
                  <a:pt x="417" y="769"/>
                </a:lnTo>
                <a:lnTo>
                  <a:pt x="419" y="769"/>
                </a:lnTo>
                <a:lnTo>
                  <a:pt x="420" y="769"/>
                </a:lnTo>
                <a:lnTo>
                  <a:pt x="421" y="769"/>
                </a:lnTo>
                <a:lnTo>
                  <a:pt x="422" y="769"/>
                </a:lnTo>
                <a:lnTo>
                  <a:pt x="423" y="769"/>
                </a:lnTo>
                <a:lnTo>
                  <a:pt x="424" y="769"/>
                </a:lnTo>
                <a:lnTo>
                  <a:pt x="425" y="769"/>
                </a:lnTo>
                <a:lnTo>
                  <a:pt x="426" y="769"/>
                </a:lnTo>
                <a:lnTo>
                  <a:pt x="428" y="769"/>
                </a:lnTo>
                <a:lnTo>
                  <a:pt x="429" y="769"/>
                </a:lnTo>
                <a:lnTo>
                  <a:pt x="430" y="769"/>
                </a:lnTo>
                <a:lnTo>
                  <a:pt x="431" y="769"/>
                </a:lnTo>
                <a:lnTo>
                  <a:pt x="432" y="769"/>
                </a:lnTo>
                <a:lnTo>
                  <a:pt x="433" y="769"/>
                </a:lnTo>
                <a:lnTo>
                  <a:pt x="434" y="769"/>
                </a:lnTo>
                <a:lnTo>
                  <a:pt x="435" y="769"/>
                </a:lnTo>
                <a:lnTo>
                  <a:pt x="438" y="769"/>
                </a:lnTo>
                <a:lnTo>
                  <a:pt x="438" y="771"/>
                </a:lnTo>
                <a:lnTo>
                  <a:pt x="438" y="774"/>
                </a:lnTo>
                <a:lnTo>
                  <a:pt x="438" y="776"/>
                </a:lnTo>
                <a:lnTo>
                  <a:pt x="438" y="777"/>
                </a:lnTo>
                <a:lnTo>
                  <a:pt x="438" y="779"/>
                </a:lnTo>
                <a:lnTo>
                  <a:pt x="438" y="782"/>
                </a:lnTo>
                <a:lnTo>
                  <a:pt x="438" y="785"/>
                </a:lnTo>
                <a:lnTo>
                  <a:pt x="438" y="787"/>
                </a:lnTo>
                <a:lnTo>
                  <a:pt x="438" y="790"/>
                </a:lnTo>
                <a:lnTo>
                  <a:pt x="438" y="794"/>
                </a:lnTo>
                <a:lnTo>
                  <a:pt x="424" y="794"/>
                </a:lnTo>
                <a:lnTo>
                  <a:pt x="422" y="794"/>
                </a:lnTo>
                <a:lnTo>
                  <a:pt x="421" y="794"/>
                </a:lnTo>
                <a:lnTo>
                  <a:pt x="419" y="794"/>
                </a:lnTo>
                <a:lnTo>
                  <a:pt x="417" y="794"/>
                </a:lnTo>
                <a:lnTo>
                  <a:pt x="419" y="795"/>
                </a:lnTo>
                <a:lnTo>
                  <a:pt x="425" y="799"/>
                </a:lnTo>
                <a:lnTo>
                  <a:pt x="429" y="800"/>
                </a:lnTo>
                <a:lnTo>
                  <a:pt x="430" y="801"/>
                </a:lnTo>
                <a:lnTo>
                  <a:pt x="433" y="802"/>
                </a:lnTo>
                <a:lnTo>
                  <a:pt x="435" y="803"/>
                </a:lnTo>
                <a:lnTo>
                  <a:pt x="439" y="806"/>
                </a:lnTo>
                <a:lnTo>
                  <a:pt x="440" y="806"/>
                </a:lnTo>
                <a:lnTo>
                  <a:pt x="443" y="807"/>
                </a:lnTo>
                <a:lnTo>
                  <a:pt x="446" y="808"/>
                </a:lnTo>
                <a:lnTo>
                  <a:pt x="450" y="810"/>
                </a:lnTo>
                <a:lnTo>
                  <a:pt x="452" y="811"/>
                </a:lnTo>
                <a:lnTo>
                  <a:pt x="455" y="811"/>
                </a:lnTo>
                <a:lnTo>
                  <a:pt x="456" y="812"/>
                </a:lnTo>
                <a:lnTo>
                  <a:pt x="458" y="812"/>
                </a:lnTo>
                <a:lnTo>
                  <a:pt x="458" y="811"/>
                </a:lnTo>
                <a:lnTo>
                  <a:pt x="458" y="810"/>
                </a:lnTo>
                <a:lnTo>
                  <a:pt x="458" y="809"/>
                </a:lnTo>
                <a:lnTo>
                  <a:pt x="458" y="808"/>
                </a:lnTo>
                <a:lnTo>
                  <a:pt x="463" y="808"/>
                </a:lnTo>
                <a:lnTo>
                  <a:pt x="465" y="808"/>
                </a:lnTo>
                <a:lnTo>
                  <a:pt x="466" y="808"/>
                </a:lnTo>
                <a:lnTo>
                  <a:pt x="465" y="807"/>
                </a:lnTo>
                <a:lnTo>
                  <a:pt x="465" y="806"/>
                </a:lnTo>
                <a:lnTo>
                  <a:pt x="466" y="806"/>
                </a:lnTo>
                <a:lnTo>
                  <a:pt x="472" y="806"/>
                </a:lnTo>
                <a:lnTo>
                  <a:pt x="472" y="807"/>
                </a:lnTo>
                <a:lnTo>
                  <a:pt x="477" y="808"/>
                </a:lnTo>
                <a:lnTo>
                  <a:pt x="478" y="808"/>
                </a:lnTo>
                <a:lnTo>
                  <a:pt x="478" y="806"/>
                </a:lnTo>
                <a:lnTo>
                  <a:pt x="478" y="802"/>
                </a:lnTo>
                <a:lnTo>
                  <a:pt x="477" y="802"/>
                </a:lnTo>
                <a:lnTo>
                  <a:pt x="475" y="802"/>
                </a:lnTo>
                <a:lnTo>
                  <a:pt x="473" y="802"/>
                </a:lnTo>
                <a:lnTo>
                  <a:pt x="467" y="802"/>
                </a:lnTo>
                <a:lnTo>
                  <a:pt x="465" y="802"/>
                </a:lnTo>
                <a:lnTo>
                  <a:pt x="464" y="802"/>
                </a:lnTo>
                <a:lnTo>
                  <a:pt x="462" y="802"/>
                </a:lnTo>
                <a:lnTo>
                  <a:pt x="458" y="802"/>
                </a:lnTo>
                <a:lnTo>
                  <a:pt x="458" y="803"/>
                </a:lnTo>
                <a:lnTo>
                  <a:pt x="458" y="804"/>
                </a:lnTo>
                <a:lnTo>
                  <a:pt x="457" y="806"/>
                </a:lnTo>
                <a:lnTo>
                  <a:pt x="454" y="804"/>
                </a:lnTo>
                <a:lnTo>
                  <a:pt x="451" y="802"/>
                </a:lnTo>
                <a:lnTo>
                  <a:pt x="451" y="790"/>
                </a:lnTo>
                <a:lnTo>
                  <a:pt x="452" y="790"/>
                </a:lnTo>
                <a:lnTo>
                  <a:pt x="455" y="790"/>
                </a:lnTo>
                <a:lnTo>
                  <a:pt x="457" y="790"/>
                </a:lnTo>
                <a:lnTo>
                  <a:pt x="458" y="790"/>
                </a:lnTo>
                <a:lnTo>
                  <a:pt x="459" y="790"/>
                </a:lnTo>
                <a:lnTo>
                  <a:pt x="459" y="788"/>
                </a:lnTo>
                <a:lnTo>
                  <a:pt x="458" y="788"/>
                </a:lnTo>
                <a:lnTo>
                  <a:pt x="458" y="787"/>
                </a:lnTo>
                <a:lnTo>
                  <a:pt x="459" y="787"/>
                </a:lnTo>
                <a:lnTo>
                  <a:pt x="460" y="787"/>
                </a:lnTo>
                <a:lnTo>
                  <a:pt x="460" y="786"/>
                </a:lnTo>
                <a:lnTo>
                  <a:pt x="460" y="785"/>
                </a:lnTo>
                <a:lnTo>
                  <a:pt x="460" y="784"/>
                </a:lnTo>
                <a:lnTo>
                  <a:pt x="459" y="782"/>
                </a:lnTo>
                <a:lnTo>
                  <a:pt x="459" y="777"/>
                </a:lnTo>
                <a:lnTo>
                  <a:pt x="458" y="775"/>
                </a:lnTo>
                <a:lnTo>
                  <a:pt x="458" y="771"/>
                </a:lnTo>
                <a:lnTo>
                  <a:pt x="458" y="770"/>
                </a:lnTo>
                <a:lnTo>
                  <a:pt x="458" y="769"/>
                </a:lnTo>
                <a:lnTo>
                  <a:pt x="457" y="769"/>
                </a:lnTo>
                <a:lnTo>
                  <a:pt x="457" y="768"/>
                </a:lnTo>
                <a:lnTo>
                  <a:pt x="457" y="767"/>
                </a:lnTo>
                <a:lnTo>
                  <a:pt x="456" y="762"/>
                </a:lnTo>
                <a:lnTo>
                  <a:pt x="456" y="761"/>
                </a:lnTo>
                <a:lnTo>
                  <a:pt x="456" y="758"/>
                </a:lnTo>
                <a:lnTo>
                  <a:pt x="455" y="756"/>
                </a:lnTo>
                <a:lnTo>
                  <a:pt x="455" y="752"/>
                </a:lnTo>
                <a:lnTo>
                  <a:pt x="454" y="750"/>
                </a:lnTo>
                <a:lnTo>
                  <a:pt x="454" y="749"/>
                </a:lnTo>
                <a:lnTo>
                  <a:pt x="454" y="746"/>
                </a:lnTo>
                <a:lnTo>
                  <a:pt x="454" y="745"/>
                </a:lnTo>
                <a:lnTo>
                  <a:pt x="454" y="744"/>
                </a:lnTo>
                <a:lnTo>
                  <a:pt x="452" y="743"/>
                </a:lnTo>
                <a:lnTo>
                  <a:pt x="452" y="742"/>
                </a:lnTo>
                <a:lnTo>
                  <a:pt x="452" y="740"/>
                </a:lnTo>
                <a:lnTo>
                  <a:pt x="452" y="739"/>
                </a:lnTo>
                <a:lnTo>
                  <a:pt x="452" y="737"/>
                </a:lnTo>
                <a:lnTo>
                  <a:pt x="452" y="736"/>
                </a:lnTo>
                <a:lnTo>
                  <a:pt x="451" y="736"/>
                </a:lnTo>
                <a:lnTo>
                  <a:pt x="451" y="733"/>
                </a:lnTo>
                <a:lnTo>
                  <a:pt x="451" y="732"/>
                </a:lnTo>
                <a:lnTo>
                  <a:pt x="450" y="731"/>
                </a:lnTo>
                <a:lnTo>
                  <a:pt x="450" y="729"/>
                </a:lnTo>
                <a:lnTo>
                  <a:pt x="450" y="727"/>
                </a:lnTo>
                <a:lnTo>
                  <a:pt x="450" y="726"/>
                </a:lnTo>
                <a:close/>
                <a:moveTo>
                  <a:pt x="592" y="776"/>
                </a:moveTo>
                <a:lnTo>
                  <a:pt x="592" y="779"/>
                </a:lnTo>
                <a:lnTo>
                  <a:pt x="598" y="779"/>
                </a:lnTo>
                <a:lnTo>
                  <a:pt x="598" y="782"/>
                </a:lnTo>
                <a:lnTo>
                  <a:pt x="601" y="782"/>
                </a:lnTo>
                <a:lnTo>
                  <a:pt x="601" y="781"/>
                </a:lnTo>
                <a:lnTo>
                  <a:pt x="601" y="776"/>
                </a:lnTo>
                <a:lnTo>
                  <a:pt x="601" y="775"/>
                </a:lnTo>
                <a:lnTo>
                  <a:pt x="601" y="774"/>
                </a:lnTo>
                <a:lnTo>
                  <a:pt x="599" y="774"/>
                </a:lnTo>
                <a:lnTo>
                  <a:pt x="598" y="774"/>
                </a:lnTo>
                <a:lnTo>
                  <a:pt x="597" y="774"/>
                </a:lnTo>
                <a:lnTo>
                  <a:pt x="596" y="774"/>
                </a:lnTo>
                <a:lnTo>
                  <a:pt x="595" y="774"/>
                </a:lnTo>
                <a:lnTo>
                  <a:pt x="594" y="774"/>
                </a:lnTo>
                <a:lnTo>
                  <a:pt x="593" y="774"/>
                </a:lnTo>
                <a:lnTo>
                  <a:pt x="592" y="774"/>
                </a:lnTo>
                <a:lnTo>
                  <a:pt x="592" y="776"/>
                </a:lnTo>
                <a:close/>
                <a:moveTo>
                  <a:pt x="489" y="776"/>
                </a:moveTo>
                <a:lnTo>
                  <a:pt x="489" y="767"/>
                </a:lnTo>
                <a:lnTo>
                  <a:pt x="484" y="767"/>
                </a:lnTo>
                <a:lnTo>
                  <a:pt x="484" y="776"/>
                </a:lnTo>
                <a:lnTo>
                  <a:pt x="489" y="776"/>
                </a:lnTo>
                <a:lnTo>
                  <a:pt x="489" y="778"/>
                </a:lnTo>
                <a:lnTo>
                  <a:pt x="489" y="787"/>
                </a:lnTo>
                <a:lnTo>
                  <a:pt x="478" y="787"/>
                </a:lnTo>
                <a:lnTo>
                  <a:pt x="478" y="792"/>
                </a:lnTo>
                <a:lnTo>
                  <a:pt x="463" y="792"/>
                </a:lnTo>
                <a:lnTo>
                  <a:pt x="462" y="792"/>
                </a:lnTo>
                <a:lnTo>
                  <a:pt x="460" y="792"/>
                </a:lnTo>
                <a:lnTo>
                  <a:pt x="460" y="791"/>
                </a:lnTo>
                <a:lnTo>
                  <a:pt x="459" y="791"/>
                </a:lnTo>
                <a:lnTo>
                  <a:pt x="458" y="792"/>
                </a:lnTo>
                <a:lnTo>
                  <a:pt x="458" y="798"/>
                </a:lnTo>
                <a:lnTo>
                  <a:pt x="459" y="798"/>
                </a:lnTo>
                <a:lnTo>
                  <a:pt x="463" y="796"/>
                </a:lnTo>
                <a:lnTo>
                  <a:pt x="463" y="798"/>
                </a:lnTo>
                <a:lnTo>
                  <a:pt x="464" y="798"/>
                </a:lnTo>
                <a:lnTo>
                  <a:pt x="468" y="798"/>
                </a:lnTo>
                <a:lnTo>
                  <a:pt x="469" y="798"/>
                </a:lnTo>
                <a:lnTo>
                  <a:pt x="471" y="798"/>
                </a:lnTo>
                <a:lnTo>
                  <a:pt x="481" y="798"/>
                </a:lnTo>
                <a:lnTo>
                  <a:pt x="482" y="798"/>
                </a:lnTo>
                <a:lnTo>
                  <a:pt x="483" y="798"/>
                </a:lnTo>
                <a:lnTo>
                  <a:pt x="484" y="798"/>
                </a:lnTo>
                <a:lnTo>
                  <a:pt x="486" y="798"/>
                </a:lnTo>
                <a:lnTo>
                  <a:pt x="499" y="798"/>
                </a:lnTo>
                <a:lnTo>
                  <a:pt x="499" y="808"/>
                </a:lnTo>
                <a:lnTo>
                  <a:pt x="509" y="808"/>
                </a:lnTo>
                <a:lnTo>
                  <a:pt x="509" y="800"/>
                </a:lnTo>
                <a:lnTo>
                  <a:pt x="509" y="798"/>
                </a:lnTo>
                <a:lnTo>
                  <a:pt x="516" y="798"/>
                </a:lnTo>
                <a:lnTo>
                  <a:pt x="516" y="799"/>
                </a:lnTo>
                <a:lnTo>
                  <a:pt x="515" y="799"/>
                </a:lnTo>
                <a:lnTo>
                  <a:pt x="515" y="800"/>
                </a:lnTo>
                <a:lnTo>
                  <a:pt x="516" y="800"/>
                </a:lnTo>
                <a:lnTo>
                  <a:pt x="518" y="800"/>
                </a:lnTo>
                <a:lnTo>
                  <a:pt x="519" y="800"/>
                </a:lnTo>
                <a:lnTo>
                  <a:pt x="519" y="799"/>
                </a:lnTo>
                <a:lnTo>
                  <a:pt x="519" y="796"/>
                </a:lnTo>
                <a:lnTo>
                  <a:pt x="519" y="795"/>
                </a:lnTo>
                <a:lnTo>
                  <a:pt x="519" y="794"/>
                </a:lnTo>
                <a:lnTo>
                  <a:pt x="519" y="793"/>
                </a:lnTo>
                <a:lnTo>
                  <a:pt x="519" y="792"/>
                </a:lnTo>
                <a:lnTo>
                  <a:pt x="523" y="792"/>
                </a:lnTo>
                <a:lnTo>
                  <a:pt x="526" y="792"/>
                </a:lnTo>
                <a:lnTo>
                  <a:pt x="528" y="792"/>
                </a:lnTo>
                <a:lnTo>
                  <a:pt x="528" y="790"/>
                </a:lnTo>
                <a:lnTo>
                  <a:pt x="528" y="787"/>
                </a:lnTo>
                <a:lnTo>
                  <a:pt x="527" y="787"/>
                </a:lnTo>
                <a:lnTo>
                  <a:pt x="526" y="787"/>
                </a:lnTo>
                <a:lnTo>
                  <a:pt x="525" y="787"/>
                </a:lnTo>
                <a:lnTo>
                  <a:pt x="524" y="787"/>
                </a:lnTo>
                <a:lnTo>
                  <a:pt x="524" y="785"/>
                </a:lnTo>
                <a:lnTo>
                  <a:pt x="519" y="785"/>
                </a:lnTo>
                <a:lnTo>
                  <a:pt x="519" y="784"/>
                </a:lnTo>
                <a:lnTo>
                  <a:pt x="524" y="784"/>
                </a:lnTo>
                <a:lnTo>
                  <a:pt x="524" y="783"/>
                </a:lnTo>
                <a:lnTo>
                  <a:pt x="524" y="781"/>
                </a:lnTo>
                <a:lnTo>
                  <a:pt x="524" y="776"/>
                </a:lnTo>
                <a:lnTo>
                  <a:pt x="519" y="776"/>
                </a:lnTo>
                <a:lnTo>
                  <a:pt x="519" y="775"/>
                </a:lnTo>
                <a:lnTo>
                  <a:pt x="519" y="774"/>
                </a:lnTo>
                <a:lnTo>
                  <a:pt x="529" y="774"/>
                </a:lnTo>
                <a:lnTo>
                  <a:pt x="529" y="771"/>
                </a:lnTo>
                <a:lnTo>
                  <a:pt x="528" y="771"/>
                </a:lnTo>
                <a:lnTo>
                  <a:pt x="527" y="771"/>
                </a:lnTo>
                <a:lnTo>
                  <a:pt x="526" y="771"/>
                </a:lnTo>
                <a:lnTo>
                  <a:pt x="525" y="771"/>
                </a:lnTo>
                <a:lnTo>
                  <a:pt x="524" y="771"/>
                </a:lnTo>
                <a:lnTo>
                  <a:pt x="523" y="771"/>
                </a:lnTo>
                <a:lnTo>
                  <a:pt x="521" y="771"/>
                </a:lnTo>
                <a:lnTo>
                  <a:pt x="520" y="771"/>
                </a:lnTo>
                <a:lnTo>
                  <a:pt x="519" y="771"/>
                </a:lnTo>
                <a:lnTo>
                  <a:pt x="519" y="773"/>
                </a:lnTo>
                <a:lnTo>
                  <a:pt x="519" y="774"/>
                </a:lnTo>
                <a:lnTo>
                  <a:pt x="518" y="774"/>
                </a:lnTo>
                <a:lnTo>
                  <a:pt x="519" y="774"/>
                </a:lnTo>
                <a:lnTo>
                  <a:pt x="519" y="775"/>
                </a:lnTo>
                <a:lnTo>
                  <a:pt x="519" y="776"/>
                </a:lnTo>
                <a:lnTo>
                  <a:pt x="516" y="776"/>
                </a:lnTo>
                <a:lnTo>
                  <a:pt x="509" y="776"/>
                </a:lnTo>
                <a:lnTo>
                  <a:pt x="502" y="776"/>
                </a:lnTo>
                <a:lnTo>
                  <a:pt x="499" y="776"/>
                </a:lnTo>
                <a:lnTo>
                  <a:pt x="490" y="776"/>
                </a:lnTo>
                <a:lnTo>
                  <a:pt x="489" y="776"/>
                </a:lnTo>
                <a:close/>
                <a:moveTo>
                  <a:pt x="274" y="776"/>
                </a:moveTo>
                <a:lnTo>
                  <a:pt x="274" y="774"/>
                </a:lnTo>
                <a:lnTo>
                  <a:pt x="275" y="771"/>
                </a:lnTo>
                <a:lnTo>
                  <a:pt x="276" y="769"/>
                </a:lnTo>
                <a:lnTo>
                  <a:pt x="277" y="767"/>
                </a:lnTo>
                <a:lnTo>
                  <a:pt x="284" y="767"/>
                </a:lnTo>
                <a:lnTo>
                  <a:pt x="286" y="767"/>
                </a:lnTo>
                <a:lnTo>
                  <a:pt x="288" y="767"/>
                </a:lnTo>
                <a:lnTo>
                  <a:pt x="288" y="766"/>
                </a:lnTo>
                <a:lnTo>
                  <a:pt x="288" y="760"/>
                </a:lnTo>
                <a:lnTo>
                  <a:pt x="288" y="759"/>
                </a:lnTo>
                <a:lnTo>
                  <a:pt x="288" y="758"/>
                </a:lnTo>
                <a:lnTo>
                  <a:pt x="288" y="757"/>
                </a:lnTo>
                <a:lnTo>
                  <a:pt x="288" y="756"/>
                </a:lnTo>
                <a:lnTo>
                  <a:pt x="288" y="746"/>
                </a:lnTo>
                <a:lnTo>
                  <a:pt x="284" y="746"/>
                </a:lnTo>
                <a:lnTo>
                  <a:pt x="283" y="746"/>
                </a:lnTo>
                <a:lnTo>
                  <a:pt x="278" y="746"/>
                </a:lnTo>
                <a:lnTo>
                  <a:pt x="274" y="746"/>
                </a:lnTo>
                <a:lnTo>
                  <a:pt x="274" y="756"/>
                </a:lnTo>
                <a:lnTo>
                  <a:pt x="274" y="757"/>
                </a:lnTo>
                <a:lnTo>
                  <a:pt x="274" y="760"/>
                </a:lnTo>
                <a:lnTo>
                  <a:pt x="274" y="761"/>
                </a:lnTo>
                <a:lnTo>
                  <a:pt x="274" y="762"/>
                </a:lnTo>
                <a:lnTo>
                  <a:pt x="274" y="767"/>
                </a:lnTo>
                <a:lnTo>
                  <a:pt x="274" y="768"/>
                </a:lnTo>
                <a:lnTo>
                  <a:pt x="274" y="775"/>
                </a:lnTo>
                <a:lnTo>
                  <a:pt x="274" y="776"/>
                </a:lnTo>
                <a:close/>
                <a:moveTo>
                  <a:pt x="314" y="742"/>
                </a:moveTo>
                <a:lnTo>
                  <a:pt x="316" y="737"/>
                </a:lnTo>
                <a:lnTo>
                  <a:pt x="316" y="736"/>
                </a:lnTo>
                <a:lnTo>
                  <a:pt x="314" y="736"/>
                </a:lnTo>
                <a:lnTo>
                  <a:pt x="300" y="732"/>
                </a:lnTo>
                <a:lnTo>
                  <a:pt x="300" y="745"/>
                </a:lnTo>
                <a:lnTo>
                  <a:pt x="305" y="745"/>
                </a:lnTo>
                <a:lnTo>
                  <a:pt x="308" y="745"/>
                </a:lnTo>
                <a:lnTo>
                  <a:pt x="310" y="745"/>
                </a:lnTo>
                <a:lnTo>
                  <a:pt x="313" y="745"/>
                </a:lnTo>
                <a:lnTo>
                  <a:pt x="313" y="744"/>
                </a:lnTo>
                <a:lnTo>
                  <a:pt x="314" y="742"/>
                </a:lnTo>
                <a:close/>
                <a:moveTo>
                  <a:pt x="240" y="706"/>
                </a:moveTo>
                <a:lnTo>
                  <a:pt x="240" y="695"/>
                </a:lnTo>
                <a:lnTo>
                  <a:pt x="239" y="695"/>
                </a:lnTo>
                <a:lnTo>
                  <a:pt x="238" y="695"/>
                </a:lnTo>
                <a:lnTo>
                  <a:pt x="233" y="695"/>
                </a:lnTo>
                <a:lnTo>
                  <a:pt x="232" y="695"/>
                </a:lnTo>
                <a:lnTo>
                  <a:pt x="232" y="696"/>
                </a:lnTo>
                <a:lnTo>
                  <a:pt x="233" y="696"/>
                </a:lnTo>
                <a:lnTo>
                  <a:pt x="238" y="696"/>
                </a:lnTo>
                <a:lnTo>
                  <a:pt x="238" y="699"/>
                </a:lnTo>
                <a:lnTo>
                  <a:pt x="233" y="699"/>
                </a:lnTo>
                <a:lnTo>
                  <a:pt x="232" y="699"/>
                </a:lnTo>
                <a:lnTo>
                  <a:pt x="232" y="700"/>
                </a:lnTo>
                <a:lnTo>
                  <a:pt x="232" y="702"/>
                </a:lnTo>
                <a:lnTo>
                  <a:pt x="232" y="703"/>
                </a:lnTo>
                <a:lnTo>
                  <a:pt x="232" y="706"/>
                </a:lnTo>
                <a:lnTo>
                  <a:pt x="233" y="706"/>
                </a:lnTo>
                <a:lnTo>
                  <a:pt x="234" y="706"/>
                </a:lnTo>
                <a:lnTo>
                  <a:pt x="238" y="706"/>
                </a:lnTo>
                <a:lnTo>
                  <a:pt x="240" y="706"/>
                </a:lnTo>
                <a:close/>
                <a:moveTo>
                  <a:pt x="251" y="704"/>
                </a:moveTo>
                <a:lnTo>
                  <a:pt x="252" y="704"/>
                </a:lnTo>
                <a:lnTo>
                  <a:pt x="253" y="704"/>
                </a:lnTo>
                <a:lnTo>
                  <a:pt x="256" y="704"/>
                </a:lnTo>
                <a:lnTo>
                  <a:pt x="257" y="704"/>
                </a:lnTo>
                <a:lnTo>
                  <a:pt x="258" y="704"/>
                </a:lnTo>
                <a:lnTo>
                  <a:pt x="259" y="704"/>
                </a:lnTo>
                <a:lnTo>
                  <a:pt x="260" y="704"/>
                </a:lnTo>
                <a:lnTo>
                  <a:pt x="261" y="704"/>
                </a:lnTo>
                <a:lnTo>
                  <a:pt x="262" y="704"/>
                </a:lnTo>
                <a:lnTo>
                  <a:pt x="264" y="704"/>
                </a:lnTo>
                <a:lnTo>
                  <a:pt x="264" y="703"/>
                </a:lnTo>
                <a:lnTo>
                  <a:pt x="264" y="701"/>
                </a:lnTo>
                <a:lnTo>
                  <a:pt x="266" y="701"/>
                </a:lnTo>
                <a:lnTo>
                  <a:pt x="266" y="703"/>
                </a:lnTo>
                <a:lnTo>
                  <a:pt x="266" y="704"/>
                </a:lnTo>
                <a:lnTo>
                  <a:pt x="273" y="704"/>
                </a:lnTo>
                <a:lnTo>
                  <a:pt x="274" y="704"/>
                </a:lnTo>
                <a:lnTo>
                  <a:pt x="274" y="701"/>
                </a:lnTo>
                <a:lnTo>
                  <a:pt x="274" y="694"/>
                </a:lnTo>
                <a:lnTo>
                  <a:pt x="274" y="684"/>
                </a:lnTo>
                <a:lnTo>
                  <a:pt x="269" y="684"/>
                </a:lnTo>
                <a:lnTo>
                  <a:pt x="268" y="684"/>
                </a:lnTo>
                <a:lnTo>
                  <a:pt x="266" y="684"/>
                </a:lnTo>
                <a:lnTo>
                  <a:pt x="261" y="684"/>
                </a:lnTo>
                <a:lnTo>
                  <a:pt x="260" y="684"/>
                </a:lnTo>
                <a:lnTo>
                  <a:pt x="258" y="684"/>
                </a:lnTo>
                <a:lnTo>
                  <a:pt x="257" y="684"/>
                </a:lnTo>
                <a:lnTo>
                  <a:pt x="253" y="684"/>
                </a:lnTo>
                <a:lnTo>
                  <a:pt x="253" y="686"/>
                </a:lnTo>
                <a:lnTo>
                  <a:pt x="252" y="686"/>
                </a:lnTo>
                <a:lnTo>
                  <a:pt x="251" y="704"/>
                </a:lnTo>
                <a:close/>
                <a:moveTo>
                  <a:pt x="238" y="679"/>
                </a:moveTo>
                <a:lnTo>
                  <a:pt x="243" y="679"/>
                </a:lnTo>
                <a:lnTo>
                  <a:pt x="243" y="674"/>
                </a:lnTo>
                <a:lnTo>
                  <a:pt x="244" y="666"/>
                </a:lnTo>
                <a:lnTo>
                  <a:pt x="244" y="664"/>
                </a:lnTo>
                <a:lnTo>
                  <a:pt x="250" y="664"/>
                </a:lnTo>
                <a:lnTo>
                  <a:pt x="251" y="664"/>
                </a:lnTo>
                <a:lnTo>
                  <a:pt x="253" y="664"/>
                </a:lnTo>
                <a:lnTo>
                  <a:pt x="253" y="662"/>
                </a:lnTo>
                <a:lnTo>
                  <a:pt x="253" y="661"/>
                </a:lnTo>
                <a:lnTo>
                  <a:pt x="253" y="658"/>
                </a:lnTo>
                <a:lnTo>
                  <a:pt x="253" y="657"/>
                </a:lnTo>
                <a:lnTo>
                  <a:pt x="253" y="656"/>
                </a:lnTo>
                <a:lnTo>
                  <a:pt x="253" y="654"/>
                </a:lnTo>
                <a:lnTo>
                  <a:pt x="253" y="653"/>
                </a:lnTo>
                <a:lnTo>
                  <a:pt x="253" y="652"/>
                </a:lnTo>
                <a:lnTo>
                  <a:pt x="253" y="649"/>
                </a:lnTo>
                <a:lnTo>
                  <a:pt x="253" y="648"/>
                </a:lnTo>
                <a:lnTo>
                  <a:pt x="253" y="647"/>
                </a:lnTo>
                <a:lnTo>
                  <a:pt x="250" y="647"/>
                </a:lnTo>
                <a:lnTo>
                  <a:pt x="249" y="647"/>
                </a:lnTo>
                <a:lnTo>
                  <a:pt x="242" y="647"/>
                </a:lnTo>
                <a:lnTo>
                  <a:pt x="242" y="645"/>
                </a:lnTo>
                <a:lnTo>
                  <a:pt x="242" y="643"/>
                </a:lnTo>
                <a:lnTo>
                  <a:pt x="241" y="643"/>
                </a:lnTo>
                <a:lnTo>
                  <a:pt x="240" y="643"/>
                </a:lnTo>
                <a:lnTo>
                  <a:pt x="239" y="642"/>
                </a:lnTo>
                <a:lnTo>
                  <a:pt x="238" y="642"/>
                </a:lnTo>
                <a:lnTo>
                  <a:pt x="236" y="643"/>
                </a:lnTo>
                <a:lnTo>
                  <a:pt x="235" y="644"/>
                </a:lnTo>
                <a:lnTo>
                  <a:pt x="235" y="645"/>
                </a:lnTo>
                <a:lnTo>
                  <a:pt x="234" y="645"/>
                </a:lnTo>
                <a:lnTo>
                  <a:pt x="234" y="647"/>
                </a:lnTo>
                <a:lnTo>
                  <a:pt x="234" y="648"/>
                </a:lnTo>
                <a:lnTo>
                  <a:pt x="234" y="649"/>
                </a:lnTo>
                <a:lnTo>
                  <a:pt x="234" y="651"/>
                </a:lnTo>
                <a:lnTo>
                  <a:pt x="234" y="662"/>
                </a:lnTo>
                <a:lnTo>
                  <a:pt x="234" y="664"/>
                </a:lnTo>
                <a:lnTo>
                  <a:pt x="233" y="675"/>
                </a:lnTo>
                <a:lnTo>
                  <a:pt x="233" y="679"/>
                </a:lnTo>
                <a:lnTo>
                  <a:pt x="234" y="679"/>
                </a:lnTo>
                <a:lnTo>
                  <a:pt x="238" y="679"/>
                </a:lnTo>
                <a:close/>
                <a:moveTo>
                  <a:pt x="192" y="647"/>
                </a:moveTo>
                <a:lnTo>
                  <a:pt x="192" y="643"/>
                </a:lnTo>
                <a:lnTo>
                  <a:pt x="192" y="639"/>
                </a:lnTo>
                <a:lnTo>
                  <a:pt x="191" y="639"/>
                </a:lnTo>
                <a:lnTo>
                  <a:pt x="188" y="641"/>
                </a:lnTo>
                <a:lnTo>
                  <a:pt x="186" y="640"/>
                </a:lnTo>
                <a:lnTo>
                  <a:pt x="184" y="641"/>
                </a:lnTo>
                <a:lnTo>
                  <a:pt x="183" y="641"/>
                </a:lnTo>
                <a:lnTo>
                  <a:pt x="183" y="642"/>
                </a:lnTo>
                <a:lnTo>
                  <a:pt x="183" y="645"/>
                </a:lnTo>
                <a:lnTo>
                  <a:pt x="184" y="647"/>
                </a:lnTo>
                <a:lnTo>
                  <a:pt x="192" y="647"/>
                </a:lnTo>
                <a:close/>
                <a:moveTo>
                  <a:pt x="391" y="682"/>
                </a:moveTo>
                <a:lnTo>
                  <a:pt x="391" y="683"/>
                </a:lnTo>
                <a:lnTo>
                  <a:pt x="393" y="683"/>
                </a:lnTo>
                <a:lnTo>
                  <a:pt x="395" y="683"/>
                </a:lnTo>
                <a:lnTo>
                  <a:pt x="396" y="683"/>
                </a:lnTo>
                <a:lnTo>
                  <a:pt x="396" y="682"/>
                </a:lnTo>
                <a:lnTo>
                  <a:pt x="395" y="682"/>
                </a:lnTo>
                <a:lnTo>
                  <a:pt x="391" y="682"/>
                </a:lnTo>
                <a:close/>
                <a:moveTo>
                  <a:pt x="276" y="704"/>
                </a:moveTo>
                <a:lnTo>
                  <a:pt x="278" y="704"/>
                </a:lnTo>
                <a:lnTo>
                  <a:pt x="279" y="704"/>
                </a:lnTo>
                <a:lnTo>
                  <a:pt x="281" y="701"/>
                </a:lnTo>
                <a:lnTo>
                  <a:pt x="277" y="701"/>
                </a:lnTo>
                <a:lnTo>
                  <a:pt x="276" y="704"/>
                </a:lnTo>
                <a:close/>
                <a:moveTo>
                  <a:pt x="540" y="681"/>
                </a:moveTo>
                <a:lnTo>
                  <a:pt x="540" y="683"/>
                </a:lnTo>
                <a:lnTo>
                  <a:pt x="541" y="683"/>
                </a:lnTo>
                <a:lnTo>
                  <a:pt x="546" y="683"/>
                </a:lnTo>
                <a:lnTo>
                  <a:pt x="547" y="683"/>
                </a:lnTo>
                <a:lnTo>
                  <a:pt x="550" y="683"/>
                </a:lnTo>
                <a:lnTo>
                  <a:pt x="550" y="681"/>
                </a:lnTo>
                <a:lnTo>
                  <a:pt x="550" y="679"/>
                </a:lnTo>
                <a:lnTo>
                  <a:pt x="545" y="676"/>
                </a:lnTo>
                <a:lnTo>
                  <a:pt x="543" y="675"/>
                </a:lnTo>
                <a:lnTo>
                  <a:pt x="543" y="674"/>
                </a:lnTo>
                <a:lnTo>
                  <a:pt x="543" y="675"/>
                </a:lnTo>
                <a:lnTo>
                  <a:pt x="540" y="681"/>
                </a:lnTo>
                <a:close/>
                <a:moveTo>
                  <a:pt x="622" y="707"/>
                </a:moveTo>
                <a:lnTo>
                  <a:pt x="622" y="711"/>
                </a:lnTo>
                <a:lnTo>
                  <a:pt x="614" y="712"/>
                </a:lnTo>
                <a:lnTo>
                  <a:pt x="614" y="715"/>
                </a:lnTo>
                <a:lnTo>
                  <a:pt x="614" y="721"/>
                </a:lnTo>
                <a:lnTo>
                  <a:pt x="614" y="723"/>
                </a:lnTo>
                <a:lnTo>
                  <a:pt x="614" y="725"/>
                </a:lnTo>
                <a:lnTo>
                  <a:pt x="615" y="725"/>
                </a:lnTo>
                <a:lnTo>
                  <a:pt x="616" y="725"/>
                </a:lnTo>
                <a:lnTo>
                  <a:pt x="622" y="725"/>
                </a:lnTo>
                <a:lnTo>
                  <a:pt x="622" y="724"/>
                </a:lnTo>
                <a:lnTo>
                  <a:pt x="622" y="723"/>
                </a:lnTo>
                <a:lnTo>
                  <a:pt x="622" y="721"/>
                </a:lnTo>
                <a:lnTo>
                  <a:pt x="622" y="715"/>
                </a:lnTo>
                <a:lnTo>
                  <a:pt x="627" y="715"/>
                </a:lnTo>
                <a:lnTo>
                  <a:pt x="631" y="715"/>
                </a:lnTo>
                <a:lnTo>
                  <a:pt x="632" y="715"/>
                </a:lnTo>
                <a:lnTo>
                  <a:pt x="632" y="711"/>
                </a:lnTo>
                <a:lnTo>
                  <a:pt x="632" y="709"/>
                </a:lnTo>
                <a:lnTo>
                  <a:pt x="633" y="709"/>
                </a:lnTo>
                <a:lnTo>
                  <a:pt x="633" y="708"/>
                </a:lnTo>
                <a:lnTo>
                  <a:pt x="633" y="707"/>
                </a:lnTo>
                <a:lnTo>
                  <a:pt x="632" y="707"/>
                </a:lnTo>
                <a:lnTo>
                  <a:pt x="631" y="707"/>
                </a:lnTo>
                <a:lnTo>
                  <a:pt x="630" y="707"/>
                </a:lnTo>
                <a:lnTo>
                  <a:pt x="629" y="707"/>
                </a:lnTo>
                <a:lnTo>
                  <a:pt x="628" y="707"/>
                </a:lnTo>
                <a:lnTo>
                  <a:pt x="627" y="707"/>
                </a:lnTo>
                <a:lnTo>
                  <a:pt x="626" y="707"/>
                </a:lnTo>
                <a:lnTo>
                  <a:pt x="623" y="707"/>
                </a:lnTo>
                <a:lnTo>
                  <a:pt x="622" y="707"/>
                </a:lnTo>
                <a:close/>
                <a:moveTo>
                  <a:pt x="624" y="725"/>
                </a:moveTo>
                <a:lnTo>
                  <a:pt x="627" y="725"/>
                </a:lnTo>
                <a:lnTo>
                  <a:pt x="628" y="725"/>
                </a:lnTo>
                <a:lnTo>
                  <a:pt x="629" y="725"/>
                </a:lnTo>
                <a:lnTo>
                  <a:pt x="630" y="726"/>
                </a:lnTo>
                <a:lnTo>
                  <a:pt x="630" y="727"/>
                </a:lnTo>
                <a:lnTo>
                  <a:pt x="630" y="728"/>
                </a:lnTo>
                <a:lnTo>
                  <a:pt x="630" y="729"/>
                </a:lnTo>
                <a:lnTo>
                  <a:pt x="629" y="729"/>
                </a:lnTo>
                <a:lnTo>
                  <a:pt x="629" y="731"/>
                </a:lnTo>
                <a:lnTo>
                  <a:pt x="629" y="732"/>
                </a:lnTo>
                <a:lnTo>
                  <a:pt x="627" y="733"/>
                </a:lnTo>
                <a:lnTo>
                  <a:pt x="626" y="733"/>
                </a:lnTo>
                <a:lnTo>
                  <a:pt x="626" y="734"/>
                </a:lnTo>
                <a:lnTo>
                  <a:pt x="626" y="735"/>
                </a:lnTo>
                <a:lnTo>
                  <a:pt x="631" y="735"/>
                </a:lnTo>
                <a:lnTo>
                  <a:pt x="632" y="735"/>
                </a:lnTo>
                <a:lnTo>
                  <a:pt x="632" y="734"/>
                </a:lnTo>
                <a:lnTo>
                  <a:pt x="632" y="733"/>
                </a:lnTo>
                <a:lnTo>
                  <a:pt x="632" y="731"/>
                </a:lnTo>
                <a:lnTo>
                  <a:pt x="632" y="729"/>
                </a:lnTo>
                <a:lnTo>
                  <a:pt x="632" y="728"/>
                </a:lnTo>
                <a:lnTo>
                  <a:pt x="632" y="727"/>
                </a:lnTo>
                <a:lnTo>
                  <a:pt x="631" y="726"/>
                </a:lnTo>
                <a:lnTo>
                  <a:pt x="631" y="725"/>
                </a:lnTo>
                <a:lnTo>
                  <a:pt x="627" y="725"/>
                </a:lnTo>
                <a:lnTo>
                  <a:pt x="624" y="725"/>
                </a:lnTo>
                <a:close/>
                <a:moveTo>
                  <a:pt x="613" y="732"/>
                </a:moveTo>
                <a:lnTo>
                  <a:pt x="611" y="731"/>
                </a:lnTo>
                <a:lnTo>
                  <a:pt x="611" y="729"/>
                </a:lnTo>
                <a:lnTo>
                  <a:pt x="611" y="731"/>
                </a:lnTo>
                <a:lnTo>
                  <a:pt x="611" y="733"/>
                </a:lnTo>
                <a:lnTo>
                  <a:pt x="611" y="734"/>
                </a:lnTo>
                <a:lnTo>
                  <a:pt x="611" y="735"/>
                </a:lnTo>
                <a:lnTo>
                  <a:pt x="613" y="733"/>
                </a:lnTo>
                <a:lnTo>
                  <a:pt x="613" y="732"/>
                </a:lnTo>
                <a:close/>
                <a:moveTo>
                  <a:pt x="616" y="732"/>
                </a:moveTo>
                <a:lnTo>
                  <a:pt x="616" y="733"/>
                </a:lnTo>
                <a:lnTo>
                  <a:pt x="618" y="732"/>
                </a:lnTo>
                <a:lnTo>
                  <a:pt x="618" y="731"/>
                </a:lnTo>
                <a:lnTo>
                  <a:pt x="618" y="729"/>
                </a:lnTo>
                <a:lnTo>
                  <a:pt x="615" y="729"/>
                </a:lnTo>
                <a:lnTo>
                  <a:pt x="614" y="729"/>
                </a:lnTo>
                <a:lnTo>
                  <a:pt x="613" y="729"/>
                </a:lnTo>
                <a:lnTo>
                  <a:pt x="615" y="731"/>
                </a:lnTo>
                <a:lnTo>
                  <a:pt x="616" y="732"/>
                </a:lnTo>
                <a:close/>
                <a:moveTo>
                  <a:pt x="604" y="714"/>
                </a:moveTo>
                <a:lnTo>
                  <a:pt x="604" y="712"/>
                </a:lnTo>
                <a:lnTo>
                  <a:pt x="602" y="712"/>
                </a:lnTo>
                <a:lnTo>
                  <a:pt x="601" y="712"/>
                </a:lnTo>
                <a:lnTo>
                  <a:pt x="601" y="714"/>
                </a:lnTo>
                <a:lnTo>
                  <a:pt x="601" y="716"/>
                </a:lnTo>
                <a:lnTo>
                  <a:pt x="601" y="718"/>
                </a:lnTo>
                <a:lnTo>
                  <a:pt x="601" y="719"/>
                </a:lnTo>
                <a:lnTo>
                  <a:pt x="601" y="720"/>
                </a:lnTo>
                <a:lnTo>
                  <a:pt x="602" y="721"/>
                </a:lnTo>
                <a:lnTo>
                  <a:pt x="604" y="723"/>
                </a:lnTo>
                <a:lnTo>
                  <a:pt x="604" y="721"/>
                </a:lnTo>
                <a:lnTo>
                  <a:pt x="604" y="716"/>
                </a:lnTo>
                <a:lnTo>
                  <a:pt x="604" y="714"/>
                </a:lnTo>
                <a:close/>
                <a:moveTo>
                  <a:pt x="601" y="736"/>
                </a:moveTo>
                <a:lnTo>
                  <a:pt x="601" y="737"/>
                </a:lnTo>
                <a:lnTo>
                  <a:pt x="602" y="737"/>
                </a:lnTo>
                <a:lnTo>
                  <a:pt x="606" y="737"/>
                </a:lnTo>
                <a:lnTo>
                  <a:pt x="606" y="736"/>
                </a:lnTo>
                <a:lnTo>
                  <a:pt x="606" y="735"/>
                </a:lnTo>
                <a:lnTo>
                  <a:pt x="602" y="735"/>
                </a:lnTo>
                <a:lnTo>
                  <a:pt x="601" y="735"/>
                </a:lnTo>
                <a:lnTo>
                  <a:pt x="601" y="736"/>
                </a:lnTo>
                <a:close/>
                <a:moveTo>
                  <a:pt x="621" y="740"/>
                </a:moveTo>
                <a:lnTo>
                  <a:pt x="621" y="745"/>
                </a:lnTo>
                <a:lnTo>
                  <a:pt x="628" y="745"/>
                </a:lnTo>
                <a:lnTo>
                  <a:pt x="629" y="745"/>
                </a:lnTo>
                <a:lnTo>
                  <a:pt x="628" y="744"/>
                </a:lnTo>
                <a:lnTo>
                  <a:pt x="623" y="741"/>
                </a:lnTo>
                <a:lnTo>
                  <a:pt x="622" y="739"/>
                </a:lnTo>
                <a:lnTo>
                  <a:pt x="621" y="739"/>
                </a:lnTo>
                <a:lnTo>
                  <a:pt x="621" y="740"/>
                </a:lnTo>
                <a:close/>
                <a:moveTo>
                  <a:pt x="366" y="600"/>
                </a:moveTo>
                <a:lnTo>
                  <a:pt x="366" y="599"/>
                </a:lnTo>
                <a:lnTo>
                  <a:pt x="365" y="599"/>
                </a:lnTo>
                <a:lnTo>
                  <a:pt x="365" y="598"/>
                </a:lnTo>
                <a:lnTo>
                  <a:pt x="363" y="601"/>
                </a:lnTo>
                <a:lnTo>
                  <a:pt x="365" y="601"/>
                </a:lnTo>
                <a:lnTo>
                  <a:pt x="368" y="601"/>
                </a:lnTo>
                <a:lnTo>
                  <a:pt x="369" y="601"/>
                </a:lnTo>
                <a:lnTo>
                  <a:pt x="368" y="600"/>
                </a:lnTo>
                <a:lnTo>
                  <a:pt x="366" y="600"/>
                </a:lnTo>
                <a:close/>
                <a:moveTo>
                  <a:pt x="371" y="600"/>
                </a:moveTo>
                <a:lnTo>
                  <a:pt x="372" y="600"/>
                </a:lnTo>
                <a:lnTo>
                  <a:pt x="373" y="600"/>
                </a:lnTo>
                <a:lnTo>
                  <a:pt x="372" y="600"/>
                </a:lnTo>
                <a:lnTo>
                  <a:pt x="372" y="599"/>
                </a:lnTo>
                <a:lnTo>
                  <a:pt x="371" y="599"/>
                </a:lnTo>
                <a:lnTo>
                  <a:pt x="372" y="598"/>
                </a:lnTo>
                <a:lnTo>
                  <a:pt x="373" y="597"/>
                </a:lnTo>
                <a:lnTo>
                  <a:pt x="374" y="598"/>
                </a:lnTo>
                <a:lnTo>
                  <a:pt x="374" y="597"/>
                </a:lnTo>
                <a:lnTo>
                  <a:pt x="373" y="597"/>
                </a:lnTo>
                <a:lnTo>
                  <a:pt x="372" y="595"/>
                </a:lnTo>
                <a:lnTo>
                  <a:pt x="372" y="594"/>
                </a:lnTo>
                <a:lnTo>
                  <a:pt x="370" y="593"/>
                </a:lnTo>
                <a:lnTo>
                  <a:pt x="366" y="591"/>
                </a:lnTo>
                <a:lnTo>
                  <a:pt x="366" y="587"/>
                </a:lnTo>
                <a:lnTo>
                  <a:pt x="366" y="585"/>
                </a:lnTo>
                <a:lnTo>
                  <a:pt x="362" y="587"/>
                </a:lnTo>
                <a:lnTo>
                  <a:pt x="363" y="589"/>
                </a:lnTo>
                <a:lnTo>
                  <a:pt x="364" y="590"/>
                </a:lnTo>
                <a:lnTo>
                  <a:pt x="365" y="591"/>
                </a:lnTo>
                <a:lnTo>
                  <a:pt x="366" y="591"/>
                </a:lnTo>
                <a:lnTo>
                  <a:pt x="369" y="593"/>
                </a:lnTo>
                <a:lnTo>
                  <a:pt x="368" y="593"/>
                </a:lnTo>
                <a:lnTo>
                  <a:pt x="369" y="593"/>
                </a:lnTo>
                <a:lnTo>
                  <a:pt x="366" y="595"/>
                </a:lnTo>
                <a:lnTo>
                  <a:pt x="369" y="598"/>
                </a:lnTo>
                <a:lnTo>
                  <a:pt x="369" y="597"/>
                </a:lnTo>
                <a:lnTo>
                  <a:pt x="371" y="594"/>
                </a:lnTo>
                <a:lnTo>
                  <a:pt x="371" y="595"/>
                </a:lnTo>
                <a:lnTo>
                  <a:pt x="372" y="595"/>
                </a:lnTo>
                <a:lnTo>
                  <a:pt x="372" y="597"/>
                </a:lnTo>
                <a:lnTo>
                  <a:pt x="371" y="598"/>
                </a:lnTo>
                <a:lnTo>
                  <a:pt x="370" y="599"/>
                </a:lnTo>
                <a:lnTo>
                  <a:pt x="371" y="599"/>
                </a:lnTo>
                <a:lnTo>
                  <a:pt x="371" y="600"/>
                </a:lnTo>
                <a:close/>
                <a:moveTo>
                  <a:pt x="356" y="587"/>
                </a:moveTo>
                <a:lnTo>
                  <a:pt x="356" y="586"/>
                </a:lnTo>
                <a:lnTo>
                  <a:pt x="356" y="589"/>
                </a:lnTo>
                <a:lnTo>
                  <a:pt x="356" y="587"/>
                </a:lnTo>
                <a:close/>
                <a:moveTo>
                  <a:pt x="226" y="535"/>
                </a:moveTo>
                <a:lnTo>
                  <a:pt x="226" y="525"/>
                </a:lnTo>
                <a:lnTo>
                  <a:pt x="225" y="525"/>
                </a:lnTo>
                <a:lnTo>
                  <a:pt x="224" y="525"/>
                </a:lnTo>
                <a:lnTo>
                  <a:pt x="223" y="525"/>
                </a:lnTo>
                <a:lnTo>
                  <a:pt x="223" y="524"/>
                </a:lnTo>
                <a:lnTo>
                  <a:pt x="223" y="518"/>
                </a:lnTo>
                <a:lnTo>
                  <a:pt x="223" y="519"/>
                </a:lnTo>
                <a:lnTo>
                  <a:pt x="222" y="519"/>
                </a:lnTo>
                <a:lnTo>
                  <a:pt x="218" y="519"/>
                </a:lnTo>
                <a:lnTo>
                  <a:pt x="217" y="519"/>
                </a:lnTo>
                <a:lnTo>
                  <a:pt x="216" y="518"/>
                </a:lnTo>
                <a:lnTo>
                  <a:pt x="213" y="518"/>
                </a:lnTo>
                <a:lnTo>
                  <a:pt x="213" y="519"/>
                </a:lnTo>
                <a:lnTo>
                  <a:pt x="213" y="525"/>
                </a:lnTo>
                <a:lnTo>
                  <a:pt x="212" y="525"/>
                </a:lnTo>
                <a:lnTo>
                  <a:pt x="209" y="525"/>
                </a:lnTo>
                <a:lnTo>
                  <a:pt x="208" y="525"/>
                </a:lnTo>
                <a:lnTo>
                  <a:pt x="205" y="525"/>
                </a:lnTo>
                <a:lnTo>
                  <a:pt x="204" y="525"/>
                </a:lnTo>
                <a:lnTo>
                  <a:pt x="202" y="525"/>
                </a:lnTo>
                <a:lnTo>
                  <a:pt x="202" y="523"/>
                </a:lnTo>
                <a:lnTo>
                  <a:pt x="202" y="522"/>
                </a:lnTo>
                <a:lnTo>
                  <a:pt x="202" y="520"/>
                </a:lnTo>
                <a:lnTo>
                  <a:pt x="192" y="520"/>
                </a:lnTo>
                <a:lnTo>
                  <a:pt x="191" y="519"/>
                </a:lnTo>
                <a:lnTo>
                  <a:pt x="190" y="519"/>
                </a:lnTo>
                <a:lnTo>
                  <a:pt x="190" y="518"/>
                </a:lnTo>
                <a:lnTo>
                  <a:pt x="187" y="517"/>
                </a:lnTo>
                <a:lnTo>
                  <a:pt x="187" y="518"/>
                </a:lnTo>
                <a:lnTo>
                  <a:pt x="187" y="519"/>
                </a:lnTo>
                <a:lnTo>
                  <a:pt x="187" y="520"/>
                </a:lnTo>
                <a:lnTo>
                  <a:pt x="188" y="522"/>
                </a:lnTo>
                <a:lnTo>
                  <a:pt x="190" y="523"/>
                </a:lnTo>
                <a:lnTo>
                  <a:pt x="191" y="524"/>
                </a:lnTo>
                <a:lnTo>
                  <a:pt x="191" y="520"/>
                </a:lnTo>
                <a:lnTo>
                  <a:pt x="192" y="520"/>
                </a:lnTo>
                <a:lnTo>
                  <a:pt x="192" y="522"/>
                </a:lnTo>
                <a:lnTo>
                  <a:pt x="195" y="523"/>
                </a:lnTo>
                <a:lnTo>
                  <a:pt x="197" y="524"/>
                </a:lnTo>
                <a:lnTo>
                  <a:pt x="201" y="526"/>
                </a:lnTo>
                <a:lnTo>
                  <a:pt x="202" y="527"/>
                </a:lnTo>
                <a:lnTo>
                  <a:pt x="206" y="528"/>
                </a:lnTo>
                <a:lnTo>
                  <a:pt x="212" y="531"/>
                </a:lnTo>
                <a:lnTo>
                  <a:pt x="219" y="534"/>
                </a:lnTo>
                <a:lnTo>
                  <a:pt x="225" y="536"/>
                </a:lnTo>
                <a:lnTo>
                  <a:pt x="226" y="536"/>
                </a:lnTo>
                <a:lnTo>
                  <a:pt x="226" y="535"/>
                </a:lnTo>
                <a:close/>
                <a:moveTo>
                  <a:pt x="202" y="499"/>
                </a:moveTo>
                <a:lnTo>
                  <a:pt x="202" y="498"/>
                </a:lnTo>
                <a:lnTo>
                  <a:pt x="195" y="498"/>
                </a:lnTo>
                <a:lnTo>
                  <a:pt x="192" y="499"/>
                </a:lnTo>
                <a:lnTo>
                  <a:pt x="192" y="500"/>
                </a:lnTo>
                <a:lnTo>
                  <a:pt x="192" y="501"/>
                </a:lnTo>
                <a:lnTo>
                  <a:pt x="192" y="503"/>
                </a:lnTo>
                <a:lnTo>
                  <a:pt x="202" y="503"/>
                </a:lnTo>
                <a:lnTo>
                  <a:pt x="202" y="502"/>
                </a:lnTo>
                <a:lnTo>
                  <a:pt x="202" y="499"/>
                </a:lnTo>
                <a:close/>
                <a:moveTo>
                  <a:pt x="224" y="489"/>
                </a:moveTo>
                <a:lnTo>
                  <a:pt x="225" y="483"/>
                </a:lnTo>
                <a:lnTo>
                  <a:pt x="226" y="477"/>
                </a:lnTo>
                <a:lnTo>
                  <a:pt x="233" y="477"/>
                </a:lnTo>
                <a:lnTo>
                  <a:pt x="233" y="476"/>
                </a:lnTo>
                <a:lnTo>
                  <a:pt x="233" y="457"/>
                </a:lnTo>
                <a:lnTo>
                  <a:pt x="233" y="456"/>
                </a:lnTo>
                <a:lnTo>
                  <a:pt x="233" y="453"/>
                </a:lnTo>
                <a:lnTo>
                  <a:pt x="233" y="452"/>
                </a:lnTo>
                <a:lnTo>
                  <a:pt x="233" y="451"/>
                </a:lnTo>
                <a:lnTo>
                  <a:pt x="233" y="448"/>
                </a:lnTo>
                <a:lnTo>
                  <a:pt x="233" y="447"/>
                </a:lnTo>
                <a:lnTo>
                  <a:pt x="233" y="443"/>
                </a:lnTo>
                <a:lnTo>
                  <a:pt x="239" y="442"/>
                </a:lnTo>
                <a:lnTo>
                  <a:pt x="243" y="442"/>
                </a:lnTo>
                <a:lnTo>
                  <a:pt x="249" y="442"/>
                </a:lnTo>
                <a:lnTo>
                  <a:pt x="253" y="442"/>
                </a:lnTo>
                <a:lnTo>
                  <a:pt x="253" y="441"/>
                </a:lnTo>
                <a:lnTo>
                  <a:pt x="253" y="439"/>
                </a:lnTo>
                <a:lnTo>
                  <a:pt x="253" y="432"/>
                </a:lnTo>
                <a:lnTo>
                  <a:pt x="253" y="431"/>
                </a:lnTo>
                <a:lnTo>
                  <a:pt x="253" y="430"/>
                </a:lnTo>
                <a:lnTo>
                  <a:pt x="253" y="428"/>
                </a:lnTo>
                <a:lnTo>
                  <a:pt x="253" y="424"/>
                </a:lnTo>
                <a:lnTo>
                  <a:pt x="249" y="425"/>
                </a:lnTo>
                <a:lnTo>
                  <a:pt x="248" y="425"/>
                </a:lnTo>
                <a:lnTo>
                  <a:pt x="248" y="417"/>
                </a:lnTo>
                <a:lnTo>
                  <a:pt x="253" y="417"/>
                </a:lnTo>
                <a:lnTo>
                  <a:pt x="253" y="414"/>
                </a:lnTo>
                <a:lnTo>
                  <a:pt x="252" y="414"/>
                </a:lnTo>
                <a:lnTo>
                  <a:pt x="249" y="414"/>
                </a:lnTo>
                <a:lnTo>
                  <a:pt x="248" y="414"/>
                </a:lnTo>
                <a:lnTo>
                  <a:pt x="241" y="414"/>
                </a:lnTo>
                <a:lnTo>
                  <a:pt x="235" y="415"/>
                </a:lnTo>
                <a:lnTo>
                  <a:pt x="234" y="415"/>
                </a:lnTo>
                <a:lnTo>
                  <a:pt x="233" y="414"/>
                </a:lnTo>
                <a:lnTo>
                  <a:pt x="233" y="415"/>
                </a:lnTo>
                <a:lnTo>
                  <a:pt x="233" y="425"/>
                </a:lnTo>
                <a:lnTo>
                  <a:pt x="222" y="425"/>
                </a:lnTo>
                <a:lnTo>
                  <a:pt x="212" y="426"/>
                </a:lnTo>
                <a:lnTo>
                  <a:pt x="212" y="436"/>
                </a:lnTo>
                <a:lnTo>
                  <a:pt x="212" y="441"/>
                </a:lnTo>
                <a:lnTo>
                  <a:pt x="212" y="445"/>
                </a:lnTo>
                <a:lnTo>
                  <a:pt x="212" y="450"/>
                </a:lnTo>
                <a:lnTo>
                  <a:pt x="205" y="450"/>
                </a:lnTo>
                <a:lnTo>
                  <a:pt x="200" y="450"/>
                </a:lnTo>
                <a:lnTo>
                  <a:pt x="200" y="451"/>
                </a:lnTo>
                <a:lnTo>
                  <a:pt x="200" y="452"/>
                </a:lnTo>
                <a:lnTo>
                  <a:pt x="200" y="453"/>
                </a:lnTo>
                <a:lnTo>
                  <a:pt x="200" y="455"/>
                </a:lnTo>
                <a:lnTo>
                  <a:pt x="200" y="456"/>
                </a:lnTo>
                <a:lnTo>
                  <a:pt x="200" y="457"/>
                </a:lnTo>
                <a:lnTo>
                  <a:pt x="190" y="458"/>
                </a:lnTo>
                <a:lnTo>
                  <a:pt x="189" y="458"/>
                </a:lnTo>
                <a:lnTo>
                  <a:pt x="190" y="463"/>
                </a:lnTo>
                <a:lnTo>
                  <a:pt x="190" y="466"/>
                </a:lnTo>
                <a:lnTo>
                  <a:pt x="190" y="469"/>
                </a:lnTo>
                <a:lnTo>
                  <a:pt x="191" y="475"/>
                </a:lnTo>
                <a:lnTo>
                  <a:pt x="191" y="480"/>
                </a:lnTo>
                <a:lnTo>
                  <a:pt x="191" y="484"/>
                </a:lnTo>
                <a:lnTo>
                  <a:pt x="191" y="489"/>
                </a:lnTo>
                <a:lnTo>
                  <a:pt x="192" y="489"/>
                </a:lnTo>
                <a:lnTo>
                  <a:pt x="202" y="489"/>
                </a:lnTo>
                <a:lnTo>
                  <a:pt x="202" y="490"/>
                </a:lnTo>
                <a:lnTo>
                  <a:pt x="202" y="493"/>
                </a:lnTo>
                <a:lnTo>
                  <a:pt x="217" y="493"/>
                </a:lnTo>
                <a:lnTo>
                  <a:pt x="227" y="493"/>
                </a:lnTo>
                <a:lnTo>
                  <a:pt x="224" y="491"/>
                </a:lnTo>
                <a:lnTo>
                  <a:pt x="224" y="489"/>
                </a:lnTo>
                <a:close/>
                <a:moveTo>
                  <a:pt x="200" y="450"/>
                </a:moveTo>
                <a:lnTo>
                  <a:pt x="200" y="447"/>
                </a:lnTo>
                <a:lnTo>
                  <a:pt x="199" y="447"/>
                </a:lnTo>
                <a:lnTo>
                  <a:pt x="190" y="447"/>
                </a:lnTo>
                <a:lnTo>
                  <a:pt x="190" y="449"/>
                </a:lnTo>
                <a:lnTo>
                  <a:pt x="190" y="450"/>
                </a:lnTo>
                <a:lnTo>
                  <a:pt x="200" y="450"/>
                </a:lnTo>
                <a:close/>
                <a:moveTo>
                  <a:pt x="210" y="415"/>
                </a:moveTo>
                <a:lnTo>
                  <a:pt x="210" y="410"/>
                </a:lnTo>
                <a:lnTo>
                  <a:pt x="207" y="410"/>
                </a:lnTo>
                <a:lnTo>
                  <a:pt x="207" y="411"/>
                </a:lnTo>
                <a:lnTo>
                  <a:pt x="207" y="416"/>
                </a:lnTo>
                <a:lnTo>
                  <a:pt x="208" y="416"/>
                </a:lnTo>
                <a:lnTo>
                  <a:pt x="209" y="416"/>
                </a:lnTo>
                <a:lnTo>
                  <a:pt x="210" y="416"/>
                </a:lnTo>
                <a:lnTo>
                  <a:pt x="210" y="415"/>
                </a:lnTo>
                <a:close/>
                <a:moveTo>
                  <a:pt x="355" y="432"/>
                </a:moveTo>
                <a:lnTo>
                  <a:pt x="357" y="433"/>
                </a:lnTo>
                <a:lnTo>
                  <a:pt x="359" y="433"/>
                </a:lnTo>
                <a:lnTo>
                  <a:pt x="361" y="433"/>
                </a:lnTo>
                <a:lnTo>
                  <a:pt x="364" y="433"/>
                </a:lnTo>
                <a:lnTo>
                  <a:pt x="368" y="433"/>
                </a:lnTo>
                <a:lnTo>
                  <a:pt x="368" y="431"/>
                </a:lnTo>
                <a:lnTo>
                  <a:pt x="368" y="423"/>
                </a:lnTo>
                <a:lnTo>
                  <a:pt x="366" y="423"/>
                </a:lnTo>
                <a:lnTo>
                  <a:pt x="360" y="422"/>
                </a:lnTo>
                <a:lnTo>
                  <a:pt x="357" y="422"/>
                </a:lnTo>
                <a:lnTo>
                  <a:pt x="357" y="425"/>
                </a:lnTo>
                <a:lnTo>
                  <a:pt x="357" y="426"/>
                </a:lnTo>
                <a:lnTo>
                  <a:pt x="357" y="427"/>
                </a:lnTo>
                <a:lnTo>
                  <a:pt x="357" y="428"/>
                </a:lnTo>
                <a:lnTo>
                  <a:pt x="356" y="428"/>
                </a:lnTo>
                <a:lnTo>
                  <a:pt x="356" y="430"/>
                </a:lnTo>
                <a:lnTo>
                  <a:pt x="355" y="431"/>
                </a:lnTo>
                <a:lnTo>
                  <a:pt x="355" y="432"/>
                </a:lnTo>
                <a:close/>
                <a:moveTo>
                  <a:pt x="297" y="411"/>
                </a:moveTo>
                <a:lnTo>
                  <a:pt x="297" y="409"/>
                </a:lnTo>
                <a:lnTo>
                  <a:pt x="294" y="409"/>
                </a:lnTo>
                <a:lnTo>
                  <a:pt x="294" y="401"/>
                </a:lnTo>
                <a:lnTo>
                  <a:pt x="281" y="402"/>
                </a:lnTo>
                <a:lnTo>
                  <a:pt x="281" y="397"/>
                </a:lnTo>
                <a:lnTo>
                  <a:pt x="275" y="397"/>
                </a:lnTo>
                <a:lnTo>
                  <a:pt x="274" y="397"/>
                </a:lnTo>
                <a:lnTo>
                  <a:pt x="274" y="396"/>
                </a:lnTo>
                <a:lnTo>
                  <a:pt x="277" y="396"/>
                </a:lnTo>
                <a:lnTo>
                  <a:pt x="277" y="393"/>
                </a:lnTo>
                <a:lnTo>
                  <a:pt x="276" y="393"/>
                </a:lnTo>
                <a:lnTo>
                  <a:pt x="274" y="393"/>
                </a:lnTo>
                <a:lnTo>
                  <a:pt x="274" y="391"/>
                </a:lnTo>
                <a:lnTo>
                  <a:pt x="274" y="390"/>
                </a:lnTo>
                <a:lnTo>
                  <a:pt x="274" y="389"/>
                </a:lnTo>
                <a:lnTo>
                  <a:pt x="274" y="386"/>
                </a:lnTo>
                <a:lnTo>
                  <a:pt x="274" y="385"/>
                </a:lnTo>
                <a:lnTo>
                  <a:pt x="274" y="384"/>
                </a:lnTo>
                <a:lnTo>
                  <a:pt x="274" y="383"/>
                </a:lnTo>
                <a:lnTo>
                  <a:pt x="274" y="382"/>
                </a:lnTo>
                <a:lnTo>
                  <a:pt x="273" y="382"/>
                </a:lnTo>
                <a:lnTo>
                  <a:pt x="266" y="382"/>
                </a:lnTo>
                <a:lnTo>
                  <a:pt x="266" y="385"/>
                </a:lnTo>
                <a:lnTo>
                  <a:pt x="266" y="388"/>
                </a:lnTo>
                <a:lnTo>
                  <a:pt x="266" y="391"/>
                </a:lnTo>
                <a:lnTo>
                  <a:pt x="266" y="397"/>
                </a:lnTo>
                <a:lnTo>
                  <a:pt x="266" y="399"/>
                </a:lnTo>
                <a:lnTo>
                  <a:pt x="274" y="399"/>
                </a:lnTo>
                <a:lnTo>
                  <a:pt x="274" y="400"/>
                </a:lnTo>
                <a:lnTo>
                  <a:pt x="274" y="401"/>
                </a:lnTo>
                <a:lnTo>
                  <a:pt x="274" y="403"/>
                </a:lnTo>
                <a:lnTo>
                  <a:pt x="274" y="409"/>
                </a:lnTo>
                <a:lnTo>
                  <a:pt x="274" y="411"/>
                </a:lnTo>
                <a:lnTo>
                  <a:pt x="274" y="413"/>
                </a:lnTo>
                <a:lnTo>
                  <a:pt x="281" y="413"/>
                </a:lnTo>
                <a:lnTo>
                  <a:pt x="290" y="413"/>
                </a:lnTo>
                <a:lnTo>
                  <a:pt x="294" y="413"/>
                </a:lnTo>
                <a:lnTo>
                  <a:pt x="297" y="413"/>
                </a:lnTo>
                <a:lnTo>
                  <a:pt x="297" y="411"/>
                </a:lnTo>
                <a:close/>
                <a:moveTo>
                  <a:pt x="195" y="400"/>
                </a:moveTo>
                <a:lnTo>
                  <a:pt x="198" y="400"/>
                </a:lnTo>
                <a:lnTo>
                  <a:pt x="199" y="400"/>
                </a:lnTo>
                <a:lnTo>
                  <a:pt x="208" y="400"/>
                </a:lnTo>
                <a:lnTo>
                  <a:pt x="210" y="400"/>
                </a:lnTo>
                <a:lnTo>
                  <a:pt x="210" y="382"/>
                </a:lnTo>
                <a:lnTo>
                  <a:pt x="210" y="377"/>
                </a:lnTo>
                <a:lnTo>
                  <a:pt x="198" y="378"/>
                </a:lnTo>
                <a:lnTo>
                  <a:pt x="198" y="380"/>
                </a:lnTo>
                <a:lnTo>
                  <a:pt x="198" y="381"/>
                </a:lnTo>
                <a:lnTo>
                  <a:pt x="198" y="382"/>
                </a:lnTo>
                <a:lnTo>
                  <a:pt x="198" y="383"/>
                </a:lnTo>
                <a:lnTo>
                  <a:pt x="198" y="385"/>
                </a:lnTo>
                <a:lnTo>
                  <a:pt x="198" y="388"/>
                </a:lnTo>
                <a:lnTo>
                  <a:pt x="198" y="390"/>
                </a:lnTo>
                <a:lnTo>
                  <a:pt x="195" y="391"/>
                </a:lnTo>
                <a:lnTo>
                  <a:pt x="195" y="393"/>
                </a:lnTo>
                <a:lnTo>
                  <a:pt x="195" y="394"/>
                </a:lnTo>
                <a:lnTo>
                  <a:pt x="195" y="397"/>
                </a:lnTo>
                <a:lnTo>
                  <a:pt x="195" y="398"/>
                </a:lnTo>
                <a:lnTo>
                  <a:pt x="195" y="400"/>
                </a:lnTo>
                <a:close/>
                <a:moveTo>
                  <a:pt x="302" y="405"/>
                </a:moveTo>
                <a:lnTo>
                  <a:pt x="302" y="413"/>
                </a:lnTo>
                <a:lnTo>
                  <a:pt x="307" y="411"/>
                </a:lnTo>
                <a:lnTo>
                  <a:pt x="307" y="410"/>
                </a:lnTo>
                <a:lnTo>
                  <a:pt x="307" y="403"/>
                </a:lnTo>
                <a:lnTo>
                  <a:pt x="304" y="403"/>
                </a:lnTo>
                <a:lnTo>
                  <a:pt x="302" y="403"/>
                </a:lnTo>
                <a:lnTo>
                  <a:pt x="302" y="405"/>
                </a:lnTo>
                <a:close/>
                <a:moveTo>
                  <a:pt x="428" y="477"/>
                </a:moveTo>
                <a:lnTo>
                  <a:pt x="428" y="480"/>
                </a:lnTo>
                <a:lnTo>
                  <a:pt x="429" y="480"/>
                </a:lnTo>
                <a:lnTo>
                  <a:pt x="429" y="477"/>
                </a:lnTo>
                <a:lnTo>
                  <a:pt x="428" y="477"/>
                </a:lnTo>
                <a:close/>
                <a:moveTo>
                  <a:pt x="426" y="482"/>
                </a:moveTo>
                <a:lnTo>
                  <a:pt x="426" y="486"/>
                </a:lnTo>
                <a:lnTo>
                  <a:pt x="428" y="486"/>
                </a:lnTo>
                <a:lnTo>
                  <a:pt x="431" y="486"/>
                </a:lnTo>
                <a:lnTo>
                  <a:pt x="431" y="482"/>
                </a:lnTo>
                <a:lnTo>
                  <a:pt x="426" y="482"/>
                </a:lnTo>
                <a:close/>
                <a:moveTo>
                  <a:pt x="478" y="491"/>
                </a:moveTo>
                <a:lnTo>
                  <a:pt x="454" y="491"/>
                </a:lnTo>
                <a:lnTo>
                  <a:pt x="454" y="493"/>
                </a:lnTo>
                <a:lnTo>
                  <a:pt x="462" y="493"/>
                </a:lnTo>
                <a:lnTo>
                  <a:pt x="471" y="493"/>
                </a:lnTo>
                <a:lnTo>
                  <a:pt x="474" y="493"/>
                </a:lnTo>
                <a:lnTo>
                  <a:pt x="478" y="493"/>
                </a:lnTo>
                <a:lnTo>
                  <a:pt x="478" y="492"/>
                </a:lnTo>
                <a:lnTo>
                  <a:pt x="478" y="491"/>
                </a:lnTo>
                <a:close/>
                <a:moveTo>
                  <a:pt x="438" y="489"/>
                </a:moveTo>
                <a:lnTo>
                  <a:pt x="438" y="486"/>
                </a:lnTo>
                <a:lnTo>
                  <a:pt x="428" y="486"/>
                </a:lnTo>
                <a:lnTo>
                  <a:pt x="428" y="490"/>
                </a:lnTo>
                <a:lnTo>
                  <a:pt x="434" y="490"/>
                </a:lnTo>
                <a:lnTo>
                  <a:pt x="434" y="489"/>
                </a:lnTo>
                <a:lnTo>
                  <a:pt x="438" y="489"/>
                </a:lnTo>
                <a:close/>
                <a:moveTo>
                  <a:pt x="467" y="472"/>
                </a:moveTo>
                <a:lnTo>
                  <a:pt x="467" y="463"/>
                </a:lnTo>
                <a:lnTo>
                  <a:pt x="467" y="460"/>
                </a:lnTo>
                <a:lnTo>
                  <a:pt x="468" y="456"/>
                </a:lnTo>
                <a:lnTo>
                  <a:pt x="469" y="456"/>
                </a:lnTo>
                <a:lnTo>
                  <a:pt x="468" y="456"/>
                </a:lnTo>
                <a:lnTo>
                  <a:pt x="467" y="456"/>
                </a:lnTo>
                <a:lnTo>
                  <a:pt x="466" y="456"/>
                </a:lnTo>
                <a:lnTo>
                  <a:pt x="466" y="468"/>
                </a:lnTo>
                <a:lnTo>
                  <a:pt x="466" y="472"/>
                </a:lnTo>
                <a:lnTo>
                  <a:pt x="467" y="472"/>
                </a:lnTo>
                <a:close/>
                <a:moveTo>
                  <a:pt x="438" y="435"/>
                </a:moveTo>
                <a:lnTo>
                  <a:pt x="438" y="434"/>
                </a:lnTo>
                <a:lnTo>
                  <a:pt x="437" y="434"/>
                </a:lnTo>
                <a:lnTo>
                  <a:pt x="437" y="435"/>
                </a:lnTo>
                <a:lnTo>
                  <a:pt x="438" y="435"/>
                </a:lnTo>
                <a:close/>
                <a:moveTo>
                  <a:pt x="242" y="327"/>
                </a:moveTo>
                <a:lnTo>
                  <a:pt x="241" y="326"/>
                </a:lnTo>
                <a:lnTo>
                  <a:pt x="240" y="326"/>
                </a:lnTo>
                <a:lnTo>
                  <a:pt x="239" y="327"/>
                </a:lnTo>
                <a:lnTo>
                  <a:pt x="238" y="327"/>
                </a:lnTo>
                <a:lnTo>
                  <a:pt x="238" y="329"/>
                </a:lnTo>
                <a:lnTo>
                  <a:pt x="243" y="329"/>
                </a:lnTo>
                <a:lnTo>
                  <a:pt x="242" y="327"/>
                </a:lnTo>
                <a:close/>
                <a:moveTo>
                  <a:pt x="393" y="339"/>
                </a:moveTo>
                <a:lnTo>
                  <a:pt x="393" y="350"/>
                </a:lnTo>
                <a:lnTo>
                  <a:pt x="398" y="350"/>
                </a:lnTo>
                <a:lnTo>
                  <a:pt x="398" y="340"/>
                </a:lnTo>
                <a:lnTo>
                  <a:pt x="398" y="335"/>
                </a:lnTo>
                <a:lnTo>
                  <a:pt x="398" y="333"/>
                </a:lnTo>
                <a:lnTo>
                  <a:pt x="398" y="331"/>
                </a:lnTo>
                <a:lnTo>
                  <a:pt x="398" y="330"/>
                </a:lnTo>
                <a:lnTo>
                  <a:pt x="397" y="330"/>
                </a:lnTo>
                <a:lnTo>
                  <a:pt x="396" y="330"/>
                </a:lnTo>
                <a:lnTo>
                  <a:pt x="394" y="331"/>
                </a:lnTo>
                <a:lnTo>
                  <a:pt x="393" y="331"/>
                </a:lnTo>
                <a:lnTo>
                  <a:pt x="393" y="332"/>
                </a:lnTo>
                <a:lnTo>
                  <a:pt x="393" y="339"/>
                </a:lnTo>
                <a:close/>
                <a:moveTo>
                  <a:pt x="336" y="318"/>
                </a:moveTo>
                <a:lnTo>
                  <a:pt x="346" y="318"/>
                </a:lnTo>
                <a:lnTo>
                  <a:pt x="346" y="298"/>
                </a:lnTo>
                <a:lnTo>
                  <a:pt x="342" y="298"/>
                </a:lnTo>
                <a:lnTo>
                  <a:pt x="336" y="298"/>
                </a:lnTo>
                <a:lnTo>
                  <a:pt x="336" y="308"/>
                </a:lnTo>
                <a:lnTo>
                  <a:pt x="336" y="309"/>
                </a:lnTo>
                <a:lnTo>
                  <a:pt x="337" y="309"/>
                </a:lnTo>
                <a:lnTo>
                  <a:pt x="337" y="310"/>
                </a:lnTo>
                <a:lnTo>
                  <a:pt x="337" y="314"/>
                </a:lnTo>
                <a:lnTo>
                  <a:pt x="337" y="316"/>
                </a:lnTo>
                <a:lnTo>
                  <a:pt x="337" y="317"/>
                </a:lnTo>
                <a:lnTo>
                  <a:pt x="336" y="318"/>
                </a:lnTo>
                <a:close/>
                <a:moveTo>
                  <a:pt x="331" y="308"/>
                </a:moveTo>
                <a:lnTo>
                  <a:pt x="331" y="288"/>
                </a:lnTo>
                <a:lnTo>
                  <a:pt x="330" y="288"/>
                </a:lnTo>
                <a:lnTo>
                  <a:pt x="326" y="288"/>
                </a:lnTo>
                <a:lnTo>
                  <a:pt x="326" y="308"/>
                </a:lnTo>
                <a:lnTo>
                  <a:pt x="327" y="308"/>
                </a:lnTo>
                <a:lnTo>
                  <a:pt x="328" y="308"/>
                </a:lnTo>
                <a:lnTo>
                  <a:pt x="329" y="308"/>
                </a:lnTo>
                <a:lnTo>
                  <a:pt x="330" y="308"/>
                </a:lnTo>
                <a:lnTo>
                  <a:pt x="331" y="308"/>
                </a:lnTo>
                <a:close/>
                <a:moveTo>
                  <a:pt x="187" y="229"/>
                </a:moveTo>
                <a:lnTo>
                  <a:pt x="184" y="229"/>
                </a:lnTo>
                <a:lnTo>
                  <a:pt x="182" y="229"/>
                </a:lnTo>
                <a:lnTo>
                  <a:pt x="182" y="231"/>
                </a:lnTo>
                <a:lnTo>
                  <a:pt x="188" y="231"/>
                </a:lnTo>
                <a:lnTo>
                  <a:pt x="188" y="230"/>
                </a:lnTo>
                <a:lnTo>
                  <a:pt x="187" y="229"/>
                </a:lnTo>
                <a:close/>
                <a:moveTo>
                  <a:pt x="210" y="212"/>
                </a:moveTo>
                <a:lnTo>
                  <a:pt x="210" y="207"/>
                </a:lnTo>
                <a:lnTo>
                  <a:pt x="210" y="201"/>
                </a:lnTo>
                <a:lnTo>
                  <a:pt x="210" y="199"/>
                </a:lnTo>
                <a:lnTo>
                  <a:pt x="210" y="198"/>
                </a:lnTo>
                <a:lnTo>
                  <a:pt x="210" y="196"/>
                </a:lnTo>
                <a:lnTo>
                  <a:pt x="210" y="194"/>
                </a:lnTo>
                <a:lnTo>
                  <a:pt x="233" y="194"/>
                </a:lnTo>
                <a:lnTo>
                  <a:pt x="233" y="197"/>
                </a:lnTo>
                <a:lnTo>
                  <a:pt x="233" y="198"/>
                </a:lnTo>
                <a:lnTo>
                  <a:pt x="233" y="199"/>
                </a:lnTo>
                <a:lnTo>
                  <a:pt x="233" y="200"/>
                </a:lnTo>
                <a:lnTo>
                  <a:pt x="233" y="201"/>
                </a:lnTo>
                <a:lnTo>
                  <a:pt x="252" y="200"/>
                </a:lnTo>
                <a:lnTo>
                  <a:pt x="253" y="200"/>
                </a:lnTo>
                <a:lnTo>
                  <a:pt x="264" y="200"/>
                </a:lnTo>
                <a:lnTo>
                  <a:pt x="264" y="194"/>
                </a:lnTo>
                <a:lnTo>
                  <a:pt x="255" y="194"/>
                </a:lnTo>
                <a:lnTo>
                  <a:pt x="253" y="194"/>
                </a:lnTo>
                <a:lnTo>
                  <a:pt x="253" y="190"/>
                </a:lnTo>
                <a:lnTo>
                  <a:pt x="233" y="190"/>
                </a:lnTo>
                <a:lnTo>
                  <a:pt x="210" y="191"/>
                </a:lnTo>
                <a:lnTo>
                  <a:pt x="210" y="181"/>
                </a:lnTo>
                <a:lnTo>
                  <a:pt x="199" y="182"/>
                </a:lnTo>
                <a:lnTo>
                  <a:pt x="191" y="182"/>
                </a:lnTo>
                <a:lnTo>
                  <a:pt x="188" y="182"/>
                </a:lnTo>
                <a:lnTo>
                  <a:pt x="187" y="182"/>
                </a:lnTo>
                <a:lnTo>
                  <a:pt x="187" y="181"/>
                </a:lnTo>
                <a:lnTo>
                  <a:pt x="187" y="179"/>
                </a:lnTo>
                <a:lnTo>
                  <a:pt x="189" y="179"/>
                </a:lnTo>
                <a:lnTo>
                  <a:pt x="190" y="179"/>
                </a:lnTo>
                <a:lnTo>
                  <a:pt x="191" y="179"/>
                </a:lnTo>
                <a:lnTo>
                  <a:pt x="191" y="176"/>
                </a:lnTo>
                <a:lnTo>
                  <a:pt x="188" y="176"/>
                </a:lnTo>
                <a:lnTo>
                  <a:pt x="187" y="176"/>
                </a:lnTo>
                <a:lnTo>
                  <a:pt x="178" y="177"/>
                </a:lnTo>
                <a:lnTo>
                  <a:pt x="166" y="177"/>
                </a:lnTo>
                <a:lnTo>
                  <a:pt x="166" y="167"/>
                </a:lnTo>
                <a:lnTo>
                  <a:pt x="171" y="167"/>
                </a:lnTo>
                <a:lnTo>
                  <a:pt x="171" y="163"/>
                </a:lnTo>
                <a:lnTo>
                  <a:pt x="171" y="160"/>
                </a:lnTo>
                <a:lnTo>
                  <a:pt x="171" y="157"/>
                </a:lnTo>
                <a:lnTo>
                  <a:pt x="171" y="146"/>
                </a:lnTo>
                <a:lnTo>
                  <a:pt x="153" y="147"/>
                </a:lnTo>
                <a:lnTo>
                  <a:pt x="153" y="148"/>
                </a:lnTo>
                <a:lnTo>
                  <a:pt x="153" y="167"/>
                </a:lnTo>
                <a:lnTo>
                  <a:pt x="155" y="167"/>
                </a:lnTo>
                <a:lnTo>
                  <a:pt x="155" y="168"/>
                </a:lnTo>
                <a:lnTo>
                  <a:pt x="156" y="179"/>
                </a:lnTo>
                <a:lnTo>
                  <a:pt x="156" y="188"/>
                </a:lnTo>
                <a:lnTo>
                  <a:pt x="156" y="190"/>
                </a:lnTo>
                <a:lnTo>
                  <a:pt x="166" y="189"/>
                </a:lnTo>
                <a:lnTo>
                  <a:pt x="165" y="188"/>
                </a:lnTo>
                <a:lnTo>
                  <a:pt x="176" y="188"/>
                </a:lnTo>
                <a:lnTo>
                  <a:pt x="176" y="192"/>
                </a:lnTo>
                <a:lnTo>
                  <a:pt x="187" y="192"/>
                </a:lnTo>
                <a:lnTo>
                  <a:pt x="187" y="194"/>
                </a:lnTo>
                <a:lnTo>
                  <a:pt x="187" y="198"/>
                </a:lnTo>
                <a:lnTo>
                  <a:pt x="176" y="198"/>
                </a:lnTo>
                <a:lnTo>
                  <a:pt x="176" y="202"/>
                </a:lnTo>
                <a:lnTo>
                  <a:pt x="172" y="202"/>
                </a:lnTo>
                <a:lnTo>
                  <a:pt x="172" y="206"/>
                </a:lnTo>
                <a:lnTo>
                  <a:pt x="172" y="208"/>
                </a:lnTo>
                <a:lnTo>
                  <a:pt x="175" y="208"/>
                </a:lnTo>
                <a:lnTo>
                  <a:pt x="180" y="208"/>
                </a:lnTo>
                <a:lnTo>
                  <a:pt x="183" y="208"/>
                </a:lnTo>
                <a:lnTo>
                  <a:pt x="184" y="208"/>
                </a:lnTo>
                <a:lnTo>
                  <a:pt x="187" y="208"/>
                </a:lnTo>
                <a:lnTo>
                  <a:pt x="187" y="209"/>
                </a:lnTo>
                <a:lnTo>
                  <a:pt x="187" y="212"/>
                </a:lnTo>
                <a:lnTo>
                  <a:pt x="187" y="213"/>
                </a:lnTo>
                <a:lnTo>
                  <a:pt x="187" y="214"/>
                </a:lnTo>
                <a:lnTo>
                  <a:pt x="187" y="215"/>
                </a:lnTo>
                <a:lnTo>
                  <a:pt x="187" y="216"/>
                </a:lnTo>
                <a:lnTo>
                  <a:pt x="191" y="216"/>
                </a:lnTo>
                <a:lnTo>
                  <a:pt x="192" y="215"/>
                </a:lnTo>
                <a:lnTo>
                  <a:pt x="196" y="215"/>
                </a:lnTo>
                <a:lnTo>
                  <a:pt x="206" y="215"/>
                </a:lnTo>
                <a:lnTo>
                  <a:pt x="210" y="215"/>
                </a:lnTo>
                <a:lnTo>
                  <a:pt x="210" y="212"/>
                </a:lnTo>
                <a:close/>
                <a:moveTo>
                  <a:pt x="124" y="147"/>
                </a:moveTo>
                <a:lnTo>
                  <a:pt x="124" y="146"/>
                </a:lnTo>
                <a:lnTo>
                  <a:pt x="124" y="142"/>
                </a:lnTo>
                <a:lnTo>
                  <a:pt x="124" y="140"/>
                </a:lnTo>
                <a:lnTo>
                  <a:pt x="124" y="137"/>
                </a:lnTo>
                <a:lnTo>
                  <a:pt x="124" y="135"/>
                </a:lnTo>
                <a:lnTo>
                  <a:pt x="124" y="132"/>
                </a:lnTo>
                <a:lnTo>
                  <a:pt x="124" y="129"/>
                </a:lnTo>
                <a:lnTo>
                  <a:pt x="124" y="126"/>
                </a:lnTo>
                <a:lnTo>
                  <a:pt x="114" y="126"/>
                </a:lnTo>
                <a:lnTo>
                  <a:pt x="114" y="133"/>
                </a:lnTo>
                <a:lnTo>
                  <a:pt x="114" y="139"/>
                </a:lnTo>
                <a:lnTo>
                  <a:pt x="114" y="142"/>
                </a:lnTo>
                <a:lnTo>
                  <a:pt x="114" y="147"/>
                </a:lnTo>
                <a:lnTo>
                  <a:pt x="124" y="147"/>
                </a:lnTo>
                <a:lnTo>
                  <a:pt x="124" y="148"/>
                </a:lnTo>
                <a:lnTo>
                  <a:pt x="124" y="150"/>
                </a:lnTo>
                <a:lnTo>
                  <a:pt x="124" y="156"/>
                </a:lnTo>
                <a:lnTo>
                  <a:pt x="124" y="163"/>
                </a:lnTo>
                <a:lnTo>
                  <a:pt x="124" y="168"/>
                </a:lnTo>
                <a:lnTo>
                  <a:pt x="126" y="168"/>
                </a:lnTo>
                <a:lnTo>
                  <a:pt x="127" y="168"/>
                </a:lnTo>
                <a:lnTo>
                  <a:pt x="128" y="168"/>
                </a:lnTo>
                <a:lnTo>
                  <a:pt x="130" y="168"/>
                </a:lnTo>
                <a:lnTo>
                  <a:pt x="131" y="168"/>
                </a:lnTo>
                <a:lnTo>
                  <a:pt x="132" y="168"/>
                </a:lnTo>
                <a:lnTo>
                  <a:pt x="135" y="168"/>
                </a:lnTo>
                <a:lnTo>
                  <a:pt x="136" y="168"/>
                </a:lnTo>
                <a:lnTo>
                  <a:pt x="137" y="168"/>
                </a:lnTo>
                <a:lnTo>
                  <a:pt x="141" y="168"/>
                </a:lnTo>
                <a:lnTo>
                  <a:pt x="145" y="168"/>
                </a:lnTo>
                <a:lnTo>
                  <a:pt x="146" y="168"/>
                </a:lnTo>
                <a:lnTo>
                  <a:pt x="146" y="164"/>
                </a:lnTo>
                <a:lnTo>
                  <a:pt x="146" y="160"/>
                </a:lnTo>
                <a:lnTo>
                  <a:pt x="145" y="160"/>
                </a:lnTo>
                <a:lnTo>
                  <a:pt x="145" y="147"/>
                </a:lnTo>
                <a:lnTo>
                  <a:pt x="124" y="147"/>
                </a:lnTo>
                <a:close/>
                <a:moveTo>
                  <a:pt x="228" y="185"/>
                </a:moveTo>
                <a:lnTo>
                  <a:pt x="228" y="188"/>
                </a:lnTo>
                <a:lnTo>
                  <a:pt x="233" y="188"/>
                </a:lnTo>
                <a:lnTo>
                  <a:pt x="233" y="187"/>
                </a:lnTo>
                <a:lnTo>
                  <a:pt x="234" y="187"/>
                </a:lnTo>
                <a:lnTo>
                  <a:pt x="234" y="185"/>
                </a:lnTo>
                <a:lnTo>
                  <a:pt x="228" y="185"/>
                </a:lnTo>
                <a:close/>
                <a:moveTo>
                  <a:pt x="356" y="184"/>
                </a:moveTo>
                <a:lnTo>
                  <a:pt x="356" y="174"/>
                </a:lnTo>
                <a:lnTo>
                  <a:pt x="356" y="164"/>
                </a:lnTo>
                <a:lnTo>
                  <a:pt x="355" y="164"/>
                </a:lnTo>
                <a:lnTo>
                  <a:pt x="353" y="164"/>
                </a:lnTo>
                <a:lnTo>
                  <a:pt x="352" y="164"/>
                </a:lnTo>
                <a:lnTo>
                  <a:pt x="350" y="164"/>
                </a:lnTo>
                <a:lnTo>
                  <a:pt x="348" y="164"/>
                </a:lnTo>
                <a:lnTo>
                  <a:pt x="347" y="164"/>
                </a:lnTo>
                <a:lnTo>
                  <a:pt x="345" y="164"/>
                </a:lnTo>
                <a:lnTo>
                  <a:pt x="344" y="164"/>
                </a:lnTo>
                <a:lnTo>
                  <a:pt x="343" y="164"/>
                </a:lnTo>
                <a:lnTo>
                  <a:pt x="338" y="164"/>
                </a:lnTo>
                <a:lnTo>
                  <a:pt x="337" y="164"/>
                </a:lnTo>
                <a:lnTo>
                  <a:pt x="336" y="164"/>
                </a:lnTo>
                <a:lnTo>
                  <a:pt x="336" y="163"/>
                </a:lnTo>
                <a:lnTo>
                  <a:pt x="336" y="131"/>
                </a:lnTo>
                <a:lnTo>
                  <a:pt x="336" y="126"/>
                </a:lnTo>
                <a:lnTo>
                  <a:pt x="336" y="122"/>
                </a:lnTo>
                <a:lnTo>
                  <a:pt x="326" y="122"/>
                </a:lnTo>
                <a:lnTo>
                  <a:pt x="325" y="122"/>
                </a:lnTo>
                <a:lnTo>
                  <a:pt x="324" y="122"/>
                </a:lnTo>
                <a:lnTo>
                  <a:pt x="322" y="122"/>
                </a:lnTo>
                <a:lnTo>
                  <a:pt x="320" y="122"/>
                </a:lnTo>
                <a:lnTo>
                  <a:pt x="318" y="122"/>
                </a:lnTo>
                <a:lnTo>
                  <a:pt x="316" y="122"/>
                </a:lnTo>
                <a:lnTo>
                  <a:pt x="314" y="122"/>
                </a:lnTo>
                <a:lnTo>
                  <a:pt x="312" y="122"/>
                </a:lnTo>
                <a:lnTo>
                  <a:pt x="307" y="122"/>
                </a:lnTo>
                <a:lnTo>
                  <a:pt x="305" y="122"/>
                </a:lnTo>
                <a:lnTo>
                  <a:pt x="305" y="129"/>
                </a:lnTo>
                <a:lnTo>
                  <a:pt x="305" y="142"/>
                </a:lnTo>
                <a:lnTo>
                  <a:pt x="309" y="142"/>
                </a:lnTo>
                <a:lnTo>
                  <a:pt x="310" y="158"/>
                </a:lnTo>
                <a:lnTo>
                  <a:pt x="310" y="160"/>
                </a:lnTo>
                <a:lnTo>
                  <a:pt x="310" y="163"/>
                </a:lnTo>
                <a:lnTo>
                  <a:pt x="310" y="164"/>
                </a:lnTo>
                <a:lnTo>
                  <a:pt x="310" y="165"/>
                </a:lnTo>
                <a:lnTo>
                  <a:pt x="310" y="184"/>
                </a:lnTo>
                <a:lnTo>
                  <a:pt x="311" y="184"/>
                </a:lnTo>
                <a:lnTo>
                  <a:pt x="312" y="184"/>
                </a:lnTo>
                <a:lnTo>
                  <a:pt x="312" y="167"/>
                </a:lnTo>
                <a:lnTo>
                  <a:pt x="312" y="165"/>
                </a:lnTo>
                <a:lnTo>
                  <a:pt x="312" y="164"/>
                </a:lnTo>
                <a:lnTo>
                  <a:pt x="312" y="163"/>
                </a:lnTo>
                <a:lnTo>
                  <a:pt x="313" y="163"/>
                </a:lnTo>
                <a:lnTo>
                  <a:pt x="313" y="159"/>
                </a:lnTo>
                <a:lnTo>
                  <a:pt x="312" y="142"/>
                </a:lnTo>
                <a:lnTo>
                  <a:pt x="314" y="142"/>
                </a:lnTo>
                <a:lnTo>
                  <a:pt x="316" y="142"/>
                </a:lnTo>
                <a:lnTo>
                  <a:pt x="318" y="142"/>
                </a:lnTo>
                <a:lnTo>
                  <a:pt x="318" y="145"/>
                </a:lnTo>
                <a:lnTo>
                  <a:pt x="318" y="148"/>
                </a:lnTo>
                <a:lnTo>
                  <a:pt x="318" y="155"/>
                </a:lnTo>
                <a:lnTo>
                  <a:pt x="318" y="157"/>
                </a:lnTo>
                <a:lnTo>
                  <a:pt x="318" y="159"/>
                </a:lnTo>
                <a:lnTo>
                  <a:pt x="318" y="160"/>
                </a:lnTo>
                <a:lnTo>
                  <a:pt x="318" y="162"/>
                </a:lnTo>
                <a:lnTo>
                  <a:pt x="318" y="163"/>
                </a:lnTo>
                <a:lnTo>
                  <a:pt x="316" y="163"/>
                </a:lnTo>
                <a:lnTo>
                  <a:pt x="316" y="164"/>
                </a:lnTo>
                <a:lnTo>
                  <a:pt x="316" y="165"/>
                </a:lnTo>
                <a:lnTo>
                  <a:pt x="316" y="166"/>
                </a:lnTo>
                <a:lnTo>
                  <a:pt x="316" y="167"/>
                </a:lnTo>
                <a:lnTo>
                  <a:pt x="316" y="168"/>
                </a:lnTo>
                <a:lnTo>
                  <a:pt x="316" y="171"/>
                </a:lnTo>
                <a:lnTo>
                  <a:pt x="316" y="172"/>
                </a:lnTo>
                <a:lnTo>
                  <a:pt x="316" y="173"/>
                </a:lnTo>
                <a:lnTo>
                  <a:pt x="316" y="174"/>
                </a:lnTo>
                <a:lnTo>
                  <a:pt x="316" y="175"/>
                </a:lnTo>
                <a:lnTo>
                  <a:pt x="316" y="176"/>
                </a:lnTo>
                <a:lnTo>
                  <a:pt x="316" y="177"/>
                </a:lnTo>
                <a:lnTo>
                  <a:pt x="316" y="179"/>
                </a:lnTo>
                <a:lnTo>
                  <a:pt x="316" y="181"/>
                </a:lnTo>
                <a:lnTo>
                  <a:pt x="316" y="183"/>
                </a:lnTo>
                <a:lnTo>
                  <a:pt x="316" y="184"/>
                </a:lnTo>
                <a:lnTo>
                  <a:pt x="316" y="185"/>
                </a:lnTo>
                <a:lnTo>
                  <a:pt x="316" y="187"/>
                </a:lnTo>
                <a:lnTo>
                  <a:pt x="316" y="189"/>
                </a:lnTo>
                <a:lnTo>
                  <a:pt x="317" y="189"/>
                </a:lnTo>
                <a:lnTo>
                  <a:pt x="319" y="189"/>
                </a:lnTo>
                <a:lnTo>
                  <a:pt x="320" y="189"/>
                </a:lnTo>
                <a:lnTo>
                  <a:pt x="321" y="189"/>
                </a:lnTo>
                <a:lnTo>
                  <a:pt x="324" y="189"/>
                </a:lnTo>
                <a:lnTo>
                  <a:pt x="325" y="189"/>
                </a:lnTo>
                <a:lnTo>
                  <a:pt x="331" y="189"/>
                </a:lnTo>
                <a:lnTo>
                  <a:pt x="334" y="189"/>
                </a:lnTo>
                <a:lnTo>
                  <a:pt x="336" y="189"/>
                </a:lnTo>
                <a:lnTo>
                  <a:pt x="336" y="187"/>
                </a:lnTo>
                <a:lnTo>
                  <a:pt x="336" y="185"/>
                </a:lnTo>
                <a:lnTo>
                  <a:pt x="336" y="184"/>
                </a:lnTo>
                <a:lnTo>
                  <a:pt x="338" y="184"/>
                </a:lnTo>
                <a:lnTo>
                  <a:pt x="342" y="184"/>
                </a:lnTo>
                <a:lnTo>
                  <a:pt x="355" y="184"/>
                </a:lnTo>
                <a:lnTo>
                  <a:pt x="356" y="184"/>
                </a:lnTo>
                <a:close/>
                <a:moveTo>
                  <a:pt x="284" y="81"/>
                </a:moveTo>
                <a:lnTo>
                  <a:pt x="284" y="80"/>
                </a:lnTo>
                <a:lnTo>
                  <a:pt x="283" y="80"/>
                </a:lnTo>
                <a:lnTo>
                  <a:pt x="282" y="81"/>
                </a:lnTo>
                <a:lnTo>
                  <a:pt x="281" y="81"/>
                </a:lnTo>
                <a:lnTo>
                  <a:pt x="281" y="85"/>
                </a:lnTo>
                <a:lnTo>
                  <a:pt x="284" y="85"/>
                </a:lnTo>
                <a:lnTo>
                  <a:pt x="284" y="81"/>
                </a:lnTo>
                <a:close/>
                <a:moveTo>
                  <a:pt x="239" y="81"/>
                </a:moveTo>
                <a:lnTo>
                  <a:pt x="239" y="82"/>
                </a:lnTo>
                <a:lnTo>
                  <a:pt x="240" y="82"/>
                </a:lnTo>
                <a:lnTo>
                  <a:pt x="243" y="81"/>
                </a:lnTo>
                <a:lnTo>
                  <a:pt x="242" y="81"/>
                </a:lnTo>
                <a:lnTo>
                  <a:pt x="242" y="78"/>
                </a:lnTo>
                <a:lnTo>
                  <a:pt x="239" y="78"/>
                </a:lnTo>
                <a:lnTo>
                  <a:pt x="239" y="81"/>
                </a:lnTo>
                <a:close/>
                <a:moveTo>
                  <a:pt x="121" y="501"/>
                </a:moveTo>
                <a:lnTo>
                  <a:pt x="121" y="500"/>
                </a:lnTo>
                <a:lnTo>
                  <a:pt x="120" y="500"/>
                </a:lnTo>
                <a:lnTo>
                  <a:pt x="119" y="500"/>
                </a:lnTo>
                <a:lnTo>
                  <a:pt x="119" y="501"/>
                </a:lnTo>
                <a:lnTo>
                  <a:pt x="121" y="501"/>
                </a:lnTo>
                <a:close/>
                <a:moveTo>
                  <a:pt x="478" y="825"/>
                </a:moveTo>
                <a:lnTo>
                  <a:pt x="478" y="827"/>
                </a:lnTo>
                <a:lnTo>
                  <a:pt x="478" y="828"/>
                </a:lnTo>
                <a:lnTo>
                  <a:pt x="481" y="828"/>
                </a:lnTo>
                <a:lnTo>
                  <a:pt x="483" y="828"/>
                </a:lnTo>
                <a:lnTo>
                  <a:pt x="485" y="828"/>
                </a:lnTo>
                <a:lnTo>
                  <a:pt x="494" y="828"/>
                </a:lnTo>
                <a:lnTo>
                  <a:pt x="497" y="828"/>
                </a:lnTo>
                <a:lnTo>
                  <a:pt x="498" y="828"/>
                </a:lnTo>
                <a:lnTo>
                  <a:pt x="499" y="828"/>
                </a:lnTo>
                <a:lnTo>
                  <a:pt x="499" y="825"/>
                </a:lnTo>
                <a:lnTo>
                  <a:pt x="497" y="824"/>
                </a:lnTo>
                <a:lnTo>
                  <a:pt x="494" y="823"/>
                </a:lnTo>
                <a:lnTo>
                  <a:pt x="493" y="820"/>
                </a:lnTo>
                <a:lnTo>
                  <a:pt x="491" y="820"/>
                </a:lnTo>
                <a:lnTo>
                  <a:pt x="490" y="819"/>
                </a:lnTo>
                <a:lnTo>
                  <a:pt x="489" y="818"/>
                </a:lnTo>
                <a:lnTo>
                  <a:pt x="488" y="818"/>
                </a:lnTo>
                <a:lnTo>
                  <a:pt x="483" y="818"/>
                </a:lnTo>
                <a:lnTo>
                  <a:pt x="480" y="818"/>
                </a:lnTo>
                <a:lnTo>
                  <a:pt x="478" y="818"/>
                </a:lnTo>
                <a:lnTo>
                  <a:pt x="478" y="819"/>
                </a:lnTo>
                <a:lnTo>
                  <a:pt x="478" y="820"/>
                </a:lnTo>
                <a:lnTo>
                  <a:pt x="478" y="821"/>
                </a:lnTo>
                <a:lnTo>
                  <a:pt x="478" y="824"/>
                </a:lnTo>
                <a:lnTo>
                  <a:pt x="478" y="825"/>
                </a:lnTo>
                <a:close/>
                <a:moveTo>
                  <a:pt x="270" y="862"/>
                </a:moveTo>
                <a:lnTo>
                  <a:pt x="274" y="867"/>
                </a:lnTo>
                <a:lnTo>
                  <a:pt x="274" y="866"/>
                </a:lnTo>
                <a:lnTo>
                  <a:pt x="274" y="862"/>
                </a:lnTo>
                <a:lnTo>
                  <a:pt x="271" y="862"/>
                </a:lnTo>
                <a:lnTo>
                  <a:pt x="270" y="862"/>
                </a:lnTo>
                <a:close/>
                <a:moveTo>
                  <a:pt x="514" y="824"/>
                </a:moveTo>
                <a:lnTo>
                  <a:pt x="514" y="825"/>
                </a:lnTo>
                <a:lnTo>
                  <a:pt x="518" y="825"/>
                </a:lnTo>
                <a:lnTo>
                  <a:pt x="519" y="825"/>
                </a:lnTo>
                <a:lnTo>
                  <a:pt x="519" y="823"/>
                </a:lnTo>
                <a:lnTo>
                  <a:pt x="518" y="823"/>
                </a:lnTo>
                <a:lnTo>
                  <a:pt x="514" y="823"/>
                </a:lnTo>
                <a:lnTo>
                  <a:pt x="514" y="824"/>
                </a:lnTo>
                <a:close/>
                <a:moveTo>
                  <a:pt x="601" y="653"/>
                </a:moveTo>
                <a:lnTo>
                  <a:pt x="601" y="652"/>
                </a:lnTo>
                <a:lnTo>
                  <a:pt x="598" y="652"/>
                </a:lnTo>
                <a:lnTo>
                  <a:pt x="595" y="652"/>
                </a:lnTo>
                <a:lnTo>
                  <a:pt x="594" y="652"/>
                </a:lnTo>
                <a:lnTo>
                  <a:pt x="593" y="652"/>
                </a:lnTo>
                <a:lnTo>
                  <a:pt x="590" y="652"/>
                </a:lnTo>
                <a:lnTo>
                  <a:pt x="590" y="654"/>
                </a:lnTo>
                <a:lnTo>
                  <a:pt x="590" y="656"/>
                </a:lnTo>
                <a:lnTo>
                  <a:pt x="590" y="658"/>
                </a:lnTo>
                <a:lnTo>
                  <a:pt x="595" y="658"/>
                </a:lnTo>
                <a:lnTo>
                  <a:pt x="601" y="658"/>
                </a:lnTo>
                <a:lnTo>
                  <a:pt x="601" y="657"/>
                </a:lnTo>
                <a:lnTo>
                  <a:pt x="601" y="656"/>
                </a:lnTo>
                <a:lnTo>
                  <a:pt x="601" y="654"/>
                </a:lnTo>
                <a:lnTo>
                  <a:pt x="601" y="65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6" name="Freeform 59">
            <a:extLst>
              <a:ext uri="{FF2B5EF4-FFF2-40B4-BE49-F238E27FC236}">
                <a16:creationId xmlns:a16="http://schemas.microsoft.com/office/drawing/2014/main" id="{53122943-744C-D1C2-9D8C-FA6454D76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4841" y="2035292"/>
            <a:ext cx="484545" cy="506570"/>
          </a:xfrm>
          <a:custGeom>
            <a:avLst/>
            <a:gdLst>
              <a:gd name="T0" fmla="*/ 2147483646 w 581"/>
              <a:gd name="T1" fmla="*/ 2147483646 h 609"/>
              <a:gd name="T2" fmla="*/ 2147483646 w 581"/>
              <a:gd name="T3" fmla="*/ 2147483646 h 609"/>
              <a:gd name="T4" fmla="*/ 2147483646 w 581"/>
              <a:gd name="T5" fmla="*/ 2147483646 h 609"/>
              <a:gd name="T6" fmla="*/ 2147483646 w 581"/>
              <a:gd name="T7" fmla="*/ 2147483646 h 609"/>
              <a:gd name="T8" fmla="*/ 2147483646 w 581"/>
              <a:gd name="T9" fmla="*/ 2147483646 h 609"/>
              <a:gd name="T10" fmla="*/ 2147483646 w 581"/>
              <a:gd name="T11" fmla="*/ 2147483646 h 609"/>
              <a:gd name="T12" fmla="*/ 2147483646 w 581"/>
              <a:gd name="T13" fmla="*/ 2147483646 h 609"/>
              <a:gd name="T14" fmla="*/ 2147483646 w 581"/>
              <a:gd name="T15" fmla="*/ 2147483646 h 609"/>
              <a:gd name="T16" fmla="*/ 2147483646 w 581"/>
              <a:gd name="T17" fmla="*/ 2147483646 h 609"/>
              <a:gd name="T18" fmla="*/ 2147483646 w 581"/>
              <a:gd name="T19" fmla="*/ 2147483646 h 609"/>
              <a:gd name="T20" fmla="*/ 2147483646 w 581"/>
              <a:gd name="T21" fmla="*/ 2147483646 h 609"/>
              <a:gd name="T22" fmla="*/ 0 w 581"/>
              <a:gd name="T23" fmla="*/ 2147483646 h 609"/>
              <a:gd name="T24" fmla="*/ 2147483646 w 581"/>
              <a:gd name="T25" fmla="*/ 2147483646 h 609"/>
              <a:gd name="T26" fmla="*/ 2147483646 w 581"/>
              <a:gd name="T27" fmla="*/ 2147483646 h 609"/>
              <a:gd name="T28" fmla="*/ 2147483646 w 581"/>
              <a:gd name="T29" fmla="*/ 2147483646 h 609"/>
              <a:gd name="T30" fmla="*/ 2147483646 w 581"/>
              <a:gd name="T31" fmla="*/ 2147483646 h 609"/>
              <a:gd name="T32" fmla="*/ 2147483646 w 581"/>
              <a:gd name="T33" fmla="*/ 2147483646 h 609"/>
              <a:gd name="T34" fmla="*/ 2147483646 w 581"/>
              <a:gd name="T35" fmla="*/ 2147483646 h 609"/>
              <a:gd name="T36" fmla="*/ 2147483646 w 581"/>
              <a:gd name="T37" fmla="*/ 2147483646 h 609"/>
              <a:gd name="T38" fmla="*/ 2147483646 w 581"/>
              <a:gd name="T39" fmla="*/ 2147483646 h 609"/>
              <a:gd name="T40" fmla="*/ 2147483646 w 581"/>
              <a:gd name="T41" fmla="*/ 2147483646 h 609"/>
              <a:gd name="T42" fmla="*/ 2147483646 w 581"/>
              <a:gd name="T43" fmla="*/ 2147483646 h 609"/>
              <a:gd name="T44" fmla="*/ 2147483646 w 581"/>
              <a:gd name="T45" fmla="*/ 2147483646 h 609"/>
              <a:gd name="T46" fmla="*/ 2147483646 w 581"/>
              <a:gd name="T47" fmla="*/ 2147483646 h 609"/>
              <a:gd name="T48" fmla="*/ 2147483646 w 581"/>
              <a:gd name="T49" fmla="*/ 2147483646 h 609"/>
              <a:gd name="T50" fmla="*/ 2147483646 w 581"/>
              <a:gd name="T51" fmla="*/ 2147483646 h 609"/>
              <a:gd name="T52" fmla="*/ 2147483646 w 581"/>
              <a:gd name="T53" fmla="*/ 2147483646 h 609"/>
              <a:gd name="T54" fmla="*/ 2147483646 w 581"/>
              <a:gd name="T55" fmla="*/ 2147483646 h 609"/>
              <a:gd name="T56" fmla="*/ 2147483646 w 581"/>
              <a:gd name="T57" fmla="*/ 2147483646 h 609"/>
              <a:gd name="T58" fmla="*/ 2147483646 w 581"/>
              <a:gd name="T59" fmla="*/ 2147483646 h 609"/>
              <a:gd name="T60" fmla="*/ 2147483646 w 581"/>
              <a:gd name="T61" fmla="*/ 2147483646 h 609"/>
              <a:gd name="T62" fmla="*/ 2147483646 w 581"/>
              <a:gd name="T63" fmla="*/ 2147483646 h 609"/>
              <a:gd name="T64" fmla="*/ 2147483646 w 581"/>
              <a:gd name="T65" fmla="*/ 2147483646 h 609"/>
              <a:gd name="T66" fmla="*/ 2147483646 w 581"/>
              <a:gd name="T67" fmla="*/ 2147483646 h 609"/>
              <a:gd name="T68" fmla="*/ 2147483646 w 581"/>
              <a:gd name="T69" fmla="*/ 2147483646 h 609"/>
              <a:gd name="T70" fmla="*/ 2147483646 w 581"/>
              <a:gd name="T71" fmla="*/ 2147483646 h 609"/>
              <a:gd name="T72" fmla="*/ 2147483646 w 581"/>
              <a:gd name="T73" fmla="*/ 2147483646 h 609"/>
              <a:gd name="T74" fmla="*/ 2147483646 w 581"/>
              <a:gd name="T75" fmla="*/ 2147483646 h 609"/>
              <a:gd name="T76" fmla="*/ 2147483646 w 581"/>
              <a:gd name="T77" fmla="*/ 2147483646 h 609"/>
              <a:gd name="T78" fmla="*/ 2147483646 w 581"/>
              <a:gd name="T79" fmla="*/ 2147483646 h 609"/>
              <a:gd name="T80" fmla="*/ 2147483646 w 581"/>
              <a:gd name="T81" fmla="*/ 0 h 609"/>
              <a:gd name="T82" fmla="*/ 2147483646 w 581"/>
              <a:gd name="T83" fmla="*/ 2147483646 h 609"/>
              <a:gd name="T84" fmla="*/ 2147483646 w 581"/>
              <a:gd name="T85" fmla="*/ 2147483646 h 609"/>
              <a:gd name="T86" fmla="*/ 2147483646 w 581"/>
              <a:gd name="T87" fmla="*/ 2147483646 h 609"/>
              <a:gd name="T88" fmla="*/ 2147483646 w 581"/>
              <a:gd name="T89" fmla="*/ 0 h 609"/>
              <a:gd name="T90" fmla="*/ 2147483646 w 581"/>
              <a:gd name="T91" fmla="*/ 2147483646 h 609"/>
              <a:gd name="T92" fmla="*/ 2147483646 w 581"/>
              <a:gd name="T93" fmla="*/ 2147483646 h 609"/>
              <a:gd name="T94" fmla="*/ 2147483646 w 581"/>
              <a:gd name="T95" fmla="*/ 2147483646 h 609"/>
              <a:gd name="T96" fmla="*/ 2147483646 w 581"/>
              <a:gd name="T97" fmla="*/ 0 h 609"/>
              <a:gd name="T98" fmla="*/ 2147483646 w 581"/>
              <a:gd name="T99" fmla="*/ 2147483646 h 60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581" h="609">
                <a:moveTo>
                  <a:pt x="566" y="523"/>
                </a:moveTo>
                <a:lnTo>
                  <a:pt x="566" y="523"/>
                </a:lnTo>
                <a:cubicBezTo>
                  <a:pt x="495" y="594"/>
                  <a:pt x="495" y="594"/>
                  <a:pt x="495" y="594"/>
                </a:cubicBezTo>
                <a:cubicBezTo>
                  <a:pt x="488" y="601"/>
                  <a:pt x="481" y="608"/>
                  <a:pt x="474" y="608"/>
                </a:cubicBezTo>
                <a:cubicBezTo>
                  <a:pt x="467" y="608"/>
                  <a:pt x="460" y="601"/>
                  <a:pt x="453" y="594"/>
                </a:cubicBezTo>
                <a:cubicBezTo>
                  <a:pt x="417" y="558"/>
                  <a:pt x="417" y="558"/>
                  <a:pt x="417" y="558"/>
                </a:cubicBezTo>
                <a:cubicBezTo>
                  <a:pt x="410" y="551"/>
                  <a:pt x="410" y="544"/>
                  <a:pt x="410" y="537"/>
                </a:cubicBezTo>
                <a:cubicBezTo>
                  <a:pt x="410" y="523"/>
                  <a:pt x="417" y="509"/>
                  <a:pt x="439" y="509"/>
                </a:cubicBezTo>
                <a:cubicBezTo>
                  <a:pt x="446" y="509"/>
                  <a:pt x="453" y="516"/>
                  <a:pt x="453" y="523"/>
                </a:cubicBezTo>
                <a:cubicBezTo>
                  <a:pt x="474" y="537"/>
                  <a:pt x="474" y="537"/>
                  <a:pt x="474" y="537"/>
                </a:cubicBezTo>
                <a:cubicBezTo>
                  <a:pt x="530" y="481"/>
                  <a:pt x="530" y="481"/>
                  <a:pt x="530" y="481"/>
                </a:cubicBezTo>
                <a:cubicBezTo>
                  <a:pt x="537" y="474"/>
                  <a:pt x="545" y="474"/>
                  <a:pt x="552" y="474"/>
                </a:cubicBezTo>
                <a:cubicBezTo>
                  <a:pt x="566" y="474"/>
                  <a:pt x="580" y="488"/>
                  <a:pt x="580" y="502"/>
                </a:cubicBezTo>
                <a:cubicBezTo>
                  <a:pt x="580" y="509"/>
                  <a:pt x="573" y="516"/>
                  <a:pt x="566" y="523"/>
                </a:cubicBezTo>
                <a:close/>
                <a:moveTo>
                  <a:pt x="474" y="495"/>
                </a:moveTo>
                <a:lnTo>
                  <a:pt x="474" y="495"/>
                </a:lnTo>
                <a:cubicBezTo>
                  <a:pt x="467" y="488"/>
                  <a:pt x="453" y="481"/>
                  <a:pt x="439" y="481"/>
                </a:cubicBezTo>
                <a:cubicBezTo>
                  <a:pt x="403" y="481"/>
                  <a:pt x="382" y="509"/>
                  <a:pt x="382" y="537"/>
                </a:cubicBezTo>
                <a:cubicBezTo>
                  <a:pt x="382" y="558"/>
                  <a:pt x="389" y="573"/>
                  <a:pt x="396" y="580"/>
                </a:cubicBezTo>
                <a:cubicBezTo>
                  <a:pt x="424" y="608"/>
                  <a:pt x="424" y="608"/>
                  <a:pt x="424" y="608"/>
                </a:cubicBez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5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106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8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9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37" y="56"/>
                  <a:pt x="552" y="71"/>
                  <a:pt x="552" y="85"/>
                </a:cubicBezTo>
                <a:cubicBezTo>
                  <a:pt x="552" y="445"/>
                  <a:pt x="552" y="445"/>
                  <a:pt x="552" y="445"/>
                </a:cubicBezTo>
                <a:cubicBezTo>
                  <a:pt x="530" y="445"/>
                  <a:pt x="516" y="452"/>
                  <a:pt x="509" y="460"/>
                </a:cubicBezTo>
                <a:lnTo>
                  <a:pt x="474" y="495"/>
                </a:lnTo>
                <a:close/>
                <a:moveTo>
                  <a:pt x="78" y="488"/>
                </a:moveTo>
                <a:lnTo>
                  <a:pt x="78" y="488"/>
                </a:lnTo>
                <a:cubicBezTo>
                  <a:pt x="78" y="502"/>
                  <a:pt x="85" y="509"/>
                  <a:pt x="99" y="509"/>
                </a:cubicBezTo>
                <a:cubicBezTo>
                  <a:pt x="283" y="509"/>
                  <a:pt x="283" y="509"/>
                  <a:pt x="283" y="509"/>
                </a:cubicBezTo>
                <a:cubicBezTo>
                  <a:pt x="297" y="509"/>
                  <a:pt x="304" y="502"/>
                  <a:pt x="304" y="488"/>
                </a:cubicBezTo>
                <a:cubicBezTo>
                  <a:pt x="304" y="474"/>
                  <a:pt x="297" y="467"/>
                  <a:pt x="283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92" y="219"/>
                  <a:pt x="78" y="233"/>
                  <a:pt x="78" y="247"/>
                </a:cubicBezTo>
                <a:cubicBezTo>
                  <a:pt x="78" y="262"/>
                  <a:pt x="92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276" y="339"/>
                  <a:pt x="276" y="339"/>
                  <a:pt x="276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92" y="339"/>
                  <a:pt x="78" y="353"/>
                  <a:pt x="78" y="367"/>
                </a:cubicBezTo>
                <a:cubicBezTo>
                  <a:pt x="78" y="389"/>
                  <a:pt x="92" y="396"/>
                  <a:pt x="106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76" y="396"/>
                  <a:pt x="276" y="396"/>
                  <a:pt x="27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403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403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62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62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21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21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B216554-7C13-D1B5-8281-59087AAB541E}"/>
              </a:ext>
            </a:extLst>
          </p:cNvPr>
          <p:cNvGrpSpPr/>
          <p:nvPr/>
        </p:nvGrpSpPr>
        <p:grpSpPr>
          <a:xfrm>
            <a:off x="4643442" y="2757922"/>
            <a:ext cx="1980216" cy="1292027"/>
            <a:chOff x="7337874" y="1421895"/>
            <a:chExt cx="2591370" cy="1690785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8A5F363-E62F-A404-9BB4-7B2475E6CC7C}"/>
                </a:ext>
              </a:extLst>
            </p:cNvPr>
            <p:cNvSpPr/>
            <p:nvPr/>
          </p:nvSpPr>
          <p:spPr>
            <a:xfrm>
              <a:off x="8041228" y="1421895"/>
              <a:ext cx="1888016" cy="158795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668CBD3-3B02-EFEE-DEC4-51D302B9EC71}"/>
                </a:ext>
              </a:extLst>
            </p:cNvPr>
            <p:cNvSpPr/>
            <p:nvPr/>
          </p:nvSpPr>
          <p:spPr>
            <a:xfrm>
              <a:off x="7337874" y="2089443"/>
              <a:ext cx="1023237" cy="1023237"/>
            </a:xfrm>
            <a:custGeom>
              <a:avLst/>
              <a:gdLst>
                <a:gd name="csX0" fmla="*/ 0 w 1023237"/>
                <a:gd name="csY0" fmla="*/ 0 h 1023237"/>
                <a:gd name="csX1" fmla="*/ 1023237 w 1023237"/>
                <a:gd name="csY1" fmla="*/ 0 h 1023237"/>
                <a:gd name="csX2" fmla="*/ 1023237 w 1023237"/>
                <a:gd name="csY2" fmla="*/ 1023237 h 1023237"/>
                <a:gd name="csX3" fmla="*/ 0 w 1023237"/>
                <a:gd name="csY3" fmla="*/ 1023237 h 1023237"/>
                <a:gd name="csX4" fmla="*/ 0 w 1023237"/>
                <a:gd name="csY4" fmla="*/ 0 h 10232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3237" h="1023237">
                  <a:moveTo>
                    <a:pt x="0" y="0"/>
                  </a:moveTo>
                  <a:lnTo>
                    <a:pt x="1023237" y="0"/>
                  </a:lnTo>
                  <a:lnTo>
                    <a:pt x="1023237" y="1023237"/>
                  </a:lnTo>
                  <a:lnTo>
                    <a:pt x="0" y="1023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100" kern="1200"/>
            </a:p>
          </p:txBody>
        </p:sp>
      </p:grpSp>
      <p:sp>
        <p:nvSpPr>
          <p:cNvPr id="50" name="Freeform 705">
            <a:extLst>
              <a:ext uri="{FF2B5EF4-FFF2-40B4-BE49-F238E27FC236}">
                <a16:creationId xmlns:a16="http://schemas.microsoft.com/office/drawing/2014/main" id="{1094AE0A-62E0-733D-7816-90FE6CC5F294}"/>
              </a:ext>
            </a:extLst>
          </p:cNvPr>
          <p:cNvSpPr>
            <a:spLocks noEditPoints="1"/>
          </p:cNvSpPr>
          <p:nvPr/>
        </p:nvSpPr>
        <p:spPr bwMode="auto">
          <a:xfrm>
            <a:off x="5437114" y="2845683"/>
            <a:ext cx="1120082" cy="1033078"/>
          </a:xfrm>
          <a:custGeom>
            <a:avLst/>
            <a:gdLst>
              <a:gd name="T0" fmla="*/ 1391 w 1635"/>
              <a:gd name="T1" fmla="*/ 1104 h 1508"/>
              <a:gd name="T2" fmla="*/ 1479 w 1635"/>
              <a:gd name="T3" fmla="*/ 1090 h 1508"/>
              <a:gd name="T4" fmla="*/ 1388 w 1635"/>
              <a:gd name="T5" fmla="*/ 736 h 1508"/>
              <a:gd name="T6" fmla="*/ 733 w 1635"/>
              <a:gd name="T7" fmla="*/ 563 h 1508"/>
              <a:gd name="T8" fmla="*/ 684 w 1635"/>
              <a:gd name="T9" fmla="*/ 590 h 1508"/>
              <a:gd name="T10" fmla="*/ 636 w 1635"/>
              <a:gd name="T11" fmla="*/ 632 h 1508"/>
              <a:gd name="T12" fmla="*/ 487 w 1635"/>
              <a:gd name="T13" fmla="*/ 610 h 1508"/>
              <a:gd name="T14" fmla="*/ 471 w 1635"/>
              <a:gd name="T15" fmla="*/ 663 h 1508"/>
              <a:gd name="T16" fmla="*/ 346 w 1635"/>
              <a:gd name="T17" fmla="*/ 796 h 1508"/>
              <a:gd name="T18" fmla="*/ 350 w 1635"/>
              <a:gd name="T19" fmla="*/ 919 h 1508"/>
              <a:gd name="T20" fmla="*/ 163 w 1635"/>
              <a:gd name="T21" fmla="*/ 898 h 1508"/>
              <a:gd name="T22" fmla="*/ 160 w 1635"/>
              <a:gd name="T23" fmla="*/ 758 h 1508"/>
              <a:gd name="T24" fmla="*/ 104 w 1635"/>
              <a:gd name="T25" fmla="*/ 619 h 1508"/>
              <a:gd name="T26" fmla="*/ 158 w 1635"/>
              <a:gd name="T27" fmla="*/ 482 h 1508"/>
              <a:gd name="T28" fmla="*/ 304 w 1635"/>
              <a:gd name="T29" fmla="*/ 454 h 1508"/>
              <a:gd name="T30" fmla="*/ 322 w 1635"/>
              <a:gd name="T31" fmla="*/ 422 h 1508"/>
              <a:gd name="T32" fmla="*/ 376 w 1635"/>
              <a:gd name="T33" fmla="*/ 392 h 1508"/>
              <a:gd name="T34" fmla="*/ 453 w 1635"/>
              <a:gd name="T35" fmla="*/ 411 h 1508"/>
              <a:gd name="T36" fmla="*/ 453 w 1635"/>
              <a:gd name="T37" fmla="*/ 385 h 1508"/>
              <a:gd name="T38" fmla="*/ 340 w 1635"/>
              <a:gd name="T39" fmla="*/ 351 h 1508"/>
              <a:gd name="T40" fmla="*/ 365 w 1635"/>
              <a:gd name="T41" fmla="*/ 206 h 1508"/>
              <a:gd name="T42" fmla="*/ 353 w 1635"/>
              <a:gd name="T43" fmla="*/ 205 h 1508"/>
              <a:gd name="T44" fmla="*/ 288 w 1635"/>
              <a:gd name="T45" fmla="*/ 57 h 1508"/>
              <a:gd name="T46" fmla="*/ 376 w 1635"/>
              <a:gd name="T47" fmla="*/ 12 h 1508"/>
              <a:gd name="T48" fmla="*/ 449 w 1635"/>
              <a:gd name="T49" fmla="*/ 92 h 1508"/>
              <a:gd name="T50" fmla="*/ 457 w 1635"/>
              <a:gd name="T51" fmla="*/ 105 h 1508"/>
              <a:gd name="T52" fmla="*/ 513 w 1635"/>
              <a:gd name="T53" fmla="*/ 217 h 1508"/>
              <a:gd name="T54" fmla="*/ 564 w 1635"/>
              <a:gd name="T55" fmla="*/ 144 h 1508"/>
              <a:gd name="T56" fmla="*/ 646 w 1635"/>
              <a:gd name="T57" fmla="*/ 133 h 1508"/>
              <a:gd name="T58" fmla="*/ 748 w 1635"/>
              <a:gd name="T59" fmla="*/ 227 h 1508"/>
              <a:gd name="T60" fmla="*/ 850 w 1635"/>
              <a:gd name="T61" fmla="*/ 201 h 1508"/>
              <a:gd name="T62" fmla="*/ 940 w 1635"/>
              <a:gd name="T63" fmla="*/ 311 h 1508"/>
              <a:gd name="T64" fmla="*/ 986 w 1635"/>
              <a:gd name="T65" fmla="*/ 357 h 1508"/>
              <a:gd name="T66" fmla="*/ 1073 w 1635"/>
              <a:gd name="T67" fmla="*/ 461 h 1508"/>
              <a:gd name="T68" fmla="*/ 1046 w 1635"/>
              <a:gd name="T69" fmla="*/ 645 h 1508"/>
              <a:gd name="T70" fmla="*/ 1065 w 1635"/>
              <a:gd name="T71" fmla="*/ 757 h 1508"/>
              <a:gd name="T72" fmla="*/ 1151 w 1635"/>
              <a:gd name="T73" fmla="*/ 841 h 1508"/>
              <a:gd name="T74" fmla="*/ 1386 w 1635"/>
              <a:gd name="T75" fmla="*/ 748 h 1508"/>
              <a:gd name="T76" fmla="*/ 1293 w 1635"/>
              <a:gd name="T77" fmla="*/ 922 h 1508"/>
              <a:gd name="T78" fmla="*/ 1385 w 1635"/>
              <a:gd name="T79" fmla="*/ 1128 h 1508"/>
              <a:gd name="T80" fmla="*/ 1331 w 1635"/>
              <a:gd name="T81" fmla="*/ 1297 h 1508"/>
              <a:gd name="T82" fmla="*/ 1287 w 1635"/>
              <a:gd name="T83" fmla="*/ 1508 h 1508"/>
              <a:gd name="T84" fmla="*/ 981 w 1635"/>
              <a:gd name="T85" fmla="*/ 1372 h 1508"/>
              <a:gd name="T86" fmla="*/ 755 w 1635"/>
              <a:gd name="T87" fmla="*/ 1196 h 1508"/>
              <a:gd name="T88" fmla="*/ 763 w 1635"/>
              <a:gd name="T89" fmla="*/ 1030 h 1508"/>
              <a:gd name="T90" fmla="*/ 787 w 1635"/>
              <a:gd name="T91" fmla="*/ 963 h 1508"/>
              <a:gd name="T92" fmla="*/ 876 w 1635"/>
              <a:gd name="T93" fmla="*/ 817 h 1508"/>
              <a:gd name="T94" fmla="*/ 933 w 1635"/>
              <a:gd name="T95" fmla="*/ 613 h 1508"/>
              <a:gd name="T96" fmla="*/ 834 w 1635"/>
              <a:gd name="T97" fmla="*/ 523 h 1508"/>
              <a:gd name="T98" fmla="*/ 811 w 1635"/>
              <a:gd name="T99" fmla="*/ 511 h 1508"/>
              <a:gd name="T100" fmla="*/ 734 w 1635"/>
              <a:gd name="T101" fmla="*/ 538 h 1508"/>
              <a:gd name="T102" fmla="*/ 730 w 1635"/>
              <a:gd name="T103" fmla="*/ 577 h 1508"/>
              <a:gd name="T104" fmla="*/ 589 w 1635"/>
              <a:gd name="T105" fmla="*/ 529 h 1508"/>
              <a:gd name="T106" fmla="*/ 537 w 1635"/>
              <a:gd name="T107" fmla="*/ 588 h 1508"/>
              <a:gd name="T108" fmla="*/ 364 w 1635"/>
              <a:gd name="T109" fmla="*/ 493 h 1508"/>
              <a:gd name="T110" fmla="*/ 1185 w 1635"/>
              <a:gd name="T111" fmla="*/ 904 h 1508"/>
              <a:gd name="T112" fmla="*/ 408 w 1635"/>
              <a:gd name="T113" fmla="*/ 348 h 1508"/>
              <a:gd name="T114" fmla="*/ 382 w 1635"/>
              <a:gd name="T115" fmla="*/ 271 h 1508"/>
              <a:gd name="T116" fmla="*/ 496 w 1635"/>
              <a:gd name="T117" fmla="*/ 219 h 1508"/>
              <a:gd name="T118" fmla="*/ 435 w 1635"/>
              <a:gd name="T119" fmla="*/ 122 h 1508"/>
              <a:gd name="T120" fmla="*/ 439 w 1635"/>
              <a:gd name="T121" fmla="*/ 203 h 1508"/>
              <a:gd name="T122" fmla="*/ 468 w 1635"/>
              <a:gd name="T123" fmla="*/ 189 h 1508"/>
              <a:gd name="T124" fmla="*/ 418 w 1635"/>
              <a:gd name="T125" fmla="*/ 598 h 1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5" h="1508">
                <a:moveTo>
                  <a:pt x="1395" y="1508"/>
                </a:moveTo>
                <a:lnTo>
                  <a:pt x="1366" y="1508"/>
                </a:lnTo>
                <a:lnTo>
                  <a:pt x="1362" y="1502"/>
                </a:lnTo>
                <a:lnTo>
                  <a:pt x="1360" y="1501"/>
                </a:lnTo>
                <a:lnTo>
                  <a:pt x="1367" y="1501"/>
                </a:lnTo>
                <a:lnTo>
                  <a:pt x="1367" y="1486"/>
                </a:lnTo>
                <a:lnTo>
                  <a:pt x="1371" y="1486"/>
                </a:lnTo>
                <a:lnTo>
                  <a:pt x="1377" y="1486"/>
                </a:lnTo>
                <a:lnTo>
                  <a:pt x="1381" y="1486"/>
                </a:lnTo>
                <a:lnTo>
                  <a:pt x="1388" y="1486"/>
                </a:lnTo>
                <a:lnTo>
                  <a:pt x="1394" y="1486"/>
                </a:lnTo>
                <a:lnTo>
                  <a:pt x="1397" y="1486"/>
                </a:lnTo>
                <a:lnTo>
                  <a:pt x="1406" y="1486"/>
                </a:lnTo>
                <a:lnTo>
                  <a:pt x="1412" y="1486"/>
                </a:lnTo>
                <a:lnTo>
                  <a:pt x="1420" y="1486"/>
                </a:lnTo>
                <a:lnTo>
                  <a:pt x="1423" y="1486"/>
                </a:lnTo>
                <a:lnTo>
                  <a:pt x="1427" y="1486"/>
                </a:lnTo>
                <a:lnTo>
                  <a:pt x="1429" y="1486"/>
                </a:lnTo>
                <a:lnTo>
                  <a:pt x="1431" y="1486"/>
                </a:lnTo>
                <a:lnTo>
                  <a:pt x="1432" y="1486"/>
                </a:lnTo>
                <a:lnTo>
                  <a:pt x="1433" y="1486"/>
                </a:lnTo>
                <a:lnTo>
                  <a:pt x="1434" y="1486"/>
                </a:lnTo>
                <a:lnTo>
                  <a:pt x="1435" y="1486"/>
                </a:lnTo>
                <a:lnTo>
                  <a:pt x="1436" y="1486"/>
                </a:lnTo>
                <a:lnTo>
                  <a:pt x="1437" y="1486"/>
                </a:lnTo>
                <a:lnTo>
                  <a:pt x="1438" y="1486"/>
                </a:lnTo>
                <a:lnTo>
                  <a:pt x="1440" y="1486"/>
                </a:lnTo>
                <a:lnTo>
                  <a:pt x="1441" y="1485"/>
                </a:lnTo>
                <a:lnTo>
                  <a:pt x="1445" y="1484"/>
                </a:lnTo>
                <a:lnTo>
                  <a:pt x="1447" y="1483"/>
                </a:lnTo>
                <a:lnTo>
                  <a:pt x="1449" y="1483"/>
                </a:lnTo>
                <a:lnTo>
                  <a:pt x="1450" y="1483"/>
                </a:lnTo>
                <a:lnTo>
                  <a:pt x="1451" y="1483"/>
                </a:lnTo>
                <a:lnTo>
                  <a:pt x="1452" y="1483"/>
                </a:lnTo>
                <a:lnTo>
                  <a:pt x="1454" y="1483"/>
                </a:lnTo>
                <a:lnTo>
                  <a:pt x="1459" y="1483"/>
                </a:lnTo>
                <a:lnTo>
                  <a:pt x="1461" y="1483"/>
                </a:lnTo>
                <a:lnTo>
                  <a:pt x="1463" y="1483"/>
                </a:lnTo>
                <a:lnTo>
                  <a:pt x="1467" y="1483"/>
                </a:lnTo>
                <a:lnTo>
                  <a:pt x="1469" y="1483"/>
                </a:lnTo>
                <a:lnTo>
                  <a:pt x="1470" y="1508"/>
                </a:lnTo>
                <a:lnTo>
                  <a:pt x="1459" y="1508"/>
                </a:lnTo>
                <a:lnTo>
                  <a:pt x="1426" y="1508"/>
                </a:lnTo>
                <a:lnTo>
                  <a:pt x="1425" y="1508"/>
                </a:lnTo>
                <a:lnTo>
                  <a:pt x="1395" y="1508"/>
                </a:lnTo>
                <a:close/>
                <a:moveTo>
                  <a:pt x="761" y="1053"/>
                </a:moveTo>
                <a:lnTo>
                  <a:pt x="761" y="1061"/>
                </a:lnTo>
                <a:lnTo>
                  <a:pt x="765" y="1061"/>
                </a:lnTo>
                <a:lnTo>
                  <a:pt x="765" y="1071"/>
                </a:lnTo>
                <a:lnTo>
                  <a:pt x="776" y="1071"/>
                </a:lnTo>
                <a:lnTo>
                  <a:pt x="776" y="1073"/>
                </a:lnTo>
                <a:lnTo>
                  <a:pt x="776" y="1075"/>
                </a:lnTo>
                <a:lnTo>
                  <a:pt x="776" y="1076"/>
                </a:lnTo>
                <a:lnTo>
                  <a:pt x="773" y="1076"/>
                </a:lnTo>
                <a:lnTo>
                  <a:pt x="772" y="1076"/>
                </a:lnTo>
                <a:lnTo>
                  <a:pt x="769" y="1076"/>
                </a:lnTo>
                <a:lnTo>
                  <a:pt x="767" y="1076"/>
                </a:lnTo>
                <a:lnTo>
                  <a:pt x="767" y="1081"/>
                </a:lnTo>
                <a:lnTo>
                  <a:pt x="745" y="1081"/>
                </a:lnTo>
                <a:lnTo>
                  <a:pt x="745" y="1082"/>
                </a:lnTo>
                <a:lnTo>
                  <a:pt x="739" y="1085"/>
                </a:lnTo>
                <a:lnTo>
                  <a:pt x="735" y="1088"/>
                </a:lnTo>
                <a:lnTo>
                  <a:pt x="735" y="1087"/>
                </a:lnTo>
                <a:lnTo>
                  <a:pt x="735" y="1084"/>
                </a:lnTo>
                <a:lnTo>
                  <a:pt x="735" y="1083"/>
                </a:lnTo>
                <a:lnTo>
                  <a:pt x="735" y="1082"/>
                </a:lnTo>
                <a:lnTo>
                  <a:pt x="735" y="1081"/>
                </a:lnTo>
                <a:lnTo>
                  <a:pt x="736" y="1081"/>
                </a:lnTo>
                <a:lnTo>
                  <a:pt x="741" y="1081"/>
                </a:lnTo>
                <a:lnTo>
                  <a:pt x="741" y="1061"/>
                </a:lnTo>
                <a:lnTo>
                  <a:pt x="745" y="1061"/>
                </a:lnTo>
                <a:lnTo>
                  <a:pt x="745" y="1053"/>
                </a:lnTo>
                <a:lnTo>
                  <a:pt x="745" y="1050"/>
                </a:lnTo>
                <a:lnTo>
                  <a:pt x="746" y="1050"/>
                </a:lnTo>
                <a:lnTo>
                  <a:pt x="747" y="1050"/>
                </a:lnTo>
                <a:lnTo>
                  <a:pt x="750" y="1050"/>
                </a:lnTo>
                <a:lnTo>
                  <a:pt x="754" y="1050"/>
                </a:lnTo>
                <a:lnTo>
                  <a:pt x="755" y="1050"/>
                </a:lnTo>
                <a:lnTo>
                  <a:pt x="756" y="1050"/>
                </a:lnTo>
                <a:lnTo>
                  <a:pt x="758" y="1050"/>
                </a:lnTo>
                <a:lnTo>
                  <a:pt x="759" y="1050"/>
                </a:lnTo>
                <a:lnTo>
                  <a:pt x="760" y="1050"/>
                </a:lnTo>
                <a:lnTo>
                  <a:pt x="761" y="1050"/>
                </a:lnTo>
                <a:lnTo>
                  <a:pt x="761" y="1053"/>
                </a:lnTo>
                <a:close/>
                <a:moveTo>
                  <a:pt x="1393" y="1131"/>
                </a:moveTo>
                <a:lnTo>
                  <a:pt x="1388" y="1131"/>
                </a:lnTo>
                <a:lnTo>
                  <a:pt x="1389" y="1130"/>
                </a:lnTo>
                <a:lnTo>
                  <a:pt x="1389" y="1129"/>
                </a:lnTo>
                <a:lnTo>
                  <a:pt x="1390" y="1125"/>
                </a:lnTo>
                <a:lnTo>
                  <a:pt x="1390" y="1123"/>
                </a:lnTo>
                <a:lnTo>
                  <a:pt x="1390" y="1120"/>
                </a:lnTo>
                <a:lnTo>
                  <a:pt x="1391" y="1117"/>
                </a:lnTo>
                <a:lnTo>
                  <a:pt x="1391" y="1116"/>
                </a:lnTo>
                <a:lnTo>
                  <a:pt x="1397" y="1116"/>
                </a:lnTo>
                <a:lnTo>
                  <a:pt x="1397" y="1109"/>
                </a:lnTo>
                <a:lnTo>
                  <a:pt x="1398" y="1109"/>
                </a:lnTo>
                <a:lnTo>
                  <a:pt x="1398" y="1110"/>
                </a:lnTo>
                <a:lnTo>
                  <a:pt x="1399" y="1113"/>
                </a:lnTo>
                <a:lnTo>
                  <a:pt x="1399" y="1114"/>
                </a:lnTo>
                <a:lnTo>
                  <a:pt x="1399" y="1116"/>
                </a:lnTo>
                <a:lnTo>
                  <a:pt x="1400" y="1116"/>
                </a:lnTo>
                <a:lnTo>
                  <a:pt x="1400" y="1117"/>
                </a:lnTo>
                <a:lnTo>
                  <a:pt x="1400" y="1118"/>
                </a:lnTo>
                <a:lnTo>
                  <a:pt x="1401" y="1120"/>
                </a:lnTo>
                <a:lnTo>
                  <a:pt x="1402" y="1121"/>
                </a:lnTo>
                <a:lnTo>
                  <a:pt x="1402" y="1122"/>
                </a:lnTo>
                <a:lnTo>
                  <a:pt x="1403" y="1123"/>
                </a:lnTo>
                <a:lnTo>
                  <a:pt x="1402" y="1131"/>
                </a:lnTo>
                <a:lnTo>
                  <a:pt x="1395" y="1131"/>
                </a:lnTo>
                <a:lnTo>
                  <a:pt x="1394" y="1131"/>
                </a:lnTo>
                <a:lnTo>
                  <a:pt x="1393" y="1131"/>
                </a:lnTo>
                <a:close/>
                <a:moveTo>
                  <a:pt x="1393" y="1106"/>
                </a:moveTo>
                <a:lnTo>
                  <a:pt x="1391" y="1106"/>
                </a:lnTo>
                <a:lnTo>
                  <a:pt x="1391" y="1104"/>
                </a:lnTo>
                <a:lnTo>
                  <a:pt x="1391" y="1100"/>
                </a:lnTo>
                <a:lnTo>
                  <a:pt x="1390" y="1099"/>
                </a:lnTo>
                <a:lnTo>
                  <a:pt x="1391" y="1096"/>
                </a:lnTo>
                <a:lnTo>
                  <a:pt x="1391" y="1092"/>
                </a:lnTo>
                <a:lnTo>
                  <a:pt x="1390" y="1088"/>
                </a:lnTo>
                <a:lnTo>
                  <a:pt x="1394" y="1090"/>
                </a:lnTo>
                <a:lnTo>
                  <a:pt x="1394" y="1091"/>
                </a:lnTo>
                <a:lnTo>
                  <a:pt x="1397" y="1092"/>
                </a:lnTo>
                <a:lnTo>
                  <a:pt x="1399" y="1093"/>
                </a:lnTo>
                <a:lnTo>
                  <a:pt x="1400" y="1095"/>
                </a:lnTo>
                <a:lnTo>
                  <a:pt x="1400" y="1096"/>
                </a:lnTo>
                <a:lnTo>
                  <a:pt x="1400" y="1097"/>
                </a:lnTo>
                <a:lnTo>
                  <a:pt x="1399" y="1099"/>
                </a:lnTo>
                <a:lnTo>
                  <a:pt x="1397" y="1100"/>
                </a:lnTo>
                <a:lnTo>
                  <a:pt x="1394" y="1103"/>
                </a:lnTo>
                <a:lnTo>
                  <a:pt x="1393" y="1105"/>
                </a:lnTo>
                <a:lnTo>
                  <a:pt x="1393" y="1106"/>
                </a:lnTo>
                <a:close/>
                <a:moveTo>
                  <a:pt x="837" y="882"/>
                </a:moveTo>
                <a:lnTo>
                  <a:pt x="837" y="881"/>
                </a:lnTo>
                <a:lnTo>
                  <a:pt x="836" y="877"/>
                </a:lnTo>
                <a:lnTo>
                  <a:pt x="836" y="874"/>
                </a:lnTo>
                <a:lnTo>
                  <a:pt x="837" y="872"/>
                </a:lnTo>
                <a:lnTo>
                  <a:pt x="836" y="872"/>
                </a:lnTo>
                <a:lnTo>
                  <a:pt x="836" y="870"/>
                </a:lnTo>
                <a:lnTo>
                  <a:pt x="836" y="869"/>
                </a:lnTo>
                <a:lnTo>
                  <a:pt x="836" y="857"/>
                </a:lnTo>
                <a:lnTo>
                  <a:pt x="836" y="849"/>
                </a:lnTo>
                <a:lnTo>
                  <a:pt x="836" y="848"/>
                </a:lnTo>
                <a:lnTo>
                  <a:pt x="836" y="845"/>
                </a:lnTo>
                <a:lnTo>
                  <a:pt x="837" y="844"/>
                </a:lnTo>
                <a:lnTo>
                  <a:pt x="837" y="842"/>
                </a:lnTo>
                <a:lnTo>
                  <a:pt x="838" y="842"/>
                </a:lnTo>
                <a:lnTo>
                  <a:pt x="838" y="841"/>
                </a:lnTo>
                <a:lnTo>
                  <a:pt x="839" y="841"/>
                </a:lnTo>
                <a:lnTo>
                  <a:pt x="840" y="841"/>
                </a:lnTo>
                <a:lnTo>
                  <a:pt x="847" y="841"/>
                </a:lnTo>
                <a:lnTo>
                  <a:pt x="849" y="841"/>
                </a:lnTo>
                <a:lnTo>
                  <a:pt x="850" y="841"/>
                </a:lnTo>
                <a:lnTo>
                  <a:pt x="851" y="841"/>
                </a:lnTo>
                <a:lnTo>
                  <a:pt x="857" y="841"/>
                </a:lnTo>
                <a:lnTo>
                  <a:pt x="858" y="841"/>
                </a:lnTo>
                <a:lnTo>
                  <a:pt x="863" y="841"/>
                </a:lnTo>
                <a:lnTo>
                  <a:pt x="871" y="841"/>
                </a:lnTo>
                <a:lnTo>
                  <a:pt x="873" y="841"/>
                </a:lnTo>
                <a:lnTo>
                  <a:pt x="874" y="841"/>
                </a:lnTo>
                <a:lnTo>
                  <a:pt x="875" y="841"/>
                </a:lnTo>
                <a:lnTo>
                  <a:pt x="876" y="841"/>
                </a:lnTo>
                <a:lnTo>
                  <a:pt x="876" y="847"/>
                </a:lnTo>
                <a:lnTo>
                  <a:pt x="876" y="857"/>
                </a:lnTo>
                <a:lnTo>
                  <a:pt x="876" y="858"/>
                </a:lnTo>
                <a:lnTo>
                  <a:pt x="876" y="861"/>
                </a:lnTo>
                <a:lnTo>
                  <a:pt x="876" y="864"/>
                </a:lnTo>
                <a:lnTo>
                  <a:pt x="876" y="871"/>
                </a:lnTo>
                <a:lnTo>
                  <a:pt x="876" y="873"/>
                </a:lnTo>
                <a:lnTo>
                  <a:pt x="876" y="874"/>
                </a:lnTo>
                <a:lnTo>
                  <a:pt x="876" y="877"/>
                </a:lnTo>
                <a:lnTo>
                  <a:pt x="876" y="878"/>
                </a:lnTo>
                <a:lnTo>
                  <a:pt x="876" y="881"/>
                </a:lnTo>
                <a:lnTo>
                  <a:pt x="876" y="882"/>
                </a:lnTo>
                <a:lnTo>
                  <a:pt x="872" y="882"/>
                </a:lnTo>
                <a:lnTo>
                  <a:pt x="860" y="882"/>
                </a:lnTo>
                <a:lnTo>
                  <a:pt x="857" y="882"/>
                </a:lnTo>
                <a:lnTo>
                  <a:pt x="853" y="882"/>
                </a:lnTo>
                <a:lnTo>
                  <a:pt x="845" y="882"/>
                </a:lnTo>
                <a:lnTo>
                  <a:pt x="841" y="882"/>
                </a:lnTo>
                <a:lnTo>
                  <a:pt x="838" y="882"/>
                </a:lnTo>
                <a:lnTo>
                  <a:pt x="837" y="882"/>
                </a:lnTo>
                <a:close/>
                <a:moveTo>
                  <a:pt x="1634" y="925"/>
                </a:moveTo>
                <a:lnTo>
                  <a:pt x="1633" y="1028"/>
                </a:lnTo>
                <a:lnTo>
                  <a:pt x="1633" y="1048"/>
                </a:lnTo>
                <a:lnTo>
                  <a:pt x="1634" y="1058"/>
                </a:lnTo>
                <a:lnTo>
                  <a:pt x="1634" y="1068"/>
                </a:lnTo>
                <a:lnTo>
                  <a:pt x="1635" y="1090"/>
                </a:lnTo>
                <a:lnTo>
                  <a:pt x="1634" y="1090"/>
                </a:lnTo>
                <a:lnTo>
                  <a:pt x="1628" y="1090"/>
                </a:lnTo>
                <a:lnTo>
                  <a:pt x="1622" y="1090"/>
                </a:lnTo>
                <a:lnTo>
                  <a:pt x="1615" y="1090"/>
                </a:lnTo>
                <a:lnTo>
                  <a:pt x="1611" y="1090"/>
                </a:lnTo>
                <a:lnTo>
                  <a:pt x="1609" y="1090"/>
                </a:lnTo>
                <a:lnTo>
                  <a:pt x="1604" y="1090"/>
                </a:lnTo>
                <a:lnTo>
                  <a:pt x="1600" y="1090"/>
                </a:lnTo>
                <a:lnTo>
                  <a:pt x="1595" y="1090"/>
                </a:lnTo>
                <a:lnTo>
                  <a:pt x="1592" y="1090"/>
                </a:lnTo>
                <a:lnTo>
                  <a:pt x="1590" y="1090"/>
                </a:lnTo>
                <a:lnTo>
                  <a:pt x="1589" y="1090"/>
                </a:lnTo>
                <a:lnTo>
                  <a:pt x="1587" y="1090"/>
                </a:lnTo>
                <a:lnTo>
                  <a:pt x="1584" y="1090"/>
                </a:lnTo>
                <a:lnTo>
                  <a:pt x="1582" y="1090"/>
                </a:lnTo>
                <a:lnTo>
                  <a:pt x="1581" y="1090"/>
                </a:lnTo>
                <a:lnTo>
                  <a:pt x="1576" y="1090"/>
                </a:lnTo>
                <a:lnTo>
                  <a:pt x="1575" y="1090"/>
                </a:lnTo>
                <a:lnTo>
                  <a:pt x="1573" y="1090"/>
                </a:lnTo>
                <a:lnTo>
                  <a:pt x="1571" y="1090"/>
                </a:lnTo>
                <a:lnTo>
                  <a:pt x="1564" y="1090"/>
                </a:lnTo>
                <a:lnTo>
                  <a:pt x="1559" y="1090"/>
                </a:lnTo>
                <a:lnTo>
                  <a:pt x="1555" y="1090"/>
                </a:lnTo>
                <a:lnTo>
                  <a:pt x="1553" y="1090"/>
                </a:lnTo>
                <a:lnTo>
                  <a:pt x="1553" y="1071"/>
                </a:lnTo>
                <a:lnTo>
                  <a:pt x="1552" y="1050"/>
                </a:lnTo>
                <a:lnTo>
                  <a:pt x="1552" y="1049"/>
                </a:lnTo>
                <a:lnTo>
                  <a:pt x="1523" y="1034"/>
                </a:lnTo>
                <a:lnTo>
                  <a:pt x="1521" y="1033"/>
                </a:lnTo>
                <a:lnTo>
                  <a:pt x="1522" y="1070"/>
                </a:lnTo>
                <a:lnTo>
                  <a:pt x="1502" y="1070"/>
                </a:lnTo>
                <a:lnTo>
                  <a:pt x="1502" y="1090"/>
                </a:lnTo>
                <a:lnTo>
                  <a:pt x="1501" y="1090"/>
                </a:lnTo>
                <a:lnTo>
                  <a:pt x="1498" y="1090"/>
                </a:lnTo>
                <a:lnTo>
                  <a:pt x="1495" y="1090"/>
                </a:lnTo>
                <a:lnTo>
                  <a:pt x="1493" y="1090"/>
                </a:lnTo>
                <a:lnTo>
                  <a:pt x="1487" y="1090"/>
                </a:lnTo>
                <a:lnTo>
                  <a:pt x="1483" y="1090"/>
                </a:lnTo>
                <a:lnTo>
                  <a:pt x="1481" y="1090"/>
                </a:lnTo>
                <a:lnTo>
                  <a:pt x="1480" y="1090"/>
                </a:lnTo>
                <a:lnTo>
                  <a:pt x="1479" y="1090"/>
                </a:lnTo>
                <a:lnTo>
                  <a:pt x="1477" y="1090"/>
                </a:lnTo>
                <a:lnTo>
                  <a:pt x="1476" y="1090"/>
                </a:lnTo>
                <a:lnTo>
                  <a:pt x="1475" y="1090"/>
                </a:lnTo>
                <a:lnTo>
                  <a:pt x="1473" y="1091"/>
                </a:lnTo>
                <a:lnTo>
                  <a:pt x="1472" y="1091"/>
                </a:lnTo>
                <a:lnTo>
                  <a:pt x="1472" y="1092"/>
                </a:lnTo>
                <a:lnTo>
                  <a:pt x="1471" y="1092"/>
                </a:lnTo>
                <a:lnTo>
                  <a:pt x="1471" y="1093"/>
                </a:lnTo>
                <a:lnTo>
                  <a:pt x="1470" y="1093"/>
                </a:lnTo>
                <a:lnTo>
                  <a:pt x="1470" y="1095"/>
                </a:lnTo>
                <a:lnTo>
                  <a:pt x="1469" y="1096"/>
                </a:lnTo>
                <a:lnTo>
                  <a:pt x="1469" y="1097"/>
                </a:lnTo>
                <a:lnTo>
                  <a:pt x="1468" y="1099"/>
                </a:lnTo>
                <a:lnTo>
                  <a:pt x="1467" y="1103"/>
                </a:lnTo>
                <a:lnTo>
                  <a:pt x="1466" y="1105"/>
                </a:lnTo>
                <a:lnTo>
                  <a:pt x="1464" y="1107"/>
                </a:lnTo>
                <a:lnTo>
                  <a:pt x="1463" y="1110"/>
                </a:lnTo>
                <a:lnTo>
                  <a:pt x="1450" y="1118"/>
                </a:lnTo>
                <a:lnTo>
                  <a:pt x="1450" y="1122"/>
                </a:lnTo>
                <a:lnTo>
                  <a:pt x="1450" y="1131"/>
                </a:lnTo>
                <a:lnTo>
                  <a:pt x="1433" y="1132"/>
                </a:lnTo>
                <a:lnTo>
                  <a:pt x="1429" y="1132"/>
                </a:lnTo>
                <a:lnTo>
                  <a:pt x="1429" y="1129"/>
                </a:lnTo>
                <a:lnTo>
                  <a:pt x="1429" y="1110"/>
                </a:lnTo>
                <a:lnTo>
                  <a:pt x="1438" y="1110"/>
                </a:lnTo>
                <a:lnTo>
                  <a:pt x="1425" y="1092"/>
                </a:lnTo>
                <a:lnTo>
                  <a:pt x="1423" y="1092"/>
                </a:lnTo>
                <a:lnTo>
                  <a:pt x="1416" y="1092"/>
                </a:lnTo>
                <a:lnTo>
                  <a:pt x="1416" y="1093"/>
                </a:lnTo>
                <a:lnTo>
                  <a:pt x="1415" y="1093"/>
                </a:lnTo>
                <a:lnTo>
                  <a:pt x="1412" y="1095"/>
                </a:lnTo>
                <a:lnTo>
                  <a:pt x="1411" y="1095"/>
                </a:lnTo>
                <a:lnTo>
                  <a:pt x="1410" y="1095"/>
                </a:lnTo>
                <a:lnTo>
                  <a:pt x="1409" y="1095"/>
                </a:lnTo>
                <a:lnTo>
                  <a:pt x="1407" y="1093"/>
                </a:lnTo>
                <a:lnTo>
                  <a:pt x="1406" y="1093"/>
                </a:lnTo>
                <a:lnTo>
                  <a:pt x="1404" y="1092"/>
                </a:lnTo>
                <a:lnTo>
                  <a:pt x="1403" y="1091"/>
                </a:lnTo>
                <a:lnTo>
                  <a:pt x="1403" y="1090"/>
                </a:lnTo>
                <a:lnTo>
                  <a:pt x="1401" y="1087"/>
                </a:lnTo>
                <a:lnTo>
                  <a:pt x="1392" y="1087"/>
                </a:lnTo>
                <a:lnTo>
                  <a:pt x="1390" y="1087"/>
                </a:lnTo>
                <a:lnTo>
                  <a:pt x="1390" y="1085"/>
                </a:lnTo>
                <a:lnTo>
                  <a:pt x="1391" y="1084"/>
                </a:lnTo>
                <a:lnTo>
                  <a:pt x="1391" y="1083"/>
                </a:lnTo>
                <a:lnTo>
                  <a:pt x="1391" y="1082"/>
                </a:lnTo>
                <a:lnTo>
                  <a:pt x="1391" y="1080"/>
                </a:lnTo>
                <a:lnTo>
                  <a:pt x="1392" y="1079"/>
                </a:lnTo>
                <a:lnTo>
                  <a:pt x="1393" y="1076"/>
                </a:lnTo>
                <a:lnTo>
                  <a:pt x="1393" y="1075"/>
                </a:lnTo>
                <a:lnTo>
                  <a:pt x="1394" y="1073"/>
                </a:lnTo>
                <a:lnTo>
                  <a:pt x="1395" y="1072"/>
                </a:lnTo>
                <a:lnTo>
                  <a:pt x="1397" y="1071"/>
                </a:lnTo>
                <a:lnTo>
                  <a:pt x="1397" y="1068"/>
                </a:lnTo>
                <a:lnTo>
                  <a:pt x="1397" y="1066"/>
                </a:lnTo>
                <a:lnTo>
                  <a:pt x="1397" y="1062"/>
                </a:lnTo>
                <a:lnTo>
                  <a:pt x="1397" y="1057"/>
                </a:lnTo>
                <a:lnTo>
                  <a:pt x="1397" y="1056"/>
                </a:lnTo>
                <a:lnTo>
                  <a:pt x="1395" y="1056"/>
                </a:lnTo>
                <a:lnTo>
                  <a:pt x="1392" y="1056"/>
                </a:lnTo>
                <a:lnTo>
                  <a:pt x="1386" y="1056"/>
                </a:lnTo>
                <a:lnTo>
                  <a:pt x="1385" y="1056"/>
                </a:lnTo>
                <a:lnTo>
                  <a:pt x="1385" y="1055"/>
                </a:lnTo>
                <a:lnTo>
                  <a:pt x="1384" y="1049"/>
                </a:lnTo>
                <a:lnTo>
                  <a:pt x="1382" y="1023"/>
                </a:lnTo>
                <a:lnTo>
                  <a:pt x="1380" y="1005"/>
                </a:lnTo>
                <a:lnTo>
                  <a:pt x="1386" y="1004"/>
                </a:lnTo>
                <a:lnTo>
                  <a:pt x="1384" y="999"/>
                </a:lnTo>
                <a:lnTo>
                  <a:pt x="1383" y="996"/>
                </a:lnTo>
                <a:lnTo>
                  <a:pt x="1382" y="991"/>
                </a:lnTo>
                <a:lnTo>
                  <a:pt x="1378" y="992"/>
                </a:lnTo>
                <a:lnTo>
                  <a:pt x="1377" y="983"/>
                </a:lnTo>
                <a:lnTo>
                  <a:pt x="1377" y="976"/>
                </a:lnTo>
                <a:lnTo>
                  <a:pt x="1376" y="972"/>
                </a:lnTo>
                <a:lnTo>
                  <a:pt x="1383" y="972"/>
                </a:lnTo>
                <a:lnTo>
                  <a:pt x="1382" y="964"/>
                </a:lnTo>
                <a:lnTo>
                  <a:pt x="1381" y="963"/>
                </a:lnTo>
                <a:lnTo>
                  <a:pt x="1381" y="959"/>
                </a:lnTo>
                <a:lnTo>
                  <a:pt x="1377" y="958"/>
                </a:lnTo>
                <a:lnTo>
                  <a:pt x="1377" y="957"/>
                </a:lnTo>
                <a:lnTo>
                  <a:pt x="1380" y="958"/>
                </a:lnTo>
                <a:lnTo>
                  <a:pt x="1381" y="955"/>
                </a:lnTo>
                <a:lnTo>
                  <a:pt x="1395" y="933"/>
                </a:lnTo>
                <a:lnTo>
                  <a:pt x="1393" y="931"/>
                </a:lnTo>
                <a:lnTo>
                  <a:pt x="1394" y="929"/>
                </a:lnTo>
                <a:lnTo>
                  <a:pt x="1397" y="926"/>
                </a:lnTo>
                <a:lnTo>
                  <a:pt x="1399" y="926"/>
                </a:lnTo>
                <a:lnTo>
                  <a:pt x="1403" y="925"/>
                </a:lnTo>
                <a:lnTo>
                  <a:pt x="1403" y="928"/>
                </a:lnTo>
                <a:lnTo>
                  <a:pt x="1416" y="928"/>
                </a:lnTo>
                <a:lnTo>
                  <a:pt x="1416" y="925"/>
                </a:lnTo>
                <a:lnTo>
                  <a:pt x="1419" y="925"/>
                </a:lnTo>
                <a:lnTo>
                  <a:pt x="1437" y="930"/>
                </a:lnTo>
                <a:lnTo>
                  <a:pt x="1457" y="925"/>
                </a:lnTo>
                <a:lnTo>
                  <a:pt x="1458" y="925"/>
                </a:lnTo>
                <a:lnTo>
                  <a:pt x="1486" y="924"/>
                </a:lnTo>
                <a:lnTo>
                  <a:pt x="1492" y="924"/>
                </a:lnTo>
                <a:lnTo>
                  <a:pt x="1520" y="924"/>
                </a:lnTo>
                <a:lnTo>
                  <a:pt x="1527" y="924"/>
                </a:lnTo>
                <a:lnTo>
                  <a:pt x="1556" y="924"/>
                </a:lnTo>
                <a:lnTo>
                  <a:pt x="1559" y="924"/>
                </a:lnTo>
                <a:lnTo>
                  <a:pt x="1588" y="924"/>
                </a:lnTo>
                <a:lnTo>
                  <a:pt x="1597" y="924"/>
                </a:lnTo>
                <a:lnTo>
                  <a:pt x="1626" y="924"/>
                </a:lnTo>
                <a:lnTo>
                  <a:pt x="1628" y="924"/>
                </a:lnTo>
                <a:lnTo>
                  <a:pt x="1634" y="924"/>
                </a:lnTo>
                <a:lnTo>
                  <a:pt x="1634" y="925"/>
                </a:lnTo>
                <a:close/>
                <a:moveTo>
                  <a:pt x="1471" y="1016"/>
                </a:moveTo>
                <a:lnTo>
                  <a:pt x="1473" y="1020"/>
                </a:lnTo>
                <a:lnTo>
                  <a:pt x="1476" y="1018"/>
                </a:lnTo>
                <a:lnTo>
                  <a:pt x="1476" y="1017"/>
                </a:lnTo>
                <a:lnTo>
                  <a:pt x="1475" y="1015"/>
                </a:lnTo>
                <a:lnTo>
                  <a:pt x="1471" y="1016"/>
                </a:lnTo>
                <a:close/>
                <a:moveTo>
                  <a:pt x="1388" y="736"/>
                </a:moveTo>
                <a:lnTo>
                  <a:pt x="1388" y="748"/>
                </a:lnTo>
                <a:lnTo>
                  <a:pt x="1388" y="747"/>
                </a:lnTo>
                <a:lnTo>
                  <a:pt x="1385" y="746"/>
                </a:lnTo>
                <a:lnTo>
                  <a:pt x="1384" y="744"/>
                </a:lnTo>
                <a:lnTo>
                  <a:pt x="1384" y="743"/>
                </a:lnTo>
                <a:lnTo>
                  <a:pt x="1382" y="741"/>
                </a:lnTo>
                <a:lnTo>
                  <a:pt x="1381" y="738"/>
                </a:lnTo>
                <a:lnTo>
                  <a:pt x="1381" y="736"/>
                </a:lnTo>
                <a:lnTo>
                  <a:pt x="1380" y="736"/>
                </a:lnTo>
                <a:lnTo>
                  <a:pt x="1381" y="736"/>
                </a:lnTo>
                <a:lnTo>
                  <a:pt x="1388" y="736"/>
                </a:lnTo>
                <a:close/>
                <a:moveTo>
                  <a:pt x="1101" y="612"/>
                </a:moveTo>
                <a:lnTo>
                  <a:pt x="1101" y="616"/>
                </a:lnTo>
                <a:lnTo>
                  <a:pt x="1101" y="615"/>
                </a:lnTo>
                <a:lnTo>
                  <a:pt x="1100" y="614"/>
                </a:lnTo>
                <a:lnTo>
                  <a:pt x="1100" y="613"/>
                </a:lnTo>
                <a:lnTo>
                  <a:pt x="1100" y="612"/>
                </a:lnTo>
                <a:lnTo>
                  <a:pt x="1101" y="612"/>
                </a:lnTo>
                <a:close/>
                <a:moveTo>
                  <a:pt x="470" y="389"/>
                </a:moveTo>
                <a:lnTo>
                  <a:pt x="470" y="390"/>
                </a:lnTo>
                <a:lnTo>
                  <a:pt x="469" y="390"/>
                </a:lnTo>
                <a:lnTo>
                  <a:pt x="466" y="388"/>
                </a:lnTo>
                <a:lnTo>
                  <a:pt x="466" y="387"/>
                </a:lnTo>
                <a:lnTo>
                  <a:pt x="466" y="382"/>
                </a:lnTo>
                <a:lnTo>
                  <a:pt x="468" y="382"/>
                </a:lnTo>
                <a:lnTo>
                  <a:pt x="469" y="382"/>
                </a:lnTo>
                <a:lnTo>
                  <a:pt x="470" y="382"/>
                </a:lnTo>
                <a:lnTo>
                  <a:pt x="470" y="385"/>
                </a:lnTo>
                <a:lnTo>
                  <a:pt x="470" y="387"/>
                </a:lnTo>
                <a:lnTo>
                  <a:pt x="470" y="388"/>
                </a:lnTo>
                <a:lnTo>
                  <a:pt x="470" y="389"/>
                </a:lnTo>
                <a:close/>
                <a:moveTo>
                  <a:pt x="307" y="343"/>
                </a:moveTo>
                <a:lnTo>
                  <a:pt x="310" y="343"/>
                </a:lnTo>
                <a:lnTo>
                  <a:pt x="310" y="344"/>
                </a:lnTo>
                <a:lnTo>
                  <a:pt x="310" y="345"/>
                </a:lnTo>
                <a:lnTo>
                  <a:pt x="310" y="350"/>
                </a:lnTo>
                <a:lnTo>
                  <a:pt x="307" y="350"/>
                </a:lnTo>
                <a:lnTo>
                  <a:pt x="303" y="350"/>
                </a:lnTo>
                <a:lnTo>
                  <a:pt x="303" y="343"/>
                </a:lnTo>
                <a:lnTo>
                  <a:pt x="303" y="340"/>
                </a:lnTo>
                <a:lnTo>
                  <a:pt x="305" y="340"/>
                </a:lnTo>
                <a:lnTo>
                  <a:pt x="307" y="340"/>
                </a:lnTo>
                <a:lnTo>
                  <a:pt x="307" y="343"/>
                </a:lnTo>
                <a:close/>
                <a:moveTo>
                  <a:pt x="646" y="141"/>
                </a:moveTo>
                <a:lnTo>
                  <a:pt x="644" y="139"/>
                </a:lnTo>
                <a:lnTo>
                  <a:pt x="643" y="138"/>
                </a:lnTo>
                <a:lnTo>
                  <a:pt x="643" y="137"/>
                </a:lnTo>
                <a:lnTo>
                  <a:pt x="646" y="137"/>
                </a:lnTo>
                <a:lnTo>
                  <a:pt x="646" y="138"/>
                </a:lnTo>
                <a:lnTo>
                  <a:pt x="646" y="141"/>
                </a:lnTo>
                <a:close/>
                <a:moveTo>
                  <a:pt x="692" y="574"/>
                </a:moveTo>
                <a:lnTo>
                  <a:pt x="693" y="574"/>
                </a:lnTo>
                <a:lnTo>
                  <a:pt x="694" y="574"/>
                </a:lnTo>
                <a:lnTo>
                  <a:pt x="695" y="574"/>
                </a:lnTo>
                <a:lnTo>
                  <a:pt x="695" y="576"/>
                </a:lnTo>
                <a:lnTo>
                  <a:pt x="695" y="577"/>
                </a:lnTo>
                <a:lnTo>
                  <a:pt x="695" y="582"/>
                </a:lnTo>
                <a:lnTo>
                  <a:pt x="695" y="584"/>
                </a:lnTo>
                <a:lnTo>
                  <a:pt x="695" y="585"/>
                </a:lnTo>
                <a:lnTo>
                  <a:pt x="696" y="585"/>
                </a:lnTo>
                <a:lnTo>
                  <a:pt x="699" y="585"/>
                </a:lnTo>
                <a:lnTo>
                  <a:pt x="700" y="587"/>
                </a:lnTo>
                <a:lnTo>
                  <a:pt x="701" y="587"/>
                </a:lnTo>
                <a:lnTo>
                  <a:pt x="702" y="587"/>
                </a:lnTo>
                <a:lnTo>
                  <a:pt x="702" y="588"/>
                </a:lnTo>
                <a:lnTo>
                  <a:pt x="702" y="591"/>
                </a:lnTo>
                <a:lnTo>
                  <a:pt x="701" y="593"/>
                </a:lnTo>
                <a:lnTo>
                  <a:pt x="701" y="591"/>
                </a:lnTo>
                <a:lnTo>
                  <a:pt x="701" y="593"/>
                </a:lnTo>
                <a:lnTo>
                  <a:pt x="700" y="593"/>
                </a:lnTo>
                <a:lnTo>
                  <a:pt x="700" y="595"/>
                </a:lnTo>
                <a:lnTo>
                  <a:pt x="702" y="595"/>
                </a:lnTo>
                <a:lnTo>
                  <a:pt x="702" y="596"/>
                </a:lnTo>
                <a:lnTo>
                  <a:pt x="702" y="598"/>
                </a:lnTo>
                <a:lnTo>
                  <a:pt x="703" y="597"/>
                </a:lnTo>
                <a:lnTo>
                  <a:pt x="704" y="595"/>
                </a:lnTo>
                <a:lnTo>
                  <a:pt x="704" y="590"/>
                </a:lnTo>
                <a:lnTo>
                  <a:pt x="704" y="588"/>
                </a:lnTo>
                <a:lnTo>
                  <a:pt x="704" y="587"/>
                </a:lnTo>
                <a:lnTo>
                  <a:pt x="704" y="582"/>
                </a:lnTo>
                <a:lnTo>
                  <a:pt x="704" y="581"/>
                </a:lnTo>
                <a:lnTo>
                  <a:pt x="704" y="577"/>
                </a:lnTo>
                <a:lnTo>
                  <a:pt x="704" y="574"/>
                </a:lnTo>
                <a:lnTo>
                  <a:pt x="705" y="574"/>
                </a:lnTo>
                <a:lnTo>
                  <a:pt x="707" y="574"/>
                </a:lnTo>
                <a:lnTo>
                  <a:pt x="708" y="574"/>
                </a:lnTo>
                <a:lnTo>
                  <a:pt x="711" y="574"/>
                </a:lnTo>
                <a:lnTo>
                  <a:pt x="712" y="574"/>
                </a:lnTo>
                <a:lnTo>
                  <a:pt x="713" y="573"/>
                </a:lnTo>
                <a:lnTo>
                  <a:pt x="716" y="573"/>
                </a:lnTo>
                <a:lnTo>
                  <a:pt x="717" y="573"/>
                </a:lnTo>
                <a:lnTo>
                  <a:pt x="718" y="573"/>
                </a:lnTo>
                <a:lnTo>
                  <a:pt x="719" y="573"/>
                </a:lnTo>
                <a:lnTo>
                  <a:pt x="720" y="573"/>
                </a:lnTo>
                <a:lnTo>
                  <a:pt x="720" y="571"/>
                </a:lnTo>
                <a:lnTo>
                  <a:pt x="719" y="571"/>
                </a:lnTo>
                <a:lnTo>
                  <a:pt x="719" y="569"/>
                </a:lnTo>
                <a:lnTo>
                  <a:pt x="722" y="569"/>
                </a:lnTo>
                <a:lnTo>
                  <a:pt x="722" y="570"/>
                </a:lnTo>
                <a:lnTo>
                  <a:pt x="725" y="570"/>
                </a:lnTo>
                <a:lnTo>
                  <a:pt x="725" y="569"/>
                </a:lnTo>
                <a:lnTo>
                  <a:pt x="726" y="569"/>
                </a:lnTo>
                <a:lnTo>
                  <a:pt x="727" y="569"/>
                </a:lnTo>
                <a:lnTo>
                  <a:pt x="727" y="570"/>
                </a:lnTo>
                <a:lnTo>
                  <a:pt x="727" y="571"/>
                </a:lnTo>
                <a:lnTo>
                  <a:pt x="729" y="571"/>
                </a:lnTo>
                <a:lnTo>
                  <a:pt x="729" y="569"/>
                </a:lnTo>
                <a:lnTo>
                  <a:pt x="731" y="569"/>
                </a:lnTo>
                <a:lnTo>
                  <a:pt x="733" y="569"/>
                </a:lnTo>
                <a:lnTo>
                  <a:pt x="733" y="568"/>
                </a:lnTo>
                <a:lnTo>
                  <a:pt x="733" y="566"/>
                </a:lnTo>
                <a:lnTo>
                  <a:pt x="733" y="565"/>
                </a:lnTo>
                <a:lnTo>
                  <a:pt x="733" y="564"/>
                </a:lnTo>
                <a:lnTo>
                  <a:pt x="733" y="563"/>
                </a:lnTo>
                <a:lnTo>
                  <a:pt x="733" y="562"/>
                </a:lnTo>
                <a:lnTo>
                  <a:pt x="733" y="561"/>
                </a:lnTo>
                <a:lnTo>
                  <a:pt x="731" y="561"/>
                </a:lnTo>
                <a:lnTo>
                  <a:pt x="729" y="561"/>
                </a:lnTo>
                <a:lnTo>
                  <a:pt x="729" y="562"/>
                </a:lnTo>
                <a:lnTo>
                  <a:pt x="727" y="562"/>
                </a:lnTo>
                <a:lnTo>
                  <a:pt x="727" y="561"/>
                </a:lnTo>
                <a:lnTo>
                  <a:pt x="727" y="560"/>
                </a:lnTo>
                <a:lnTo>
                  <a:pt x="728" y="560"/>
                </a:lnTo>
                <a:lnTo>
                  <a:pt x="730" y="560"/>
                </a:lnTo>
                <a:lnTo>
                  <a:pt x="731" y="560"/>
                </a:lnTo>
                <a:lnTo>
                  <a:pt x="731" y="559"/>
                </a:lnTo>
                <a:lnTo>
                  <a:pt x="731" y="556"/>
                </a:lnTo>
                <a:lnTo>
                  <a:pt x="731" y="555"/>
                </a:lnTo>
                <a:lnTo>
                  <a:pt x="731" y="554"/>
                </a:lnTo>
                <a:lnTo>
                  <a:pt x="727" y="554"/>
                </a:lnTo>
                <a:lnTo>
                  <a:pt x="722" y="553"/>
                </a:lnTo>
                <a:lnTo>
                  <a:pt x="721" y="553"/>
                </a:lnTo>
                <a:lnTo>
                  <a:pt x="720" y="554"/>
                </a:lnTo>
                <a:lnTo>
                  <a:pt x="718" y="554"/>
                </a:lnTo>
                <a:lnTo>
                  <a:pt x="717" y="554"/>
                </a:lnTo>
                <a:lnTo>
                  <a:pt x="717" y="553"/>
                </a:lnTo>
                <a:lnTo>
                  <a:pt x="716" y="553"/>
                </a:lnTo>
                <a:lnTo>
                  <a:pt x="713" y="553"/>
                </a:lnTo>
                <a:lnTo>
                  <a:pt x="712" y="553"/>
                </a:lnTo>
                <a:lnTo>
                  <a:pt x="712" y="554"/>
                </a:lnTo>
                <a:lnTo>
                  <a:pt x="712" y="555"/>
                </a:lnTo>
                <a:lnTo>
                  <a:pt x="712" y="556"/>
                </a:lnTo>
                <a:lnTo>
                  <a:pt x="712" y="561"/>
                </a:lnTo>
                <a:lnTo>
                  <a:pt x="712" y="562"/>
                </a:lnTo>
                <a:lnTo>
                  <a:pt x="713" y="562"/>
                </a:lnTo>
                <a:lnTo>
                  <a:pt x="715" y="562"/>
                </a:lnTo>
                <a:lnTo>
                  <a:pt x="716" y="562"/>
                </a:lnTo>
                <a:lnTo>
                  <a:pt x="717" y="562"/>
                </a:lnTo>
                <a:lnTo>
                  <a:pt x="717" y="561"/>
                </a:lnTo>
                <a:lnTo>
                  <a:pt x="717" y="560"/>
                </a:lnTo>
                <a:lnTo>
                  <a:pt x="718" y="560"/>
                </a:lnTo>
                <a:lnTo>
                  <a:pt x="718" y="559"/>
                </a:lnTo>
                <a:lnTo>
                  <a:pt x="719" y="559"/>
                </a:lnTo>
                <a:lnTo>
                  <a:pt x="721" y="559"/>
                </a:lnTo>
                <a:lnTo>
                  <a:pt x="722" y="559"/>
                </a:lnTo>
                <a:lnTo>
                  <a:pt x="722" y="560"/>
                </a:lnTo>
                <a:lnTo>
                  <a:pt x="719" y="560"/>
                </a:lnTo>
                <a:lnTo>
                  <a:pt x="719" y="561"/>
                </a:lnTo>
                <a:lnTo>
                  <a:pt x="719" y="563"/>
                </a:lnTo>
                <a:lnTo>
                  <a:pt x="717" y="563"/>
                </a:lnTo>
                <a:lnTo>
                  <a:pt x="717" y="564"/>
                </a:lnTo>
                <a:lnTo>
                  <a:pt x="716" y="564"/>
                </a:lnTo>
                <a:lnTo>
                  <a:pt x="715" y="564"/>
                </a:lnTo>
                <a:lnTo>
                  <a:pt x="712" y="564"/>
                </a:lnTo>
                <a:lnTo>
                  <a:pt x="712" y="565"/>
                </a:lnTo>
                <a:lnTo>
                  <a:pt x="716" y="565"/>
                </a:lnTo>
                <a:lnTo>
                  <a:pt x="717" y="565"/>
                </a:lnTo>
                <a:lnTo>
                  <a:pt x="717" y="566"/>
                </a:lnTo>
                <a:lnTo>
                  <a:pt x="716" y="566"/>
                </a:lnTo>
                <a:lnTo>
                  <a:pt x="713" y="566"/>
                </a:lnTo>
                <a:lnTo>
                  <a:pt x="712" y="566"/>
                </a:lnTo>
                <a:lnTo>
                  <a:pt x="712" y="568"/>
                </a:lnTo>
                <a:lnTo>
                  <a:pt x="712" y="569"/>
                </a:lnTo>
                <a:lnTo>
                  <a:pt x="715" y="569"/>
                </a:lnTo>
                <a:lnTo>
                  <a:pt x="717" y="569"/>
                </a:lnTo>
                <a:lnTo>
                  <a:pt x="717" y="570"/>
                </a:lnTo>
                <a:lnTo>
                  <a:pt x="712" y="570"/>
                </a:lnTo>
                <a:lnTo>
                  <a:pt x="712" y="571"/>
                </a:lnTo>
                <a:lnTo>
                  <a:pt x="715" y="571"/>
                </a:lnTo>
                <a:lnTo>
                  <a:pt x="717" y="571"/>
                </a:lnTo>
                <a:lnTo>
                  <a:pt x="718" y="571"/>
                </a:lnTo>
                <a:lnTo>
                  <a:pt x="719" y="571"/>
                </a:lnTo>
                <a:lnTo>
                  <a:pt x="719" y="573"/>
                </a:lnTo>
                <a:lnTo>
                  <a:pt x="717" y="573"/>
                </a:lnTo>
                <a:lnTo>
                  <a:pt x="712" y="573"/>
                </a:lnTo>
                <a:lnTo>
                  <a:pt x="707" y="573"/>
                </a:lnTo>
                <a:lnTo>
                  <a:pt x="702" y="573"/>
                </a:lnTo>
                <a:lnTo>
                  <a:pt x="701" y="573"/>
                </a:lnTo>
                <a:lnTo>
                  <a:pt x="698" y="573"/>
                </a:lnTo>
                <a:lnTo>
                  <a:pt x="698" y="572"/>
                </a:lnTo>
                <a:lnTo>
                  <a:pt x="696" y="572"/>
                </a:lnTo>
                <a:lnTo>
                  <a:pt x="696" y="571"/>
                </a:lnTo>
                <a:lnTo>
                  <a:pt x="696" y="569"/>
                </a:lnTo>
                <a:lnTo>
                  <a:pt x="696" y="568"/>
                </a:lnTo>
                <a:lnTo>
                  <a:pt x="696" y="564"/>
                </a:lnTo>
                <a:lnTo>
                  <a:pt x="696" y="562"/>
                </a:lnTo>
                <a:lnTo>
                  <a:pt x="696" y="560"/>
                </a:lnTo>
                <a:lnTo>
                  <a:pt x="696" y="559"/>
                </a:lnTo>
                <a:lnTo>
                  <a:pt x="698" y="559"/>
                </a:lnTo>
                <a:lnTo>
                  <a:pt x="698" y="557"/>
                </a:lnTo>
                <a:lnTo>
                  <a:pt x="698" y="556"/>
                </a:lnTo>
                <a:lnTo>
                  <a:pt x="698" y="555"/>
                </a:lnTo>
                <a:lnTo>
                  <a:pt x="696" y="555"/>
                </a:lnTo>
                <a:lnTo>
                  <a:pt x="696" y="554"/>
                </a:lnTo>
                <a:lnTo>
                  <a:pt x="696" y="553"/>
                </a:lnTo>
                <a:lnTo>
                  <a:pt x="694" y="554"/>
                </a:lnTo>
                <a:lnTo>
                  <a:pt x="692" y="554"/>
                </a:lnTo>
                <a:lnTo>
                  <a:pt x="692" y="559"/>
                </a:lnTo>
                <a:lnTo>
                  <a:pt x="692" y="561"/>
                </a:lnTo>
                <a:lnTo>
                  <a:pt x="692" y="563"/>
                </a:lnTo>
                <a:lnTo>
                  <a:pt x="692" y="565"/>
                </a:lnTo>
                <a:lnTo>
                  <a:pt x="692" y="573"/>
                </a:lnTo>
                <a:lnTo>
                  <a:pt x="692" y="574"/>
                </a:lnTo>
                <a:lnTo>
                  <a:pt x="691" y="574"/>
                </a:lnTo>
                <a:lnTo>
                  <a:pt x="689" y="574"/>
                </a:lnTo>
                <a:lnTo>
                  <a:pt x="687" y="574"/>
                </a:lnTo>
                <a:lnTo>
                  <a:pt x="686" y="574"/>
                </a:lnTo>
                <a:lnTo>
                  <a:pt x="685" y="574"/>
                </a:lnTo>
                <a:lnTo>
                  <a:pt x="683" y="574"/>
                </a:lnTo>
                <a:lnTo>
                  <a:pt x="682" y="574"/>
                </a:lnTo>
                <a:lnTo>
                  <a:pt x="682" y="579"/>
                </a:lnTo>
                <a:lnTo>
                  <a:pt x="682" y="580"/>
                </a:lnTo>
                <a:lnTo>
                  <a:pt x="682" y="581"/>
                </a:lnTo>
                <a:lnTo>
                  <a:pt x="682" y="585"/>
                </a:lnTo>
                <a:lnTo>
                  <a:pt x="682" y="586"/>
                </a:lnTo>
                <a:lnTo>
                  <a:pt x="683" y="587"/>
                </a:lnTo>
                <a:lnTo>
                  <a:pt x="683" y="588"/>
                </a:lnTo>
                <a:lnTo>
                  <a:pt x="684" y="590"/>
                </a:lnTo>
                <a:lnTo>
                  <a:pt x="684" y="593"/>
                </a:lnTo>
                <a:lnTo>
                  <a:pt x="685" y="595"/>
                </a:lnTo>
                <a:lnTo>
                  <a:pt x="683" y="595"/>
                </a:lnTo>
                <a:lnTo>
                  <a:pt x="675" y="595"/>
                </a:lnTo>
                <a:lnTo>
                  <a:pt x="674" y="595"/>
                </a:lnTo>
                <a:lnTo>
                  <a:pt x="672" y="595"/>
                </a:lnTo>
                <a:lnTo>
                  <a:pt x="672" y="596"/>
                </a:lnTo>
                <a:lnTo>
                  <a:pt x="672" y="597"/>
                </a:lnTo>
                <a:lnTo>
                  <a:pt x="670" y="597"/>
                </a:lnTo>
                <a:lnTo>
                  <a:pt x="669" y="597"/>
                </a:lnTo>
                <a:lnTo>
                  <a:pt x="669" y="601"/>
                </a:lnTo>
                <a:lnTo>
                  <a:pt x="667" y="601"/>
                </a:lnTo>
                <a:lnTo>
                  <a:pt x="666" y="601"/>
                </a:lnTo>
                <a:lnTo>
                  <a:pt x="666" y="599"/>
                </a:lnTo>
                <a:lnTo>
                  <a:pt x="666" y="598"/>
                </a:lnTo>
                <a:lnTo>
                  <a:pt x="664" y="598"/>
                </a:lnTo>
                <a:lnTo>
                  <a:pt x="664" y="597"/>
                </a:lnTo>
                <a:lnTo>
                  <a:pt x="661" y="597"/>
                </a:lnTo>
                <a:lnTo>
                  <a:pt x="661" y="601"/>
                </a:lnTo>
                <a:lnTo>
                  <a:pt x="661" y="602"/>
                </a:lnTo>
                <a:lnTo>
                  <a:pt x="661" y="603"/>
                </a:lnTo>
                <a:lnTo>
                  <a:pt x="661" y="604"/>
                </a:lnTo>
                <a:lnTo>
                  <a:pt x="661" y="605"/>
                </a:lnTo>
                <a:lnTo>
                  <a:pt x="661" y="606"/>
                </a:lnTo>
                <a:lnTo>
                  <a:pt x="661" y="607"/>
                </a:lnTo>
                <a:lnTo>
                  <a:pt x="661" y="608"/>
                </a:lnTo>
                <a:lnTo>
                  <a:pt x="661" y="610"/>
                </a:lnTo>
                <a:lnTo>
                  <a:pt x="661" y="611"/>
                </a:lnTo>
                <a:lnTo>
                  <a:pt x="656" y="612"/>
                </a:lnTo>
                <a:lnTo>
                  <a:pt x="651" y="613"/>
                </a:lnTo>
                <a:lnTo>
                  <a:pt x="651" y="612"/>
                </a:lnTo>
                <a:lnTo>
                  <a:pt x="651" y="613"/>
                </a:lnTo>
                <a:lnTo>
                  <a:pt x="651" y="614"/>
                </a:lnTo>
                <a:lnTo>
                  <a:pt x="651" y="616"/>
                </a:lnTo>
                <a:lnTo>
                  <a:pt x="651" y="618"/>
                </a:lnTo>
                <a:lnTo>
                  <a:pt x="651" y="619"/>
                </a:lnTo>
                <a:lnTo>
                  <a:pt x="657" y="619"/>
                </a:lnTo>
                <a:lnTo>
                  <a:pt x="657" y="616"/>
                </a:lnTo>
                <a:lnTo>
                  <a:pt x="665" y="615"/>
                </a:lnTo>
                <a:lnTo>
                  <a:pt x="665" y="619"/>
                </a:lnTo>
                <a:lnTo>
                  <a:pt x="670" y="619"/>
                </a:lnTo>
                <a:lnTo>
                  <a:pt x="672" y="619"/>
                </a:lnTo>
                <a:lnTo>
                  <a:pt x="672" y="621"/>
                </a:lnTo>
                <a:lnTo>
                  <a:pt x="669" y="621"/>
                </a:lnTo>
                <a:lnTo>
                  <a:pt x="666" y="621"/>
                </a:lnTo>
                <a:lnTo>
                  <a:pt x="665" y="621"/>
                </a:lnTo>
                <a:lnTo>
                  <a:pt x="664" y="621"/>
                </a:lnTo>
                <a:lnTo>
                  <a:pt x="661" y="621"/>
                </a:lnTo>
                <a:lnTo>
                  <a:pt x="661" y="626"/>
                </a:lnTo>
                <a:lnTo>
                  <a:pt x="660" y="626"/>
                </a:lnTo>
                <a:lnTo>
                  <a:pt x="660" y="627"/>
                </a:lnTo>
                <a:lnTo>
                  <a:pt x="661" y="627"/>
                </a:lnTo>
                <a:lnTo>
                  <a:pt x="662" y="627"/>
                </a:lnTo>
                <a:lnTo>
                  <a:pt x="665" y="627"/>
                </a:lnTo>
                <a:lnTo>
                  <a:pt x="665" y="628"/>
                </a:lnTo>
                <a:lnTo>
                  <a:pt x="662" y="628"/>
                </a:lnTo>
                <a:lnTo>
                  <a:pt x="662" y="629"/>
                </a:lnTo>
                <a:lnTo>
                  <a:pt x="662" y="630"/>
                </a:lnTo>
                <a:lnTo>
                  <a:pt x="661" y="630"/>
                </a:lnTo>
                <a:lnTo>
                  <a:pt x="660" y="630"/>
                </a:lnTo>
                <a:lnTo>
                  <a:pt x="660" y="632"/>
                </a:lnTo>
                <a:lnTo>
                  <a:pt x="660" y="633"/>
                </a:lnTo>
                <a:lnTo>
                  <a:pt x="659" y="633"/>
                </a:lnTo>
                <a:lnTo>
                  <a:pt x="657" y="633"/>
                </a:lnTo>
                <a:lnTo>
                  <a:pt x="656" y="633"/>
                </a:lnTo>
                <a:lnTo>
                  <a:pt x="655" y="633"/>
                </a:lnTo>
                <a:lnTo>
                  <a:pt x="653" y="633"/>
                </a:lnTo>
                <a:lnTo>
                  <a:pt x="652" y="635"/>
                </a:lnTo>
                <a:lnTo>
                  <a:pt x="651" y="635"/>
                </a:lnTo>
                <a:lnTo>
                  <a:pt x="651" y="633"/>
                </a:lnTo>
                <a:lnTo>
                  <a:pt x="651" y="631"/>
                </a:lnTo>
                <a:lnTo>
                  <a:pt x="651" y="630"/>
                </a:lnTo>
                <a:lnTo>
                  <a:pt x="650" y="630"/>
                </a:lnTo>
                <a:lnTo>
                  <a:pt x="649" y="630"/>
                </a:lnTo>
                <a:lnTo>
                  <a:pt x="648" y="630"/>
                </a:lnTo>
                <a:lnTo>
                  <a:pt x="643" y="630"/>
                </a:lnTo>
                <a:lnTo>
                  <a:pt x="642" y="630"/>
                </a:lnTo>
                <a:lnTo>
                  <a:pt x="643" y="633"/>
                </a:lnTo>
                <a:lnTo>
                  <a:pt x="643" y="637"/>
                </a:lnTo>
                <a:lnTo>
                  <a:pt x="644" y="639"/>
                </a:lnTo>
                <a:lnTo>
                  <a:pt x="644" y="641"/>
                </a:lnTo>
                <a:lnTo>
                  <a:pt x="644" y="643"/>
                </a:lnTo>
                <a:lnTo>
                  <a:pt x="648" y="641"/>
                </a:lnTo>
                <a:lnTo>
                  <a:pt x="648" y="638"/>
                </a:lnTo>
                <a:lnTo>
                  <a:pt x="650" y="638"/>
                </a:lnTo>
                <a:lnTo>
                  <a:pt x="651" y="638"/>
                </a:lnTo>
                <a:lnTo>
                  <a:pt x="651" y="639"/>
                </a:lnTo>
                <a:lnTo>
                  <a:pt x="651" y="640"/>
                </a:lnTo>
                <a:lnTo>
                  <a:pt x="651" y="641"/>
                </a:lnTo>
                <a:lnTo>
                  <a:pt x="651" y="643"/>
                </a:lnTo>
                <a:lnTo>
                  <a:pt x="651" y="644"/>
                </a:lnTo>
                <a:lnTo>
                  <a:pt x="651" y="645"/>
                </a:lnTo>
                <a:lnTo>
                  <a:pt x="651" y="646"/>
                </a:lnTo>
                <a:lnTo>
                  <a:pt x="650" y="646"/>
                </a:lnTo>
                <a:lnTo>
                  <a:pt x="650" y="648"/>
                </a:lnTo>
                <a:lnTo>
                  <a:pt x="651" y="648"/>
                </a:lnTo>
                <a:lnTo>
                  <a:pt x="651" y="649"/>
                </a:lnTo>
                <a:lnTo>
                  <a:pt x="651" y="651"/>
                </a:lnTo>
                <a:lnTo>
                  <a:pt x="651" y="653"/>
                </a:lnTo>
                <a:lnTo>
                  <a:pt x="652" y="654"/>
                </a:lnTo>
                <a:lnTo>
                  <a:pt x="652" y="656"/>
                </a:lnTo>
                <a:lnTo>
                  <a:pt x="652" y="657"/>
                </a:lnTo>
                <a:lnTo>
                  <a:pt x="648" y="657"/>
                </a:lnTo>
                <a:lnTo>
                  <a:pt x="647" y="655"/>
                </a:lnTo>
                <a:lnTo>
                  <a:pt x="646" y="649"/>
                </a:lnTo>
                <a:lnTo>
                  <a:pt x="642" y="649"/>
                </a:lnTo>
                <a:lnTo>
                  <a:pt x="640" y="649"/>
                </a:lnTo>
                <a:lnTo>
                  <a:pt x="640" y="648"/>
                </a:lnTo>
                <a:lnTo>
                  <a:pt x="640" y="647"/>
                </a:lnTo>
                <a:lnTo>
                  <a:pt x="639" y="647"/>
                </a:lnTo>
                <a:lnTo>
                  <a:pt x="639" y="644"/>
                </a:lnTo>
                <a:lnTo>
                  <a:pt x="638" y="640"/>
                </a:lnTo>
                <a:lnTo>
                  <a:pt x="636" y="633"/>
                </a:lnTo>
                <a:lnTo>
                  <a:pt x="636" y="632"/>
                </a:lnTo>
                <a:lnTo>
                  <a:pt x="636" y="631"/>
                </a:lnTo>
                <a:lnTo>
                  <a:pt x="635" y="630"/>
                </a:lnTo>
                <a:lnTo>
                  <a:pt x="635" y="629"/>
                </a:lnTo>
                <a:lnTo>
                  <a:pt x="634" y="624"/>
                </a:lnTo>
                <a:lnTo>
                  <a:pt x="633" y="618"/>
                </a:lnTo>
                <a:lnTo>
                  <a:pt x="632" y="614"/>
                </a:lnTo>
                <a:lnTo>
                  <a:pt x="624" y="614"/>
                </a:lnTo>
                <a:lnTo>
                  <a:pt x="621" y="614"/>
                </a:lnTo>
                <a:lnTo>
                  <a:pt x="620" y="614"/>
                </a:lnTo>
                <a:lnTo>
                  <a:pt x="617" y="614"/>
                </a:lnTo>
                <a:lnTo>
                  <a:pt x="610" y="614"/>
                </a:lnTo>
                <a:lnTo>
                  <a:pt x="610" y="606"/>
                </a:lnTo>
                <a:lnTo>
                  <a:pt x="610" y="605"/>
                </a:lnTo>
                <a:lnTo>
                  <a:pt x="610" y="601"/>
                </a:lnTo>
                <a:lnTo>
                  <a:pt x="609" y="596"/>
                </a:lnTo>
                <a:lnTo>
                  <a:pt x="609" y="586"/>
                </a:lnTo>
                <a:lnTo>
                  <a:pt x="609" y="580"/>
                </a:lnTo>
                <a:lnTo>
                  <a:pt x="609" y="579"/>
                </a:lnTo>
                <a:lnTo>
                  <a:pt x="609" y="577"/>
                </a:lnTo>
                <a:lnTo>
                  <a:pt x="609" y="576"/>
                </a:lnTo>
                <a:lnTo>
                  <a:pt x="610" y="576"/>
                </a:lnTo>
                <a:lnTo>
                  <a:pt x="610" y="574"/>
                </a:lnTo>
                <a:lnTo>
                  <a:pt x="610" y="573"/>
                </a:lnTo>
                <a:lnTo>
                  <a:pt x="610" y="572"/>
                </a:lnTo>
                <a:lnTo>
                  <a:pt x="609" y="571"/>
                </a:lnTo>
                <a:lnTo>
                  <a:pt x="609" y="570"/>
                </a:lnTo>
                <a:lnTo>
                  <a:pt x="608" y="569"/>
                </a:lnTo>
                <a:lnTo>
                  <a:pt x="607" y="568"/>
                </a:lnTo>
                <a:lnTo>
                  <a:pt x="607" y="566"/>
                </a:lnTo>
                <a:lnTo>
                  <a:pt x="606" y="566"/>
                </a:lnTo>
                <a:lnTo>
                  <a:pt x="605" y="565"/>
                </a:lnTo>
                <a:lnTo>
                  <a:pt x="604" y="565"/>
                </a:lnTo>
                <a:lnTo>
                  <a:pt x="603" y="565"/>
                </a:lnTo>
                <a:lnTo>
                  <a:pt x="601" y="565"/>
                </a:lnTo>
                <a:lnTo>
                  <a:pt x="600" y="565"/>
                </a:lnTo>
                <a:lnTo>
                  <a:pt x="599" y="565"/>
                </a:lnTo>
                <a:lnTo>
                  <a:pt x="597" y="565"/>
                </a:lnTo>
                <a:lnTo>
                  <a:pt x="596" y="565"/>
                </a:lnTo>
                <a:lnTo>
                  <a:pt x="595" y="565"/>
                </a:lnTo>
                <a:lnTo>
                  <a:pt x="590" y="565"/>
                </a:lnTo>
                <a:lnTo>
                  <a:pt x="589" y="565"/>
                </a:lnTo>
                <a:lnTo>
                  <a:pt x="588" y="565"/>
                </a:lnTo>
                <a:lnTo>
                  <a:pt x="587" y="565"/>
                </a:lnTo>
                <a:lnTo>
                  <a:pt x="584" y="565"/>
                </a:lnTo>
                <a:lnTo>
                  <a:pt x="583" y="565"/>
                </a:lnTo>
                <a:lnTo>
                  <a:pt x="583" y="568"/>
                </a:lnTo>
                <a:lnTo>
                  <a:pt x="582" y="568"/>
                </a:lnTo>
                <a:lnTo>
                  <a:pt x="581" y="569"/>
                </a:lnTo>
                <a:lnTo>
                  <a:pt x="580" y="569"/>
                </a:lnTo>
                <a:lnTo>
                  <a:pt x="580" y="570"/>
                </a:lnTo>
                <a:lnTo>
                  <a:pt x="580" y="571"/>
                </a:lnTo>
                <a:lnTo>
                  <a:pt x="579" y="571"/>
                </a:lnTo>
                <a:lnTo>
                  <a:pt x="579" y="572"/>
                </a:lnTo>
                <a:lnTo>
                  <a:pt x="577" y="572"/>
                </a:lnTo>
                <a:lnTo>
                  <a:pt x="574" y="573"/>
                </a:lnTo>
                <a:lnTo>
                  <a:pt x="574" y="574"/>
                </a:lnTo>
                <a:lnTo>
                  <a:pt x="574" y="576"/>
                </a:lnTo>
                <a:lnTo>
                  <a:pt x="574" y="577"/>
                </a:lnTo>
                <a:lnTo>
                  <a:pt x="572" y="579"/>
                </a:lnTo>
                <a:lnTo>
                  <a:pt x="571" y="579"/>
                </a:lnTo>
                <a:lnTo>
                  <a:pt x="571" y="580"/>
                </a:lnTo>
                <a:lnTo>
                  <a:pt x="570" y="580"/>
                </a:lnTo>
                <a:lnTo>
                  <a:pt x="569" y="579"/>
                </a:lnTo>
                <a:lnTo>
                  <a:pt x="569" y="580"/>
                </a:lnTo>
                <a:lnTo>
                  <a:pt x="569" y="578"/>
                </a:lnTo>
                <a:lnTo>
                  <a:pt x="567" y="579"/>
                </a:lnTo>
                <a:lnTo>
                  <a:pt x="567" y="580"/>
                </a:lnTo>
                <a:lnTo>
                  <a:pt x="562" y="584"/>
                </a:lnTo>
                <a:lnTo>
                  <a:pt x="562" y="586"/>
                </a:lnTo>
                <a:lnTo>
                  <a:pt x="561" y="586"/>
                </a:lnTo>
                <a:lnTo>
                  <a:pt x="560" y="586"/>
                </a:lnTo>
                <a:lnTo>
                  <a:pt x="560" y="587"/>
                </a:lnTo>
                <a:lnTo>
                  <a:pt x="558" y="587"/>
                </a:lnTo>
                <a:lnTo>
                  <a:pt x="558" y="588"/>
                </a:lnTo>
                <a:lnTo>
                  <a:pt x="558" y="589"/>
                </a:lnTo>
                <a:lnTo>
                  <a:pt x="557" y="589"/>
                </a:lnTo>
                <a:lnTo>
                  <a:pt x="557" y="591"/>
                </a:lnTo>
                <a:lnTo>
                  <a:pt x="556" y="594"/>
                </a:lnTo>
                <a:lnTo>
                  <a:pt x="556" y="596"/>
                </a:lnTo>
                <a:lnTo>
                  <a:pt x="555" y="596"/>
                </a:lnTo>
                <a:lnTo>
                  <a:pt x="554" y="598"/>
                </a:lnTo>
                <a:lnTo>
                  <a:pt x="551" y="602"/>
                </a:lnTo>
                <a:lnTo>
                  <a:pt x="549" y="602"/>
                </a:lnTo>
                <a:lnTo>
                  <a:pt x="548" y="602"/>
                </a:lnTo>
                <a:lnTo>
                  <a:pt x="547" y="602"/>
                </a:lnTo>
                <a:lnTo>
                  <a:pt x="547" y="597"/>
                </a:lnTo>
                <a:lnTo>
                  <a:pt x="547" y="596"/>
                </a:lnTo>
                <a:lnTo>
                  <a:pt x="546" y="596"/>
                </a:lnTo>
                <a:lnTo>
                  <a:pt x="540" y="596"/>
                </a:lnTo>
                <a:lnTo>
                  <a:pt x="537" y="597"/>
                </a:lnTo>
                <a:lnTo>
                  <a:pt x="536" y="597"/>
                </a:lnTo>
                <a:lnTo>
                  <a:pt x="530" y="597"/>
                </a:lnTo>
                <a:lnTo>
                  <a:pt x="529" y="597"/>
                </a:lnTo>
                <a:lnTo>
                  <a:pt x="529" y="596"/>
                </a:lnTo>
                <a:lnTo>
                  <a:pt x="528" y="596"/>
                </a:lnTo>
                <a:lnTo>
                  <a:pt x="528" y="597"/>
                </a:lnTo>
                <a:lnTo>
                  <a:pt x="528" y="598"/>
                </a:lnTo>
                <a:lnTo>
                  <a:pt x="528" y="599"/>
                </a:lnTo>
                <a:lnTo>
                  <a:pt x="528" y="602"/>
                </a:lnTo>
                <a:lnTo>
                  <a:pt x="528" y="603"/>
                </a:lnTo>
                <a:lnTo>
                  <a:pt x="528" y="605"/>
                </a:lnTo>
                <a:lnTo>
                  <a:pt x="528" y="606"/>
                </a:lnTo>
                <a:lnTo>
                  <a:pt x="528" y="607"/>
                </a:lnTo>
                <a:lnTo>
                  <a:pt x="528" y="608"/>
                </a:lnTo>
                <a:lnTo>
                  <a:pt x="528" y="610"/>
                </a:lnTo>
                <a:lnTo>
                  <a:pt x="527" y="610"/>
                </a:lnTo>
                <a:lnTo>
                  <a:pt x="521" y="610"/>
                </a:lnTo>
                <a:lnTo>
                  <a:pt x="512" y="610"/>
                </a:lnTo>
                <a:lnTo>
                  <a:pt x="511" y="610"/>
                </a:lnTo>
                <a:lnTo>
                  <a:pt x="504" y="610"/>
                </a:lnTo>
                <a:lnTo>
                  <a:pt x="502" y="610"/>
                </a:lnTo>
                <a:lnTo>
                  <a:pt x="500" y="610"/>
                </a:lnTo>
                <a:lnTo>
                  <a:pt x="488" y="610"/>
                </a:lnTo>
                <a:lnTo>
                  <a:pt x="487" y="610"/>
                </a:lnTo>
                <a:lnTo>
                  <a:pt x="489" y="605"/>
                </a:lnTo>
                <a:lnTo>
                  <a:pt x="491" y="603"/>
                </a:lnTo>
                <a:lnTo>
                  <a:pt x="491" y="602"/>
                </a:lnTo>
                <a:lnTo>
                  <a:pt x="492" y="602"/>
                </a:lnTo>
                <a:lnTo>
                  <a:pt x="493" y="598"/>
                </a:lnTo>
                <a:lnTo>
                  <a:pt x="494" y="598"/>
                </a:lnTo>
                <a:lnTo>
                  <a:pt x="494" y="597"/>
                </a:lnTo>
                <a:lnTo>
                  <a:pt x="493" y="597"/>
                </a:lnTo>
                <a:lnTo>
                  <a:pt x="489" y="597"/>
                </a:lnTo>
                <a:lnTo>
                  <a:pt x="488" y="597"/>
                </a:lnTo>
                <a:lnTo>
                  <a:pt x="487" y="597"/>
                </a:lnTo>
                <a:lnTo>
                  <a:pt x="482" y="597"/>
                </a:lnTo>
                <a:lnTo>
                  <a:pt x="474" y="597"/>
                </a:lnTo>
                <a:lnTo>
                  <a:pt x="470" y="597"/>
                </a:lnTo>
                <a:lnTo>
                  <a:pt x="467" y="597"/>
                </a:lnTo>
                <a:lnTo>
                  <a:pt x="466" y="597"/>
                </a:lnTo>
                <a:lnTo>
                  <a:pt x="461" y="597"/>
                </a:lnTo>
                <a:lnTo>
                  <a:pt x="460" y="597"/>
                </a:lnTo>
                <a:lnTo>
                  <a:pt x="459" y="598"/>
                </a:lnTo>
                <a:lnTo>
                  <a:pt x="458" y="598"/>
                </a:lnTo>
                <a:lnTo>
                  <a:pt x="457" y="598"/>
                </a:lnTo>
                <a:lnTo>
                  <a:pt x="455" y="598"/>
                </a:lnTo>
                <a:lnTo>
                  <a:pt x="454" y="599"/>
                </a:lnTo>
                <a:lnTo>
                  <a:pt x="453" y="601"/>
                </a:lnTo>
                <a:lnTo>
                  <a:pt x="452" y="601"/>
                </a:lnTo>
                <a:lnTo>
                  <a:pt x="451" y="602"/>
                </a:lnTo>
                <a:lnTo>
                  <a:pt x="449" y="604"/>
                </a:lnTo>
                <a:lnTo>
                  <a:pt x="448" y="604"/>
                </a:lnTo>
                <a:lnTo>
                  <a:pt x="448" y="605"/>
                </a:lnTo>
                <a:lnTo>
                  <a:pt x="446" y="605"/>
                </a:lnTo>
                <a:lnTo>
                  <a:pt x="446" y="606"/>
                </a:lnTo>
                <a:lnTo>
                  <a:pt x="446" y="607"/>
                </a:lnTo>
                <a:lnTo>
                  <a:pt x="445" y="607"/>
                </a:lnTo>
                <a:lnTo>
                  <a:pt x="444" y="607"/>
                </a:lnTo>
                <a:lnTo>
                  <a:pt x="444" y="605"/>
                </a:lnTo>
                <a:lnTo>
                  <a:pt x="442" y="603"/>
                </a:lnTo>
                <a:lnTo>
                  <a:pt x="439" y="604"/>
                </a:lnTo>
                <a:lnTo>
                  <a:pt x="437" y="605"/>
                </a:lnTo>
                <a:lnTo>
                  <a:pt x="434" y="606"/>
                </a:lnTo>
                <a:lnTo>
                  <a:pt x="433" y="606"/>
                </a:lnTo>
                <a:lnTo>
                  <a:pt x="433" y="607"/>
                </a:lnTo>
                <a:lnTo>
                  <a:pt x="432" y="607"/>
                </a:lnTo>
                <a:lnTo>
                  <a:pt x="431" y="608"/>
                </a:lnTo>
                <a:lnTo>
                  <a:pt x="428" y="611"/>
                </a:lnTo>
                <a:lnTo>
                  <a:pt x="426" y="613"/>
                </a:lnTo>
                <a:lnTo>
                  <a:pt x="426" y="614"/>
                </a:lnTo>
                <a:lnTo>
                  <a:pt x="425" y="615"/>
                </a:lnTo>
                <a:lnTo>
                  <a:pt x="423" y="618"/>
                </a:lnTo>
                <a:lnTo>
                  <a:pt x="422" y="619"/>
                </a:lnTo>
                <a:lnTo>
                  <a:pt x="420" y="620"/>
                </a:lnTo>
                <a:lnTo>
                  <a:pt x="418" y="622"/>
                </a:lnTo>
                <a:lnTo>
                  <a:pt x="418" y="623"/>
                </a:lnTo>
                <a:lnTo>
                  <a:pt x="424" y="623"/>
                </a:lnTo>
                <a:lnTo>
                  <a:pt x="426" y="623"/>
                </a:lnTo>
                <a:lnTo>
                  <a:pt x="425" y="623"/>
                </a:lnTo>
                <a:lnTo>
                  <a:pt x="425" y="624"/>
                </a:lnTo>
                <a:lnTo>
                  <a:pt x="425" y="628"/>
                </a:lnTo>
                <a:lnTo>
                  <a:pt x="425" y="629"/>
                </a:lnTo>
                <a:lnTo>
                  <a:pt x="426" y="660"/>
                </a:lnTo>
                <a:lnTo>
                  <a:pt x="426" y="661"/>
                </a:lnTo>
                <a:lnTo>
                  <a:pt x="442" y="661"/>
                </a:lnTo>
                <a:lnTo>
                  <a:pt x="446" y="661"/>
                </a:lnTo>
                <a:lnTo>
                  <a:pt x="446" y="664"/>
                </a:lnTo>
                <a:lnTo>
                  <a:pt x="446" y="665"/>
                </a:lnTo>
                <a:lnTo>
                  <a:pt x="446" y="664"/>
                </a:lnTo>
                <a:lnTo>
                  <a:pt x="445" y="665"/>
                </a:lnTo>
                <a:lnTo>
                  <a:pt x="445" y="666"/>
                </a:lnTo>
                <a:lnTo>
                  <a:pt x="445" y="670"/>
                </a:lnTo>
                <a:lnTo>
                  <a:pt x="445" y="674"/>
                </a:lnTo>
                <a:lnTo>
                  <a:pt x="446" y="677"/>
                </a:lnTo>
                <a:lnTo>
                  <a:pt x="446" y="680"/>
                </a:lnTo>
                <a:lnTo>
                  <a:pt x="445" y="680"/>
                </a:lnTo>
                <a:lnTo>
                  <a:pt x="444" y="680"/>
                </a:lnTo>
                <a:lnTo>
                  <a:pt x="444" y="690"/>
                </a:lnTo>
                <a:lnTo>
                  <a:pt x="444" y="696"/>
                </a:lnTo>
                <a:lnTo>
                  <a:pt x="446" y="696"/>
                </a:lnTo>
                <a:lnTo>
                  <a:pt x="450" y="696"/>
                </a:lnTo>
                <a:lnTo>
                  <a:pt x="450" y="694"/>
                </a:lnTo>
                <a:lnTo>
                  <a:pt x="451" y="694"/>
                </a:lnTo>
                <a:lnTo>
                  <a:pt x="451" y="690"/>
                </a:lnTo>
                <a:lnTo>
                  <a:pt x="451" y="683"/>
                </a:lnTo>
                <a:lnTo>
                  <a:pt x="458" y="683"/>
                </a:lnTo>
                <a:lnTo>
                  <a:pt x="463" y="683"/>
                </a:lnTo>
                <a:lnTo>
                  <a:pt x="463" y="681"/>
                </a:lnTo>
                <a:lnTo>
                  <a:pt x="463" y="680"/>
                </a:lnTo>
                <a:lnTo>
                  <a:pt x="465" y="680"/>
                </a:lnTo>
                <a:lnTo>
                  <a:pt x="468" y="680"/>
                </a:lnTo>
                <a:lnTo>
                  <a:pt x="480" y="680"/>
                </a:lnTo>
                <a:lnTo>
                  <a:pt x="483" y="680"/>
                </a:lnTo>
                <a:lnTo>
                  <a:pt x="482" y="678"/>
                </a:lnTo>
                <a:lnTo>
                  <a:pt x="480" y="675"/>
                </a:lnTo>
                <a:lnTo>
                  <a:pt x="478" y="677"/>
                </a:lnTo>
                <a:lnTo>
                  <a:pt x="477" y="677"/>
                </a:lnTo>
                <a:lnTo>
                  <a:pt x="477" y="679"/>
                </a:lnTo>
                <a:lnTo>
                  <a:pt x="474" y="679"/>
                </a:lnTo>
                <a:lnTo>
                  <a:pt x="474" y="677"/>
                </a:lnTo>
                <a:lnTo>
                  <a:pt x="476" y="677"/>
                </a:lnTo>
                <a:lnTo>
                  <a:pt x="477" y="675"/>
                </a:lnTo>
                <a:lnTo>
                  <a:pt x="478" y="675"/>
                </a:lnTo>
                <a:lnTo>
                  <a:pt x="480" y="675"/>
                </a:lnTo>
                <a:lnTo>
                  <a:pt x="480" y="674"/>
                </a:lnTo>
                <a:lnTo>
                  <a:pt x="479" y="670"/>
                </a:lnTo>
                <a:lnTo>
                  <a:pt x="471" y="668"/>
                </a:lnTo>
                <a:lnTo>
                  <a:pt x="470" y="665"/>
                </a:lnTo>
                <a:lnTo>
                  <a:pt x="468" y="663"/>
                </a:lnTo>
                <a:lnTo>
                  <a:pt x="468" y="660"/>
                </a:lnTo>
                <a:lnTo>
                  <a:pt x="472" y="660"/>
                </a:lnTo>
                <a:lnTo>
                  <a:pt x="488" y="660"/>
                </a:lnTo>
                <a:lnTo>
                  <a:pt x="488" y="663"/>
                </a:lnTo>
                <a:lnTo>
                  <a:pt x="487" y="663"/>
                </a:lnTo>
                <a:lnTo>
                  <a:pt x="485" y="662"/>
                </a:lnTo>
                <a:lnTo>
                  <a:pt x="477" y="662"/>
                </a:lnTo>
                <a:lnTo>
                  <a:pt x="472" y="662"/>
                </a:lnTo>
                <a:lnTo>
                  <a:pt x="471" y="663"/>
                </a:lnTo>
                <a:lnTo>
                  <a:pt x="472" y="665"/>
                </a:lnTo>
                <a:lnTo>
                  <a:pt x="475" y="665"/>
                </a:lnTo>
                <a:lnTo>
                  <a:pt x="478" y="666"/>
                </a:lnTo>
                <a:lnTo>
                  <a:pt x="480" y="668"/>
                </a:lnTo>
                <a:lnTo>
                  <a:pt x="480" y="669"/>
                </a:lnTo>
                <a:lnTo>
                  <a:pt x="480" y="670"/>
                </a:lnTo>
                <a:lnTo>
                  <a:pt x="479" y="670"/>
                </a:lnTo>
                <a:lnTo>
                  <a:pt x="480" y="672"/>
                </a:lnTo>
                <a:lnTo>
                  <a:pt x="482" y="674"/>
                </a:lnTo>
                <a:lnTo>
                  <a:pt x="482" y="677"/>
                </a:lnTo>
                <a:lnTo>
                  <a:pt x="483" y="679"/>
                </a:lnTo>
                <a:lnTo>
                  <a:pt x="484" y="679"/>
                </a:lnTo>
                <a:lnTo>
                  <a:pt x="485" y="678"/>
                </a:lnTo>
                <a:lnTo>
                  <a:pt x="485" y="677"/>
                </a:lnTo>
                <a:lnTo>
                  <a:pt x="486" y="675"/>
                </a:lnTo>
                <a:lnTo>
                  <a:pt x="487" y="675"/>
                </a:lnTo>
                <a:lnTo>
                  <a:pt x="488" y="675"/>
                </a:lnTo>
                <a:lnTo>
                  <a:pt x="488" y="678"/>
                </a:lnTo>
                <a:lnTo>
                  <a:pt x="488" y="679"/>
                </a:lnTo>
                <a:lnTo>
                  <a:pt x="487" y="679"/>
                </a:lnTo>
                <a:lnTo>
                  <a:pt x="487" y="680"/>
                </a:lnTo>
                <a:lnTo>
                  <a:pt x="487" y="681"/>
                </a:lnTo>
                <a:lnTo>
                  <a:pt x="487" y="683"/>
                </a:lnTo>
                <a:lnTo>
                  <a:pt x="487" y="686"/>
                </a:lnTo>
                <a:lnTo>
                  <a:pt x="487" y="687"/>
                </a:lnTo>
                <a:lnTo>
                  <a:pt x="487" y="688"/>
                </a:lnTo>
                <a:lnTo>
                  <a:pt x="487" y="689"/>
                </a:lnTo>
                <a:lnTo>
                  <a:pt x="487" y="690"/>
                </a:lnTo>
                <a:lnTo>
                  <a:pt x="487" y="694"/>
                </a:lnTo>
                <a:lnTo>
                  <a:pt x="487" y="695"/>
                </a:lnTo>
                <a:lnTo>
                  <a:pt x="487" y="696"/>
                </a:lnTo>
                <a:lnTo>
                  <a:pt x="487" y="697"/>
                </a:lnTo>
                <a:lnTo>
                  <a:pt x="487" y="700"/>
                </a:lnTo>
                <a:lnTo>
                  <a:pt x="485" y="700"/>
                </a:lnTo>
                <a:lnTo>
                  <a:pt x="485" y="711"/>
                </a:lnTo>
                <a:lnTo>
                  <a:pt x="485" y="712"/>
                </a:lnTo>
                <a:lnTo>
                  <a:pt x="474" y="712"/>
                </a:lnTo>
                <a:lnTo>
                  <a:pt x="474" y="713"/>
                </a:lnTo>
                <a:lnTo>
                  <a:pt x="474" y="722"/>
                </a:lnTo>
                <a:lnTo>
                  <a:pt x="472" y="722"/>
                </a:lnTo>
                <a:lnTo>
                  <a:pt x="471" y="722"/>
                </a:lnTo>
                <a:lnTo>
                  <a:pt x="470" y="722"/>
                </a:lnTo>
                <a:lnTo>
                  <a:pt x="467" y="722"/>
                </a:lnTo>
                <a:lnTo>
                  <a:pt x="466" y="722"/>
                </a:lnTo>
                <a:lnTo>
                  <a:pt x="465" y="722"/>
                </a:lnTo>
                <a:lnTo>
                  <a:pt x="459" y="722"/>
                </a:lnTo>
                <a:lnTo>
                  <a:pt x="458" y="722"/>
                </a:lnTo>
                <a:lnTo>
                  <a:pt x="455" y="722"/>
                </a:lnTo>
                <a:lnTo>
                  <a:pt x="449" y="722"/>
                </a:lnTo>
                <a:lnTo>
                  <a:pt x="446" y="722"/>
                </a:lnTo>
                <a:lnTo>
                  <a:pt x="445" y="722"/>
                </a:lnTo>
                <a:lnTo>
                  <a:pt x="444" y="722"/>
                </a:lnTo>
                <a:lnTo>
                  <a:pt x="441" y="722"/>
                </a:lnTo>
                <a:lnTo>
                  <a:pt x="440" y="722"/>
                </a:lnTo>
                <a:lnTo>
                  <a:pt x="437" y="722"/>
                </a:lnTo>
                <a:lnTo>
                  <a:pt x="436" y="722"/>
                </a:lnTo>
                <a:lnTo>
                  <a:pt x="435" y="722"/>
                </a:lnTo>
                <a:lnTo>
                  <a:pt x="434" y="722"/>
                </a:lnTo>
                <a:lnTo>
                  <a:pt x="433" y="722"/>
                </a:lnTo>
                <a:lnTo>
                  <a:pt x="431" y="722"/>
                </a:lnTo>
                <a:lnTo>
                  <a:pt x="429" y="722"/>
                </a:lnTo>
                <a:lnTo>
                  <a:pt x="426" y="722"/>
                </a:lnTo>
                <a:lnTo>
                  <a:pt x="424" y="722"/>
                </a:lnTo>
                <a:lnTo>
                  <a:pt x="423" y="722"/>
                </a:lnTo>
                <a:lnTo>
                  <a:pt x="420" y="722"/>
                </a:lnTo>
                <a:lnTo>
                  <a:pt x="418" y="722"/>
                </a:lnTo>
                <a:lnTo>
                  <a:pt x="417" y="722"/>
                </a:lnTo>
                <a:lnTo>
                  <a:pt x="414" y="722"/>
                </a:lnTo>
                <a:lnTo>
                  <a:pt x="411" y="722"/>
                </a:lnTo>
                <a:lnTo>
                  <a:pt x="410" y="722"/>
                </a:lnTo>
                <a:lnTo>
                  <a:pt x="406" y="721"/>
                </a:lnTo>
                <a:lnTo>
                  <a:pt x="406" y="711"/>
                </a:lnTo>
                <a:lnTo>
                  <a:pt x="406" y="706"/>
                </a:lnTo>
                <a:lnTo>
                  <a:pt x="406" y="702"/>
                </a:lnTo>
                <a:lnTo>
                  <a:pt x="402" y="702"/>
                </a:lnTo>
                <a:lnTo>
                  <a:pt x="398" y="702"/>
                </a:lnTo>
                <a:lnTo>
                  <a:pt x="396" y="702"/>
                </a:lnTo>
                <a:lnTo>
                  <a:pt x="396" y="712"/>
                </a:lnTo>
                <a:lnTo>
                  <a:pt x="400" y="712"/>
                </a:lnTo>
                <a:lnTo>
                  <a:pt x="400" y="713"/>
                </a:lnTo>
                <a:lnTo>
                  <a:pt x="401" y="721"/>
                </a:lnTo>
                <a:lnTo>
                  <a:pt x="402" y="721"/>
                </a:lnTo>
                <a:lnTo>
                  <a:pt x="403" y="721"/>
                </a:lnTo>
                <a:lnTo>
                  <a:pt x="406" y="721"/>
                </a:lnTo>
                <a:lnTo>
                  <a:pt x="406" y="723"/>
                </a:lnTo>
                <a:lnTo>
                  <a:pt x="406" y="724"/>
                </a:lnTo>
                <a:lnTo>
                  <a:pt x="406" y="730"/>
                </a:lnTo>
                <a:lnTo>
                  <a:pt x="406" y="731"/>
                </a:lnTo>
                <a:lnTo>
                  <a:pt x="406" y="736"/>
                </a:lnTo>
                <a:lnTo>
                  <a:pt x="406" y="739"/>
                </a:lnTo>
                <a:lnTo>
                  <a:pt x="406" y="744"/>
                </a:lnTo>
                <a:lnTo>
                  <a:pt x="406" y="762"/>
                </a:lnTo>
                <a:lnTo>
                  <a:pt x="402" y="762"/>
                </a:lnTo>
                <a:lnTo>
                  <a:pt x="374" y="762"/>
                </a:lnTo>
                <a:lnTo>
                  <a:pt x="375" y="763"/>
                </a:lnTo>
                <a:lnTo>
                  <a:pt x="375" y="764"/>
                </a:lnTo>
                <a:lnTo>
                  <a:pt x="374" y="764"/>
                </a:lnTo>
                <a:lnTo>
                  <a:pt x="373" y="764"/>
                </a:lnTo>
                <a:lnTo>
                  <a:pt x="371" y="764"/>
                </a:lnTo>
                <a:lnTo>
                  <a:pt x="367" y="764"/>
                </a:lnTo>
                <a:lnTo>
                  <a:pt x="364" y="764"/>
                </a:lnTo>
                <a:lnTo>
                  <a:pt x="357" y="764"/>
                </a:lnTo>
                <a:lnTo>
                  <a:pt x="355" y="764"/>
                </a:lnTo>
                <a:lnTo>
                  <a:pt x="347" y="764"/>
                </a:lnTo>
                <a:lnTo>
                  <a:pt x="346" y="764"/>
                </a:lnTo>
                <a:lnTo>
                  <a:pt x="345" y="764"/>
                </a:lnTo>
                <a:lnTo>
                  <a:pt x="345" y="769"/>
                </a:lnTo>
                <a:lnTo>
                  <a:pt x="345" y="771"/>
                </a:lnTo>
                <a:lnTo>
                  <a:pt x="345" y="780"/>
                </a:lnTo>
                <a:lnTo>
                  <a:pt x="345" y="781"/>
                </a:lnTo>
                <a:lnTo>
                  <a:pt x="345" y="786"/>
                </a:lnTo>
                <a:lnTo>
                  <a:pt x="345" y="792"/>
                </a:lnTo>
                <a:lnTo>
                  <a:pt x="345" y="796"/>
                </a:lnTo>
                <a:lnTo>
                  <a:pt x="346" y="796"/>
                </a:lnTo>
                <a:lnTo>
                  <a:pt x="354" y="796"/>
                </a:lnTo>
                <a:lnTo>
                  <a:pt x="365" y="795"/>
                </a:lnTo>
                <a:lnTo>
                  <a:pt x="365" y="797"/>
                </a:lnTo>
                <a:lnTo>
                  <a:pt x="365" y="802"/>
                </a:lnTo>
                <a:lnTo>
                  <a:pt x="365" y="805"/>
                </a:lnTo>
                <a:lnTo>
                  <a:pt x="364" y="806"/>
                </a:lnTo>
                <a:lnTo>
                  <a:pt x="360" y="806"/>
                </a:lnTo>
                <a:lnTo>
                  <a:pt x="355" y="806"/>
                </a:lnTo>
                <a:lnTo>
                  <a:pt x="344" y="806"/>
                </a:lnTo>
                <a:lnTo>
                  <a:pt x="339" y="806"/>
                </a:lnTo>
                <a:lnTo>
                  <a:pt x="338" y="806"/>
                </a:lnTo>
                <a:lnTo>
                  <a:pt x="337" y="806"/>
                </a:lnTo>
                <a:lnTo>
                  <a:pt x="336" y="806"/>
                </a:lnTo>
                <a:lnTo>
                  <a:pt x="336" y="807"/>
                </a:lnTo>
                <a:lnTo>
                  <a:pt x="337" y="810"/>
                </a:lnTo>
                <a:lnTo>
                  <a:pt x="337" y="812"/>
                </a:lnTo>
                <a:lnTo>
                  <a:pt x="337" y="816"/>
                </a:lnTo>
                <a:lnTo>
                  <a:pt x="337" y="817"/>
                </a:lnTo>
                <a:lnTo>
                  <a:pt x="337" y="820"/>
                </a:lnTo>
                <a:lnTo>
                  <a:pt x="337" y="825"/>
                </a:lnTo>
                <a:lnTo>
                  <a:pt x="337" y="827"/>
                </a:lnTo>
                <a:lnTo>
                  <a:pt x="337" y="828"/>
                </a:lnTo>
                <a:lnTo>
                  <a:pt x="338" y="829"/>
                </a:lnTo>
                <a:lnTo>
                  <a:pt x="339" y="830"/>
                </a:lnTo>
                <a:lnTo>
                  <a:pt x="345" y="836"/>
                </a:lnTo>
                <a:lnTo>
                  <a:pt x="349" y="840"/>
                </a:lnTo>
                <a:lnTo>
                  <a:pt x="357" y="847"/>
                </a:lnTo>
                <a:lnTo>
                  <a:pt x="383" y="847"/>
                </a:lnTo>
                <a:lnTo>
                  <a:pt x="394" y="847"/>
                </a:lnTo>
                <a:lnTo>
                  <a:pt x="394" y="848"/>
                </a:lnTo>
                <a:lnTo>
                  <a:pt x="400" y="847"/>
                </a:lnTo>
                <a:lnTo>
                  <a:pt x="407" y="847"/>
                </a:lnTo>
                <a:lnTo>
                  <a:pt x="414" y="847"/>
                </a:lnTo>
                <a:lnTo>
                  <a:pt x="416" y="848"/>
                </a:lnTo>
                <a:lnTo>
                  <a:pt x="423" y="848"/>
                </a:lnTo>
                <a:lnTo>
                  <a:pt x="432" y="848"/>
                </a:lnTo>
                <a:lnTo>
                  <a:pt x="439" y="848"/>
                </a:lnTo>
                <a:lnTo>
                  <a:pt x="440" y="848"/>
                </a:lnTo>
                <a:lnTo>
                  <a:pt x="441" y="848"/>
                </a:lnTo>
                <a:lnTo>
                  <a:pt x="441" y="849"/>
                </a:lnTo>
                <a:lnTo>
                  <a:pt x="439" y="852"/>
                </a:lnTo>
                <a:lnTo>
                  <a:pt x="439" y="853"/>
                </a:lnTo>
                <a:lnTo>
                  <a:pt x="436" y="855"/>
                </a:lnTo>
                <a:lnTo>
                  <a:pt x="432" y="859"/>
                </a:lnTo>
                <a:lnTo>
                  <a:pt x="426" y="866"/>
                </a:lnTo>
                <a:lnTo>
                  <a:pt x="423" y="870"/>
                </a:lnTo>
                <a:lnTo>
                  <a:pt x="422" y="872"/>
                </a:lnTo>
                <a:lnTo>
                  <a:pt x="420" y="873"/>
                </a:lnTo>
                <a:lnTo>
                  <a:pt x="420" y="872"/>
                </a:lnTo>
                <a:lnTo>
                  <a:pt x="419" y="872"/>
                </a:lnTo>
                <a:lnTo>
                  <a:pt x="419" y="871"/>
                </a:lnTo>
                <a:lnTo>
                  <a:pt x="418" y="871"/>
                </a:lnTo>
                <a:lnTo>
                  <a:pt x="418" y="870"/>
                </a:lnTo>
                <a:lnTo>
                  <a:pt x="417" y="870"/>
                </a:lnTo>
                <a:lnTo>
                  <a:pt x="417" y="869"/>
                </a:lnTo>
                <a:lnTo>
                  <a:pt x="414" y="866"/>
                </a:lnTo>
                <a:lnTo>
                  <a:pt x="410" y="870"/>
                </a:lnTo>
                <a:lnTo>
                  <a:pt x="415" y="874"/>
                </a:lnTo>
                <a:lnTo>
                  <a:pt x="416" y="875"/>
                </a:lnTo>
                <a:lnTo>
                  <a:pt x="417" y="877"/>
                </a:lnTo>
                <a:lnTo>
                  <a:pt x="415" y="879"/>
                </a:lnTo>
                <a:lnTo>
                  <a:pt x="411" y="883"/>
                </a:lnTo>
                <a:lnTo>
                  <a:pt x="409" y="886"/>
                </a:lnTo>
                <a:lnTo>
                  <a:pt x="406" y="889"/>
                </a:lnTo>
                <a:lnTo>
                  <a:pt x="403" y="892"/>
                </a:lnTo>
                <a:lnTo>
                  <a:pt x="402" y="894"/>
                </a:lnTo>
                <a:lnTo>
                  <a:pt x="401" y="896"/>
                </a:lnTo>
                <a:lnTo>
                  <a:pt x="401" y="895"/>
                </a:lnTo>
                <a:lnTo>
                  <a:pt x="398" y="891"/>
                </a:lnTo>
                <a:lnTo>
                  <a:pt x="393" y="887"/>
                </a:lnTo>
                <a:lnTo>
                  <a:pt x="377" y="872"/>
                </a:lnTo>
                <a:lnTo>
                  <a:pt x="371" y="865"/>
                </a:lnTo>
                <a:lnTo>
                  <a:pt x="367" y="862"/>
                </a:lnTo>
                <a:lnTo>
                  <a:pt x="367" y="863"/>
                </a:lnTo>
                <a:lnTo>
                  <a:pt x="364" y="866"/>
                </a:lnTo>
                <a:lnTo>
                  <a:pt x="363" y="867"/>
                </a:lnTo>
                <a:lnTo>
                  <a:pt x="360" y="870"/>
                </a:lnTo>
                <a:lnTo>
                  <a:pt x="360" y="872"/>
                </a:lnTo>
                <a:lnTo>
                  <a:pt x="359" y="873"/>
                </a:lnTo>
                <a:lnTo>
                  <a:pt x="358" y="874"/>
                </a:lnTo>
                <a:lnTo>
                  <a:pt x="358" y="875"/>
                </a:lnTo>
                <a:lnTo>
                  <a:pt x="357" y="875"/>
                </a:lnTo>
                <a:lnTo>
                  <a:pt x="357" y="877"/>
                </a:lnTo>
                <a:lnTo>
                  <a:pt x="357" y="878"/>
                </a:lnTo>
                <a:lnTo>
                  <a:pt x="357" y="879"/>
                </a:lnTo>
                <a:lnTo>
                  <a:pt x="357" y="880"/>
                </a:lnTo>
                <a:lnTo>
                  <a:pt x="357" y="881"/>
                </a:lnTo>
                <a:lnTo>
                  <a:pt x="358" y="881"/>
                </a:lnTo>
                <a:lnTo>
                  <a:pt x="358" y="882"/>
                </a:lnTo>
                <a:lnTo>
                  <a:pt x="360" y="882"/>
                </a:lnTo>
                <a:lnTo>
                  <a:pt x="360" y="883"/>
                </a:lnTo>
                <a:lnTo>
                  <a:pt x="362" y="883"/>
                </a:lnTo>
                <a:lnTo>
                  <a:pt x="363" y="884"/>
                </a:lnTo>
                <a:lnTo>
                  <a:pt x="363" y="886"/>
                </a:lnTo>
                <a:lnTo>
                  <a:pt x="363" y="887"/>
                </a:lnTo>
                <a:lnTo>
                  <a:pt x="363" y="888"/>
                </a:lnTo>
                <a:lnTo>
                  <a:pt x="362" y="888"/>
                </a:lnTo>
                <a:lnTo>
                  <a:pt x="360" y="890"/>
                </a:lnTo>
                <a:lnTo>
                  <a:pt x="359" y="891"/>
                </a:lnTo>
                <a:lnTo>
                  <a:pt x="359" y="892"/>
                </a:lnTo>
                <a:lnTo>
                  <a:pt x="359" y="894"/>
                </a:lnTo>
                <a:lnTo>
                  <a:pt x="360" y="894"/>
                </a:lnTo>
                <a:lnTo>
                  <a:pt x="360" y="895"/>
                </a:lnTo>
                <a:lnTo>
                  <a:pt x="360" y="896"/>
                </a:lnTo>
                <a:lnTo>
                  <a:pt x="360" y="897"/>
                </a:lnTo>
                <a:lnTo>
                  <a:pt x="360" y="898"/>
                </a:lnTo>
                <a:lnTo>
                  <a:pt x="357" y="903"/>
                </a:lnTo>
                <a:lnTo>
                  <a:pt x="356" y="904"/>
                </a:lnTo>
                <a:lnTo>
                  <a:pt x="356" y="905"/>
                </a:lnTo>
                <a:lnTo>
                  <a:pt x="355" y="906"/>
                </a:lnTo>
                <a:lnTo>
                  <a:pt x="355" y="909"/>
                </a:lnTo>
                <a:lnTo>
                  <a:pt x="354" y="909"/>
                </a:lnTo>
                <a:lnTo>
                  <a:pt x="349" y="911"/>
                </a:lnTo>
                <a:lnTo>
                  <a:pt x="350" y="919"/>
                </a:lnTo>
                <a:lnTo>
                  <a:pt x="351" y="920"/>
                </a:lnTo>
                <a:lnTo>
                  <a:pt x="351" y="921"/>
                </a:lnTo>
                <a:lnTo>
                  <a:pt x="351" y="923"/>
                </a:lnTo>
                <a:lnTo>
                  <a:pt x="351" y="929"/>
                </a:lnTo>
                <a:lnTo>
                  <a:pt x="347" y="929"/>
                </a:lnTo>
                <a:lnTo>
                  <a:pt x="346" y="929"/>
                </a:lnTo>
                <a:lnTo>
                  <a:pt x="338" y="930"/>
                </a:lnTo>
                <a:lnTo>
                  <a:pt x="336" y="930"/>
                </a:lnTo>
                <a:lnTo>
                  <a:pt x="331" y="930"/>
                </a:lnTo>
                <a:lnTo>
                  <a:pt x="329" y="931"/>
                </a:lnTo>
                <a:lnTo>
                  <a:pt x="329" y="930"/>
                </a:lnTo>
                <a:lnTo>
                  <a:pt x="329" y="929"/>
                </a:lnTo>
                <a:lnTo>
                  <a:pt x="329" y="924"/>
                </a:lnTo>
                <a:lnTo>
                  <a:pt x="325" y="924"/>
                </a:lnTo>
                <a:lnTo>
                  <a:pt x="324" y="922"/>
                </a:lnTo>
                <a:lnTo>
                  <a:pt x="324" y="921"/>
                </a:lnTo>
                <a:lnTo>
                  <a:pt x="324" y="920"/>
                </a:lnTo>
                <a:lnTo>
                  <a:pt x="324" y="909"/>
                </a:lnTo>
                <a:lnTo>
                  <a:pt x="324" y="907"/>
                </a:lnTo>
                <a:lnTo>
                  <a:pt x="324" y="900"/>
                </a:lnTo>
                <a:lnTo>
                  <a:pt x="324" y="899"/>
                </a:lnTo>
                <a:lnTo>
                  <a:pt x="324" y="898"/>
                </a:lnTo>
                <a:lnTo>
                  <a:pt x="324" y="897"/>
                </a:lnTo>
                <a:lnTo>
                  <a:pt x="324" y="896"/>
                </a:lnTo>
                <a:lnTo>
                  <a:pt x="324" y="890"/>
                </a:lnTo>
                <a:lnTo>
                  <a:pt x="324" y="888"/>
                </a:lnTo>
                <a:lnTo>
                  <a:pt x="324" y="884"/>
                </a:lnTo>
                <a:lnTo>
                  <a:pt x="324" y="867"/>
                </a:lnTo>
                <a:lnTo>
                  <a:pt x="322" y="867"/>
                </a:lnTo>
                <a:lnTo>
                  <a:pt x="319" y="867"/>
                </a:lnTo>
                <a:lnTo>
                  <a:pt x="311" y="867"/>
                </a:lnTo>
                <a:lnTo>
                  <a:pt x="308" y="867"/>
                </a:lnTo>
                <a:lnTo>
                  <a:pt x="307" y="867"/>
                </a:lnTo>
                <a:lnTo>
                  <a:pt x="305" y="867"/>
                </a:lnTo>
                <a:lnTo>
                  <a:pt x="304" y="867"/>
                </a:lnTo>
                <a:lnTo>
                  <a:pt x="301" y="867"/>
                </a:lnTo>
                <a:lnTo>
                  <a:pt x="289" y="869"/>
                </a:lnTo>
                <a:lnTo>
                  <a:pt x="286" y="869"/>
                </a:lnTo>
                <a:lnTo>
                  <a:pt x="284" y="869"/>
                </a:lnTo>
                <a:lnTo>
                  <a:pt x="284" y="873"/>
                </a:lnTo>
                <a:lnTo>
                  <a:pt x="284" y="877"/>
                </a:lnTo>
                <a:lnTo>
                  <a:pt x="284" y="878"/>
                </a:lnTo>
                <a:lnTo>
                  <a:pt x="284" y="879"/>
                </a:lnTo>
                <a:lnTo>
                  <a:pt x="284" y="881"/>
                </a:lnTo>
                <a:lnTo>
                  <a:pt x="284" y="882"/>
                </a:lnTo>
                <a:lnTo>
                  <a:pt x="284" y="889"/>
                </a:lnTo>
                <a:lnTo>
                  <a:pt x="284" y="891"/>
                </a:lnTo>
                <a:lnTo>
                  <a:pt x="284" y="898"/>
                </a:lnTo>
                <a:lnTo>
                  <a:pt x="284" y="899"/>
                </a:lnTo>
                <a:lnTo>
                  <a:pt x="284" y="902"/>
                </a:lnTo>
                <a:lnTo>
                  <a:pt x="284" y="904"/>
                </a:lnTo>
                <a:lnTo>
                  <a:pt x="284" y="907"/>
                </a:lnTo>
                <a:lnTo>
                  <a:pt x="284" y="909"/>
                </a:lnTo>
                <a:lnTo>
                  <a:pt x="284" y="912"/>
                </a:lnTo>
                <a:lnTo>
                  <a:pt x="284" y="917"/>
                </a:lnTo>
                <a:lnTo>
                  <a:pt x="284" y="920"/>
                </a:lnTo>
                <a:lnTo>
                  <a:pt x="284" y="922"/>
                </a:lnTo>
                <a:lnTo>
                  <a:pt x="284" y="928"/>
                </a:lnTo>
                <a:lnTo>
                  <a:pt x="284" y="930"/>
                </a:lnTo>
                <a:lnTo>
                  <a:pt x="284" y="931"/>
                </a:lnTo>
                <a:lnTo>
                  <a:pt x="284" y="932"/>
                </a:lnTo>
                <a:lnTo>
                  <a:pt x="263" y="933"/>
                </a:lnTo>
                <a:lnTo>
                  <a:pt x="256" y="933"/>
                </a:lnTo>
                <a:lnTo>
                  <a:pt x="249" y="933"/>
                </a:lnTo>
                <a:lnTo>
                  <a:pt x="243" y="933"/>
                </a:lnTo>
                <a:lnTo>
                  <a:pt x="239" y="933"/>
                </a:lnTo>
                <a:lnTo>
                  <a:pt x="238" y="933"/>
                </a:lnTo>
                <a:lnTo>
                  <a:pt x="235" y="933"/>
                </a:lnTo>
                <a:lnTo>
                  <a:pt x="228" y="933"/>
                </a:lnTo>
                <a:lnTo>
                  <a:pt x="222" y="933"/>
                </a:lnTo>
                <a:lnTo>
                  <a:pt x="222" y="932"/>
                </a:lnTo>
                <a:lnTo>
                  <a:pt x="215" y="932"/>
                </a:lnTo>
                <a:lnTo>
                  <a:pt x="213" y="932"/>
                </a:lnTo>
                <a:lnTo>
                  <a:pt x="212" y="932"/>
                </a:lnTo>
                <a:lnTo>
                  <a:pt x="212" y="936"/>
                </a:lnTo>
                <a:lnTo>
                  <a:pt x="212" y="945"/>
                </a:lnTo>
                <a:lnTo>
                  <a:pt x="208" y="945"/>
                </a:lnTo>
                <a:lnTo>
                  <a:pt x="206" y="946"/>
                </a:lnTo>
                <a:lnTo>
                  <a:pt x="206" y="944"/>
                </a:lnTo>
                <a:lnTo>
                  <a:pt x="207" y="938"/>
                </a:lnTo>
                <a:lnTo>
                  <a:pt x="207" y="936"/>
                </a:lnTo>
                <a:lnTo>
                  <a:pt x="207" y="933"/>
                </a:lnTo>
                <a:lnTo>
                  <a:pt x="208" y="932"/>
                </a:lnTo>
                <a:lnTo>
                  <a:pt x="207" y="932"/>
                </a:lnTo>
                <a:lnTo>
                  <a:pt x="203" y="932"/>
                </a:lnTo>
                <a:lnTo>
                  <a:pt x="202" y="932"/>
                </a:lnTo>
                <a:lnTo>
                  <a:pt x="202" y="931"/>
                </a:lnTo>
                <a:lnTo>
                  <a:pt x="202" y="929"/>
                </a:lnTo>
                <a:lnTo>
                  <a:pt x="202" y="925"/>
                </a:lnTo>
                <a:lnTo>
                  <a:pt x="202" y="922"/>
                </a:lnTo>
                <a:lnTo>
                  <a:pt x="202" y="917"/>
                </a:lnTo>
                <a:lnTo>
                  <a:pt x="202" y="916"/>
                </a:lnTo>
                <a:lnTo>
                  <a:pt x="202" y="915"/>
                </a:lnTo>
                <a:lnTo>
                  <a:pt x="202" y="913"/>
                </a:lnTo>
                <a:lnTo>
                  <a:pt x="203" y="912"/>
                </a:lnTo>
                <a:lnTo>
                  <a:pt x="203" y="911"/>
                </a:lnTo>
                <a:lnTo>
                  <a:pt x="203" y="908"/>
                </a:lnTo>
                <a:lnTo>
                  <a:pt x="203" y="905"/>
                </a:lnTo>
                <a:lnTo>
                  <a:pt x="203" y="898"/>
                </a:lnTo>
                <a:lnTo>
                  <a:pt x="203" y="897"/>
                </a:lnTo>
                <a:lnTo>
                  <a:pt x="203" y="892"/>
                </a:lnTo>
                <a:lnTo>
                  <a:pt x="203" y="889"/>
                </a:lnTo>
                <a:lnTo>
                  <a:pt x="199" y="889"/>
                </a:lnTo>
                <a:lnTo>
                  <a:pt x="183" y="890"/>
                </a:lnTo>
                <a:lnTo>
                  <a:pt x="169" y="890"/>
                </a:lnTo>
                <a:lnTo>
                  <a:pt x="168" y="890"/>
                </a:lnTo>
                <a:lnTo>
                  <a:pt x="166" y="890"/>
                </a:lnTo>
                <a:lnTo>
                  <a:pt x="165" y="890"/>
                </a:lnTo>
                <a:lnTo>
                  <a:pt x="164" y="890"/>
                </a:lnTo>
                <a:lnTo>
                  <a:pt x="164" y="891"/>
                </a:lnTo>
                <a:lnTo>
                  <a:pt x="163" y="894"/>
                </a:lnTo>
                <a:lnTo>
                  <a:pt x="163" y="895"/>
                </a:lnTo>
                <a:lnTo>
                  <a:pt x="163" y="897"/>
                </a:lnTo>
                <a:lnTo>
                  <a:pt x="163" y="898"/>
                </a:lnTo>
                <a:lnTo>
                  <a:pt x="163" y="899"/>
                </a:lnTo>
                <a:lnTo>
                  <a:pt x="163" y="903"/>
                </a:lnTo>
                <a:lnTo>
                  <a:pt x="163" y="904"/>
                </a:lnTo>
                <a:lnTo>
                  <a:pt x="161" y="904"/>
                </a:lnTo>
                <a:lnTo>
                  <a:pt x="155" y="903"/>
                </a:lnTo>
                <a:lnTo>
                  <a:pt x="150" y="902"/>
                </a:lnTo>
                <a:lnTo>
                  <a:pt x="149" y="905"/>
                </a:lnTo>
                <a:lnTo>
                  <a:pt x="149" y="906"/>
                </a:lnTo>
                <a:lnTo>
                  <a:pt x="149" y="908"/>
                </a:lnTo>
                <a:lnTo>
                  <a:pt x="149" y="909"/>
                </a:lnTo>
                <a:lnTo>
                  <a:pt x="149" y="911"/>
                </a:lnTo>
                <a:lnTo>
                  <a:pt x="141" y="911"/>
                </a:lnTo>
                <a:lnTo>
                  <a:pt x="140" y="911"/>
                </a:lnTo>
                <a:lnTo>
                  <a:pt x="139" y="911"/>
                </a:lnTo>
                <a:lnTo>
                  <a:pt x="131" y="907"/>
                </a:lnTo>
                <a:lnTo>
                  <a:pt x="131" y="895"/>
                </a:lnTo>
                <a:lnTo>
                  <a:pt x="131" y="892"/>
                </a:lnTo>
                <a:lnTo>
                  <a:pt x="131" y="891"/>
                </a:lnTo>
                <a:lnTo>
                  <a:pt x="131" y="890"/>
                </a:lnTo>
                <a:lnTo>
                  <a:pt x="135" y="890"/>
                </a:lnTo>
                <a:lnTo>
                  <a:pt x="137" y="890"/>
                </a:lnTo>
                <a:lnTo>
                  <a:pt x="141" y="890"/>
                </a:lnTo>
                <a:lnTo>
                  <a:pt x="141" y="870"/>
                </a:lnTo>
                <a:lnTo>
                  <a:pt x="139" y="870"/>
                </a:lnTo>
                <a:lnTo>
                  <a:pt x="138" y="870"/>
                </a:lnTo>
                <a:lnTo>
                  <a:pt x="135" y="870"/>
                </a:lnTo>
                <a:lnTo>
                  <a:pt x="131" y="870"/>
                </a:lnTo>
                <a:lnTo>
                  <a:pt x="131" y="869"/>
                </a:lnTo>
                <a:lnTo>
                  <a:pt x="131" y="864"/>
                </a:lnTo>
                <a:lnTo>
                  <a:pt x="131" y="853"/>
                </a:lnTo>
                <a:lnTo>
                  <a:pt x="141" y="853"/>
                </a:lnTo>
                <a:lnTo>
                  <a:pt x="141" y="854"/>
                </a:lnTo>
                <a:lnTo>
                  <a:pt x="148" y="854"/>
                </a:lnTo>
                <a:lnTo>
                  <a:pt x="149" y="854"/>
                </a:lnTo>
                <a:lnTo>
                  <a:pt x="149" y="855"/>
                </a:lnTo>
                <a:lnTo>
                  <a:pt x="149" y="856"/>
                </a:lnTo>
                <a:lnTo>
                  <a:pt x="149" y="858"/>
                </a:lnTo>
                <a:lnTo>
                  <a:pt x="153" y="858"/>
                </a:lnTo>
                <a:lnTo>
                  <a:pt x="153" y="859"/>
                </a:lnTo>
                <a:lnTo>
                  <a:pt x="153" y="861"/>
                </a:lnTo>
                <a:lnTo>
                  <a:pt x="155" y="861"/>
                </a:lnTo>
                <a:lnTo>
                  <a:pt x="156" y="861"/>
                </a:lnTo>
                <a:lnTo>
                  <a:pt x="157" y="861"/>
                </a:lnTo>
                <a:lnTo>
                  <a:pt x="158" y="861"/>
                </a:lnTo>
                <a:lnTo>
                  <a:pt x="158" y="858"/>
                </a:lnTo>
                <a:lnTo>
                  <a:pt x="160" y="858"/>
                </a:lnTo>
                <a:lnTo>
                  <a:pt x="161" y="858"/>
                </a:lnTo>
                <a:lnTo>
                  <a:pt x="163" y="858"/>
                </a:lnTo>
                <a:lnTo>
                  <a:pt x="163" y="857"/>
                </a:lnTo>
                <a:lnTo>
                  <a:pt x="163" y="856"/>
                </a:lnTo>
                <a:lnTo>
                  <a:pt x="163" y="855"/>
                </a:lnTo>
                <a:lnTo>
                  <a:pt x="163" y="854"/>
                </a:lnTo>
                <a:lnTo>
                  <a:pt x="161" y="854"/>
                </a:lnTo>
                <a:lnTo>
                  <a:pt x="160" y="854"/>
                </a:lnTo>
                <a:lnTo>
                  <a:pt x="158" y="854"/>
                </a:lnTo>
                <a:lnTo>
                  <a:pt x="158" y="852"/>
                </a:lnTo>
                <a:lnTo>
                  <a:pt x="160" y="852"/>
                </a:lnTo>
                <a:lnTo>
                  <a:pt x="161" y="852"/>
                </a:lnTo>
                <a:lnTo>
                  <a:pt x="163" y="852"/>
                </a:lnTo>
                <a:lnTo>
                  <a:pt x="163" y="850"/>
                </a:lnTo>
                <a:lnTo>
                  <a:pt x="163" y="849"/>
                </a:lnTo>
                <a:lnTo>
                  <a:pt x="163" y="847"/>
                </a:lnTo>
                <a:lnTo>
                  <a:pt x="161" y="835"/>
                </a:lnTo>
                <a:lnTo>
                  <a:pt x="161" y="831"/>
                </a:lnTo>
                <a:lnTo>
                  <a:pt x="161" y="830"/>
                </a:lnTo>
                <a:lnTo>
                  <a:pt x="161" y="829"/>
                </a:lnTo>
                <a:lnTo>
                  <a:pt x="141" y="829"/>
                </a:lnTo>
                <a:lnTo>
                  <a:pt x="141" y="808"/>
                </a:lnTo>
                <a:lnTo>
                  <a:pt x="142" y="808"/>
                </a:lnTo>
                <a:lnTo>
                  <a:pt x="142" y="805"/>
                </a:lnTo>
                <a:lnTo>
                  <a:pt x="141" y="805"/>
                </a:lnTo>
                <a:lnTo>
                  <a:pt x="140" y="805"/>
                </a:lnTo>
                <a:lnTo>
                  <a:pt x="139" y="805"/>
                </a:lnTo>
                <a:lnTo>
                  <a:pt x="138" y="805"/>
                </a:lnTo>
                <a:lnTo>
                  <a:pt x="138" y="804"/>
                </a:lnTo>
                <a:lnTo>
                  <a:pt x="135" y="804"/>
                </a:lnTo>
                <a:lnTo>
                  <a:pt x="132" y="805"/>
                </a:lnTo>
                <a:lnTo>
                  <a:pt x="131" y="805"/>
                </a:lnTo>
                <a:lnTo>
                  <a:pt x="132" y="804"/>
                </a:lnTo>
                <a:lnTo>
                  <a:pt x="132" y="803"/>
                </a:lnTo>
                <a:lnTo>
                  <a:pt x="133" y="800"/>
                </a:lnTo>
                <a:lnTo>
                  <a:pt x="133" y="799"/>
                </a:lnTo>
                <a:lnTo>
                  <a:pt x="133" y="798"/>
                </a:lnTo>
                <a:lnTo>
                  <a:pt x="134" y="798"/>
                </a:lnTo>
                <a:lnTo>
                  <a:pt x="135" y="797"/>
                </a:lnTo>
                <a:lnTo>
                  <a:pt x="138" y="796"/>
                </a:lnTo>
                <a:lnTo>
                  <a:pt x="140" y="796"/>
                </a:lnTo>
                <a:lnTo>
                  <a:pt x="142" y="795"/>
                </a:lnTo>
                <a:lnTo>
                  <a:pt x="143" y="795"/>
                </a:lnTo>
                <a:lnTo>
                  <a:pt x="144" y="794"/>
                </a:lnTo>
                <a:lnTo>
                  <a:pt x="147" y="792"/>
                </a:lnTo>
                <a:lnTo>
                  <a:pt x="149" y="791"/>
                </a:lnTo>
                <a:lnTo>
                  <a:pt x="150" y="790"/>
                </a:lnTo>
                <a:lnTo>
                  <a:pt x="151" y="789"/>
                </a:lnTo>
                <a:lnTo>
                  <a:pt x="152" y="789"/>
                </a:lnTo>
                <a:lnTo>
                  <a:pt x="153" y="789"/>
                </a:lnTo>
                <a:lnTo>
                  <a:pt x="153" y="788"/>
                </a:lnTo>
                <a:lnTo>
                  <a:pt x="155" y="788"/>
                </a:lnTo>
                <a:lnTo>
                  <a:pt x="156" y="788"/>
                </a:lnTo>
                <a:lnTo>
                  <a:pt x="160" y="788"/>
                </a:lnTo>
                <a:lnTo>
                  <a:pt x="161" y="788"/>
                </a:lnTo>
                <a:lnTo>
                  <a:pt x="161" y="787"/>
                </a:lnTo>
                <a:lnTo>
                  <a:pt x="161" y="782"/>
                </a:lnTo>
                <a:lnTo>
                  <a:pt x="161" y="781"/>
                </a:lnTo>
                <a:lnTo>
                  <a:pt x="161" y="773"/>
                </a:lnTo>
                <a:lnTo>
                  <a:pt x="161" y="772"/>
                </a:lnTo>
                <a:lnTo>
                  <a:pt x="161" y="770"/>
                </a:lnTo>
                <a:lnTo>
                  <a:pt x="161" y="769"/>
                </a:lnTo>
                <a:lnTo>
                  <a:pt x="161" y="766"/>
                </a:lnTo>
                <a:lnTo>
                  <a:pt x="161" y="765"/>
                </a:lnTo>
                <a:lnTo>
                  <a:pt x="160" y="763"/>
                </a:lnTo>
                <a:lnTo>
                  <a:pt x="160" y="761"/>
                </a:lnTo>
                <a:lnTo>
                  <a:pt x="159" y="760"/>
                </a:lnTo>
                <a:lnTo>
                  <a:pt x="160" y="758"/>
                </a:lnTo>
                <a:lnTo>
                  <a:pt x="161" y="758"/>
                </a:lnTo>
                <a:lnTo>
                  <a:pt x="163" y="757"/>
                </a:lnTo>
                <a:lnTo>
                  <a:pt x="166" y="756"/>
                </a:lnTo>
                <a:lnTo>
                  <a:pt x="167" y="756"/>
                </a:lnTo>
                <a:lnTo>
                  <a:pt x="168" y="756"/>
                </a:lnTo>
                <a:lnTo>
                  <a:pt x="168" y="755"/>
                </a:lnTo>
                <a:lnTo>
                  <a:pt x="169" y="755"/>
                </a:lnTo>
                <a:lnTo>
                  <a:pt x="170" y="755"/>
                </a:lnTo>
                <a:lnTo>
                  <a:pt x="175" y="753"/>
                </a:lnTo>
                <a:lnTo>
                  <a:pt x="183" y="750"/>
                </a:lnTo>
                <a:lnTo>
                  <a:pt x="189" y="747"/>
                </a:lnTo>
                <a:lnTo>
                  <a:pt x="190" y="747"/>
                </a:lnTo>
                <a:lnTo>
                  <a:pt x="191" y="747"/>
                </a:lnTo>
                <a:lnTo>
                  <a:pt x="191" y="746"/>
                </a:lnTo>
                <a:lnTo>
                  <a:pt x="192" y="746"/>
                </a:lnTo>
                <a:lnTo>
                  <a:pt x="193" y="746"/>
                </a:lnTo>
                <a:lnTo>
                  <a:pt x="194" y="746"/>
                </a:lnTo>
                <a:lnTo>
                  <a:pt x="196" y="745"/>
                </a:lnTo>
                <a:lnTo>
                  <a:pt x="198" y="745"/>
                </a:lnTo>
                <a:lnTo>
                  <a:pt x="199" y="745"/>
                </a:lnTo>
                <a:lnTo>
                  <a:pt x="200" y="745"/>
                </a:lnTo>
                <a:lnTo>
                  <a:pt x="201" y="745"/>
                </a:lnTo>
                <a:lnTo>
                  <a:pt x="202" y="745"/>
                </a:lnTo>
                <a:lnTo>
                  <a:pt x="203" y="744"/>
                </a:lnTo>
                <a:lnTo>
                  <a:pt x="203" y="743"/>
                </a:lnTo>
                <a:lnTo>
                  <a:pt x="202" y="740"/>
                </a:lnTo>
                <a:lnTo>
                  <a:pt x="202" y="739"/>
                </a:lnTo>
                <a:lnTo>
                  <a:pt x="202" y="738"/>
                </a:lnTo>
                <a:lnTo>
                  <a:pt x="202" y="737"/>
                </a:lnTo>
                <a:lnTo>
                  <a:pt x="202" y="736"/>
                </a:lnTo>
                <a:lnTo>
                  <a:pt x="202" y="733"/>
                </a:lnTo>
                <a:lnTo>
                  <a:pt x="202" y="729"/>
                </a:lnTo>
                <a:lnTo>
                  <a:pt x="202" y="724"/>
                </a:lnTo>
                <a:lnTo>
                  <a:pt x="191" y="724"/>
                </a:lnTo>
                <a:lnTo>
                  <a:pt x="190" y="724"/>
                </a:lnTo>
                <a:lnTo>
                  <a:pt x="182" y="724"/>
                </a:lnTo>
                <a:lnTo>
                  <a:pt x="182" y="720"/>
                </a:lnTo>
                <a:lnTo>
                  <a:pt x="182" y="710"/>
                </a:lnTo>
                <a:lnTo>
                  <a:pt x="182" y="704"/>
                </a:lnTo>
                <a:lnTo>
                  <a:pt x="172" y="704"/>
                </a:lnTo>
                <a:lnTo>
                  <a:pt x="170" y="704"/>
                </a:lnTo>
                <a:lnTo>
                  <a:pt x="164" y="704"/>
                </a:lnTo>
                <a:lnTo>
                  <a:pt x="160" y="704"/>
                </a:lnTo>
                <a:lnTo>
                  <a:pt x="160" y="703"/>
                </a:lnTo>
                <a:lnTo>
                  <a:pt x="160" y="702"/>
                </a:lnTo>
                <a:lnTo>
                  <a:pt x="160" y="700"/>
                </a:lnTo>
                <a:lnTo>
                  <a:pt x="160" y="699"/>
                </a:lnTo>
                <a:lnTo>
                  <a:pt x="160" y="698"/>
                </a:lnTo>
                <a:lnTo>
                  <a:pt x="160" y="697"/>
                </a:lnTo>
                <a:lnTo>
                  <a:pt x="160" y="696"/>
                </a:lnTo>
                <a:lnTo>
                  <a:pt x="160" y="693"/>
                </a:lnTo>
                <a:lnTo>
                  <a:pt x="160" y="689"/>
                </a:lnTo>
                <a:lnTo>
                  <a:pt x="160" y="687"/>
                </a:lnTo>
                <a:lnTo>
                  <a:pt x="160" y="683"/>
                </a:lnTo>
                <a:lnTo>
                  <a:pt x="160" y="682"/>
                </a:lnTo>
                <a:lnTo>
                  <a:pt x="160" y="681"/>
                </a:lnTo>
                <a:lnTo>
                  <a:pt x="160" y="680"/>
                </a:lnTo>
                <a:lnTo>
                  <a:pt x="160" y="675"/>
                </a:lnTo>
                <a:lnTo>
                  <a:pt x="160" y="665"/>
                </a:lnTo>
                <a:lnTo>
                  <a:pt x="160" y="663"/>
                </a:lnTo>
                <a:lnTo>
                  <a:pt x="157" y="663"/>
                </a:lnTo>
                <a:lnTo>
                  <a:pt x="140" y="663"/>
                </a:lnTo>
                <a:lnTo>
                  <a:pt x="139" y="651"/>
                </a:lnTo>
                <a:lnTo>
                  <a:pt x="140" y="652"/>
                </a:lnTo>
                <a:lnTo>
                  <a:pt x="142" y="653"/>
                </a:lnTo>
                <a:lnTo>
                  <a:pt x="144" y="654"/>
                </a:lnTo>
                <a:lnTo>
                  <a:pt x="146" y="655"/>
                </a:lnTo>
                <a:lnTo>
                  <a:pt x="148" y="656"/>
                </a:lnTo>
                <a:lnTo>
                  <a:pt x="150" y="656"/>
                </a:lnTo>
                <a:lnTo>
                  <a:pt x="151" y="657"/>
                </a:lnTo>
                <a:lnTo>
                  <a:pt x="153" y="658"/>
                </a:lnTo>
                <a:lnTo>
                  <a:pt x="160" y="662"/>
                </a:lnTo>
                <a:lnTo>
                  <a:pt x="161" y="662"/>
                </a:lnTo>
                <a:lnTo>
                  <a:pt x="164" y="663"/>
                </a:lnTo>
                <a:lnTo>
                  <a:pt x="168" y="663"/>
                </a:lnTo>
                <a:lnTo>
                  <a:pt x="170" y="663"/>
                </a:lnTo>
                <a:lnTo>
                  <a:pt x="175" y="663"/>
                </a:lnTo>
                <a:lnTo>
                  <a:pt x="160" y="656"/>
                </a:lnTo>
                <a:lnTo>
                  <a:pt x="157" y="655"/>
                </a:lnTo>
                <a:lnTo>
                  <a:pt x="155" y="654"/>
                </a:lnTo>
                <a:lnTo>
                  <a:pt x="153" y="653"/>
                </a:lnTo>
                <a:lnTo>
                  <a:pt x="151" y="653"/>
                </a:lnTo>
                <a:lnTo>
                  <a:pt x="149" y="652"/>
                </a:lnTo>
                <a:lnTo>
                  <a:pt x="148" y="651"/>
                </a:lnTo>
                <a:lnTo>
                  <a:pt x="146" y="649"/>
                </a:lnTo>
                <a:lnTo>
                  <a:pt x="144" y="648"/>
                </a:lnTo>
                <a:lnTo>
                  <a:pt x="142" y="647"/>
                </a:lnTo>
                <a:lnTo>
                  <a:pt x="141" y="646"/>
                </a:lnTo>
                <a:lnTo>
                  <a:pt x="139" y="645"/>
                </a:lnTo>
                <a:lnTo>
                  <a:pt x="138" y="644"/>
                </a:lnTo>
                <a:lnTo>
                  <a:pt x="135" y="643"/>
                </a:lnTo>
                <a:lnTo>
                  <a:pt x="134" y="641"/>
                </a:lnTo>
                <a:lnTo>
                  <a:pt x="132" y="640"/>
                </a:lnTo>
                <a:lnTo>
                  <a:pt x="131" y="639"/>
                </a:lnTo>
                <a:lnTo>
                  <a:pt x="130" y="638"/>
                </a:lnTo>
                <a:lnTo>
                  <a:pt x="127" y="637"/>
                </a:lnTo>
                <a:lnTo>
                  <a:pt x="121" y="631"/>
                </a:lnTo>
                <a:lnTo>
                  <a:pt x="120" y="630"/>
                </a:lnTo>
                <a:lnTo>
                  <a:pt x="118" y="629"/>
                </a:lnTo>
                <a:lnTo>
                  <a:pt x="118" y="627"/>
                </a:lnTo>
                <a:lnTo>
                  <a:pt x="117" y="626"/>
                </a:lnTo>
                <a:lnTo>
                  <a:pt x="117" y="624"/>
                </a:lnTo>
                <a:lnTo>
                  <a:pt x="117" y="623"/>
                </a:lnTo>
                <a:lnTo>
                  <a:pt x="117" y="622"/>
                </a:lnTo>
                <a:lnTo>
                  <a:pt x="116" y="620"/>
                </a:lnTo>
                <a:lnTo>
                  <a:pt x="116" y="619"/>
                </a:lnTo>
                <a:lnTo>
                  <a:pt x="116" y="618"/>
                </a:lnTo>
                <a:lnTo>
                  <a:pt x="115" y="616"/>
                </a:lnTo>
                <a:lnTo>
                  <a:pt x="114" y="616"/>
                </a:lnTo>
                <a:lnTo>
                  <a:pt x="113" y="616"/>
                </a:lnTo>
                <a:lnTo>
                  <a:pt x="112" y="616"/>
                </a:lnTo>
                <a:lnTo>
                  <a:pt x="107" y="619"/>
                </a:lnTo>
                <a:lnTo>
                  <a:pt x="105" y="619"/>
                </a:lnTo>
                <a:lnTo>
                  <a:pt x="104" y="619"/>
                </a:lnTo>
                <a:lnTo>
                  <a:pt x="100" y="615"/>
                </a:lnTo>
                <a:lnTo>
                  <a:pt x="98" y="613"/>
                </a:lnTo>
                <a:lnTo>
                  <a:pt x="91" y="607"/>
                </a:lnTo>
                <a:lnTo>
                  <a:pt x="87" y="604"/>
                </a:lnTo>
                <a:lnTo>
                  <a:pt x="83" y="602"/>
                </a:lnTo>
                <a:lnTo>
                  <a:pt x="84" y="602"/>
                </a:lnTo>
                <a:lnTo>
                  <a:pt x="91" y="602"/>
                </a:lnTo>
                <a:lnTo>
                  <a:pt x="97" y="602"/>
                </a:lnTo>
                <a:lnTo>
                  <a:pt x="97" y="599"/>
                </a:lnTo>
                <a:lnTo>
                  <a:pt x="97" y="581"/>
                </a:lnTo>
                <a:lnTo>
                  <a:pt x="97" y="580"/>
                </a:lnTo>
                <a:lnTo>
                  <a:pt x="98" y="580"/>
                </a:lnTo>
                <a:lnTo>
                  <a:pt x="99" y="580"/>
                </a:lnTo>
                <a:lnTo>
                  <a:pt x="100" y="580"/>
                </a:lnTo>
                <a:lnTo>
                  <a:pt x="101" y="580"/>
                </a:lnTo>
                <a:lnTo>
                  <a:pt x="105" y="580"/>
                </a:lnTo>
                <a:lnTo>
                  <a:pt x="106" y="580"/>
                </a:lnTo>
                <a:lnTo>
                  <a:pt x="107" y="580"/>
                </a:lnTo>
                <a:lnTo>
                  <a:pt x="107" y="579"/>
                </a:lnTo>
                <a:lnTo>
                  <a:pt x="107" y="578"/>
                </a:lnTo>
                <a:lnTo>
                  <a:pt x="107" y="577"/>
                </a:lnTo>
                <a:lnTo>
                  <a:pt x="107" y="576"/>
                </a:lnTo>
                <a:lnTo>
                  <a:pt x="107" y="572"/>
                </a:lnTo>
                <a:lnTo>
                  <a:pt x="107" y="571"/>
                </a:lnTo>
                <a:lnTo>
                  <a:pt x="107" y="570"/>
                </a:lnTo>
                <a:lnTo>
                  <a:pt x="107" y="569"/>
                </a:lnTo>
                <a:lnTo>
                  <a:pt x="108" y="566"/>
                </a:lnTo>
                <a:lnTo>
                  <a:pt x="108" y="565"/>
                </a:lnTo>
                <a:lnTo>
                  <a:pt x="109" y="564"/>
                </a:lnTo>
                <a:lnTo>
                  <a:pt x="109" y="563"/>
                </a:lnTo>
                <a:lnTo>
                  <a:pt x="111" y="562"/>
                </a:lnTo>
                <a:lnTo>
                  <a:pt x="109" y="562"/>
                </a:lnTo>
                <a:lnTo>
                  <a:pt x="109" y="561"/>
                </a:lnTo>
                <a:lnTo>
                  <a:pt x="111" y="561"/>
                </a:lnTo>
                <a:lnTo>
                  <a:pt x="111" y="560"/>
                </a:lnTo>
                <a:lnTo>
                  <a:pt x="109" y="560"/>
                </a:lnTo>
                <a:lnTo>
                  <a:pt x="77" y="560"/>
                </a:lnTo>
                <a:lnTo>
                  <a:pt x="77" y="593"/>
                </a:lnTo>
                <a:lnTo>
                  <a:pt x="77" y="595"/>
                </a:lnTo>
                <a:lnTo>
                  <a:pt x="71" y="590"/>
                </a:lnTo>
                <a:lnTo>
                  <a:pt x="69" y="588"/>
                </a:lnTo>
                <a:lnTo>
                  <a:pt x="66" y="586"/>
                </a:lnTo>
                <a:lnTo>
                  <a:pt x="56" y="573"/>
                </a:lnTo>
                <a:lnTo>
                  <a:pt x="54" y="570"/>
                </a:lnTo>
                <a:lnTo>
                  <a:pt x="53" y="569"/>
                </a:lnTo>
                <a:lnTo>
                  <a:pt x="51" y="566"/>
                </a:lnTo>
                <a:lnTo>
                  <a:pt x="47" y="563"/>
                </a:lnTo>
                <a:lnTo>
                  <a:pt x="44" y="560"/>
                </a:lnTo>
                <a:lnTo>
                  <a:pt x="40" y="557"/>
                </a:lnTo>
                <a:lnTo>
                  <a:pt x="37" y="555"/>
                </a:lnTo>
                <a:lnTo>
                  <a:pt x="32" y="552"/>
                </a:lnTo>
                <a:lnTo>
                  <a:pt x="27" y="548"/>
                </a:lnTo>
                <a:lnTo>
                  <a:pt x="20" y="544"/>
                </a:lnTo>
                <a:lnTo>
                  <a:pt x="13" y="540"/>
                </a:lnTo>
                <a:lnTo>
                  <a:pt x="11" y="538"/>
                </a:lnTo>
                <a:lnTo>
                  <a:pt x="8" y="537"/>
                </a:lnTo>
                <a:lnTo>
                  <a:pt x="4" y="534"/>
                </a:lnTo>
                <a:lnTo>
                  <a:pt x="2" y="531"/>
                </a:lnTo>
                <a:lnTo>
                  <a:pt x="0" y="529"/>
                </a:lnTo>
                <a:lnTo>
                  <a:pt x="0" y="528"/>
                </a:lnTo>
                <a:lnTo>
                  <a:pt x="1" y="527"/>
                </a:lnTo>
                <a:lnTo>
                  <a:pt x="2" y="526"/>
                </a:lnTo>
                <a:lnTo>
                  <a:pt x="2" y="524"/>
                </a:lnTo>
                <a:lnTo>
                  <a:pt x="4" y="522"/>
                </a:lnTo>
                <a:lnTo>
                  <a:pt x="4" y="521"/>
                </a:lnTo>
                <a:lnTo>
                  <a:pt x="5" y="520"/>
                </a:lnTo>
                <a:lnTo>
                  <a:pt x="5" y="519"/>
                </a:lnTo>
                <a:lnTo>
                  <a:pt x="18" y="519"/>
                </a:lnTo>
                <a:lnTo>
                  <a:pt x="20" y="519"/>
                </a:lnTo>
                <a:lnTo>
                  <a:pt x="21" y="519"/>
                </a:lnTo>
                <a:lnTo>
                  <a:pt x="22" y="519"/>
                </a:lnTo>
                <a:lnTo>
                  <a:pt x="25" y="519"/>
                </a:lnTo>
                <a:lnTo>
                  <a:pt x="30" y="519"/>
                </a:lnTo>
                <a:lnTo>
                  <a:pt x="31" y="519"/>
                </a:lnTo>
                <a:lnTo>
                  <a:pt x="35" y="519"/>
                </a:lnTo>
                <a:lnTo>
                  <a:pt x="37" y="519"/>
                </a:lnTo>
                <a:lnTo>
                  <a:pt x="47" y="519"/>
                </a:lnTo>
                <a:lnTo>
                  <a:pt x="49" y="519"/>
                </a:lnTo>
                <a:lnTo>
                  <a:pt x="53" y="519"/>
                </a:lnTo>
                <a:lnTo>
                  <a:pt x="55" y="519"/>
                </a:lnTo>
                <a:lnTo>
                  <a:pt x="61" y="519"/>
                </a:lnTo>
                <a:lnTo>
                  <a:pt x="63" y="519"/>
                </a:lnTo>
                <a:lnTo>
                  <a:pt x="65" y="519"/>
                </a:lnTo>
                <a:lnTo>
                  <a:pt x="69" y="519"/>
                </a:lnTo>
                <a:lnTo>
                  <a:pt x="72" y="519"/>
                </a:lnTo>
                <a:lnTo>
                  <a:pt x="73" y="519"/>
                </a:lnTo>
                <a:lnTo>
                  <a:pt x="74" y="519"/>
                </a:lnTo>
                <a:lnTo>
                  <a:pt x="75" y="519"/>
                </a:lnTo>
                <a:lnTo>
                  <a:pt x="77" y="519"/>
                </a:lnTo>
                <a:lnTo>
                  <a:pt x="77" y="539"/>
                </a:lnTo>
                <a:lnTo>
                  <a:pt x="96" y="539"/>
                </a:lnTo>
                <a:lnTo>
                  <a:pt x="96" y="537"/>
                </a:lnTo>
                <a:lnTo>
                  <a:pt x="96" y="532"/>
                </a:lnTo>
                <a:lnTo>
                  <a:pt x="96" y="530"/>
                </a:lnTo>
                <a:lnTo>
                  <a:pt x="96" y="529"/>
                </a:lnTo>
                <a:lnTo>
                  <a:pt x="97" y="529"/>
                </a:lnTo>
                <a:lnTo>
                  <a:pt x="98" y="529"/>
                </a:lnTo>
                <a:lnTo>
                  <a:pt x="99" y="529"/>
                </a:lnTo>
                <a:lnTo>
                  <a:pt x="109" y="529"/>
                </a:lnTo>
                <a:lnTo>
                  <a:pt x="117" y="529"/>
                </a:lnTo>
                <a:lnTo>
                  <a:pt x="120" y="529"/>
                </a:lnTo>
                <a:lnTo>
                  <a:pt x="121" y="529"/>
                </a:lnTo>
                <a:lnTo>
                  <a:pt x="124" y="528"/>
                </a:lnTo>
                <a:lnTo>
                  <a:pt x="138" y="523"/>
                </a:lnTo>
                <a:lnTo>
                  <a:pt x="138" y="516"/>
                </a:lnTo>
                <a:lnTo>
                  <a:pt x="138" y="512"/>
                </a:lnTo>
                <a:lnTo>
                  <a:pt x="138" y="492"/>
                </a:lnTo>
                <a:lnTo>
                  <a:pt x="144" y="492"/>
                </a:lnTo>
                <a:lnTo>
                  <a:pt x="147" y="492"/>
                </a:lnTo>
                <a:lnTo>
                  <a:pt x="148" y="492"/>
                </a:lnTo>
                <a:lnTo>
                  <a:pt x="150" y="490"/>
                </a:lnTo>
                <a:lnTo>
                  <a:pt x="157" y="487"/>
                </a:lnTo>
                <a:lnTo>
                  <a:pt x="158" y="487"/>
                </a:lnTo>
                <a:lnTo>
                  <a:pt x="158" y="482"/>
                </a:lnTo>
                <a:lnTo>
                  <a:pt x="158" y="478"/>
                </a:lnTo>
                <a:lnTo>
                  <a:pt x="158" y="477"/>
                </a:lnTo>
                <a:lnTo>
                  <a:pt x="158" y="476"/>
                </a:lnTo>
                <a:lnTo>
                  <a:pt x="158" y="474"/>
                </a:lnTo>
                <a:lnTo>
                  <a:pt x="158" y="472"/>
                </a:lnTo>
                <a:lnTo>
                  <a:pt x="158" y="471"/>
                </a:lnTo>
                <a:lnTo>
                  <a:pt x="158" y="470"/>
                </a:lnTo>
                <a:lnTo>
                  <a:pt x="158" y="469"/>
                </a:lnTo>
                <a:lnTo>
                  <a:pt x="158" y="467"/>
                </a:lnTo>
                <a:lnTo>
                  <a:pt x="158" y="465"/>
                </a:lnTo>
                <a:lnTo>
                  <a:pt x="158" y="464"/>
                </a:lnTo>
                <a:lnTo>
                  <a:pt x="158" y="462"/>
                </a:lnTo>
                <a:lnTo>
                  <a:pt x="158" y="461"/>
                </a:lnTo>
                <a:lnTo>
                  <a:pt x="158" y="460"/>
                </a:lnTo>
                <a:lnTo>
                  <a:pt x="158" y="457"/>
                </a:lnTo>
                <a:lnTo>
                  <a:pt x="158" y="456"/>
                </a:lnTo>
                <a:lnTo>
                  <a:pt x="158" y="455"/>
                </a:lnTo>
                <a:lnTo>
                  <a:pt x="159" y="455"/>
                </a:lnTo>
                <a:lnTo>
                  <a:pt x="161" y="455"/>
                </a:lnTo>
                <a:lnTo>
                  <a:pt x="163" y="455"/>
                </a:lnTo>
                <a:lnTo>
                  <a:pt x="164" y="455"/>
                </a:lnTo>
                <a:lnTo>
                  <a:pt x="166" y="455"/>
                </a:lnTo>
                <a:lnTo>
                  <a:pt x="167" y="455"/>
                </a:lnTo>
                <a:lnTo>
                  <a:pt x="174" y="455"/>
                </a:lnTo>
                <a:lnTo>
                  <a:pt x="176" y="455"/>
                </a:lnTo>
                <a:lnTo>
                  <a:pt x="183" y="455"/>
                </a:lnTo>
                <a:lnTo>
                  <a:pt x="185" y="455"/>
                </a:lnTo>
                <a:lnTo>
                  <a:pt x="201" y="455"/>
                </a:lnTo>
                <a:lnTo>
                  <a:pt x="211" y="455"/>
                </a:lnTo>
                <a:lnTo>
                  <a:pt x="219" y="455"/>
                </a:lnTo>
                <a:lnTo>
                  <a:pt x="219" y="461"/>
                </a:lnTo>
                <a:lnTo>
                  <a:pt x="219" y="463"/>
                </a:lnTo>
                <a:lnTo>
                  <a:pt x="225" y="463"/>
                </a:lnTo>
                <a:lnTo>
                  <a:pt x="225" y="465"/>
                </a:lnTo>
                <a:lnTo>
                  <a:pt x="226" y="465"/>
                </a:lnTo>
                <a:lnTo>
                  <a:pt x="227" y="465"/>
                </a:lnTo>
                <a:lnTo>
                  <a:pt x="229" y="465"/>
                </a:lnTo>
                <a:lnTo>
                  <a:pt x="230" y="465"/>
                </a:lnTo>
                <a:lnTo>
                  <a:pt x="230" y="464"/>
                </a:lnTo>
                <a:lnTo>
                  <a:pt x="230" y="462"/>
                </a:lnTo>
                <a:lnTo>
                  <a:pt x="230" y="461"/>
                </a:lnTo>
                <a:lnTo>
                  <a:pt x="230" y="460"/>
                </a:lnTo>
                <a:lnTo>
                  <a:pt x="229" y="457"/>
                </a:lnTo>
                <a:lnTo>
                  <a:pt x="232" y="457"/>
                </a:lnTo>
                <a:lnTo>
                  <a:pt x="233" y="457"/>
                </a:lnTo>
                <a:lnTo>
                  <a:pt x="233" y="456"/>
                </a:lnTo>
                <a:lnTo>
                  <a:pt x="233" y="455"/>
                </a:lnTo>
                <a:lnTo>
                  <a:pt x="232" y="455"/>
                </a:lnTo>
                <a:lnTo>
                  <a:pt x="229" y="455"/>
                </a:lnTo>
                <a:lnTo>
                  <a:pt x="229" y="454"/>
                </a:lnTo>
                <a:lnTo>
                  <a:pt x="229" y="449"/>
                </a:lnTo>
                <a:lnTo>
                  <a:pt x="229" y="445"/>
                </a:lnTo>
                <a:lnTo>
                  <a:pt x="229" y="439"/>
                </a:lnTo>
                <a:lnTo>
                  <a:pt x="230" y="439"/>
                </a:lnTo>
                <a:lnTo>
                  <a:pt x="232" y="439"/>
                </a:lnTo>
                <a:lnTo>
                  <a:pt x="232" y="438"/>
                </a:lnTo>
                <a:lnTo>
                  <a:pt x="232" y="437"/>
                </a:lnTo>
                <a:lnTo>
                  <a:pt x="232" y="435"/>
                </a:lnTo>
                <a:lnTo>
                  <a:pt x="232" y="434"/>
                </a:lnTo>
                <a:lnTo>
                  <a:pt x="233" y="434"/>
                </a:lnTo>
                <a:lnTo>
                  <a:pt x="234" y="434"/>
                </a:lnTo>
                <a:lnTo>
                  <a:pt x="235" y="434"/>
                </a:lnTo>
                <a:lnTo>
                  <a:pt x="235" y="435"/>
                </a:lnTo>
                <a:lnTo>
                  <a:pt x="235" y="437"/>
                </a:lnTo>
                <a:lnTo>
                  <a:pt x="237" y="437"/>
                </a:lnTo>
                <a:lnTo>
                  <a:pt x="239" y="437"/>
                </a:lnTo>
                <a:lnTo>
                  <a:pt x="239" y="435"/>
                </a:lnTo>
                <a:lnTo>
                  <a:pt x="239" y="434"/>
                </a:lnTo>
                <a:lnTo>
                  <a:pt x="241" y="434"/>
                </a:lnTo>
                <a:lnTo>
                  <a:pt x="242" y="434"/>
                </a:lnTo>
                <a:lnTo>
                  <a:pt x="243" y="434"/>
                </a:lnTo>
                <a:lnTo>
                  <a:pt x="244" y="434"/>
                </a:lnTo>
                <a:lnTo>
                  <a:pt x="245" y="434"/>
                </a:lnTo>
                <a:lnTo>
                  <a:pt x="246" y="434"/>
                </a:lnTo>
                <a:lnTo>
                  <a:pt x="247" y="434"/>
                </a:lnTo>
                <a:lnTo>
                  <a:pt x="247" y="438"/>
                </a:lnTo>
                <a:lnTo>
                  <a:pt x="247" y="439"/>
                </a:lnTo>
                <a:lnTo>
                  <a:pt x="247" y="440"/>
                </a:lnTo>
                <a:lnTo>
                  <a:pt x="247" y="442"/>
                </a:lnTo>
                <a:lnTo>
                  <a:pt x="247" y="443"/>
                </a:lnTo>
                <a:lnTo>
                  <a:pt x="246" y="443"/>
                </a:lnTo>
                <a:lnTo>
                  <a:pt x="246" y="444"/>
                </a:lnTo>
                <a:lnTo>
                  <a:pt x="246" y="445"/>
                </a:lnTo>
                <a:lnTo>
                  <a:pt x="247" y="445"/>
                </a:lnTo>
                <a:lnTo>
                  <a:pt x="251" y="445"/>
                </a:lnTo>
                <a:lnTo>
                  <a:pt x="251" y="447"/>
                </a:lnTo>
                <a:lnTo>
                  <a:pt x="251" y="449"/>
                </a:lnTo>
                <a:lnTo>
                  <a:pt x="252" y="449"/>
                </a:lnTo>
                <a:lnTo>
                  <a:pt x="258" y="449"/>
                </a:lnTo>
                <a:lnTo>
                  <a:pt x="259" y="449"/>
                </a:lnTo>
                <a:lnTo>
                  <a:pt x="260" y="445"/>
                </a:lnTo>
                <a:lnTo>
                  <a:pt x="261" y="445"/>
                </a:lnTo>
                <a:lnTo>
                  <a:pt x="262" y="445"/>
                </a:lnTo>
                <a:lnTo>
                  <a:pt x="263" y="445"/>
                </a:lnTo>
                <a:lnTo>
                  <a:pt x="264" y="445"/>
                </a:lnTo>
                <a:lnTo>
                  <a:pt x="265" y="445"/>
                </a:lnTo>
                <a:lnTo>
                  <a:pt x="270" y="445"/>
                </a:lnTo>
                <a:lnTo>
                  <a:pt x="271" y="445"/>
                </a:lnTo>
                <a:lnTo>
                  <a:pt x="273" y="445"/>
                </a:lnTo>
                <a:lnTo>
                  <a:pt x="275" y="445"/>
                </a:lnTo>
                <a:lnTo>
                  <a:pt x="276" y="445"/>
                </a:lnTo>
                <a:lnTo>
                  <a:pt x="276" y="449"/>
                </a:lnTo>
                <a:lnTo>
                  <a:pt x="270" y="449"/>
                </a:lnTo>
                <a:lnTo>
                  <a:pt x="270" y="452"/>
                </a:lnTo>
                <a:lnTo>
                  <a:pt x="270" y="453"/>
                </a:lnTo>
                <a:lnTo>
                  <a:pt x="270" y="454"/>
                </a:lnTo>
                <a:lnTo>
                  <a:pt x="270" y="455"/>
                </a:lnTo>
                <a:lnTo>
                  <a:pt x="276" y="455"/>
                </a:lnTo>
                <a:lnTo>
                  <a:pt x="280" y="455"/>
                </a:lnTo>
                <a:lnTo>
                  <a:pt x="281" y="454"/>
                </a:lnTo>
                <a:lnTo>
                  <a:pt x="293" y="454"/>
                </a:lnTo>
                <a:lnTo>
                  <a:pt x="301" y="454"/>
                </a:lnTo>
                <a:lnTo>
                  <a:pt x="303" y="454"/>
                </a:lnTo>
                <a:lnTo>
                  <a:pt x="304" y="454"/>
                </a:lnTo>
                <a:lnTo>
                  <a:pt x="307" y="454"/>
                </a:lnTo>
                <a:lnTo>
                  <a:pt x="308" y="454"/>
                </a:lnTo>
                <a:lnTo>
                  <a:pt x="310" y="454"/>
                </a:lnTo>
                <a:lnTo>
                  <a:pt x="311" y="454"/>
                </a:lnTo>
                <a:lnTo>
                  <a:pt x="312" y="454"/>
                </a:lnTo>
                <a:lnTo>
                  <a:pt x="313" y="454"/>
                </a:lnTo>
                <a:lnTo>
                  <a:pt x="319" y="454"/>
                </a:lnTo>
                <a:lnTo>
                  <a:pt x="321" y="454"/>
                </a:lnTo>
                <a:lnTo>
                  <a:pt x="322" y="454"/>
                </a:lnTo>
                <a:lnTo>
                  <a:pt x="321" y="460"/>
                </a:lnTo>
                <a:lnTo>
                  <a:pt x="321" y="461"/>
                </a:lnTo>
                <a:lnTo>
                  <a:pt x="321" y="474"/>
                </a:lnTo>
                <a:lnTo>
                  <a:pt x="322" y="486"/>
                </a:lnTo>
                <a:lnTo>
                  <a:pt x="321" y="486"/>
                </a:lnTo>
                <a:lnTo>
                  <a:pt x="321" y="488"/>
                </a:lnTo>
                <a:lnTo>
                  <a:pt x="321" y="489"/>
                </a:lnTo>
                <a:lnTo>
                  <a:pt x="321" y="490"/>
                </a:lnTo>
                <a:lnTo>
                  <a:pt x="322" y="490"/>
                </a:lnTo>
                <a:lnTo>
                  <a:pt x="323" y="490"/>
                </a:lnTo>
                <a:lnTo>
                  <a:pt x="323" y="489"/>
                </a:lnTo>
                <a:lnTo>
                  <a:pt x="323" y="486"/>
                </a:lnTo>
                <a:lnTo>
                  <a:pt x="322" y="481"/>
                </a:lnTo>
                <a:lnTo>
                  <a:pt x="322" y="474"/>
                </a:lnTo>
                <a:lnTo>
                  <a:pt x="322" y="470"/>
                </a:lnTo>
                <a:lnTo>
                  <a:pt x="322" y="468"/>
                </a:lnTo>
                <a:lnTo>
                  <a:pt x="322" y="464"/>
                </a:lnTo>
                <a:lnTo>
                  <a:pt x="323" y="454"/>
                </a:lnTo>
                <a:lnTo>
                  <a:pt x="329" y="454"/>
                </a:lnTo>
                <a:lnTo>
                  <a:pt x="331" y="454"/>
                </a:lnTo>
                <a:lnTo>
                  <a:pt x="332" y="454"/>
                </a:lnTo>
                <a:lnTo>
                  <a:pt x="332" y="455"/>
                </a:lnTo>
                <a:lnTo>
                  <a:pt x="332" y="457"/>
                </a:lnTo>
                <a:lnTo>
                  <a:pt x="332" y="459"/>
                </a:lnTo>
                <a:lnTo>
                  <a:pt x="332" y="460"/>
                </a:lnTo>
                <a:lnTo>
                  <a:pt x="332" y="463"/>
                </a:lnTo>
                <a:lnTo>
                  <a:pt x="332" y="464"/>
                </a:lnTo>
                <a:lnTo>
                  <a:pt x="333" y="464"/>
                </a:lnTo>
                <a:lnTo>
                  <a:pt x="337" y="464"/>
                </a:lnTo>
                <a:lnTo>
                  <a:pt x="338" y="464"/>
                </a:lnTo>
                <a:lnTo>
                  <a:pt x="338" y="469"/>
                </a:lnTo>
                <a:lnTo>
                  <a:pt x="338" y="474"/>
                </a:lnTo>
                <a:lnTo>
                  <a:pt x="338" y="479"/>
                </a:lnTo>
                <a:lnTo>
                  <a:pt x="338" y="485"/>
                </a:lnTo>
                <a:lnTo>
                  <a:pt x="338" y="489"/>
                </a:lnTo>
                <a:lnTo>
                  <a:pt x="338" y="490"/>
                </a:lnTo>
                <a:lnTo>
                  <a:pt x="339" y="490"/>
                </a:lnTo>
                <a:lnTo>
                  <a:pt x="341" y="490"/>
                </a:lnTo>
                <a:lnTo>
                  <a:pt x="342" y="490"/>
                </a:lnTo>
                <a:lnTo>
                  <a:pt x="342" y="492"/>
                </a:lnTo>
                <a:lnTo>
                  <a:pt x="342" y="493"/>
                </a:lnTo>
                <a:lnTo>
                  <a:pt x="342" y="494"/>
                </a:lnTo>
                <a:lnTo>
                  <a:pt x="342" y="495"/>
                </a:lnTo>
                <a:lnTo>
                  <a:pt x="344" y="495"/>
                </a:lnTo>
                <a:lnTo>
                  <a:pt x="345" y="495"/>
                </a:lnTo>
                <a:lnTo>
                  <a:pt x="346" y="495"/>
                </a:lnTo>
                <a:lnTo>
                  <a:pt x="347" y="495"/>
                </a:lnTo>
                <a:lnTo>
                  <a:pt x="349" y="495"/>
                </a:lnTo>
                <a:lnTo>
                  <a:pt x="350" y="495"/>
                </a:lnTo>
                <a:lnTo>
                  <a:pt x="353" y="495"/>
                </a:lnTo>
                <a:lnTo>
                  <a:pt x="354" y="495"/>
                </a:lnTo>
                <a:lnTo>
                  <a:pt x="359" y="495"/>
                </a:lnTo>
                <a:lnTo>
                  <a:pt x="362" y="495"/>
                </a:lnTo>
                <a:lnTo>
                  <a:pt x="363" y="495"/>
                </a:lnTo>
                <a:lnTo>
                  <a:pt x="363" y="494"/>
                </a:lnTo>
                <a:lnTo>
                  <a:pt x="363" y="493"/>
                </a:lnTo>
                <a:lnTo>
                  <a:pt x="363" y="492"/>
                </a:lnTo>
                <a:lnTo>
                  <a:pt x="363" y="490"/>
                </a:lnTo>
                <a:lnTo>
                  <a:pt x="363" y="489"/>
                </a:lnTo>
                <a:lnTo>
                  <a:pt x="363" y="486"/>
                </a:lnTo>
                <a:lnTo>
                  <a:pt x="363" y="485"/>
                </a:lnTo>
                <a:lnTo>
                  <a:pt x="363" y="484"/>
                </a:lnTo>
                <a:lnTo>
                  <a:pt x="363" y="480"/>
                </a:lnTo>
                <a:lnTo>
                  <a:pt x="363" y="479"/>
                </a:lnTo>
                <a:lnTo>
                  <a:pt x="363" y="476"/>
                </a:lnTo>
                <a:lnTo>
                  <a:pt x="363" y="474"/>
                </a:lnTo>
                <a:lnTo>
                  <a:pt x="363" y="473"/>
                </a:lnTo>
                <a:lnTo>
                  <a:pt x="363" y="470"/>
                </a:lnTo>
                <a:lnTo>
                  <a:pt x="363" y="469"/>
                </a:lnTo>
                <a:lnTo>
                  <a:pt x="363" y="465"/>
                </a:lnTo>
                <a:lnTo>
                  <a:pt x="363" y="463"/>
                </a:lnTo>
                <a:lnTo>
                  <a:pt x="363" y="459"/>
                </a:lnTo>
                <a:lnTo>
                  <a:pt x="363" y="457"/>
                </a:lnTo>
                <a:lnTo>
                  <a:pt x="363" y="455"/>
                </a:lnTo>
                <a:lnTo>
                  <a:pt x="363" y="453"/>
                </a:lnTo>
                <a:lnTo>
                  <a:pt x="362" y="453"/>
                </a:lnTo>
                <a:lnTo>
                  <a:pt x="359" y="453"/>
                </a:lnTo>
                <a:lnTo>
                  <a:pt x="359" y="448"/>
                </a:lnTo>
                <a:lnTo>
                  <a:pt x="362" y="448"/>
                </a:lnTo>
                <a:lnTo>
                  <a:pt x="363" y="448"/>
                </a:lnTo>
                <a:lnTo>
                  <a:pt x="363" y="444"/>
                </a:lnTo>
                <a:lnTo>
                  <a:pt x="353" y="444"/>
                </a:lnTo>
                <a:lnTo>
                  <a:pt x="345" y="444"/>
                </a:lnTo>
                <a:lnTo>
                  <a:pt x="342" y="444"/>
                </a:lnTo>
                <a:lnTo>
                  <a:pt x="342" y="445"/>
                </a:lnTo>
                <a:lnTo>
                  <a:pt x="342" y="447"/>
                </a:lnTo>
                <a:lnTo>
                  <a:pt x="342" y="448"/>
                </a:lnTo>
                <a:lnTo>
                  <a:pt x="342" y="453"/>
                </a:lnTo>
                <a:lnTo>
                  <a:pt x="340" y="453"/>
                </a:lnTo>
                <a:lnTo>
                  <a:pt x="334" y="454"/>
                </a:lnTo>
                <a:lnTo>
                  <a:pt x="332" y="454"/>
                </a:lnTo>
                <a:lnTo>
                  <a:pt x="331" y="454"/>
                </a:lnTo>
                <a:lnTo>
                  <a:pt x="329" y="454"/>
                </a:lnTo>
                <a:lnTo>
                  <a:pt x="328" y="454"/>
                </a:lnTo>
                <a:lnTo>
                  <a:pt x="325" y="454"/>
                </a:lnTo>
                <a:lnTo>
                  <a:pt x="324" y="454"/>
                </a:lnTo>
                <a:lnTo>
                  <a:pt x="323" y="454"/>
                </a:lnTo>
                <a:lnTo>
                  <a:pt x="322" y="454"/>
                </a:lnTo>
                <a:lnTo>
                  <a:pt x="322" y="453"/>
                </a:lnTo>
                <a:lnTo>
                  <a:pt x="322" y="449"/>
                </a:lnTo>
                <a:lnTo>
                  <a:pt x="322" y="448"/>
                </a:lnTo>
                <a:lnTo>
                  <a:pt x="322" y="434"/>
                </a:lnTo>
                <a:lnTo>
                  <a:pt x="322" y="432"/>
                </a:lnTo>
                <a:lnTo>
                  <a:pt x="322" y="431"/>
                </a:lnTo>
                <a:lnTo>
                  <a:pt x="322" y="422"/>
                </a:lnTo>
                <a:lnTo>
                  <a:pt x="324" y="422"/>
                </a:lnTo>
                <a:lnTo>
                  <a:pt x="324" y="423"/>
                </a:lnTo>
                <a:lnTo>
                  <a:pt x="324" y="426"/>
                </a:lnTo>
                <a:lnTo>
                  <a:pt x="327" y="426"/>
                </a:lnTo>
                <a:lnTo>
                  <a:pt x="329" y="426"/>
                </a:lnTo>
                <a:lnTo>
                  <a:pt x="329" y="425"/>
                </a:lnTo>
                <a:lnTo>
                  <a:pt x="329" y="422"/>
                </a:lnTo>
                <a:lnTo>
                  <a:pt x="328" y="422"/>
                </a:lnTo>
                <a:lnTo>
                  <a:pt x="327" y="422"/>
                </a:lnTo>
                <a:lnTo>
                  <a:pt x="327" y="420"/>
                </a:lnTo>
                <a:lnTo>
                  <a:pt x="327" y="419"/>
                </a:lnTo>
                <a:lnTo>
                  <a:pt x="327" y="415"/>
                </a:lnTo>
                <a:lnTo>
                  <a:pt x="327" y="412"/>
                </a:lnTo>
                <a:lnTo>
                  <a:pt x="329" y="412"/>
                </a:lnTo>
                <a:lnTo>
                  <a:pt x="330" y="412"/>
                </a:lnTo>
                <a:lnTo>
                  <a:pt x="331" y="412"/>
                </a:lnTo>
                <a:lnTo>
                  <a:pt x="332" y="412"/>
                </a:lnTo>
                <a:lnTo>
                  <a:pt x="332" y="407"/>
                </a:lnTo>
                <a:lnTo>
                  <a:pt x="332" y="406"/>
                </a:lnTo>
                <a:lnTo>
                  <a:pt x="324" y="406"/>
                </a:lnTo>
                <a:lnTo>
                  <a:pt x="324" y="405"/>
                </a:lnTo>
                <a:lnTo>
                  <a:pt x="324" y="404"/>
                </a:lnTo>
                <a:lnTo>
                  <a:pt x="323" y="404"/>
                </a:lnTo>
                <a:lnTo>
                  <a:pt x="322" y="404"/>
                </a:lnTo>
                <a:lnTo>
                  <a:pt x="322" y="403"/>
                </a:lnTo>
                <a:lnTo>
                  <a:pt x="322" y="402"/>
                </a:lnTo>
                <a:lnTo>
                  <a:pt x="322" y="394"/>
                </a:lnTo>
                <a:lnTo>
                  <a:pt x="323" y="394"/>
                </a:lnTo>
                <a:lnTo>
                  <a:pt x="324" y="394"/>
                </a:lnTo>
                <a:lnTo>
                  <a:pt x="324" y="393"/>
                </a:lnTo>
                <a:lnTo>
                  <a:pt x="324" y="395"/>
                </a:lnTo>
                <a:lnTo>
                  <a:pt x="327" y="395"/>
                </a:lnTo>
                <a:lnTo>
                  <a:pt x="327" y="400"/>
                </a:lnTo>
                <a:lnTo>
                  <a:pt x="332" y="400"/>
                </a:lnTo>
                <a:lnTo>
                  <a:pt x="332" y="402"/>
                </a:lnTo>
                <a:lnTo>
                  <a:pt x="333" y="402"/>
                </a:lnTo>
                <a:lnTo>
                  <a:pt x="334" y="402"/>
                </a:lnTo>
                <a:lnTo>
                  <a:pt x="336" y="402"/>
                </a:lnTo>
                <a:lnTo>
                  <a:pt x="340" y="402"/>
                </a:lnTo>
                <a:lnTo>
                  <a:pt x="341" y="402"/>
                </a:lnTo>
                <a:lnTo>
                  <a:pt x="341" y="400"/>
                </a:lnTo>
                <a:lnTo>
                  <a:pt x="341" y="398"/>
                </a:lnTo>
                <a:lnTo>
                  <a:pt x="341" y="393"/>
                </a:lnTo>
                <a:lnTo>
                  <a:pt x="341" y="392"/>
                </a:lnTo>
                <a:lnTo>
                  <a:pt x="341" y="390"/>
                </a:lnTo>
                <a:lnTo>
                  <a:pt x="341" y="389"/>
                </a:lnTo>
                <a:lnTo>
                  <a:pt x="341" y="388"/>
                </a:lnTo>
                <a:lnTo>
                  <a:pt x="340" y="388"/>
                </a:lnTo>
                <a:lnTo>
                  <a:pt x="339" y="388"/>
                </a:lnTo>
                <a:lnTo>
                  <a:pt x="338" y="388"/>
                </a:lnTo>
                <a:lnTo>
                  <a:pt x="337" y="389"/>
                </a:lnTo>
                <a:lnTo>
                  <a:pt x="337" y="388"/>
                </a:lnTo>
                <a:lnTo>
                  <a:pt x="336" y="385"/>
                </a:lnTo>
                <a:lnTo>
                  <a:pt x="336" y="386"/>
                </a:lnTo>
                <a:lnTo>
                  <a:pt x="334" y="386"/>
                </a:lnTo>
                <a:lnTo>
                  <a:pt x="333" y="386"/>
                </a:lnTo>
                <a:lnTo>
                  <a:pt x="333" y="387"/>
                </a:lnTo>
                <a:lnTo>
                  <a:pt x="333" y="388"/>
                </a:lnTo>
                <a:lnTo>
                  <a:pt x="333" y="389"/>
                </a:lnTo>
                <a:lnTo>
                  <a:pt x="331" y="390"/>
                </a:lnTo>
                <a:lnTo>
                  <a:pt x="322" y="393"/>
                </a:lnTo>
                <a:lnTo>
                  <a:pt x="322" y="392"/>
                </a:lnTo>
                <a:lnTo>
                  <a:pt x="322" y="390"/>
                </a:lnTo>
                <a:lnTo>
                  <a:pt x="322" y="386"/>
                </a:lnTo>
                <a:lnTo>
                  <a:pt x="322" y="385"/>
                </a:lnTo>
                <a:lnTo>
                  <a:pt x="327" y="385"/>
                </a:lnTo>
                <a:lnTo>
                  <a:pt x="327" y="381"/>
                </a:lnTo>
                <a:lnTo>
                  <a:pt x="323" y="381"/>
                </a:lnTo>
                <a:lnTo>
                  <a:pt x="323" y="384"/>
                </a:lnTo>
                <a:lnTo>
                  <a:pt x="322" y="384"/>
                </a:lnTo>
                <a:lnTo>
                  <a:pt x="322" y="382"/>
                </a:lnTo>
                <a:lnTo>
                  <a:pt x="322" y="381"/>
                </a:lnTo>
                <a:lnTo>
                  <a:pt x="323" y="381"/>
                </a:lnTo>
                <a:lnTo>
                  <a:pt x="324" y="381"/>
                </a:lnTo>
                <a:lnTo>
                  <a:pt x="327" y="381"/>
                </a:lnTo>
                <a:lnTo>
                  <a:pt x="332" y="381"/>
                </a:lnTo>
                <a:lnTo>
                  <a:pt x="336" y="381"/>
                </a:lnTo>
                <a:lnTo>
                  <a:pt x="336" y="380"/>
                </a:lnTo>
                <a:lnTo>
                  <a:pt x="336" y="379"/>
                </a:lnTo>
                <a:lnTo>
                  <a:pt x="337" y="379"/>
                </a:lnTo>
                <a:lnTo>
                  <a:pt x="337" y="377"/>
                </a:lnTo>
                <a:lnTo>
                  <a:pt x="337" y="376"/>
                </a:lnTo>
                <a:lnTo>
                  <a:pt x="339" y="376"/>
                </a:lnTo>
                <a:lnTo>
                  <a:pt x="342" y="376"/>
                </a:lnTo>
                <a:lnTo>
                  <a:pt x="342" y="377"/>
                </a:lnTo>
                <a:lnTo>
                  <a:pt x="342" y="379"/>
                </a:lnTo>
                <a:lnTo>
                  <a:pt x="346" y="379"/>
                </a:lnTo>
                <a:lnTo>
                  <a:pt x="347" y="379"/>
                </a:lnTo>
                <a:lnTo>
                  <a:pt x="349" y="384"/>
                </a:lnTo>
                <a:lnTo>
                  <a:pt x="349" y="385"/>
                </a:lnTo>
                <a:lnTo>
                  <a:pt x="350" y="385"/>
                </a:lnTo>
                <a:lnTo>
                  <a:pt x="351" y="384"/>
                </a:lnTo>
                <a:lnTo>
                  <a:pt x="351" y="385"/>
                </a:lnTo>
                <a:lnTo>
                  <a:pt x="353" y="385"/>
                </a:lnTo>
                <a:lnTo>
                  <a:pt x="353" y="390"/>
                </a:lnTo>
                <a:lnTo>
                  <a:pt x="355" y="390"/>
                </a:lnTo>
                <a:lnTo>
                  <a:pt x="356" y="390"/>
                </a:lnTo>
                <a:lnTo>
                  <a:pt x="357" y="390"/>
                </a:lnTo>
                <a:lnTo>
                  <a:pt x="357" y="385"/>
                </a:lnTo>
                <a:lnTo>
                  <a:pt x="357" y="382"/>
                </a:lnTo>
                <a:lnTo>
                  <a:pt x="359" y="381"/>
                </a:lnTo>
                <a:lnTo>
                  <a:pt x="359" y="384"/>
                </a:lnTo>
                <a:lnTo>
                  <a:pt x="360" y="384"/>
                </a:lnTo>
                <a:lnTo>
                  <a:pt x="362" y="384"/>
                </a:lnTo>
                <a:lnTo>
                  <a:pt x="362" y="387"/>
                </a:lnTo>
                <a:lnTo>
                  <a:pt x="362" y="388"/>
                </a:lnTo>
                <a:lnTo>
                  <a:pt x="365" y="388"/>
                </a:lnTo>
                <a:lnTo>
                  <a:pt x="371" y="389"/>
                </a:lnTo>
                <a:lnTo>
                  <a:pt x="373" y="389"/>
                </a:lnTo>
                <a:lnTo>
                  <a:pt x="373" y="382"/>
                </a:lnTo>
                <a:lnTo>
                  <a:pt x="375" y="384"/>
                </a:lnTo>
                <a:lnTo>
                  <a:pt x="376" y="384"/>
                </a:lnTo>
                <a:lnTo>
                  <a:pt x="375" y="386"/>
                </a:lnTo>
                <a:lnTo>
                  <a:pt x="376" y="392"/>
                </a:lnTo>
                <a:lnTo>
                  <a:pt x="380" y="392"/>
                </a:lnTo>
                <a:lnTo>
                  <a:pt x="382" y="392"/>
                </a:lnTo>
                <a:lnTo>
                  <a:pt x="383" y="392"/>
                </a:lnTo>
                <a:lnTo>
                  <a:pt x="383" y="393"/>
                </a:lnTo>
                <a:lnTo>
                  <a:pt x="383" y="394"/>
                </a:lnTo>
                <a:lnTo>
                  <a:pt x="382" y="394"/>
                </a:lnTo>
                <a:lnTo>
                  <a:pt x="381" y="394"/>
                </a:lnTo>
                <a:lnTo>
                  <a:pt x="370" y="394"/>
                </a:lnTo>
                <a:lnTo>
                  <a:pt x="370" y="392"/>
                </a:lnTo>
                <a:lnTo>
                  <a:pt x="363" y="392"/>
                </a:lnTo>
                <a:lnTo>
                  <a:pt x="362" y="392"/>
                </a:lnTo>
                <a:lnTo>
                  <a:pt x="362" y="393"/>
                </a:lnTo>
                <a:lnTo>
                  <a:pt x="363" y="396"/>
                </a:lnTo>
                <a:lnTo>
                  <a:pt x="363" y="397"/>
                </a:lnTo>
                <a:lnTo>
                  <a:pt x="363" y="400"/>
                </a:lnTo>
                <a:lnTo>
                  <a:pt x="363" y="401"/>
                </a:lnTo>
                <a:lnTo>
                  <a:pt x="363" y="402"/>
                </a:lnTo>
                <a:lnTo>
                  <a:pt x="364" y="402"/>
                </a:lnTo>
                <a:lnTo>
                  <a:pt x="368" y="402"/>
                </a:lnTo>
                <a:lnTo>
                  <a:pt x="370" y="402"/>
                </a:lnTo>
                <a:lnTo>
                  <a:pt x="372" y="402"/>
                </a:lnTo>
                <a:lnTo>
                  <a:pt x="374" y="402"/>
                </a:lnTo>
                <a:lnTo>
                  <a:pt x="376" y="402"/>
                </a:lnTo>
                <a:lnTo>
                  <a:pt x="380" y="402"/>
                </a:lnTo>
                <a:lnTo>
                  <a:pt x="381" y="402"/>
                </a:lnTo>
                <a:lnTo>
                  <a:pt x="382" y="402"/>
                </a:lnTo>
                <a:lnTo>
                  <a:pt x="383" y="402"/>
                </a:lnTo>
                <a:lnTo>
                  <a:pt x="383" y="403"/>
                </a:lnTo>
                <a:lnTo>
                  <a:pt x="383" y="404"/>
                </a:lnTo>
                <a:lnTo>
                  <a:pt x="383" y="405"/>
                </a:lnTo>
                <a:lnTo>
                  <a:pt x="383" y="409"/>
                </a:lnTo>
                <a:lnTo>
                  <a:pt x="383" y="410"/>
                </a:lnTo>
                <a:lnTo>
                  <a:pt x="383" y="411"/>
                </a:lnTo>
                <a:lnTo>
                  <a:pt x="383" y="412"/>
                </a:lnTo>
                <a:lnTo>
                  <a:pt x="382" y="412"/>
                </a:lnTo>
                <a:lnTo>
                  <a:pt x="381" y="412"/>
                </a:lnTo>
                <a:lnTo>
                  <a:pt x="379" y="412"/>
                </a:lnTo>
                <a:lnTo>
                  <a:pt x="376" y="412"/>
                </a:lnTo>
                <a:lnTo>
                  <a:pt x="374" y="412"/>
                </a:lnTo>
                <a:lnTo>
                  <a:pt x="372" y="412"/>
                </a:lnTo>
                <a:lnTo>
                  <a:pt x="372" y="413"/>
                </a:lnTo>
                <a:lnTo>
                  <a:pt x="364" y="413"/>
                </a:lnTo>
                <a:lnTo>
                  <a:pt x="363" y="413"/>
                </a:lnTo>
                <a:lnTo>
                  <a:pt x="363" y="412"/>
                </a:lnTo>
                <a:lnTo>
                  <a:pt x="362" y="412"/>
                </a:lnTo>
                <a:lnTo>
                  <a:pt x="360" y="412"/>
                </a:lnTo>
                <a:lnTo>
                  <a:pt x="358" y="412"/>
                </a:lnTo>
                <a:lnTo>
                  <a:pt x="353" y="412"/>
                </a:lnTo>
                <a:lnTo>
                  <a:pt x="353" y="413"/>
                </a:lnTo>
                <a:lnTo>
                  <a:pt x="359" y="413"/>
                </a:lnTo>
                <a:lnTo>
                  <a:pt x="359" y="415"/>
                </a:lnTo>
                <a:lnTo>
                  <a:pt x="362" y="415"/>
                </a:lnTo>
                <a:lnTo>
                  <a:pt x="363" y="415"/>
                </a:lnTo>
                <a:lnTo>
                  <a:pt x="363" y="417"/>
                </a:lnTo>
                <a:lnTo>
                  <a:pt x="372" y="417"/>
                </a:lnTo>
                <a:lnTo>
                  <a:pt x="372" y="420"/>
                </a:lnTo>
                <a:lnTo>
                  <a:pt x="372" y="422"/>
                </a:lnTo>
                <a:lnTo>
                  <a:pt x="370" y="422"/>
                </a:lnTo>
                <a:lnTo>
                  <a:pt x="365" y="422"/>
                </a:lnTo>
                <a:lnTo>
                  <a:pt x="364" y="422"/>
                </a:lnTo>
                <a:lnTo>
                  <a:pt x="363" y="422"/>
                </a:lnTo>
                <a:lnTo>
                  <a:pt x="363" y="423"/>
                </a:lnTo>
                <a:lnTo>
                  <a:pt x="363" y="425"/>
                </a:lnTo>
                <a:lnTo>
                  <a:pt x="364" y="425"/>
                </a:lnTo>
                <a:lnTo>
                  <a:pt x="365" y="425"/>
                </a:lnTo>
                <a:lnTo>
                  <a:pt x="367" y="425"/>
                </a:lnTo>
                <a:lnTo>
                  <a:pt x="370" y="425"/>
                </a:lnTo>
                <a:lnTo>
                  <a:pt x="372" y="425"/>
                </a:lnTo>
                <a:lnTo>
                  <a:pt x="372" y="426"/>
                </a:lnTo>
                <a:lnTo>
                  <a:pt x="373" y="427"/>
                </a:lnTo>
                <a:lnTo>
                  <a:pt x="372" y="427"/>
                </a:lnTo>
                <a:lnTo>
                  <a:pt x="364" y="427"/>
                </a:lnTo>
                <a:lnTo>
                  <a:pt x="363" y="427"/>
                </a:lnTo>
                <a:lnTo>
                  <a:pt x="363" y="428"/>
                </a:lnTo>
                <a:lnTo>
                  <a:pt x="363" y="431"/>
                </a:lnTo>
                <a:lnTo>
                  <a:pt x="363" y="432"/>
                </a:lnTo>
                <a:lnTo>
                  <a:pt x="364" y="432"/>
                </a:lnTo>
                <a:lnTo>
                  <a:pt x="365" y="432"/>
                </a:lnTo>
                <a:lnTo>
                  <a:pt x="367" y="432"/>
                </a:lnTo>
                <a:lnTo>
                  <a:pt x="382" y="432"/>
                </a:lnTo>
                <a:lnTo>
                  <a:pt x="387" y="432"/>
                </a:lnTo>
                <a:lnTo>
                  <a:pt x="391" y="432"/>
                </a:lnTo>
                <a:lnTo>
                  <a:pt x="394" y="432"/>
                </a:lnTo>
                <a:lnTo>
                  <a:pt x="403" y="432"/>
                </a:lnTo>
                <a:lnTo>
                  <a:pt x="403" y="434"/>
                </a:lnTo>
                <a:lnTo>
                  <a:pt x="407" y="434"/>
                </a:lnTo>
                <a:lnTo>
                  <a:pt x="410" y="432"/>
                </a:lnTo>
                <a:lnTo>
                  <a:pt x="414" y="432"/>
                </a:lnTo>
                <a:lnTo>
                  <a:pt x="417" y="432"/>
                </a:lnTo>
                <a:lnTo>
                  <a:pt x="418" y="432"/>
                </a:lnTo>
                <a:lnTo>
                  <a:pt x="419" y="432"/>
                </a:lnTo>
                <a:lnTo>
                  <a:pt x="420" y="432"/>
                </a:lnTo>
                <a:lnTo>
                  <a:pt x="423" y="432"/>
                </a:lnTo>
                <a:lnTo>
                  <a:pt x="423" y="429"/>
                </a:lnTo>
                <a:lnTo>
                  <a:pt x="424" y="425"/>
                </a:lnTo>
                <a:lnTo>
                  <a:pt x="424" y="420"/>
                </a:lnTo>
                <a:lnTo>
                  <a:pt x="424" y="419"/>
                </a:lnTo>
                <a:lnTo>
                  <a:pt x="424" y="417"/>
                </a:lnTo>
                <a:lnTo>
                  <a:pt x="424" y="414"/>
                </a:lnTo>
                <a:lnTo>
                  <a:pt x="424" y="413"/>
                </a:lnTo>
                <a:lnTo>
                  <a:pt x="424" y="412"/>
                </a:lnTo>
                <a:lnTo>
                  <a:pt x="425" y="412"/>
                </a:lnTo>
                <a:lnTo>
                  <a:pt x="426" y="412"/>
                </a:lnTo>
                <a:lnTo>
                  <a:pt x="427" y="412"/>
                </a:lnTo>
                <a:lnTo>
                  <a:pt x="428" y="412"/>
                </a:lnTo>
                <a:lnTo>
                  <a:pt x="433" y="411"/>
                </a:lnTo>
                <a:lnTo>
                  <a:pt x="434" y="411"/>
                </a:lnTo>
                <a:lnTo>
                  <a:pt x="436" y="411"/>
                </a:lnTo>
                <a:lnTo>
                  <a:pt x="439" y="411"/>
                </a:lnTo>
                <a:lnTo>
                  <a:pt x="442" y="411"/>
                </a:lnTo>
                <a:lnTo>
                  <a:pt x="444" y="411"/>
                </a:lnTo>
                <a:lnTo>
                  <a:pt x="446" y="411"/>
                </a:lnTo>
                <a:lnTo>
                  <a:pt x="452" y="411"/>
                </a:lnTo>
                <a:lnTo>
                  <a:pt x="453" y="411"/>
                </a:lnTo>
                <a:lnTo>
                  <a:pt x="454" y="411"/>
                </a:lnTo>
                <a:lnTo>
                  <a:pt x="457" y="411"/>
                </a:lnTo>
                <a:lnTo>
                  <a:pt x="462" y="411"/>
                </a:lnTo>
                <a:lnTo>
                  <a:pt x="463" y="411"/>
                </a:lnTo>
                <a:lnTo>
                  <a:pt x="465" y="411"/>
                </a:lnTo>
                <a:lnTo>
                  <a:pt x="465" y="412"/>
                </a:lnTo>
                <a:lnTo>
                  <a:pt x="466" y="415"/>
                </a:lnTo>
                <a:lnTo>
                  <a:pt x="466" y="418"/>
                </a:lnTo>
                <a:lnTo>
                  <a:pt x="465" y="418"/>
                </a:lnTo>
                <a:lnTo>
                  <a:pt x="463" y="418"/>
                </a:lnTo>
                <a:lnTo>
                  <a:pt x="461" y="418"/>
                </a:lnTo>
                <a:lnTo>
                  <a:pt x="461" y="419"/>
                </a:lnTo>
                <a:lnTo>
                  <a:pt x="461" y="420"/>
                </a:lnTo>
                <a:lnTo>
                  <a:pt x="461" y="421"/>
                </a:lnTo>
                <a:lnTo>
                  <a:pt x="463" y="421"/>
                </a:lnTo>
                <a:lnTo>
                  <a:pt x="467" y="421"/>
                </a:lnTo>
                <a:lnTo>
                  <a:pt x="470" y="421"/>
                </a:lnTo>
                <a:lnTo>
                  <a:pt x="470" y="420"/>
                </a:lnTo>
                <a:lnTo>
                  <a:pt x="470" y="419"/>
                </a:lnTo>
                <a:lnTo>
                  <a:pt x="471" y="419"/>
                </a:lnTo>
                <a:lnTo>
                  <a:pt x="472" y="419"/>
                </a:lnTo>
                <a:lnTo>
                  <a:pt x="474" y="419"/>
                </a:lnTo>
                <a:lnTo>
                  <a:pt x="474" y="420"/>
                </a:lnTo>
                <a:lnTo>
                  <a:pt x="474" y="421"/>
                </a:lnTo>
                <a:lnTo>
                  <a:pt x="475" y="421"/>
                </a:lnTo>
                <a:lnTo>
                  <a:pt x="478" y="421"/>
                </a:lnTo>
                <a:lnTo>
                  <a:pt x="480" y="421"/>
                </a:lnTo>
                <a:lnTo>
                  <a:pt x="482" y="421"/>
                </a:lnTo>
                <a:lnTo>
                  <a:pt x="482" y="420"/>
                </a:lnTo>
                <a:lnTo>
                  <a:pt x="483" y="420"/>
                </a:lnTo>
                <a:lnTo>
                  <a:pt x="483" y="419"/>
                </a:lnTo>
                <a:lnTo>
                  <a:pt x="484" y="419"/>
                </a:lnTo>
                <a:lnTo>
                  <a:pt x="484" y="420"/>
                </a:lnTo>
                <a:lnTo>
                  <a:pt x="484" y="421"/>
                </a:lnTo>
                <a:lnTo>
                  <a:pt x="486" y="421"/>
                </a:lnTo>
                <a:lnTo>
                  <a:pt x="486" y="415"/>
                </a:lnTo>
                <a:lnTo>
                  <a:pt x="485" y="415"/>
                </a:lnTo>
                <a:lnTo>
                  <a:pt x="484" y="415"/>
                </a:lnTo>
                <a:lnTo>
                  <a:pt x="483" y="415"/>
                </a:lnTo>
                <a:lnTo>
                  <a:pt x="482" y="413"/>
                </a:lnTo>
                <a:lnTo>
                  <a:pt x="480" y="413"/>
                </a:lnTo>
                <a:lnTo>
                  <a:pt x="480" y="411"/>
                </a:lnTo>
                <a:lnTo>
                  <a:pt x="480" y="410"/>
                </a:lnTo>
                <a:lnTo>
                  <a:pt x="480" y="409"/>
                </a:lnTo>
                <a:lnTo>
                  <a:pt x="482" y="409"/>
                </a:lnTo>
                <a:lnTo>
                  <a:pt x="483" y="409"/>
                </a:lnTo>
                <a:lnTo>
                  <a:pt x="483" y="411"/>
                </a:lnTo>
                <a:lnTo>
                  <a:pt x="485" y="411"/>
                </a:lnTo>
                <a:lnTo>
                  <a:pt x="486" y="411"/>
                </a:lnTo>
                <a:lnTo>
                  <a:pt x="486" y="396"/>
                </a:lnTo>
                <a:lnTo>
                  <a:pt x="486" y="395"/>
                </a:lnTo>
                <a:lnTo>
                  <a:pt x="486" y="394"/>
                </a:lnTo>
                <a:lnTo>
                  <a:pt x="486" y="392"/>
                </a:lnTo>
                <a:lnTo>
                  <a:pt x="486" y="390"/>
                </a:lnTo>
                <a:lnTo>
                  <a:pt x="485" y="388"/>
                </a:lnTo>
                <a:lnTo>
                  <a:pt x="485" y="384"/>
                </a:lnTo>
                <a:lnTo>
                  <a:pt x="485" y="382"/>
                </a:lnTo>
                <a:lnTo>
                  <a:pt x="485" y="368"/>
                </a:lnTo>
                <a:lnTo>
                  <a:pt x="485" y="361"/>
                </a:lnTo>
                <a:lnTo>
                  <a:pt x="484" y="361"/>
                </a:lnTo>
                <a:lnTo>
                  <a:pt x="477" y="361"/>
                </a:lnTo>
                <a:lnTo>
                  <a:pt x="477" y="365"/>
                </a:lnTo>
                <a:lnTo>
                  <a:pt x="475" y="365"/>
                </a:lnTo>
                <a:lnTo>
                  <a:pt x="470" y="365"/>
                </a:lnTo>
                <a:lnTo>
                  <a:pt x="467" y="365"/>
                </a:lnTo>
                <a:lnTo>
                  <a:pt x="466" y="365"/>
                </a:lnTo>
                <a:lnTo>
                  <a:pt x="466" y="367"/>
                </a:lnTo>
                <a:lnTo>
                  <a:pt x="466" y="369"/>
                </a:lnTo>
                <a:lnTo>
                  <a:pt x="466" y="373"/>
                </a:lnTo>
                <a:lnTo>
                  <a:pt x="467" y="373"/>
                </a:lnTo>
                <a:lnTo>
                  <a:pt x="470" y="373"/>
                </a:lnTo>
                <a:lnTo>
                  <a:pt x="471" y="373"/>
                </a:lnTo>
                <a:lnTo>
                  <a:pt x="472" y="373"/>
                </a:lnTo>
                <a:lnTo>
                  <a:pt x="474" y="373"/>
                </a:lnTo>
                <a:lnTo>
                  <a:pt x="474" y="375"/>
                </a:lnTo>
                <a:lnTo>
                  <a:pt x="474" y="376"/>
                </a:lnTo>
                <a:lnTo>
                  <a:pt x="474" y="378"/>
                </a:lnTo>
                <a:lnTo>
                  <a:pt x="475" y="379"/>
                </a:lnTo>
                <a:lnTo>
                  <a:pt x="476" y="380"/>
                </a:lnTo>
                <a:lnTo>
                  <a:pt x="476" y="382"/>
                </a:lnTo>
                <a:lnTo>
                  <a:pt x="475" y="382"/>
                </a:lnTo>
                <a:lnTo>
                  <a:pt x="474" y="382"/>
                </a:lnTo>
                <a:lnTo>
                  <a:pt x="472" y="382"/>
                </a:lnTo>
                <a:lnTo>
                  <a:pt x="470" y="382"/>
                </a:lnTo>
                <a:lnTo>
                  <a:pt x="470" y="381"/>
                </a:lnTo>
                <a:lnTo>
                  <a:pt x="470" y="380"/>
                </a:lnTo>
                <a:lnTo>
                  <a:pt x="468" y="380"/>
                </a:lnTo>
                <a:lnTo>
                  <a:pt x="467" y="380"/>
                </a:lnTo>
                <a:lnTo>
                  <a:pt x="466" y="380"/>
                </a:lnTo>
                <a:lnTo>
                  <a:pt x="465" y="380"/>
                </a:lnTo>
                <a:lnTo>
                  <a:pt x="465" y="382"/>
                </a:lnTo>
                <a:lnTo>
                  <a:pt x="465" y="388"/>
                </a:lnTo>
                <a:lnTo>
                  <a:pt x="465" y="390"/>
                </a:lnTo>
                <a:lnTo>
                  <a:pt x="465" y="396"/>
                </a:lnTo>
                <a:lnTo>
                  <a:pt x="465" y="400"/>
                </a:lnTo>
                <a:lnTo>
                  <a:pt x="465" y="401"/>
                </a:lnTo>
                <a:lnTo>
                  <a:pt x="463" y="402"/>
                </a:lnTo>
                <a:lnTo>
                  <a:pt x="462" y="402"/>
                </a:lnTo>
                <a:lnTo>
                  <a:pt x="458" y="398"/>
                </a:lnTo>
                <a:lnTo>
                  <a:pt x="457" y="397"/>
                </a:lnTo>
                <a:lnTo>
                  <a:pt x="455" y="397"/>
                </a:lnTo>
                <a:lnTo>
                  <a:pt x="454" y="396"/>
                </a:lnTo>
                <a:lnTo>
                  <a:pt x="457" y="396"/>
                </a:lnTo>
                <a:lnTo>
                  <a:pt x="459" y="396"/>
                </a:lnTo>
                <a:lnTo>
                  <a:pt x="461" y="396"/>
                </a:lnTo>
                <a:lnTo>
                  <a:pt x="461" y="395"/>
                </a:lnTo>
                <a:lnTo>
                  <a:pt x="461" y="394"/>
                </a:lnTo>
                <a:lnTo>
                  <a:pt x="461" y="390"/>
                </a:lnTo>
                <a:lnTo>
                  <a:pt x="460" y="390"/>
                </a:lnTo>
                <a:lnTo>
                  <a:pt x="460" y="387"/>
                </a:lnTo>
                <a:lnTo>
                  <a:pt x="458" y="386"/>
                </a:lnTo>
                <a:lnTo>
                  <a:pt x="457" y="386"/>
                </a:lnTo>
                <a:lnTo>
                  <a:pt x="454" y="385"/>
                </a:lnTo>
                <a:lnTo>
                  <a:pt x="453" y="385"/>
                </a:lnTo>
                <a:lnTo>
                  <a:pt x="451" y="384"/>
                </a:lnTo>
                <a:lnTo>
                  <a:pt x="450" y="382"/>
                </a:lnTo>
                <a:lnTo>
                  <a:pt x="445" y="381"/>
                </a:lnTo>
                <a:lnTo>
                  <a:pt x="444" y="381"/>
                </a:lnTo>
                <a:lnTo>
                  <a:pt x="444" y="380"/>
                </a:lnTo>
                <a:lnTo>
                  <a:pt x="443" y="380"/>
                </a:lnTo>
                <a:lnTo>
                  <a:pt x="442" y="380"/>
                </a:lnTo>
                <a:lnTo>
                  <a:pt x="441" y="380"/>
                </a:lnTo>
                <a:lnTo>
                  <a:pt x="440" y="380"/>
                </a:lnTo>
                <a:lnTo>
                  <a:pt x="440" y="379"/>
                </a:lnTo>
                <a:lnTo>
                  <a:pt x="440" y="378"/>
                </a:lnTo>
                <a:lnTo>
                  <a:pt x="440" y="372"/>
                </a:lnTo>
                <a:lnTo>
                  <a:pt x="439" y="372"/>
                </a:lnTo>
                <a:lnTo>
                  <a:pt x="439" y="371"/>
                </a:lnTo>
                <a:lnTo>
                  <a:pt x="442" y="371"/>
                </a:lnTo>
                <a:lnTo>
                  <a:pt x="442" y="370"/>
                </a:lnTo>
                <a:lnTo>
                  <a:pt x="444" y="370"/>
                </a:lnTo>
                <a:lnTo>
                  <a:pt x="444" y="369"/>
                </a:lnTo>
                <a:lnTo>
                  <a:pt x="441" y="369"/>
                </a:lnTo>
                <a:lnTo>
                  <a:pt x="439" y="369"/>
                </a:lnTo>
                <a:lnTo>
                  <a:pt x="436" y="369"/>
                </a:lnTo>
                <a:lnTo>
                  <a:pt x="436" y="370"/>
                </a:lnTo>
                <a:lnTo>
                  <a:pt x="436" y="371"/>
                </a:lnTo>
                <a:lnTo>
                  <a:pt x="436" y="373"/>
                </a:lnTo>
                <a:lnTo>
                  <a:pt x="434" y="373"/>
                </a:lnTo>
                <a:lnTo>
                  <a:pt x="434" y="377"/>
                </a:lnTo>
                <a:lnTo>
                  <a:pt x="434" y="378"/>
                </a:lnTo>
                <a:lnTo>
                  <a:pt x="433" y="379"/>
                </a:lnTo>
                <a:lnTo>
                  <a:pt x="428" y="379"/>
                </a:lnTo>
                <a:lnTo>
                  <a:pt x="419" y="379"/>
                </a:lnTo>
                <a:lnTo>
                  <a:pt x="415" y="379"/>
                </a:lnTo>
                <a:lnTo>
                  <a:pt x="414" y="379"/>
                </a:lnTo>
                <a:lnTo>
                  <a:pt x="405" y="379"/>
                </a:lnTo>
                <a:lnTo>
                  <a:pt x="403" y="379"/>
                </a:lnTo>
                <a:lnTo>
                  <a:pt x="403" y="380"/>
                </a:lnTo>
                <a:lnTo>
                  <a:pt x="403" y="381"/>
                </a:lnTo>
                <a:lnTo>
                  <a:pt x="403" y="385"/>
                </a:lnTo>
                <a:lnTo>
                  <a:pt x="403" y="386"/>
                </a:lnTo>
                <a:lnTo>
                  <a:pt x="402" y="386"/>
                </a:lnTo>
                <a:lnTo>
                  <a:pt x="401" y="386"/>
                </a:lnTo>
                <a:lnTo>
                  <a:pt x="400" y="386"/>
                </a:lnTo>
                <a:lnTo>
                  <a:pt x="399" y="386"/>
                </a:lnTo>
                <a:lnTo>
                  <a:pt x="398" y="386"/>
                </a:lnTo>
                <a:lnTo>
                  <a:pt x="394" y="386"/>
                </a:lnTo>
                <a:lnTo>
                  <a:pt x="393" y="386"/>
                </a:lnTo>
                <a:lnTo>
                  <a:pt x="392" y="386"/>
                </a:lnTo>
                <a:lnTo>
                  <a:pt x="390" y="386"/>
                </a:lnTo>
                <a:lnTo>
                  <a:pt x="389" y="386"/>
                </a:lnTo>
                <a:lnTo>
                  <a:pt x="387" y="386"/>
                </a:lnTo>
                <a:lnTo>
                  <a:pt x="384" y="386"/>
                </a:lnTo>
                <a:lnTo>
                  <a:pt x="385" y="386"/>
                </a:lnTo>
                <a:lnTo>
                  <a:pt x="385" y="384"/>
                </a:lnTo>
                <a:lnTo>
                  <a:pt x="388" y="384"/>
                </a:lnTo>
                <a:lnTo>
                  <a:pt x="389" y="384"/>
                </a:lnTo>
                <a:lnTo>
                  <a:pt x="389" y="382"/>
                </a:lnTo>
                <a:lnTo>
                  <a:pt x="389" y="381"/>
                </a:lnTo>
                <a:lnTo>
                  <a:pt x="389" y="380"/>
                </a:lnTo>
                <a:lnTo>
                  <a:pt x="388" y="380"/>
                </a:lnTo>
                <a:lnTo>
                  <a:pt x="387" y="380"/>
                </a:lnTo>
                <a:lnTo>
                  <a:pt x="385" y="380"/>
                </a:lnTo>
                <a:lnTo>
                  <a:pt x="384" y="380"/>
                </a:lnTo>
                <a:lnTo>
                  <a:pt x="383" y="380"/>
                </a:lnTo>
                <a:lnTo>
                  <a:pt x="383" y="379"/>
                </a:lnTo>
                <a:lnTo>
                  <a:pt x="383" y="378"/>
                </a:lnTo>
                <a:lnTo>
                  <a:pt x="383" y="372"/>
                </a:lnTo>
                <a:lnTo>
                  <a:pt x="383" y="371"/>
                </a:lnTo>
                <a:lnTo>
                  <a:pt x="383" y="370"/>
                </a:lnTo>
                <a:lnTo>
                  <a:pt x="382" y="370"/>
                </a:lnTo>
                <a:lnTo>
                  <a:pt x="381" y="370"/>
                </a:lnTo>
                <a:lnTo>
                  <a:pt x="379" y="370"/>
                </a:lnTo>
                <a:lnTo>
                  <a:pt x="377" y="370"/>
                </a:lnTo>
                <a:lnTo>
                  <a:pt x="377" y="369"/>
                </a:lnTo>
                <a:lnTo>
                  <a:pt x="377" y="360"/>
                </a:lnTo>
                <a:lnTo>
                  <a:pt x="376" y="360"/>
                </a:lnTo>
                <a:lnTo>
                  <a:pt x="375" y="360"/>
                </a:lnTo>
                <a:lnTo>
                  <a:pt x="375" y="357"/>
                </a:lnTo>
                <a:lnTo>
                  <a:pt x="376" y="357"/>
                </a:lnTo>
                <a:lnTo>
                  <a:pt x="377" y="357"/>
                </a:lnTo>
                <a:lnTo>
                  <a:pt x="377" y="356"/>
                </a:lnTo>
                <a:lnTo>
                  <a:pt x="377" y="354"/>
                </a:lnTo>
                <a:lnTo>
                  <a:pt x="377" y="351"/>
                </a:lnTo>
                <a:lnTo>
                  <a:pt x="372" y="351"/>
                </a:lnTo>
                <a:lnTo>
                  <a:pt x="368" y="351"/>
                </a:lnTo>
                <a:lnTo>
                  <a:pt x="367" y="351"/>
                </a:lnTo>
                <a:lnTo>
                  <a:pt x="365" y="351"/>
                </a:lnTo>
                <a:lnTo>
                  <a:pt x="364" y="351"/>
                </a:lnTo>
                <a:lnTo>
                  <a:pt x="365" y="351"/>
                </a:lnTo>
                <a:lnTo>
                  <a:pt x="365" y="352"/>
                </a:lnTo>
                <a:lnTo>
                  <a:pt x="365" y="353"/>
                </a:lnTo>
                <a:lnTo>
                  <a:pt x="365" y="354"/>
                </a:lnTo>
                <a:lnTo>
                  <a:pt x="367" y="354"/>
                </a:lnTo>
                <a:lnTo>
                  <a:pt x="367" y="356"/>
                </a:lnTo>
                <a:lnTo>
                  <a:pt x="365" y="356"/>
                </a:lnTo>
                <a:lnTo>
                  <a:pt x="365" y="357"/>
                </a:lnTo>
                <a:lnTo>
                  <a:pt x="365" y="359"/>
                </a:lnTo>
                <a:lnTo>
                  <a:pt x="365" y="360"/>
                </a:lnTo>
                <a:lnTo>
                  <a:pt x="364" y="360"/>
                </a:lnTo>
                <a:lnTo>
                  <a:pt x="362" y="360"/>
                </a:lnTo>
                <a:lnTo>
                  <a:pt x="362" y="359"/>
                </a:lnTo>
                <a:lnTo>
                  <a:pt x="362" y="357"/>
                </a:lnTo>
                <a:lnTo>
                  <a:pt x="362" y="356"/>
                </a:lnTo>
                <a:lnTo>
                  <a:pt x="362" y="355"/>
                </a:lnTo>
                <a:lnTo>
                  <a:pt x="362" y="354"/>
                </a:lnTo>
                <a:lnTo>
                  <a:pt x="362" y="353"/>
                </a:lnTo>
                <a:lnTo>
                  <a:pt x="363" y="353"/>
                </a:lnTo>
                <a:lnTo>
                  <a:pt x="364" y="353"/>
                </a:lnTo>
                <a:lnTo>
                  <a:pt x="364" y="352"/>
                </a:lnTo>
                <a:lnTo>
                  <a:pt x="364" y="351"/>
                </a:lnTo>
                <a:lnTo>
                  <a:pt x="363" y="351"/>
                </a:lnTo>
                <a:lnTo>
                  <a:pt x="357" y="351"/>
                </a:lnTo>
                <a:lnTo>
                  <a:pt x="354" y="351"/>
                </a:lnTo>
                <a:lnTo>
                  <a:pt x="345" y="351"/>
                </a:lnTo>
                <a:lnTo>
                  <a:pt x="341" y="351"/>
                </a:lnTo>
                <a:lnTo>
                  <a:pt x="340" y="351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51"/>
                </a:lnTo>
                <a:lnTo>
                  <a:pt x="331" y="351"/>
                </a:lnTo>
                <a:lnTo>
                  <a:pt x="330" y="351"/>
                </a:lnTo>
                <a:lnTo>
                  <a:pt x="327" y="351"/>
                </a:lnTo>
                <a:lnTo>
                  <a:pt x="327" y="352"/>
                </a:lnTo>
                <a:lnTo>
                  <a:pt x="325" y="352"/>
                </a:lnTo>
                <a:lnTo>
                  <a:pt x="325" y="353"/>
                </a:lnTo>
                <a:lnTo>
                  <a:pt x="325" y="354"/>
                </a:lnTo>
                <a:lnTo>
                  <a:pt x="323" y="354"/>
                </a:lnTo>
                <a:lnTo>
                  <a:pt x="323" y="355"/>
                </a:lnTo>
                <a:lnTo>
                  <a:pt x="323" y="357"/>
                </a:lnTo>
                <a:lnTo>
                  <a:pt x="323" y="359"/>
                </a:lnTo>
                <a:lnTo>
                  <a:pt x="323" y="360"/>
                </a:lnTo>
                <a:lnTo>
                  <a:pt x="323" y="361"/>
                </a:lnTo>
                <a:lnTo>
                  <a:pt x="322" y="361"/>
                </a:lnTo>
                <a:lnTo>
                  <a:pt x="321" y="361"/>
                </a:lnTo>
                <a:lnTo>
                  <a:pt x="321" y="364"/>
                </a:lnTo>
                <a:lnTo>
                  <a:pt x="321" y="365"/>
                </a:lnTo>
                <a:lnTo>
                  <a:pt x="321" y="367"/>
                </a:lnTo>
                <a:lnTo>
                  <a:pt x="315" y="367"/>
                </a:lnTo>
                <a:lnTo>
                  <a:pt x="314" y="367"/>
                </a:lnTo>
                <a:lnTo>
                  <a:pt x="314" y="364"/>
                </a:lnTo>
                <a:lnTo>
                  <a:pt x="314" y="360"/>
                </a:lnTo>
                <a:lnTo>
                  <a:pt x="312" y="360"/>
                </a:lnTo>
                <a:lnTo>
                  <a:pt x="308" y="360"/>
                </a:lnTo>
                <a:lnTo>
                  <a:pt x="305" y="360"/>
                </a:lnTo>
                <a:lnTo>
                  <a:pt x="305" y="357"/>
                </a:lnTo>
                <a:lnTo>
                  <a:pt x="305" y="356"/>
                </a:lnTo>
                <a:lnTo>
                  <a:pt x="305" y="354"/>
                </a:lnTo>
                <a:lnTo>
                  <a:pt x="305" y="352"/>
                </a:lnTo>
                <a:lnTo>
                  <a:pt x="305" y="351"/>
                </a:lnTo>
                <a:lnTo>
                  <a:pt x="306" y="351"/>
                </a:lnTo>
                <a:lnTo>
                  <a:pt x="307" y="351"/>
                </a:lnTo>
                <a:lnTo>
                  <a:pt x="308" y="351"/>
                </a:lnTo>
                <a:lnTo>
                  <a:pt x="308" y="352"/>
                </a:lnTo>
                <a:lnTo>
                  <a:pt x="308" y="355"/>
                </a:lnTo>
                <a:lnTo>
                  <a:pt x="311" y="355"/>
                </a:lnTo>
                <a:lnTo>
                  <a:pt x="311" y="351"/>
                </a:lnTo>
                <a:lnTo>
                  <a:pt x="313" y="351"/>
                </a:lnTo>
                <a:lnTo>
                  <a:pt x="315" y="351"/>
                </a:lnTo>
                <a:lnTo>
                  <a:pt x="315" y="360"/>
                </a:lnTo>
                <a:lnTo>
                  <a:pt x="318" y="360"/>
                </a:lnTo>
                <a:lnTo>
                  <a:pt x="318" y="356"/>
                </a:lnTo>
                <a:lnTo>
                  <a:pt x="319" y="356"/>
                </a:lnTo>
                <a:lnTo>
                  <a:pt x="320" y="356"/>
                </a:lnTo>
                <a:lnTo>
                  <a:pt x="321" y="356"/>
                </a:lnTo>
                <a:lnTo>
                  <a:pt x="321" y="355"/>
                </a:lnTo>
                <a:lnTo>
                  <a:pt x="321" y="354"/>
                </a:lnTo>
                <a:lnTo>
                  <a:pt x="321" y="352"/>
                </a:lnTo>
                <a:lnTo>
                  <a:pt x="321" y="351"/>
                </a:lnTo>
                <a:lnTo>
                  <a:pt x="321" y="350"/>
                </a:lnTo>
                <a:lnTo>
                  <a:pt x="321" y="340"/>
                </a:lnTo>
                <a:lnTo>
                  <a:pt x="321" y="334"/>
                </a:lnTo>
                <a:lnTo>
                  <a:pt x="321" y="331"/>
                </a:lnTo>
                <a:lnTo>
                  <a:pt x="321" y="328"/>
                </a:lnTo>
                <a:lnTo>
                  <a:pt x="321" y="312"/>
                </a:lnTo>
                <a:lnTo>
                  <a:pt x="321" y="310"/>
                </a:lnTo>
                <a:lnTo>
                  <a:pt x="322" y="310"/>
                </a:lnTo>
                <a:lnTo>
                  <a:pt x="323" y="310"/>
                </a:lnTo>
                <a:lnTo>
                  <a:pt x="334" y="310"/>
                </a:lnTo>
                <a:lnTo>
                  <a:pt x="338" y="310"/>
                </a:lnTo>
                <a:lnTo>
                  <a:pt x="341" y="310"/>
                </a:lnTo>
                <a:lnTo>
                  <a:pt x="345" y="310"/>
                </a:lnTo>
                <a:lnTo>
                  <a:pt x="345" y="306"/>
                </a:lnTo>
                <a:lnTo>
                  <a:pt x="345" y="305"/>
                </a:lnTo>
                <a:lnTo>
                  <a:pt x="345" y="303"/>
                </a:lnTo>
                <a:lnTo>
                  <a:pt x="345" y="300"/>
                </a:lnTo>
                <a:lnTo>
                  <a:pt x="345" y="298"/>
                </a:lnTo>
                <a:lnTo>
                  <a:pt x="345" y="296"/>
                </a:lnTo>
                <a:lnTo>
                  <a:pt x="345" y="289"/>
                </a:lnTo>
                <a:lnTo>
                  <a:pt x="344" y="286"/>
                </a:lnTo>
                <a:lnTo>
                  <a:pt x="344" y="284"/>
                </a:lnTo>
                <a:lnTo>
                  <a:pt x="344" y="269"/>
                </a:lnTo>
                <a:lnTo>
                  <a:pt x="347" y="269"/>
                </a:lnTo>
                <a:lnTo>
                  <a:pt x="349" y="269"/>
                </a:lnTo>
                <a:lnTo>
                  <a:pt x="351" y="269"/>
                </a:lnTo>
                <a:lnTo>
                  <a:pt x="350" y="261"/>
                </a:lnTo>
                <a:lnTo>
                  <a:pt x="350" y="259"/>
                </a:lnTo>
                <a:lnTo>
                  <a:pt x="350" y="258"/>
                </a:lnTo>
                <a:lnTo>
                  <a:pt x="350" y="254"/>
                </a:lnTo>
                <a:lnTo>
                  <a:pt x="350" y="252"/>
                </a:lnTo>
                <a:lnTo>
                  <a:pt x="350" y="251"/>
                </a:lnTo>
                <a:lnTo>
                  <a:pt x="350" y="250"/>
                </a:lnTo>
                <a:lnTo>
                  <a:pt x="353" y="248"/>
                </a:lnTo>
                <a:lnTo>
                  <a:pt x="353" y="247"/>
                </a:lnTo>
                <a:lnTo>
                  <a:pt x="354" y="246"/>
                </a:lnTo>
                <a:lnTo>
                  <a:pt x="358" y="242"/>
                </a:lnTo>
                <a:lnTo>
                  <a:pt x="358" y="241"/>
                </a:lnTo>
                <a:lnTo>
                  <a:pt x="359" y="241"/>
                </a:lnTo>
                <a:lnTo>
                  <a:pt x="359" y="239"/>
                </a:lnTo>
                <a:lnTo>
                  <a:pt x="360" y="238"/>
                </a:lnTo>
                <a:lnTo>
                  <a:pt x="360" y="237"/>
                </a:lnTo>
                <a:lnTo>
                  <a:pt x="360" y="236"/>
                </a:lnTo>
                <a:lnTo>
                  <a:pt x="360" y="233"/>
                </a:lnTo>
                <a:lnTo>
                  <a:pt x="360" y="229"/>
                </a:lnTo>
                <a:lnTo>
                  <a:pt x="360" y="227"/>
                </a:lnTo>
                <a:lnTo>
                  <a:pt x="362" y="227"/>
                </a:lnTo>
                <a:lnTo>
                  <a:pt x="362" y="226"/>
                </a:lnTo>
                <a:lnTo>
                  <a:pt x="362" y="225"/>
                </a:lnTo>
                <a:lnTo>
                  <a:pt x="362" y="223"/>
                </a:lnTo>
                <a:lnTo>
                  <a:pt x="363" y="223"/>
                </a:lnTo>
                <a:lnTo>
                  <a:pt x="363" y="222"/>
                </a:lnTo>
                <a:lnTo>
                  <a:pt x="363" y="221"/>
                </a:lnTo>
                <a:lnTo>
                  <a:pt x="364" y="220"/>
                </a:lnTo>
                <a:lnTo>
                  <a:pt x="364" y="213"/>
                </a:lnTo>
                <a:lnTo>
                  <a:pt x="364" y="212"/>
                </a:lnTo>
                <a:lnTo>
                  <a:pt x="364" y="211"/>
                </a:lnTo>
                <a:lnTo>
                  <a:pt x="364" y="210"/>
                </a:lnTo>
                <a:lnTo>
                  <a:pt x="364" y="209"/>
                </a:lnTo>
                <a:lnTo>
                  <a:pt x="364" y="206"/>
                </a:lnTo>
                <a:lnTo>
                  <a:pt x="365" y="206"/>
                </a:lnTo>
                <a:lnTo>
                  <a:pt x="367" y="206"/>
                </a:lnTo>
                <a:lnTo>
                  <a:pt x="374" y="206"/>
                </a:lnTo>
                <a:lnTo>
                  <a:pt x="375" y="206"/>
                </a:lnTo>
                <a:lnTo>
                  <a:pt x="375" y="209"/>
                </a:lnTo>
                <a:lnTo>
                  <a:pt x="375" y="227"/>
                </a:lnTo>
                <a:lnTo>
                  <a:pt x="371" y="227"/>
                </a:lnTo>
                <a:lnTo>
                  <a:pt x="370" y="227"/>
                </a:lnTo>
                <a:lnTo>
                  <a:pt x="368" y="227"/>
                </a:lnTo>
                <a:lnTo>
                  <a:pt x="367" y="227"/>
                </a:lnTo>
                <a:lnTo>
                  <a:pt x="366" y="227"/>
                </a:lnTo>
                <a:lnTo>
                  <a:pt x="367" y="227"/>
                </a:lnTo>
                <a:lnTo>
                  <a:pt x="367" y="228"/>
                </a:lnTo>
                <a:lnTo>
                  <a:pt x="367" y="229"/>
                </a:lnTo>
                <a:lnTo>
                  <a:pt x="368" y="230"/>
                </a:lnTo>
                <a:lnTo>
                  <a:pt x="368" y="231"/>
                </a:lnTo>
                <a:lnTo>
                  <a:pt x="368" y="233"/>
                </a:lnTo>
                <a:lnTo>
                  <a:pt x="370" y="234"/>
                </a:lnTo>
                <a:lnTo>
                  <a:pt x="370" y="235"/>
                </a:lnTo>
                <a:lnTo>
                  <a:pt x="370" y="236"/>
                </a:lnTo>
                <a:lnTo>
                  <a:pt x="371" y="237"/>
                </a:lnTo>
                <a:lnTo>
                  <a:pt x="372" y="237"/>
                </a:lnTo>
                <a:lnTo>
                  <a:pt x="373" y="237"/>
                </a:lnTo>
                <a:lnTo>
                  <a:pt x="375" y="237"/>
                </a:lnTo>
                <a:lnTo>
                  <a:pt x="377" y="237"/>
                </a:lnTo>
                <a:lnTo>
                  <a:pt x="380" y="237"/>
                </a:lnTo>
                <a:lnTo>
                  <a:pt x="381" y="237"/>
                </a:lnTo>
                <a:lnTo>
                  <a:pt x="382" y="237"/>
                </a:lnTo>
                <a:lnTo>
                  <a:pt x="385" y="237"/>
                </a:lnTo>
                <a:lnTo>
                  <a:pt x="397" y="237"/>
                </a:lnTo>
                <a:lnTo>
                  <a:pt x="401" y="237"/>
                </a:lnTo>
                <a:lnTo>
                  <a:pt x="401" y="236"/>
                </a:lnTo>
                <a:lnTo>
                  <a:pt x="401" y="235"/>
                </a:lnTo>
                <a:lnTo>
                  <a:pt x="401" y="234"/>
                </a:lnTo>
                <a:lnTo>
                  <a:pt x="401" y="227"/>
                </a:lnTo>
                <a:lnTo>
                  <a:pt x="401" y="226"/>
                </a:lnTo>
                <a:lnTo>
                  <a:pt x="402" y="226"/>
                </a:lnTo>
                <a:lnTo>
                  <a:pt x="405" y="226"/>
                </a:lnTo>
                <a:lnTo>
                  <a:pt x="406" y="226"/>
                </a:lnTo>
                <a:lnTo>
                  <a:pt x="407" y="226"/>
                </a:lnTo>
                <a:lnTo>
                  <a:pt x="407" y="222"/>
                </a:lnTo>
                <a:lnTo>
                  <a:pt x="407" y="221"/>
                </a:lnTo>
                <a:lnTo>
                  <a:pt x="407" y="220"/>
                </a:lnTo>
                <a:lnTo>
                  <a:pt x="407" y="218"/>
                </a:lnTo>
                <a:lnTo>
                  <a:pt x="407" y="216"/>
                </a:lnTo>
                <a:lnTo>
                  <a:pt x="405" y="216"/>
                </a:lnTo>
                <a:lnTo>
                  <a:pt x="401" y="216"/>
                </a:lnTo>
                <a:lnTo>
                  <a:pt x="401" y="219"/>
                </a:lnTo>
                <a:lnTo>
                  <a:pt x="401" y="221"/>
                </a:lnTo>
                <a:lnTo>
                  <a:pt x="401" y="226"/>
                </a:lnTo>
                <a:lnTo>
                  <a:pt x="397" y="226"/>
                </a:lnTo>
                <a:lnTo>
                  <a:pt x="391" y="226"/>
                </a:lnTo>
                <a:lnTo>
                  <a:pt x="382" y="226"/>
                </a:lnTo>
                <a:lnTo>
                  <a:pt x="382" y="223"/>
                </a:lnTo>
                <a:lnTo>
                  <a:pt x="382" y="221"/>
                </a:lnTo>
                <a:lnTo>
                  <a:pt x="382" y="216"/>
                </a:lnTo>
                <a:lnTo>
                  <a:pt x="385" y="216"/>
                </a:lnTo>
                <a:lnTo>
                  <a:pt x="391" y="216"/>
                </a:lnTo>
                <a:lnTo>
                  <a:pt x="391" y="205"/>
                </a:lnTo>
                <a:lnTo>
                  <a:pt x="390" y="205"/>
                </a:lnTo>
                <a:lnTo>
                  <a:pt x="389" y="205"/>
                </a:lnTo>
                <a:lnTo>
                  <a:pt x="388" y="205"/>
                </a:lnTo>
                <a:lnTo>
                  <a:pt x="388" y="202"/>
                </a:lnTo>
                <a:lnTo>
                  <a:pt x="387" y="202"/>
                </a:lnTo>
                <a:lnTo>
                  <a:pt x="387" y="204"/>
                </a:lnTo>
                <a:lnTo>
                  <a:pt x="387" y="205"/>
                </a:lnTo>
                <a:lnTo>
                  <a:pt x="385" y="205"/>
                </a:lnTo>
                <a:lnTo>
                  <a:pt x="384" y="205"/>
                </a:lnTo>
                <a:lnTo>
                  <a:pt x="381" y="205"/>
                </a:lnTo>
                <a:lnTo>
                  <a:pt x="381" y="203"/>
                </a:lnTo>
                <a:lnTo>
                  <a:pt x="381" y="202"/>
                </a:lnTo>
                <a:lnTo>
                  <a:pt x="381" y="201"/>
                </a:lnTo>
                <a:lnTo>
                  <a:pt x="381" y="198"/>
                </a:lnTo>
                <a:lnTo>
                  <a:pt x="381" y="197"/>
                </a:lnTo>
                <a:lnTo>
                  <a:pt x="381" y="196"/>
                </a:lnTo>
                <a:lnTo>
                  <a:pt x="385" y="196"/>
                </a:lnTo>
                <a:lnTo>
                  <a:pt x="388" y="196"/>
                </a:lnTo>
                <a:lnTo>
                  <a:pt x="388" y="195"/>
                </a:lnTo>
                <a:lnTo>
                  <a:pt x="388" y="193"/>
                </a:lnTo>
                <a:lnTo>
                  <a:pt x="388" y="191"/>
                </a:lnTo>
                <a:lnTo>
                  <a:pt x="381" y="191"/>
                </a:lnTo>
                <a:lnTo>
                  <a:pt x="381" y="189"/>
                </a:lnTo>
                <a:lnTo>
                  <a:pt x="381" y="188"/>
                </a:lnTo>
                <a:lnTo>
                  <a:pt x="381" y="187"/>
                </a:lnTo>
                <a:lnTo>
                  <a:pt x="381" y="186"/>
                </a:lnTo>
                <a:lnTo>
                  <a:pt x="381" y="185"/>
                </a:lnTo>
                <a:lnTo>
                  <a:pt x="380" y="185"/>
                </a:lnTo>
                <a:lnTo>
                  <a:pt x="380" y="186"/>
                </a:lnTo>
                <a:lnTo>
                  <a:pt x="380" y="187"/>
                </a:lnTo>
                <a:lnTo>
                  <a:pt x="380" y="188"/>
                </a:lnTo>
                <a:lnTo>
                  <a:pt x="380" y="189"/>
                </a:lnTo>
                <a:lnTo>
                  <a:pt x="380" y="191"/>
                </a:lnTo>
                <a:lnTo>
                  <a:pt x="380" y="194"/>
                </a:lnTo>
                <a:lnTo>
                  <a:pt x="380" y="195"/>
                </a:lnTo>
                <a:lnTo>
                  <a:pt x="380" y="196"/>
                </a:lnTo>
                <a:lnTo>
                  <a:pt x="380" y="197"/>
                </a:lnTo>
                <a:lnTo>
                  <a:pt x="380" y="198"/>
                </a:lnTo>
                <a:lnTo>
                  <a:pt x="380" y="201"/>
                </a:lnTo>
                <a:lnTo>
                  <a:pt x="380" y="202"/>
                </a:lnTo>
                <a:lnTo>
                  <a:pt x="376" y="202"/>
                </a:lnTo>
                <a:lnTo>
                  <a:pt x="376" y="204"/>
                </a:lnTo>
                <a:lnTo>
                  <a:pt x="376" y="205"/>
                </a:lnTo>
                <a:lnTo>
                  <a:pt x="375" y="205"/>
                </a:lnTo>
                <a:lnTo>
                  <a:pt x="374" y="205"/>
                </a:lnTo>
                <a:lnTo>
                  <a:pt x="368" y="205"/>
                </a:lnTo>
                <a:lnTo>
                  <a:pt x="367" y="205"/>
                </a:lnTo>
                <a:lnTo>
                  <a:pt x="365" y="205"/>
                </a:lnTo>
                <a:lnTo>
                  <a:pt x="364" y="205"/>
                </a:lnTo>
                <a:lnTo>
                  <a:pt x="363" y="205"/>
                </a:lnTo>
                <a:lnTo>
                  <a:pt x="362" y="205"/>
                </a:lnTo>
                <a:lnTo>
                  <a:pt x="360" y="205"/>
                </a:lnTo>
                <a:lnTo>
                  <a:pt x="358" y="205"/>
                </a:lnTo>
                <a:lnTo>
                  <a:pt x="356" y="205"/>
                </a:lnTo>
                <a:lnTo>
                  <a:pt x="354" y="205"/>
                </a:lnTo>
                <a:lnTo>
                  <a:pt x="353" y="205"/>
                </a:lnTo>
                <a:lnTo>
                  <a:pt x="350" y="205"/>
                </a:lnTo>
                <a:lnTo>
                  <a:pt x="346" y="205"/>
                </a:lnTo>
                <a:lnTo>
                  <a:pt x="342" y="205"/>
                </a:lnTo>
                <a:lnTo>
                  <a:pt x="341" y="205"/>
                </a:lnTo>
                <a:lnTo>
                  <a:pt x="334" y="205"/>
                </a:lnTo>
                <a:lnTo>
                  <a:pt x="331" y="205"/>
                </a:lnTo>
                <a:lnTo>
                  <a:pt x="331" y="206"/>
                </a:lnTo>
                <a:lnTo>
                  <a:pt x="331" y="216"/>
                </a:lnTo>
                <a:lnTo>
                  <a:pt x="331" y="217"/>
                </a:lnTo>
                <a:lnTo>
                  <a:pt x="331" y="218"/>
                </a:lnTo>
                <a:lnTo>
                  <a:pt x="331" y="219"/>
                </a:lnTo>
                <a:lnTo>
                  <a:pt x="330" y="219"/>
                </a:lnTo>
                <a:lnTo>
                  <a:pt x="325" y="219"/>
                </a:lnTo>
                <a:lnTo>
                  <a:pt x="323" y="219"/>
                </a:lnTo>
                <a:lnTo>
                  <a:pt x="322" y="219"/>
                </a:lnTo>
                <a:lnTo>
                  <a:pt x="320" y="219"/>
                </a:lnTo>
                <a:lnTo>
                  <a:pt x="320" y="218"/>
                </a:lnTo>
                <a:lnTo>
                  <a:pt x="320" y="217"/>
                </a:lnTo>
                <a:lnTo>
                  <a:pt x="320" y="216"/>
                </a:lnTo>
                <a:lnTo>
                  <a:pt x="320" y="214"/>
                </a:lnTo>
                <a:lnTo>
                  <a:pt x="320" y="212"/>
                </a:lnTo>
                <a:lnTo>
                  <a:pt x="320" y="211"/>
                </a:lnTo>
                <a:lnTo>
                  <a:pt x="320" y="210"/>
                </a:lnTo>
                <a:lnTo>
                  <a:pt x="320" y="208"/>
                </a:lnTo>
                <a:lnTo>
                  <a:pt x="320" y="206"/>
                </a:lnTo>
                <a:lnTo>
                  <a:pt x="320" y="205"/>
                </a:lnTo>
                <a:lnTo>
                  <a:pt x="315" y="205"/>
                </a:lnTo>
                <a:lnTo>
                  <a:pt x="314" y="205"/>
                </a:lnTo>
                <a:lnTo>
                  <a:pt x="308" y="205"/>
                </a:lnTo>
                <a:lnTo>
                  <a:pt x="304" y="205"/>
                </a:lnTo>
                <a:lnTo>
                  <a:pt x="299" y="205"/>
                </a:lnTo>
                <a:lnTo>
                  <a:pt x="298" y="205"/>
                </a:lnTo>
                <a:lnTo>
                  <a:pt x="298" y="203"/>
                </a:lnTo>
                <a:lnTo>
                  <a:pt x="298" y="202"/>
                </a:lnTo>
                <a:lnTo>
                  <a:pt x="298" y="201"/>
                </a:lnTo>
                <a:lnTo>
                  <a:pt x="298" y="196"/>
                </a:lnTo>
                <a:lnTo>
                  <a:pt x="298" y="195"/>
                </a:lnTo>
                <a:lnTo>
                  <a:pt x="298" y="194"/>
                </a:lnTo>
                <a:lnTo>
                  <a:pt x="298" y="193"/>
                </a:lnTo>
                <a:lnTo>
                  <a:pt x="298" y="191"/>
                </a:lnTo>
                <a:lnTo>
                  <a:pt x="298" y="184"/>
                </a:lnTo>
                <a:lnTo>
                  <a:pt x="298" y="164"/>
                </a:lnTo>
                <a:lnTo>
                  <a:pt x="301" y="164"/>
                </a:lnTo>
                <a:lnTo>
                  <a:pt x="304" y="164"/>
                </a:lnTo>
                <a:lnTo>
                  <a:pt x="313" y="164"/>
                </a:lnTo>
                <a:lnTo>
                  <a:pt x="318" y="164"/>
                </a:lnTo>
                <a:lnTo>
                  <a:pt x="319" y="164"/>
                </a:lnTo>
                <a:lnTo>
                  <a:pt x="319" y="162"/>
                </a:lnTo>
                <a:lnTo>
                  <a:pt x="319" y="158"/>
                </a:lnTo>
                <a:lnTo>
                  <a:pt x="319" y="145"/>
                </a:lnTo>
                <a:lnTo>
                  <a:pt x="319" y="142"/>
                </a:lnTo>
                <a:lnTo>
                  <a:pt x="318" y="142"/>
                </a:lnTo>
                <a:lnTo>
                  <a:pt x="316" y="142"/>
                </a:lnTo>
                <a:lnTo>
                  <a:pt x="314" y="142"/>
                </a:lnTo>
                <a:lnTo>
                  <a:pt x="313" y="142"/>
                </a:lnTo>
                <a:lnTo>
                  <a:pt x="312" y="142"/>
                </a:lnTo>
                <a:lnTo>
                  <a:pt x="311" y="142"/>
                </a:lnTo>
                <a:lnTo>
                  <a:pt x="310" y="142"/>
                </a:lnTo>
                <a:lnTo>
                  <a:pt x="308" y="142"/>
                </a:lnTo>
                <a:lnTo>
                  <a:pt x="305" y="142"/>
                </a:lnTo>
                <a:lnTo>
                  <a:pt x="305" y="139"/>
                </a:lnTo>
                <a:lnTo>
                  <a:pt x="304" y="135"/>
                </a:lnTo>
                <a:lnTo>
                  <a:pt x="304" y="130"/>
                </a:lnTo>
                <a:lnTo>
                  <a:pt x="304" y="129"/>
                </a:lnTo>
                <a:lnTo>
                  <a:pt x="303" y="129"/>
                </a:lnTo>
                <a:lnTo>
                  <a:pt x="298" y="127"/>
                </a:lnTo>
                <a:lnTo>
                  <a:pt x="298" y="124"/>
                </a:lnTo>
                <a:lnTo>
                  <a:pt x="298" y="116"/>
                </a:lnTo>
                <a:lnTo>
                  <a:pt x="298" y="111"/>
                </a:lnTo>
                <a:lnTo>
                  <a:pt x="293" y="111"/>
                </a:lnTo>
                <a:lnTo>
                  <a:pt x="288" y="111"/>
                </a:lnTo>
                <a:lnTo>
                  <a:pt x="288" y="109"/>
                </a:lnTo>
                <a:lnTo>
                  <a:pt x="280" y="109"/>
                </a:lnTo>
                <a:lnTo>
                  <a:pt x="279" y="109"/>
                </a:lnTo>
                <a:lnTo>
                  <a:pt x="278" y="109"/>
                </a:lnTo>
                <a:lnTo>
                  <a:pt x="278" y="106"/>
                </a:lnTo>
                <a:lnTo>
                  <a:pt x="278" y="103"/>
                </a:lnTo>
                <a:lnTo>
                  <a:pt x="278" y="102"/>
                </a:lnTo>
                <a:lnTo>
                  <a:pt x="278" y="100"/>
                </a:lnTo>
                <a:lnTo>
                  <a:pt x="278" y="99"/>
                </a:lnTo>
                <a:lnTo>
                  <a:pt x="278" y="97"/>
                </a:lnTo>
                <a:lnTo>
                  <a:pt x="278" y="96"/>
                </a:lnTo>
                <a:lnTo>
                  <a:pt x="278" y="95"/>
                </a:lnTo>
                <a:lnTo>
                  <a:pt x="278" y="94"/>
                </a:lnTo>
                <a:lnTo>
                  <a:pt x="278" y="92"/>
                </a:lnTo>
                <a:lnTo>
                  <a:pt x="279" y="92"/>
                </a:lnTo>
                <a:lnTo>
                  <a:pt x="280" y="92"/>
                </a:lnTo>
                <a:lnTo>
                  <a:pt x="281" y="92"/>
                </a:lnTo>
                <a:lnTo>
                  <a:pt x="282" y="92"/>
                </a:lnTo>
                <a:lnTo>
                  <a:pt x="286" y="92"/>
                </a:lnTo>
                <a:lnTo>
                  <a:pt x="286" y="85"/>
                </a:lnTo>
                <a:lnTo>
                  <a:pt x="285" y="82"/>
                </a:lnTo>
                <a:lnTo>
                  <a:pt x="284" y="82"/>
                </a:lnTo>
                <a:lnTo>
                  <a:pt x="281" y="82"/>
                </a:lnTo>
                <a:lnTo>
                  <a:pt x="279" y="82"/>
                </a:lnTo>
                <a:lnTo>
                  <a:pt x="278" y="82"/>
                </a:lnTo>
                <a:lnTo>
                  <a:pt x="278" y="80"/>
                </a:lnTo>
                <a:lnTo>
                  <a:pt x="278" y="79"/>
                </a:lnTo>
                <a:lnTo>
                  <a:pt x="278" y="78"/>
                </a:lnTo>
                <a:lnTo>
                  <a:pt x="278" y="77"/>
                </a:lnTo>
                <a:lnTo>
                  <a:pt x="278" y="75"/>
                </a:lnTo>
                <a:lnTo>
                  <a:pt x="278" y="72"/>
                </a:lnTo>
                <a:lnTo>
                  <a:pt x="278" y="71"/>
                </a:lnTo>
                <a:lnTo>
                  <a:pt x="279" y="71"/>
                </a:lnTo>
                <a:lnTo>
                  <a:pt x="281" y="71"/>
                </a:lnTo>
                <a:lnTo>
                  <a:pt x="285" y="71"/>
                </a:lnTo>
                <a:lnTo>
                  <a:pt x="303" y="71"/>
                </a:lnTo>
                <a:lnTo>
                  <a:pt x="303" y="62"/>
                </a:lnTo>
                <a:lnTo>
                  <a:pt x="303" y="60"/>
                </a:lnTo>
                <a:lnTo>
                  <a:pt x="301" y="60"/>
                </a:lnTo>
                <a:lnTo>
                  <a:pt x="297" y="60"/>
                </a:lnTo>
                <a:lnTo>
                  <a:pt x="294" y="60"/>
                </a:lnTo>
                <a:lnTo>
                  <a:pt x="288" y="60"/>
                </a:lnTo>
                <a:lnTo>
                  <a:pt x="288" y="57"/>
                </a:lnTo>
                <a:lnTo>
                  <a:pt x="288" y="50"/>
                </a:lnTo>
                <a:lnTo>
                  <a:pt x="282" y="50"/>
                </a:lnTo>
                <a:lnTo>
                  <a:pt x="278" y="50"/>
                </a:lnTo>
                <a:lnTo>
                  <a:pt x="277" y="38"/>
                </a:lnTo>
                <a:lnTo>
                  <a:pt x="279" y="38"/>
                </a:lnTo>
                <a:lnTo>
                  <a:pt x="287" y="38"/>
                </a:lnTo>
                <a:lnTo>
                  <a:pt x="287" y="37"/>
                </a:lnTo>
                <a:lnTo>
                  <a:pt x="287" y="34"/>
                </a:lnTo>
                <a:lnTo>
                  <a:pt x="287" y="32"/>
                </a:lnTo>
                <a:lnTo>
                  <a:pt x="287" y="28"/>
                </a:lnTo>
                <a:lnTo>
                  <a:pt x="287" y="24"/>
                </a:lnTo>
                <a:lnTo>
                  <a:pt x="287" y="17"/>
                </a:lnTo>
                <a:lnTo>
                  <a:pt x="287" y="16"/>
                </a:lnTo>
                <a:lnTo>
                  <a:pt x="293" y="15"/>
                </a:lnTo>
                <a:lnTo>
                  <a:pt x="294" y="15"/>
                </a:lnTo>
                <a:lnTo>
                  <a:pt x="297" y="13"/>
                </a:lnTo>
                <a:lnTo>
                  <a:pt x="297" y="15"/>
                </a:lnTo>
                <a:lnTo>
                  <a:pt x="297" y="18"/>
                </a:lnTo>
                <a:lnTo>
                  <a:pt x="298" y="18"/>
                </a:lnTo>
                <a:lnTo>
                  <a:pt x="302" y="18"/>
                </a:lnTo>
                <a:lnTo>
                  <a:pt x="303" y="18"/>
                </a:lnTo>
                <a:lnTo>
                  <a:pt x="303" y="19"/>
                </a:lnTo>
                <a:lnTo>
                  <a:pt x="304" y="22"/>
                </a:lnTo>
                <a:lnTo>
                  <a:pt x="304" y="26"/>
                </a:lnTo>
                <a:lnTo>
                  <a:pt x="304" y="30"/>
                </a:lnTo>
                <a:lnTo>
                  <a:pt x="304" y="33"/>
                </a:lnTo>
                <a:lnTo>
                  <a:pt x="304" y="35"/>
                </a:lnTo>
                <a:lnTo>
                  <a:pt x="304" y="36"/>
                </a:lnTo>
                <a:lnTo>
                  <a:pt x="304" y="37"/>
                </a:lnTo>
                <a:lnTo>
                  <a:pt x="304" y="38"/>
                </a:lnTo>
                <a:lnTo>
                  <a:pt x="305" y="38"/>
                </a:lnTo>
                <a:lnTo>
                  <a:pt x="308" y="39"/>
                </a:lnTo>
                <a:lnTo>
                  <a:pt x="311" y="39"/>
                </a:lnTo>
                <a:lnTo>
                  <a:pt x="315" y="39"/>
                </a:lnTo>
                <a:lnTo>
                  <a:pt x="316" y="39"/>
                </a:lnTo>
                <a:lnTo>
                  <a:pt x="318" y="39"/>
                </a:lnTo>
                <a:lnTo>
                  <a:pt x="319" y="39"/>
                </a:lnTo>
                <a:lnTo>
                  <a:pt x="320" y="39"/>
                </a:lnTo>
                <a:lnTo>
                  <a:pt x="321" y="39"/>
                </a:lnTo>
                <a:lnTo>
                  <a:pt x="322" y="39"/>
                </a:lnTo>
                <a:lnTo>
                  <a:pt x="324" y="39"/>
                </a:lnTo>
                <a:lnTo>
                  <a:pt x="325" y="39"/>
                </a:lnTo>
                <a:lnTo>
                  <a:pt x="327" y="39"/>
                </a:lnTo>
                <a:lnTo>
                  <a:pt x="328" y="39"/>
                </a:lnTo>
                <a:lnTo>
                  <a:pt x="337" y="39"/>
                </a:lnTo>
                <a:lnTo>
                  <a:pt x="342" y="39"/>
                </a:lnTo>
                <a:lnTo>
                  <a:pt x="342" y="28"/>
                </a:lnTo>
                <a:lnTo>
                  <a:pt x="344" y="28"/>
                </a:lnTo>
                <a:lnTo>
                  <a:pt x="345" y="28"/>
                </a:lnTo>
                <a:lnTo>
                  <a:pt x="353" y="28"/>
                </a:lnTo>
                <a:lnTo>
                  <a:pt x="353" y="29"/>
                </a:lnTo>
                <a:lnTo>
                  <a:pt x="353" y="30"/>
                </a:lnTo>
                <a:lnTo>
                  <a:pt x="359" y="30"/>
                </a:lnTo>
                <a:lnTo>
                  <a:pt x="360" y="30"/>
                </a:lnTo>
                <a:lnTo>
                  <a:pt x="360" y="32"/>
                </a:lnTo>
                <a:lnTo>
                  <a:pt x="360" y="33"/>
                </a:lnTo>
                <a:lnTo>
                  <a:pt x="360" y="34"/>
                </a:lnTo>
                <a:lnTo>
                  <a:pt x="360" y="35"/>
                </a:lnTo>
                <a:lnTo>
                  <a:pt x="360" y="42"/>
                </a:lnTo>
                <a:lnTo>
                  <a:pt x="360" y="43"/>
                </a:lnTo>
                <a:lnTo>
                  <a:pt x="360" y="45"/>
                </a:lnTo>
                <a:lnTo>
                  <a:pt x="359" y="50"/>
                </a:lnTo>
                <a:lnTo>
                  <a:pt x="359" y="53"/>
                </a:lnTo>
                <a:lnTo>
                  <a:pt x="359" y="57"/>
                </a:lnTo>
                <a:lnTo>
                  <a:pt x="359" y="59"/>
                </a:lnTo>
                <a:lnTo>
                  <a:pt x="359" y="60"/>
                </a:lnTo>
                <a:lnTo>
                  <a:pt x="364" y="60"/>
                </a:lnTo>
                <a:lnTo>
                  <a:pt x="366" y="60"/>
                </a:lnTo>
                <a:lnTo>
                  <a:pt x="371" y="60"/>
                </a:lnTo>
                <a:lnTo>
                  <a:pt x="372" y="60"/>
                </a:lnTo>
                <a:lnTo>
                  <a:pt x="373" y="60"/>
                </a:lnTo>
                <a:lnTo>
                  <a:pt x="374" y="60"/>
                </a:lnTo>
                <a:lnTo>
                  <a:pt x="375" y="60"/>
                </a:lnTo>
                <a:lnTo>
                  <a:pt x="375" y="55"/>
                </a:lnTo>
                <a:lnTo>
                  <a:pt x="376" y="51"/>
                </a:lnTo>
                <a:lnTo>
                  <a:pt x="376" y="49"/>
                </a:lnTo>
                <a:lnTo>
                  <a:pt x="376" y="44"/>
                </a:lnTo>
                <a:lnTo>
                  <a:pt x="377" y="44"/>
                </a:lnTo>
                <a:lnTo>
                  <a:pt x="377" y="39"/>
                </a:lnTo>
                <a:lnTo>
                  <a:pt x="370" y="39"/>
                </a:lnTo>
                <a:lnTo>
                  <a:pt x="370" y="34"/>
                </a:lnTo>
                <a:lnTo>
                  <a:pt x="370" y="33"/>
                </a:lnTo>
                <a:lnTo>
                  <a:pt x="368" y="32"/>
                </a:lnTo>
                <a:lnTo>
                  <a:pt x="367" y="30"/>
                </a:lnTo>
                <a:lnTo>
                  <a:pt x="363" y="30"/>
                </a:lnTo>
                <a:lnTo>
                  <a:pt x="362" y="30"/>
                </a:lnTo>
                <a:lnTo>
                  <a:pt x="360" y="30"/>
                </a:lnTo>
                <a:lnTo>
                  <a:pt x="360" y="29"/>
                </a:lnTo>
                <a:lnTo>
                  <a:pt x="362" y="29"/>
                </a:lnTo>
                <a:lnTo>
                  <a:pt x="362" y="28"/>
                </a:lnTo>
                <a:lnTo>
                  <a:pt x="362" y="27"/>
                </a:lnTo>
                <a:lnTo>
                  <a:pt x="362" y="26"/>
                </a:lnTo>
                <a:lnTo>
                  <a:pt x="362" y="25"/>
                </a:lnTo>
                <a:lnTo>
                  <a:pt x="362" y="22"/>
                </a:lnTo>
                <a:lnTo>
                  <a:pt x="362" y="21"/>
                </a:lnTo>
                <a:lnTo>
                  <a:pt x="362" y="20"/>
                </a:lnTo>
                <a:lnTo>
                  <a:pt x="362" y="18"/>
                </a:lnTo>
                <a:lnTo>
                  <a:pt x="362" y="17"/>
                </a:lnTo>
                <a:lnTo>
                  <a:pt x="362" y="15"/>
                </a:lnTo>
                <a:lnTo>
                  <a:pt x="362" y="13"/>
                </a:lnTo>
                <a:lnTo>
                  <a:pt x="362" y="12"/>
                </a:lnTo>
                <a:lnTo>
                  <a:pt x="362" y="11"/>
                </a:lnTo>
                <a:lnTo>
                  <a:pt x="363" y="10"/>
                </a:lnTo>
                <a:lnTo>
                  <a:pt x="364" y="10"/>
                </a:lnTo>
                <a:lnTo>
                  <a:pt x="372" y="10"/>
                </a:lnTo>
                <a:lnTo>
                  <a:pt x="373" y="10"/>
                </a:lnTo>
                <a:lnTo>
                  <a:pt x="373" y="9"/>
                </a:lnTo>
                <a:lnTo>
                  <a:pt x="374" y="10"/>
                </a:lnTo>
                <a:lnTo>
                  <a:pt x="373" y="10"/>
                </a:lnTo>
                <a:lnTo>
                  <a:pt x="373" y="11"/>
                </a:lnTo>
                <a:lnTo>
                  <a:pt x="374" y="12"/>
                </a:lnTo>
                <a:lnTo>
                  <a:pt x="375" y="12"/>
                </a:lnTo>
                <a:lnTo>
                  <a:pt x="375" y="11"/>
                </a:lnTo>
                <a:lnTo>
                  <a:pt x="376" y="12"/>
                </a:lnTo>
                <a:lnTo>
                  <a:pt x="377" y="12"/>
                </a:lnTo>
                <a:lnTo>
                  <a:pt x="377" y="13"/>
                </a:lnTo>
                <a:lnTo>
                  <a:pt x="377" y="15"/>
                </a:lnTo>
                <a:lnTo>
                  <a:pt x="383" y="18"/>
                </a:lnTo>
                <a:lnTo>
                  <a:pt x="385" y="19"/>
                </a:lnTo>
                <a:lnTo>
                  <a:pt x="387" y="20"/>
                </a:lnTo>
                <a:lnTo>
                  <a:pt x="388" y="20"/>
                </a:lnTo>
                <a:lnTo>
                  <a:pt x="388" y="21"/>
                </a:lnTo>
                <a:lnTo>
                  <a:pt x="389" y="21"/>
                </a:lnTo>
                <a:lnTo>
                  <a:pt x="390" y="22"/>
                </a:lnTo>
                <a:lnTo>
                  <a:pt x="391" y="24"/>
                </a:lnTo>
                <a:lnTo>
                  <a:pt x="392" y="24"/>
                </a:lnTo>
                <a:lnTo>
                  <a:pt x="392" y="25"/>
                </a:lnTo>
                <a:lnTo>
                  <a:pt x="393" y="25"/>
                </a:lnTo>
                <a:lnTo>
                  <a:pt x="393" y="26"/>
                </a:lnTo>
                <a:lnTo>
                  <a:pt x="394" y="26"/>
                </a:lnTo>
                <a:lnTo>
                  <a:pt x="396" y="27"/>
                </a:lnTo>
                <a:lnTo>
                  <a:pt x="398" y="28"/>
                </a:lnTo>
                <a:lnTo>
                  <a:pt x="399" y="29"/>
                </a:lnTo>
                <a:lnTo>
                  <a:pt x="400" y="28"/>
                </a:lnTo>
                <a:lnTo>
                  <a:pt x="400" y="27"/>
                </a:lnTo>
                <a:lnTo>
                  <a:pt x="403" y="24"/>
                </a:lnTo>
                <a:lnTo>
                  <a:pt x="403" y="22"/>
                </a:lnTo>
                <a:lnTo>
                  <a:pt x="406" y="21"/>
                </a:lnTo>
                <a:lnTo>
                  <a:pt x="409" y="19"/>
                </a:lnTo>
                <a:lnTo>
                  <a:pt x="414" y="16"/>
                </a:lnTo>
                <a:lnTo>
                  <a:pt x="418" y="13"/>
                </a:lnTo>
                <a:lnTo>
                  <a:pt x="420" y="12"/>
                </a:lnTo>
                <a:lnTo>
                  <a:pt x="420" y="11"/>
                </a:lnTo>
                <a:lnTo>
                  <a:pt x="422" y="11"/>
                </a:lnTo>
                <a:lnTo>
                  <a:pt x="420" y="11"/>
                </a:lnTo>
                <a:lnTo>
                  <a:pt x="419" y="9"/>
                </a:lnTo>
                <a:lnTo>
                  <a:pt x="418" y="7"/>
                </a:lnTo>
                <a:lnTo>
                  <a:pt x="418" y="5"/>
                </a:lnTo>
                <a:lnTo>
                  <a:pt x="419" y="0"/>
                </a:lnTo>
                <a:lnTo>
                  <a:pt x="420" y="0"/>
                </a:lnTo>
                <a:lnTo>
                  <a:pt x="422" y="0"/>
                </a:lnTo>
                <a:lnTo>
                  <a:pt x="424" y="1"/>
                </a:lnTo>
                <a:lnTo>
                  <a:pt x="429" y="2"/>
                </a:lnTo>
                <a:lnTo>
                  <a:pt x="429" y="3"/>
                </a:lnTo>
                <a:lnTo>
                  <a:pt x="432" y="3"/>
                </a:lnTo>
                <a:lnTo>
                  <a:pt x="435" y="4"/>
                </a:lnTo>
                <a:lnTo>
                  <a:pt x="437" y="7"/>
                </a:lnTo>
                <a:lnTo>
                  <a:pt x="439" y="7"/>
                </a:lnTo>
                <a:lnTo>
                  <a:pt x="440" y="8"/>
                </a:lnTo>
                <a:lnTo>
                  <a:pt x="441" y="8"/>
                </a:lnTo>
                <a:lnTo>
                  <a:pt x="442" y="9"/>
                </a:lnTo>
                <a:lnTo>
                  <a:pt x="443" y="10"/>
                </a:lnTo>
                <a:lnTo>
                  <a:pt x="444" y="11"/>
                </a:lnTo>
                <a:lnTo>
                  <a:pt x="445" y="12"/>
                </a:lnTo>
                <a:lnTo>
                  <a:pt x="446" y="12"/>
                </a:lnTo>
                <a:lnTo>
                  <a:pt x="449" y="15"/>
                </a:lnTo>
                <a:lnTo>
                  <a:pt x="450" y="16"/>
                </a:lnTo>
                <a:lnTo>
                  <a:pt x="450" y="17"/>
                </a:lnTo>
                <a:lnTo>
                  <a:pt x="450" y="20"/>
                </a:lnTo>
                <a:lnTo>
                  <a:pt x="446" y="20"/>
                </a:lnTo>
                <a:lnTo>
                  <a:pt x="442" y="20"/>
                </a:lnTo>
                <a:lnTo>
                  <a:pt x="439" y="20"/>
                </a:lnTo>
                <a:lnTo>
                  <a:pt x="439" y="19"/>
                </a:lnTo>
                <a:lnTo>
                  <a:pt x="436" y="19"/>
                </a:lnTo>
                <a:lnTo>
                  <a:pt x="432" y="19"/>
                </a:lnTo>
                <a:lnTo>
                  <a:pt x="428" y="19"/>
                </a:lnTo>
                <a:lnTo>
                  <a:pt x="426" y="19"/>
                </a:lnTo>
                <a:lnTo>
                  <a:pt x="426" y="20"/>
                </a:lnTo>
                <a:lnTo>
                  <a:pt x="425" y="20"/>
                </a:lnTo>
                <a:lnTo>
                  <a:pt x="425" y="21"/>
                </a:lnTo>
                <a:lnTo>
                  <a:pt x="425" y="22"/>
                </a:lnTo>
                <a:lnTo>
                  <a:pt x="425" y="24"/>
                </a:lnTo>
                <a:lnTo>
                  <a:pt x="425" y="29"/>
                </a:lnTo>
                <a:lnTo>
                  <a:pt x="417" y="29"/>
                </a:lnTo>
                <a:lnTo>
                  <a:pt x="416" y="32"/>
                </a:lnTo>
                <a:lnTo>
                  <a:pt x="415" y="30"/>
                </a:lnTo>
                <a:lnTo>
                  <a:pt x="414" y="35"/>
                </a:lnTo>
                <a:lnTo>
                  <a:pt x="413" y="36"/>
                </a:lnTo>
                <a:lnTo>
                  <a:pt x="413" y="37"/>
                </a:lnTo>
                <a:lnTo>
                  <a:pt x="411" y="37"/>
                </a:lnTo>
                <a:lnTo>
                  <a:pt x="413" y="38"/>
                </a:lnTo>
                <a:lnTo>
                  <a:pt x="414" y="38"/>
                </a:lnTo>
                <a:lnTo>
                  <a:pt x="417" y="42"/>
                </a:lnTo>
                <a:lnTo>
                  <a:pt x="419" y="43"/>
                </a:lnTo>
                <a:lnTo>
                  <a:pt x="422" y="45"/>
                </a:lnTo>
                <a:lnTo>
                  <a:pt x="423" y="46"/>
                </a:lnTo>
                <a:lnTo>
                  <a:pt x="424" y="47"/>
                </a:lnTo>
                <a:lnTo>
                  <a:pt x="424" y="49"/>
                </a:lnTo>
                <a:lnTo>
                  <a:pt x="426" y="50"/>
                </a:lnTo>
                <a:lnTo>
                  <a:pt x="426" y="51"/>
                </a:lnTo>
                <a:lnTo>
                  <a:pt x="427" y="52"/>
                </a:lnTo>
                <a:lnTo>
                  <a:pt x="428" y="53"/>
                </a:lnTo>
                <a:lnTo>
                  <a:pt x="429" y="55"/>
                </a:lnTo>
                <a:lnTo>
                  <a:pt x="431" y="58"/>
                </a:lnTo>
                <a:lnTo>
                  <a:pt x="429" y="59"/>
                </a:lnTo>
                <a:lnTo>
                  <a:pt x="425" y="59"/>
                </a:lnTo>
                <a:lnTo>
                  <a:pt x="427" y="62"/>
                </a:lnTo>
                <a:lnTo>
                  <a:pt x="427" y="63"/>
                </a:lnTo>
                <a:lnTo>
                  <a:pt x="424" y="63"/>
                </a:lnTo>
                <a:lnTo>
                  <a:pt x="424" y="66"/>
                </a:lnTo>
                <a:lnTo>
                  <a:pt x="424" y="68"/>
                </a:lnTo>
                <a:lnTo>
                  <a:pt x="424" y="74"/>
                </a:lnTo>
                <a:lnTo>
                  <a:pt x="424" y="75"/>
                </a:lnTo>
                <a:lnTo>
                  <a:pt x="427" y="75"/>
                </a:lnTo>
                <a:lnTo>
                  <a:pt x="433" y="75"/>
                </a:lnTo>
                <a:lnTo>
                  <a:pt x="434" y="76"/>
                </a:lnTo>
                <a:lnTo>
                  <a:pt x="441" y="76"/>
                </a:lnTo>
                <a:lnTo>
                  <a:pt x="442" y="79"/>
                </a:lnTo>
                <a:lnTo>
                  <a:pt x="443" y="83"/>
                </a:lnTo>
                <a:lnTo>
                  <a:pt x="444" y="84"/>
                </a:lnTo>
                <a:lnTo>
                  <a:pt x="445" y="86"/>
                </a:lnTo>
                <a:lnTo>
                  <a:pt x="441" y="86"/>
                </a:lnTo>
                <a:lnTo>
                  <a:pt x="441" y="88"/>
                </a:lnTo>
                <a:lnTo>
                  <a:pt x="445" y="87"/>
                </a:lnTo>
                <a:lnTo>
                  <a:pt x="446" y="89"/>
                </a:lnTo>
                <a:lnTo>
                  <a:pt x="448" y="91"/>
                </a:lnTo>
                <a:lnTo>
                  <a:pt x="448" y="92"/>
                </a:lnTo>
                <a:lnTo>
                  <a:pt x="449" y="92"/>
                </a:lnTo>
                <a:lnTo>
                  <a:pt x="449" y="93"/>
                </a:lnTo>
                <a:lnTo>
                  <a:pt x="449" y="92"/>
                </a:lnTo>
                <a:lnTo>
                  <a:pt x="450" y="92"/>
                </a:lnTo>
                <a:lnTo>
                  <a:pt x="451" y="92"/>
                </a:lnTo>
                <a:lnTo>
                  <a:pt x="451" y="91"/>
                </a:lnTo>
                <a:lnTo>
                  <a:pt x="450" y="91"/>
                </a:lnTo>
                <a:lnTo>
                  <a:pt x="450" y="88"/>
                </a:lnTo>
                <a:lnTo>
                  <a:pt x="449" y="87"/>
                </a:lnTo>
                <a:lnTo>
                  <a:pt x="448" y="85"/>
                </a:lnTo>
                <a:lnTo>
                  <a:pt x="448" y="83"/>
                </a:lnTo>
                <a:lnTo>
                  <a:pt x="448" y="82"/>
                </a:lnTo>
                <a:lnTo>
                  <a:pt x="448" y="80"/>
                </a:lnTo>
                <a:lnTo>
                  <a:pt x="445" y="71"/>
                </a:lnTo>
                <a:lnTo>
                  <a:pt x="445" y="70"/>
                </a:lnTo>
                <a:lnTo>
                  <a:pt x="446" y="70"/>
                </a:lnTo>
                <a:lnTo>
                  <a:pt x="449" y="70"/>
                </a:lnTo>
                <a:lnTo>
                  <a:pt x="450" y="70"/>
                </a:lnTo>
                <a:lnTo>
                  <a:pt x="450" y="67"/>
                </a:lnTo>
                <a:lnTo>
                  <a:pt x="450" y="66"/>
                </a:lnTo>
                <a:lnTo>
                  <a:pt x="450" y="59"/>
                </a:lnTo>
                <a:lnTo>
                  <a:pt x="451" y="59"/>
                </a:lnTo>
                <a:lnTo>
                  <a:pt x="460" y="59"/>
                </a:lnTo>
                <a:lnTo>
                  <a:pt x="460" y="57"/>
                </a:lnTo>
                <a:lnTo>
                  <a:pt x="461" y="57"/>
                </a:lnTo>
                <a:lnTo>
                  <a:pt x="462" y="57"/>
                </a:lnTo>
                <a:lnTo>
                  <a:pt x="463" y="57"/>
                </a:lnTo>
                <a:lnTo>
                  <a:pt x="463" y="55"/>
                </a:lnTo>
                <a:lnTo>
                  <a:pt x="463" y="54"/>
                </a:lnTo>
                <a:lnTo>
                  <a:pt x="462" y="53"/>
                </a:lnTo>
                <a:lnTo>
                  <a:pt x="463" y="53"/>
                </a:lnTo>
                <a:lnTo>
                  <a:pt x="463" y="54"/>
                </a:lnTo>
                <a:lnTo>
                  <a:pt x="467" y="54"/>
                </a:lnTo>
                <a:lnTo>
                  <a:pt x="468" y="54"/>
                </a:lnTo>
                <a:lnTo>
                  <a:pt x="471" y="54"/>
                </a:lnTo>
                <a:lnTo>
                  <a:pt x="471" y="53"/>
                </a:lnTo>
                <a:lnTo>
                  <a:pt x="472" y="53"/>
                </a:lnTo>
                <a:lnTo>
                  <a:pt x="474" y="53"/>
                </a:lnTo>
                <a:lnTo>
                  <a:pt x="476" y="53"/>
                </a:lnTo>
                <a:lnTo>
                  <a:pt x="477" y="53"/>
                </a:lnTo>
                <a:lnTo>
                  <a:pt x="479" y="53"/>
                </a:lnTo>
                <a:lnTo>
                  <a:pt x="480" y="53"/>
                </a:lnTo>
                <a:lnTo>
                  <a:pt x="482" y="53"/>
                </a:lnTo>
                <a:lnTo>
                  <a:pt x="482" y="59"/>
                </a:lnTo>
                <a:lnTo>
                  <a:pt x="486" y="59"/>
                </a:lnTo>
                <a:lnTo>
                  <a:pt x="486" y="52"/>
                </a:lnTo>
                <a:lnTo>
                  <a:pt x="486" y="50"/>
                </a:lnTo>
                <a:lnTo>
                  <a:pt x="487" y="51"/>
                </a:lnTo>
                <a:lnTo>
                  <a:pt x="488" y="52"/>
                </a:lnTo>
                <a:lnTo>
                  <a:pt x="489" y="53"/>
                </a:lnTo>
                <a:lnTo>
                  <a:pt x="489" y="59"/>
                </a:lnTo>
                <a:lnTo>
                  <a:pt x="491" y="59"/>
                </a:lnTo>
                <a:lnTo>
                  <a:pt x="495" y="59"/>
                </a:lnTo>
                <a:lnTo>
                  <a:pt x="496" y="59"/>
                </a:lnTo>
                <a:lnTo>
                  <a:pt x="496" y="60"/>
                </a:lnTo>
                <a:lnTo>
                  <a:pt x="495" y="61"/>
                </a:lnTo>
                <a:lnTo>
                  <a:pt x="496" y="60"/>
                </a:lnTo>
                <a:lnTo>
                  <a:pt x="497" y="60"/>
                </a:lnTo>
                <a:lnTo>
                  <a:pt x="497" y="61"/>
                </a:lnTo>
                <a:lnTo>
                  <a:pt x="498" y="61"/>
                </a:lnTo>
                <a:lnTo>
                  <a:pt x="498" y="62"/>
                </a:lnTo>
                <a:lnTo>
                  <a:pt x="500" y="62"/>
                </a:lnTo>
                <a:lnTo>
                  <a:pt x="500" y="63"/>
                </a:lnTo>
                <a:lnTo>
                  <a:pt x="500" y="62"/>
                </a:lnTo>
                <a:lnTo>
                  <a:pt x="501" y="62"/>
                </a:lnTo>
                <a:lnTo>
                  <a:pt x="501" y="63"/>
                </a:lnTo>
                <a:lnTo>
                  <a:pt x="502" y="63"/>
                </a:lnTo>
                <a:lnTo>
                  <a:pt x="504" y="64"/>
                </a:lnTo>
                <a:lnTo>
                  <a:pt x="504" y="66"/>
                </a:lnTo>
                <a:lnTo>
                  <a:pt x="506" y="67"/>
                </a:lnTo>
                <a:lnTo>
                  <a:pt x="511" y="70"/>
                </a:lnTo>
                <a:lnTo>
                  <a:pt x="511" y="71"/>
                </a:lnTo>
                <a:lnTo>
                  <a:pt x="515" y="74"/>
                </a:lnTo>
                <a:lnTo>
                  <a:pt x="514" y="74"/>
                </a:lnTo>
                <a:lnTo>
                  <a:pt x="513" y="76"/>
                </a:lnTo>
                <a:lnTo>
                  <a:pt x="511" y="79"/>
                </a:lnTo>
                <a:lnTo>
                  <a:pt x="513" y="79"/>
                </a:lnTo>
                <a:lnTo>
                  <a:pt x="512" y="102"/>
                </a:lnTo>
                <a:lnTo>
                  <a:pt x="493" y="102"/>
                </a:lnTo>
                <a:lnTo>
                  <a:pt x="488" y="102"/>
                </a:lnTo>
                <a:lnTo>
                  <a:pt x="488" y="92"/>
                </a:lnTo>
                <a:lnTo>
                  <a:pt x="488" y="87"/>
                </a:lnTo>
                <a:lnTo>
                  <a:pt x="486" y="87"/>
                </a:lnTo>
                <a:lnTo>
                  <a:pt x="486" y="79"/>
                </a:lnTo>
                <a:lnTo>
                  <a:pt x="484" y="79"/>
                </a:lnTo>
                <a:lnTo>
                  <a:pt x="483" y="79"/>
                </a:lnTo>
                <a:lnTo>
                  <a:pt x="482" y="79"/>
                </a:lnTo>
                <a:lnTo>
                  <a:pt x="480" y="80"/>
                </a:lnTo>
                <a:lnTo>
                  <a:pt x="479" y="80"/>
                </a:lnTo>
                <a:lnTo>
                  <a:pt x="478" y="80"/>
                </a:lnTo>
                <a:lnTo>
                  <a:pt x="477" y="80"/>
                </a:lnTo>
                <a:lnTo>
                  <a:pt x="476" y="80"/>
                </a:lnTo>
                <a:lnTo>
                  <a:pt x="474" y="80"/>
                </a:lnTo>
                <a:lnTo>
                  <a:pt x="472" y="80"/>
                </a:lnTo>
                <a:lnTo>
                  <a:pt x="472" y="82"/>
                </a:lnTo>
                <a:lnTo>
                  <a:pt x="471" y="82"/>
                </a:lnTo>
                <a:lnTo>
                  <a:pt x="471" y="83"/>
                </a:lnTo>
                <a:lnTo>
                  <a:pt x="471" y="85"/>
                </a:lnTo>
                <a:lnTo>
                  <a:pt x="471" y="86"/>
                </a:lnTo>
                <a:lnTo>
                  <a:pt x="471" y="87"/>
                </a:lnTo>
                <a:lnTo>
                  <a:pt x="471" y="88"/>
                </a:lnTo>
                <a:lnTo>
                  <a:pt x="471" y="95"/>
                </a:lnTo>
                <a:lnTo>
                  <a:pt x="471" y="96"/>
                </a:lnTo>
                <a:lnTo>
                  <a:pt x="471" y="99"/>
                </a:lnTo>
                <a:lnTo>
                  <a:pt x="471" y="102"/>
                </a:lnTo>
                <a:lnTo>
                  <a:pt x="476" y="102"/>
                </a:lnTo>
                <a:lnTo>
                  <a:pt x="482" y="102"/>
                </a:lnTo>
                <a:lnTo>
                  <a:pt x="482" y="105"/>
                </a:lnTo>
                <a:lnTo>
                  <a:pt x="467" y="105"/>
                </a:lnTo>
                <a:lnTo>
                  <a:pt x="465" y="105"/>
                </a:lnTo>
                <a:lnTo>
                  <a:pt x="463" y="105"/>
                </a:lnTo>
                <a:lnTo>
                  <a:pt x="459" y="105"/>
                </a:lnTo>
                <a:lnTo>
                  <a:pt x="457" y="105"/>
                </a:lnTo>
                <a:lnTo>
                  <a:pt x="455" y="105"/>
                </a:lnTo>
                <a:lnTo>
                  <a:pt x="457" y="105"/>
                </a:lnTo>
                <a:lnTo>
                  <a:pt x="457" y="106"/>
                </a:lnTo>
                <a:lnTo>
                  <a:pt x="458" y="109"/>
                </a:lnTo>
                <a:lnTo>
                  <a:pt x="459" y="111"/>
                </a:lnTo>
                <a:lnTo>
                  <a:pt x="461" y="116"/>
                </a:lnTo>
                <a:lnTo>
                  <a:pt x="461" y="118"/>
                </a:lnTo>
                <a:lnTo>
                  <a:pt x="462" y="119"/>
                </a:lnTo>
                <a:lnTo>
                  <a:pt x="463" y="120"/>
                </a:lnTo>
                <a:lnTo>
                  <a:pt x="463" y="121"/>
                </a:lnTo>
                <a:lnTo>
                  <a:pt x="463" y="122"/>
                </a:lnTo>
                <a:lnTo>
                  <a:pt x="465" y="122"/>
                </a:lnTo>
                <a:lnTo>
                  <a:pt x="467" y="122"/>
                </a:lnTo>
                <a:lnTo>
                  <a:pt x="470" y="122"/>
                </a:lnTo>
                <a:lnTo>
                  <a:pt x="478" y="122"/>
                </a:lnTo>
                <a:lnTo>
                  <a:pt x="479" y="122"/>
                </a:lnTo>
                <a:lnTo>
                  <a:pt x="482" y="122"/>
                </a:lnTo>
                <a:lnTo>
                  <a:pt x="502" y="122"/>
                </a:lnTo>
                <a:lnTo>
                  <a:pt x="502" y="138"/>
                </a:lnTo>
                <a:lnTo>
                  <a:pt x="502" y="141"/>
                </a:lnTo>
                <a:lnTo>
                  <a:pt x="502" y="143"/>
                </a:lnTo>
                <a:lnTo>
                  <a:pt x="501" y="143"/>
                </a:lnTo>
                <a:lnTo>
                  <a:pt x="500" y="143"/>
                </a:lnTo>
                <a:lnTo>
                  <a:pt x="500" y="146"/>
                </a:lnTo>
                <a:lnTo>
                  <a:pt x="500" y="155"/>
                </a:lnTo>
                <a:lnTo>
                  <a:pt x="500" y="160"/>
                </a:lnTo>
                <a:lnTo>
                  <a:pt x="500" y="163"/>
                </a:lnTo>
                <a:lnTo>
                  <a:pt x="497" y="163"/>
                </a:lnTo>
                <a:lnTo>
                  <a:pt x="495" y="163"/>
                </a:lnTo>
                <a:lnTo>
                  <a:pt x="488" y="163"/>
                </a:lnTo>
                <a:lnTo>
                  <a:pt x="486" y="163"/>
                </a:lnTo>
                <a:lnTo>
                  <a:pt x="485" y="163"/>
                </a:lnTo>
                <a:lnTo>
                  <a:pt x="484" y="163"/>
                </a:lnTo>
                <a:lnTo>
                  <a:pt x="484" y="162"/>
                </a:lnTo>
                <a:lnTo>
                  <a:pt x="486" y="162"/>
                </a:lnTo>
                <a:lnTo>
                  <a:pt x="487" y="162"/>
                </a:lnTo>
                <a:lnTo>
                  <a:pt x="488" y="162"/>
                </a:lnTo>
                <a:lnTo>
                  <a:pt x="488" y="160"/>
                </a:lnTo>
                <a:lnTo>
                  <a:pt x="488" y="154"/>
                </a:lnTo>
                <a:lnTo>
                  <a:pt x="488" y="153"/>
                </a:lnTo>
                <a:lnTo>
                  <a:pt x="487" y="153"/>
                </a:lnTo>
                <a:lnTo>
                  <a:pt x="482" y="153"/>
                </a:lnTo>
                <a:lnTo>
                  <a:pt x="479" y="153"/>
                </a:lnTo>
                <a:lnTo>
                  <a:pt x="478" y="152"/>
                </a:lnTo>
                <a:lnTo>
                  <a:pt x="477" y="150"/>
                </a:lnTo>
                <a:lnTo>
                  <a:pt x="475" y="143"/>
                </a:lnTo>
                <a:lnTo>
                  <a:pt x="482" y="143"/>
                </a:lnTo>
                <a:lnTo>
                  <a:pt x="482" y="139"/>
                </a:lnTo>
                <a:lnTo>
                  <a:pt x="482" y="137"/>
                </a:lnTo>
                <a:lnTo>
                  <a:pt x="482" y="134"/>
                </a:lnTo>
                <a:lnTo>
                  <a:pt x="479" y="135"/>
                </a:lnTo>
                <a:lnTo>
                  <a:pt x="477" y="135"/>
                </a:lnTo>
                <a:lnTo>
                  <a:pt x="474" y="137"/>
                </a:lnTo>
                <a:lnTo>
                  <a:pt x="471" y="137"/>
                </a:lnTo>
                <a:lnTo>
                  <a:pt x="471" y="138"/>
                </a:lnTo>
                <a:lnTo>
                  <a:pt x="472" y="141"/>
                </a:lnTo>
                <a:lnTo>
                  <a:pt x="472" y="142"/>
                </a:lnTo>
                <a:lnTo>
                  <a:pt x="474" y="143"/>
                </a:lnTo>
                <a:lnTo>
                  <a:pt x="474" y="144"/>
                </a:lnTo>
                <a:lnTo>
                  <a:pt x="475" y="145"/>
                </a:lnTo>
                <a:lnTo>
                  <a:pt x="475" y="146"/>
                </a:lnTo>
                <a:lnTo>
                  <a:pt x="476" y="147"/>
                </a:lnTo>
                <a:lnTo>
                  <a:pt x="476" y="149"/>
                </a:lnTo>
                <a:lnTo>
                  <a:pt x="477" y="151"/>
                </a:lnTo>
                <a:lnTo>
                  <a:pt x="478" y="152"/>
                </a:lnTo>
                <a:lnTo>
                  <a:pt x="479" y="155"/>
                </a:lnTo>
                <a:lnTo>
                  <a:pt x="480" y="156"/>
                </a:lnTo>
                <a:lnTo>
                  <a:pt x="480" y="158"/>
                </a:lnTo>
                <a:lnTo>
                  <a:pt x="482" y="160"/>
                </a:lnTo>
                <a:lnTo>
                  <a:pt x="482" y="161"/>
                </a:lnTo>
                <a:lnTo>
                  <a:pt x="483" y="162"/>
                </a:lnTo>
                <a:lnTo>
                  <a:pt x="483" y="163"/>
                </a:lnTo>
                <a:lnTo>
                  <a:pt x="484" y="163"/>
                </a:lnTo>
                <a:lnTo>
                  <a:pt x="484" y="164"/>
                </a:lnTo>
                <a:lnTo>
                  <a:pt x="485" y="167"/>
                </a:lnTo>
                <a:lnTo>
                  <a:pt x="487" y="172"/>
                </a:lnTo>
                <a:lnTo>
                  <a:pt x="492" y="181"/>
                </a:lnTo>
                <a:lnTo>
                  <a:pt x="495" y="188"/>
                </a:lnTo>
                <a:lnTo>
                  <a:pt x="495" y="191"/>
                </a:lnTo>
                <a:lnTo>
                  <a:pt x="496" y="193"/>
                </a:lnTo>
                <a:lnTo>
                  <a:pt x="498" y="196"/>
                </a:lnTo>
                <a:lnTo>
                  <a:pt x="498" y="198"/>
                </a:lnTo>
                <a:lnTo>
                  <a:pt x="498" y="202"/>
                </a:lnTo>
                <a:lnTo>
                  <a:pt x="500" y="202"/>
                </a:lnTo>
                <a:lnTo>
                  <a:pt x="498" y="204"/>
                </a:lnTo>
                <a:lnTo>
                  <a:pt x="498" y="205"/>
                </a:lnTo>
                <a:lnTo>
                  <a:pt x="498" y="210"/>
                </a:lnTo>
                <a:lnTo>
                  <a:pt x="498" y="212"/>
                </a:lnTo>
                <a:lnTo>
                  <a:pt x="498" y="213"/>
                </a:lnTo>
                <a:lnTo>
                  <a:pt x="498" y="214"/>
                </a:lnTo>
                <a:lnTo>
                  <a:pt x="498" y="216"/>
                </a:lnTo>
                <a:lnTo>
                  <a:pt x="498" y="218"/>
                </a:lnTo>
                <a:lnTo>
                  <a:pt x="500" y="221"/>
                </a:lnTo>
                <a:lnTo>
                  <a:pt x="500" y="222"/>
                </a:lnTo>
                <a:lnTo>
                  <a:pt x="501" y="226"/>
                </a:lnTo>
                <a:lnTo>
                  <a:pt x="504" y="226"/>
                </a:lnTo>
                <a:lnTo>
                  <a:pt x="504" y="220"/>
                </a:lnTo>
                <a:lnTo>
                  <a:pt x="504" y="218"/>
                </a:lnTo>
                <a:lnTo>
                  <a:pt x="504" y="216"/>
                </a:lnTo>
                <a:lnTo>
                  <a:pt x="504" y="214"/>
                </a:lnTo>
                <a:lnTo>
                  <a:pt x="506" y="214"/>
                </a:lnTo>
                <a:lnTo>
                  <a:pt x="508" y="217"/>
                </a:lnTo>
                <a:lnTo>
                  <a:pt x="509" y="218"/>
                </a:lnTo>
                <a:lnTo>
                  <a:pt x="509" y="219"/>
                </a:lnTo>
                <a:lnTo>
                  <a:pt x="509" y="220"/>
                </a:lnTo>
                <a:lnTo>
                  <a:pt x="510" y="220"/>
                </a:lnTo>
                <a:lnTo>
                  <a:pt x="510" y="221"/>
                </a:lnTo>
                <a:lnTo>
                  <a:pt x="510" y="222"/>
                </a:lnTo>
                <a:lnTo>
                  <a:pt x="511" y="222"/>
                </a:lnTo>
                <a:lnTo>
                  <a:pt x="511" y="221"/>
                </a:lnTo>
                <a:lnTo>
                  <a:pt x="510" y="221"/>
                </a:lnTo>
                <a:lnTo>
                  <a:pt x="510" y="220"/>
                </a:lnTo>
                <a:lnTo>
                  <a:pt x="512" y="220"/>
                </a:lnTo>
                <a:lnTo>
                  <a:pt x="512" y="219"/>
                </a:lnTo>
                <a:lnTo>
                  <a:pt x="513" y="219"/>
                </a:lnTo>
                <a:lnTo>
                  <a:pt x="513" y="217"/>
                </a:lnTo>
                <a:lnTo>
                  <a:pt x="513" y="216"/>
                </a:lnTo>
                <a:lnTo>
                  <a:pt x="514" y="216"/>
                </a:lnTo>
                <a:lnTo>
                  <a:pt x="515" y="216"/>
                </a:lnTo>
                <a:lnTo>
                  <a:pt x="515" y="219"/>
                </a:lnTo>
                <a:lnTo>
                  <a:pt x="518" y="219"/>
                </a:lnTo>
                <a:lnTo>
                  <a:pt x="519" y="219"/>
                </a:lnTo>
                <a:lnTo>
                  <a:pt x="519" y="220"/>
                </a:lnTo>
                <a:lnTo>
                  <a:pt x="519" y="221"/>
                </a:lnTo>
                <a:lnTo>
                  <a:pt x="521" y="221"/>
                </a:lnTo>
                <a:lnTo>
                  <a:pt x="521" y="220"/>
                </a:lnTo>
                <a:lnTo>
                  <a:pt x="523" y="220"/>
                </a:lnTo>
                <a:lnTo>
                  <a:pt x="523" y="219"/>
                </a:lnTo>
                <a:lnTo>
                  <a:pt x="521" y="219"/>
                </a:lnTo>
                <a:lnTo>
                  <a:pt x="521" y="218"/>
                </a:lnTo>
                <a:lnTo>
                  <a:pt x="524" y="218"/>
                </a:lnTo>
                <a:lnTo>
                  <a:pt x="524" y="216"/>
                </a:lnTo>
                <a:lnTo>
                  <a:pt x="523" y="211"/>
                </a:lnTo>
                <a:lnTo>
                  <a:pt x="523" y="210"/>
                </a:lnTo>
                <a:lnTo>
                  <a:pt x="523" y="208"/>
                </a:lnTo>
                <a:lnTo>
                  <a:pt x="523" y="206"/>
                </a:lnTo>
                <a:lnTo>
                  <a:pt x="519" y="206"/>
                </a:lnTo>
                <a:lnTo>
                  <a:pt x="519" y="205"/>
                </a:lnTo>
                <a:lnTo>
                  <a:pt x="519" y="204"/>
                </a:lnTo>
                <a:lnTo>
                  <a:pt x="521" y="204"/>
                </a:lnTo>
                <a:lnTo>
                  <a:pt x="523" y="204"/>
                </a:lnTo>
                <a:lnTo>
                  <a:pt x="523" y="201"/>
                </a:lnTo>
                <a:lnTo>
                  <a:pt x="523" y="200"/>
                </a:lnTo>
                <a:lnTo>
                  <a:pt x="523" y="198"/>
                </a:lnTo>
                <a:lnTo>
                  <a:pt x="523" y="197"/>
                </a:lnTo>
                <a:lnTo>
                  <a:pt x="523" y="196"/>
                </a:lnTo>
                <a:lnTo>
                  <a:pt x="523" y="194"/>
                </a:lnTo>
                <a:lnTo>
                  <a:pt x="524" y="194"/>
                </a:lnTo>
                <a:lnTo>
                  <a:pt x="524" y="193"/>
                </a:lnTo>
                <a:lnTo>
                  <a:pt x="523" y="193"/>
                </a:lnTo>
                <a:lnTo>
                  <a:pt x="523" y="192"/>
                </a:lnTo>
                <a:lnTo>
                  <a:pt x="523" y="186"/>
                </a:lnTo>
                <a:lnTo>
                  <a:pt x="523" y="183"/>
                </a:lnTo>
                <a:lnTo>
                  <a:pt x="523" y="180"/>
                </a:lnTo>
                <a:lnTo>
                  <a:pt x="523" y="172"/>
                </a:lnTo>
                <a:lnTo>
                  <a:pt x="523" y="161"/>
                </a:lnTo>
                <a:lnTo>
                  <a:pt x="523" y="158"/>
                </a:lnTo>
                <a:lnTo>
                  <a:pt x="523" y="151"/>
                </a:lnTo>
                <a:lnTo>
                  <a:pt x="523" y="145"/>
                </a:lnTo>
                <a:lnTo>
                  <a:pt x="523" y="143"/>
                </a:lnTo>
                <a:lnTo>
                  <a:pt x="522" y="133"/>
                </a:lnTo>
                <a:lnTo>
                  <a:pt x="523" y="133"/>
                </a:lnTo>
                <a:lnTo>
                  <a:pt x="526" y="133"/>
                </a:lnTo>
                <a:lnTo>
                  <a:pt x="534" y="131"/>
                </a:lnTo>
                <a:lnTo>
                  <a:pt x="543" y="131"/>
                </a:lnTo>
                <a:lnTo>
                  <a:pt x="544" y="134"/>
                </a:lnTo>
                <a:lnTo>
                  <a:pt x="544" y="135"/>
                </a:lnTo>
                <a:lnTo>
                  <a:pt x="544" y="137"/>
                </a:lnTo>
                <a:lnTo>
                  <a:pt x="544" y="139"/>
                </a:lnTo>
                <a:lnTo>
                  <a:pt x="544" y="144"/>
                </a:lnTo>
                <a:lnTo>
                  <a:pt x="544" y="145"/>
                </a:lnTo>
                <a:lnTo>
                  <a:pt x="544" y="147"/>
                </a:lnTo>
                <a:lnTo>
                  <a:pt x="545" y="147"/>
                </a:lnTo>
                <a:lnTo>
                  <a:pt x="548" y="147"/>
                </a:lnTo>
                <a:lnTo>
                  <a:pt x="551" y="147"/>
                </a:lnTo>
                <a:lnTo>
                  <a:pt x="553" y="147"/>
                </a:lnTo>
                <a:lnTo>
                  <a:pt x="554" y="147"/>
                </a:lnTo>
                <a:lnTo>
                  <a:pt x="555" y="147"/>
                </a:lnTo>
                <a:lnTo>
                  <a:pt x="556" y="147"/>
                </a:lnTo>
                <a:lnTo>
                  <a:pt x="556" y="150"/>
                </a:lnTo>
                <a:lnTo>
                  <a:pt x="557" y="150"/>
                </a:lnTo>
                <a:lnTo>
                  <a:pt x="557" y="151"/>
                </a:lnTo>
                <a:lnTo>
                  <a:pt x="557" y="152"/>
                </a:lnTo>
                <a:lnTo>
                  <a:pt x="555" y="152"/>
                </a:lnTo>
                <a:lnTo>
                  <a:pt x="554" y="153"/>
                </a:lnTo>
                <a:lnTo>
                  <a:pt x="554" y="152"/>
                </a:lnTo>
                <a:lnTo>
                  <a:pt x="554" y="151"/>
                </a:lnTo>
                <a:lnTo>
                  <a:pt x="553" y="151"/>
                </a:lnTo>
                <a:lnTo>
                  <a:pt x="552" y="151"/>
                </a:lnTo>
                <a:lnTo>
                  <a:pt x="552" y="153"/>
                </a:lnTo>
                <a:lnTo>
                  <a:pt x="549" y="153"/>
                </a:lnTo>
                <a:lnTo>
                  <a:pt x="547" y="153"/>
                </a:lnTo>
                <a:lnTo>
                  <a:pt x="545" y="153"/>
                </a:lnTo>
                <a:lnTo>
                  <a:pt x="544" y="153"/>
                </a:lnTo>
                <a:lnTo>
                  <a:pt x="544" y="155"/>
                </a:lnTo>
                <a:lnTo>
                  <a:pt x="545" y="155"/>
                </a:lnTo>
                <a:lnTo>
                  <a:pt x="545" y="158"/>
                </a:lnTo>
                <a:lnTo>
                  <a:pt x="544" y="158"/>
                </a:lnTo>
                <a:lnTo>
                  <a:pt x="544" y="160"/>
                </a:lnTo>
                <a:lnTo>
                  <a:pt x="544" y="161"/>
                </a:lnTo>
                <a:lnTo>
                  <a:pt x="544" y="163"/>
                </a:lnTo>
                <a:lnTo>
                  <a:pt x="549" y="163"/>
                </a:lnTo>
                <a:lnTo>
                  <a:pt x="552" y="163"/>
                </a:lnTo>
                <a:lnTo>
                  <a:pt x="552" y="166"/>
                </a:lnTo>
                <a:lnTo>
                  <a:pt x="554" y="166"/>
                </a:lnTo>
                <a:lnTo>
                  <a:pt x="554" y="167"/>
                </a:lnTo>
                <a:lnTo>
                  <a:pt x="554" y="168"/>
                </a:lnTo>
                <a:lnTo>
                  <a:pt x="562" y="167"/>
                </a:lnTo>
                <a:lnTo>
                  <a:pt x="563" y="167"/>
                </a:lnTo>
                <a:lnTo>
                  <a:pt x="564" y="167"/>
                </a:lnTo>
                <a:lnTo>
                  <a:pt x="564" y="169"/>
                </a:lnTo>
                <a:lnTo>
                  <a:pt x="565" y="168"/>
                </a:lnTo>
                <a:lnTo>
                  <a:pt x="566" y="167"/>
                </a:lnTo>
                <a:lnTo>
                  <a:pt x="567" y="166"/>
                </a:lnTo>
                <a:lnTo>
                  <a:pt x="566" y="164"/>
                </a:lnTo>
                <a:lnTo>
                  <a:pt x="566" y="163"/>
                </a:lnTo>
                <a:lnTo>
                  <a:pt x="565" y="163"/>
                </a:lnTo>
                <a:lnTo>
                  <a:pt x="565" y="162"/>
                </a:lnTo>
                <a:lnTo>
                  <a:pt x="565" y="161"/>
                </a:lnTo>
                <a:lnTo>
                  <a:pt x="564" y="160"/>
                </a:lnTo>
                <a:lnTo>
                  <a:pt x="564" y="159"/>
                </a:lnTo>
                <a:lnTo>
                  <a:pt x="564" y="158"/>
                </a:lnTo>
                <a:lnTo>
                  <a:pt x="564" y="155"/>
                </a:lnTo>
                <a:lnTo>
                  <a:pt x="563" y="155"/>
                </a:lnTo>
                <a:lnTo>
                  <a:pt x="562" y="155"/>
                </a:lnTo>
                <a:lnTo>
                  <a:pt x="561" y="155"/>
                </a:lnTo>
                <a:lnTo>
                  <a:pt x="561" y="150"/>
                </a:lnTo>
                <a:lnTo>
                  <a:pt x="561" y="144"/>
                </a:lnTo>
                <a:lnTo>
                  <a:pt x="562" y="144"/>
                </a:lnTo>
                <a:lnTo>
                  <a:pt x="564" y="144"/>
                </a:lnTo>
                <a:lnTo>
                  <a:pt x="564" y="143"/>
                </a:lnTo>
                <a:lnTo>
                  <a:pt x="563" y="142"/>
                </a:lnTo>
                <a:lnTo>
                  <a:pt x="563" y="141"/>
                </a:lnTo>
                <a:lnTo>
                  <a:pt x="563" y="139"/>
                </a:lnTo>
                <a:lnTo>
                  <a:pt x="564" y="139"/>
                </a:lnTo>
                <a:lnTo>
                  <a:pt x="565" y="139"/>
                </a:lnTo>
                <a:lnTo>
                  <a:pt x="565" y="138"/>
                </a:lnTo>
                <a:lnTo>
                  <a:pt x="566" y="137"/>
                </a:lnTo>
                <a:lnTo>
                  <a:pt x="569" y="137"/>
                </a:lnTo>
                <a:lnTo>
                  <a:pt x="571" y="137"/>
                </a:lnTo>
                <a:lnTo>
                  <a:pt x="572" y="137"/>
                </a:lnTo>
                <a:lnTo>
                  <a:pt x="573" y="137"/>
                </a:lnTo>
                <a:lnTo>
                  <a:pt x="578" y="137"/>
                </a:lnTo>
                <a:lnTo>
                  <a:pt x="579" y="137"/>
                </a:lnTo>
                <a:lnTo>
                  <a:pt x="580" y="137"/>
                </a:lnTo>
                <a:lnTo>
                  <a:pt x="581" y="137"/>
                </a:lnTo>
                <a:lnTo>
                  <a:pt x="584" y="138"/>
                </a:lnTo>
                <a:lnTo>
                  <a:pt x="584" y="141"/>
                </a:lnTo>
                <a:lnTo>
                  <a:pt x="584" y="142"/>
                </a:lnTo>
                <a:lnTo>
                  <a:pt x="586" y="142"/>
                </a:lnTo>
                <a:lnTo>
                  <a:pt x="595" y="142"/>
                </a:lnTo>
                <a:lnTo>
                  <a:pt x="595" y="143"/>
                </a:lnTo>
                <a:lnTo>
                  <a:pt x="596" y="143"/>
                </a:lnTo>
                <a:lnTo>
                  <a:pt x="597" y="143"/>
                </a:lnTo>
                <a:lnTo>
                  <a:pt x="598" y="143"/>
                </a:lnTo>
                <a:lnTo>
                  <a:pt x="600" y="142"/>
                </a:lnTo>
                <a:lnTo>
                  <a:pt x="605" y="142"/>
                </a:lnTo>
                <a:lnTo>
                  <a:pt x="606" y="142"/>
                </a:lnTo>
                <a:lnTo>
                  <a:pt x="609" y="142"/>
                </a:lnTo>
                <a:lnTo>
                  <a:pt x="610" y="142"/>
                </a:lnTo>
                <a:lnTo>
                  <a:pt x="614" y="142"/>
                </a:lnTo>
                <a:lnTo>
                  <a:pt x="615" y="142"/>
                </a:lnTo>
                <a:lnTo>
                  <a:pt x="616" y="142"/>
                </a:lnTo>
                <a:lnTo>
                  <a:pt x="620" y="142"/>
                </a:lnTo>
                <a:lnTo>
                  <a:pt x="621" y="142"/>
                </a:lnTo>
                <a:lnTo>
                  <a:pt x="624" y="141"/>
                </a:lnTo>
                <a:lnTo>
                  <a:pt x="625" y="141"/>
                </a:lnTo>
                <a:lnTo>
                  <a:pt x="629" y="141"/>
                </a:lnTo>
                <a:lnTo>
                  <a:pt x="638" y="141"/>
                </a:lnTo>
                <a:lnTo>
                  <a:pt x="640" y="141"/>
                </a:lnTo>
                <a:lnTo>
                  <a:pt x="641" y="141"/>
                </a:lnTo>
                <a:lnTo>
                  <a:pt x="642" y="141"/>
                </a:lnTo>
                <a:lnTo>
                  <a:pt x="644" y="143"/>
                </a:lnTo>
                <a:lnTo>
                  <a:pt x="646" y="144"/>
                </a:lnTo>
                <a:lnTo>
                  <a:pt x="646" y="145"/>
                </a:lnTo>
                <a:lnTo>
                  <a:pt x="646" y="146"/>
                </a:lnTo>
                <a:lnTo>
                  <a:pt x="646" y="150"/>
                </a:lnTo>
                <a:lnTo>
                  <a:pt x="646" y="151"/>
                </a:lnTo>
                <a:lnTo>
                  <a:pt x="646" y="152"/>
                </a:lnTo>
                <a:lnTo>
                  <a:pt x="646" y="155"/>
                </a:lnTo>
                <a:lnTo>
                  <a:pt x="646" y="156"/>
                </a:lnTo>
                <a:lnTo>
                  <a:pt x="647" y="156"/>
                </a:lnTo>
                <a:lnTo>
                  <a:pt x="648" y="156"/>
                </a:lnTo>
                <a:lnTo>
                  <a:pt x="649" y="156"/>
                </a:lnTo>
                <a:lnTo>
                  <a:pt x="649" y="159"/>
                </a:lnTo>
                <a:lnTo>
                  <a:pt x="648" y="159"/>
                </a:lnTo>
                <a:lnTo>
                  <a:pt x="648" y="161"/>
                </a:lnTo>
                <a:lnTo>
                  <a:pt x="647" y="161"/>
                </a:lnTo>
                <a:lnTo>
                  <a:pt x="646" y="161"/>
                </a:lnTo>
                <a:lnTo>
                  <a:pt x="646" y="166"/>
                </a:lnTo>
                <a:lnTo>
                  <a:pt x="646" y="167"/>
                </a:lnTo>
                <a:lnTo>
                  <a:pt x="646" y="168"/>
                </a:lnTo>
                <a:lnTo>
                  <a:pt x="647" y="168"/>
                </a:lnTo>
                <a:lnTo>
                  <a:pt x="649" y="168"/>
                </a:lnTo>
                <a:lnTo>
                  <a:pt x="649" y="170"/>
                </a:lnTo>
                <a:lnTo>
                  <a:pt x="648" y="170"/>
                </a:lnTo>
                <a:lnTo>
                  <a:pt x="647" y="170"/>
                </a:lnTo>
                <a:lnTo>
                  <a:pt x="646" y="170"/>
                </a:lnTo>
                <a:lnTo>
                  <a:pt x="646" y="171"/>
                </a:lnTo>
                <a:lnTo>
                  <a:pt x="646" y="172"/>
                </a:lnTo>
                <a:lnTo>
                  <a:pt x="646" y="175"/>
                </a:lnTo>
                <a:lnTo>
                  <a:pt x="646" y="176"/>
                </a:lnTo>
                <a:lnTo>
                  <a:pt x="647" y="177"/>
                </a:lnTo>
                <a:lnTo>
                  <a:pt x="649" y="177"/>
                </a:lnTo>
                <a:lnTo>
                  <a:pt x="649" y="179"/>
                </a:lnTo>
                <a:lnTo>
                  <a:pt x="647" y="179"/>
                </a:lnTo>
                <a:lnTo>
                  <a:pt x="647" y="180"/>
                </a:lnTo>
                <a:lnTo>
                  <a:pt x="647" y="181"/>
                </a:lnTo>
                <a:lnTo>
                  <a:pt x="647" y="183"/>
                </a:lnTo>
                <a:lnTo>
                  <a:pt x="651" y="181"/>
                </a:lnTo>
                <a:lnTo>
                  <a:pt x="651" y="180"/>
                </a:lnTo>
                <a:lnTo>
                  <a:pt x="651" y="179"/>
                </a:lnTo>
                <a:lnTo>
                  <a:pt x="655" y="178"/>
                </a:lnTo>
                <a:lnTo>
                  <a:pt x="655" y="177"/>
                </a:lnTo>
                <a:lnTo>
                  <a:pt x="655" y="176"/>
                </a:lnTo>
                <a:lnTo>
                  <a:pt x="655" y="175"/>
                </a:lnTo>
                <a:lnTo>
                  <a:pt x="655" y="172"/>
                </a:lnTo>
                <a:lnTo>
                  <a:pt x="655" y="171"/>
                </a:lnTo>
                <a:lnTo>
                  <a:pt x="655" y="170"/>
                </a:lnTo>
                <a:lnTo>
                  <a:pt x="655" y="168"/>
                </a:lnTo>
                <a:lnTo>
                  <a:pt x="655" y="167"/>
                </a:lnTo>
                <a:lnTo>
                  <a:pt x="655" y="166"/>
                </a:lnTo>
                <a:lnTo>
                  <a:pt x="655" y="163"/>
                </a:lnTo>
                <a:lnTo>
                  <a:pt x="655" y="162"/>
                </a:lnTo>
                <a:lnTo>
                  <a:pt x="655" y="161"/>
                </a:lnTo>
                <a:lnTo>
                  <a:pt x="653" y="161"/>
                </a:lnTo>
                <a:lnTo>
                  <a:pt x="653" y="159"/>
                </a:lnTo>
                <a:lnTo>
                  <a:pt x="653" y="158"/>
                </a:lnTo>
                <a:lnTo>
                  <a:pt x="652" y="156"/>
                </a:lnTo>
                <a:lnTo>
                  <a:pt x="652" y="155"/>
                </a:lnTo>
                <a:lnTo>
                  <a:pt x="651" y="153"/>
                </a:lnTo>
                <a:lnTo>
                  <a:pt x="650" y="152"/>
                </a:lnTo>
                <a:lnTo>
                  <a:pt x="649" y="151"/>
                </a:lnTo>
                <a:lnTo>
                  <a:pt x="648" y="150"/>
                </a:lnTo>
                <a:lnTo>
                  <a:pt x="647" y="149"/>
                </a:lnTo>
                <a:lnTo>
                  <a:pt x="646" y="147"/>
                </a:lnTo>
                <a:lnTo>
                  <a:pt x="646" y="145"/>
                </a:lnTo>
                <a:lnTo>
                  <a:pt x="646" y="144"/>
                </a:lnTo>
                <a:lnTo>
                  <a:pt x="646" y="143"/>
                </a:lnTo>
                <a:lnTo>
                  <a:pt x="646" y="141"/>
                </a:lnTo>
                <a:lnTo>
                  <a:pt x="646" y="138"/>
                </a:lnTo>
                <a:lnTo>
                  <a:pt x="646" y="136"/>
                </a:lnTo>
                <a:lnTo>
                  <a:pt x="646" y="134"/>
                </a:lnTo>
                <a:lnTo>
                  <a:pt x="646" y="133"/>
                </a:lnTo>
                <a:lnTo>
                  <a:pt x="646" y="130"/>
                </a:lnTo>
                <a:lnTo>
                  <a:pt x="647" y="130"/>
                </a:lnTo>
                <a:lnTo>
                  <a:pt x="648" y="130"/>
                </a:lnTo>
                <a:lnTo>
                  <a:pt x="648" y="128"/>
                </a:lnTo>
                <a:lnTo>
                  <a:pt x="651" y="128"/>
                </a:lnTo>
                <a:lnTo>
                  <a:pt x="651" y="130"/>
                </a:lnTo>
                <a:lnTo>
                  <a:pt x="651" y="133"/>
                </a:lnTo>
                <a:lnTo>
                  <a:pt x="652" y="133"/>
                </a:lnTo>
                <a:lnTo>
                  <a:pt x="652" y="131"/>
                </a:lnTo>
                <a:lnTo>
                  <a:pt x="652" y="130"/>
                </a:lnTo>
                <a:lnTo>
                  <a:pt x="652" y="131"/>
                </a:lnTo>
                <a:lnTo>
                  <a:pt x="652" y="133"/>
                </a:lnTo>
                <a:lnTo>
                  <a:pt x="653" y="133"/>
                </a:lnTo>
                <a:lnTo>
                  <a:pt x="655" y="133"/>
                </a:lnTo>
                <a:lnTo>
                  <a:pt x="656" y="133"/>
                </a:lnTo>
                <a:lnTo>
                  <a:pt x="657" y="133"/>
                </a:lnTo>
                <a:lnTo>
                  <a:pt x="657" y="131"/>
                </a:lnTo>
                <a:lnTo>
                  <a:pt x="657" y="130"/>
                </a:lnTo>
                <a:lnTo>
                  <a:pt x="658" y="130"/>
                </a:lnTo>
                <a:lnTo>
                  <a:pt x="659" y="130"/>
                </a:lnTo>
                <a:lnTo>
                  <a:pt x="660" y="130"/>
                </a:lnTo>
                <a:lnTo>
                  <a:pt x="661" y="130"/>
                </a:lnTo>
                <a:lnTo>
                  <a:pt x="662" y="130"/>
                </a:lnTo>
                <a:lnTo>
                  <a:pt x="665" y="130"/>
                </a:lnTo>
                <a:lnTo>
                  <a:pt x="666" y="130"/>
                </a:lnTo>
                <a:lnTo>
                  <a:pt x="666" y="131"/>
                </a:lnTo>
                <a:lnTo>
                  <a:pt x="666" y="133"/>
                </a:lnTo>
                <a:lnTo>
                  <a:pt x="666" y="135"/>
                </a:lnTo>
                <a:lnTo>
                  <a:pt x="666" y="136"/>
                </a:lnTo>
                <a:lnTo>
                  <a:pt x="666" y="137"/>
                </a:lnTo>
                <a:lnTo>
                  <a:pt x="666" y="139"/>
                </a:lnTo>
                <a:lnTo>
                  <a:pt x="666" y="141"/>
                </a:lnTo>
                <a:lnTo>
                  <a:pt x="666" y="142"/>
                </a:lnTo>
                <a:lnTo>
                  <a:pt x="666" y="144"/>
                </a:lnTo>
                <a:lnTo>
                  <a:pt x="666" y="145"/>
                </a:lnTo>
                <a:lnTo>
                  <a:pt x="666" y="146"/>
                </a:lnTo>
                <a:lnTo>
                  <a:pt x="666" y="147"/>
                </a:lnTo>
                <a:lnTo>
                  <a:pt x="666" y="150"/>
                </a:lnTo>
                <a:lnTo>
                  <a:pt x="666" y="151"/>
                </a:lnTo>
                <a:lnTo>
                  <a:pt x="666" y="156"/>
                </a:lnTo>
                <a:lnTo>
                  <a:pt x="666" y="160"/>
                </a:lnTo>
                <a:lnTo>
                  <a:pt x="666" y="161"/>
                </a:lnTo>
                <a:lnTo>
                  <a:pt x="666" y="164"/>
                </a:lnTo>
                <a:lnTo>
                  <a:pt x="665" y="164"/>
                </a:lnTo>
                <a:lnTo>
                  <a:pt x="664" y="164"/>
                </a:lnTo>
                <a:lnTo>
                  <a:pt x="664" y="163"/>
                </a:lnTo>
                <a:lnTo>
                  <a:pt x="662" y="163"/>
                </a:lnTo>
                <a:lnTo>
                  <a:pt x="662" y="166"/>
                </a:lnTo>
                <a:lnTo>
                  <a:pt x="664" y="166"/>
                </a:lnTo>
                <a:lnTo>
                  <a:pt x="665" y="166"/>
                </a:lnTo>
                <a:lnTo>
                  <a:pt x="666" y="166"/>
                </a:lnTo>
                <a:lnTo>
                  <a:pt x="666" y="167"/>
                </a:lnTo>
                <a:lnTo>
                  <a:pt x="665" y="167"/>
                </a:lnTo>
                <a:lnTo>
                  <a:pt x="664" y="167"/>
                </a:lnTo>
                <a:lnTo>
                  <a:pt x="664" y="168"/>
                </a:lnTo>
                <a:lnTo>
                  <a:pt x="662" y="168"/>
                </a:lnTo>
                <a:lnTo>
                  <a:pt x="662" y="169"/>
                </a:lnTo>
                <a:lnTo>
                  <a:pt x="662" y="170"/>
                </a:lnTo>
                <a:lnTo>
                  <a:pt x="661" y="170"/>
                </a:lnTo>
                <a:lnTo>
                  <a:pt x="661" y="172"/>
                </a:lnTo>
                <a:lnTo>
                  <a:pt x="659" y="172"/>
                </a:lnTo>
                <a:lnTo>
                  <a:pt x="659" y="175"/>
                </a:lnTo>
                <a:lnTo>
                  <a:pt x="660" y="175"/>
                </a:lnTo>
                <a:lnTo>
                  <a:pt x="662" y="175"/>
                </a:lnTo>
                <a:lnTo>
                  <a:pt x="662" y="176"/>
                </a:lnTo>
                <a:lnTo>
                  <a:pt x="662" y="177"/>
                </a:lnTo>
                <a:lnTo>
                  <a:pt x="662" y="178"/>
                </a:lnTo>
                <a:lnTo>
                  <a:pt x="664" y="178"/>
                </a:lnTo>
                <a:lnTo>
                  <a:pt x="664" y="179"/>
                </a:lnTo>
                <a:lnTo>
                  <a:pt x="662" y="179"/>
                </a:lnTo>
                <a:lnTo>
                  <a:pt x="662" y="180"/>
                </a:lnTo>
                <a:lnTo>
                  <a:pt x="662" y="181"/>
                </a:lnTo>
                <a:lnTo>
                  <a:pt x="664" y="181"/>
                </a:lnTo>
                <a:lnTo>
                  <a:pt x="665" y="181"/>
                </a:lnTo>
                <a:lnTo>
                  <a:pt x="667" y="181"/>
                </a:lnTo>
                <a:lnTo>
                  <a:pt x="676" y="181"/>
                </a:lnTo>
                <a:lnTo>
                  <a:pt x="682" y="181"/>
                </a:lnTo>
                <a:lnTo>
                  <a:pt x="684" y="184"/>
                </a:lnTo>
                <a:lnTo>
                  <a:pt x="685" y="184"/>
                </a:lnTo>
                <a:lnTo>
                  <a:pt x="686" y="184"/>
                </a:lnTo>
                <a:lnTo>
                  <a:pt x="687" y="184"/>
                </a:lnTo>
                <a:lnTo>
                  <a:pt x="690" y="181"/>
                </a:lnTo>
                <a:lnTo>
                  <a:pt x="698" y="181"/>
                </a:lnTo>
                <a:lnTo>
                  <a:pt x="708" y="181"/>
                </a:lnTo>
                <a:lnTo>
                  <a:pt x="711" y="181"/>
                </a:lnTo>
                <a:lnTo>
                  <a:pt x="720" y="183"/>
                </a:lnTo>
                <a:lnTo>
                  <a:pt x="725" y="183"/>
                </a:lnTo>
                <a:lnTo>
                  <a:pt x="728" y="183"/>
                </a:lnTo>
                <a:lnTo>
                  <a:pt x="731" y="183"/>
                </a:lnTo>
                <a:lnTo>
                  <a:pt x="743" y="181"/>
                </a:lnTo>
                <a:lnTo>
                  <a:pt x="743" y="185"/>
                </a:lnTo>
                <a:lnTo>
                  <a:pt x="745" y="188"/>
                </a:lnTo>
                <a:lnTo>
                  <a:pt x="746" y="187"/>
                </a:lnTo>
                <a:lnTo>
                  <a:pt x="747" y="186"/>
                </a:lnTo>
                <a:lnTo>
                  <a:pt x="748" y="186"/>
                </a:lnTo>
                <a:lnTo>
                  <a:pt x="748" y="187"/>
                </a:lnTo>
                <a:lnTo>
                  <a:pt x="748" y="186"/>
                </a:lnTo>
                <a:lnTo>
                  <a:pt x="750" y="187"/>
                </a:lnTo>
                <a:lnTo>
                  <a:pt x="750" y="188"/>
                </a:lnTo>
                <a:lnTo>
                  <a:pt x="751" y="189"/>
                </a:lnTo>
                <a:lnTo>
                  <a:pt x="751" y="203"/>
                </a:lnTo>
                <a:lnTo>
                  <a:pt x="759" y="202"/>
                </a:lnTo>
                <a:lnTo>
                  <a:pt x="769" y="202"/>
                </a:lnTo>
                <a:lnTo>
                  <a:pt x="769" y="208"/>
                </a:lnTo>
                <a:lnTo>
                  <a:pt x="769" y="211"/>
                </a:lnTo>
                <a:lnTo>
                  <a:pt x="769" y="213"/>
                </a:lnTo>
                <a:lnTo>
                  <a:pt x="769" y="223"/>
                </a:lnTo>
                <a:lnTo>
                  <a:pt x="756" y="223"/>
                </a:lnTo>
                <a:lnTo>
                  <a:pt x="753" y="223"/>
                </a:lnTo>
                <a:lnTo>
                  <a:pt x="751" y="223"/>
                </a:lnTo>
                <a:lnTo>
                  <a:pt x="750" y="223"/>
                </a:lnTo>
                <a:lnTo>
                  <a:pt x="750" y="225"/>
                </a:lnTo>
                <a:lnTo>
                  <a:pt x="748" y="226"/>
                </a:lnTo>
                <a:lnTo>
                  <a:pt x="748" y="227"/>
                </a:lnTo>
                <a:lnTo>
                  <a:pt x="748" y="230"/>
                </a:lnTo>
                <a:lnTo>
                  <a:pt x="748" y="231"/>
                </a:lnTo>
                <a:lnTo>
                  <a:pt x="748" y="233"/>
                </a:lnTo>
                <a:lnTo>
                  <a:pt x="748" y="234"/>
                </a:lnTo>
                <a:lnTo>
                  <a:pt x="748" y="235"/>
                </a:lnTo>
                <a:lnTo>
                  <a:pt x="748" y="236"/>
                </a:lnTo>
                <a:lnTo>
                  <a:pt x="747" y="236"/>
                </a:lnTo>
                <a:lnTo>
                  <a:pt x="748" y="237"/>
                </a:lnTo>
                <a:lnTo>
                  <a:pt x="747" y="245"/>
                </a:lnTo>
                <a:lnTo>
                  <a:pt x="729" y="244"/>
                </a:lnTo>
                <a:lnTo>
                  <a:pt x="729" y="248"/>
                </a:lnTo>
                <a:lnTo>
                  <a:pt x="729" y="250"/>
                </a:lnTo>
                <a:lnTo>
                  <a:pt x="734" y="251"/>
                </a:lnTo>
                <a:lnTo>
                  <a:pt x="745" y="251"/>
                </a:lnTo>
                <a:lnTo>
                  <a:pt x="746" y="251"/>
                </a:lnTo>
                <a:lnTo>
                  <a:pt x="751" y="251"/>
                </a:lnTo>
                <a:lnTo>
                  <a:pt x="758" y="251"/>
                </a:lnTo>
                <a:lnTo>
                  <a:pt x="758" y="250"/>
                </a:lnTo>
                <a:lnTo>
                  <a:pt x="760" y="250"/>
                </a:lnTo>
                <a:lnTo>
                  <a:pt x="761" y="250"/>
                </a:lnTo>
                <a:lnTo>
                  <a:pt x="760" y="250"/>
                </a:lnTo>
                <a:lnTo>
                  <a:pt x="760" y="251"/>
                </a:lnTo>
                <a:lnTo>
                  <a:pt x="761" y="251"/>
                </a:lnTo>
                <a:lnTo>
                  <a:pt x="762" y="251"/>
                </a:lnTo>
                <a:lnTo>
                  <a:pt x="765" y="251"/>
                </a:lnTo>
                <a:lnTo>
                  <a:pt x="768" y="251"/>
                </a:lnTo>
                <a:lnTo>
                  <a:pt x="770" y="251"/>
                </a:lnTo>
                <a:lnTo>
                  <a:pt x="770" y="261"/>
                </a:lnTo>
                <a:lnTo>
                  <a:pt x="770" y="262"/>
                </a:lnTo>
                <a:lnTo>
                  <a:pt x="770" y="263"/>
                </a:lnTo>
                <a:lnTo>
                  <a:pt x="770" y="264"/>
                </a:lnTo>
                <a:lnTo>
                  <a:pt x="771" y="264"/>
                </a:lnTo>
                <a:lnTo>
                  <a:pt x="772" y="264"/>
                </a:lnTo>
                <a:lnTo>
                  <a:pt x="777" y="264"/>
                </a:lnTo>
                <a:lnTo>
                  <a:pt x="780" y="264"/>
                </a:lnTo>
                <a:lnTo>
                  <a:pt x="780" y="263"/>
                </a:lnTo>
                <a:lnTo>
                  <a:pt x="780" y="262"/>
                </a:lnTo>
                <a:lnTo>
                  <a:pt x="781" y="262"/>
                </a:lnTo>
                <a:lnTo>
                  <a:pt x="785" y="261"/>
                </a:lnTo>
                <a:lnTo>
                  <a:pt x="785" y="263"/>
                </a:lnTo>
                <a:lnTo>
                  <a:pt x="785" y="264"/>
                </a:lnTo>
                <a:lnTo>
                  <a:pt x="788" y="264"/>
                </a:lnTo>
                <a:lnTo>
                  <a:pt x="788" y="263"/>
                </a:lnTo>
                <a:lnTo>
                  <a:pt x="788" y="261"/>
                </a:lnTo>
                <a:lnTo>
                  <a:pt x="790" y="261"/>
                </a:lnTo>
                <a:lnTo>
                  <a:pt x="791" y="261"/>
                </a:lnTo>
                <a:lnTo>
                  <a:pt x="791" y="262"/>
                </a:lnTo>
                <a:lnTo>
                  <a:pt x="793" y="262"/>
                </a:lnTo>
                <a:lnTo>
                  <a:pt x="793" y="263"/>
                </a:lnTo>
                <a:lnTo>
                  <a:pt x="794" y="263"/>
                </a:lnTo>
                <a:lnTo>
                  <a:pt x="797" y="263"/>
                </a:lnTo>
                <a:lnTo>
                  <a:pt x="798" y="263"/>
                </a:lnTo>
                <a:lnTo>
                  <a:pt x="798" y="261"/>
                </a:lnTo>
                <a:lnTo>
                  <a:pt x="798" y="260"/>
                </a:lnTo>
                <a:lnTo>
                  <a:pt x="798" y="259"/>
                </a:lnTo>
                <a:lnTo>
                  <a:pt x="800" y="259"/>
                </a:lnTo>
                <a:lnTo>
                  <a:pt x="800" y="258"/>
                </a:lnTo>
                <a:lnTo>
                  <a:pt x="800" y="256"/>
                </a:lnTo>
                <a:lnTo>
                  <a:pt x="803" y="256"/>
                </a:lnTo>
                <a:lnTo>
                  <a:pt x="803" y="259"/>
                </a:lnTo>
                <a:lnTo>
                  <a:pt x="803" y="260"/>
                </a:lnTo>
                <a:lnTo>
                  <a:pt x="803" y="261"/>
                </a:lnTo>
                <a:lnTo>
                  <a:pt x="805" y="261"/>
                </a:lnTo>
                <a:lnTo>
                  <a:pt x="806" y="261"/>
                </a:lnTo>
                <a:lnTo>
                  <a:pt x="807" y="261"/>
                </a:lnTo>
                <a:lnTo>
                  <a:pt x="808" y="261"/>
                </a:lnTo>
                <a:lnTo>
                  <a:pt x="808" y="262"/>
                </a:lnTo>
                <a:lnTo>
                  <a:pt x="808" y="263"/>
                </a:lnTo>
                <a:lnTo>
                  <a:pt x="810" y="263"/>
                </a:lnTo>
                <a:lnTo>
                  <a:pt x="811" y="263"/>
                </a:lnTo>
                <a:lnTo>
                  <a:pt x="811" y="260"/>
                </a:lnTo>
                <a:lnTo>
                  <a:pt x="811" y="259"/>
                </a:lnTo>
                <a:lnTo>
                  <a:pt x="812" y="259"/>
                </a:lnTo>
                <a:lnTo>
                  <a:pt x="814" y="259"/>
                </a:lnTo>
                <a:lnTo>
                  <a:pt x="814" y="260"/>
                </a:lnTo>
                <a:lnTo>
                  <a:pt x="814" y="261"/>
                </a:lnTo>
                <a:lnTo>
                  <a:pt x="814" y="262"/>
                </a:lnTo>
                <a:lnTo>
                  <a:pt x="814" y="263"/>
                </a:lnTo>
                <a:lnTo>
                  <a:pt x="815" y="263"/>
                </a:lnTo>
                <a:lnTo>
                  <a:pt x="816" y="263"/>
                </a:lnTo>
                <a:lnTo>
                  <a:pt x="819" y="263"/>
                </a:lnTo>
                <a:lnTo>
                  <a:pt x="820" y="263"/>
                </a:lnTo>
                <a:lnTo>
                  <a:pt x="828" y="263"/>
                </a:lnTo>
                <a:lnTo>
                  <a:pt x="831" y="263"/>
                </a:lnTo>
                <a:lnTo>
                  <a:pt x="831" y="262"/>
                </a:lnTo>
                <a:lnTo>
                  <a:pt x="831" y="261"/>
                </a:lnTo>
                <a:lnTo>
                  <a:pt x="831" y="259"/>
                </a:lnTo>
                <a:lnTo>
                  <a:pt x="831" y="258"/>
                </a:lnTo>
                <a:lnTo>
                  <a:pt x="831" y="254"/>
                </a:lnTo>
                <a:lnTo>
                  <a:pt x="831" y="251"/>
                </a:lnTo>
                <a:lnTo>
                  <a:pt x="831" y="248"/>
                </a:lnTo>
                <a:lnTo>
                  <a:pt x="831" y="246"/>
                </a:lnTo>
                <a:lnTo>
                  <a:pt x="831" y="245"/>
                </a:lnTo>
                <a:lnTo>
                  <a:pt x="831" y="243"/>
                </a:lnTo>
                <a:lnTo>
                  <a:pt x="831" y="238"/>
                </a:lnTo>
                <a:lnTo>
                  <a:pt x="831" y="237"/>
                </a:lnTo>
                <a:lnTo>
                  <a:pt x="831" y="234"/>
                </a:lnTo>
                <a:lnTo>
                  <a:pt x="831" y="228"/>
                </a:lnTo>
                <a:lnTo>
                  <a:pt x="831" y="225"/>
                </a:lnTo>
                <a:lnTo>
                  <a:pt x="831" y="223"/>
                </a:lnTo>
                <a:lnTo>
                  <a:pt x="831" y="222"/>
                </a:lnTo>
                <a:lnTo>
                  <a:pt x="831" y="218"/>
                </a:lnTo>
                <a:lnTo>
                  <a:pt x="831" y="213"/>
                </a:lnTo>
                <a:lnTo>
                  <a:pt x="830" y="209"/>
                </a:lnTo>
                <a:lnTo>
                  <a:pt x="830" y="203"/>
                </a:lnTo>
                <a:lnTo>
                  <a:pt x="830" y="202"/>
                </a:lnTo>
                <a:lnTo>
                  <a:pt x="831" y="202"/>
                </a:lnTo>
                <a:lnTo>
                  <a:pt x="834" y="202"/>
                </a:lnTo>
                <a:lnTo>
                  <a:pt x="836" y="202"/>
                </a:lnTo>
                <a:lnTo>
                  <a:pt x="841" y="202"/>
                </a:lnTo>
                <a:lnTo>
                  <a:pt x="843" y="202"/>
                </a:lnTo>
                <a:lnTo>
                  <a:pt x="845" y="202"/>
                </a:lnTo>
                <a:lnTo>
                  <a:pt x="849" y="201"/>
                </a:lnTo>
                <a:lnTo>
                  <a:pt x="850" y="201"/>
                </a:lnTo>
                <a:lnTo>
                  <a:pt x="855" y="201"/>
                </a:lnTo>
                <a:lnTo>
                  <a:pt x="856" y="201"/>
                </a:lnTo>
                <a:lnTo>
                  <a:pt x="858" y="201"/>
                </a:lnTo>
                <a:lnTo>
                  <a:pt x="863" y="201"/>
                </a:lnTo>
                <a:lnTo>
                  <a:pt x="865" y="201"/>
                </a:lnTo>
                <a:lnTo>
                  <a:pt x="865" y="202"/>
                </a:lnTo>
                <a:lnTo>
                  <a:pt x="865" y="204"/>
                </a:lnTo>
                <a:lnTo>
                  <a:pt x="865" y="205"/>
                </a:lnTo>
                <a:lnTo>
                  <a:pt x="865" y="206"/>
                </a:lnTo>
                <a:lnTo>
                  <a:pt x="865" y="210"/>
                </a:lnTo>
                <a:lnTo>
                  <a:pt x="865" y="211"/>
                </a:lnTo>
                <a:lnTo>
                  <a:pt x="866" y="211"/>
                </a:lnTo>
                <a:lnTo>
                  <a:pt x="867" y="211"/>
                </a:lnTo>
                <a:lnTo>
                  <a:pt x="868" y="211"/>
                </a:lnTo>
                <a:lnTo>
                  <a:pt x="869" y="211"/>
                </a:lnTo>
                <a:lnTo>
                  <a:pt x="871" y="211"/>
                </a:lnTo>
                <a:lnTo>
                  <a:pt x="871" y="212"/>
                </a:lnTo>
                <a:lnTo>
                  <a:pt x="872" y="212"/>
                </a:lnTo>
                <a:lnTo>
                  <a:pt x="872" y="213"/>
                </a:lnTo>
                <a:lnTo>
                  <a:pt x="872" y="214"/>
                </a:lnTo>
                <a:lnTo>
                  <a:pt x="872" y="216"/>
                </a:lnTo>
                <a:lnTo>
                  <a:pt x="872" y="218"/>
                </a:lnTo>
                <a:lnTo>
                  <a:pt x="872" y="219"/>
                </a:lnTo>
                <a:lnTo>
                  <a:pt x="872" y="220"/>
                </a:lnTo>
                <a:lnTo>
                  <a:pt x="872" y="221"/>
                </a:lnTo>
                <a:lnTo>
                  <a:pt x="875" y="221"/>
                </a:lnTo>
                <a:lnTo>
                  <a:pt x="879" y="221"/>
                </a:lnTo>
                <a:lnTo>
                  <a:pt x="886" y="221"/>
                </a:lnTo>
                <a:lnTo>
                  <a:pt x="888" y="221"/>
                </a:lnTo>
                <a:lnTo>
                  <a:pt x="891" y="221"/>
                </a:lnTo>
                <a:lnTo>
                  <a:pt x="892" y="221"/>
                </a:lnTo>
                <a:lnTo>
                  <a:pt x="898" y="221"/>
                </a:lnTo>
                <a:lnTo>
                  <a:pt x="900" y="221"/>
                </a:lnTo>
                <a:lnTo>
                  <a:pt x="907" y="221"/>
                </a:lnTo>
                <a:lnTo>
                  <a:pt x="907" y="214"/>
                </a:lnTo>
                <a:lnTo>
                  <a:pt x="907" y="213"/>
                </a:lnTo>
                <a:lnTo>
                  <a:pt x="907" y="212"/>
                </a:lnTo>
                <a:lnTo>
                  <a:pt x="907" y="209"/>
                </a:lnTo>
                <a:lnTo>
                  <a:pt x="907" y="202"/>
                </a:lnTo>
                <a:lnTo>
                  <a:pt x="907" y="201"/>
                </a:lnTo>
                <a:lnTo>
                  <a:pt x="907" y="200"/>
                </a:lnTo>
                <a:lnTo>
                  <a:pt x="907" y="193"/>
                </a:lnTo>
                <a:lnTo>
                  <a:pt x="907" y="191"/>
                </a:lnTo>
                <a:lnTo>
                  <a:pt x="907" y="189"/>
                </a:lnTo>
                <a:lnTo>
                  <a:pt x="907" y="187"/>
                </a:lnTo>
                <a:lnTo>
                  <a:pt x="907" y="186"/>
                </a:lnTo>
                <a:lnTo>
                  <a:pt x="907" y="185"/>
                </a:lnTo>
                <a:lnTo>
                  <a:pt x="912" y="185"/>
                </a:lnTo>
                <a:lnTo>
                  <a:pt x="918" y="184"/>
                </a:lnTo>
                <a:lnTo>
                  <a:pt x="919" y="184"/>
                </a:lnTo>
                <a:lnTo>
                  <a:pt x="922" y="184"/>
                </a:lnTo>
                <a:lnTo>
                  <a:pt x="924" y="184"/>
                </a:lnTo>
                <a:lnTo>
                  <a:pt x="926" y="184"/>
                </a:lnTo>
                <a:lnTo>
                  <a:pt x="931" y="184"/>
                </a:lnTo>
                <a:lnTo>
                  <a:pt x="932" y="184"/>
                </a:lnTo>
                <a:lnTo>
                  <a:pt x="933" y="184"/>
                </a:lnTo>
                <a:lnTo>
                  <a:pt x="936" y="184"/>
                </a:lnTo>
                <a:lnTo>
                  <a:pt x="941" y="184"/>
                </a:lnTo>
                <a:lnTo>
                  <a:pt x="948" y="184"/>
                </a:lnTo>
                <a:lnTo>
                  <a:pt x="950" y="184"/>
                </a:lnTo>
                <a:lnTo>
                  <a:pt x="952" y="184"/>
                </a:lnTo>
                <a:lnTo>
                  <a:pt x="953" y="184"/>
                </a:lnTo>
                <a:lnTo>
                  <a:pt x="953" y="204"/>
                </a:lnTo>
                <a:lnTo>
                  <a:pt x="953" y="213"/>
                </a:lnTo>
                <a:lnTo>
                  <a:pt x="953" y="221"/>
                </a:lnTo>
                <a:lnTo>
                  <a:pt x="953" y="222"/>
                </a:lnTo>
                <a:lnTo>
                  <a:pt x="954" y="222"/>
                </a:lnTo>
                <a:lnTo>
                  <a:pt x="954" y="225"/>
                </a:lnTo>
                <a:lnTo>
                  <a:pt x="954" y="229"/>
                </a:lnTo>
                <a:lnTo>
                  <a:pt x="954" y="231"/>
                </a:lnTo>
                <a:lnTo>
                  <a:pt x="954" y="233"/>
                </a:lnTo>
                <a:lnTo>
                  <a:pt x="954" y="235"/>
                </a:lnTo>
                <a:lnTo>
                  <a:pt x="954" y="236"/>
                </a:lnTo>
                <a:lnTo>
                  <a:pt x="954" y="244"/>
                </a:lnTo>
                <a:lnTo>
                  <a:pt x="954" y="250"/>
                </a:lnTo>
                <a:lnTo>
                  <a:pt x="954" y="254"/>
                </a:lnTo>
                <a:lnTo>
                  <a:pt x="954" y="255"/>
                </a:lnTo>
                <a:lnTo>
                  <a:pt x="954" y="258"/>
                </a:lnTo>
                <a:lnTo>
                  <a:pt x="954" y="260"/>
                </a:lnTo>
                <a:lnTo>
                  <a:pt x="954" y="264"/>
                </a:lnTo>
                <a:lnTo>
                  <a:pt x="954" y="276"/>
                </a:lnTo>
                <a:lnTo>
                  <a:pt x="955" y="280"/>
                </a:lnTo>
                <a:lnTo>
                  <a:pt x="955" y="281"/>
                </a:lnTo>
                <a:lnTo>
                  <a:pt x="955" y="283"/>
                </a:lnTo>
                <a:lnTo>
                  <a:pt x="954" y="283"/>
                </a:lnTo>
                <a:lnTo>
                  <a:pt x="954" y="284"/>
                </a:lnTo>
                <a:lnTo>
                  <a:pt x="954" y="285"/>
                </a:lnTo>
                <a:lnTo>
                  <a:pt x="954" y="287"/>
                </a:lnTo>
                <a:lnTo>
                  <a:pt x="954" y="290"/>
                </a:lnTo>
                <a:lnTo>
                  <a:pt x="954" y="292"/>
                </a:lnTo>
                <a:lnTo>
                  <a:pt x="954" y="293"/>
                </a:lnTo>
                <a:lnTo>
                  <a:pt x="953" y="293"/>
                </a:lnTo>
                <a:lnTo>
                  <a:pt x="953" y="294"/>
                </a:lnTo>
                <a:lnTo>
                  <a:pt x="952" y="294"/>
                </a:lnTo>
                <a:lnTo>
                  <a:pt x="952" y="296"/>
                </a:lnTo>
                <a:lnTo>
                  <a:pt x="952" y="298"/>
                </a:lnTo>
                <a:lnTo>
                  <a:pt x="950" y="298"/>
                </a:lnTo>
                <a:lnTo>
                  <a:pt x="949" y="298"/>
                </a:lnTo>
                <a:lnTo>
                  <a:pt x="949" y="300"/>
                </a:lnTo>
                <a:lnTo>
                  <a:pt x="949" y="301"/>
                </a:lnTo>
                <a:lnTo>
                  <a:pt x="948" y="301"/>
                </a:lnTo>
                <a:lnTo>
                  <a:pt x="948" y="302"/>
                </a:lnTo>
                <a:lnTo>
                  <a:pt x="948" y="303"/>
                </a:lnTo>
                <a:lnTo>
                  <a:pt x="946" y="303"/>
                </a:lnTo>
                <a:lnTo>
                  <a:pt x="946" y="304"/>
                </a:lnTo>
                <a:lnTo>
                  <a:pt x="945" y="304"/>
                </a:lnTo>
                <a:lnTo>
                  <a:pt x="944" y="305"/>
                </a:lnTo>
                <a:lnTo>
                  <a:pt x="943" y="306"/>
                </a:lnTo>
                <a:lnTo>
                  <a:pt x="942" y="306"/>
                </a:lnTo>
                <a:lnTo>
                  <a:pt x="942" y="308"/>
                </a:lnTo>
                <a:lnTo>
                  <a:pt x="942" y="309"/>
                </a:lnTo>
                <a:lnTo>
                  <a:pt x="941" y="309"/>
                </a:lnTo>
                <a:lnTo>
                  <a:pt x="941" y="310"/>
                </a:lnTo>
                <a:lnTo>
                  <a:pt x="940" y="311"/>
                </a:lnTo>
                <a:lnTo>
                  <a:pt x="940" y="312"/>
                </a:lnTo>
                <a:lnTo>
                  <a:pt x="940" y="313"/>
                </a:lnTo>
                <a:lnTo>
                  <a:pt x="938" y="313"/>
                </a:lnTo>
                <a:lnTo>
                  <a:pt x="938" y="314"/>
                </a:lnTo>
                <a:lnTo>
                  <a:pt x="938" y="315"/>
                </a:lnTo>
                <a:lnTo>
                  <a:pt x="937" y="317"/>
                </a:lnTo>
                <a:lnTo>
                  <a:pt x="937" y="318"/>
                </a:lnTo>
                <a:lnTo>
                  <a:pt x="932" y="318"/>
                </a:lnTo>
                <a:lnTo>
                  <a:pt x="931" y="318"/>
                </a:lnTo>
                <a:lnTo>
                  <a:pt x="929" y="318"/>
                </a:lnTo>
                <a:lnTo>
                  <a:pt x="929" y="319"/>
                </a:lnTo>
                <a:lnTo>
                  <a:pt x="926" y="319"/>
                </a:lnTo>
                <a:lnTo>
                  <a:pt x="926" y="320"/>
                </a:lnTo>
                <a:lnTo>
                  <a:pt x="926" y="321"/>
                </a:lnTo>
                <a:lnTo>
                  <a:pt x="925" y="321"/>
                </a:lnTo>
                <a:lnTo>
                  <a:pt x="924" y="321"/>
                </a:lnTo>
                <a:lnTo>
                  <a:pt x="922" y="321"/>
                </a:lnTo>
                <a:lnTo>
                  <a:pt x="922" y="322"/>
                </a:lnTo>
                <a:lnTo>
                  <a:pt x="920" y="322"/>
                </a:lnTo>
                <a:lnTo>
                  <a:pt x="917" y="322"/>
                </a:lnTo>
                <a:lnTo>
                  <a:pt x="911" y="322"/>
                </a:lnTo>
                <a:lnTo>
                  <a:pt x="907" y="322"/>
                </a:lnTo>
                <a:lnTo>
                  <a:pt x="905" y="322"/>
                </a:lnTo>
                <a:lnTo>
                  <a:pt x="894" y="322"/>
                </a:lnTo>
                <a:lnTo>
                  <a:pt x="894" y="325"/>
                </a:lnTo>
                <a:lnTo>
                  <a:pt x="895" y="325"/>
                </a:lnTo>
                <a:lnTo>
                  <a:pt x="897" y="325"/>
                </a:lnTo>
                <a:lnTo>
                  <a:pt x="897" y="330"/>
                </a:lnTo>
                <a:lnTo>
                  <a:pt x="895" y="330"/>
                </a:lnTo>
                <a:lnTo>
                  <a:pt x="894" y="330"/>
                </a:lnTo>
                <a:lnTo>
                  <a:pt x="894" y="333"/>
                </a:lnTo>
                <a:lnTo>
                  <a:pt x="897" y="333"/>
                </a:lnTo>
                <a:lnTo>
                  <a:pt x="898" y="333"/>
                </a:lnTo>
                <a:lnTo>
                  <a:pt x="899" y="333"/>
                </a:lnTo>
                <a:lnTo>
                  <a:pt x="899" y="334"/>
                </a:lnTo>
                <a:lnTo>
                  <a:pt x="899" y="335"/>
                </a:lnTo>
                <a:lnTo>
                  <a:pt x="900" y="335"/>
                </a:lnTo>
                <a:lnTo>
                  <a:pt x="900" y="337"/>
                </a:lnTo>
                <a:lnTo>
                  <a:pt x="897" y="337"/>
                </a:lnTo>
                <a:lnTo>
                  <a:pt x="894" y="337"/>
                </a:lnTo>
                <a:lnTo>
                  <a:pt x="894" y="339"/>
                </a:lnTo>
                <a:lnTo>
                  <a:pt x="894" y="340"/>
                </a:lnTo>
                <a:lnTo>
                  <a:pt x="894" y="342"/>
                </a:lnTo>
                <a:lnTo>
                  <a:pt x="894" y="343"/>
                </a:lnTo>
                <a:lnTo>
                  <a:pt x="894" y="344"/>
                </a:lnTo>
                <a:lnTo>
                  <a:pt x="893" y="344"/>
                </a:lnTo>
                <a:lnTo>
                  <a:pt x="893" y="345"/>
                </a:lnTo>
                <a:lnTo>
                  <a:pt x="905" y="345"/>
                </a:lnTo>
                <a:lnTo>
                  <a:pt x="907" y="345"/>
                </a:lnTo>
                <a:lnTo>
                  <a:pt x="911" y="345"/>
                </a:lnTo>
                <a:lnTo>
                  <a:pt x="917" y="345"/>
                </a:lnTo>
                <a:lnTo>
                  <a:pt x="918" y="345"/>
                </a:lnTo>
                <a:lnTo>
                  <a:pt x="919" y="345"/>
                </a:lnTo>
                <a:lnTo>
                  <a:pt x="920" y="345"/>
                </a:lnTo>
                <a:lnTo>
                  <a:pt x="923" y="345"/>
                </a:lnTo>
                <a:lnTo>
                  <a:pt x="928" y="345"/>
                </a:lnTo>
                <a:lnTo>
                  <a:pt x="929" y="345"/>
                </a:lnTo>
                <a:lnTo>
                  <a:pt x="932" y="345"/>
                </a:lnTo>
                <a:lnTo>
                  <a:pt x="935" y="345"/>
                </a:lnTo>
                <a:lnTo>
                  <a:pt x="941" y="345"/>
                </a:lnTo>
                <a:lnTo>
                  <a:pt x="944" y="345"/>
                </a:lnTo>
                <a:lnTo>
                  <a:pt x="966" y="344"/>
                </a:lnTo>
                <a:lnTo>
                  <a:pt x="966" y="347"/>
                </a:lnTo>
                <a:lnTo>
                  <a:pt x="966" y="351"/>
                </a:lnTo>
                <a:lnTo>
                  <a:pt x="966" y="360"/>
                </a:lnTo>
                <a:lnTo>
                  <a:pt x="966" y="365"/>
                </a:lnTo>
                <a:lnTo>
                  <a:pt x="962" y="365"/>
                </a:lnTo>
                <a:lnTo>
                  <a:pt x="937" y="365"/>
                </a:lnTo>
                <a:lnTo>
                  <a:pt x="935" y="365"/>
                </a:lnTo>
                <a:lnTo>
                  <a:pt x="935" y="372"/>
                </a:lnTo>
                <a:lnTo>
                  <a:pt x="935" y="385"/>
                </a:lnTo>
                <a:lnTo>
                  <a:pt x="935" y="386"/>
                </a:lnTo>
                <a:lnTo>
                  <a:pt x="937" y="386"/>
                </a:lnTo>
                <a:lnTo>
                  <a:pt x="945" y="386"/>
                </a:lnTo>
                <a:lnTo>
                  <a:pt x="945" y="388"/>
                </a:lnTo>
                <a:lnTo>
                  <a:pt x="945" y="389"/>
                </a:lnTo>
                <a:lnTo>
                  <a:pt x="945" y="390"/>
                </a:lnTo>
                <a:lnTo>
                  <a:pt x="948" y="390"/>
                </a:lnTo>
                <a:lnTo>
                  <a:pt x="948" y="392"/>
                </a:lnTo>
                <a:lnTo>
                  <a:pt x="953" y="392"/>
                </a:lnTo>
                <a:lnTo>
                  <a:pt x="953" y="390"/>
                </a:lnTo>
                <a:lnTo>
                  <a:pt x="954" y="390"/>
                </a:lnTo>
                <a:lnTo>
                  <a:pt x="955" y="390"/>
                </a:lnTo>
                <a:lnTo>
                  <a:pt x="955" y="389"/>
                </a:lnTo>
                <a:lnTo>
                  <a:pt x="955" y="388"/>
                </a:lnTo>
                <a:lnTo>
                  <a:pt x="955" y="384"/>
                </a:lnTo>
                <a:lnTo>
                  <a:pt x="958" y="384"/>
                </a:lnTo>
                <a:lnTo>
                  <a:pt x="959" y="384"/>
                </a:lnTo>
                <a:lnTo>
                  <a:pt x="962" y="384"/>
                </a:lnTo>
                <a:lnTo>
                  <a:pt x="966" y="384"/>
                </a:lnTo>
                <a:lnTo>
                  <a:pt x="968" y="384"/>
                </a:lnTo>
                <a:lnTo>
                  <a:pt x="971" y="384"/>
                </a:lnTo>
                <a:lnTo>
                  <a:pt x="972" y="384"/>
                </a:lnTo>
                <a:lnTo>
                  <a:pt x="974" y="384"/>
                </a:lnTo>
                <a:lnTo>
                  <a:pt x="974" y="382"/>
                </a:lnTo>
                <a:lnTo>
                  <a:pt x="972" y="382"/>
                </a:lnTo>
                <a:lnTo>
                  <a:pt x="972" y="380"/>
                </a:lnTo>
                <a:lnTo>
                  <a:pt x="974" y="379"/>
                </a:lnTo>
                <a:lnTo>
                  <a:pt x="976" y="379"/>
                </a:lnTo>
                <a:lnTo>
                  <a:pt x="977" y="379"/>
                </a:lnTo>
                <a:lnTo>
                  <a:pt x="977" y="377"/>
                </a:lnTo>
                <a:lnTo>
                  <a:pt x="977" y="376"/>
                </a:lnTo>
                <a:lnTo>
                  <a:pt x="979" y="376"/>
                </a:lnTo>
                <a:lnTo>
                  <a:pt x="980" y="376"/>
                </a:lnTo>
                <a:lnTo>
                  <a:pt x="981" y="376"/>
                </a:lnTo>
                <a:lnTo>
                  <a:pt x="981" y="370"/>
                </a:lnTo>
                <a:lnTo>
                  <a:pt x="984" y="370"/>
                </a:lnTo>
                <a:lnTo>
                  <a:pt x="985" y="365"/>
                </a:lnTo>
                <a:lnTo>
                  <a:pt x="986" y="365"/>
                </a:lnTo>
                <a:lnTo>
                  <a:pt x="986" y="363"/>
                </a:lnTo>
                <a:lnTo>
                  <a:pt x="986" y="362"/>
                </a:lnTo>
                <a:lnTo>
                  <a:pt x="986" y="361"/>
                </a:lnTo>
                <a:lnTo>
                  <a:pt x="986" y="359"/>
                </a:lnTo>
                <a:lnTo>
                  <a:pt x="986" y="357"/>
                </a:lnTo>
                <a:lnTo>
                  <a:pt x="986" y="356"/>
                </a:lnTo>
                <a:lnTo>
                  <a:pt x="986" y="355"/>
                </a:lnTo>
                <a:lnTo>
                  <a:pt x="986" y="354"/>
                </a:lnTo>
                <a:lnTo>
                  <a:pt x="986" y="353"/>
                </a:lnTo>
                <a:lnTo>
                  <a:pt x="986" y="352"/>
                </a:lnTo>
                <a:lnTo>
                  <a:pt x="986" y="351"/>
                </a:lnTo>
                <a:lnTo>
                  <a:pt x="986" y="350"/>
                </a:lnTo>
                <a:lnTo>
                  <a:pt x="985" y="350"/>
                </a:lnTo>
                <a:lnTo>
                  <a:pt x="985" y="348"/>
                </a:lnTo>
                <a:lnTo>
                  <a:pt x="984" y="347"/>
                </a:lnTo>
                <a:lnTo>
                  <a:pt x="985" y="347"/>
                </a:lnTo>
                <a:lnTo>
                  <a:pt x="985" y="346"/>
                </a:lnTo>
                <a:lnTo>
                  <a:pt x="985" y="345"/>
                </a:lnTo>
                <a:lnTo>
                  <a:pt x="985" y="344"/>
                </a:lnTo>
                <a:lnTo>
                  <a:pt x="986" y="344"/>
                </a:lnTo>
                <a:lnTo>
                  <a:pt x="987" y="344"/>
                </a:lnTo>
                <a:lnTo>
                  <a:pt x="989" y="344"/>
                </a:lnTo>
                <a:lnTo>
                  <a:pt x="991" y="344"/>
                </a:lnTo>
                <a:lnTo>
                  <a:pt x="992" y="344"/>
                </a:lnTo>
                <a:lnTo>
                  <a:pt x="994" y="344"/>
                </a:lnTo>
                <a:lnTo>
                  <a:pt x="995" y="344"/>
                </a:lnTo>
                <a:lnTo>
                  <a:pt x="996" y="344"/>
                </a:lnTo>
                <a:lnTo>
                  <a:pt x="996" y="345"/>
                </a:lnTo>
                <a:lnTo>
                  <a:pt x="996" y="346"/>
                </a:lnTo>
                <a:lnTo>
                  <a:pt x="996" y="347"/>
                </a:lnTo>
                <a:lnTo>
                  <a:pt x="996" y="348"/>
                </a:lnTo>
                <a:lnTo>
                  <a:pt x="996" y="350"/>
                </a:lnTo>
                <a:lnTo>
                  <a:pt x="996" y="351"/>
                </a:lnTo>
                <a:lnTo>
                  <a:pt x="996" y="352"/>
                </a:lnTo>
                <a:lnTo>
                  <a:pt x="996" y="353"/>
                </a:lnTo>
                <a:lnTo>
                  <a:pt x="996" y="355"/>
                </a:lnTo>
                <a:lnTo>
                  <a:pt x="996" y="356"/>
                </a:lnTo>
                <a:lnTo>
                  <a:pt x="996" y="359"/>
                </a:lnTo>
                <a:lnTo>
                  <a:pt x="996" y="360"/>
                </a:lnTo>
                <a:lnTo>
                  <a:pt x="996" y="361"/>
                </a:lnTo>
                <a:lnTo>
                  <a:pt x="996" y="363"/>
                </a:lnTo>
                <a:lnTo>
                  <a:pt x="996" y="364"/>
                </a:lnTo>
                <a:lnTo>
                  <a:pt x="996" y="365"/>
                </a:lnTo>
                <a:lnTo>
                  <a:pt x="995" y="365"/>
                </a:lnTo>
                <a:lnTo>
                  <a:pt x="988" y="365"/>
                </a:lnTo>
                <a:lnTo>
                  <a:pt x="988" y="367"/>
                </a:lnTo>
                <a:lnTo>
                  <a:pt x="988" y="375"/>
                </a:lnTo>
                <a:lnTo>
                  <a:pt x="989" y="375"/>
                </a:lnTo>
                <a:lnTo>
                  <a:pt x="991" y="375"/>
                </a:lnTo>
                <a:lnTo>
                  <a:pt x="992" y="375"/>
                </a:lnTo>
                <a:lnTo>
                  <a:pt x="992" y="373"/>
                </a:lnTo>
                <a:lnTo>
                  <a:pt x="992" y="372"/>
                </a:lnTo>
                <a:lnTo>
                  <a:pt x="992" y="371"/>
                </a:lnTo>
                <a:lnTo>
                  <a:pt x="992" y="370"/>
                </a:lnTo>
                <a:lnTo>
                  <a:pt x="991" y="370"/>
                </a:lnTo>
                <a:lnTo>
                  <a:pt x="989" y="370"/>
                </a:lnTo>
                <a:lnTo>
                  <a:pt x="989" y="365"/>
                </a:lnTo>
                <a:lnTo>
                  <a:pt x="1002" y="365"/>
                </a:lnTo>
                <a:lnTo>
                  <a:pt x="1002" y="367"/>
                </a:lnTo>
                <a:lnTo>
                  <a:pt x="1002" y="370"/>
                </a:lnTo>
                <a:lnTo>
                  <a:pt x="1002" y="373"/>
                </a:lnTo>
                <a:lnTo>
                  <a:pt x="1002" y="376"/>
                </a:lnTo>
                <a:lnTo>
                  <a:pt x="1000" y="376"/>
                </a:lnTo>
                <a:lnTo>
                  <a:pt x="998" y="376"/>
                </a:lnTo>
                <a:lnTo>
                  <a:pt x="997" y="376"/>
                </a:lnTo>
                <a:lnTo>
                  <a:pt x="996" y="376"/>
                </a:lnTo>
                <a:lnTo>
                  <a:pt x="996" y="386"/>
                </a:lnTo>
                <a:lnTo>
                  <a:pt x="994" y="386"/>
                </a:lnTo>
                <a:lnTo>
                  <a:pt x="992" y="386"/>
                </a:lnTo>
                <a:lnTo>
                  <a:pt x="991" y="386"/>
                </a:lnTo>
                <a:lnTo>
                  <a:pt x="989" y="386"/>
                </a:lnTo>
                <a:lnTo>
                  <a:pt x="987" y="386"/>
                </a:lnTo>
                <a:lnTo>
                  <a:pt x="986" y="386"/>
                </a:lnTo>
                <a:lnTo>
                  <a:pt x="985" y="386"/>
                </a:lnTo>
                <a:lnTo>
                  <a:pt x="985" y="388"/>
                </a:lnTo>
                <a:lnTo>
                  <a:pt x="984" y="388"/>
                </a:lnTo>
                <a:lnTo>
                  <a:pt x="983" y="388"/>
                </a:lnTo>
                <a:lnTo>
                  <a:pt x="981" y="388"/>
                </a:lnTo>
                <a:lnTo>
                  <a:pt x="980" y="388"/>
                </a:lnTo>
                <a:lnTo>
                  <a:pt x="979" y="388"/>
                </a:lnTo>
                <a:lnTo>
                  <a:pt x="979" y="386"/>
                </a:lnTo>
                <a:lnTo>
                  <a:pt x="977" y="386"/>
                </a:lnTo>
                <a:lnTo>
                  <a:pt x="977" y="388"/>
                </a:lnTo>
                <a:lnTo>
                  <a:pt x="977" y="390"/>
                </a:lnTo>
                <a:lnTo>
                  <a:pt x="977" y="403"/>
                </a:lnTo>
                <a:lnTo>
                  <a:pt x="977" y="411"/>
                </a:lnTo>
                <a:lnTo>
                  <a:pt x="977" y="415"/>
                </a:lnTo>
                <a:lnTo>
                  <a:pt x="977" y="417"/>
                </a:lnTo>
                <a:lnTo>
                  <a:pt x="977" y="420"/>
                </a:lnTo>
                <a:lnTo>
                  <a:pt x="977" y="423"/>
                </a:lnTo>
                <a:lnTo>
                  <a:pt x="977" y="425"/>
                </a:lnTo>
                <a:lnTo>
                  <a:pt x="977" y="426"/>
                </a:lnTo>
                <a:lnTo>
                  <a:pt x="978" y="426"/>
                </a:lnTo>
                <a:lnTo>
                  <a:pt x="983" y="426"/>
                </a:lnTo>
                <a:lnTo>
                  <a:pt x="1000" y="426"/>
                </a:lnTo>
                <a:lnTo>
                  <a:pt x="1005" y="426"/>
                </a:lnTo>
                <a:lnTo>
                  <a:pt x="1007" y="426"/>
                </a:lnTo>
                <a:lnTo>
                  <a:pt x="1010" y="426"/>
                </a:lnTo>
                <a:lnTo>
                  <a:pt x="1011" y="426"/>
                </a:lnTo>
                <a:lnTo>
                  <a:pt x="1013" y="426"/>
                </a:lnTo>
                <a:lnTo>
                  <a:pt x="1015" y="425"/>
                </a:lnTo>
                <a:lnTo>
                  <a:pt x="1022" y="425"/>
                </a:lnTo>
                <a:lnTo>
                  <a:pt x="1028" y="425"/>
                </a:lnTo>
                <a:lnTo>
                  <a:pt x="1048" y="425"/>
                </a:lnTo>
                <a:lnTo>
                  <a:pt x="1049" y="425"/>
                </a:lnTo>
                <a:lnTo>
                  <a:pt x="1054" y="425"/>
                </a:lnTo>
                <a:lnTo>
                  <a:pt x="1055" y="425"/>
                </a:lnTo>
                <a:lnTo>
                  <a:pt x="1057" y="425"/>
                </a:lnTo>
                <a:lnTo>
                  <a:pt x="1058" y="425"/>
                </a:lnTo>
                <a:lnTo>
                  <a:pt x="1061" y="425"/>
                </a:lnTo>
                <a:lnTo>
                  <a:pt x="1062" y="425"/>
                </a:lnTo>
                <a:lnTo>
                  <a:pt x="1064" y="425"/>
                </a:lnTo>
                <a:lnTo>
                  <a:pt x="1069" y="425"/>
                </a:lnTo>
                <a:lnTo>
                  <a:pt x="1069" y="426"/>
                </a:lnTo>
                <a:lnTo>
                  <a:pt x="1069" y="427"/>
                </a:lnTo>
                <a:lnTo>
                  <a:pt x="1069" y="434"/>
                </a:lnTo>
                <a:lnTo>
                  <a:pt x="1073" y="434"/>
                </a:lnTo>
                <a:lnTo>
                  <a:pt x="1073" y="435"/>
                </a:lnTo>
                <a:lnTo>
                  <a:pt x="1073" y="461"/>
                </a:lnTo>
                <a:lnTo>
                  <a:pt x="1081" y="461"/>
                </a:lnTo>
                <a:lnTo>
                  <a:pt x="1084" y="468"/>
                </a:lnTo>
                <a:lnTo>
                  <a:pt x="1086" y="468"/>
                </a:lnTo>
                <a:lnTo>
                  <a:pt x="1087" y="469"/>
                </a:lnTo>
                <a:lnTo>
                  <a:pt x="1088" y="477"/>
                </a:lnTo>
                <a:lnTo>
                  <a:pt x="1088" y="478"/>
                </a:lnTo>
                <a:lnTo>
                  <a:pt x="1088" y="479"/>
                </a:lnTo>
                <a:lnTo>
                  <a:pt x="1088" y="480"/>
                </a:lnTo>
                <a:lnTo>
                  <a:pt x="1088" y="481"/>
                </a:lnTo>
                <a:lnTo>
                  <a:pt x="1088" y="482"/>
                </a:lnTo>
                <a:lnTo>
                  <a:pt x="1088" y="484"/>
                </a:lnTo>
                <a:lnTo>
                  <a:pt x="1087" y="484"/>
                </a:lnTo>
                <a:lnTo>
                  <a:pt x="1087" y="485"/>
                </a:lnTo>
                <a:lnTo>
                  <a:pt x="1086" y="486"/>
                </a:lnTo>
                <a:lnTo>
                  <a:pt x="1084" y="486"/>
                </a:lnTo>
                <a:lnTo>
                  <a:pt x="1084" y="487"/>
                </a:lnTo>
                <a:lnTo>
                  <a:pt x="1083" y="487"/>
                </a:lnTo>
                <a:lnTo>
                  <a:pt x="1083" y="488"/>
                </a:lnTo>
                <a:lnTo>
                  <a:pt x="1082" y="489"/>
                </a:lnTo>
                <a:lnTo>
                  <a:pt x="1082" y="490"/>
                </a:lnTo>
                <a:lnTo>
                  <a:pt x="1083" y="490"/>
                </a:lnTo>
                <a:lnTo>
                  <a:pt x="1083" y="492"/>
                </a:lnTo>
                <a:lnTo>
                  <a:pt x="1084" y="493"/>
                </a:lnTo>
                <a:lnTo>
                  <a:pt x="1083" y="494"/>
                </a:lnTo>
                <a:lnTo>
                  <a:pt x="1082" y="495"/>
                </a:lnTo>
                <a:lnTo>
                  <a:pt x="1080" y="496"/>
                </a:lnTo>
                <a:lnTo>
                  <a:pt x="1080" y="497"/>
                </a:lnTo>
                <a:lnTo>
                  <a:pt x="1079" y="497"/>
                </a:lnTo>
                <a:lnTo>
                  <a:pt x="1078" y="497"/>
                </a:lnTo>
                <a:lnTo>
                  <a:pt x="1076" y="498"/>
                </a:lnTo>
                <a:lnTo>
                  <a:pt x="1075" y="498"/>
                </a:lnTo>
                <a:lnTo>
                  <a:pt x="1075" y="497"/>
                </a:lnTo>
                <a:lnTo>
                  <a:pt x="1073" y="492"/>
                </a:lnTo>
                <a:lnTo>
                  <a:pt x="1072" y="487"/>
                </a:lnTo>
                <a:lnTo>
                  <a:pt x="1071" y="485"/>
                </a:lnTo>
                <a:lnTo>
                  <a:pt x="1070" y="482"/>
                </a:lnTo>
                <a:lnTo>
                  <a:pt x="1069" y="481"/>
                </a:lnTo>
                <a:lnTo>
                  <a:pt x="1066" y="481"/>
                </a:lnTo>
                <a:lnTo>
                  <a:pt x="1066" y="482"/>
                </a:lnTo>
                <a:lnTo>
                  <a:pt x="1063" y="484"/>
                </a:lnTo>
                <a:lnTo>
                  <a:pt x="1061" y="485"/>
                </a:lnTo>
                <a:lnTo>
                  <a:pt x="1060" y="486"/>
                </a:lnTo>
                <a:lnTo>
                  <a:pt x="1060" y="487"/>
                </a:lnTo>
                <a:lnTo>
                  <a:pt x="1060" y="488"/>
                </a:lnTo>
                <a:lnTo>
                  <a:pt x="1060" y="493"/>
                </a:lnTo>
                <a:lnTo>
                  <a:pt x="1060" y="497"/>
                </a:lnTo>
                <a:lnTo>
                  <a:pt x="1060" y="498"/>
                </a:lnTo>
                <a:lnTo>
                  <a:pt x="1060" y="499"/>
                </a:lnTo>
                <a:lnTo>
                  <a:pt x="1058" y="499"/>
                </a:lnTo>
                <a:lnTo>
                  <a:pt x="1057" y="499"/>
                </a:lnTo>
                <a:lnTo>
                  <a:pt x="1057" y="498"/>
                </a:lnTo>
                <a:lnTo>
                  <a:pt x="1053" y="498"/>
                </a:lnTo>
                <a:lnTo>
                  <a:pt x="1049" y="498"/>
                </a:lnTo>
                <a:lnTo>
                  <a:pt x="1048" y="498"/>
                </a:lnTo>
                <a:lnTo>
                  <a:pt x="1048" y="509"/>
                </a:lnTo>
                <a:lnTo>
                  <a:pt x="1047" y="509"/>
                </a:lnTo>
                <a:lnTo>
                  <a:pt x="1044" y="509"/>
                </a:lnTo>
                <a:lnTo>
                  <a:pt x="1040" y="509"/>
                </a:lnTo>
                <a:lnTo>
                  <a:pt x="1039" y="509"/>
                </a:lnTo>
                <a:lnTo>
                  <a:pt x="1039" y="512"/>
                </a:lnTo>
                <a:lnTo>
                  <a:pt x="1039" y="513"/>
                </a:lnTo>
                <a:lnTo>
                  <a:pt x="1039" y="514"/>
                </a:lnTo>
                <a:lnTo>
                  <a:pt x="1039" y="515"/>
                </a:lnTo>
                <a:lnTo>
                  <a:pt x="1039" y="516"/>
                </a:lnTo>
                <a:lnTo>
                  <a:pt x="1039" y="518"/>
                </a:lnTo>
                <a:lnTo>
                  <a:pt x="1039" y="519"/>
                </a:lnTo>
                <a:lnTo>
                  <a:pt x="1039" y="520"/>
                </a:lnTo>
                <a:lnTo>
                  <a:pt x="1053" y="520"/>
                </a:lnTo>
                <a:lnTo>
                  <a:pt x="1053" y="521"/>
                </a:lnTo>
                <a:lnTo>
                  <a:pt x="1057" y="521"/>
                </a:lnTo>
                <a:lnTo>
                  <a:pt x="1057" y="522"/>
                </a:lnTo>
                <a:lnTo>
                  <a:pt x="1058" y="522"/>
                </a:lnTo>
                <a:lnTo>
                  <a:pt x="1058" y="548"/>
                </a:lnTo>
                <a:lnTo>
                  <a:pt x="1058" y="549"/>
                </a:lnTo>
                <a:lnTo>
                  <a:pt x="1060" y="549"/>
                </a:lnTo>
                <a:lnTo>
                  <a:pt x="1060" y="553"/>
                </a:lnTo>
                <a:lnTo>
                  <a:pt x="1060" y="566"/>
                </a:lnTo>
                <a:lnTo>
                  <a:pt x="1060" y="570"/>
                </a:lnTo>
                <a:lnTo>
                  <a:pt x="1061" y="571"/>
                </a:lnTo>
                <a:lnTo>
                  <a:pt x="1064" y="573"/>
                </a:lnTo>
                <a:lnTo>
                  <a:pt x="1069" y="578"/>
                </a:lnTo>
                <a:lnTo>
                  <a:pt x="1069" y="582"/>
                </a:lnTo>
                <a:lnTo>
                  <a:pt x="1069" y="588"/>
                </a:lnTo>
                <a:lnTo>
                  <a:pt x="1074" y="590"/>
                </a:lnTo>
                <a:lnTo>
                  <a:pt x="1075" y="593"/>
                </a:lnTo>
                <a:lnTo>
                  <a:pt x="1076" y="595"/>
                </a:lnTo>
                <a:lnTo>
                  <a:pt x="1078" y="601"/>
                </a:lnTo>
                <a:lnTo>
                  <a:pt x="1078" y="603"/>
                </a:lnTo>
                <a:lnTo>
                  <a:pt x="1079" y="604"/>
                </a:lnTo>
                <a:lnTo>
                  <a:pt x="1080" y="610"/>
                </a:lnTo>
                <a:lnTo>
                  <a:pt x="1081" y="612"/>
                </a:lnTo>
                <a:lnTo>
                  <a:pt x="1093" y="612"/>
                </a:lnTo>
                <a:lnTo>
                  <a:pt x="1099" y="612"/>
                </a:lnTo>
                <a:lnTo>
                  <a:pt x="1099" y="613"/>
                </a:lnTo>
                <a:lnTo>
                  <a:pt x="1099" y="614"/>
                </a:lnTo>
                <a:lnTo>
                  <a:pt x="1099" y="615"/>
                </a:lnTo>
                <a:lnTo>
                  <a:pt x="1100" y="616"/>
                </a:lnTo>
                <a:lnTo>
                  <a:pt x="1100" y="618"/>
                </a:lnTo>
                <a:lnTo>
                  <a:pt x="1098" y="618"/>
                </a:lnTo>
                <a:lnTo>
                  <a:pt x="1098" y="620"/>
                </a:lnTo>
                <a:lnTo>
                  <a:pt x="1099" y="620"/>
                </a:lnTo>
                <a:lnTo>
                  <a:pt x="1100" y="620"/>
                </a:lnTo>
                <a:lnTo>
                  <a:pt x="1099" y="620"/>
                </a:lnTo>
                <a:lnTo>
                  <a:pt x="1095" y="620"/>
                </a:lnTo>
                <a:lnTo>
                  <a:pt x="1091" y="620"/>
                </a:lnTo>
                <a:lnTo>
                  <a:pt x="1083" y="620"/>
                </a:lnTo>
                <a:lnTo>
                  <a:pt x="1082" y="620"/>
                </a:lnTo>
                <a:lnTo>
                  <a:pt x="1081" y="620"/>
                </a:lnTo>
                <a:lnTo>
                  <a:pt x="1081" y="622"/>
                </a:lnTo>
                <a:lnTo>
                  <a:pt x="1081" y="633"/>
                </a:lnTo>
                <a:lnTo>
                  <a:pt x="1064" y="633"/>
                </a:lnTo>
                <a:lnTo>
                  <a:pt x="1046" y="633"/>
                </a:lnTo>
                <a:lnTo>
                  <a:pt x="1046" y="635"/>
                </a:lnTo>
                <a:lnTo>
                  <a:pt x="1046" y="645"/>
                </a:lnTo>
                <a:lnTo>
                  <a:pt x="1046" y="648"/>
                </a:lnTo>
                <a:lnTo>
                  <a:pt x="1046" y="653"/>
                </a:lnTo>
                <a:lnTo>
                  <a:pt x="1046" y="654"/>
                </a:lnTo>
                <a:lnTo>
                  <a:pt x="1049" y="654"/>
                </a:lnTo>
                <a:lnTo>
                  <a:pt x="1050" y="654"/>
                </a:lnTo>
                <a:lnTo>
                  <a:pt x="1052" y="654"/>
                </a:lnTo>
                <a:lnTo>
                  <a:pt x="1053" y="654"/>
                </a:lnTo>
                <a:lnTo>
                  <a:pt x="1053" y="656"/>
                </a:lnTo>
                <a:lnTo>
                  <a:pt x="1053" y="674"/>
                </a:lnTo>
                <a:lnTo>
                  <a:pt x="1050" y="674"/>
                </a:lnTo>
                <a:lnTo>
                  <a:pt x="1050" y="672"/>
                </a:lnTo>
                <a:lnTo>
                  <a:pt x="1048" y="672"/>
                </a:lnTo>
                <a:lnTo>
                  <a:pt x="1048" y="674"/>
                </a:lnTo>
                <a:lnTo>
                  <a:pt x="1043" y="674"/>
                </a:lnTo>
                <a:lnTo>
                  <a:pt x="1043" y="673"/>
                </a:lnTo>
                <a:lnTo>
                  <a:pt x="1043" y="670"/>
                </a:lnTo>
                <a:lnTo>
                  <a:pt x="1043" y="663"/>
                </a:lnTo>
                <a:lnTo>
                  <a:pt x="1043" y="657"/>
                </a:lnTo>
                <a:lnTo>
                  <a:pt x="1043" y="654"/>
                </a:lnTo>
                <a:lnTo>
                  <a:pt x="1041" y="654"/>
                </a:lnTo>
                <a:lnTo>
                  <a:pt x="1040" y="654"/>
                </a:lnTo>
                <a:lnTo>
                  <a:pt x="1039" y="654"/>
                </a:lnTo>
                <a:lnTo>
                  <a:pt x="1038" y="654"/>
                </a:lnTo>
                <a:lnTo>
                  <a:pt x="1037" y="654"/>
                </a:lnTo>
                <a:lnTo>
                  <a:pt x="1036" y="654"/>
                </a:lnTo>
                <a:lnTo>
                  <a:pt x="1033" y="654"/>
                </a:lnTo>
                <a:lnTo>
                  <a:pt x="1032" y="654"/>
                </a:lnTo>
                <a:lnTo>
                  <a:pt x="1030" y="654"/>
                </a:lnTo>
                <a:lnTo>
                  <a:pt x="1021" y="654"/>
                </a:lnTo>
                <a:lnTo>
                  <a:pt x="1018" y="654"/>
                </a:lnTo>
                <a:lnTo>
                  <a:pt x="1012" y="654"/>
                </a:lnTo>
                <a:lnTo>
                  <a:pt x="1011" y="654"/>
                </a:lnTo>
                <a:lnTo>
                  <a:pt x="1009" y="654"/>
                </a:lnTo>
                <a:lnTo>
                  <a:pt x="1007" y="654"/>
                </a:lnTo>
                <a:lnTo>
                  <a:pt x="1006" y="654"/>
                </a:lnTo>
                <a:lnTo>
                  <a:pt x="1004" y="654"/>
                </a:lnTo>
                <a:lnTo>
                  <a:pt x="1004" y="653"/>
                </a:lnTo>
                <a:lnTo>
                  <a:pt x="1004" y="633"/>
                </a:lnTo>
                <a:lnTo>
                  <a:pt x="1002" y="633"/>
                </a:lnTo>
                <a:lnTo>
                  <a:pt x="998" y="633"/>
                </a:lnTo>
                <a:lnTo>
                  <a:pt x="998" y="635"/>
                </a:lnTo>
                <a:lnTo>
                  <a:pt x="998" y="636"/>
                </a:lnTo>
                <a:lnTo>
                  <a:pt x="998" y="637"/>
                </a:lnTo>
                <a:lnTo>
                  <a:pt x="998" y="653"/>
                </a:lnTo>
                <a:lnTo>
                  <a:pt x="998" y="654"/>
                </a:lnTo>
                <a:lnTo>
                  <a:pt x="998" y="657"/>
                </a:lnTo>
                <a:lnTo>
                  <a:pt x="998" y="658"/>
                </a:lnTo>
                <a:lnTo>
                  <a:pt x="998" y="661"/>
                </a:lnTo>
                <a:lnTo>
                  <a:pt x="998" y="662"/>
                </a:lnTo>
                <a:lnTo>
                  <a:pt x="998" y="664"/>
                </a:lnTo>
                <a:lnTo>
                  <a:pt x="998" y="671"/>
                </a:lnTo>
                <a:lnTo>
                  <a:pt x="998" y="674"/>
                </a:lnTo>
                <a:lnTo>
                  <a:pt x="1010" y="674"/>
                </a:lnTo>
                <a:lnTo>
                  <a:pt x="1010" y="675"/>
                </a:lnTo>
                <a:lnTo>
                  <a:pt x="1010" y="677"/>
                </a:lnTo>
                <a:lnTo>
                  <a:pt x="1010" y="678"/>
                </a:lnTo>
                <a:lnTo>
                  <a:pt x="1010" y="688"/>
                </a:lnTo>
                <a:lnTo>
                  <a:pt x="1010" y="705"/>
                </a:lnTo>
                <a:lnTo>
                  <a:pt x="1010" y="716"/>
                </a:lnTo>
                <a:lnTo>
                  <a:pt x="1007" y="716"/>
                </a:lnTo>
                <a:lnTo>
                  <a:pt x="1007" y="725"/>
                </a:lnTo>
                <a:lnTo>
                  <a:pt x="1010" y="725"/>
                </a:lnTo>
                <a:lnTo>
                  <a:pt x="1018" y="725"/>
                </a:lnTo>
                <a:lnTo>
                  <a:pt x="1018" y="727"/>
                </a:lnTo>
                <a:lnTo>
                  <a:pt x="1019" y="737"/>
                </a:lnTo>
                <a:lnTo>
                  <a:pt x="1019" y="739"/>
                </a:lnTo>
                <a:lnTo>
                  <a:pt x="1014" y="739"/>
                </a:lnTo>
                <a:lnTo>
                  <a:pt x="1013" y="739"/>
                </a:lnTo>
                <a:lnTo>
                  <a:pt x="1000" y="739"/>
                </a:lnTo>
                <a:lnTo>
                  <a:pt x="998" y="739"/>
                </a:lnTo>
                <a:lnTo>
                  <a:pt x="995" y="740"/>
                </a:lnTo>
                <a:lnTo>
                  <a:pt x="995" y="743"/>
                </a:lnTo>
                <a:lnTo>
                  <a:pt x="995" y="744"/>
                </a:lnTo>
                <a:lnTo>
                  <a:pt x="995" y="745"/>
                </a:lnTo>
                <a:lnTo>
                  <a:pt x="995" y="749"/>
                </a:lnTo>
                <a:lnTo>
                  <a:pt x="995" y="750"/>
                </a:lnTo>
                <a:lnTo>
                  <a:pt x="995" y="752"/>
                </a:lnTo>
                <a:lnTo>
                  <a:pt x="995" y="753"/>
                </a:lnTo>
                <a:lnTo>
                  <a:pt x="995" y="754"/>
                </a:lnTo>
                <a:lnTo>
                  <a:pt x="995" y="756"/>
                </a:lnTo>
                <a:lnTo>
                  <a:pt x="995" y="757"/>
                </a:lnTo>
                <a:lnTo>
                  <a:pt x="989" y="757"/>
                </a:lnTo>
                <a:lnTo>
                  <a:pt x="985" y="757"/>
                </a:lnTo>
                <a:lnTo>
                  <a:pt x="984" y="757"/>
                </a:lnTo>
                <a:lnTo>
                  <a:pt x="984" y="770"/>
                </a:lnTo>
                <a:lnTo>
                  <a:pt x="984" y="774"/>
                </a:lnTo>
                <a:lnTo>
                  <a:pt x="984" y="779"/>
                </a:lnTo>
                <a:lnTo>
                  <a:pt x="995" y="779"/>
                </a:lnTo>
                <a:lnTo>
                  <a:pt x="1002" y="779"/>
                </a:lnTo>
                <a:lnTo>
                  <a:pt x="1007" y="779"/>
                </a:lnTo>
                <a:lnTo>
                  <a:pt x="1010" y="779"/>
                </a:lnTo>
                <a:lnTo>
                  <a:pt x="1020" y="778"/>
                </a:lnTo>
                <a:lnTo>
                  <a:pt x="1020" y="789"/>
                </a:lnTo>
                <a:lnTo>
                  <a:pt x="1035" y="789"/>
                </a:lnTo>
                <a:lnTo>
                  <a:pt x="1036" y="791"/>
                </a:lnTo>
                <a:lnTo>
                  <a:pt x="1036" y="794"/>
                </a:lnTo>
                <a:lnTo>
                  <a:pt x="1036" y="795"/>
                </a:lnTo>
                <a:lnTo>
                  <a:pt x="1036" y="799"/>
                </a:lnTo>
                <a:lnTo>
                  <a:pt x="1040" y="799"/>
                </a:lnTo>
                <a:lnTo>
                  <a:pt x="1048" y="799"/>
                </a:lnTo>
                <a:lnTo>
                  <a:pt x="1050" y="799"/>
                </a:lnTo>
                <a:lnTo>
                  <a:pt x="1050" y="786"/>
                </a:lnTo>
                <a:lnTo>
                  <a:pt x="1050" y="779"/>
                </a:lnTo>
                <a:lnTo>
                  <a:pt x="1050" y="778"/>
                </a:lnTo>
                <a:lnTo>
                  <a:pt x="1054" y="778"/>
                </a:lnTo>
                <a:lnTo>
                  <a:pt x="1058" y="778"/>
                </a:lnTo>
                <a:lnTo>
                  <a:pt x="1061" y="778"/>
                </a:lnTo>
                <a:lnTo>
                  <a:pt x="1063" y="778"/>
                </a:lnTo>
                <a:lnTo>
                  <a:pt x="1064" y="778"/>
                </a:lnTo>
                <a:lnTo>
                  <a:pt x="1065" y="778"/>
                </a:lnTo>
                <a:lnTo>
                  <a:pt x="1066" y="778"/>
                </a:lnTo>
                <a:lnTo>
                  <a:pt x="1066" y="767"/>
                </a:lnTo>
                <a:lnTo>
                  <a:pt x="1066" y="757"/>
                </a:lnTo>
                <a:lnTo>
                  <a:pt x="1065" y="757"/>
                </a:lnTo>
                <a:lnTo>
                  <a:pt x="1064" y="757"/>
                </a:lnTo>
                <a:lnTo>
                  <a:pt x="1063" y="757"/>
                </a:lnTo>
                <a:lnTo>
                  <a:pt x="1062" y="757"/>
                </a:lnTo>
                <a:lnTo>
                  <a:pt x="1061" y="757"/>
                </a:lnTo>
                <a:lnTo>
                  <a:pt x="1057" y="757"/>
                </a:lnTo>
                <a:lnTo>
                  <a:pt x="1055" y="757"/>
                </a:lnTo>
                <a:lnTo>
                  <a:pt x="1055" y="756"/>
                </a:lnTo>
                <a:lnTo>
                  <a:pt x="1055" y="754"/>
                </a:lnTo>
                <a:lnTo>
                  <a:pt x="1061" y="754"/>
                </a:lnTo>
                <a:lnTo>
                  <a:pt x="1061" y="752"/>
                </a:lnTo>
                <a:lnTo>
                  <a:pt x="1061" y="750"/>
                </a:lnTo>
                <a:lnTo>
                  <a:pt x="1062" y="750"/>
                </a:lnTo>
                <a:lnTo>
                  <a:pt x="1064" y="750"/>
                </a:lnTo>
                <a:lnTo>
                  <a:pt x="1064" y="749"/>
                </a:lnTo>
                <a:lnTo>
                  <a:pt x="1064" y="748"/>
                </a:lnTo>
                <a:lnTo>
                  <a:pt x="1064" y="747"/>
                </a:lnTo>
                <a:lnTo>
                  <a:pt x="1066" y="747"/>
                </a:lnTo>
                <a:lnTo>
                  <a:pt x="1069" y="747"/>
                </a:lnTo>
                <a:lnTo>
                  <a:pt x="1070" y="747"/>
                </a:lnTo>
                <a:lnTo>
                  <a:pt x="1071" y="747"/>
                </a:lnTo>
                <a:lnTo>
                  <a:pt x="1071" y="752"/>
                </a:lnTo>
                <a:lnTo>
                  <a:pt x="1076" y="752"/>
                </a:lnTo>
                <a:lnTo>
                  <a:pt x="1076" y="755"/>
                </a:lnTo>
                <a:lnTo>
                  <a:pt x="1079" y="755"/>
                </a:lnTo>
                <a:lnTo>
                  <a:pt x="1079" y="757"/>
                </a:lnTo>
                <a:lnTo>
                  <a:pt x="1079" y="758"/>
                </a:lnTo>
                <a:lnTo>
                  <a:pt x="1078" y="758"/>
                </a:lnTo>
                <a:lnTo>
                  <a:pt x="1076" y="758"/>
                </a:lnTo>
                <a:lnTo>
                  <a:pt x="1076" y="757"/>
                </a:lnTo>
                <a:lnTo>
                  <a:pt x="1076" y="756"/>
                </a:lnTo>
                <a:lnTo>
                  <a:pt x="1075" y="756"/>
                </a:lnTo>
                <a:lnTo>
                  <a:pt x="1071" y="757"/>
                </a:lnTo>
                <a:lnTo>
                  <a:pt x="1071" y="778"/>
                </a:lnTo>
                <a:lnTo>
                  <a:pt x="1082" y="778"/>
                </a:lnTo>
                <a:lnTo>
                  <a:pt x="1082" y="767"/>
                </a:lnTo>
                <a:lnTo>
                  <a:pt x="1082" y="765"/>
                </a:lnTo>
                <a:lnTo>
                  <a:pt x="1082" y="761"/>
                </a:lnTo>
                <a:lnTo>
                  <a:pt x="1082" y="760"/>
                </a:lnTo>
                <a:lnTo>
                  <a:pt x="1082" y="757"/>
                </a:lnTo>
                <a:lnTo>
                  <a:pt x="1091" y="757"/>
                </a:lnTo>
                <a:lnTo>
                  <a:pt x="1092" y="757"/>
                </a:lnTo>
                <a:lnTo>
                  <a:pt x="1092" y="758"/>
                </a:lnTo>
                <a:lnTo>
                  <a:pt x="1092" y="760"/>
                </a:lnTo>
                <a:lnTo>
                  <a:pt x="1093" y="761"/>
                </a:lnTo>
                <a:lnTo>
                  <a:pt x="1093" y="763"/>
                </a:lnTo>
                <a:lnTo>
                  <a:pt x="1097" y="763"/>
                </a:lnTo>
                <a:lnTo>
                  <a:pt x="1097" y="765"/>
                </a:lnTo>
                <a:lnTo>
                  <a:pt x="1097" y="767"/>
                </a:lnTo>
                <a:lnTo>
                  <a:pt x="1091" y="767"/>
                </a:lnTo>
                <a:lnTo>
                  <a:pt x="1090" y="767"/>
                </a:lnTo>
                <a:lnTo>
                  <a:pt x="1091" y="767"/>
                </a:lnTo>
                <a:lnTo>
                  <a:pt x="1093" y="770"/>
                </a:lnTo>
                <a:lnTo>
                  <a:pt x="1093" y="771"/>
                </a:lnTo>
                <a:lnTo>
                  <a:pt x="1096" y="772"/>
                </a:lnTo>
                <a:lnTo>
                  <a:pt x="1097" y="773"/>
                </a:lnTo>
                <a:lnTo>
                  <a:pt x="1097" y="772"/>
                </a:lnTo>
                <a:lnTo>
                  <a:pt x="1099" y="770"/>
                </a:lnTo>
                <a:lnTo>
                  <a:pt x="1099" y="767"/>
                </a:lnTo>
                <a:lnTo>
                  <a:pt x="1101" y="767"/>
                </a:lnTo>
                <a:lnTo>
                  <a:pt x="1101" y="770"/>
                </a:lnTo>
                <a:lnTo>
                  <a:pt x="1101" y="771"/>
                </a:lnTo>
                <a:lnTo>
                  <a:pt x="1101" y="775"/>
                </a:lnTo>
                <a:lnTo>
                  <a:pt x="1101" y="778"/>
                </a:lnTo>
                <a:lnTo>
                  <a:pt x="1101" y="779"/>
                </a:lnTo>
                <a:lnTo>
                  <a:pt x="1102" y="779"/>
                </a:lnTo>
                <a:lnTo>
                  <a:pt x="1102" y="780"/>
                </a:lnTo>
                <a:lnTo>
                  <a:pt x="1102" y="787"/>
                </a:lnTo>
                <a:lnTo>
                  <a:pt x="1102" y="788"/>
                </a:lnTo>
                <a:lnTo>
                  <a:pt x="1112" y="788"/>
                </a:lnTo>
                <a:lnTo>
                  <a:pt x="1114" y="789"/>
                </a:lnTo>
                <a:lnTo>
                  <a:pt x="1115" y="791"/>
                </a:lnTo>
                <a:lnTo>
                  <a:pt x="1118" y="795"/>
                </a:lnTo>
                <a:lnTo>
                  <a:pt x="1121" y="797"/>
                </a:lnTo>
                <a:lnTo>
                  <a:pt x="1119" y="797"/>
                </a:lnTo>
                <a:lnTo>
                  <a:pt x="1121" y="798"/>
                </a:lnTo>
                <a:lnTo>
                  <a:pt x="1122" y="798"/>
                </a:lnTo>
                <a:lnTo>
                  <a:pt x="1122" y="799"/>
                </a:lnTo>
                <a:lnTo>
                  <a:pt x="1123" y="800"/>
                </a:lnTo>
                <a:lnTo>
                  <a:pt x="1124" y="802"/>
                </a:lnTo>
                <a:lnTo>
                  <a:pt x="1122" y="802"/>
                </a:lnTo>
                <a:lnTo>
                  <a:pt x="1102" y="802"/>
                </a:lnTo>
                <a:lnTo>
                  <a:pt x="1102" y="804"/>
                </a:lnTo>
                <a:lnTo>
                  <a:pt x="1125" y="804"/>
                </a:lnTo>
                <a:lnTo>
                  <a:pt x="1126" y="804"/>
                </a:lnTo>
                <a:lnTo>
                  <a:pt x="1127" y="805"/>
                </a:lnTo>
                <a:lnTo>
                  <a:pt x="1129" y="806"/>
                </a:lnTo>
                <a:lnTo>
                  <a:pt x="1130" y="806"/>
                </a:lnTo>
                <a:lnTo>
                  <a:pt x="1148" y="806"/>
                </a:lnTo>
                <a:lnTo>
                  <a:pt x="1148" y="808"/>
                </a:lnTo>
                <a:lnTo>
                  <a:pt x="1130" y="808"/>
                </a:lnTo>
                <a:lnTo>
                  <a:pt x="1131" y="811"/>
                </a:lnTo>
                <a:lnTo>
                  <a:pt x="1132" y="813"/>
                </a:lnTo>
                <a:lnTo>
                  <a:pt x="1134" y="816"/>
                </a:lnTo>
                <a:lnTo>
                  <a:pt x="1135" y="819"/>
                </a:lnTo>
                <a:lnTo>
                  <a:pt x="1134" y="819"/>
                </a:lnTo>
                <a:lnTo>
                  <a:pt x="1122" y="819"/>
                </a:lnTo>
                <a:lnTo>
                  <a:pt x="1117" y="819"/>
                </a:lnTo>
                <a:lnTo>
                  <a:pt x="1109" y="819"/>
                </a:lnTo>
                <a:lnTo>
                  <a:pt x="1102" y="819"/>
                </a:lnTo>
                <a:lnTo>
                  <a:pt x="1102" y="825"/>
                </a:lnTo>
                <a:lnTo>
                  <a:pt x="1102" y="827"/>
                </a:lnTo>
                <a:lnTo>
                  <a:pt x="1102" y="828"/>
                </a:lnTo>
                <a:lnTo>
                  <a:pt x="1102" y="835"/>
                </a:lnTo>
                <a:lnTo>
                  <a:pt x="1102" y="836"/>
                </a:lnTo>
                <a:lnTo>
                  <a:pt x="1102" y="837"/>
                </a:lnTo>
                <a:lnTo>
                  <a:pt x="1107" y="837"/>
                </a:lnTo>
                <a:lnTo>
                  <a:pt x="1123" y="837"/>
                </a:lnTo>
                <a:lnTo>
                  <a:pt x="1145" y="837"/>
                </a:lnTo>
                <a:lnTo>
                  <a:pt x="1148" y="840"/>
                </a:lnTo>
                <a:lnTo>
                  <a:pt x="1148" y="841"/>
                </a:lnTo>
                <a:lnTo>
                  <a:pt x="1149" y="841"/>
                </a:lnTo>
                <a:lnTo>
                  <a:pt x="1150" y="841"/>
                </a:lnTo>
                <a:lnTo>
                  <a:pt x="1151" y="842"/>
                </a:lnTo>
                <a:lnTo>
                  <a:pt x="1151" y="841"/>
                </a:lnTo>
                <a:lnTo>
                  <a:pt x="1150" y="841"/>
                </a:lnTo>
                <a:lnTo>
                  <a:pt x="1150" y="840"/>
                </a:lnTo>
                <a:lnTo>
                  <a:pt x="1149" y="840"/>
                </a:lnTo>
                <a:lnTo>
                  <a:pt x="1149" y="839"/>
                </a:lnTo>
                <a:lnTo>
                  <a:pt x="1148" y="837"/>
                </a:lnTo>
                <a:lnTo>
                  <a:pt x="1147" y="836"/>
                </a:lnTo>
                <a:lnTo>
                  <a:pt x="1145" y="835"/>
                </a:lnTo>
                <a:lnTo>
                  <a:pt x="1155" y="835"/>
                </a:lnTo>
                <a:lnTo>
                  <a:pt x="1164" y="835"/>
                </a:lnTo>
                <a:lnTo>
                  <a:pt x="1164" y="816"/>
                </a:lnTo>
                <a:lnTo>
                  <a:pt x="1164" y="798"/>
                </a:lnTo>
                <a:lnTo>
                  <a:pt x="1164" y="775"/>
                </a:lnTo>
                <a:lnTo>
                  <a:pt x="1164" y="758"/>
                </a:lnTo>
                <a:lnTo>
                  <a:pt x="1162" y="757"/>
                </a:lnTo>
                <a:lnTo>
                  <a:pt x="1178" y="756"/>
                </a:lnTo>
                <a:lnTo>
                  <a:pt x="1184" y="756"/>
                </a:lnTo>
                <a:lnTo>
                  <a:pt x="1199" y="756"/>
                </a:lnTo>
                <a:lnTo>
                  <a:pt x="1209" y="756"/>
                </a:lnTo>
                <a:lnTo>
                  <a:pt x="1222" y="757"/>
                </a:lnTo>
                <a:lnTo>
                  <a:pt x="1224" y="757"/>
                </a:lnTo>
                <a:lnTo>
                  <a:pt x="1224" y="756"/>
                </a:lnTo>
                <a:lnTo>
                  <a:pt x="1224" y="755"/>
                </a:lnTo>
                <a:lnTo>
                  <a:pt x="1224" y="715"/>
                </a:lnTo>
                <a:lnTo>
                  <a:pt x="1235" y="715"/>
                </a:lnTo>
                <a:lnTo>
                  <a:pt x="1235" y="699"/>
                </a:lnTo>
                <a:lnTo>
                  <a:pt x="1235" y="697"/>
                </a:lnTo>
                <a:lnTo>
                  <a:pt x="1235" y="696"/>
                </a:lnTo>
                <a:lnTo>
                  <a:pt x="1224" y="696"/>
                </a:lnTo>
                <a:lnTo>
                  <a:pt x="1224" y="695"/>
                </a:lnTo>
                <a:lnTo>
                  <a:pt x="1224" y="688"/>
                </a:lnTo>
                <a:lnTo>
                  <a:pt x="1224" y="678"/>
                </a:lnTo>
                <a:lnTo>
                  <a:pt x="1224" y="674"/>
                </a:lnTo>
                <a:lnTo>
                  <a:pt x="1225" y="674"/>
                </a:lnTo>
                <a:lnTo>
                  <a:pt x="1230" y="673"/>
                </a:lnTo>
                <a:lnTo>
                  <a:pt x="1233" y="674"/>
                </a:lnTo>
                <a:lnTo>
                  <a:pt x="1252" y="674"/>
                </a:lnTo>
                <a:lnTo>
                  <a:pt x="1260" y="674"/>
                </a:lnTo>
                <a:lnTo>
                  <a:pt x="1296" y="673"/>
                </a:lnTo>
                <a:lnTo>
                  <a:pt x="1306" y="673"/>
                </a:lnTo>
                <a:lnTo>
                  <a:pt x="1307" y="673"/>
                </a:lnTo>
                <a:lnTo>
                  <a:pt x="1307" y="677"/>
                </a:lnTo>
                <a:lnTo>
                  <a:pt x="1307" y="679"/>
                </a:lnTo>
                <a:lnTo>
                  <a:pt x="1307" y="681"/>
                </a:lnTo>
                <a:lnTo>
                  <a:pt x="1308" y="685"/>
                </a:lnTo>
                <a:lnTo>
                  <a:pt x="1308" y="688"/>
                </a:lnTo>
                <a:lnTo>
                  <a:pt x="1308" y="689"/>
                </a:lnTo>
                <a:lnTo>
                  <a:pt x="1308" y="693"/>
                </a:lnTo>
                <a:lnTo>
                  <a:pt x="1307" y="695"/>
                </a:lnTo>
                <a:lnTo>
                  <a:pt x="1306" y="695"/>
                </a:lnTo>
                <a:lnTo>
                  <a:pt x="1306" y="696"/>
                </a:lnTo>
                <a:lnTo>
                  <a:pt x="1307" y="716"/>
                </a:lnTo>
                <a:lnTo>
                  <a:pt x="1313" y="722"/>
                </a:lnTo>
                <a:lnTo>
                  <a:pt x="1314" y="722"/>
                </a:lnTo>
                <a:lnTo>
                  <a:pt x="1315" y="728"/>
                </a:lnTo>
                <a:lnTo>
                  <a:pt x="1317" y="737"/>
                </a:lnTo>
                <a:lnTo>
                  <a:pt x="1322" y="753"/>
                </a:lnTo>
                <a:lnTo>
                  <a:pt x="1323" y="758"/>
                </a:lnTo>
                <a:lnTo>
                  <a:pt x="1323" y="760"/>
                </a:lnTo>
                <a:lnTo>
                  <a:pt x="1326" y="772"/>
                </a:lnTo>
                <a:lnTo>
                  <a:pt x="1326" y="773"/>
                </a:lnTo>
                <a:lnTo>
                  <a:pt x="1328" y="773"/>
                </a:lnTo>
                <a:lnTo>
                  <a:pt x="1329" y="773"/>
                </a:lnTo>
                <a:lnTo>
                  <a:pt x="1329" y="774"/>
                </a:lnTo>
                <a:lnTo>
                  <a:pt x="1330" y="774"/>
                </a:lnTo>
                <a:lnTo>
                  <a:pt x="1330" y="773"/>
                </a:lnTo>
                <a:lnTo>
                  <a:pt x="1332" y="773"/>
                </a:lnTo>
                <a:lnTo>
                  <a:pt x="1333" y="773"/>
                </a:lnTo>
                <a:lnTo>
                  <a:pt x="1332" y="769"/>
                </a:lnTo>
                <a:lnTo>
                  <a:pt x="1332" y="766"/>
                </a:lnTo>
                <a:lnTo>
                  <a:pt x="1331" y="765"/>
                </a:lnTo>
                <a:lnTo>
                  <a:pt x="1331" y="763"/>
                </a:lnTo>
                <a:lnTo>
                  <a:pt x="1330" y="762"/>
                </a:lnTo>
                <a:lnTo>
                  <a:pt x="1329" y="761"/>
                </a:lnTo>
                <a:lnTo>
                  <a:pt x="1329" y="758"/>
                </a:lnTo>
                <a:lnTo>
                  <a:pt x="1328" y="758"/>
                </a:lnTo>
                <a:lnTo>
                  <a:pt x="1328" y="757"/>
                </a:lnTo>
                <a:lnTo>
                  <a:pt x="1333" y="757"/>
                </a:lnTo>
                <a:lnTo>
                  <a:pt x="1331" y="747"/>
                </a:lnTo>
                <a:lnTo>
                  <a:pt x="1330" y="747"/>
                </a:lnTo>
                <a:lnTo>
                  <a:pt x="1325" y="748"/>
                </a:lnTo>
                <a:lnTo>
                  <a:pt x="1325" y="747"/>
                </a:lnTo>
                <a:lnTo>
                  <a:pt x="1320" y="718"/>
                </a:lnTo>
                <a:lnTo>
                  <a:pt x="1319" y="713"/>
                </a:lnTo>
                <a:lnTo>
                  <a:pt x="1317" y="707"/>
                </a:lnTo>
                <a:lnTo>
                  <a:pt x="1323" y="707"/>
                </a:lnTo>
                <a:lnTo>
                  <a:pt x="1325" y="707"/>
                </a:lnTo>
                <a:lnTo>
                  <a:pt x="1328" y="707"/>
                </a:lnTo>
                <a:lnTo>
                  <a:pt x="1329" y="707"/>
                </a:lnTo>
                <a:lnTo>
                  <a:pt x="1342" y="707"/>
                </a:lnTo>
                <a:lnTo>
                  <a:pt x="1343" y="707"/>
                </a:lnTo>
                <a:lnTo>
                  <a:pt x="1346" y="707"/>
                </a:lnTo>
                <a:lnTo>
                  <a:pt x="1359" y="707"/>
                </a:lnTo>
                <a:lnTo>
                  <a:pt x="1362" y="707"/>
                </a:lnTo>
                <a:lnTo>
                  <a:pt x="1363" y="707"/>
                </a:lnTo>
                <a:lnTo>
                  <a:pt x="1365" y="707"/>
                </a:lnTo>
                <a:lnTo>
                  <a:pt x="1369" y="707"/>
                </a:lnTo>
                <a:lnTo>
                  <a:pt x="1371" y="707"/>
                </a:lnTo>
                <a:lnTo>
                  <a:pt x="1371" y="711"/>
                </a:lnTo>
                <a:lnTo>
                  <a:pt x="1372" y="714"/>
                </a:lnTo>
                <a:lnTo>
                  <a:pt x="1373" y="714"/>
                </a:lnTo>
                <a:lnTo>
                  <a:pt x="1373" y="715"/>
                </a:lnTo>
                <a:lnTo>
                  <a:pt x="1372" y="715"/>
                </a:lnTo>
                <a:lnTo>
                  <a:pt x="1367" y="715"/>
                </a:lnTo>
                <a:lnTo>
                  <a:pt x="1367" y="724"/>
                </a:lnTo>
                <a:lnTo>
                  <a:pt x="1367" y="736"/>
                </a:lnTo>
                <a:lnTo>
                  <a:pt x="1377" y="736"/>
                </a:lnTo>
                <a:lnTo>
                  <a:pt x="1378" y="736"/>
                </a:lnTo>
                <a:lnTo>
                  <a:pt x="1380" y="737"/>
                </a:lnTo>
                <a:lnTo>
                  <a:pt x="1380" y="739"/>
                </a:lnTo>
                <a:lnTo>
                  <a:pt x="1381" y="740"/>
                </a:lnTo>
                <a:lnTo>
                  <a:pt x="1382" y="743"/>
                </a:lnTo>
                <a:lnTo>
                  <a:pt x="1383" y="745"/>
                </a:lnTo>
                <a:lnTo>
                  <a:pt x="1384" y="747"/>
                </a:lnTo>
                <a:lnTo>
                  <a:pt x="1386" y="748"/>
                </a:lnTo>
                <a:lnTo>
                  <a:pt x="1388" y="749"/>
                </a:lnTo>
                <a:lnTo>
                  <a:pt x="1388" y="752"/>
                </a:lnTo>
                <a:lnTo>
                  <a:pt x="1388" y="758"/>
                </a:lnTo>
                <a:lnTo>
                  <a:pt x="1388" y="788"/>
                </a:lnTo>
                <a:lnTo>
                  <a:pt x="1388" y="797"/>
                </a:lnTo>
                <a:lnTo>
                  <a:pt x="1388" y="862"/>
                </a:lnTo>
                <a:lnTo>
                  <a:pt x="1363" y="862"/>
                </a:lnTo>
                <a:lnTo>
                  <a:pt x="1356" y="848"/>
                </a:lnTo>
                <a:lnTo>
                  <a:pt x="1352" y="840"/>
                </a:lnTo>
                <a:lnTo>
                  <a:pt x="1350" y="836"/>
                </a:lnTo>
                <a:lnTo>
                  <a:pt x="1347" y="829"/>
                </a:lnTo>
                <a:lnTo>
                  <a:pt x="1345" y="823"/>
                </a:lnTo>
                <a:lnTo>
                  <a:pt x="1341" y="817"/>
                </a:lnTo>
                <a:lnTo>
                  <a:pt x="1340" y="813"/>
                </a:lnTo>
                <a:lnTo>
                  <a:pt x="1339" y="810"/>
                </a:lnTo>
                <a:lnTo>
                  <a:pt x="1339" y="806"/>
                </a:lnTo>
                <a:lnTo>
                  <a:pt x="1338" y="806"/>
                </a:lnTo>
                <a:lnTo>
                  <a:pt x="1340" y="805"/>
                </a:lnTo>
                <a:lnTo>
                  <a:pt x="1339" y="797"/>
                </a:lnTo>
                <a:lnTo>
                  <a:pt x="1339" y="796"/>
                </a:lnTo>
                <a:lnTo>
                  <a:pt x="1335" y="797"/>
                </a:lnTo>
                <a:lnTo>
                  <a:pt x="1335" y="795"/>
                </a:lnTo>
                <a:lnTo>
                  <a:pt x="1334" y="795"/>
                </a:lnTo>
                <a:lnTo>
                  <a:pt x="1334" y="792"/>
                </a:lnTo>
                <a:lnTo>
                  <a:pt x="1334" y="788"/>
                </a:lnTo>
                <a:lnTo>
                  <a:pt x="1334" y="787"/>
                </a:lnTo>
                <a:lnTo>
                  <a:pt x="1334" y="785"/>
                </a:lnTo>
                <a:lnTo>
                  <a:pt x="1334" y="780"/>
                </a:lnTo>
                <a:lnTo>
                  <a:pt x="1334" y="777"/>
                </a:lnTo>
                <a:lnTo>
                  <a:pt x="1332" y="775"/>
                </a:lnTo>
                <a:lnTo>
                  <a:pt x="1331" y="775"/>
                </a:lnTo>
                <a:lnTo>
                  <a:pt x="1330" y="775"/>
                </a:lnTo>
                <a:lnTo>
                  <a:pt x="1330" y="774"/>
                </a:lnTo>
                <a:lnTo>
                  <a:pt x="1329" y="774"/>
                </a:lnTo>
                <a:lnTo>
                  <a:pt x="1326" y="774"/>
                </a:lnTo>
                <a:lnTo>
                  <a:pt x="1330" y="788"/>
                </a:lnTo>
                <a:lnTo>
                  <a:pt x="1331" y="790"/>
                </a:lnTo>
                <a:lnTo>
                  <a:pt x="1331" y="791"/>
                </a:lnTo>
                <a:lnTo>
                  <a:pt x="1332" y="795"/>
                </a:lnTo>
                <a:lnTo>
                  <a:pt x="1335" y="806"/>
                </a:lnTo>
                <a:lnTo>
                  <a:pt x="1337" y="810"/>
                </a:lnTo>
                <a:lnTo>
                  <a:pt x="1338" y="814"/>
                </a:lnTo>
                <a:lnTo>
                  <a:pt x="1339" y="816"/>
                </a:lnTo>
                <a:lnTo>
                  <a:pt x="1337" y="817"/>
                </a:lnTo>
                <a:lnTo>
                  <a:pt x="1334" y="817"/>
                </a:lnTo>
                <a:lnTo>
                  <a:pt x="1339" y="827"/>
                </a:lnTo>
                <a:lnTo>
                  <a:pt x="1339" y="829"/>
                </a:lnTo>
                <a:lnTo>
                  <a:pt x="1341" y="828"/>
                </a:lnTo>
                <a:lnTo>
                  <a:pt x="1343" y="827"/>
                </a:lnTo>
                <a:lnTo>
                  <a:pt x="1347" y="836"/>
                </a:lnTo>
                <a:lnTo>
                  <a:pt x="1348" y="837"/>
                </a:lnTo>
                <a:lnTo>
                  <a:pt x="1348" y="838"/>
                </a:lnTo>
                <a:lnTo>
                  <a:pt x="1354" y="850"/>
                </a:lnTo>
                <a:lnTo>
                  <a:pt x="1350" y="852"/>
                </a:lnTo>
                <a:lnTo>
                  <a:pt x="1356" y="863"/>
                </a:lnTo>
                <a:lnTo>
                  <a:pt x="1355" y="863"/>
                </a:lnTo>
                <a:lnTo>
                  <a:pt x="1362" y="877"/>
                </a:lnTo>
                <a:lnTo>
                  <a:pt x="1363" y="878"/>
                </a:lnTo>
                <a:lnTo>
                  <a:pt x="1364" y="882"/>
                </a:lnTo>
                <a:lnTo>
                  <a:pt x="1365" y="886"/>
                </a:lnTo>
                <a:lnTo>
                  <a:pt x="1366" y="888"/>
                </a:lnTo>
                <a:lnTo>
                  <a:pt x="1367" y="888"/>
                </a:lnTo>
                <a:lnTo>
                  <a:pt x="1369" y="887"/>
                </a:lnTo>
                <a:lnTo>
                  <a:pt x="1369" y="888"/>
                </a:lnTo>
                <a:lnTo>
                  <a:pt x="1369" y="890"/>
                </a:lnTo>
                <a:lnTo>
                  <a:pt x="1371" y="892"/>
                </a:lnTo>
                <a:lnTo>
                  <a:pt x="1371" y="896"/>
                </a:lnTo>
                <a:lnTo>
                  <a:pt x="1371" y="900"/>
                </a:lnTo>
                <a:lnTo>
                  <a:pt x="1371" y="905"/>
                </a:lnTo>
                <a:lnTo>
                  <a:pt x="1368" y="905"/>
                </a:lnTo>
                <a:lnTo>
                  <a:pt x="1367" y="905"/>
                </a:lnTo>
                <a:lnTo>
                  <a:pt x="1366" y="905"/>
                </a:lnTo>
                <a:lnTo>
                  <a:pt x="1366" y="908"/>
                </a:lnTo>
                <a:lnTo>
                  <a:pt x="1366" y="911"/>
                </a:lnTo>
                <a:lnTo>
                  <a:pt x="1369" y="911"/>
                </a:lnTo>
                <a:lnTo>
                  <a:pt x="1368" y="912"/>
                </a:lnTo>
                <a:lnTo>
                  <a:pt x="1368" y="913"/>
                </a:lnTo>
                <a:lnTo>
                  <a:pt x="1368" y="914"/>
                </a:lnTo>
                <a:lnTo>
                  <a:pt x="1367" y="915"/>
                </a:lnTo>
                <a:lnTo>
                  <a:pt x="1366" y="916"/>
                </a:lnTo>
                <a:lnTo>
                  <a:pt x="1365" y="917"/>
                </a:lnTo>
                <a:lnTo>
                  <a:pt x="1363" y="919"/>
                </a:lnTo>
                <a:lnTo>
                  <a:pt x="1363" y="920"/>
                </a:lnTo>
                <a:lnTo>
                  <a:pt x="1360" y="920"/>
                </a:lnTo>
                <a:lnTo>
                  <a:pt x="1360" y="921"/>
                </a:lnTo>
                <a:lnTo>
                  <a:pt x="1359" y="921"/>
                </a:lnTo>
                <a:lnTo>
                  <a:pt x="1358" y="921"/>
                </a:lnTo>
                <a:lnTo>
                  <a:pt x="1358" y="916"/>
                </a:lnTo>
                <a:lnTo>
                  <a:pt x="1357" y="916"/>
                </a:lnTo>
                <a:lnTo>
                  <a:pt x="1351" y="916"/>
                </a:lnTo>
                <a:lnTo>
                  <a:pt x="1351" y="920"/>
                </a:lnTo>
                <a:lnTo>
                  <a:pt x="1351" y="921"/>
                </a:lnTo>
                <a:lnTo>
                  <a:pt x="1349" y="921"/>
                </a:lnTo>
                <a:lnTo>
                  <a:pt x="1347" y="921"/>
                </a:lnTo>
                <a:lnTo>
                  <a:pt x="1341" y="921"/>
                </a:lnTo>
                <a:lnTo>
                  <a:pt x="1337" y="921"/>
                </a:lnTo>
                <a:lnTo>
                  <a:pt x="1334" y="921"/>
                </a:lnTo>
                <a:lnTo>
                  <a:pt x="1328" y="921"/>
                </a:lnTo>
                <a:lnTo>
                  <a:pt x="1326" y="921"/>
                </a:lnTo>
                <a:lnTo>
                  <a:pt x="1324" y="922"/>
                </a:lnTo>
                <a:lnTo>
                  <a:pt x="1323" y="922"/>
                </a:lnTo>
                <a:lnTo>
                  <a:pt x="1322" y="922"/>
                </a:lnTo>
                <a:lnTo>
                  <a:pt x="1319" y="922"/>
                </a:lnTo>
                <a:lnTo>
                  <a:pt x="1315" y="922"/>
                </a:lnTo>
                <a:lnTo>
                  <a:pt x="1314" y="922"/>
                </a:lnTo>
                <a:lnTo>
                  <a:pt x="1305" y="922"/>
                </a:lnTo>
                <a:lnTo>
                  <a:pt x="1304" y="922"/>
                </a:lnTo>
                <a:lnTo>
                  <a:pt x="1303" y="922"/>
                </a:lnTo>
                <a:lnTo>
                  <a:pt x="1302" y="922"/>
                </a:lnTo>
                <a:lnTo>
                  <a:pt x="1299" y="922"/>
                </a:lnTo>
                <a:lnTo>
                  <a:pt x="1298" y="922"/>
                </a:lnTo>
                <a:lnTo>
                  <a:pt x="1297" y="922"/>
                </a:lnTo>
                <a:lnTo>
                  <a:pt x="1296" y="922"/>
                </a:lnTo>
                <a:lnTo>
                  <a:pt x="1293" y="922"/>
                </a:lnTo>
                <a:lnTo>
                  <a:pt x="1282" y="923"/>
                </a:lnTo>
                <a:lnTo>
                  <a:pt x="1279" y="923"/>
                </a:lnTo>
                <a:lnTo>
                  <a:pt x="1278" y="924"/>
                </a:lnTo>
                <a:lnTo>
                  <a:pt x="1276" y="924"/>
                </a:lnTo>
                <a:lnTo>
                  <a:pt x="1272" y="926"/>
                </a:lnTo>
                <a:lnTo>
                  <a:pt x="1262" y="930"/>
                </a:lnTo>
                <a:lnTo>
                  <a:pt x="1259" y="931"/>
                </a:lnTo>
                <a:lnTo>
                  <a:pt x="1257" y="931"/>
                </a:lnTo>
                <a:lnTo>
                  <a:pt x="1251" y="933"/>
                </a:lnTo>
                <a:lnTo>
                  <a:pt x="1247" y="934"/>
                </a:lnTo>
                <a:lnTo>
                  <a:pt x="1242" y="936"/>
                </a:lnTo>
                <a:lnTo>
                  <a:pt x="1240" y="936"/>
                </a:lnTo>
                <a:lnTo>
                  <a:pt x="1237" y="937"/>
                </a:lnTo>
                <a:lnTo>
                  <a:pt x="1236" y="937"/>
                </a:lnTo>
                <a:lnTo>
                  <a:pt x="1234" y="937"/>
                </a:lnTo>
                <a:lnTo>
                  <a:pt x="1231" y="937"/>
                </a:lnTo>
                <a:lnTo>
                  <a:pt x="1229" y="937"/>
                </a:lnTo>
                <a:lnTo>
                  <a:pt x="1228" y="937"/>
                </a:lnTo>
                <a:lnTo>
                  <a:pt x="1226" y="937"/>
                </a:lnTo>
                <a:lnTo>
                  <a:pt x="1225" y="937"/>
                </a:lnTo>
                <a:lnTo>
                  <a:pt x="1224" y="937"/>
                </a:lnTo>
                <a:lnTo>
                  <a:pt x="1225" y="937"/>
                </a:lnTo>
                <a:lnTo>
                  <a:pt x="1224" y="937"/>
                </a:lnTo>
                <a:lnTo>
                  <a:pt x="1220" y="937"/>
                </a:lnTo>
                <a:lnTo>
                  <a:pt x="1203" y="933"/>
                </a:lnTo>
                <a:lnTo>
                  <a:pt x="1196" y="922"/>
                </a:lnTo>
                <a:lnTo>
                  <a:pt x="1195" y="922"/>
                </a:lnTo>
                <a:lnTo>
                  <a:pt x="1198" y="928"/>
                </a:lnTo>
                <a:lnTo>
                  <a:pt x="1201" y="933"/>
                </a:lnTo>
                <a:lnTo>
                  <a:pt x="1187" y="937"/>
                </a:lnTo>
                <a:lnTo>
                  <a:pt x="1182" y="938"/>
                </a:lnTo>
                <a:lnTo>
                  <a:pt x="1181" y="938"/>
                </a:lnTo>
                <a:lnTo>
                  <a:pt x="1177" y="938"/>
                </a:lnTo>
                <a:lnTo>
                  <a:pt x="1177" y="939"/>
                </a:lnTo>
                <a:lnTo>
                  <a:pt x="1177" y="940"/>
                </a:lnTo>
                <a:lnTo>
                  <a:pt x="1178" y="940"/>
                </a:lnTo>
                <a:lnTo>
                  <a:pt x="1181" y="941"/>
                </a:lnTo>
                <a:lnTo>
                  <a:pt x="1182" y="941"/>
                </a:lnTo>
                <a:lnTo>
                  <a:pt x="1184" y="941"/>
                </a:lnTo>
                <a:lnTo>
                  <a:pt x="1186" y="941"/>
                </a:lnTo>
                <a:lnTo>
                  <a:pt x="1190" y="941"/>
                </a:lnTo>
                <a:lnTo>
                  <a:pt x="1199" y="942"/>
                </a:lnTo>
                <a:lnTo>
                  <a:pt x="1208" y="945"/>
                </a:lnTo>
                <a:lnTo>
                  <a:pt x="1209" y="945"/>
                </a:lnTo>
                <a:lnTo>
                  <a:pt x="1211" y="944"/>
                </a:lnTo>
                <a:lnTo>
                  <a:pt x="1212" y="944"/>
                </a:lnTo>
                <a:lnTo>
                  <a:pt x="1216" y="942"/>
                </a:lnTo>
                <a:lnTo>
                  <a:pt x="1218" y="942"/>
                </a:lnTo>
                <a:lnTo>
                  <a:pt x="1221" y="941"/>
                </a:lnTo>
                <a:lnTo>
                  <a:pt x="1224" y="941"/>
                </a:lnTo>
                <a:lnTo>
                  <a:pt x="1225" y="941"/>
                </a:lnTo>
                <a:lnTo>
                  <a:pt x="1228" y="941"/>
                </a:lnTo>
                <a:lnTo>
                  <a:pt x="1233" y="940"/>
                </a:lnTo>
                <a:lnTo>
                  <a:pt x="1236" y="940"/>
                </a:lnTo>
                <a:lnTo>
                  <a:pt x="1238" y="939"/>
                </a:lnTo>
                <a:lnTo>
                  <a:pt x="1243" y="939"/>
                </a:lnTo>
                <a:lnTo>
                  <a:pt x="1250" y="937"/>
                </a:lnTo>
                <a:lnTo>
                  <a:pt x="1253" y="936"/>
                </a:lnTo>
                <a:lnTo>
                  <a:pt x="1256" y="934"/>
                </a:lnTo>
                <a:lnTo>
                  <a:pt x="1260" y="933"/>
                </a:lnTo>
                <a:lnTo>
                  <a:pt x="1261" y="933"/>
                </a:lnTo>
                <a:lnTo>
                  <a:pt x="1274" y="929"/>
                </a:lnTo>
                <a:lnTo>
                  <a:pt x="1274" y="928"/>
                </a:lnTo>
                <a:lnTo>
                  <a:pt x="1283" y="925"/>
                </a:lnTo>
                <a:lnTo>
                  <a:pt x="1287" y="925"/>
                </a:lnTo>
                <a:lnTo>
                  <a:pt x="1290" y="925"/>
                </a:lnTo>
                <a:lnTo>
                  <a:pt x="1294" y="924"/>
                </a:lnTo>
                <a:lnTo>
                  <a:pt x="1303" y="924"/>
                </a:lnTo>
                <a:lnTo>
                  <a:pt x="1305" y="924"/>
                </a:lnTo>
                <a:lnTo>
                  <a:pt x="1311" y="924"/>
                </a:lnTo>
                <a:lnTo>
                  <a:pt x="1314" y="925"/>
                </a:lnTo>
                <a:lnTo>
                  <a:pt x="1316" y="926"/>
                </a:lnTo>
                <a:lnTo>
                  <a:pt x="1324" y="931"/>
                </a:lnTo>
                <a:lnTo>
                  <a:pt x="1328" y="932"/>
                </a:lnTo>
                <a:lnTo>
                  <a:pt x="1332" y="934"/>
                </a:lnTo>
                <a:lnTo>
                  <a:pt x="1369" y="954"/>
                </a:lnTo>
                <a:lnTo>
                  <a:pt x="1371" y="956"/>
                </a:lnTo>
                <a:lnTo>
                  <a:pt x="1372" y="967"/>
                </a:lnTo>
                <a:lnTo>
                  <a:pt x="1373" y="975"/>
                </a:lnTo>
                <a:lnTo>
                  <a:pt x="1374" y="984"/>
                </a:lnTo>
                <a:lnTo>
                  <a:pt x="1374" y="989"/>
                </a:lnTo>
                <a:lnTo>
                  <a:pt x="1375" y="996"/>
                </a:lnTo>
                <a:lnTo>
                  <a:pt x="1375" y="997"/>
                </a:lnTo>
                <a:lnTo>
                  <a:pt x="1376" y="1000"/>
                </a:lnTo>
                <a:lnTo>
                  <a:pt x="1376" y="1007"/>
                </a:lnTo>
                <a:lnTo>
                  <a:pt x="1377" y="1011"/>
                </a:lnTo>
                <a:lnTo>
                  <a:pt x="1378" y="1022"/>
                </a:lnTo>
                <a:lnTo>
                  <a:pt x="1378" y="1024"/>
                </a:lnTo>
                <a:lnTo>
                  <a:pt x="1380" y="1029"/>
                </a:lnTo>
                <a:lnTo>
                  <a:pt x="1381" y="1042"/>
                </a:lnTo>
                <a:lnTo>
                  <a:pt x="1381" y="1045"/>
                </a:lnTo>
                <a:lnTo>
                  <a:pt x="1382" y="1053"/>
                </a:lnTo>
                <a:lnTo>
                  <a:pt x="1382" y="1055"/>
                </a:lnTo>
                <a:lnTo>
                  <a:pt x="1382" y="1056"/>
                </a:lnTo>
                <a:lnTo>
                  <a:pt x="1383" y="1057"/>
                </a:lnTo>
                <a:lnTo>
                  <a:pt x="1383" y="1058"/>
                </a:lnTo>
                <a:lnTo>
                  <a:pt x="1382" y="1059"/>
                </a:lnTo>
                <a:lnTo>
                  <a:pt x="1383" y="1064"/>
                </a:lnTo>
                <a:lnTo>
                  <a:pt x="1384" y="1068"/>
                </a:lnTo>
                <a:lnTo>
                  <a:pt x="1385" y="1085"/>
                </a:lnTo>
                <a:lnTo>
                  <a:pt x="1386" y="1090"/>
                </a:lnTo>
                <a:lnTo>
                  <a:pt x="1388" y="1098"/>
                </a:lnTo>
                <a:lnTo>
                  <a:pt x="1388" y="1099"/>
                </a:lnTo>
                <a:lnTo>
                  <a:pt x="1388" y="1100"/>
                </a:lnTo>
                <a:lnTo>
                  <a:pt x="1388" y="1101"/>
                </a:lnTo>
                <a:lnTo>
                  <a:pt x="1388" y="1103"/>
                </a:lnTo>
                <a:lnTo>
                  <a:pt x="1388" y="1105"/>
                </a:lnTo>
                <a:lnTo>
                  <a:pt x="1388" y="1106"/>
                </a:lnTo>
                <a:lnTo>
                  <a:pt x="1388" y="1114"/>
                </a:lnTo>
                <a:lnTo>
                  <a:pt x="1388" y="1117"/>
                </a:lnTo>
                <a:lnTo>
                  <a:pt x="1388" y="1120"/>
                </a:lnTo>
                <a:lnTo>
                  <a:pt x="1386" y="1122"/>
                </a:lnTo>
                <a:lnTo>
                  <a:pt x="1386" y="1125"/>
                </a:lnTo>
                <a:lnTo>
                  <a:pt x="1385" y="1128"/>
                </a:lnTo>
                <a:lnTo>
                  <a:pt x="1385" y="1130"/>
                </a:lnTo>
                <a:lnTo>
                  <a:pt x="1385" y="1131"/>
                </a:lnTo>
                <a:lnTo>
                  <a:pt x="1384" y="1131"/>
                </a:lnTo>
                <a:lnTo>
                  <a:pt x="1380" y="1131"/>
                </a:lnTo>
                <a:lnTo>
                  <a:pt x="1378" y="1131"/>
                </a:lnTo>
                <a:lnTo>
                  <a:pt x="1377" y="1131"/>
                </a:lnTo>
                <a:lnTo>
                  <a:pt x="1371" y="1131"/>
                </a:lnTo>
                <a:lnTo>
                  <a:pt x="1365" y="1131"/>
                </a:lnTo>
                <a:lnTo>
                  <a:pt x="1359" y="1131"/>
                </a:lnTo>
                <a:lnTo>
                  <a:pt x="1358" y="1131"/>
                </a:lnTo>
                <a:lnTo>
                  <a:pt x="1326" y="1131"/>
                </a:lnTo>
                <a:lnTo>
                  <a:pt x="1313" y="1131"/>
                </a:lnTo>
                <a:lnTo>
                  <a:pt x="1312" y="1131"/>
                </a:lnTo>
                <a:lnTo>
                  <a:pt x="1311" y="1131"/>
                </a:lnTo>
                <a:lnTo>
                  <a:pt x="1311" y="1133"/>
                </a:lnTo>
                <a:lnTo>
                  <a:pt x="1311" y="1137"/>
                </a:lnTo>
                <a:lnTo>
                  <a:pt x="1311" y="1139"/>
                </a:lnTo>
                <a:lnTo>
                  <a:pt x="1311" y="1141"/>
                </a:lnTo>
                <a:lnTo>
                  <a:pt x="1311" y="1143"/>
                </a:lnTo>
                <a:lnTo>
                  <a:pt x="1311" y="1145"/>
                </a:lnTo>
                <a:lnTo>
                  <a:pt x="1311" y="1148"/>
                </a:lnTo>
                <a:lnTo>
                  <a:pt x="1311" y="1153"/>
                </a:lnTo>
                <a:lnTo>
                  <a:pt x="1312" y="1154"/>
                </a:lnTo>
                <a:lnTo>
                  <a:pt x="1316" y="1154"/>
                </a:lnTo>
                <a:lnTo>
                  <a:pt x="1315" y="1160"/>
                </a:lnTo>
                <a:lnTo>
                  <a:pt x="1319" y="1163"/>
                </a:lnTo>
                <a:lnTo>
                  <a:pt x="1320" y="1163"/>
                </a:lnTo>
                <a:lnTo>
                  <a:pt x="1321" y="1163"/>
                </a:lnTo>
                <a:lnTo>
                  <a:pt x="1322" y="1162"/>
                </a:lnTo>
                <a:lnTo>
                  <a:pt x="1323" y="1160"/>
                </a:lnTo>
                <a:lnTo>
                  <a:pt x="1324" y="1160"/>
                </a:lnTo>
                <a:lnTo>
                  <a:pt x="1324" y="1159"/>
                </a:lnTo>
                <a:lnTo>
                  <a:pt x="1325" y="1159"/>
                </a:lnTo>
                <a:lnTo>
                  <a:pt x="1326" y="1158"/>
                </a:lnTo>
                <a:lnTo>
                  <a:pt x="1328" y="1157"/>
                </a:lnTo>
                <a:lnTo>
                  <a:pt x="1329" y="1158"/>
                </a:lnTo>
                <a:lnTo>
                  <a:pt x="1330" y="1159"/>
                </a:lnTo>
                <a:lnTo>
                  <a:pt x="1332" y="1160"/>
                </a:lnTo>
                <a:lnTo>
                  <a:pt x="1334" y="1163"/>
                </a:lnTo>
                <a:lnTo>
                  <a:pt x="1334" y="1167"/>
                </a:lnTo>
                <a:lnTo>
                  <a:pt x="1339" y="1166"/>
                </a:lnTo>
                <a:lnTo>
                  <a:pt x="1340" y="1167"/>
                </a:lnTo>
                <a:lnTo>
                  <a:pt x="1340" y="1168"/>
                </a:lnTo>
                <a:lnTo>
                  <a:pt x="1341" y="1170"/>
                </a:lnTo>
                <a:lnTo>
                  <a:pt x="1343" y="1168"/>
                </a:lnTo>
                <a:lnTo>
                  <a:pt x="1343" y="1174"/>
                </a:lnTo>
                <a:lnTo>
                  <a:pt x="1306" y="1191"/>
                </a:lnTo>
                <a:lnTo>
                  <a:pt x="1306" y="1189"/>
                </a:lnTo>
                <a:lnTo>
                  <a:pt x="1306" y="1188"/>
                </a:lnTo>
                <a:lnTo>
                  <a:pt x="1307" y="1184"/>
                </a:lnTo>
                <a:lnTo>
                  <a:pt x="1307" y="1180"/>
                </a:lnTo>
                <a:lnTo>
                  <a:pt x="1308" y="1176"/>
                </a:lnTo>
                <a:lnTo>
                  <a:pt x="1308" y="1173"/>
                </a:lnTo>
                <a:lnTo>
                  <a:pt x="1308" y="1171"/>
                </a:lnTo>
                <a:lnTo>
                  <a:pt x="1309" y="1166"/>
                </a:lnTo>
                <a:lnTo>
                  <a:pt x="1311" y="1162"/>
                </a:lnTo>
                <a:lnTo>
                  <a:pt x="1311" y="1159"/>
                </a:lnTo>
                <a:lnTo>
                  <a:pt x="1309" y="1159"/>
                </a:lnTo>
                <a:lnTo>
                  <a:pt x="1308" y="1165"/>
                </a:lnTo>
                <a:lnTo>
                  <a:pt x="1308" y="1167"/>
                </a:lnTo>
                <a:lnTo>
                  <a:pt x="1307" y="1170"/>
                </a:lnTo>
                <a:lnTo>
                  <a:pt x="1307" y="1172"/>
                </a:lnTo>
                <a:lnTo>
                  <a:pt x="1307" y="1174"/>
                </a:lnTo>
                <a:lnTo>
                  <a:pt x="1306" y="1175"/>
                </a:lnTo>
                <a:lnTo>
                  <a:pt x="1306" y="1177"/>
                </a:lnTo>
                <a:lnTo>
                  <a:pt x="1306" y="1181"/>
                </a:lnTo>
                <a:lnTo>
                  <a:pt x="1305" y="1182"/>
                </a:lnTo>
                <a:lnTo>
                  <a:pt x="1305" y="1183"/>
                </a:lnTo>
                <a:lnTo>
                  <a:pt x="1305" y="1184"/>
                </a:lnTo>
                <a:lnTo>
                  <a:pt x="1305" y="1188"/>
                </a:lnTo>
                <a:lnTo>
                  <a:pt x="1305" y="1193"/>
                </a:lnTo>
                <a:lnTo>
                  <a:pt x="1304" y="1197"/>
                </a:lnTo>
                <a:lnTo>
                  <a:pt x="1304" y="1199"/>
                </a:lnTo>
                <a:lnTo>
                  <a:pt x="1304" y="1201"/>
                </a:lnTo>
                <a:lnTo>
                  <a:pt x="1304" y="1204"/>
                </a:lnTo>
                <a:lnTo>
                  <a:pt x="1304" y="1206"/>
                </a:lnTo>
                <a:lnTo>
                  <a:pt x="1304" y="1207"/>
                </a:lnTo>
                <a:lnTo>
                  <a:pt x="1304" y="1209"/>
                </a:lnTo>
                <a:lnTo>
                  <a:pt x="1304" y="1210"/>
                </a:lnTo>
                <a:lnTo>
                  <a:pt x="1304" y="1213"/>
                </a:lnTo>
                <a:lnTo>
                  <a:pt x="1304" y="1216"/>
                </a:lnTo>
                <a:lnTo>
                  <a:pt x="1303" y="1216"/>
                </a:lnTo>
                <a:lnTo>
                  <a:pt x="1302" y="1216"/>
                </a:lnTo>
                <a:lnTo>
                  <a:pt x="1303" y="1217"/>
                </a:lnTo>
                <a:lnTo>
                  <a:pt x="1303" y="1218"/>
                </a:lnTo>
                <a:lnTo>
                  <a:pt x="1303" y="1223"/>
                </a:lnTo>
                <a:lnTo>
                  <a:pt x="1303" y="1224"/>
                </a:lnTo>
                <a:lnTo>
                  <a:pt x="1304" y="1224"/>
                </a:lnTo>
                <a:lnTo>
                  <a:pt x="1304" y="1226"/>
                </a:lnTo>
                <a:lnTo>
                  <a:pt x="1304" y="1227"/>
                </a:lnTo>
                <a:lnTo>
                  <a:pt x="1304" y="1229"/>
                </a:lnTo>
                <a:lnTo>
                  <a:pt x="1304" y="1232"/>
                </a:lnTo>
                <a:lnTo>
                  <a:pt x="1304" y="1233"/>
                </a:lnTo>
                <a:lnTo>
                  <a:pt x="1305" y="1237"/>
                </a:lnTo>
                <a:lnTo>
                  <a:pt x="1305" y="1240"/>
                </a:lnTo>
                <a:lnTo>
                  <a:pt x="1305" y="1241"/>
                </a:lnTo>
                <a:lnTo>
                  <a:pt x="1306" y="1241"/>
                </a:lnTo>
                <a:lnTo>
                  <a:pt x="1315" y="1241"/>
                </a:lnTo>
                <a:lnTo>
                  <a:pt x="1315" y="1240"/>
                </a:lnTo>
                <a:lnTo>
                  <a:pt x="1315" y="1238"/>
                </a:lnTo>
                <a:lnTo>
                  <a:pt x="1324" y="1238"/>
                </a:lnTo>
                <a:lnTo>
                  <a:pt x="1335" y="1238"/>
                </a:lnTo>
                <a:lnTo>
                  <a:pt x="1335" y="1240"/>
                </a:lnTo>
                <a:lnTo>
                  <a:pt x="1335" y="1241"/>
                </a:lnTo>
                <a:lnTo>
                  <a:pt x="1335" y="1243"/>
                </a:lnTo>
                <a:lnTo>
                  <a:pt x="1335" y="1246"/>
                </a:lnTo>
                <a:lnTo>
                  <a:pt x="1335" y="1248"/>
                </a:lnTo>
                <a:lnTo>
                  <a:pt x="1335" y="1254"/>
                </a:lnTo>
                <a:lnTo>
                  <a:pt x="1335" y="1260"/>
                </a:lnTo>
                <a:lnTo>
                  <a:pt x="1325" y="1260"/>
                </a:lnTo>
                <a:lnTo>
                  <a:pt x="1325" y="1274"/>
                </a:lnTo>
                <a:lnTo>
                  <a:pt x="1325" y="1276"/>
                </a:lnTo>
                <a:lnTo>
                  <a:pt x="1331" y="1276"/>
                </a:lnTo>
                <a:lnTo>
                  <a:pt x="1331" y="1297"/>
                </a:lnTo>
                <a:lnTo>
                  <a:pt x="1325" y="1297"/>
                </a:lnTo>
                <a:lnTo>
                  <a:pt x="1321" y="1297"/>
                </a:lnTo>
                <a:lnTo>
                  <a:pt x="1305" y="1297"/>
                </a:lnTo>
                <a:lnTo>
                  <a:pt x="1304" y="1297"/>
                </a:lnTo>
                <a:lnTo>
                  <a:pt x="1304" y="1298"/>
                </a:lnTo>
                <a:lnTo>
                  <a:pt x="1304" y="1299"/>
                </a:lnTo>
                <a:lnTo>
                  <a:pt x="1304" y="1301"/>
                </a:lnTo>
                <a:lnTo>
                  <a:pt x="1304" y="1307"/>
                </a:lnTo>
                <a:lnTo>
                  <a:pt x="1305" y="1307"/>
                </a:lnTo>
                <a:lnTo>
                  <a:pt x="1306" y="1307"/>
                </a:lnTo>
                <a:lnTo>
                  <a:pt x="1314" y="1307"/>
                </a:lnTo>
                <a:lnTo>
                  <a:pt x="1326" y="1307"/>
                </a:lnTo>
                <a:lnTo>
                  <a:pt x="1331" y="1307"/>
                </a:lnTo>
                <a:lnTo>
                  <a:pt x="1331" y="1308"/>
                </a:lnTo>
                <a:lnTo>
                  <a:pt x="1326" y="1308"/>
                </a:lnTo>
                <a:lnTo>
                  <a:pt x="1312" y="1308"/>
                </a:lnTo>
                <a:lnTo>
                  <a:pt x="1305" y="1308"/>
                </a:lnTo>
                <a:lnTo>
                  <a:pt x="1304" y="1308"/>
                </a:lnTo>
                <a:lnTo>
                  <a:pt x="1304" y="1309"/>
                </a:lnTo>
                <a:lnTo>
                  <a:pt x="1304" y="1321"/>
                </a:lnTo>
                <a:lnTo>
                  <a:pt x="1305" y="1321"/>
                </a:lnTo>
                <a:lnTo>
                  <a:pt x="1320" y="1321"/>
                </a:lnTo>
                <a:lnTo>
                  <a:pt x="1322" y="1321"/>
                </a:lnTo>
                <a:lnTo>
                  <a:pt x="1329" y="1319"/>
                </a:lnTo>
                <a:lnTo>
                  <a:pt x="1332" y="1319"/>
                </a:lnTo>
                <a:lnTo>
                  <a:pt x="1333" y="1321"/>
                </a:lnTo>
                <a:lnTo>
                  <a:pt x="1333" y="1323"/>
                </a:lnTo>
                <a:lnTo>
                  <a:pt x="1333" y="1333"/>
                </a:lnTo>
                <a:lnTo>
                  <a:pt x="1333" y="1338"/>
                </a:lnTo>
                <a:lnTo>
                  <a:pt x="1332" y="1338"/>
                </a:lnTo>
                <a:lnTo>
                  <a:pt x="1331" y="1338"/>
                </a:lnTo>
                <a:lnTo>
                  <a:pt x="1325" y="1338"/>
                </a:lnTo>
                <a:lnTo>
                  <a:pt x="1320" y="1338"/>
                </a:lnTo>
                <a:lnTo>
                  <a:pt x="1309" y="1338"/>
                </a:lnTo>
                <a:lnTo>
                  <a:pt x="1307" y="1338"/>
                </a:lnTo>
                <a:lnTo>
                  <a:pt x="1306" y="1338"/>
                </a:lnTo>
                <a:lnTo>
                  <a:pt x="1305" y="1338"/>
                </a:lnTo>
                <a:lnTo>
                  <a:pt x="1305" y="1354"/>
                </a:lnTo>
                <a:lnTo>
                  <a:pt x="1304" y="1354"/>
                </a:lnTo>
                <a:lnTo>
                  <a:pt x="1304" y="1367"/>
                </a:lnTo>
                <a:lnTo>
                  <a:pt x="1304" y="1368"/>
                </a:lnTo>
                <a:lnTo>
                  <a:pt x="1304" y="1371"/>
                </a:lnTo>
                <a:lnTo>
                  <a:pt x="1304" y="1380"/>
                </a:lnTo>
                <a:lnTo>
                  <a:pt x="1304" y="1390"/>
                </a:lnTo>
                <a:lnTo>
                  <a:pt x="1304" y="1397"/>
                </a:lnTo>
                <a:lnTo>
                  <a:pt x="1304" y="1409"/>
                </a:lnTo>
                <a:lnTo>
                  <a:pt x="1304" y="1411"/>
                </a:lnTo>
                <a:lnTo>
                  <a:pt x="1304" y="1415"/>
                </a:lnTo>
                <a:lnTo>
                  <a:pt x="1304" y="1419"/>
                </a:lnTo>
                <a:lnTo>
                  <a:pt x="1304" y="1421"/>
                </a:lnTo>
                <a:lnTo>
                  <a:pt x="1305" y="1424"/>
                </a:lnTo>
                <a:lnTo>
                  <a:pt x="1305" y="1426"/>
                </a:lnTo>
                <a:lnTo>
                  <a:pt x="1306" y="1427"/>
                </a:lnTo>
                <a:lnTo>
                  <a:pt x="1306" y="1430"/>
                </a:lnTo>
                <a:lnTo>
                  <a:pt x="1307" y="1432"/>
                </a:lnTo>
                <a:lnTo>
                  <a:pt x="1307" y="1434"/>
                </a:lnTo>
                <a:lnTo>
                  <a:pt x="1308" y="1435"/>
                </a:lnTo>
                <a:lnTo>
                  <a:pt x="1308" y="1436"/>
                </a:lnTo>
                <a:lnTo>
                  <a:pt x="1309" y="1439"/>
                </a:lnTo>
                <a:lnTo>
                  <a:pt x="1311" y="1441"/>
                </a:lnTo>
                <a:lnTo>
                  <a:pt x="1311" y="1442"/>
                </a:lnTo>
                <a:lnTo>
                  <a:pt x="1312" y="1444"/>
                </a:lnTo>
                <a:lnTo>
                  <a:pt x="1313" y="1447"/>
                </a:lnTo>
                <a:lnTo>
                  <a:pt x="1314" y="1448"/>
                </a:lnTo>
                <a:lnTo>
                  <a:pt x="1315" y="1449"/>
                </a:lnTo>
                <a:lnTo>
                  <a:pt x="1316" y="1451"/>
                </a:lnTo>
                <a:lnTo>
                  <a:pt x="1317" y="1453"/>
                </a:lnTo>
                <a:lnTo>
                  <a:pt x="1319" y="1456"/>
                </a:lnTo>
                <a:lnTo>
                  <a:pt x="1320" y="1457"/>
                </a:lnTo>
                <a:lnTo>
                  <a:pt x="1323" y="1460"/>
                </a:lnTo>
                <a:lnTo>
                  <a:pt x="1334" y="1473"/>
                </a:lnTo>
                <a:lnTo>
                  <a:pt x="1335" y="1475"/>
                </a:lnTo>
                <a:lnTo>
                  <a:pt x="1339" y="1478"/>
                </a:lnTo>
                <a:lnTo>
                  <a:pt x="1341" y="1481"/>
                </a:lnTo>
                <a:lnTo>
                  <a:pt x="1345" y="1484"/>
                </a:lnTo>
                <a:lnTo>
                  <a:pt x="1346" y="1485"/>
                </a:lnTo>
                <a:lnTo>
                  <a:pt x="1347" y="1488"/>
                </a:lnTo>
                <a:lnTo>
                  <a:pt x="1348" y="1486"/>
                </a:lnTo>
                <a:lnTo>
                  <a:pt x="1355" y="1486"/>
                </a:lnTo>
                <a:lnTo>
                  <a:pt x="1358" y="1486"/>
                </a:lnTo>
                <a:lnTo>
                  <a:pt x="1358" y="1492"/>
                </a:lnTo>
                <a:lnTo>
                  <a:pt x="1352" y="1492"/>
                </a:lnTo>
                <a:lnTo>
                  <a:pt x="1354" y="1493"/>
                </a:lnTo>
                <a:lnTo>
                  <a:pt x="1352" y="1493"/>
                </a:lnTo>
                <a:lnTo>
                  <a:pt x="1354" y="1494"/>
                </a:lnTo>
                <a:lnTo>
                  <a:pt x="1354" y="1495"/>
                </a:lnTo>
                <a:lnTo>
                  <a:pt x="1356" y="1497"/>
                </a:lnTo>
                <a:lnTo>
                  <a:pt x="1357" y="1498"/>
                </a:lnTo>
                <a:lnTo>
                  <a:pt x="1357" y="1499"/>
                </a:lnTo>
                <a:lnTo>
                  <a:pt x="1358" y="1500"/>
                </a:lnTo>
                <a:lnTo>
                  <a:pt x="1363" y="1505"/>
                </a:lnTo>
                <a:lnTo>
                  <a:pt x="1364" y="1506"/>
                </a:lnTo>
                <a:lnTo>
                  <a:pt x="1365" y="1508"/>
                </a:lnTo>
                <a:lnTo>
                  <a:pt x="1363" y="1508"/>
                </a:lnTo>
                <a:lnTo>
                  <a:pt x="1362" y="1508"/>
                </a:lnTo>
                <a:lnTo>
                  <a:pt x="1359" y="1508"/>
                </a:lnTo>
                <a:lnTo>
                  <a:pt x="1355" y="1508"/>
                </a:lnTo>
                <a:lnTo>
                  <a:pt x="1354" y="1508"/>
                </a:lnTo>
                <a:lnTo>
                  <a:pt x="1352" y="1508"/>
                </a:lnTo>
                <a:lnTo>
                  <a:pt x="1348" y="1508"/>
                </a:lnTo>
                <a:lnTo>
                  <a:pt x="1347" y="1508"/>
                </a:lnTo>
                <a:lnTo>
                  <a:pt x="1345" y="1508"/>
                </a:lnTo>
                <a:lnTo>
                  <a:pt x="1343" y="1508"/>
                </a:lnTo>
                <a:lnTo>
                  <a:pt x="1334" y="1508"/>
                </a:lnTo>
                <a:lnTo>
                  <a:pt x="1331" y="1508"/>
                </a:lnTo>
                <a:lnTo>
                  <a:pt x="1330" y="1508"/>
                </a:lnTo>
                <a:lnTo>
                  <a:pt x="1329" y="1508"/>
                </a:lnTo>
                <a:lnTo>
                  <a:pt x="1326" y="1508"/>
                </a:lnTo>
                <a:lnTo>
                  <a:pt x="1325" y="1508"/>
                </a:lnTo>
                <a:lnTo>
                  <a:pt x="1324" y="1508"/>
                </a:lnTo>
                <a:lnTo>
                  <a:pt x="1319" y="1508"/>
                </a:lnTo>
                <a:lnTo>
                  <a:pt x="1316" y="1508"/>
                </a:lnTo>
                <a:lnTo>
                  <a:pt x="1304" y="1508"/>
                </a:lnTo>
                <a:lnTo>
                  <a:pt x="1287" y="1508"/>
                </a:lnTo>
                <a:lnTo>
                  <a:pt x="1281" y="1508"/>
                </a:lnTo>
                <a:lnTo>
                  <a:pt x="1279" y="1508"/>
                </a:lnTo>
                <a:lnTo>
                  <a:pt x="1278" y="1508"/>
                </a:lnTo>
                <a:lnTo>
                  <a:pt x="1276" y="1508"/>
                </a:lnTo>
                <a:lnTo>
                  <a:pt x="1269" y="1508"/>
                </a:lnTo>
                <a:lnTo>
                  <a:pt x="1266" y="1508"/>
                </a:lnTo>
                <a:lnTo>
                  <a:pt x="1264" y="1508"/>
                </a:lnTo>
                <a:lnTo>
                  <a:pt x="1263" y="1508"/>
                </a:lnTo>
                <a:lnTo>
                  <a:pt x="1259" y="1508"/>
                </a:lnTo>
                <a:lnTo>
                  <a:pt x="1242" y="1508"/>
                </a:lnTo>
                <a:lnTo>
                  <a:pt x="1238" y="1508"/>
                </a:lnTo>
                <a:lnTo>
                  <a:pt x="1237" y="1508"/>
                </a:lnTo>
                <a:lnTo>
                  <a:pt x="1236" y="1508"/>
                </a:lnTo>
                <a:lnTo>
                  <a:pt x="1235" y="1508"/>
                </a:lnTo>
                <a:lnTo>
                  <a:pt x="1230" y="1508"/>
                </a:lnTo>
                <a:lnTo>
                  <a:pt x="1229" y="1508"/>
                </a:lnTo>
                <a:lnTo>
                  <a:pt x="1227" y="1508"/>
                </a:lnTo>
                <a:lnTo>
                  <a:pt x="1225" y="1508"/>
                </a:lnTo>
                <a:lnTo>
                  <a:pt x="1220" y="1508"/>
                </a:lnTo>
                <a:lnTo>
                  <a:pt x="1209" y="1508"/>
                </a:lnTo>
                <a:lnTo>
                  <a:pt x="1208" y="1508"/>
                </a:lnTo>
                <a:lnTo>
                  <a:pt x="1194" y="1508"/>
                </a:lnTo>
                <a:lnTo>
                  <a:pt x="1186" y="1508"/>
                </a:lnTo>
                <a:lnTo>
                  <a:pt x="1182" y="1508"/>
                </a:lnTo>
                <a:lnTo>
                  <a:pt x="1166" y="1508"/>
                </a:lnTo>
                <a:lnTo>
                  <a:pt x="1145" y="1508"/>
                </a:lnTo>
                <a:lnTo>
                  <a:pt x="1125" y="1508"/>
                </a:lnTo>
                <a:lnTo>
                  <a:pt x="1124" y="1508"/>
                </a:lnTo>
                <a:lnTo>
                  <a:pt x="1114" y="1508"/>
                </a:lnTo>
                <a:lnTo>
                  <a:pt x="1108" y="1508"/>
                </a:lnTo>
                <a:lnTo>
                  <a:pt x="1105" y="1508"/>
                </a:lnTo>
                <a:lnTo>
                  <a:pt x="1084" y="1508"/>
                </a:lnTo>
                <a:lnTo>
                  <a:pt x="1066" y="1508"/>
                </a:lnTo>
                <a:lnTo>
                  <a:pt x="1064" y="1508"/>
                </a:lnTo>
                <a:lnTo>
                  <a:pt x="1064" y="1503"/>
                </a:lnTo>
                <a:lnTo>
                  <a:pt x="1064" y="1498"/>
                </a:lnTo>
                <a:lnTo>
                  <a:pt x="1064" y="1489"/>
                </a:lnTo>
                <a:lnTo>
                  <a:pt x="1064" y="1486"/>
                </a:lnTo>
                <a:lnTo>
                  <a:pt x="1063" y="1484"/>
                </a:lnTo>
                <a:lnTo>
                  <a:pt x="1066" y="1484"/>
                </a:lnTo>
                <a:lnTo>
                  <a:pt x="1083" y="1483"/>
                </a:lnTo>
                <a:lnTo>
                  <a:pt x="1084" y="1483"/>
                </a:lnTo>
                <a:lnTo>
                  <a:pt x="1091" y="1482"/>
                </a:lnTo>
                <a:lnTo>
                  <a:pt x="1105" y="1482"/>
                </a:lnTo>
                <a:lnTo>
                  <a:pt x="1105" y="1481"/>
                </a:lnTo>
                <a:lnTo>
                  <a:pt x="1105" y="1472"/>
                </a:lnTo>
                <a:lnTo>
                  <a:pt x="1064" y="1474"/>
                </a:lnTo>
                <a:lnTo>
                  <a:pt x="1063" y="1474"/>
                </a:lnTo>
                <a:lnTo>
                  <a:pt x="1063" y="1467"/>
                </a:lnTo>
                <a:lnTo>
                  <a:pt x="1063" y="1464"/>
                </a:lnTo>
                <a:lnTo>
                  <a:pt x="1063" y="1463"/>
                </a:lnTo>
                <a:lnTo>
                  <a:pt x="1063" y="1452"/>
                </a:lnTo>
                <a:lnTo>
                  <a:pt x="1063" y="1444"/>
                </a:lnTo>
                <a:lnTo>
                  <a:pt x="1063" y="1443"/>
                </a:lnTo>
                <a:lnTo>
                  <a:pt x="1063" y="1435"/>
                </a:lnTo>
                <a:lnTo>
                  <a:pt x="1063" y="1433"/>
                </a:lnTo>
                <a:lnTo>
                  <a:pt x="1060" y="1433"/>
                </a:lnTo>
                <a:lnTo>
                  <a:pt x="1057" y="1433"/>
                </a:lnTo>
                <a:lnTo>
                  <a:pt x="1057" y="1428"/>
                </a:lnTo>
                <a:lnTo>
                  <a:pt x="1053" y="1428"/>
                </a:lnTo>
                <a:lnTo>
                  <a:pt x="1043" y="1428"/>
                </a:lnTo>
                <a:lnTo>
                  <a:pt x="1024" y="1428"/>
                </a:lnTo>
                <a:lnTo>
                  <a:pt x="1022" y="1428"/>
                </a:lnTo>
                <a:lnTo>
                  <a:pt x="1001" y="1428"/>
                </a:lnTo>
                <a:lnTo>
                  <a:pt x="1001" y="1433"/>
                </a:lnTo>
                <a:lnTo>
                  <a:pt x="1001" y="1434"/>
                </a:lnTo>
                <a:lnTo>
                  <a:pt x="1001" y="1443"/>
                </a:lnTo>
                <a:lnTo>
                  <a:pt x="998" y="1443"/>
                </a:lnTo>
                <a:lnTo>
                  <a:pt x="996" y="1443"/>
                </a:lnTo>
                <a:lnTo>
                  <a:pt x="996" y="1461"/>
                </a:lnTo>
                <a:lnTo>
                  <a:pt x="996" y="1464"/>
                </a:lnTo>
                <a:lnTo>
                  <a:pt x="993" y="1464"/>
                </a:lnTo>
                <a:lnTo>
                  <a:pt x="989" y="1464"/>
                </a:lnTo>
                <a:lnTo>
                  <a:pt x="986" y="1464"/>
                </a:lnTo>
                <a:lnTo>
                  <a:pt x="985" y="1464"/>
                </a:lnTo>
                <a:lnTo>
                  <a:pt x="983" y="1464"/>
                </a:lnTo>
                <a:lnTo>
                  <a:pt x="981" y="1464"/>
                </a:lnTo>
                <a:lnTo>
                  <a:pt x="981" y="1461"/>
                </a:lnTo>
                <a:lnTo>
                  <a:pt x="980" y="1457"/>
                </a:lnTo>
                <a:lnTo>
                  <a:pt x="980" y="1455"/>
                </a:lnTo>
                <a:lnTo>
                  <a:pt x="980" y="1452"/>
                </a:lnTo>
                <a:lnTo>
                  <a:pt x="980" y="1449"/>
                </a:lnTo>
                <a:lnTo>
                  <a:pt x="980" y="1446"/>
                </a:lnTo>
                <a:lnTo>
                  <a:pt x="980" y="1443"/>
                </a:lnTo>
                <a:lnTo>
                  <a:pt x="981" y="1443"/>
                </a:lnTo>
                <a:lnTo>
                  <a:pt x="983" y="1443"/>
                </a:lnTo>
                <a:lnTo>
                  <a:pt x="986" y="1443"/>
                </a:lnTo>
                <a:lnTo>
                  <a:pt x="987" y="1443"/>
                </a:lnTo>
                <a:lnTo>
                  <a:pt x="988" y="1443"/>
                </a:lnTo>
                <a:lnTo>
                  <a:pt x="991" y="1443"/>
                </a:lnTo>
                <a:lnTo>
                  <a:pt x="991" y="1434"/>
                </a:lnTo>
                <a:lnTo>
                  <a:pt x="991" y="1433"/>
                </a:lnTo>
                <a:lnTo>
                  <a:pt x="987" y="1433"/>
                </a:lnTo>
                <a:lnTo>
                  <a:pt x="980" y="1433"/>
                </a:lnTo>
                <a:lnTo>
                  <a:pt x="980" y="1431"/>
                </a:lnTo>
                <a:lnTo>
                  <a:pt x="980" y="1427"/>
                </a:lnTo>
                <a:lnTo>
                  <a:pt x="980" y="1424"/>
                </a:lnTo>
                <a:lnTo>
                  <a:pt x="980" y="1423"/>
                </a:lnTo>
                <a:lnTo>
                  <a:pt x="980" y="1422"/>
                </a:lnTo>
                <a:lnTo>
                  <a:pt x="980" y="1411"/>
                </a:lnTo>
                <a:lnTo>
                  <a:pt x="980" y="1410"/>
                </a:lnTo>
                <a:lnTo>
                  <a:pt x="981" y="1401"/>
                </a:lnTo>
                <a:lnTo>
                  <a:pt x="981" y="1393"/>
                </a:lnTo>
                <a:lnTo>
                  <a:pt x="981" y="1391"/>
                </a:lnTo>
                <a:lnTo>
                  <a:pt x="981" y="1389"/>
                </a:lnTo>
                <a:lnTo>
                  <a:pt x="981" y="1388"/>
                </a:lnTo>
                <a:lnTo>
                  <a:pt x="981" y="1386"/>
                </a:lnTo>
                <a:lnTo>
                  <a:pt x="981" y="1385"/>
                </a:lnTo>
                <a:lnTo>
                  <a:pt x="981" y="1384"/>
                </a:lnTo>
                <a:lnTo>
                  <a:pt x="981" y="1382"/>
                </a:lnTo>
                <a:lnTo>
                  <a:pt x="981" y="1381"/>
                </a:lnTo>
                <a:lnTo>
                  <a:pt x="981" y="1380"/>
                </a:lnTo>
                <a:lnTo>
                  <a:pt x="981" y="1375"/>
                </a:lnTo>
                <a:lnTo>
                  <a:pt x="981" y="1372"/>
                </a:lnTo>
                <a:lnTo>
                  <a:pt x="981" y="1368"/>
                </a:lnTo>
                <a:lnTo>
                  <a:pt x="981" y="1363"/>
                </a:lnTo>
                <a:lnTo>
                  <a:pt x="983" y="1358"/>
                </a:lnTo>
                <a:lnTo>
                  <a:pt x="983" y="1355"/>
                </a:lnTo>
                <a:lnTo>
                  <a:pt x="983" y="1354"/>
                </a:lnTo>
                <a:lnTo>
                  <a:pt x="983" y="1351"/>
                </a:lnTo>
                <a:lnTo>
                  <a:pt x="983" y="1344"/>
                </a:lnTo>
                <a:lnTo>
                  <a:pt x="983" y="1340"/>
                </a:lnTo>
                <a:lnTo>
                  <a:pt x="983" y="1334"/>
                </a:lnTo>
                <a:lnTo>
                  <a:pt x="983" y="1326"/>
                </a:lnTo>
                <a:lnTo>
                  <a:pt x="983" y="1325"/>
                </a:lnTo>
                <a:lnTo>
                  <a:pt x="983" y="1324"/>
                </a:lnTo>
                <a:lnTo>
                  <a:pt x="983" y="1322"/>
                </a:lnTo>
                <a:lnTo>
                  <a:pt x="983" y="1321"/>
                </a:lnTo>
                <a:lnTo>
                  <a:pt x="983" y="1319"/>
                </a:lnTo>
                <a:lnTo>
                  <a:pt x="983" y="1318"/>
                </a:lnTo>
                <a:lnTo>
                  <a:pt x="983" y="1317"/>
                </a:lnTo>
                <a:lnTo>
                  <a:pt x="981" y="1315"/>
                </a:lnTo>
                <a:lnTo>
                  <a:pt x="981" y="1313"/>
                </a:lnTo>
                <a:lnTo>
                  <a:pt x="980" y="1312"/>
                </a:lnTo>
                <a:lnTo>
                  <a:pt x="981" y="1310"/>
                </a:lnTo>
                <a:lnTo>
                  <a:pt x="981" y="1309"/>
                </a:lnTo>
                <a:lnTo>
                  <a:pt x="981" y="1308"/>
                </a:lnTo>
                <a:lnTo>
                  <a:pt x="981" y="1306"/>
                </a:lnTo>
                <a:lnTo>
                  <a:pt x="981" y="1305"/>
                </a:lnTo>
                <a:lnTo>
                  <a:pt x="981" y="1302"/>
                </a:lnTo>
                <a:lnTo>
                  <a:pt x="980" y="1301"/>
                </a:lnTo>
                <a:lnTo>
                  <a:pt x="980" y="1299"/>
                </a:lnTo>
                <a:lnTo>
                  <a:pt x="980" y="1298"/>
                </a:lnTo>
                <a:lnTo>
                  <a:pt x="980" y="1297"/>
                </a:lnTo>
                <a:lnTo>
                  <a:pt x="980" y="1294"/>
                </a:lnTo>
                <a:lnTo>
                  <a:pt x="978" y="1294"/>
                </a:lnTo>
                <a:lnTo>
                  <a:pt x="977" y="1294"/>
                </a:lnTo>
                <a:lnTo>
                  <a:pt x="976" y="1294"/>
                </a:lnTo>
                <a:lnTo>
                  <a:pt x="975" y="1294"/>
                </a:lnTo>
                <a:lnTo>
                  <a:pt x="974" y="1294"/>
                </a:lnTo>
                <a:lnTo>
                  <a:pt x="971" y="1293"/>
                </a:lnTo>
                <a:lnTo>
                  <a:pt x="969" y="1293"/>
                </a:lnTo>
                <a:lnTo>
                  <a:pt x="964" y="1293"/>
                </a:lnTo>
                <a:lnTo>
                  <a:pt x="962" y="1292"/>
                </a:lnTo>
                <a:lnTo>
                  <a:pt x="962" y="1293"/>
                </a:lnTo>
                <a:lnTo>
                  <a:pt x="961" y="1293"/>
                </a:lnTo>
                <a:lnTo>
                  <a:pt x="961" y="1294"/>
                </a:lnTo>
                <a:lnTo>
                  <a:pt x="959" y="1292"/>
                </a:lnTo>
                <a:lnTo>
                  <a:pt x="955" y="1290"/>
                </a:lnTo>
                <a:lnTo>
                  <a:pt x="953" y="1288"/>
                </a:lnTo>
                <a:lnTo>
                  <a:pt x="941" y="1279"/>
                </a:lnTo>
                <a:lnTo>
                  <a:pt x="932" y="1272"/>
                </a:lnTo>
                <a:lnTo>
                  <a:pt x="928" y="1268"/>
                </a:lnTo>
                <a:lnTo>
                  <a:pt x="928" y="1267"/>
                </a:lnTo>
                <a:lnTo>
                  <a:pt x="925" y="1266"/>
                </a:lnTo>
                <a:lnTo>
                  <a:pt x="923" y="1264"/>
                </a:lnTo>
                <a:lnTo>
                  <a:pt x="920" y="1262"/>
                </a:lnTo>
                <a:lnTo>
                  <a:pt x="919" y="1260"/>
                </a:lnTo>
                <a:lnTo>
                  <a:pt x="918" y="1259"/>
                </a:lnTo>
                <a:lnTo>
                  <a:pt x="917" y="1258"/>
                </a:lnTo>
                <a:lnTo>
                  <a:pt x="916" y="1258"/>
                </a:lnTo>
                <a:lnTo>
                  <a:pt x="915" y="1257"/>
                </a:lnTo>
                <a:lnTo>
                  <a:pt x="911" y="1255"/>
                </a:lnTo>
                <a:lnTo>
                  <a:pt x="905" y="1249"/>
                </a:lnTo>
                <a:lnTo>
                  <a:pt x="900" y="1247"/>
                </a:lnTo>
                <a:lnTo>
                  <a:pt x="899" y="1246"/>
                </a:lnTo>
                <a:lnTo>
                  <a:pt x="899" y="1247"/>
                </a:lnTo>
                <a:lnTo>
                  <a:pt x="899" y="1254"/>
                </a:lnTo>
                <a:lnTo>
                  <a:pt x="899" y="1262"/>
                </a:lnTo>
                <a:lnTo>
                  <a:pt x="900" y="1274"/>
                </a:lnTo>
                <a:lnTo>
                  <a:pt x="889" y="1274"/>
                </a:lnTo>
                <a:lnTo>
                  <a:pt x="889" y="1273"/>
                </a:lnTo>
                <a:lnTo>
                  <a:pt x="889" y="1272"/>
                </a:lnTo>
                <a:lnTo>
                  <a:pt x="889" y="1271"/>
                </a:lnTo>
                <a:lnTo>
                  <a:pt x="889" y="1258"/>
                </a:lnTo>
                <a:lnTo>
                  <a:pt x="889" y="1257"/>
                </a:lnTo>
                <a:lnTo>
                  <a:pt x="889" y="1254"/>
                </a:lnTo>
                <a:lnTo>
                  <a:pt x="889" y="1251"/>
                </a:lnTo>
                <a:lnTo>
                  <a:pt x="889" y="1249"/>
                </a:lnTo>
                <a:lnTo>
                  <a:pt x="888" y="1249"/>
                </a:lnTo>
                <a:lnTo>
                  <a:pt x="888" y="1238"/>
                </a:lnTo>
                <a:lnTo>
                  <a:pt x="886" y="1238"/>
                </a:lnTo>
                <a:lnTo>
                  <a:pt x="886" y="1237"/>
                </a:lnTo>
                <a:lnTo>
                  <a:pt x="885" y="1237"/>
                </a:lnTo>
                <a:lnTo>
                  <a:pt x="882" y="1235"/>
                </a:lnTo>
                <a:lnTo>
                  <a:pt x="879" y="1234"/>
                </a:lnTo>
                <a:lnTo>
                  <a:pt x="875" y="1233"/>
                </a:lnTo>
                <a:lnTo>
                  <a:pt x="873" y="1233"/>
                </a:lnTo>
                <a:lnTo>
                  <a:pt x="873" y="1232"/>
                </a:lnTo>
                <a:lnTo>
                  <a:pt x="872" y="1232"/>
                </a:lnTo>
                <a:lnTo>
                  <a:pt x="871" y="1232"/>
                </a:lnTo>
                <a:lnTo>
                  <a:pt x="871" y="1231"/>
                </a:lnTo>
                <a:lnTo>
                  <a:pt x="869" y="1230"/>
                </a:lnTo>
                <a:lnTo>
                  <a:pt x="868" y="1230"/>
                </a:lnTo>
                <a:lnTo>
                  <a:pt x="867" y="1229"/>
                </a:lnTo>
                <a:lnTo>
                  <a:pt x="867" y="1227"/>
                </a:lnTo>
                <a:lnTo>
                  <a:pt x="866" y="1226"/>
                </a:lnTo>
                <a:lnTo>
                  <a:pt x="866" y="1225"/>
                </a:lnTo>
                <a:lnTo>
                  <a:pt x="865" y="1224"/>
                </a:lnTo>
                <a:lnTo>
                  <a:pt x="865" y="1223"/>
                </a:lnTo>
                <a:lnTo>
                  <a:pt x="865" y="1222"/>
                </a:lnTo>
                <a:lnTo>
                  <a:pt x="865" y="1221"/>
                </a:lnTo>
                <a:lnTo>
                  <a:pt x="864" y="1213"/>
                </a:lnTo>
                <a:lnTo>
                  <a:pt x="864" y="1210"/>
                </a:lnTo>
                <a:lnTo>
                  <a:pt x="864" y="1209"/>
                </a:lnTo>
                <a:lnTo>
                  <a:pt x="863" y="1208"/>
                </a:lnTo>
                <a:lnTo>
                  <a:pt x="863" y="1206"/>
                </a:lnTo>
                <a:lnTo>
                  <a:pt x="863" y="1205"/>
                </a:lnTo>
                <a:lnTo>
                  <a:pt x="862" y="1205"/>
                </a:lnTo>
                <a:lnTo>
                  <a:pt x="856" y="1205"/>
                </a:lnTo>
                <a:lnTo>
                  <a:pt x="854" y="1204"/>
                </a:lnTo>
                <a:lnTo>
                  <a:pt x="853" y="1204"/>
                </a:lnTo>
                <a:lnTo>
                  <a:pt x="832" y="1204"/>
                </a:lnTo>
                <a:lnTo>
                  <a:pt x="817" y="1204"/>
                </a:lnTo>
                <a:lnTo>
                  <a:pt x="805" y="1204"/>
                </a:lnTo>
                <a:lnTo>
                  <a:pt x="802" y="1204"/>
                </a:lnTo>
                <a:lnTo>
                  <a:pt x="755" y="1206"/>
                </a:lnTo>
                <a:lnTo>
                  <a:pt x="755" y="1196"/>
                </a:lnTo>
                <a:lnTo>
                  <a:pt x="755" y="1195"/>
                </a:lnTo>
                <a:lnTo>
                  <a:pt x="755" y="1174"/>
                </a:lnTo>
                <a:lnTo>
                  <a:pt x="748" y="1174"/>
                </a:lnTo>
                <a:lnTo>
                  <a:pt x="735" y="1174"/>
                </a:lnTo>
                <a:lnTo>
                  <a:pt x="726" y="1174"/>
                </a:lnTo>
                <a:lnTo>
                  <a:pt x="725" y="1174"/>
                </a:lnTo>
                <a:lnTo>
                  <a:pt x="661" y="1175"/>
                </a:lnTo>
                <a:lnTo>
                  <a:pt x="658" y="1175"/>
                </a:lnTo>
                <a:lnTo>
                  <a:pt x="659" y="1174"/>
                </a:lnTo>
                <a:lnTo>
                  <a:pt x="660" y="1172"/>
                </a:lnTo>
                <a:lnTo>
                  <a:pt x="661" y="1168"/>
                </a:lnTo>
                <a:lnTo>
                  <a:pt x="661" y="1167"/>
                </a:lnTo>
                <a:lnTo>
                  <a:pt x="661" y="1163"/>
                </a:lnTo>
                <a:lnTo>
                  <a:pt x="661" y="1158"/>
                </a:lnTo>
                <a:lnTo>
                  <a:pt x="661" y="1154"/>
                </a:lnTo>
                <a:lnTo>
                  <a:pt x="662" y="1148"/>
                </a:lnTo>
                <a:lnTo>
                  <a:pt x="662" y="1146"/>
                </a:lnTo>
                <a:lnTo>
                  <a:pt x="666" y="1137"/>
                </a:lnTo>
                <a:lnTo>
                  <a:pt x="668" y="1132"/>
                </a:lnTo>
                <a:lnTo>
                  <a:pt x="672" y="1124"/>
                </a:lnTo>
                <a:lnTo>
                  <a:pt x="672" y="1123"/>
                </a:lnTo>
                <a:lnTo>
                  <a:pt x="674" y="1114"/>
                </a:lnTo>
                <a:lnTo>
                  <a:pt x="674" y="1113"/>
                </a:lnTo>
                <a:lnTo>
                  <a:pt x="673" y="1113"/>
                </a:lnTo>
                <a:lnTo>
                  <a:pt x="672" y="1113"/>
                </a:lnTo>
                <a:lnTo>
                  <a:pt x="665" y="1113"/>
                </a:lnTo>
                <a:lnTo>
                  <a:pt x="667" y="1104"/>
                </a:lnTo>
                <a:lnTo>
                  <a:pt x="667" y="1103"/>
                </a:lnTo>
                <a:lnTo>
                  <a:pt x="669" y="1093"/>
                </a:lnTo>
                <a:lnTo>
                  <a:pt x="670" y="1092"/>
                </a:lnTo>
                <a:lnTo>
                  <a:pt x="674" y="1093"/>
                </a:lnTo>
                <a:lnTo>
                  <a:pt x="674" y="1092"/>
                </a:lnTo>
                <a:lnTo>
                  <a:pt x="675" y="1092"/>
                </a:lnTo>
                <a:lnTo>
                  <a:pt x="676" y="1092"/>
                </a:lnTo>
                <a:lnTo>
                  <a:pt x="684" y="1092"/>
                </a:lnTo>
                <a:lnTo>
                  <a:pt x="690" y="1092"/>
                </a:lnTo>
                <a:lnTo>
                  <a:pt x="690" y="1093"/>
                </a:lnTo>
                <a:lnTo>
                  <a:pt x="694" y="1093"/>
                </a:lnTo>
                <a:lnTo>
                  <a:pt x="696" y="1093"/>
                </a:lnTo>
                <a:lnTo>
                  <a:pt x="701" y="1093"/>
                </a:lnTo>
                <a:lnTo>
                  <a:pt x="701" y="1095"/>
                </a:lnTo>
                <a:lnTo>
                  <a:pt x="701" y="1097"/>
                </a:lnTo>
                <a:lnTo>
                  <a:pt x="703" y="1097"/>
                </a:lnTo>
                <a:lnTo>
                  <a:pt x="704" y="1096"/>
                </a:lnTo>
                <a:lnTo>
                  <a:pt x="704" y="1093"/>
                </a:lnTo>
                <a:lnTo>
                  <a:pt x="734" y="1093"/>
                </a:lnTo>
                <a:lnTo>
                  <a:pt x="734" y="1092"/>
                </a:lnTo>
                <a:lnTo>
                  <a:pt x="735" y="1092"/>
                </a:lnTo>
                <a:lnTo>
                  <a:pt x="735" y="1089"/>
                </a:lnTo>
                <a:lnTo>
                  <a:pt x="736" y="1088"/>
                </a:lnTo>
                <a:lnTo>
                  <a:pt x="739" y="1087"/>
                </a:lnTo>
                <a:lnTo>
                  <a:pt x="741" y="1087"/>
                </a:lnTo>
                <a:lnTo>
                  <a:pt x="741" y="1085"/>
                </a:lnTo>
                <a:lnTo>
                  <a:pt x="743" y="1084"/>
                </a:lnTo>
                <a:lnTo>
                  <a:pt x="745" y="1083"/>
                </a:lnTo>
                <a:lnTo>
                  <a:pt x="745" y="1087"/>
                </a:lnTo>
                <a:lnTo>
                  <a:pt x="745" y="1091"/>
                </a:lnTo>
                <a:lnTo>
                  <a:pt x="745" y="1092"/>
                </a:lnTo>
                <a:lnTo>
                  <a:pt x="746" y="1092"/>
                </a:lnTo>
                <a:lnTo>
                  <a:pt x="747" y="1092"/>
                </a:lnTo>
                <a:lnTo>
                  <a:pt x="751" y="1092"/>
                </a:lnTo>
                <a:lnTo>
                  <a:pt x="758" y="1092"/>
                </a:lnTo>
                <a:lnTo>
                  <a:pt x="761" y="1092"/>
                </a:lnTo>
                <a:lnTo>
                  <a:pt x="762" y="1092"/>
                </a:lnTo>
                <a:lnTo>
                  <a:pt x="765" y="1092"/>
                </a:lnTo>
                <a:lnTo>
                  <a:pt x="771" y="1092"/>
                </a:lnTo>
                <a:lnTo>
                  <a:pt x="774" y="1092"/>
                </a:lnTo>
                <a:lnTo>
                  <a:pt x="777" y="1092"/>
                </a:lnTo>
                <a:lnTo>
                  <a:pt x="778" y="1092"/>
                </a:lnTo>
                <a:lnTo>
                  <a:pt x="778" y="1093"/>
                </a:lnTo>
                <a:lnTo>
                  <a:pt x="779" y="1095"/>
                </a:lnTo>
                <a:lnTo>
                  <a:pt x="780" y="1097"/>
                </a:lnTo>
                <a:lnTo>
                  <a:pt x="790" y="1113"/>
                </a:lnTo>
                <a:lnTo>
                  <a:pt x="793" y="1117"/>
                </a:lnTo>
                <a:lnTo>
                  <a:pt x="793" y="1110"/>
                </a:lnTo>
                <a:lnTo>
                  <a:pt x="789" y="1106"/>
                </a:lnTo>
                <a:lnTo>
                  <a:pt x="789" y="1105"/>
                </a:lnTo>
                <a:lnTo>
                  <a:pt x="787" y="1103"/>
                </a:lnTo>
                <a:lnTo>
                  <a:pt x="786" y="1099"/>
                </a:lnTo>
                <a:lnTo>
                  <a:pt x="782" y="1095"/>
                </a:lnTo>
                <a:lnTo>
                  <a:pt x="781" y="1092"/>
                </a:lnTo>
                <a:lnTo>
                  <a:pt x="780" y="1092"/>
                </a:lnTo>
                <a:lnTo>
                  <a:pt x="782" y="1092"/>
                </a:lnTo>
                <a:lnTo>
                  <a:pt x="786" y="1092"/>
                </a:lnTo>
                <a:lnTo>
                  <a:pt x="786" y="1082"/>
                </a:lnTo>
                <a:lnTo>
                  <a:pt x="795" y="1082"/>
                </a:lnTo>
                <a:lnTo>
                  <a:pt x="795" y="1079"/>
                </a:lnTo>
                <a:lnTo>
                  <a:pt x="795" y="1076"/>
                </a:lnTo>
                <a:lnTo>
                  <a:pt x="796" y="1076"/>
                </a:lnTo>
                <a:lnTo>
                  <a:pt x="796" y="1072"/>
                </a:lnTo>
                <a:lnTo>
                  <a:pt x="796" y="1064"/>
                </a:lnTo>
                <a:lnTo>
                  <a:pt x="796" y="1061"/>
                </a:lnTo>
                <a:lnTo>
                  <a:pt x="791" y="1061"/>
                </a:lnTo>
                <a:lnTo>
                  <a:pt x="786" y="1061"/>
                </a:lnTo>
                <a:lnTo>
                  <a:pt x="786" y="1051"/>
                </a:lnTo>
                <a:lnTo>
                  <a:pt x="786" y="1050"/>
                </a:lnTo>
                <a:lnTo>
                  <a:pt x="785" y="1050"/>
                </a:lnTo>
                <a:lnTo>
                  <a:pt x="784" y="1050"/>
                </a:lnTo>
                <a:lnTo>
                  <a:pt x="781" y="1050"/>
                </a:lnTo>
                <a:lnTo>
                  <a:pt x="777" y="1050"/>
                </a:lnTo>
                <a:lnTo>
                  <a:pt x="776" y="1050"/>
                </a:lnTo>
                <a:lnTo>
                  <a:pt x="774" y="1050"/>
                </a:lnTo>
                <a:lnTo>
                  <a:pt x="773" y="1050"/>
                </a:lnTo>
                <a:lnTo>
                  <a:pt x="772" y="1050"/>
                </a:lnTo>
                <a:lnTo>
                  <a:pt x="771" y="1050"/>
                </a:lnTo>
                <a:lnTo>
                  <a:pt x="771" y="1048"/>
                </a:lnTo>
                <a:lnTo>
                  <a:pt x="771" y="1045"/>
                </a:lnTo>
                <a:lnTo>
                  <a:pt x="771" y="1042"/>
                </a:lnTo>
                <a:lnTo>
                  <a:pt x="771" y="1041"/>
                </a:lnTo>
                <a:lnTo>
                  <a:pt x="771" y="1040"/>
                </a:lnTo>
                <a:lnTo>
                  <a:pt x="765" y="1040"/>
                </a:lnTo>
                <a:lnTo>
                  <a:pt x="765" y="1030"/>
                </a:lnTo>
                <a:lnTo>
                  <a:pt x="764" y="1030"/>
                </a:lnTo>
                <a:lnTo>
                  <a:pt x="763" y="1030"/>
                </a:lnTo>
                <a:lnTo>
                  <a:pt x="762" y="1030"/>
                </a:lnTo>
                <a:lnTo>
                  <a:pt x="761" y="1030"/>
                </a:lnTo>
                <a:lnTo>
                  <a:pt x="760" y="1030"/>
                </a:lnTo>
                <a:lnTo>
                  <a:pt x="759" y="1030"/>
                </a:lnTo>
                <a:lnTo>
                  <a:pt x="758" y="1030"/>
                </a:lnTo>
                <a:lnTo>
                  <a:pt x="756" y="1030"/>
                </a:lnTo>
                <a:lnTo>
                  <a:pt x="755" y="1030"/>
                </a:lnTo>
                <a:lnTo>
                  <a:pt x="754" y="1030"/>
                </a:lnTo>
                <a:lnTo>
                  <a:pt x="752" y="1030"/>
                </a:lnTo>
                <a:lnTo>
                  <a:pt x="751" y="1030"/>
                </a:lnTo>
                <a:lnTo>
                  <a:pt x="751" y="1040"/>
                </a:lnTo>
                <a:lnTo>
                  <a:pt x="743" y="1040"/>
                </a:lnTo>
                <a:lnTo>
                  <a:pt x="743" y="1045"/>
                </a:lnTo>
                <a:lnTo>
                  <a:pt x="737" y="1045"/>
                </a:lnTo>
                <a:lnTo>
                  <a:pt x="737" y="1048"/>
                </a:lnTo>
                <a:lnTo>
                  <a:pt x="737" y="1050"/>
                </a:lnTo>
                <a:lnTo>
                  <a:pt x="737" y="1047"/>
                </a:lnTo>
                <a:lnTo>
                  <a:pt x="737" y="1046"/>
                </a:lnTo>
                <a:lnTo>
                  <a:pt x="737" y="1045"/>
                </a:lnTo>
                <a:lnTo>
                  <a:pt x="735" y="1045"/>
                </a:lnTo>
                <a:lnTo>
                  <a:pt x="735" y="1040"/>
                </a:lnTo>
                <a:lnTo>
                  <a:pt x="735" y="1034"/>
                </a:lnTo>
                <a:lnTo>
                  <a:pt x="735" y="1029"/>
                </a:lnTo>
                <a:lnTo>
                  <a:pt x="734" y="1029"/>
                </a:lnTo>
                <a:lnTo>
                  <a:pt x="731" y="1029"/>
                </a:lnTo>
                <a:lnTo>
                  <a:pt x="730" y="1029"/>
                </a:lnTo>
                <a:lnTo>
                  <a:pt x="728" y="1029"/>
                </a:lnTo>
                <a:lnTo>
                  <a:pt x="727" y="1029"/>
                </a:lnTo>
                <a:lnTo>
                  <a:pt x="724" y="1030"/>
                </a:lnTo>
                <a:lnTo>
                  <a:pt x="722" y="1030"/>
                </a:lnTo>
                <a:lnTo>
                  <a:pt x="721" y="1030"/>
                </a:lnTo>
                <a:lnTo>
                  <a:pt x="719" y="1030"/>
                </a:lnTo>
                <a:lnTo>
                  <a:pt x="718" y="1030"/>
                </a:lnTo>
                <a:lnTo>
                  <a:pt x="717" y="1030"/>
                </a:lnTo>
                <a:lnTo>
                  <a:pt x="716" y="1030"/>
                </a:lnTo>
                <a:lnTo>
                  <a:pt x="715" y="1030"/>
                </a:lnTo>
                <a:lnTo>
                  <a:pt x="713" y="1030"/>
                </a:lnTo>
                <a:lnTo>
                  <a:pt x="713" y="1025"/>
                </a:lnTo>
                <a:lnTo>
                  <a:pt x="713" y="1023"/>
                </a:lnTo>
                <a:lnTo>
                  <a:pt x="710" y="1023"/>
                </a:lnTo>
                <a:lnTo>
                  <a:pt x="709" y="1023"/>
                </a:lnTo>
                <a:lnTo>
                  <a:pt x="709" y="1022"/>
                </a:lnTo>
                <a:lnTo>
                  <a:pt x="709" y="1011"/>
                </a:lnTo>
                <a:lnTo>
                  <a:pt x="709" y="1009"/>
                </a:lnTo>
                <a:lnTo>
                  <a:pt x="708" y="1009"/>
                </a:lnTo>
                <a:lnTo>
                  <a:pt x="707" y="1009"/>
                </a:lnTo>
                <a:lnTo>
                  <a:pt x="704" y="1009"/>
                </a:lnTo>
                <a:lnTo>
                  <a:pt x="698" y="1009"/>
                </a:lnTo>
                <a:lnTo>
                  <a:pt x="695" y="1008"/>
                </a:lnTo>
                <a:lnTo>
                  <a:pt x="694" y="1008"/>
                </a:lnTo>
                <a:lnTo>
                  <a:pt x="694" y="1005"/>
                </a:lnTo>
                <a:lnTo>
                  <a:pt x="694" y="1004"/>
                </a:lnTo>
                <a:lnTo>
                  <a:pt x="694" y="1003"/>
                </a:lnTo>
                <a:lnTo>
                  <a:pt x="694" y="1001"/>
                </a:lnTo>
                <a:lnTo>
                  <a:pt x="695" y="1001"/>
                </a:lnTo>
                <a:lnTo>
                  <a:pt x="695" y="999"/>
                </a:lnTo>
                <a:lnTo>
                  <a:pt x="696" y="999"/>
                </a:lnTo>
                <a:lnTo>
                  <a:pt x="696" y="998"/>
                </a:lnTo>
                <a:lnTo>
                  <a:pt x="698" y="998"/>
                </a:lnTo>
                <a:lnTo>
                  <a:pt x="699" y="998"/>
                </a:lnTo>
                <a:lnTo>
                  <a:pt x="700" y="998"/>
                </a:lnTo>
                <a:lnTo>
                  <a:pt x="701" y="998"/>
                </a:lnTo>
                <a:lnTo>
                  <a:pt x="702" y="998"/>
                </a:lnTo>
                <a:lnTo>
                  <a:pt x="703" y="999"/>
                </a:lnTo>
                <a:lnTo>
                  <a:pt x="704" y="999"/>
                </a:lnTo>
                <a:lnTo>
                  <a:pt x="704" y="1000"/>
                </a:lnTo>
                <a:lnTo>
                  <a:pt x="707" y="1001"/>
                </a:lnTo>
                <a:lnTo>
                  <a:pt x="708" y="1003"/>
                </a:lnTo>
                <a:lnTo>
                  <a:pt x="709" y="1003"/>
                </a:lnTo>
                <a:lnTo>
                  <a:pt x="709" y="1004"/>
                </a:lnTo>
                <a:lnTo>
                  <a:pt x="710" y="1004"/>
                </a:lnTo>
                <a:lnTo>
                  <a:pt x="711" y="1004"/>
                </a:lnTo>
                <a:lnTo>
                  <a:pt x="712" y="1004"/>
                </a:lnTo>
                <a:lnTo>
                  <a:pt x="712" y="1005"/>
                </a:lnTo>
                <a:lnTo>
                  <a:pt x="712" y="1006"/>
                </a:lnTo>
                <a:lnTo>
                  <a:pt x="712" y="1009"/>
                </a:lnTo>
                <a:lnTo>
                  <a:pt x="715" y="1009"/>
                </a:lnTo>
                <a:lnTo>
                  <a:pt x="718" y="1009"/>
                </a:lnTo>
                <a:lnTo>
                  <a:pt x="718" y="1011"/>
                </a:lnTo>
                <a:lnTo>
                  <a:pt x="718" y="1018"/>
                </a:lnTo>
                <a:lnTo>
                  <a:pt x="735" y="1018"/>
                </a:lnTo>
                <a:lnTo>
                  <a:pt x="735" y="1017"/>
                </a:lnTo>
                <a:lnTo>
                  <a:pt x="735" y="1012"/>
                </a:lnTo>
                <a:lnTo>
                  <a:pt x="735" y="1011"/>
                </a:lnTo>
                <a:lnTo>
                  <a:pt x="735" y="1009"/>
                </a:lnTo>
                <a:lnTo>
                  <a:pt x="737" y="1009"/>
                </a:lnTo>
                <a:lnTo>
                  <a:pt x="739" y="1009"/>
                </a:lnTo>
                <a:lnTo>
                  <a:pt x="752" y="1009"/>
                </a:lnTo>
                <a:lnTo>
                  <a:pt x="755" y="1009"/>
                </a:lnTo>
                <a:lnTo>
                  <a:pt x="760" y="1009"/>
                </a:lnTo>
                <a:lnTo>
                  <a:pt x="773" y="1009"/>
                </a:lnTo>
                <a:lnTo>
                  <a:pt x="776" y="1009"/>
                </a:lnTo>
                <a:lnTo>
                  <a:pt x="776" y="987"/>
                </a:lnTo>
                <a:lnTo>
                  <a:pt x="793" y="987"/>
                </a:lnTo>
                <a:lnTo>
                  <a:pt x="797" y="987"/>
                </a:lnTo>
                <a:lnTo>
                  <a:pt x="797" y="981"/>
                </a:lnTo>
                <a:lnTo>
                  <a:pt x="796" y="979"/>
                </a:lnTo>
                <a:lnTo>
                  <a:pt x="796" y="978"/>
                </a:lnTo>
                <a:lnTo>
                  <a:pt x="796" y="976"/>
                </a:lnTo>
                <a:lnTo>
                  <a:pt x="796" y="975"/>
                </a:lnTo>
                <a:lnTo>
                  <a:pt x="796" y="974"/>
                </a:lnTo>
                <a:lnTo>
                  <a:pt x="796" y="973"/>
                </a:lnTo>
                <a:lnTo>
                  <a:pt x="796" y="972"/>
                </a:lnTo>
                <a:lnTo>
                  <a:pt x="796" y="971"/>
                </a:lnTo>
                <a:lnTo>
                  <a:pt x="795" y="970"/>
                </a:lnTo>
                <a:lnTo>
                  <a:pt x="795" y="969"/>
                </a:lnTo>
                <a:lnTo>
                  <a:pt x="794" y="967"/>
                </a:lnTo>
                <a:lnTo>
                  <a:pt x="793" y="966"/>
                </a:lnTo>
                <a:lnTo>
                  <a:pt x="793" y="965"/>
                </a:lnTo>
                <a:lnTo>
                  <a:pt x="791" y="964"/>
                </a:lnTo>
                <a:lnTo>
                  <a:pt x="790" y="964"/>
                </a:lnTo>
                <a:lnTo>
                  <a:pt x="789" y="963"/>
                </a:lnTo>
                <a:lnTo>
                  <a:pt x="788" y="963"/>
                </a:lnTo>
                <a:lnTo>
                  <a:pt x="787" y="963"/>
                </a:lnTo>
                <a:lnTo>
                  <a:pt x="787" y="962"/>
                </a:lnTo>
                <a:lnTo>
                  <a:pt x="786" y="962"/>
                </a:lnTo>
                <a:lnTo>
                  <a:pt x="785" y="962"/>
                </a:lnTo>
                <a:lnTo>
                  <a:pt x="784" y="962"/>
                </a:lnTo>
                <a:lnTo>
                  <a:pt x="782" y="962"/>
                </a:lnTo>
                <a:lnTo>
                  <a:pt x="781" y="962"/>
                </a:lnTo>
                <a:lnTo>
                  <a:pt x="780" y="962"/>
                </a:lnTo>
                <a:lnTo>
                  <a:pt x="776" y="963"/>
                </a:lnTo>
                <a:lnTo>
                  <a:pt x="776" y="962"/>
                </a:lnTo>
                <a:lnTo>
                  <a:pt x="776" y="947"/>
                </a:lnTo>
                <a:lnTo>
                  <a:pt x="776" y="936"/>
                </a:lnTo>
                <a:lnTo>
                  <a:pt x="776" y="934"/>
                </a:lnTo>
                <a:lnTo>
                  <a:pt x="778" y="933"/>
                </a:lnTo>
                <a:lnTo>
                  <a:pt x="780" y="932"/>
                </a:lnTo>
                <a:lnTo>
                  <a:pt x="781" y="932"/>
                </a:lnTo>
                <a:lnTo>
                  <a:pt x="782" y="932"/>
                </a:lnTo>
                <a:lnTo>
                  <a:pt x="784" y="932"/>
                </a:lnTo>
                <a:lnTo>
                  <a:pt x="785" y="932"/>
                </a:lnTo>
                <a:lnTo>
                  <a:pt x="786" y="932"/>
                </a:lnTo>
                <a:lnTo>
                  <a:pt x="786" y="937"/>
                </a:lnTo>
                <a:lnTo>
                  <a:pt x="786" y="939"/>
                </a:lnTo>
                <a:lnTo>
                  <a:pt x="786" y="940"/>
                </a:lnTo>
                <a:lnTo>
                  <a:pt x="786" y="941"/>
                </a:lnTo>
                <a:lnTo>
                  <a:pt x="785" y="942"/>
                </a:lnTo>
                <a:lnTo>
                  <a:pt x="785" y="944"/>
                </a:lnTo>
                <a:lnTo>
                  <a:pt x="784" y="946"/>
                </a:lnTo>
                <a:lnTo>
                  <a:pt x="785" y="946"/>
                </a:lnTo>
                <a:lnTo>
                  <a:pt x="794" y="946"/>
                </a:lnTo>
                <a:lnTo>
                  <a:pt x="794" y="954"/>
                </a:lnTo>
                <a:lnTo>
                  <a:pt x="793" y="954"/>
                </a:lnTo>
                <a:lnTo>
                  <a:pt x="793" y="955"/>
                </a:lnTo>
                <a:lnTo>
                  <a:pt x="786" y="957"/>
                </a:lnTo>
                <a:lnTo>
                  <a:pt x="786" y="958"/>
                </a:lnTo>
                <a:lnTo>
                  <a:pt x="787" y="957"/>
                </a:lnTo>
                <a:lnTo>
                  <a:pt x="794" y="956"/>
                </a:lnTo>
                <a:lnTo>
                  <a:pt x="796" y="955"/>
                </a:lnTo>
                <a:lnTo>
                  <a:pt x="796" y="947"/>
                </a:lnTo>
                <a:lnTo>
                  <a:pt x="796" y="940"/>
                </a:lnTo>
                <a:lnTo>
                  <a:pt x="796" y="932"/>
                </a:lnTo>
                <a:lnTo>
                  <a:pt x="796" y="931"/>
                </a:lnTo>
                <a:lnTo>
                  <a:pt x="797" y="931"/>
                </a:lnTo>
                <a:lnTo>
                  <a:pt x="798" y="931"/>
                </a:lnTo>
                <a:lnTo>
                  <a:pt x="799" y="931"/>
                </a:lnTo>
                <a:lnTo>
                  <a:pt x="800" y="931"/>
                </a:lnTo>
                <a:lnTo>
                  <a:pt x="800" y="932"/>
                </a:lnTo>
                <a:lnTo>
                  <a:pt x="800" y="933"/>
                </a:lnTo>
                <a:lnTo>
                  <a:pt x="800" y="938"/>
                </a:lnTo>
                <a:lnTo>
                  <a:pt x="800" y="940"/>
                </a:lnTo>
                <a:lnTo>
                  <a:pt x="800" y="941"/>
                </a:lnTo>
                <a:lnTo>
                  <a:pt x="800" y="946"/>
                </a:lnTo>
                <a:lnTo>
                  <a:pt x="811" y="946"/>
                </a:lnTo>
                <a:lnTo>
                  <a:pt x="815" y="946"/>
                </a:lnTo>
                <a:lnTo>
                  <a:pt x="816" y="946"/>
                </a:lnTo>
                <a:lnTo>
                  <a:pt x="816" y="945"/>
                </a:lnTo>
                <a:lnTo>
                  <a:pt x="816" y="942"/>
                </a:lnTo>
                <a:lnTo>
                  <a:pt x="816" y="932"/>
                </a:lnTo>
                <a:lnTo>
                  <a:pt x="816" y="930"/>
                </a:lnTo>
                <a:lnTo>
                  <a:pt x="817" y="930"/>
                </a:lnTo>
                <a:lnTo>
                  <a:pt x="821" y="930"/>
                </a:lnTo>
                <a:lnTo>
                  <a:pt x="825" y="930"/>
                </a:lnTo>
                <a:lnTo>
                  <a:pt x="832" y="930"/>
                </a:lnTo>
                <a:lnTo>
                  <a:pt x="834" y="930"/>
                </a:lnTo>
                <a:lnTo>
                  <a:pt x="836" y="930"/>
                </a:lnTo>
                <a:lnTo>
                  <a:pt x="837" y="930"/>
                </a:lnTo>
                <a:lnTo>
                  <a:pt x="839" y="930"/>
                </a:lnTo>
                <a:lnTo>
                  <a:pt x="842" y="930"/>
                </a:lnTo>
                <a:lnTo>
                  <a:pt x="843" y="930"/>
                </a:lnTo>
                <a:lnTo>
                  <a:pt x="845" y="930"/>
                </a:lnTo>
                <a:lnTo>
                  <a:pt x="846" y="930"/>
                </a:lnTo>
                <a:lnTo>
                  <a:pt x="848" y="930"/>
                </a:lnTo>
                <a:lnTo>
                  <a:pt x="848" y="929"/>
                </a:lnTo>
                <a:lnTo>
                  <a:pt x="850" y="929"/>
                </a:lnTo>
                <a:lnTo>
                  <a:pt x="853" y="929"/>
                </a:lnTo>
                <a:lnTo>
                  <a:pt x="854" y="929"/>
                </a:lnTo>
                <a:lnTo>
                  <a:pt x="854" y="928"/>
                </a:lnTo>
                <a:lnTo>
                  <a:pt x="854" y="925"/>
                </a:lnTo>
                <a:lnTo>
                  <a:pt x="854" y="922"/>
                </a:lnTo>
                <a:lnTo>
                  <a:pt x="854" y="921"/>
                </a:lnTo>
                <a:lnTo>
                  <a:pt x="855" y="921"/>
                </a:lnTo>
                <a:lnTo>
                  <a:pt x="864" y="921"/>
                </a:lnTo>
                <a:lnTo>
                  <a:pt x="874" y="921"/>
                </a:lnTo>
                <a:lnTo>
                  <a:pt x="877" y="921"/>
                </a:lnTo>
                <a:lnTo>
                  <a:pt x="877" y="917"/>
                </a:lnTo>
                <a:lnTo>
                  <a:pt x="877" y="913"/>
                </a:lnTo>
                <a:lnTo>
                  <a:pt x="877" y="912"/>
                </a:lnTo>
                <a:lnTo>
                  <a:pt x="872" y="907"/>
                </a:lnTo>
                <a:lnTo>
                  <a:pt x="871" y="907"/>
                </a:lnTo>
                <a:lnTo>
                  <a:pt x="874" y="904"/>
                </a:lnTo>
                <a:lnTo>
                  <a:pt x="875" y="900"/>
                </a:lnTo>
                <a:lnTo>
                  <a:pt x="876" y="898"/>
                </a:lnTo>
                <a:lnTo>
                  <a:pt x="877" y="895"/>
                </a:lnTo>
                <a:lnTo>
                  <a:pt x="877" y="894"/>
                </a:lnTo>
                <a:lnTo>
                  <a:pt x="877" y="892"/>
                </a:lnTo>
                <a:lnTo>
                  <a:pt x="877" y="888"/>
                </a:lnTo>
                <a:lnTo>
                  <a:pt x="877" y="883"/>
                </a:lnTo>
                <a:lnTo>
                  <a:pt x="877" y="874"/>
                </a:lnTo>
                <a:lnTo>
                  <a:pt x="877" y="873"/>
                </a:lnTo>
                <a:lnTo>
                  <a:pt x="877" y="872"/>
                </a:lnTo>
                <a:lnTo>
                  <a:pt x="877" y="862"/>
                </a:lnTo>
                <a:lnTo>
                  <a:pt x="877" y="857"/>
                </a:lnTo>
                <a:lnTo>
                  <a:pt x="877" y="841"/>
                </a:lnTo>
                <a:lnTo>
                  <a:pt x="877" y="836"/>
                </a:lnTo>
                <a:lnTo>
                  <a:pt x="879" y="836"/>
                </a:lnTo>
                <a:lnTo>
                  <a:pt x="882" y="836"/>
                </a:lnTo>
                <a:lnTo>
                  <a:pt x="890" y="835"/>
                </a:lnTo>
                <a:lnTo>
                  <a:pt x="890" y="831"/>
                </a:lnTo>
                <a:lnTo>
                  <a:pt x="879" y="831"/>
                </a:lnTo>
                <a:lnTo>
                  <a:pt x="877" y="831"/>
                </a:lnTo>
                <a:lnTo>
                  <a:pt x="876" y="831"/>
                </a:lnTo>
                <a:lnTo>
                  <a:pt x="876" y="830"/>
                </a:lnTo>
                <a:lnTo>
                  <a:pt x="876" y="829"/>
                </a:lnTo>
                <a:lnTo>
                  <a:pt x="876" y="827"/>
                </a:lnTo>
                <a:lnTo>
                  <a:pt x="876" y="820"/>
                </a:lnTo>
                <a:lnTo>
                  <a:pt x="876" y="817"/>
                </a:lnTo>
                <a:lnTo>
                  <a:pt x="876" y="814"/>
                </a:lnTo>
                <a:lnTo>
                  <a:pt x="876" y="813"/>
                </a:lnTo>
                <a:lnTo>
                  <a:pt x="876" y="812"/>
                </a:lnTo>
                <a:lnTo>
                  <a:pt x="876" y="811"/>
                </a:lnTo>
                <a:lnTo>
                  <a:pt x="876" y="810"/>
                </a:lnTo>
                <a:lnTo>
                  <a:pt x="876" y="808"/>
                </a:lnTo>
                <a:lnTo>
                  <a:pt x="877" y="808"/>
                </a:lnTo>
                <a:lnTo>
                  <a:pt x="879" y="808"/>
                </a:lnTo>
                <a:lnTo>
                  <a:pt x="879" y="807"/>
                </a:lnTo>
                <a:lnTo>
                  <a:pt x="877" y="807"/>
                </a:lnTo>
                <a:lnTo>
                  <a:pt x="876" y="807"/>
                </a:lnTo>
                <a:lnTo>
                  <a:pt x="876" y="805"/>
                </a:lnTo>
                <a:lnTo>
                  <a:pt x="876" y="804"/>
                </a:lnTo>
                <a:lnTo>
                  <a:pt x="877" y="804"/>
                </a:lnTo>
                <a:lnTo>
                  <a:pt x="877" y="799"/>
                </a:lnTo>
                <a:lnTo>
                  <a:pt x="876" y="799"/>
                </a:lnTo>
                <a:lnTo>
                  <a:pt x="876" y="798"/>
                </a:lnTo>
                <a:lnTo>
                  <a:pt x="876" y="796"/>
                </a:lnTo>
                <a:lnTo>
                  <a:pt x="876" y="792"/>
                </a:lnTo>
                <a:lnTo>
                  <a:pt x="876" y="791"/>
                </a:lnTo>
                <a:lnTo>
                  <a:pt x="876" y="788"/>
                </a:lnTo>
                <a:lnTo>
                  <a:pt x="876" y="785"/>
                </a:lnTo>
                <a:lnTo>
                  <a:pt x="876" y="782"/>
                </a:lnTo>
                <a:lnTo>
                  <a:pt x="876" y="780"/>
                </a:lnTo>
                <a:lnTo>
                  <a:pt x="876" y="778"/>
                </a:lnTo>
                <a:lnTo>
                  <a:pt x="876" y="777"/>
                </a:lnTo>
                <a:lnTo>
                  <a:pt x="876" y="771"/>
                </a:lnTo>
                <a:lnTo>
                  <a:pt x="876" y="770"/>
                </a:lnTo>
                <a:lnTo>
                  <a:pt x="876" y="769"/>
                </a:lnTo>
                <a:lnTo>
                  <a:pt x="877" y="769"/>
                </a:lnTo>
                <a:lnTo>
                  <a:pt x="879" y="769"/>
                </a:lnTo>
                <a:lnTo>
                  <a:pt x="886" y="769"/>
                </a:lnTo>
                <a:lnTo>
                  <a:pt x="886" y="779"/>
                </a:lnTo>
                <a:lnTo>
                  <a:pt x="905" y="779"/>
                </a:lnTo>
                <a:lnTo>
                  <a:pt x="905" y="763"/>
                </a:lnTo>
                <a:lnTo>
                  <a:pt x="906" y="763"/>
                </a:lnTo>
                <a:lnTo>
                  <a:pt x="906" y="762"/>
                </a:lnTo>
                <a:lnTo>
                  <a:pt x="907" y="762"/>
                </a:lnTo>
                <a:lnTo>
                  <a:pt x="907" y="758"/>
                </a:lnTo>
                <a:lnTo>
                  <a:pt x="910" y="758"/>
                </a:lnTo>
                <a:lnTo>
                  <a:pt x="911" y="758"/>
                </a:lnTo>
                <a:lnTo>
                  <a:pt x="912" y="758"/>
                </a:lnTo>
                <a:lnTo>
                  <a:pt x="914" y="758"/>
                </a:lnTo>
                <a:lnTo>
                  <a:pt x="915" y="758"/>
                </a:lnTo>
                <a:lnTo>
                  <a:pt x="916" y="758"/>
                </a:lnTo>
                <a:lnTo>
                  <a:pt x="917" y="758"/>
                </a:lnTo>
                <a:lnTo>
                  <a:pt x="917" y="756"/>
                </a:lnTo>
                <a:lnTo>
                  <a:pt x="897" y="756"/>
                </a:lnTo>
                <a:lnTo>
                  <a:pt x="897" y="738"/>
                </a:lnTo>
                <a:lnTo>
                  <a:pt x="923" y="737"/>
                </a:lnTo>
                <a:lnTo>
                  <a:pt x="935" y="737"/>
                </a:lnTo>
                <a:lnTo>
                  <a:pt x="935" y="746"/>
                </a:lnTo>
                <a:lnTo>
                  <a:pt x="935" y="754"/>
                </a:lnTo>
                <a:lnTo>
                  <a:pt x="935" y="758"/>
                </a:lnTo>
                <a:lnTo>
                  <a:pt x="929" y="758"/>
                </a:lnTo>
                <a:lnTo>
                  <a:pt x="928" y="758"/>
                </a:lnTo>
                <a:lnTo>
                  <a:pt x="927" y="758"/>
                </a:lnTo>
                <a:lnTo>
                  <a:pt x="926" y="758"/>
                </a:lnTo>
                <a:lnTo>
                  <a:pt x="925" y="758"/>
                </a:lnTo>
                <a:lnTo>
                  <a:pt x="925" y="769"/>
                </a:lnTo>
                <a:lnTo>
                  <a:pt x="923" y="769"/>
                </a:lnTo>
                <a:lnTo>
                  <a:pt x="923" y="770"/>
                </a:lnTo>
                <a:lnTo>
                  <a:pt x="923" y="775"/>
                </a:lnTo>
                <a:lnTo>
                  <a:pt x="923" y="779"/>
                </a:lnTo>
                <a:lnTo>
                  <a:pt x="925" y="779"/>
                </a:lnTo>
                <a:lnTo>
                  <a:pt x="938" y="779"/>
                </a:lnTo>
                <a:lnTo>
                  <a:pt x="966" y="779"/>
                </a:lnTo>
                <a:lnTo>
                  <a:pt x="966" y="760"/>
                </a:lnTo>
                <a:lnTo>
                  <a:pt x="966" y="757"/>
                </a:lnTo>
                <a:lnTo>
                  <a:pt x="967" y="757"/>
                </a:lnTo>
                <a:lnTo>
                  <a:pt x="968" y="757"/>
                </a:lnTo>
                <a:lnTo>
                  <a:pt x="972" y="758"/>
                </a:lnTo>
                <a:lnTo>
                  <a:pt x="974" y="758"/>
                </a:lnTo>
                <a:lnTo>
                  <a:pt x="975" y="758"/>
                </a:lnTo>
                <a:lnTo>
                  <a:pt x="976" y="758"/>
                </a:lnTo>
                <a:lnTo>
                  <a:pt x="977" y="757"/>
                </a:lnTo>
                <a:lnTo>
                  <a:pt x="978" y="757"/>
                </a:lnTo>
                <a:lnTo>
                  <a:pt x="978" y="732"/>
                </a:lnTo>
                <a:lnTo>
                  <a:pt x="978" y="722"/>
                </a:lnTo>
                <a:lnTo>
                  <a:pt x="978" y="719"/>
                </a:lnTo>
                <a:lnTo>
                  <a:pt x="978" y="716"/>
                </a:lnTo>
                <a:lnTo>
                  <a:pt x="977" y="716"/>
                </a:lnTo>
                <a:lnTo>
                  <a:pt x="958" y="716"/>
                </a:lnTo>
                <a:lnTo>
                  <a:pt x="958" y="713"/>
                </a:lnTo>
                <a:lnTo>
                  <a:pt x="958" y="706"/>
                </a:lnTo>
                <a:lnTo>
                  <a:pt x="958" y="696"/>
                </a:lnTo>
                <a:lnTo>
                  <a:pt x="958" y="690"/>
                </a:lnTo>
                <a:lnTo>
                  <a:pt x="958" y="689"/>
                </a:lnTo>
                <a:lnTo>
                  <a:pt x="958" y="686"/>
                </a:lnTo>
                <a:lnTo>
                  <a:pt x="958" y="682"/>
                </a:lnTo>
                <a:lnTo>
                  <a:pt x="959" y="680"/>
                </a:lnTo>
                <a:lnTo>
                  <a:pt x="958" y="680"/>
                </a:lnTo>
                <a:lnTo>
                  <a:pt x="958" y="679"/>
                </a:lnTo>
                <a:lnTo>
                  <a:pt x="958" y="678"/>
                </a:lnTo>
                <a:lnTo>
                  <a:pt x="958" y="675"/>
                </a:lnTo>
                <a:lnTo>
                  <a:pt x="958" y="674"/>
                </a:lnTo>
                <a:lnTo>
                  <a:pt x="958" y="673"/>
                </a:lnTo>
                <a:lnTo>
                  <a:pt x="958" y="670"/>
                </a:lnTo>
                <a:lnTo>
                  <a:pt x="958" y="669"/>
                </a:lnTo>
                <a:lnTo>
                  <a:pt x="958" y="668"/>
                </a:lnTo>
                <a:lnTo>
                  <a:pt x="958" y="666"/>
                </a:lnTo>
                <a:lnTo>
                  <a:pt x="958" y="665"/>
                </a:lnTo>
                <a:lnTo>
                  <a:pt x="940" y="665"/>
                </a:lnTo>
                <a:lnTo>
                  <a:pt x="940" y="652"/>
                </a:lnTo>
                <a:lnTo>
                  <a:pt x="940" y="647"/>
                </a:lnTo>
                <a:lnTo>
                  <a:pt x="940" y="645"/>
                </a:lnTo>
                <a:lnTo>
                  <a:pt x="940" y="644"/>
                </a:lnTo>
                <a:lnTo>
                  <a:pt x="937" y="644"/>
                </a:lnTo>
                <a:lnTo>
                  <a:pt x="937" y="627"/>
                </a:lnTo>
                <a:lnTo>
                  <a:pt x="937" y="623"/>
                </a:lnTo>
                <a:lnTo>
                  <a:pt x="937" y="613"/>
                </a:lnTo>
                <a:lnTo>
                  <a:pt x="936" y="613"/>
                </a:lnTo>
                <a:lnTo>
                  <a:pt x="935" y="613"/>
                </a:lnTo>
                <a:lnTo>
                  <a:pt x="933" y="613"/>
                </a:lnTo>
                <a:lnTo>
                  <a:pt x="932" y="613"/>
                </a:lnTo>
                <a:lnTo>
                  <a:pt x="931" y="613"/>
                </a:lnTo>
                <a:lnTo>
                  <a:pt x="929" y="613"/>
                </a:lnTo>
                <a:lnTo>
                  <a:pt x="927" y="613"/>
                </a:lnTo>
                <a:lnTo>
                  <a:pt x="925" y="613"/>
                </a:lnTo>
                <a:lnTo>
                  <a:pt x="920" y="613"/>
                </a:lnTo>
                <a:lnTo>
                  <a:pt x="919" y="613"/>
                </a:lnTo>
                <a:lnTo>
                  <a:pt x="918" y="613"/>
                </a:lnTo>
                <a:lnTo>
                  <a:pt x="916" y="613"/>
                </a:lnTo>
                <a:lnTo>
                  <a:pt x="915" y="613"/>
                </a:lnTo>
                <a:lnTo>
                  <a:pt x="912" y="613"/>
                </a:lnTo>
                <a:lnTo>
                  <a:pt x="911" y="613"/>
                </a:lnTo>
                <a:lnTo>
                  <a:pt x="909" y="613"/>
                </a:lnTo>
                <a:lnTo>
                  <a:pt x="907" y="613"/>
                </a:lnTo>
                <a:lnTo>
                  <a:pt x="906" y="613"/>
                </a:lnTo>
                <a:lnTo>
                  <a:pt x="903" y="613"/>
                </a:lnTo>
                <a:lnTo>
                  <a:pt x="899" y="614"/>
                </a:lnTo>
                <a:lnTo>
                  <a:pt x="897" y="614"/>
                </a:lnTo>
                <a:lnTo>
                  <a:pt x="895" y="614"/>
                </a:lnTo>
                <a:lnTo>
                  <a:pt x="894" y="614"/>
                </a:lnTo>
                <a:lnTo>
                  <a:pt x="893" y="614"/>
                </a:lnTo>
                <a:lnTo>
                  <a:pt x="892" y="614"/>
                </a:lnTo>
                <a:lnTo>
                  <a:pt x="888" y="614"/>
                </a:lnTo>
                <a:lnTo>
                  <a:pt x="886" y="614"/>
                </a:lnTo>
                <a:lnTo>
                  <a:pt x="885" y="614"/>
                </a:lnTo>
                <a:lnTo>
                  <a:pt x="882" y="614"/>
                </a:lnTo>
                <a:lnTo>
                  <a:pt x="881" y="614"/>
                </a:lnTo>
                <a:lnTo>
                  <a:pt x="880" y="614"/>
                </a:lnTo>
                <a:lnTo>
                  <a:pt x="877" y="614"/>
                </a:lnTo>
                <a:lnTo>
                  <a:pt x="876" y="614"/>
                </a:lnTo>
                <a:lnTo>
                  <a:pt x="875" y="614"/>
                </a:lnTo>
                <a:lnTo>
                  <a:pt x="875" y="610"/>
                </a:lnTo>
                <a:lnTo>
                  <a:pt x="875" y="608"/>
                </a:lnTo>
                <a:lnTo>
                  <a:pt x="875" y="605"/>
                </a:lnTo>
                <a:lnTo>
                  <a:pt x="875" y="604"/>
                </a:lnTo>
                <a:lnTo>
                  <a:pt x="875" y="603"/>
                </a:lnTo>
                <a:lnTo>
                  <a:pt x="867" y="603"/>
                </a:lnTo>
                <a:lnTo>
                  <a:pt x="866" y="603"/>
                </a:lnTo>
                <a:lnTo>
                  <a:pt x="866" y="595"/>
                </a:lnTo>
                <a:lnTo>
                  <a:pt x="866" y="594"/>
                </a:lnTo>
                <a:lnTo>
                  <a:pt x="866" y="591"/>
                </a:lnTo>
                <a:lnTo>
                  <a:pt x="866" y="588"/>
                </a:lnTo>
                <a:lnTo>
                  <a:pt x="866" y="587"/>
                </a:lnTo>
                <a:lnTo>
                  <a:pt x="866" y="585"/>
                </a:lnTo>
                <a:lnTo>
                  <a:pt x="866" y="584"/>
                </a:lnTo>
                <a:lnTo>
                  <a:pt x="866" y="581"/>
                </a:lnTo>
                <a:lnTo>
                  <a:pt x="864" y="582"/>
                </a:lnTo>
                <a:lnTo>
                  <a:pt x="857" y="582"/>
                </a:lnTo>
                <a:lnTo>
                  <a:pt x="855" y="582"/>
                </a:lnTo>
                <a:lnTo>
                  <a:pt x="855" y="581"/>
                </a:lnTo>
                <a:lnTo>
                  <a:pt x="855" y="576"/>
                </a:lnTo>
                <a:lnTo>
                  <a:pt x="857" y="576"/>
                </a:lnTo>
                <a:lnTo>
                  <a:pt x="865" y="576"/>
                </a:lnTo>
                <a:lnTo>
                  <a:pt x="864" y="573"/>
                </a:lnTo>
                <a:lnTo>
                  <a:pt x="860" y="573"/>
                </a:lnTo>
                <a:lnTo>
                  <a:pt x="858" y="573"/>
                </a:lnTo>
                <a:lnTo>
                  <a:pt x="857" y="573"/>
                </a:lnTo>
                <a:lnTo>
                  <a:pt x="855" y="573"/>
                </a:lnTo>
                <a:lnTo>
                  <a:pt x="853" y="573"/>
                </a:lnTo>
                <a:lnTo>
                  <a:pt x="851" y="573"/>
                </a:lnTo>
                <a:lnTo>
                  <a:pt x="850" y="573"/>
                </a:lnTo>
                <a:lnTo>
                  <a:pt x="850" y="584"/>
                </a:lnTo>
                <a:lnTo>
                  <a:pt x="848" y="584"/>
                </a:lnTo>
                <a:lnTo>
                  <a:pt x="846" y="584"/>
                </a:lnTo>
                <a:lnTo>
                  <a:pt x="845" y="584"/>
                </a:lnTo>
                <a:lnTo>
                  <a:pt x="845" y="574"/>
                </a:lnTo>
                <a:lnTo>
                  <a:pt x="845" y="573"/>
                </a:lnTo>
                <a:lnTo>
                  <a:pt x="842" y="573"/>
                </a:lnTo>
                <a:lnTo>
                  <a:pt x="841" y="573"/>
                </a:lnTo>
                <a:lnTo>
                  <a:pt x="838" y="573"/>
                </a:lnTo>
                <a:lnTo>
                  <a:pt x="837" y="573"/>
                </a:lnTo>
                <a:lnTo>
                  <a:pt x="836" y="573"/>
                </a:lnTo>
                <a:lnTo>
                  <a:pt x="834" y="573"/>
                </a:lnTo>
                <a:lnTo>
                  <a:pt x="834" y="572"/>
                </a:lnTo>
                <a:lnTo>
                  <a:pt x="834" y="568"/>
                </a:lnTo>
                <a:lnTo>
                  <a:pt x="834" y="566"/>
                </a:lnTo>
                <a:lnTo>
                  <a:pt x="834" y="565"/>
                </a:lnTo>
                <a:lnTo>
                  <a:pt x="834" y="562"/>
                </a:lnTo>
                <a:lnTo>
                  <a:pt x="834" y="561"/>
                </a:lnTo>
                <a:lnTo>
                  <a:pt x="834" y="557"/>
                </a:lnTo>
                <a:lnTo>
                  <a:pt x="834" y="556"/>
                </a:lnTo>
                <a:lnTo>
                  <a:pt x="834" y="553"/>
                </a:lnTo>
                <a:lnTo>
                  <a:pt x="834" y="552"/>
                </a:lnTo>
                <a:lnTo>
                  <a:pt x="834" y="548"/>
                </a:lnTo>
                <a:lnTo>
                  <a:pt x="834" y="547"/>
                </a:lnTo>
                <a:lnTo>
                  <a:pt x="834" y="546"/>
                </a:lnTo>
                <a:lnTo>
                  <a:pt x="834" y="545"/>
                </a:lnTo>
                <a:lnTo>
                  <a:pt x="834" y="544"/>
                </a:lnTo>
                <a:lnTo>
                  <a:pt x="836" y="544"/>
                </a:lnTo>
                <a:lnTo>
                  <a:pt x="854" y="544"/>
                </a:lnTo>
                <a:lnTo>
                  <a:pt x="855" y="544"/>
                </a:lnTo>
                <a:lnTo>
                  <a:pt x="855" y="543"/>
                </a:lnTo>
                <a:lnTo>
                  <a:pt x="855" y="540"/>
                </a:lnTo>
                <a:lnTo>
                  <a:pt x="855" y="539"/>
                </a:lnTo>
                <a:lnTo>
                  <a:pt x="855" y="538"/>
                </a:lnTo>
                <a:lnTo>
                  <a:pt x="855" y="537"/>
                </a:lnTo>
                <a:lnTo>
                  <a:pt x="855" y="536"/>
                </a:lnTo>
                <a:lnTo>
                  <a:pt x="855" y="535"/>
                </a:lnTo>
                <a:lnTo>
                  <a:pt x="855" y="534"/>
                </a:lnTo>
                <a:lnTo>
                  <a:pt x="855" y="532"/>
                </a:lnTo>
                <a:lnTo>
                  <a:pt x="855" y="531"/>
                </a:lnTo>
                <a:lnTo>
                  <a:pt x="855" y="530"/>
                </a:lnTo>
                <a:lnTo>
                  <a:pt x="855" y="529"/>
                </a:lnTo>
                <a:lnTo>
                  <a:pt x="855" y="528"/>
                </a:lnTo>
                <a:lnTo>
                  <a:pt x="855" y="527"/>
                </a:lnTo>
                <a:lnTo>
                  <a:pt x="855" y="526"/>
                </a:lnTo>
                <a:lnTo>
                  <a:pt x="855" y="524"/>
                </a:lnTo>
                <a:lnTo>
                  <a:pt x="853" y="524"/>
                </a:lnTo>
                <a:lnTo>
                  <a:pt x="848" y="524"/>
                </a:lnTo>
                <a:lnTo>
                  <a:pt x="847" y="524"/>
                </a:lnTo>
                <a:lnTo>
                  <a:pt x="841" y="524"/>
                </a:lnTo>
                <a:lnTo>
                  <a:pt x="837" y="524"/>
                </a:lnTo>
                <a:lnTo>
                  <a:pt x="834" y="524"/>
                </a:lnTo>
                <a:lnTo>
                  <a:pt x="834" y="523"/>
                </a:lnTo>
                <a:lnTo>
                  <a:pt x="834" y="521"/>
                </a:lnTo>
                <a:lnTo>
                  <a:pt x="833" y="521"/>
                </a:lnTo>
                <a:lnTo>
                  <a:pt x="832" y="521"/>
                </a:lnTo>
                <a:lnTo>
                  <a:pt x="832" y="520"/>
                </a:lnTo>
                <a:lnTo>
                  <a:pt x="832" y="519"/>
                </a:lnTo>
                <a:lnTo>
                  <a:pt x="833" y="519"/>
                </a:lnTo>
                <a:lnTo>
                  <a:pt x="834" y="519"/>
                </a:lnTo>
                <a:lnTo>
                  <a:pt x="834" y="514"/>
                </a:lnTo>
                <a:lnTo>
                  <a:pt x="834" y="513"/>
                </a:lnTo>
                <a:lnTo>
                  <a:pt x="834" y="512"/>
                </a:lnTo>
                <a:lnTo>
                  <a:pt x="832" y="512"/>
                </a:lnTo>
                <a:lnTo>
                  <a:pt x="831" y="512"/>
                </a:lnTo>
                <a:lnTo>
                  <a:pt x="831" y="513"/>
                </a:lnTo>
                <a:lnTo>
                  <a:pt x="831" y="514"/>
                </a:lnTo>
                <a:lnTo>
                  <a:pt x="830" y="514"/>
                </a:lnTo>
                <a:lnTo>
                  <a:pt x="830" y="513"/>
                </a:lnTo>
                <a:lnTo>
                  <a:pt x="829" y="513"/>
                </a:lnTo>
                <a:lnTo>
                  <a:pt x="828" y="513"/>
                </a:lnTo>
                <a:lnTo>
                  <a:pt x="828" y="514"/>
                </a:lnTo>
                <a:lnTo>
                  <a:pt x="828" y="521"/>
                </a:lnTo>
                <a:lnTo>
                  <a:pt x="824" y="521"/>
                </a:lnTo>
                <a:lnTo>
                  <a:pt x="824" y="520"/>
                </a:lnTo>
                <a:lnTo>
                  <a:pt x="824" y="518"/>
                </a:lnTo>
                <a:lnTo>
                  <a:pt x="824" y="516"/>
                </a:lnTo>
                <a:lnTo>
                  <a:pt x="822" y="516"/>
                </a:lnTo>
                <a:lnTo>
                  <a:pt x="822" y="515"/>
                </a:lnTo>
                <a:lnTo>
                  <a:pt x="820" y="515"/>
                </a:lnTo>
                <a:lnTo>
                  <a:pt x="815" y="515"/>
                </a:lnTo>
                <a:lnTo>
                  <a:pt x="814" y="515"/>
                </a:lnTo>
                <a:lnTo>
                  <a:pt x="814" y="516"/>
                </a:lnTo>
                <a:lnTo>
                  <a:pt x="814" y="518"/>
                </a:lnTo>
                <a:lnTo>
                  <a:pt x="814" y="520"/>
                </a:lnTo>
                <a:lnTo>
                  <a:pt x="814" y="521"/>
                </a:lnTo>
                <a:lnTo>
                  <a:pt x="814" y="523"/>
                </a:lnTo>
                <a:lnTo>
                  <a:pt x="814" y="524"/>
                </a:lnTo>
                <a:lnTo>
                  <a:pt x="814" y="526"/>
                </a:lnTo>
                <a:lnTo>
                  <a:pt x="814" y="528"/>
                </a:lnTo>
                <a:lnTo>
                  <a:pt x="814" y="529"/>
                </a:lnTo>
                <a:lnTo>
                  <a:pt x="814" y="530"/>
                </a:lnTo>
                <a:lnTo>
                  <a:pt x="814" y="532"/>
                </a:lnTo>
                <a:lnTo>
                  <a:pt x="814" y="534"/>
                </a:lnTo>
                <a:lnTo>
                  <a:pt x="814" y="535"/>
                </a:lnTo>
                <a:lnTo>
                  <a:pt x="814" y="537"/>
                </a:lnTo>
                <a:lnTo>
                  <a:pt x="814" y="538"/>
                </a:lnTo>
                <a:lnTo>
                  <a:pt x="814" y="540"/>
                </a:lnTo>
                <a:lnTo>
                  <a:pt x="813" y="540"/>
                </a:lnTo>
                <a:lnTo>
                  <a:pt x="797" y="540"/>
                </a:lnTo>
                <a:lnTo>
                  <a:pt x="797" y="547"/>
                </a:lnTo>
                <a:lnTo>
                  <a:pt x="794" y="547"/>
                </a:lnTo>
                <a:lnTo>
                  <a:pt x="794" y="546"/>
                </a:lnTo>
                <a:lnTo>
                  <a:pt x="794" y="541"/>
                </a:lnTo>
                <a:lnTo>
                  <a:pt x="794" y="540"/>
                </a:lnTo>
                <a:lnTo>
                  <a:pt x="794" y="539"/>
                </a:lnTo>
                <a:lnTo>
                  <a:pt x="795" y="539"/>
                </a:lnTo>
                <a:lnTo>
                  <a:pt x="794" y="538"/>
                </a:lnTo>
                <a:lnTo>
                  <a:pt x="794" y="537"/>
                </a:lnTo>
                <a:lnTo>
                  <a:pt x="794" y="534"/>
                </a:lnTo>
                <a:lnTo>
                  <a:pt x="794" y="532"/>
                </a:lnTo>
                <a:lnTo>
                  <a:pt x="794" y="531"/>
                </a:lnTo>
                <a:lnTo>
                  <a:pt x="794" y="530"/>
                </a:lnTo>
                <a:lnTo>
                  <a:pt x="794" y="529"/>
                </a:lnTo>
                <a:lnTo>
                  <a:pt x="794" y="528"/>
                </a:lnTo>
                <a:lnTo>
                  <a:pt x="794" y="522"/>
                </a:lnTo>
                <a:lnTo>
                  <a:pt x="794" y="523"/>
                </a:lnTo>
                <a:lnTo>
                  <a:pt x="793" y="523"/>
                </a:lnTo>
                <a:lnTo>
                  <a:pt x="794" y="528"/>
                </a:lnTo>
                <a:lnTo>
                  <a:pt x="794" y="529"/>
                </a:lnTo>
                <a:lnTo>
                  <a:pt x="794" y="530"/>
                </a:lnTo>
                <a:lnTo>
                  <a:pt x="794" y="531"/>
                </a:lnTo>
                <a:lnTo>
                  <a:pt x="793" y="531"/>
                </a:lnTo>
                <a:lnTo>
                  <a:pt x="791" y="531"/>
                </a:lnTo>
                <a:lnTo>
                  <a:pt x="790" y="531"/>
                </a:lnTo>
                <a:lnTo>
                  <a:pt x="788" y="531"/>
                </a:lnTo>
                <a:lnTo>
                  <a:pt x="787" y="531"/>
                </a:lnTo>
                <a:lnTo>
                  <a:pt x="781" y="531"/>
                </a:lnTo>
                <a:lnTo>
                  <a:pt x="781" y="530"/>
                </a:lnTo>
                <a:lnTo>
                  <a:pt x="781" y="519"/>
                </a:lnTo>
                <a:lnTo>
                  <a:pt x="781" y="516"/>
                </a:lnTo>
                <a:lnTo>
                  <a:pt x="780" y="516"/>
                </a:lnTo>
                <a:lnTo>
                  <a:pt x="778" y="518"/>
                </a:lnTo>
                <a:lnTo>
                  <a:pt x="778" y="516"/>
                </a:lnTo>
                <a:lnTo>
                  <a:pt x="776" y="516"/>
                </a:lnTo>
                <a:lnTo>
                  <a:pt x="773" y="516"/>
                </a:lnTo>
                <a:lnTo>
                  <a:pt x="773" y="512"/>
                </a:lnTo>
                <a:lnTo>
                  <a:pt x="774" y="512"/>
                </a:lnTo>
                <a:lnTo>
                  <a:pt x="776" y="512"/>
                </a:lnTo>
                <a:lnTo>
                  <a:pt x="777" y="512"/>
                </a:lnTo>
                <a:lnTo>
                  <a:pt x="778" y="512"/>
                </a:lnTo>
                <a:lnTo>
                  <a:pt x="779" y="512"/>
                </a:lnTo>
                <a:lnTo>
                  <a:pt x="780" y="512"/>
                </a:lnTo>
                <a:lnTo>
                  <a:pt x="781" y="512"/>
                </a:lnTo>
                <a:lnTo>
                  <a:pt x="784" y="512"/>
                </a:lnTo>
                <a:lnTo>
                  <a:pt x="785" y="511"/>
                </a:lnTo>
                <a:lnTo>
                  <a:pt x="787" y="511"/>
                </a:lnTo>
                <a:lnTo>
                  <a:pt x="788" y="511"/>
                </a:lnTo>
                <a:lnTo>
                  <a:pt x="790" y="511"/>
                </a:lnTo>
                <a:lnTo>
                  <a:pt x="790" y="510"/>
                </a:lnTo>
                <a:lnTo>
                  <a:pt x="790" y="505"/>
                </a:lnTo>
                <a:lnTo>
                  <a:pt x="793" y="505"/>
                </a:lnTo>
                <a:lnTo>
                  <a:pt x="794" y="505"/>
                </a:lnTo>
                <a:lnTo>
                  <a:pt x="794" y="507"/>
                </a:lnTo>
                <a:lnTo>
                  <a:pt x="794" y="511"/>
                </a:lnTo>
                <a:lnTo>
                  <a:pt x="796" y="511"/>
                </a:lnTo>
                <a:lnTo>
                  <a:pt x="797" y="511"/>
                </a:lnTo>
                <a:lnTo>
                  <a:pt x="798" y="511"/>
                </a:lnTo>
                <a:lnTo>
                  <a:pt x="799" y="511"/>
                </a:lnTo>
                <a:lnTo>
                  <a:pt x="800" y="511"/>
                </a:lnTo>
                <a:lnTo>
                  <a:pt x="802" y="511"/>
                </a:lnTo>
                <a:lnTo>
                  <a:pt x="804" y="511"/>
                </a:lnTo>
                <a:lnTo>
                  <a:pt x="805" y="511"/>
                </a:lnTo>
                <a:lnTo>
                  <a:pt x="807" y="511"/>
                </a:lnTo>
                <a:lnTo>
                  <a:pt x="808" y="511"/>
                </a:lnTo>
                <a:lnTo>
                  <a:pt x="810" y="511"/>
                </a:lnTo>
                <a:lnTo>
                  <a:pt x="811" y="511"/>
                </a:lnTo>
                <a:lnTo>
                  <a:pt x="811" y="512"/>
                </a:lnTo>
                <a:lnTo>
                  <a:pt x="811" y="513"/>
                </a:lnTo>
                <a:lnTo>
                  <a:pt x="811" y="514"/>
                </a:lnTo>
                <a:lnTo>
                  <a:pt x="813" y="514"/>
                </a:lnTo>
                <a:lnTo>
                  <a:pt x="813" y="513"/>
                </a:lnTo>
                <a:lnTo>
                  <a:pt x="813" y="512"/>
                </a:lnTo>
                <a:lnTo>
                  <a:pt x="813" y="511"/>
                </a:lnTo>
                <a:lnTo>
                  <a:pt x="811" y="511"/>
                </a:lnTo>
                <a:lnTo>
                  <a:pt x="811" y="509"/>
                </a:lnTo>
                <a:lnTo>
                  <a:pt x="811" y="506"/>
                </a:lnTo>
                <a:lnTo>
                  <a:pt x="811" y="505"/>
                </a:lnTo>
                <a:lnTo>
                  <a:pt x="811" y="501"/>
                </a:lnTo>
                <a:lnTo>
                  <a:pt x="806" y="501"/>
                </a:lnTo>
                <a:lnTo>
                  <a:pt x="806" y="504"/>
                </a:lnTo>
                <a:lnTo>
                  <a:pt x="808" y="504"/>
                </a:lnTo>
                <a:lnTo>
                  <a:pt x="808" y="505"/>
                </a:lnTo>
                <a:lnTo>
                  <a:pt x="808" y="506"/>
                </a:lnTo>
                <a:lnTo>
                  <a:pt x="808" y="507"/>
                </a:lnTo>
                <a:lnTo>
                  <a:pt x="808" y="510"/>
                </a:lnTo>
                <a:lnTo>
                  <a:pt x="808" y="511"/>
                </a:lnTo>
                <a:lnTo>
                  <a:pt x="804" y="511"/>
                </a:lnTo>
                <a:lnTo>
                  <a:pt x="802" y="511"/>
                </a:lnTo>
                <a:lnTo>
                  <a:pt x="800" y="511"/>
                </a:lnTo>
                <a:lnTo>
                  <a:pt x="800" y="507"/>
                </a:lnTo>
                <a:lnTo>
                  <a:pt x="798" y="507"/>
                </a:lnTo>
                <a:lnTo>
                  <a:pt x="798" y="501"/>
                </a:lnTo>
                <a:lnTo>
                  <a:pt x="796" y="501"/>
                </a:lnTo>
                <a:lnTo>
                  <a:pt x="794" y="501"/>
                </a:lnTo>
                <a:lnTo>
                  <a:pt x="790" y="501"/>
                </a:lnTo>
                <a:lnTo>
                  <a:pt x="788" y="501"/>
                </a:lnTo>
                <a:lnTo>
                  <a:pt x="779" y="501"/>
                </a:lnTo>
                <a:lnTo>
                  <a:pt x="778" y="501"/>
                </a:lnTo>
                <a:lnTo>
                  <a:pt x="772" y="501"/>
                </a:lnTo>
                <a:lnTo>
                  <a:pt x="772" y="499"/>
                </a:lnTo>
                <a:lnTo>
                  <a:pt x="772" y="498"/>
                </a:lnTo>
                <a:lnTo>
                  <a:pt x="772" y="497"/>
                </a:lnTo>
                <a:lnTo>
                  <a:pt x="772" y="496"/>
                </a:lnTo>
                <a:lnTo>
                  <a:pt x="772" y="494"/>
                </a:lnTo>
                <a:lnTo>
                  <a:pt x="771" y="494"/>
                </a:lnTo>
                <a:lnTo>
                  <a:pt x="770" y="494"/>
                </a:lnTo>
                <a:lnTo>
                  <a:pt x="770" y="493"/>
                </a:lnTo>
                <a:lnTo>
                  <a:pt x="770" y="490"/>
                </a:lnTo>
                <a:lnTo>
                  <a:pt x="769" y="490"/>
                </a:lnTo>
                <a:lnTo>
                  <a:pt x="768" y="490"/>
                </a:lnTo>
                <a:lnTo>
                  <a:pt x="767" y="490"/>
                </a:lnTo>
                <a:lnTo>
                  <a:pt x="763" y="490"/>
                </a:lnTo>
                <a:lnTo>
                  <a:pt x="762" y="490"/>
                </a:lnTo>
                <a:lnTo>
                  <a:pt x="759" y="490"/>
                </a:lnTo>
                <a:lnTo>
                  <a:pt x="758" y="490"/>
                </a:lnTo>
                <a:lnTo>
                  <a:pt x="758" y="492"/>
                </a:lnTo>
                <a:lnTo>
                  <a:pt x="756" y="492"/>
                </a:lnTo>
                <a:lnTo>
                  <a:pt x="754" y="492"/>
                </a:lnTo>
                <a:lnTo>
                  <a:pt x="753" y="492"/>
                </a:lnTo>
                <a:lnTo>
                  <a:pt x="753" y="493"/>
                </a:lnTo>
                <a:lnTo>
                  <a:pt x="753" y="495"/>
                </a:lnTo>
                <a:lnTo>
                  <a:pt x="753" y="496"/>
                </a:lnTo>
                <a:lnTo>
                  <a:pt x="753" y="497"/>
                </a:lnTo>
                <a:lnTo>
                  <a:pt x="753" y="498"/>
                </a:lnTo>
                <a:lnTo>
                  <a:pt x="754" y="498"/>
                </a:lnTo>
                <a:lnTo>
                  <a:pt x="755" y="498"/>
                </a:lnTo>
                <a:lnTo>
                  <a:pt x="755" y="499"/>
                </a:lnTo>
                <a:lnTo>
                  <a:pt x="753" y="499"/>
                </a:lnTo>
                <a:lnTo>
                  <a:pt x="753" y="501"/>
                </a:lnTo>
                <a:lnTo>
                  <a:pt x="753" y="502"/>
                </a:lnTo>
                <a:lnTo>
                  <a:pt x="752" y="502"/>
                </a:lnTo>
                <a:lnTo>
                  <a:pt x="752" y="503"/>
                </a:lnTo>
                <a:lnTo>
                  <a:pt x="752" y="505"/>
                </a:lnTo>
                <a:lnTo>
                  <a:pt x="753" y="510"/>
                </a:lnTo>
                <a:lnTo>
                  <a:pt x="753" y="511"/>
                </a:lnTo>
                <a:lnTo>
                  <a:pt x="753" y="512"/>
                </a:lnTo>
                <a:lnTo>
                  <a:pt x="754" y="512"/>
                </a:lnTo>
                <a:lnTo>
                  <a:pt x="754" y="513"/>
                </a:lnTo>
                <a:lnTo>
                  <a:pt x="755" y="513"/>
                </a:lnTo>
                <a:lnTo>
                  <a:pt x="755" y="514"/>
                </a:lnTo>
                <a:lnTo>
                  <a:pt x="755" y="518"/>
                </a:lnTo>
                <a:lnTo>
                  <a:pt x="753" y="518"/>
                </a:lnTo>
                <a:lnTo>
                  <a:pt x="753" y="519"/>
                </a:lnTo>
                <a:lnTo>
                  <a:pt x="753" y="520"/>
                </a:lnTo>
                <a:lnTo>
                  <a:pt x="753" y="521"/>
                </a:lnTo>
                <a:lnTo>
                  <a:pt x="752" y="521"/>
                </a:lnTo>
                <a:lnTo>
                  <a:pt x="752" y="522"/>
                </a:lnTo>
                <a:lnTo>
                  <a:pt x="751" y="522"/>
                </a:lnTo>
                <a:lnTo>
                  <a:pt x="744" y="522"/>
                </a:lnTo>
                <a:lnTo>
                  <a:pt x="742" y="522"/>
                </a:lnTo>
                <a:lnTo>
                  <a:pt x="743" y="518"/>
                </a:lnTo>
                <a:lnTo>
                  <a:pt x="742" y="516"/>
                </a:lnTo>
                <a:lnTo>
                  <a:pt x="742" y="514"/>
                </a:lnTo>
                <a:lnTo>
                  <a:pt x="739" y="514"/>
                </a:lnTo>
                <a:lnTo>
                  <a:pt x="737" y="514"/>
                </a:lnTo>
                <a:lnTo>
                  <a:pt x="735" y="514"/>
                </a:lnTo>
                <a:lnTo>
                  <a:pt x="733" y="514"/>
                </a:lnTo>
                <a:lnTo>
                  <a:pt x="731" y="514"/>
                </a:lnTo>
                <a:lnTo>
                  <a:pt x="731" y="515"/>
                </a:lnTo>
                <a:lnTo>
                  <a:pt x="731" y="516"/>
                </a:lnTo>
                <a:lnTo>
                  <a:pt x="731" y="518"/>
                </a:lnTo>
                <a:lnTo>
                  <a:pt x="731" y="519"/>
                </a:lnTo>
                <a:lnTo>
                  <a:pt x="731" y="520"/>
                </a:lnTo>
                <a:lnTo>
                  <a:pt x="731" y="522"/>
                </a:lnTo>
                <a:lnTo>
                  <a:pt x="731" y="524"/>
                </a:lnTo>
                <a:lnTo>
                  <a:pt x="731" y="528"/>
                </a:lnTo>
                <a:lnTo>
                  <a:pt x="731" y="532"/>
                </a:lnTo>
                <a:lnTo>
                  <a:pt x="741" y="532"/>
                </a:lnTo>
                <a:lnTo>
                  <a:pt x="742" y="532"/>
                </a:lnTo>
                <a:lnTo>
                  <a:pt x="743" y="534"/>
                </a:lnTo>
                <a:lnTo>
                  <a:pt x="743" y="535"/>
                </a:lnTo>
                <a:lnTo>
                  <a:pt x="743" y="537"/>
                </a:lnTo>
                <a:lnTo>
                  <a:pt x="743" y="539"/>
                </a:lnTo>
                <a:lnTo>
                  <a:pt x="743" y="540"/>
                </a:lnTo>
                <a:lnTo>
                  <a:pt x="743" y="541"/>
                </a:lnTo>
                <a:lnTo>
                  <a:pt x="742" y="541"/>
                </a:lnTo>
                <a:lnTo>
                  <a:pt x="736" y="541"/>
                </a:lnTo>
                <a:lnTo>
                  <a:pt x="736" y="539"/>
                </a:lnTo>
                <a:lnTo>
                  <a:pt x="736" y="538"/>
                </a:lnTo>
                <a:lnTo>
                  <a:pt x="734" y="538"/>
                </a:lnTo>
                <a:lnTo>
                  <a:pt x="733" y="538"/>
                </a:lnTo>
                <a:lnTo>
                  <a:pt x="734" y="538"/>
                </a:lnTo>
                <a:lnTo>
                  <a:pt x="734" y="539"/>
                </a:lnTo>
                <a:lnTo>
                  <a:pt x="733" y="539"/>
                </a:lnTo>
                <a:lnTo>
                  <a:pt x="733" y="540"/>
                </a:lnTo>
                <a:lnTo>
                  <a:pt x="733" y="543"/>
                </a:lnTo>
                <a:lnTo>
                  <a:pt x="733" y="545"/>
                </a:lnTo>
                <a:lnTo>
                  <a:pt x="733" y="546"/>
                </a:lnTo>
                <a:lnTo>
                  <a:pt x="733" y="548"/>
                </a:lnTo>
                <a:lnTo>
                  <a:pt x="733" y="549"/>
                </a:lnTo>
                <a:lnTo>
                  <a:pt x="733" y="551"/>
                </a:lnTo>
                <a:lnTo>
                  <a:pt x="737" y="549"/>
                </a:lnTo>
                <a:lnTo>
                  <a:pt x="737" y="553"/>
                </a:lnTo>
                <a:lnTo>
                  <a:pt x="738" y="553"/>
                </a:lnTo>
                <a:lnTo>
                  <a:pt x="738" y="554"/>
                </a:lnTo>
                <a:lnTo>
                  <a:pt x="738" y="555"/>
                </a:lnTo>
                <a:lnTo>
                  <a:pt x="738" y="556"/>
                </a:lnTo>
                <a:lnTo>
                  <a:pt x="737" y="556"/>
                </a:lnTo>
                <a:lnTo>
                  <a:pt x="736" y="556"/>
                </a:lnTo>
                <a:lnTo>
                  <a:pt x="736" y="559"/>
                </a:lnTo>
                <a:lnTo>
                  <a:pt x="736" y="561"/>
                </a:lnTo>
                <a:lnTo>
                  <a:pt x="735" y="561"/>
                </a:lnTo>
                <a:lnTo>
                  <a:pt x="735" y="562"/>
                </a:lnTo>
                <a:lnTo>
                  <a:pt x="734" y="562"/>
                </a:lnTo>
                <a:lnTo>
                  <a:pt x="733" y="562"/>
                </a:lnTo>
                <a:lnTo>
                  <a:pt x="733" y="563"/>
                </a:lnTo>
                <a:lnTo>
                  <a:pt x="734" y="563"/>
                </a:lnTo>
                <a:lnTo>
                  <a:pt x="735" y="563"/>
                </a:lnTo>
                <a:lnTo>
                  <a:pt x="735" y="564"/>
                </a:lnTo>
                <a:lnTo>
                  <a:pt x="735" y="566"/>
                </a:lnTo>
                <a:lnTo>
                  <a:pt x="734" y="566"/>
                </a:lnTo>
                <a:lnTo>
                  <a:pt x="733" y="566"/>
                </a:lnTo>
                <a:lnTo>
                  <a:pt x="733" y="568"/>
                </a:lnTo>
                <a:lnTo>
                  <a:pt x="735" y="568"/>
                </a:lnTo>
                <a:lnTo>
                  <a:pt x="735" y="569"/>
                </a:lnTo>
                <a:lnTo>
                  <a:pt x="737" y="569"/>
                </a:lnTo>
                <a:lnTo>
                  <a:pt x="737" y="571"/>
                </a:lnTo>
                <a:lnTo>
                  <a:pt x="743" y="571"/>
                </a:lnTo>
                <a:lnTo>
                  <a:pt x="743" y="569"/>
                </a:lnTo>
                <a:lnTo>
                  <a:pt x="744" y="569"/>
                </a:lnTo>
                <a:lnTo>
                  <a:pt x="744" y="571"/>
                </a:lnTo>
                <a:lnTo>
                  <a:pt x="745" y="571"/>
                </a:lnTo>
                <a:lnTo>
                  <a:pt x="745" y="572"/>
                </a:lnTo>
                <a:lnTo>
                  <a:pt x="747" y="572"/>
                </a:lnTo>
                <a:lnTo>
                  <a:pt x="747" y="571"/>
                </a:lnTo>
                <a:lnTo>
                  <a:pt x="747" y="570"/>
                </a:lnTo>
                <a:lnTo>
                  <a:pt x="747" y="569"/>
                </a:lnTo>
                <a:lnTo>
                  <a:pt x="747" y="568"/>
                </a:lnTo>
                <a:lnTo>
                  <a:pt x="750" y="568"/>
                </a:lnTo>
                <a:lnTo>
                  <a:pt x="751" y="568"/>
                </a:lnTo>
                <a:lnTo>
                  <a:pt x="751" y="569"/>
                </a:lnTo>
                <a:lnTo>
                  <a:pt x="751" y="570"/>
                </a:lnTo>
                <a:lnTo>
                  <a:pt x="754" y="570"/>
                </a:lnTo>
                <a:lnTo>
                  <a:pt x="756" y="570"/>
                </a:lnTo>
                <a:lnTo>
                  <a:pt x="761" y="570"/>
                </a:lnTo>
                <a:lnTo>
                  <a:pt x="761" y="573"/>
                </a:lnTo>
                <a:lnTo>
                  <a:pt x="763" y="573"/>
                </a:lnTo>
                <a:lnTo>
                  <a:pt x="764" y="573"/>
                </a:lnTo>
                <a:lnTo>
                  <a:pt x="765" y="573"/>
                </a:lnTo>
                <a:lnTo>
                  <a:pt x="771" y="573"/>
                </a:lnTo>
                <a:lnTo>
                  <a:pt x="772" y="573"/>
                </a:lnTo>
                <a:lnTo>
                  <a:pt x="772" y="566"/>
                </a:lnTo>
                <a:lnTo>
                  <a:pt x="772" y="563"/>
                </a:lnTo>
                <a:lnTo>
                  <a:pt x="772" y="562"/>
                </a:lnTo>
                <a:lnTo>
                  <a:pt x="772" y="559"/>
                </a:lnTo>
                <a:lnTo>
                  <a:pt x="772" y="557"/>
                </a:lnTo>
                <a:lnTo>
                  <a:pt x="772" y="556"/>
                </a:lnTo>
                <a:lnTo>
                  <a:pt x="772" y="554"/>
                </a:lnTo>
                <a:lnTo>
                  <a:pt x="772" y="553"/>
                </a:lnTo>
                <a:lnTo>
                  <a:pt x="773" y="553"/>
                </a:lnTo>
                <a:lnTo>
                  <a:pt x="776" y="553"/>
                </a:lnTo>
                <a:lnTo>
                  <a:pt x="777" y="553"/>
                </a:lnTo>
                <a:lnTo>
                  <a:pt x="785" y="553"/>
                </a:lnTo>
                <a:lnTo>
                  <a:pt x="787" y="553"/>
                </a:lnTo>
                <a:lnTo>
                  <a:pt x="788" y="553"/>
                </a:lnTo>
                <a:lnTo>
                  <a:pt x="788" y="554"/>
                </a:lnTo>
                <a:lnTo>
                  <a:pt x="788" y="555"/>
                </a:lnTo>
                <a:lnTo>
                  <a:pt x="788" y="557"/>
                </a:lnTo>
                <a:lnTo>
                  <a:pt x="786" y="557"/>
                </a:lnTo>
                <a:lnTo>
                  <a:pt x="786" y="560"/>
                </a:lnTo>
                <a:lnTo>
                  <a:pt x="786" y="563"/>
                </a:lnTo>
                <a:lnTo>
                  <a:pt x="785" y="563"/>
                </a:lnTo>
                <a:lnTo>
                  <a:pt x="781" y="563"/>
                </a:lnTo>
                <a:lnTo>
                  <a:pt x="774" y="563"/>
                </a:lnTo>
                <a:lnTo>
                  <a:pt x="773" y="563"/>
                </a:lnTo>
                <a:lnTo>
                  <a:pt x="773" y="566"/>
                </a:lnTo>
                <a:lnTo>
                  <a:pt x="773" y="569"/>
                </a:lnTo>
                <a:lnTo>
                  <a:pt x="773" y="573"/>
                </a:lnTo>
                <a:lnTo>
                  <a:pt x="773" y="574"/>
                </a:lnTo>
                <a:lnTo>
                  <a:pt x="764" y="574"/>
                </a:lnTo>
                <a:lnTo>
                  <a:pt x="756" y="573"/>
                </a:lnTo>
                <a:lnTo>
                  <a:pt x="753" y="574"/>
                </a:lnTo>
                <a:lnTo>
                  <a:pt x="753" y="577"/>
                </a:lnTo>
                <a:lnTo>
                  <a:pt x="750" y="577"/>
                </a:lnTo>
                <a:lnTo>
                  <a:pt x="750" y="580"/>
                </a:lnTo>
                <a:lnTo>
                  <a:pt x="744" y="580"/>
                </a:lnTo>
                <a:lnTo>
                  <a:pt x="743" y="580"/>
                </a:lnTo>
                <a:lnTo>
                  <a:pt x="743" y="574"/>
                </a:lnTo>
                <a:lnTo>
                  <a:pt x="744" y="573"/>
                </a:lnTo>
                <a:lnTo>
                  <a:pt x="743" y="573"/>
                </a:lnTo>
                <a:lnTo>
                  <a:pt x="738" y="573"/>
                </a:lnTo>
                <a:lnTo>
                  <a:pt x="737" y="573"/>
                </a:lnTo>
                <a:lnTo>
                  <a:pt x="736" y="573"/>
                </a:lnTo>
                <a:lnTo>
                  <a:pt x="734" y="573"/>
                </a:lnTo>
                <a:lnTo>
                  <a:pt x="733" y="573"/>
                </a:lnTo>
                <a:lnTo>
                  <a:pt x="733" y="574"/>
                </a:lnTo>
                <a:lnTo>
                  <a:pt x="733" y="576"/>
                </a:lnTo>
                <a:lnTo>
                  <a:pt x="733" y="577"/>
                </a:lnTo>
                <a:lnTo>
                  <a:pt x="733" y="580"/>
                </a:lnTo>
                <a:lnTo>
                  <a:pt x="733" y="581"/>
                </a:lnTo>
                <a:lnTo>
                  <a:pt x="731" y="581"/>
                </a:lnTo>
                <a:lnTo>
                  <a:pt x="730" y="581"/>
                </a:lnTo>
                <a:lnTo>
                  <a:pt x="730" y="578"/>
                </a:lnTo>
                <a:lnTo>
                  <a:pt x="730" y="577"/>
                </a:lnTo>
                <a:lnTo>
                  <a:pt x="727" y="577"/>
                </a:lnTo>
                <a:lnTo>
                  <a:pt x="725" y="577"/>
                </a:lnTo>
                <a:lnTo>
                  <a:pt x="722" y="577"/>
                </a:lnTo>
                <a:lnTo>
                  <a:pt x="722" y="578"/>
                </a:lnTo>
                <a:lnTo>
                  <a:pt x="721" y="578"/>
                </a:lnTo>
                <a:lnTo>
                  <a:pt x="720" y="578"/>
                </a:lnTo>
                <a:lnTo>
                  <a:pt x="720" y="577"/>
                </a:lnTo>
                <a:lnTo>
                  <a:pt x="719" y="577"/>
                </a:lnTo>
                <a:lnTo>
                  <a:pt x="719" y="576"/>
                </a:lnTo>
                <a:lnTo>
                  <a:pt x="718" y="576"/>
                </a:lnTo>
                <a:lnTo>
                  <a:pt x="717" y="576"/>
                </a:lnTo>
                <a:lnTo>
                  <a:pt x="717" y="577"/>
                </a:lnTo>
                <a:lnTo>
                  <a:pt x="717" y="578"/>
                </a:lnTo>
                <a:lnTo>
                  <a:pt x="717" y="579"/>
                </a:lnTo>
                <a:lnTo>
                  <a:pt x="717" y="581"/>
                </a:lnTo>
                <a:lnTo>
                  <a:pt x="717" y="584"/>
                </a:lnTo>
                <a:lnTo>
                  <a:pt x="717" y="585"/>
                </a:lnTo>
                <a:lnTo>
                  <a:pt x="717" y="586"/>
                </a:lnTo>
                <a:lnTo>
                  <a:pt x="717" y="589"/>
                </a:lnTo>
                <a:lnTo>
                  <a:pt x="717" y="590"/>
                </a:lnTo>
                <a:lnTo>
                  <a:pt x="718" y="590"/>
                </a:lnTo>
                <a:lnTo>
                  <a:pt x="720" y="590"/>
                </a:lnTo>
                <a:lnTo>
                  <a:pt x="720" y="595"/>
                </a:lnTo>
                <a:lnTo>
                  <a:pt x="721" y="595"/>
                </a:lnTo>
                <a:lnTo>
                  <a:pt x="721" y="596"/>
                </a:lnTo>
                <a:lnTo>
                  <a:pt x="721" y="597"/>
                </a:lnTo>
                <a:lnTo>
                  <a:pt x="721" y="598"/>
                </a:lnTo>
                <a:lnTo>
                  <a:pt x="721" y="599"/>
                </a:lnTo>
                <a:lnTo>
                  <a:pt x="722" y="603"/>
                </a:lnTo>
                <a:lnTo>
                  <a:pt x="720" y="604"/>
                </a:lnTo>
                <a:lnTo>
                  <a:pt x="718" y="605"/>
                </a:lnTo>
                <a:lnTo>
                  <a:pt x="717" y="605"/>
                </a:lnTo>
                <a:lnTo>
                  <a:pt x="713" y="607"/>
                </a:lnTo>
                <a:lnTo>
                  <a:pt x="712" y="607"/>
                </a:lnTo>
                <a:lnTo>
                  <a:pt x="707" y="611"/>
                </a:lnTo>
                <a:lnTo>
                  <a:pt x="712" y="610"/>
                </a:lnTo>
                <a:lnTo>
                  <a:pt x="712" y="614"/>
                </a:lnTo>
                <a:lnTo>
                  <a:pt x="712" y="618"/>
                </a:lnTo>
                <a:lnTo>
                  <a:pt x="712" y="621"/>
                </a:lnTo>
                <a:lnTo>
                  <a:pt x="712" y="627"/>
                </a:lnTo>
                <a:lnTo>
                  <a:pt x="712" y="630"/>
                </a:lnTo>
                <a:lnTo>
                  <a:pt x="730" y="630"/>
                </a:lnTo>
                <a:lnTo>
                  <a:pt x="733" y="630"/>
                </a:lnTo>
                <a:lnTo>
                  <a:pt x="733" y="631"/>
                </a:lnTo>
                <a:lnTo>
                  <a:pt x="733" y="632"/>
                </a:lnTo>
                <a:lnTo>
                  <a:pt x="733" y="633"/>
                </a:lnTo>
                <a:lnTo>
                  <a:pt x="733" y="635"/>
                </a:lnTo>
                <a:lnTo>
                  <a:pt x="733" y="636"/>
                </a:lnTo>
                <a:lnTo>
                  <a:pt x="733" y="637"/>
                </a:lnTo>
                <a:lnTo>
                  <a:pt x="733" y="638"/>
                </a:lnTo>
                <a:lnTo>
                  <a:pt x="733" y="644"/>
                </a:lnTo>
                <a:lnTo>
                  <a:pt x="733" y="646"/>
                </a:lnTo>
                <a:lnTo>
                  <a:pt x="733" y="648"/>
                </a:lnTo>
                <a:lnTo>
                  <a:pt x="733" y="654"/>
                </a:lnTo>
                <a:lnTo>
                  <a:pt x="733" y="656"/>
                </a:lnTo>
                <a:lnTo>
                  <a:pt x="733" y="657"/>
                </a:lnTo>
                <a:lnTo>
                  <a:pt x="733" y="661"/>
                </a:lnTo>
                <a:lnTo>
                  <a:pt x="733" y="662"/>
                </a:lnTo>
                <a:lnTo>
                  <a:pt x="731" y="662"/>
                </a:lnTo>
                <a:lnTo>
                  <a:pt x="718" y="662"/>
                </a:lnTo>
                <a:lnTo>
                  <a:pt x="716" y="662"/>
                </a:lnTo>
                <a:lnTo>
                  <a:pt x="711" y="666"/>
                </a:lnTo>
                <a:lnTo>
                  <a:pt x="709" y="670"/>
                </a:lnTo>
                <a:lnTo>
                  <a:pt x="707" y="673"/>
                </a:lnTo>
                <a:lnTo>
                  <a:pt x="702" y="678"/>
                </a:lnTo>
                <a:lnTo>
                  <a:pt x="707" y="668"/>
                </a:lnTo>
                <a:lnTo>
                  <a:pt x="710" y="663"/>
                </a:lnTo>
                <a:lnTo>
                  <a:pt x="710" y="662"/>
                </a:lnTo>
                <a:lnTo>
                  <a:pt x="711" y="660"/>
                </a:lnTo>
                <a:lnTo>
                  <a:pt x="712" y="657"/>
                </a:lnTo>
                <a:lnTo>
                  <a:pt x="712" y="656"/>
                </a:lnTo>
                <a:lnTo>
                  <a:pt x="710" y="656"/>
                </a:lnTo>
                <a:lnTo>
                  <a:pt x="709" y="656"/>
                </a:lnTo>
                <a:lnTo>
                  <a:pt x="708" y="656"/>
                </a:lnTo>
                <a:lnTo>
                  <a:pt x="704" y="656"/>
                </a:lnTo>
                <a:lnTo>
                  <a:pt x="703" y="656"/>
                </a:lnTo>
                <a:lnTo>
                  <a:pt x="702" y="656"/>
                </a:lnTo>
                <a:lnTo>
                  <a:pt x="702" y="655"/>
                </a:lnTo>
                <a:lnTo>
                  <a:pt x="702" y="649"/>
                </a:lnTo>
                <a:lnTo>
                  <a:pt x="702" y="648"/>
                </a:lnTo>
                <a:lnTo>
                  <a:pt x="702" y="641"/>
                </a:lnTo>
                <a:lnTo>
                  <a:pt x="702" y="639"/>
                </a:lnTo>
                <a:lnTo>
                  <a:pt x="702" y="636"/>
                </a:lnTo>
                <a:lnTo>
                  <a:pt x="694" y="636"/>
                </a:lnTo>
                <a:lnTo>
                  <a:pt x="693" y="636"/>
                </a:lnTo>
                <a:lnTo>
                  <a:pt x="692" y="636"/>
                </a:lnTo>
                <a:lnTo>
                  <a:pt x="692" y="635"/>
                </a:lnTo>
                <a:lnTo>
                  <a:pt x="692" y="631"/>
                </a:lnTo>
                <a:lnTo>
                  <a:pt x="692" y="630"/>
                </a:lnTo>
                <a:lnTo>
                  <a:pt x="692" y="629"/>
                </a:lnTo>
                <a:lnTo>
                  <a:pt x="692" y="628"/>
                </a:lnTo>
                <a:lnTo>
                  <a:pt x="692" y="627"/>
                </a:lnTo>
                <a:lnTo>
                  <a:pt x="692" y="626"/>
                </a:lnTo>
                <a:lnTo>
                  <a:pt x="692" y="616"/>
                </a:lnTo>
                <a:lnTo>
                  <a:pt x="692" y="611"/>
                </a:lnTo>
                <a:lnTo>
                  <a:pt x="692" y="599"/>
                </a:lnTo>
                <a:lnTo>
                  <a:pt x="692" y="595"/>
                </a:lnTo>
                <a:lnTo>
                  <a:pt x="692" y="591"/>
                </a:lnTo>
                <a:lnTo>
                  <a:pt x="692" y="587"/>
                </a:lnTo>
                <a:lnTo>
                  <a:pt x="690" y="587"/>
                </a:lnTo>
                <a:lnTo>
                  <a:pt x="690" y="585"/>
                </a:lnTo>
                <a:lnTo>
                  <a:pt x="690" y="579"/>
                </a:lnTo>
                <a:lnTo>
                  <a:pt x="692" y="579"/>
                </a:lnTo>
                <a:lnTo>
                  <a:pt x="692" y="576"/>
                </a:lnTo>
                <a:lnTo>
                  <a:pt x="692" y="574"/>
                </a:lnTo>
                <a:close/>
                <a:moveTo>
                  <a:pt x="759" y="573"/>
                </a:moveTo>
                <a:lnTo>
                  <a:pt x="759" y="571"/>
                </a:lnTo>
                <a:lnTo>
                  <a:pt x="756" y="571"/>
                </a:lnTo>
                <a:lnTo>
                  <a:pt x="756" y="572"/>
                </a:lnTo>
                <a:lnTo>
                  <a:pt x="756" y="573"/>
                </a:lnTo>
                <a:lnTo>
                  <a:pt x="758" y="573"/>
                </a:lnTo>
                <a:lnTo>
                  <a:pt x="759" y="573"/>
                </a:lnTo>
                <a:close/>
                <a:moveTo>
                  <a:pt x="589" y="530"/>
                </a:moveTo>
                <a:lnTo>
                  <a:pt x="589" y="529"/>
                </a:lnTo>
                <a:lnTo>
                  <a:pt x="589" y="528"/>
                </a:lnTo>
                <a:lnTo>
                  <a:pt x="589" y="527"/>
                </a:lnTo>
                <a:lnTo>
                  <a:pt x="589" y="526"/>
                </a:lnTo>
                <a:lnTo>
                  <a:pt x="589" y="524"/>
                </a:lnTo>
                <a:lnTo>
                  <a:pt x="589" y="523"/>
                </a:lnTo>
                <a:lnTo>
                  <a:pt x="589" y="522"/>
                </a:lnTo>
                <a:lnTo>
                  <a:pt x="589" y="520"/>
                </a:lnTo>
                <a:lnTo>
                  <a:pt x="589" y="519"/>
                </a:lnTo>
                <a:lnTo>
                  <a:pt x="589" y="518"/>
                </a:lnTo>
                <a:lnTo>
                  <a:pt x="589" y="514"/>
                </a:lnTo>
                <a:lnTo>
                  <a:pt x="589" y="513"/>
                </a:lnTo>
                <a:lnTo>
                  <a:pt x="587" y="513"/>
                </a:lnTo>
                <a:lnTo>
                  <a:pt x="581" y="513"/>
                </a:lnTo>
                <a:lnTo>
                  <a:pt x="579" y="514"/>
                </a:lnTo>
                <a:lnTo>
                  <a:pt x="579" y="513"/>
                </a:lnTo>
                <a:lnTo>
                  <a:pt x="578" y="513"/>
                </a:lnTo>
                <a:lnTo>
                  <a:pt x="575" y="514"/>
                </a:lnTo>
                <a:lnTo>
                  <a:pt x="574" y="514"/>
                </a:lnTo>
                <a:lnTo>
                  <a:pt x="573" y="514"/>
                </a:lnTo>
                <a:lnTo>
                  <a:pt x="572" y="514"/>
                </a:lnTo>
                <a:lnTo>
                  <a:pt x="570" y="514"/>
                </a:lnTo>
                <a:lnTo>
                  <a:pt x="569" y="513"/>
                </a:lnTo>
                <a:lnTo>
                  <a:pt x="567" y="514"/>
                </a:lnTo>
                <a:lnTo>
                  <a:pt x="565" y="514"/>
                </a:lnTo>
                <a:lnTo>
                  <a:pt x="558" y="514"/>
                </a:lnTo>
                <a:lnTo>
                  <a:pt x="558" y="513"/>
                </a:lnTo>
                <a:lnTo>
                  <a:pt x="558" y="510"/>
                </a:lnTo>
                <a:lnTo>
                  <a:pt x="558" y="509"/>
                </a:lnTo>
                <a:lnTo>
                  <a:pt x="567" y="509"/>
                </a:lnTo>
                <a:lnTo>
                  <a:pt x="569" y="509"/>
                </a:lnTo>
                <a:lnTo>
                  <a:pt x="569" y="507"/>
                </a:lnTo>
                <a:lnTo>
                  <a:pt x="569" y="503"/>
                </a:lnTo>
                <a:lnTo>
                  <a:pt x="569" y="498"/>
                </a:lnTo>
                <a:lnTo>
                  <a:pt x="566" y="498"/>
                </a:lnTo>
                <a:lnTo>
                  <a:pt x="560" y="498"/>
                </a:lnTo>
                <a:lnTo>
                  <a:pt x="557" y="498"/>
                </a:lnTo>
                <a:lnTo>
                  <a:pt x="556" y="498"/>
                </a:lnTo>
                <a:lnTo>
                  <a:pt x="553" y="498"/>
                </a:lnTo>
                <a:lnTo>
                  <a:pt x="552" y="498"/>
                </a:lnTo>
                <a:lnTo>
                  <a:pt x="552" y="497"/>
                </a:lnTo>
                <a:lnTo>
                  <a:pt x="552" y="493"/>
                </a:lnTo>
                <a:lnTo>
                  <a:pt x="549" y="493"/>
                </a:lnTo>
                <a:lnTo>
                  <a:pt x="548" y="493"/>
                </a:lnTo>
                <a:lnTo>
                  <a:pt x="548" y="498"/>
                </a:lnTo>
                <a:lnTo>
                  <a:pt x="547" y="498"/>
                </a:lnTo>
                <a:lnTo>
                  <a:pt x="546" y="498"/>
                </a:lnTo>
                <a:lnTo>
                  <a:pt x="541" y="498"/>
                </a:lnTo>
                <a:lnTo>
                  <a:pt x="541" y="503"/>
                </a:lnTo>
                <a:lnTo>
                  <a:pt x="539" y="504"/>
                </a:lnTo>
                <a:lnTo>
                  <a:pt x="537" y="503"/>
                </a:lnTo>
                <a:lnTo>
                  <a:pt x="537" y="501"/>
                </a:lnTo>
                <a:lnTo>
                  <a:pt x="537" y="498"/>
                </a:lnTo>
                <a:lnTo>
                  <a:pt x="536" y="498"/>
                </a:lnTo>
                <a:lnTo>
                  <a:pt x="535" y="498"/>
                </a:lnTo>
                <a:lnTo>
                  <a:pt x="527" y="498"/>
                </a:lnTo>
                <a:lnTo>
                  <a:pt x="527" y="496"/>
                </a:lnTo>
                <a:lnTo>
                  <a:pt x="527" y="493"/>
                </a:lnTo>
                <a:lnTo>
                  <a:pt x="524" y="493"/>
                </a:lnTo>
                <a:lnTo>
                  <a:pt x="522" y="493"/>
                </a:lnTo>
                <a:lnTo>
                  <a:pt x="520" y="493"/>
                </a:lnTo>
                <a:lnTo>
                  <a:pt x="515" y="493"/>
                </a:lnTo>
                <a:lnTo>
                  <a:pt x="513" y="494"/>
                </a:lnTo>
                <a:lnTo>
                  <a:pt x="513" y="496"/>
                </a:lnTo>
                <a:lnTo>
                  <a:pt x="513" y="498"/>
                </a:lnTo>
                <a:lnTo>
                  <a:pt x="512" y="498"/>
                </a:lnTo>
                <a:lnTo>
                  <a:pt x="510" y="498"/>
                </a:lnTo>
                <a:lnTo>
                  <a:pt x="508" y="498"/>
                </a:lnTo>
                <a:lnTo>
                  <a:pt x="504" y="498"/>
                </a:lnTo>
                <a:lnTo>
                  <a:pt x="502" y="498"/>
                </a:lnTo>
                <a:lnTo>
                  <a:pt x="502" y="494"/>
                </a:lnTo>
                <a:lnTo>
                  <a:pt x="498" y="494"/>
                </a:lnTo>
                <a:lnTo>
                  <a:pt x="492" y="494"/>
                </a:lnTo>
                <a:lnTo>
                  <a:pt x="487" y="494"/>
                </a:lnTo>
                <a:lnTo>
                  <a:pt x="487" y="499"/>
                </a:lnTo>
                <a:lnTo>
                  <a:pt x="487" y="507"/>
                </a:lnTo>
                <a:lnTo>
                  <a:pt x="487" y="515"/>
                </a:lnTo>
                <a:lnTo>
                  <a:pt x="486" y="515"/>
                </a:lnTo>
                <a:lnTo>
                  <a:pt x="486" y="536"/>
                </a:lnTo>
                <a:lnTo>
                  <a:pt x="486" y="546"/>
                </a:lnTo>
                <a:lnTo>
                  <a:pt x="489" y="546"/>
                </a:lnTo>
                <a:lnTo>
                  <a:pt x="496" y="554"/>
                </a:lnTo>
                <a:lnTo>
                  <a:pt x="503" y="552"/>
                </a:lnTo>
                <a:lnTo>
                  <a:pt x="503" y="553"/>
                </a:lnTo>
                <a:lnTo>
                  <a:pt x="503" y="559"/>
                </a:lnTo>
                <a:lnTo>
                  <a:pt x="504" y="559"/>
                </a:lnTo>
                <a:lnTo>
                  <a:pt x="506" y="559"/>
                </a:lnTo>
                <a:lnTo>
                  <a:pt x="506" y="574"/>
                </a:lnTo>
                <a:lnTo>
                  <a:pt x="506" y="576"/>
                </a:lnTo>
                <a:lnTo>
                  <a:pt x="506" y="577"/>
                </a:lnTo>
                <a:lnTo>
                  <a:pt x="508" y="577"/>
                </a:lnTo>
                <a:lnTo>
                  <a:pt x="509" y="577"/>
                </a:lnTo>
                <a:lnTo>
                  <a:pt x="510" y="577"/>
                </a:lnTo>
                <a:lnTo>
                  <a:pt x="513" y="577"/>
                </a:lnTo>
                <a:lnTo>
                  <a:pt x="514" y="577"/>
                </a:lnTo>
                <a:lnTo>
                  <a:pt x="519" y="577"/>
                </a:lnTo>
                <a:lnTo>
                  <a:pt x="520" y="577"/>
                </a:lnTo>
                <a:lnTo>
                  <a:pt x="523" y="577"/>
                </a:lnTo>
                <a:lnTo>
                  <a:pt x="524" y="577"/>
                </a:lnTo>
                <a:lnTo>
                  <a:pt x="524" y="578"/>
                </a:lnTo>
                <a:lnTo>
                  <a:pt x="524" y="579"/>
                </a:lnTo>
                <a:lnTo>
                  <a:pt x="527" y="579"/>
                </a:lnTo>
                <a:lnTo>
                  <a:pt x="528" y="579"/>
                </a:lnTo>
                <a:lnTo>
                  <a:pt x="528" y="581"/>
                </a:lnTo>
                <a:lnTo>
                  <a:pt x="528" y="587"/>
                </a:lnTo>
                <a:lnTo>
                  <a:pt x="528" y="589"/>
                </a:lnTo>
                <a:lnTo>
                  <a:pt x="528" y="590"/>
                </a:lnTo>
                <a:lnTo>
                  <a:pt x="529" y="590"/>
                </a:lnTo>
                <a:lnTo>
                  <a:pt x="530" y="590"/>
                </a:lnTo>
                <a:lnTo>
                  <a:pt x="531" y="590"/>
                </a:lnTo>
                <a:lnTo>
                  <a:pt x="532" y="590"/>
                </a:lnTo>
                <a:lnTo>
                  <a:pt x="534" y="589"/>
                </a:lnTo>
                <a:lnTo>
                  <a:pt x="535" y="589"/>
                </a:lnTo>
                <a:lnTo>
                  <a:pt x="536" y="588"/>
                </a:lnTo>
                <a:lnTo>
                  <a:pt x="537" y="588"/>
                </a:lnTo>
                <a:lnTo>
                  <a:pt x="537" y="587"/>
                </a:lnTo>
                <a:lnTo>
                  <a:pt x="539" y="586"/>
                </a:lnTo>
                <a:lnTo>
                  <a:pt x="541" y="585"/>
                </a:lnTo>
                <a:lnTo>
                  <a:pt x="543" y="585"/>
                </a:lnTo>
                <a:lnTo>
                  <a:pt x="543" y="584"/>
                </a:lnTo>
                <a:lnTo>
                  <a:pt x="544" y="584"/>
                </a:lnTo>
                <a:lnTo>
                  <a:pt x="545" y="582"/>
                </a:lnTo>
                <a:lnTo>
                  <a:pt x="545" y="581"/>
                </a:lnTo>
                <a:lnTo>
                  <a:pt x="547" y="581"/>
                </a:lnTo>
                <a:lnTo>
                  <a:pt x="548" y="581"/>
                </a:lnTo>
                <a:lnTo>
                  <a:pt x="549" y="580"/>
                </a:lnTo>
                <a:lnTo>
                  <a:pt x="552" y="580"/>
                </a:lnTo>
                <a:lnTo>
                  <a:pt x="558" y="579"/>
                </a:lnTo>
                <a:lnTo>
                  <a:pt x="558" y="578"/>
                </a:lnTo>
                <a:lnTo>
                  <a:pt x="561" y="578"/>
                </a:lnTo>
                <a:lnTo>
                  <a:pt x="563" y="577"/>
                </a:lnTo>
                <a:lnTo>
                  <a:pt x="564" y="577"/>
                </a:lnTo>
                <a:lnTo>
                  <a:pt x="565" y="576"/>
                </a:lnTo>
                <a:lnTo>
                  <a:pt x="566" y="574"/>
                </a:lnTo>
                <a:lnTo>
                  <a:pt x="566" y="573"/>
                </a:lnTo>
                <a:lnTo>
                  <a:pt x="569" y="573"/>
                </a:lnTo>
                <a:lnTo>
                  <a:pt x="569" y="571"/>
                </a:lnTo>
                <a:lnTo>
                  <a:pt x="570" y="571"/>
                </a:lnTo>
                <a:lnTo>
                  <a:pt x="570" y="572"/>
                </a:lnTo>
                <a:lnTo>
                  <a:pt x="570" y="571"/>
                </a:lnTo>
                <a:lnTo>
                  <a:pt x="571" y="570"/>
                </a:lnTo>
                <a:lnTo>
                  <a:pt x="572" y="570"/>
                </a:lnTo>
                <a:lnTo>
                  <a:pt x="573" y="570"/>
                </a:lnTo>
                <a:lnTo>
                  <a:pt x="573" y="569"/>
                </a:lnTo>
                <a:lnTo>
                  <a:pt x="574" y="569"/>
                </a:lnTo>
                <a:lnTo>
                  <a:pt x="574" y="568"/>
                </a:lnTo>
                <a:lnTo>
                  <a:pt x="575" y="568"/>
                </a:lnTo>
                <a:lnTo>
                  <a:pt x="577" y="566"/>
                </a:lnTo>
                <a:lnTo>
                  <a:pt x="577" y="565"/>
                </a:lnTo>
                <a:lnTo>
                  <a:pt x="577" y="564"/>
                </a:lnTo>
                <a:lnTo>
                  <a:pt x="578" y="564"/>
                </a:lnTo>
                <a:lnTo>
                  <a:pt x="579" y="564"/>
                </a:lnTo>
                <a:lnTo>
                  <a:pt x="580" y="563"/>
                </a:lnTo>
                <a:lnTo>
                  <a:pt x="582" y="562"/>
                </a:lnTo>
                <a:lnTo>
                  <a:pt x="581" y="560"/>
                </a:lnTo>
                <a:lnTo>
                  <a:pt x="584" y="560"/>
                </a:lnTo>
                <a:lnTo>
                  <a:pt x="586" y="560"/>
                </a:lnTo>
                <a:lnTo>
                  <a:pt x="587" y="557"/>
                </a:lnTo>
                <a:lnTo>
                  <a:pt x="588" y="557"/>
                </a:lnTo>
                <a:lnTo>
                  <a:pt x="589" y="556"/>
                </a:lnTo>
                <a:lnTo>
                  <a:pt x="589" y="555"/>
                </a:lnTo>
                <a:lnTo>
                  <a:pt x="589" y="549"/>
                </a:lnTo>
                <a:lnTo>
                  <a:pt x="589" y="548"/>
                </a:lnTo>
                <a:lnTo>
                  <a:pt x="589" y="545"/>
                </a:lnTo>
                <a:lnTo>
                  <a:pt x="589" y="544"/>
                </a:lnTo>
                <a:lnTo>
                  <a:pt x="589" y="543"/>
                </a:lnTo>
                <a:lnTo>
                  <a:pt x="589" y="540"/>
                </a:lnTo>
                <a:lnTo>
                  <a:pt x="589" y="539"/>
                </a:lnTo>
                <a:lnTo>
                  <a:pt x="589" y="538"/>
                </a:lnTo>
                <a:lnTo>
                  <a:pt x="589" y="537"/>
                </a:lnTo>
                <a:lnTo>
                  <a:pt x="589" y="535"/>
                </a:lnTo>
                <a:lnTo>
                  <a:pt x="589" y="534"/>
                </a:lnTo>
                <a:lnTo>
                  <a:pt x="589" y="532"/>
                </a:lnTo>
                <a:lnTo>
                  <a:pt x="589" y="531"/>
                </a:lnTo>
                <a:lnTo>
                  <a:pt x="589" y="530"/>
                </a:lnTo>
                <a:close/>
                <a:moveTo>
                  <a:pt x="368" y="495"/>
                </a:moveTo>
                <a:lnTo>
                  <a:pt x="368" y="490"/>
                </a:lnTo>
                <a:lnTo>
                  <a:pt x="370" y="492"/>
                </a:lnTo>
                <a:lnTo>
                  <a:pt x="371" y="492"/>
                </a:lnTo>
                <a:lnTo>
                  <a:pt x="371" y="493"/>
                </a:lnTo>
                <a:lnTo>
                  <a:pt x="371" y="495"/>
                </a:lnTo>
                <a:lnTo>
                  <a:pt x="372" y="495"/>
                </a:lnTo>
                <a:lnTo>
                  <a:pt x="373" y="495"/>
                </a:lnTo>
                <a:lnTo>
                  <a:pt x="374" y="495"/>
                </a:lnTo>
                <a:lnTo>
                  <a:pt x="375" y="495"/>
                </a:lnTo>
                <a:lnTo>
                  <a:pt x="379" y="495"/>
                </a:lnTo>
                <a:lnTo>
                  <a:pt x="381" y="495"/>
                </a:lnTo>
                <a:lnTo>
                  <a:pt x="382" y="495"/>
                </a:lnTo>
                <a:lnTo>
                  <a:pt x="383" y="495"/>
                </a:lnTo>
                <a:lnTo>
                  <a:pt x="385" y="495"/>
                </a:lnTo>
                <a:lnTo>
                  <a:pt x="389" y="495"/>
                </a:lnTo>
                <a:lnTo>
                  <a:pt x="392" y="495"/>
                </a:lnTo>
                <a:lnTo>
                  <a:pt x="393" y="495"/>
                </a:lnTo>
                <a:lnTo>
                  <a:pt x="396" y="495"/>
                </a:lnTo>
                <a:lnTo>
                  <a:pt x="398" y="495"/>
                </a:lnTo>
                <a:lnTo>
                  <a:pt x="402" y="495"/>
                </a:lnTo>
                <a:lnTo>
                  <a:pt x="403" y="495"/>
                </a:lnTo>
                <a:lnTo>
                  <a:pt x="403" y="494"/>
                </a:lnTo>
                <a:lnTo>
                  <a:pt x="403" y="490"/>
                </a:lnTo>
                <a:lnTo>
                  <a:pt x="403" y="489"/>
                </a:lnTo>
                <a:lnTo>
                  <a:pt x="403" y="487"/>
                </a:lnTo>
                <a:lnTo>
                  <a:pt x="403" y="486"/>
                </a:lnTo>
                <a:lnTo>
                  <a:pt x="403" y="485"/>
                </a:lnTo>
                <a:lnTo>
                  <a:pt x="403" y="482"/>
                </a:lnTo>
                <a:lnTo>
                  <a:pt x="403" y="477"/>
                </a:lnTo>
                <a:lnTo>
                  <a:pt x="403" y="474"/>
                </a:lnTo>
                <a:lnTo>
                  <a:pt x="393" y="474"/>
                </a:lnTo>
                <a:lnTo>
                  <a:pt x="392" y="474"/>
                </a:lnTo>
                <a:lnTo>
                  <a:pt x="388" y="474"/>
                </a:lnTo>
                <a:lnTo>
                  <a:pt x="384" y="474"/>
                </a:lnTo>
                <a:lnTo>
                  <a:pt x="381" y="474"/>
                </a:lnTo>
                <a:lnTo>
                  <a:pt x="380" y="474"/>
                </a:lnTo>
                <a:lnTo>
                  <a:pt x="370" y="474"/>
                </a:lnTo>
                <a:lnTo>
                  <a:pt x="368" y="474"/>
                </a:lnTo>
                <a:lnTo>
                  <a:pt x="367" y="474"/>
                </a:lnTo>
                <a:lnTo>
                  <a:pt x="366" y="474"/>
                </a:lnTo>
                <a:lnTo>
                  <a:pt x="365" y="474"/>
                </a:lnTo>
                <a:lnTo>
                  <a:pt x="364" y="474"/>
                </a:lnTo>
                <a:lnTo>
                  <a:pt x="364" y="478"/>
                </a:lnTo>
                <a:lnTo>
                  <a:pt x="364" y="479"/>
                </a:lnTo>
                <a:lnTo>
                  <a:pt x="364" y="481"/>
                </a:lnTo>
                <a:lnTo>
                  <a:pt x="364" y="484"/>
                </a:lnTo>
                <a:lnTo>
                  <a:pt x="364" y="485"/>
                </a:lnTo>
                <a:lnTo>
                  <a:pt x="364" y="486"/>
                </a:lnTo>
                <a:lnTo>
                  <a:pt x="364" y="487"/>
                </a:lnTo>
                <a:lnTo>
                  <a:pt x="364" y="488"/>
                </a:lnTo>
                <a:lnTo>
                  <a:pt x="364" y="490"/>
                </a:lnTo>
                <a:lnTo>
                  <a:pt x="364" y="492"/>
                </a:lnTo>
                <a:lnTo>
                  <a:pt x="364" y="493"/>
                </a:lnTo>
                <a:lnTo>
                  <a:pt x="364" y="495"/>
                </a:lnTo>
                <a:lnTo>
                  <a:pt x="365" y="495"/>
                </a:lnTo>
                <a:lnTo>
                  <a:pt x="368" y="495"/>
                </a:lnTo>
                <a:close/>
                <a:moveTo>
                  <a:pt x="365" y="446"/>
                </a:moveTo>
                <a:lnTo>
                  <a:pt x="364" y="446"/>
                </a:lnTo>
                <a:lnTo>
                  <a:pt x="365" y="446"/>
                </a:lnTo>
                <a:close/>
                <a:moveTo>
                  <a:pt x="365" y="445"/>
                </a:moveTo>
                <a:lnTo>
                  <a:pt x="365" y="444"/>
                </a:lnTo>
                <a:lnTo>
                  <a:pt x="364" y="444"/>
                </a:lnTo>
                <a:lnTo>
                  <a:pt x="364" y="445"/>
                </a:lnTo>
                <a:lnTo>
                  <a:pt x="365" y="445"/>
                </a:lnTo>
                <a:close/>
                <a:moveTo>
                  <a:pt x="1043" y="541"/>
                </a:moveTo>
                <a:lnTo>
                  <a:pt x="1046" y="543"/>
                </a:lnTo>
                <a:lnTo>
                  <a:pt x="1046" y="541"/>
                </a:lnTo>
                <a:lnTo>
                  <a:pt x="1040" y="539"/>
                </a:lnTo>
                <a:lnTo>
                  <a:pt x="1040" y="538"/>
                </a:lnTo>
                <a:lnTo>
                  <a:pt x="1039" y="538"/>
                </a:lnTo>
                <a:lnTo>
                  <a:pt x="1039" y="539"/>
                </a:lnTo>
                <a:lnTo>
                  <a:pt x="1043" y="541"/>
                </a:lnTo>
                <a:close/>
                <a:moveTo>
                  <a:pt x="936" y="552"/>
                </a:moveTo>
                <a:lnTo>
                  <a:pt x="936" y="553"/>
                </a:lnTo>
                <a:lnTo>
                  <a:pt x="936" y="557"/>
                </a:lnTo>
                <a:lnTo>
                  <a:pt x="936" y="560"/>
                </a:lnTo>
                <a:lnTo>
                  <a:pt x="936" y="561"/>
                </a:lnTo>
                <a:lnTo>
                  <a:pt x="937" y="561"/>
                </a:lnTo>
                <a:lnTo>
                  <a:pt x="948" y="561"/>
                </a:lnTo>
                <a:lnTo>
                  <a:pt x="948" y="560"/>
                </a:lnTo>
                <a:lnTo>
                  <a:pt x="948" y="559"/>
                </a:lnTo>
                <a:lnTo>
                  <a:pt x="948" y="557"/>
                </a:lnTo>
                <a:lnTo>
                  <a:pt x="948" y="556"/>
                </a:lnTo>
                <a:lnTo>
                  <a:pt x="948" y="555"/>
                </a:lnTo>
                <a:lnTo>
                  <a:pt x="949" y="555"/>
                </a:lnTo>
                <a:lnTo>
                  <a:pt x="951" y="555"/>
                </a:lnTo>
                <a:lnTo>
                  <a:pt x="954" y="555"/>
                </a:lnTo>
                <a:lnTo>
                  <a:pt x="954" y="557"/>
                </a:lnTo>
                <a:lnTo>
                  <a:pt x="954" y="563"/>
                </a:lnTo>
                <a:lnTo>
                  <a:pt x="957" y="563"/>
                </a:lnTo>
                <a:lnTo>
                  <a:pt x="958" y="563"/>
                </a:lnTo>
                <a:lnTo>
                  <a:pt x="957" y="563"/>
                </a:lnTo>
                <a:lnTo>
                  <a:pt x="957" y="559"/>
                </a:lnTo>
                <a:lnTo>
                  <a:pt x="957" y="552"/>
                </a:lnTo>
                <a:lnTo>
                  <a:pt x="954" y="552"/>
                </a:lnTo>
                <a:lnTo>
                  <a:pt x="949" y="552"/>
                </a:lnTo>
                <a:lnTo>
                  <a:pt x="948" y="552"/>
                </a:lnTo>
                <a:lnTo>
                  <a:pt x="946" y="552"/>
                </a:lnTo>
                <a:lnTo>
                  <a:pt x="945" y="552"/>
                </a:lnTo>
                <a:lnTo>
                  <a:pt x="943" y="552"/>
                </a:lnTo>
                <a:lnTo>
                  <a:pt x="942" y="552"/>
                </a:lnTo>
                <a:lnTo>
                  <a:pt x="941" y="552"/>
                </a:lnTo>
                <a:lnTo>
                  <a:pt x="937" y="552"/>
                </a:lnTo>
                <a:lnTo>
                  <a:pt x="936" y="552"/>
                </a:lnTo>
                <a:close/>
                <a:moveTo>
                  <a:pt x="998" y="593"/>
                </a:moveTo>
                <a:lnTo>
                  <a:pt x="983" y="593"/>
                </a:lnTo>
                <a:lnTo>
                  <a:pt x="979" y="593"/>
                </a:lnTo>
                <a:lnTo>
                  <a:pt x="979" y="595"/>
                </a:lnTo>
                <a:lnTo>
                  <a:pt x="979" y="603"/>
                </a:lnTo>
                <a:lnTo>
                  <a:pt x="979" y="610"/>
                </a:lnTo>
                <a:lnTo>
                  <a:pt x="979" y="611"/>
                </a:lnTo>
                <a:lnTo>
                  <a:pt x="979" y="612"/>
                </a:lnTo>
                <a:lnTo>
                  <a:pt x="980" y="614"/>
                </a:lnTo>
                <a:lnTo>
                  <a:pt x="980" y="615"/>
                </a:lnTo>
                <a:lnTo>
                  <a:pt x="980" y="618"/>
                </a:lnTo>
                <a:lnTo>
                  <a:pt x="980" y="623"/>
                </a:lnTo>
                <a:lnTo>
                  <a:pt x="980" y="626"/>
                </a:lnTo>
                <a:lnTo>
                  <a:pt x="980" y="627"/>
                </a:lnTo>
                <a:lnTo>
                  <a:pt x="979" y="632"/>
                </a:lnTo>
                <a:lnTo>
                  <a:pt x="980" y="632"/>
                </a:lnTo>
                <a:lnTo>
                  <a:pt x="981" y="632"/>
                </a:lnTo>
                <a:lnTo>
                  <a:pt x="985" y="632"/>
                </a:lnTo>
                <a:lnTo>
                  <a:pt x="987" y="632"/>
                </a:lnTo>
                <a:lnTo>
                  <a:pt x="988" y="632"/>
                </a:lnTo>
                <a:lnTo>
                  <a:pt x="991" y="632"/>
                </a:lnTo>
                <a:lnTo>
                  <a:pt x="994" y="632"/>
                </a:lnTo>
                <a:lnTo>
                  <a:pt x="998" y="632"/>
                </a:lnTo>
                <a:lnTo>
                  <a:pt x="1000" y="632"/>
                </a:lnTo>
                <a:lnTo>
                  <a:pt x="1000" y="631"/>
                </a:lnTo>
                <a:lnTo>
                  <a:pt x="1000" y="630"/>
                </a:lnTo>
                <a:lnTo>
                  <a:pt x="1000" y="629"/>
                </a:lnTo>
                <a:lnTo>
                  <a:pt x="1000" y="628"/>
                </a:lnTo>
                <a:lnTo>
                  <a:pt x="1000" y="627"/>
                </a:lnTo>
                <a:lnTo>
                  <a:pt x="1000" y="623"/>
                </a:lnTo>
                <a:lnTo>
                  <a:pt x="1000" y="622"/>
                </a:lnTo>
                <a:lnTo>
                  <a:pt x="1000" y="621"/>
                </a:lnTo>
                <a:lnTo>
                  <a:pt x="1000" y="620"/>
                </a:lnTo>
                <a:lnTo>
                  <a:pt x="1001" y="620"/>
                </a:lnTo>
                <a:lnTo>
                  <a:pt x="1001" y="619"/>
                </a:lnTo>
                <a:lnTo>
                  <a:pt x="1002" y="619"/>
                </a:lnTo>
                <a:lnTo>
                  <a:pt x="1001" y="614"/>
                </a:lnTo>
                <a:lnTo>
                  <a:pt x="1001" y="613"/>
                </a:lnTo>
                <a:lnTo>
                  <a:pt x="1000" y="613"/>
                </a:lnTo>
                <a:lnTo>
                  <a:pt x="998" y="613"/>
                </a:lnTo>
                <a:lnTo>
                  <a:pt x="998" y="603"/>
                </a:lnTo>
                <a:lnTo>
                  <a:pt x="998" y="599"/>
                </a:lnTo>
                <a:lnTo>
                  <a:pt x="998" y="593"/>
                </a:lnTo>
                <a:close/>
                <a:moveTo>
                  <a:pt x="923" y="758"/>
                </a:moveTo>
                <a:lnTo>
                  <a:pt x="923" y="757"/>
                </a:lnTo>
                <a:lnTo>
                  <a:pt x="923" y="756"/>
                </a:lnTo>
                <a:lnTo>
                  <a:pt x="920" y="756"/>
                </a:lnTo>
                <a:lnTo>
                  <a:pt x="920" y="758"/>
                </a:lnTo>
                <a:lnTo>
                  <a:pt x="922" y="758"/>
                </a:lnTo>
                <a:lnTo>
                  <a:pt x="923" y="758"/>
                </a:lnTo>
                <a:close/>
                <a:moveTo>
                  <a:pt x="1143" y="855"/>
                </a:moveTo>
                <a:lnTo>
                  <a:pt x="1143" y="880"/>
                </a:lnTo>
                <a:lnTo>
                  <a:pt x="1143" y="881"/>
                </a:lnTo>
                <a:lnTo>
                  <a:pt x="1143" y="899"/>
                </a:lnTo>
                <a:lnTo>
                  <a:pt x="1156" y="899"/>
                </a:lnTo>
                <a:lnTo>
                  <a:pt x="1158" y="899"/>
                </a:lnTo>
                <a:lnTo>
                  <a:pt x="1159" y="902"/>
                </a:lnTo>
                <a:lnTo>
                  <a:pt x="1160" y="904"/>
                </a:lnTo>
                <a:lnTo>
                  <a:pt x="1162" y="908"/>
                </a:lnTo>
                <a:lnTo>
                  <a:pt x="1188" y="908"/>
                </a:lnTo>
                <a:lnTo>
                  <a:pt x="1187" y="906"/>
                </a:lnTo>
                <a:lnTo>
                  <a:pt x="1186" y="904"/>
                </a:lnTo>
                <a:lnTo>
                  <a:pt x="1185" y="904"/>
                </a:lnTo>
                <a:lnTo>
                  <a:pt x="1183" y="899"/>
                </a:lnTo>
                <a:lnTo>
                  <a:pt x="1182" y="897"/>
                </a:lnTo>
                <a:lnTo>
                  <a:pt x="1183" y="897"/>
                </a:lnTo>
                <a:lnTo>
                  <a:pt x="1185" y="897"/>
                </a:lnTo>
                <a:lnTo>
                  <a:pt x="1203" y="897"/>
                </a:lnTo>
                <a:lnTo>
                  <a:pt x="1207" y="897"/>
                </a:lnTo>
                <a:lnTo>
                  <a:pt x="1205" y="897"/>
                </a:lnTo>
                <a:lnTo>
                  <a:pt x="1204" y="895"/>
                </a:lnTo>
                <a:lnTo>
                  <a:pt x="1185" y="895"/>
                </a:lnTo>
                <a:lnTo>
                  <a:pt x="1183" y="895"/>
                </a:lnTo>
                <a:lnTo>
                  <a:pt x="1182" y="895"/>
                </a:lnTo>
                <a:lnTo>
                  <a:pt x="1181" y="895"/>
                </a:lnTo>
                <a:lnTo>
                  <a:pt x="1178" y="891"/>
                </a:lnTo>
                <a:lnTo>
                  <a:pt x="1179" y="891"/>
                </a:lnTo>
                <a:lnTo>
                  <a:pt x="1199" y="891"/>
                </a:lnTo>
                <a:lnTo>
                  <a:pt x="1202" y="891"/>
                </a:lnTo>
                <a:lnTo>
                  <a:pt x="1201" y="889"/>
                </a:lnTo>
                <a:lnTo>
                  <a:pt x="1198" y="889"/>
                </a:lnTo>
                <a:lnTo>
                  <a:pt x="1178" y="889"/>
                </a:lnTo>
                <a:lnTo>
                  <a:pt x="1177" y="889"/>
                </a:lnTo>
                <a:lnTo>
                  <a:pt x="1176" y="887"/>
                </a:lnTo>
                <a:lnTo>
                  <a:pt x="1173" y="882"/>
                </a:lnTo>
                <a:lnTo>
                  <a:pt x="1174" y="882"/>
                </a:lnTo>
                <a:lnTo>
                  <a:pt x="1175" y="882"/>
                </a:lnTo>
                <a:lnTo>
                  <a:pt x="1195" y="882"/>
                </a:lnTo>
                <a:lnTo>
                  <a:pt x="1198" y="882"/>
                </a:lnTo>
                <a:lnTo>
                  <a:pt x="1195" y="880"/>
                </a:lnTo>
                <a:lnTo>
                  <a:pt x="1194" y="880"/>
                </a:lnTo>
                <a:lnTo>
                  <a:pt x="1173" y="880"/>
                </a:lnTo>
                <a:lnTo>
                  <a:pt x="1171" y="880"/>
                </a:lnTo>
                <a:lnTo>
                  <a:pt x="1171" y="879"/>
                </a:lnTo>
                <a:lnTo>
                  <a:pt x="1167" y="873"/>
                </a:lnTo>
                <a:lnTo>
                  <a:pt x="1166" y="870"/>
                </a:lnTo>
                <a:lnTo>
                  <a:pt x="1162" y="865"/>
                </a:lnTo>
                <a:lnTo>
                  <a:pt x="1161" y="865"/>
                </a:lnTo>
                <a:lnTo>
                  <a:pt x="1157" y="865"/>
                </a:lnTo>
                <a:lnTo>
                  <a:pt x="1157" y="864"/>
                </a:lnTo>
                <a:lnTo>
                  <a:pt x="1162" y="864"/>
                </a:lnTo>
                <a:lnTo>
                  <a:pt x="1161" y="862"/>
                </a:lnTo>
                <a:lnTo>
                  <a:pt x="1156" y="862"/>
                </a:lnTo>
                <a:lnTo>
                  <a:pt x="1156" y="859"/>
                </a:lnTo>
                <a:lnTo>
                  <a:pt x="1157" y="859"/>
                </a:lnTo>
                <a:lnTo>
                  <a:pt x="1158" y="859"/>
                </a:lnTo>
                <a:lnTo>
                  <a:pt x="1159" y="859"/>
                </a:lnTo>
                <a:lnTo>
                  <a:pt x="1158" y="857"/>
                </a:lnTo>
                <a:lnTo>
                  <a:pt x="1157" y="855"/>
                </a:lnTo>
                <a:lnTo>
                  <a:pt x="1156" y="855"/>
                </a:lnTo>
                <a:lnTo>
                  <a:pt x="1143" y="855"/>
                </a:lnTo>
                <a:close/>
                <a:moveTo>
                  <a:pt x="925" y="845"/>
                </a:moveTo>
                <a:lnTo>
                  <a:pt x="925" y="841"/>
                </a:lnTo>
                <a:lnTo>
                  <a:pt x="924" y="841"/>
                </a:lnTo>
                <a:lnTo>
                  <a:pt x="925" y="849"/>
                </a:lnTo>
                <a:lnTo>
                  <a:pt x="926" y="852"/>
                </a:lnTo>
                <a:lnTo>
                  <a:pt x="926" y="855"/>
                </a:lnTo>
                <a:lnTo>
                  <a:pt x="927" y="855"/>
                </a:lnTo>
                <a:lnTo>
                  <a:pt x="927" y="852"/>
                </a:lnTo>
                <a:lnTo>
                  <a:pt x="926" y="849"/>
                </a:lnTo>
                <a:lnTo>
                  <a:pt x="925" y="845"/>
                </a:lnTo>
                <a:close/>
                <a:moveTo>
                  <a:pt x="908" y="841"/>
                </a:moveTo>
                <a:lnTo>
                  <a:pt x="908" y="836"/>
                </a:lnTo>
                <a:lnTo>
                  <a:pt x="908" y="822"/>
                </a:lnTo>
                <a:lnTo>
                  <a:pt x="908" y="821"/>
                </a:lnTo>
                <a:lnTo>
                  <a:pt x="908" y="820"/>
                </a:lnTo>
                <a:lnTo>
                  <a:pt x="902" y="820"/>
                </a:lnTo>
                <a:lnTo>
                  <a:pt x="902" y="823"/>
                </a:lnTo>
                <a:lnTo>
                  <a:pt x="902" y="829"/>
                </a:lnTo>
                <a:lnTo>
                  <a:pt x="902" y="831"/>
                </a:lnTo>
                <a:lnTo>
                  <a:pt x="902" y="839"/>
                </a:lnTo>
                <a:lnTo>
                  <a:pt x="902" y="840"/>
                </a:lnTo>
                <a:lnTo>
                  <a:pt x="902" y="841"/>
                </a:lnTo>
                <a:lnTo>
                  <a:pt x="903" y="841"/>
                </a:lnTo>
                <a:lnTo>
                  <a:pt x="907" y="841"/>
                </a:lnTo>
                <a:lnTo>
                  <a:pt x="908" y="841"/>
                </a:lnTo>
                <a:close/>
                <a:moveTo>
                  <a:pt x="788" y="1092"/>
                </a:moveTo>
                <a:lnTo>
                  <a:pt x="789" y="1095"/>
                </a:lnTo>
                <a:lnTo>
                  <a:pt x="793" y="1095"/>
                </a:lnTo>
                <a:lnTo>
                  <a:pt x="793" y="1093"/>
                </a:lnTo>
                <a:lnTo>
                  <a:pt x="793" y="1092"/>
                </a:lnTo>
                <a:lnTo>
                  <a:pt x="788" y="1092"/>
                </a:lnTo>
                <a:lnTo>
                  <a:pt x="787" y="1092"/>
                </a:lnTo>
                <a:lnTo>
                  <a:pt x="788" y="1092"/>
                </a:lnTo>
                <a:close/>
                <a:moveTo>
                  <a:pt x="401" y="348"/>
                </a:moveTo>
                <a:lnTo>
                  <a:pt x="401" y="347"/>
                </a:lnTo>
                <a:lnTo>
                  <a:pt x="401" y="343"/>
                </a:lnTo>
                <a:lnTo>
                  <a:pt x="401" y="342"/>
                </a:lnTo>
                <a:lnTo>
                  <a:pt x="401" y="343"/>
                </a:lnTo>
                <a:lnTo>
                  <a:pt x="400" y="343"/>
                </a:lnTo>
                <a:lnTo>
                  <a:pt x="398" y="343"/>
                </a:lnTo>
                <a:lnTo>
                  <a:pt x="398" y="346"/>
                </a:lnTo>
                <a:lnTo>
                  <a:pt x="398" y="348"/>
                </a:lnTo>
                <a:lnTo>
                  <a:pt x="401" y="348"/>
                </a:lnTo>
                <a:close/>
                <a:moveTo>
                  <a:pt x="385" y="348"/>
                </a:moveTo>
                <a:lnTo>
                  <a:pt x="385" y="346"/>
                </a:lnTo>
                <a:lnTo>
                  <a:pt x="384" y="346"/>
                </a:lnTo>
                <a:lnTo>
                  <a:pt x="383" y="346"/>
                </a:lnTo>
                <a:lnTo>
                  <a:pt x="382" y="346"/>
                </a:lnTo>
                <a:lnTo>
                  <a:pt x="382" y="347"/>
                </a:lnTo>
                <a:lnTo>
                  <a:pt x="382" y="350"/>
                </a:lnTo>
                <a:lnTo>
                  <a:pt x="383" y="350"/>
                </a:lnTo>
                <a:lnTo>
                  <a:pt x="385" y="350"/>
                </a:lnTo>
                <a:lnTo>
                  <a:pt x="385" y="348"/>
                </a:lnTo>
                <a:close/>
                <a:moveTo>
                  <a:pt x="408" y="329"/>
                </a:moveTo>
                <a:lnTo>
                  <a:pt x="408" y="328"/>
                </a:lnTo>
                <a:lnTo>
                  <a:pt x="408" y="321"/>
                </a:lnTo>
                <a:lnTo>
                  <a:pt x="402" y="321"/>
                </a:lnTo>
                <a:lnTo>
                  <a:pt x="402" y="325"/>
                </a:lnTo>
                <a:lnTo>
                  <a:pt x="402" y="328"/>
                </a:lnTo>
                <a:lnTo>
                  <a:pt x="402" y="329"/>
                </a:lnTo>
                <a:lnTo>
                  <a:pt x="408" y="329"/>
                </a:lnTo>
                <a:lnTo>
                  <a:pt x="408" y="334"/>
                </a:lnTo>
                <a:lnTo>
                  <a:pt x="408" y="335"/>
                </a:lnTo>
                <a:lnTo>
                  <a:pt x="408" y="345"/>
                </a:lnTo>
                <a:lnTo>
                  <a:pt x="408" y="347"/>
                </a:lnTo>
                <a:lnTo>
                  <a:pt x="408" y="348"/>
                </a:lnTo>
                <a:lnTo>
                  <a:pt x="415" y="348"/>
                </a:lnTo>
                <a:lnTo>
                  <a:pt x="422" y="348"/>
                </a:lnTo>
                <a:lnTo>
                  <a:pt x="422" y="347"/>
                </a:lnTo>
                <a:lnTo>
                  <a:pt x="422" y="344"/>
                </a:lnTo>
                <a:lnTo>
                  <a:pt x="418" y="344"/>
                </a:lnTo>
                <a:lnTo>
                  <a:pt x="418" y="340"/>
                </a:lnTo>
                <a:lnTo>
                  <a:pt x="424" y="340"/>
                </a:lnTo>
                <a:lnTo>
                  <a:pt x="432" y="340"/>
                </a:lnTo>
                <a:lnTo>
                  <a:pt x="433" y="340"/>
                </a:lnTo>
                <a:lnTo>
                  <a:pt x="433" y="342"/>
                </a:lnTo>
                <a:lnTo>
                  <a:pt x="433" y="343"/>
                </a:lnTo>
                <a:lnTo>
                  <a:pt x="433" y="344"/>
                </a:lnTo>
                <a:lnTo>
                  <a:pt x="433" y="345"/>
                </a:lnTo>
                <a:lnTo>
                  <a:pt x="433" y="346"/>
                </a:lnTo>
                <a:lnTo>
                  <a:pt x="431" y="346"/>
                </a:lnTo>
                <a:lnTo>
                  <a:pt x="431" y="348"/>
                </a:lnTo>
                <a:lnTo>
                  <a:pt x="433" y="348"/>
                </a:lnTo>
                <a:lnTo>
                  <a:pt x="434" y="348"/>
                </a:lnTo>
                <a:lnTo>
                  <a:pt x="442" y="348"/>
                </a:lnTo>
                <a:lnTo>
                  <a:pt x="444" y="348"/>
                </a:lnTo>
                <a:lnTo>
                  <a:pt x="444" y="346"/>
                </a:lnTo>
                <a:lnTo>
                  <a:pt x="444" y="345"/>
                </a:lnTo>
                <a:lnTo>
                  <a:pt x="444" y="338"/>
                </a:lnTo>
                <a:lnTo>
                  <a:pt x="444" y="334"/>
                </a:lnTo>
                <a:lnTo>
                  <a:pt x="444" y="333"/>
                </a:lnTo>
                <a:lnTo>
                  <a:pt x="444" y="331"/>
                </a:lnTo>
                <a:lnTo>
                  <a:pt x="444" y="329"/>
                </a:lnTo>
                <a:lnTo>
                  <a:pt x="444" y="326"/>
                </a:lnTo>
                <a:lnTo>
                  <a:pt x="444" y="322"/>
                </a:lnTo>
                <a:lnTo>
                  <a:pt x="444" y="319"/>
                </a:lnTo>
                <a:lnTo>
                  <a:pt x="442" y="319"/>
                </a:lnTo>
                <a:lnTo>
                  <a:pt x="441" y="319"/>
                </a:lnTo>
                <a:lnTo>
                  <a:pt x="434" y="319"/>
                </a:lnTo>
                <a:lnTo>
                  <a:pt x="434" y="317"/>
                </a:lnTo>
                <a:lnTo>
                  <a:pt x="434" y="309"/>
                </a:lnTo>
                <a:lnTo>
                  <a:pt x="433" y="309"/>
                </a:lnTo>
                <a:lnTo>
                  <a:pt x="431" y="309"/>
                </a:lnTo>
                <a:lnTo>
                  <a:pt x="422" y="309"/>
                </a:lnTo>
                <a:lnTo>
                  <a:pt x="419" y="309"/>
                </a:lnTo>
                <a:lnTo>
                  <a:pt x="420" y="329"/>
                </a:lnTo>
                <a:lnTo>
                  <a:pt x="418" y="329"/>
                </a:lnTo>
                <a:lnTo>
                  <a:pt x="408" y="329"/>
                </a:lnTo>
                <a:close/>
                <a:moveTo>
                  <a:pt x="458" y="352"/>
                </a:moveTo>
                <a:lnTo>
                  <a:pt x="461" y="352"/>
                </a:lnTo>
                <a:lnTo>
                  <a:pt x="461" y="350"/>
                </a:lnTo>
                <a:lnTo>
                  <a:pt x="458" y="350"/>
                </a:lnTo>
                <a:lnTo>
                  <a:pt x="458" y="352"/>
                </a:lnTo>
                <a:close/>
                <a:moveTo>
                  <a:pt x="391" y="338"/>
                </a:moveTo>
                <a:lnTo>
                  <a:pt x="391" y="335"/>
                </a:lnTo>
                <a:lnTo>
                  <a:pt x="385" y="335"/>
                </a:lnTo>
                <a:lnTo>
                  <a:pt x="385" y="334"/>
                </a:lnTo>
                <a:lnTo>
                  <a:pt x="385" y="333"/>
                </a:lnTo>
                <a:lnTo>
                  <a:pt x="383" y="333"/>
                </a:lnTo>
                <a:lnTo>
                  <a:pt x="383" y="336"/>
                </a:lnTo>
                <a:lnTo>
                  <a:pt x="385" y="336"/>
                </a:lnTo>
                <a:lnTo>
                  <a:pt x="385" y="338"/>
                </a:lnTo>
                <a:lnTo>
                  <a:pt x="391" y="338"/>
                </a:lnTo>
                <a:close/>
                <a:moveTo>
                  <a:pt x="382" y="337"/>
                </a:moveTo>
                <a:lnTo>
                  <a:pt x="382" y="330"/>
                </a:lnTo>
                <a:lnTo>
                  <a:pt x="381" y="330"/>
                </a:lnTo>
                <a:lnTo>
                  <a:pt x="377" y="330"/>
                </a:lnTo>
                <a:lnTo>
                  <a:pt x="377" y="335"/>
                </a:lnTo>
                <a:lnTo>
                  <a:pt x="377" y="337"/>
                </a:lnTo>
                <a:lnTo>
                  <a:pt x="381" y="337"/>
                </a:lnTo>
                <a:lnTo>
                  <a:pt x="382" y="337"/>
                </a:lnTo>
                <a:close/>
                <a:moveTo>
                  <a:pt x="393" y="335"/>
                </a:moveTo>
                <a:lnTo>
                  <a:pt x="392" y="335"/>
                </a:lnTo>
                <a:lnTo>
                  <a:pt x="392" y="338"/>
                </a:lnTo>
                <a:lnTo>
                  <a:pt x="394" y="338"/>
                </a:lnTo>
                <a:lnTo>
                  <a:pt x="396" y="338"/>
                </a:lnTo>
                <a:lnTo>
                  <a:pt x="396" y="335"/>
                </a:lnTo>
                <a:lnTo>
                  <a:pt x="393" y="335"/>
                </a:lnTo>
                <a:close/>
                <a:moveTo>
                  <a:pt x="979" y="382"/>
                </a:moveTo>
                <a:lnTo>
                  <a:pt x="979" y="380"/>
                </a:lnTo>
                <a:lnTo>
                  <a:pt x="977" y="380"/>
                </a:lnTo>
                <a:lnTo>
                  <a:pt x="977" y="381"/>
                </a:lnTo>
                <a:lnTo>
                  <a:pt x="977" y="382"/>
                </a:lnTo>
                <a:lnTo>
                  <a:pt x="979" y="382"/>
                </a:lnTo>
                <a:close/>
                <a:moveTo>
                  <a:pt x="382" y="273"/>
                </a:moveTo>
                <a:lnTo>
                  <a:pt x="387" y="273"/>
                </a:lnTo>
                <a:lnTo>
                  <a:pt x="388" y="273"/>
                </a:lnTo>
                <a:lnTo>
                  <a:pt x="388" y="271"/>
                </a:lnTo>
                <a:lnTo>
                  <a:pt x="387" y="269"/>
                </a:lnTo>
                <a:lnTo>
                  <a:pt x="389" y="268"/>
                </a:lnTo>
                <a:lnTo>
                  <a:pt x="397" y="268"/>
                </a:lnTo>
                <a:lnTo>
                  <a:pt x="400" y="268"/>
                </a:lnTo>
                <a:lnTo>
                  <a:pt x="400" y="270"/>
                </a:lnTo>
                <a:lnTo>
                  <a:pt x="400" y="273"/>
                </a:lnTo>
                <a:lnTo>
                  <a:pt x="402" y="273"/>
                </a:lnTo>
                <a:lnTo>
                  <a:pt x="402" y="270"/>
                </a:lnTo>
                <a:lnTo>
                  <a:pt x="402" y="268"/>
                </a:lnTo>
                <a:lnTo>
                  <a:pt x="402" y="267"/>
                </a:lnTo>
                <a:lnTo>
                  <a:pt x="402" y="265"/>
                </a:lnTo>
                <a:lnTo>
                  <a:pt x="402" y="264"/>
                </a:lnTo>
                <a:lnTo>
                  <a:pt x="402" y="261"/>
                </a:lnTo>
                <a:lnTo>
                  <a:pt x="403" y="261"/>
                </a:lnTo>
                <a:lnTo>
                  <a:pt x="405" y="261"/>
                </a:lnTo>
                <a:lnTo>
                  <a:pt x="405" y="260"/>
                </a:lnTo>
                <a:lnTo>
                  <a:pt x="402" y="260"/>
                </a:lnTo>
                <a:lnTo>
                  <a:pt x="402" y="259"/>
                </a:lnTo>
                <a:lnTo>
                  <a:pt x="402" y="258"/>
                </a:lnTo>
                <a:lnTo>
                  <a:pt x="402" y="256"/>
                </a:lnTo>
                <a:lnTo>
                  <a:pt x="401" y="256"/>
                </a:lnTo>
                <a:lnTo>
                  <a:pt x="400" y="256"/>
                </a:lnTo>
                <a:lnTo>
                  <a:pt x="396" y="256"/>
                </a:lnTo>
                <a:lnTo>
                  <a:pt x="392" y="256"/>
                </a:lnTo>
                <a:lnTo>
                  <a:pt x="392" y="258"/>
                </a:lnTo>
                <a:lnTo>
                  <a:pt x="392" y="265"/>
                </a:lnTo>
                <a:lnTo>
                  <a:pt x="392" y="267"/>
                </a:lnTo>
                <a:lnTo>
                  <a:pt x="387" y="268"/>
                </a:lnTo>
                <a:lnTo>
                  <a:pt x="385" y="268"/>
                </a:lnTo>
                <a:lnTo>
                  <a:pt x="382" y="268"/>
                </a:lnTo>
                <a:lnTo>
                  <a:pt x="382" y="269"/>
                </a:lnTo>
                <a:lnTo>
                  <a:pt x="382" y="271"/>
                </a:lnTo>
                <a:lnTo>
                  <a:pt x="382" y="272"/>
                </a:lnTo>
                <a:lnTo>
                  <a:pt x="382" y="273"/>
                </a:lnTo>
                <a:close/>
                <a:moveTo>
                  <a:pt x="881" y="326"/>
                </a:moveTo>
                <a:lnTo>
                  <a:pt x="881" y="333"/>
                </a:lnTo>
                <a:lnTo>
                  <a:pt x="884" y="333"/>
                </a:lnTo>
                <a:lnTo>
                  <a:pt x="886" y="333"/>
                </a:lnTo>
                <a:lnTo>
                  <a:pt x="890" y="333"/>
                </a:lnTo>
                <a:lnTo>
                  <a:pt x="891" y="333"/>
                </a:lnTo>
                <a:lnTo>
                  <a:pt x="892" y="333"/>
                </a:lnTo>
                <a:lnTo>
                  <a:pt x="892" y="330"/>
                </a:lnTo>
                <a:lnTo>
                  <a:pt x="891" y="330"/>
                </a:lnTo>
                <a:lnTo>
                  <a:pt x="891" y="326"/>
                </a:lnTo>
                <a:lnTo>
                  <a:pt x="891" y="325"/>
                </a:lnTo>
                <a:lnTo>
                  <a:pt x="889" y="325"/>
                </a:lnTo>
                <a:lnTo>
                  <a:pt x="888" y="325"/>
                </a:lnTo>
                <a:lnTo>
                  <a:pt x="886" y="325"/>
                </a:lnTo>
                <a:lnTo>
                  <a:pt x="885" y="325"/>
                </a:lnTo>
                <a:lnTo>
                  <a:pt x="884" y="325"/>
                </a:lnTo>
                <a:lnTo>
                  <a:pt x="882" y="325"/>
                </a:lnTo>
                <a:lnTo>
                  <a:pt x="881" y="325"/>
                </a:lnTo>
                <a:lnTo>
                  <a:pt x="881" y="326"/>
                </a:lnTo>
                <a:close/>
                <a:moveTo>
                  <a:pt x="413" y="270"/>
                </a:moveTo>
                <a:lnTo>
                  <a:pt x="413" y="277"/>
                </a:lnTo>
                <a:lnTo>
                  <a:pt x="413" y="278"/>
                </a:lnTo>
                <a:lnTo>
                  <a:pt x="416" y="278"/>
                </a:lnTo>
                <a:lnTo>
                  <a:pt x="418" y="278"/>
                </a:lnTo>
                <a:lnTo>
                  <a:pt x="418" y="277"/>
                </a:lnTo>
                <a:lnTo>
                  <a:pt x="418" y="268"/>
                </a:lnTo>
                <a:lnTo>
                  <a:pt x="417" y="268"/>
                </a:lnTo>
                <a:lnTo>
                  <a:pt x="416" y="268"/>
                </a:lnTo>
                <a:lnTo>
                  <a:pt x="415" y="268"/>
                </a:lnTo>
                <a:lnTo>
                  <a:pt x="414" y="268"/>
                </a:lnTo>
                <a:lnTo>
                  <a:pt x="413" y="268"/>
                </a:lnTo>
                <a:lnTo>
                  <a:pt x="413" y="269"/>
                </a:lnTo>
                <a:lnTo>
                  <a:pt x="413" y="270"/>
                </a:lnTo>
                <a:close/>
                <a:moveTo>
                  <a:pt x="931" y="306"/>
                </a:moveTo>
                <a:lnTo>
                  <a:pt x="931" y="305"/>
                </a:lnTo>
                <a:lnTo>
                  <a:pt x="932" y="305"/>
                </a:lnTo>
                <a:lnTo>
                  <a:pt x="932" y="304"/>
                </a:lnTo>
                <a:lnTo>
                  <a:pt x="933" y="304"/>
                </a:lnTo>
                <a:lnTo>
                  <a:pt x="934" y="304"/>
                </a:lnTo>
                <a:lnTo>
                  <a:pt x="935" y="304"/>
                </a:lnTo>
                <a:lnTo>
                  <a:pt x="936" y="304"/>
                </a:lnTo>
                <a:lnTo>
                  <a:pt x="936" y="305"/>
                </a:lnTo>
                <a:lnTo>
                  <a:pt x="936" y="306"/>
                </a:lnTo>
                <a:lnTo>
                  <a:pt x="938" y="306"/>
                </a:lnTo>
                <a:lnTo>
                  <a:pt x="940" y="305"/>
                </a:lnTo>
                <a:lnTo>
                  <a:pt x="940" y="304"/>
                </a:lnTo>
                <a:lnTo>
                  <a:pt x="941" y="304"/>
                </a:lnTo>
                <a:lnTo>
                  <a:pt x="942" y="304"/>
                </a:lnTo>
                <a:lnTo>
                  <a:pt x="942" y="303"/>
                </a:lnTo>
                <a:lnTo>
                  <a:pt x="942" y="302"/>
                </a:lnTo>
                <a:lnTo>
                  <a:pt x="943" y="302"/>
                </a:lnTo>
                <a:lnTo>
                  <a:pt x="944" y="302"/>
                </a:lnTo>
                <a:lnTo>
                  <a:pt x="944" y="301"/>
                </a:lnTo>
                <a:lnTo>
                  <a:pt x="945" y="301"/>
                </a:lnTo>
                <a:lnTo>
                  <a:pt x="946" y="300"/>
                </a:lnTo>
                <a:lnTo>
                  <a:pt x="946" y="298"/>
                </a:lnTo>
                <a:lnTo>
                  <a:pt x="948" y="297"/>
                </a:lnTo>
                <a:lnTo>
                  <a:pt x="949" y="297"/>
                </a:lnTo>
                <a:lnTo>
                  <a:pt x="950" y="296"/>
                </a:lnTo>
                <a:lnTo>
                  <a:pt x="950" y="295"/>
                </a:lnTo>
                <a:lnTo>
                  <a:pt x="950" y="294"/>
                </a:lnTo>
                <a:lnTo>
                  <a:pt x="950" y="292"/>
                </a:lnTo>
                <a:lnTo>
                  <a:pt x="951" y="292"/>
                </a:lnTo>
                <a:lnTo>
                  <a:pt x="951" y="290"/>
                </a:lnTo>
                <a:lnTo>
                  <a:pt x="952" y="290"/>
                </a:lnTo>
                <a:lnTo>
                  <a:pt x="952" y="289"/>
                </a:lnTo>
                <a:lnTo>
                  <a:pt x="952" y="288"/>
                </a:lnTo>
                <a:lnTo>
                  <a:pt x="952" y="285"/>
                </a:lnTo>
                <a:lnTo>
                  <a:pt x="952" y="283"/>
                </a:lnTo>
                <a:lnTo>
                  <a:pt x="950" y="283"/>
                </a:lnTo>
                <a:lnTo>
                  <a:pt x="949" y="283"/>
                </a:lnTo>
                <a:lnTo>
                  <a:pt x="945" y="283"/>
                </a:lnTo>
                <a:lnTo>
                  <a:pt x="932" y="283"/>
                </a:lnTo>
                <a:lnTo>
                  <a:pt x="928" y="283"/>
                </a:lnTo>
                <a:lnTo>
                  <a:pt x="925" y="283"/>
                </a:lnTo>
                <a:lnTo>
                  <a:pt x="924" y="283"/>
                </a:lnTo>
                <a:lnTo>
                  <a:pt x="924" y="304"/>
                </a:lnTo>
                <a:lnTo>
                  <a:pt x="905" y="304"/>
                </a:lnTo>
                <a:lnTo>
                  <a:pt x="905" y="310"/>
                </a:lnTo>
                <a:lnTo>
                  <a:pt x="905" y="311"/>
                </a:lnTo>
                <a:lnTo>
                  <a:pt x="905" y="312"/>
                </a:lnTo>
                <a:lnTo>
                  <a:pt x="905" y="313"/>
                </a:lnTo>
                <a:lnTo>
                  <a:pt x="905" y="314"/>
                </a:lnTo>
                <a:lnTo>
                  <a:pt x="905" y="315"/>
                </a:lnTo>
                <a:lnTo>
                  <a:pt x="905" y="319"/>
                </a:lnTo>
                <a:lnTo>
                  <a:pt x="905" y="320"/>
                </a:lnTo>
                <a:lnTo>
                  <a:pt x="905" y="321"/>
                </a:lnTo>
                <a:lnTo>
                  <a:pt x="907" y="321"/>
                </a:lnTo>
                <a:lnTo>
                  <a:pt x="911" y="321"/>
                </a:lnTo>
                <a:lnTo>
                  <a:pt x="917" y="321"/>
                </a:lnTo>
                <a:lnTo>
                  <a:pt x="917" y="320"/>
                </a:lnTo>
                <a:lnTo>
                  <a:pt x="919" y="320"/>
                </a:lnTo>
                <a:lnTo>
                  <a:pt x="919" y="319"/>
                </a:lnTo>
                <a:lnTo>
                  <a:pt x="922" y="319"/>
                </a:lnTo>
                <a:lnTo>
                  <a:pt x="924" y="319"/>
                </a:lnTo>
                <a:lnTo>
                  <a:pt x="924" y="318"/>
                </a:lnTo>
                <a:lnTo>
                  <a:pt x="926" y="318"/>
                </a:lnTo>
                <a:lnTo>
                  <a:pt x="926" y="317"/>
                </a:lnTo>
                <a:lnTo>
                  <a:pt x="927" y="317"/>
                </a:lnTo>
                <a:lnTo>
                  <a:pt x="928" y="317"/>
                </a:lnTo>
                <a:lnTo>
                  <a:pt x="928" y="315"/>
                </a:lnTo>
                <a:lnTo>
                  <a:pt x="929" y="315"/>
                </a:lnTo>
                <a:lnTo>
                  <a:pt x="929" y="309"/>
                </a:lnTo>
                <a:lnTo>
                  <a:pt x="928" y="308"/>
                </a:lnTo>
                <a:lnTo>
                  <a:pt x="931" y="306"/>
                </a:lnTo>
                <a:close/>
                <a:moveTo>
                  <a:pt x="494" y="226"/>
                </a:moveTo>
                <a:lnTo>
                  <a:pt x="494" y="222"/>
                </a:lnTo>
                <a:lnTo>
                  <a:pt x="494" y="221"/>
                </a:lnTo>
                <a:lnTo>
                  <a:pt x="494" y="220"/>
                </a:lnTo>
                <a:lnTo>
                  <a:pt x="495" y="220"/>
                </a:lnTo>
                <a:lnTo>
                  <a:pt x="495" y="219"/>
                </a:lnTo>
                <a:lnTo>
                  <a:pt x="496" y="219"/>
                </a:lnTo>
                <a:lnTo>
                  <a:pt x="496" y="218"/>
                </a:lnTo>
                <a:lnTo>
                  <a:pt x="496" y="216"/>
                </a:lnTo>
                <a:lnTo>
                  <a:pt x="495" y="216"/>
                </a:lnTo>
                <a:lnTo>
                  <a:pt x="495" y="214"/>
                </a:lnTo>
                <a:lnTo>
                  <a:pt x="495" y="212"/>
                </a:lnTo>
                <a:lnTo>
                  <a:pt x="496" y="212"/>
                </a:lnTo>
                <a:lnTo>
                  <a:pt x="496" y="210"/>
                </a:lnTo>
                <a:lnTo>
                  <a:pt x="497" y="210"/>
                </a:lnTo>
                <a:lnTo>
                  <a:pt x="498" y="210"/>
                </a:lnTo>
                <a:lnTo>
                  <a:pt x="498" y="209"/>
                </a:lnTo>
                <a:lnTo>
                  <a:pt x="498" y="206"/>
                </a:lnTo>
                <a:lnTo>
                  <a:pt x="498" y="205"/>
                </a:lnTo>
                <a:lnTo>
                  <a:pt x="497" y="205"/>
                </a:lnTo>
                <a:lnTo>
                  <a:pt x="496" y="205"/>
                </a:lnTo>
                <a:lnTo>
                  <a:pt x="496" y="206"/>
                </a:lnTo>
                <a:lnTo>
                  <a:pt x="496" y="208"/>
                </a:lnTo>
                <a:lnTo>
                  <a:pt x="493" y="208"/>
                </a:lnTo>
                <a:lnTo>
                  <a:pt x="494" y="210"/>
                </a:lnTo>
                <a:lnTo>
                  <a:pt x="492" y="210"/>
                </a:lnTo>
                <a:lnTo>
                  <a:pt x="491" y="210"/>
                </a:lnTo>
                <a:lnTo>
                  <a:pt x="491" y="211"/>
                </a:lnTo>
                <a:lnTo>
                  <a:pt x="492" y="211"/>
                </a:lnTo>
                <a:lnTo>
                  <a:pt x="492" y="216"/>
                </a:lnTo>
                <a:lnTo>
                  <a:pt x="493" y="218"/>
                </a:lnTo>
                <a:lnTo>
                  <a:pt x="493" y="219"/>
                </a:lnTo>
                <a:lnTo>
                  <a:pt x="493" y="220"/>
                </a:lnTo>
                <a:lnTo>
                  <a:pt x="492" y="220"/>
                </a:lnTo>
                <a:lnTo>
                  <a:pt x="491" y="220"/>
                </a:lnTo>
                <a:lnTo>
                  <a:pt x="491" y="218"/>
                </a:lnTo>
                <a:lnTo>
                  <a:pt x="491" y="216"/>
                </a:lnTo>
                <a:lnTo>
                  <a:pt x="489" y="216"/>
                </a:lnTo>
                <a:lnTo>
                  <a:pt x="488" y="216"/>
                </a:lnTo>
                <a:lnTo>
                  <a:pt x="488" y="214"/>
                </a:lnTo>
                <a:lnTo>
                  <a:pt x="488" y="213"/>
                </a:lnTo>
                <a:lnTo>
                  <a:pt x="488" y="212"/>
                </a:lnTo>
                <a:lnTo>
                  <a:pt x="488" y="211"/>
                </a:lnTo>
                <a:lnTo>
                  <a:pt x="488" y="209"/>
                </a:lnTo>
                <a:lnTo>
                  <a:pt x="486" y="209"/>
                </a:lnTo>
                <a:lnTo>
                  <a:pt x="485" y="209"/>
                </a:lnTo>
                <a:lnTo>
                  <a:pt x="484" y="209"/>
                </a:lnTo>
                <a:lnTo>
                  <a:pt x="484" y="211"/>
                </a:lnTo>
                <a:lnTo>
                  <a:pt x="483" y="212"/>
                </a:lnTo>
                <a:lnTo>
                  <a:pt x="484" y="212"/>
                </a:lnTo>
                <a:lnTo>
                  <a:pt x="484" y="214"/>
                </a:lnTo>
                <a:lnTo>
                  <a:pt x="484" y="216"/>
                </a:lnTo>
                <a:lnTo>
                  <a:pt x="484" y="220"/>
                </a:lnTo>
                <a:lnTo>
                  <a:pt x="484" y="222"/>
                </a:lnTo>
                <a:lnTo>
                  <a:pt x="484" y="226"/>
                </a:lnTo>
                <a:lnTo>
                  <a:pt x="485" y="226"/>
                </a:lnTo>
                <a:lnTo>
                  <a:pt x="491" y="226"/>
                </a:lnTo>
                <a:lnTo>
                  <a:pt x="492" y="226"/>
                </a:lnTo>
                <a:lnTo>
                  <a:pt x="493" y="226"/>
                </a:lnTo>
                <a:lnTo>
                  <a:pt x="494" y="226"/>
                </a:lnTo>
                <a:close/>
                <a:moveTo>
                  <a:pt x="462" y="221"/>
                </a:moveTo>
                <a:lnTo>
                  <a:pt x="462" y="216"/>
                </a:lnTo>
                <a:lnTo>
                  <a:pt x="461" y="216"/>
                </a:lnTo>
                <a:lnTo>
                  <a:pt x="458" y="216"/>
                </a:lnTo>
                <a:lnTo>
                  <a:pt x="454" y="216"/>
                </a:lnTo>
                <a:lnTo>
                  <a:pt x="453" y="216"/>
                </a:lnTo>
                <a:lnTo>
                  <a:pt x="453" y="217"/>
                </a:lnTo>
                <a:lnTo>
                  <a:pt x="453" y="218"/>
                </a:lnTo>
                <a:lnTo>
                  <a:pt x="453" y="220"/>
                </a:lnTo>
                <a:lnTo>
                  <a:pt x="453" y="221"/>
                </a:lnTo>
                <a:lnTo>
                  <a:pt x="454" y="221"/>
                </a:lnTo>
                <a:lnTo>
                  <a:pt x="455" y="221"/>
                </a:lnTo>
                <a:lnTo>
                  <a:pt x="462" y="221"/>
                </a:lnTo>
                <a:close/>
                <a:moveTo>
                  <a:pt x="444" y="202"/>
                </a:moveTo>
                <a:lnTo>
                  <a:pt x="444" y="201"/>
                </a:lnTo>
                <a:lnTo>
                  <a:pt x="444" y="200"/>
                </a:lnTo>
                <a:lnTo>
                  <a:pt x="450" y="200"/>
                </a:lnTo>
                <a:lnTo>
                  <a:pt x="450" y="197"/>
                </a:lnTo>
                <a:lnTo>
                  <a:pt x="450" y="195"/>
                </a:lnTo>
                <a:lnTo>
                  <a:pt x="446" y="195"/>
                </a:lnTo>
                <a:lnTo>
                  <a:pt x="445" y="195"/>
                </a:lnTo>
                <a:lnTo>
                  <a:pt x="444" y="195"/>
                </a:lnTo>
                <a:lnTo>
                  <a:pt x="442" y="195"/>
                </a:lnTo>
                <a:lnTo>
                  <a:pt x="442" y="194"/>
                </a:lnTo>
                <a:lnTo>
                  <a:pt x="442" y="193"/>
                </a:lnTo>
                <a:lnTo>
                  <a:pt x="445" y="193"/>
                </a:lnTo>
                <a:lnTo>
                  <a:pt x="445" y="192"/>
                </a:lnTo>
                <a:lnTo>
                  <a:pt x="445" y="189"/>
                </a:lnTo>
                <a:lnTo>
                  <a:pt x="445" y="188"/>
                </a:lnTo>
                <a:lnTo>
                  <a:pt x="445" y="185"/>
                </a:lnTo>
                <a:lnTo>
                  <a:pt x="450" y="185"/>
                </a:lnTo>
                <a:lnTo>
                  <a:pt x="451" y="185"/>
                </a:lnTo>
                <a:lnTo>
                  <a:pt x="451" y="184"/>
                </a:lnTo>
                <a:lnTo>
                  <a:pt x="451" y="181"/>
                </a:lnTo>
                <a:lnTo>
                  <a:pt x="450" y="175"/>
                </a:lnTo>
                <a:lnTo>
                  <a:pt x="450" y="172"/>
                </a:lnTo>
                <a:lnTo>
                  <a:pt x="450" y="170"/>
                </a:lnTo>
                <a:lnTo>
                  <a:pt x="450" y="166"/>
                </a:lnTo>
                <a:lnTo>
                  <a:pt x="450" y="164"/>
                </a:lnTo>
                <a:lnTo>
                  <a:pt x="450" y="163"/>
                </a:lnTo>
                <a:lnTo>
                  <a:pt x="450" y="160"/>
                </a:lnTo>
                <a:lnTo>
                  <a:pt x="450" y="153"/>
                </a:lnTo>
                <a:lnTo>
                  <a:pt x="450" y="147"/>
                </a:lnTo>
                <a:lnTo>
                  <a:pt x="450" y="145"/>
                </a:lnTo>
                <a:lnTo>
                  <a:pt x="450" y="142"/>
                </a:lnTo>
                <a:lnTo>
                  <a:pt x="449" y="141"/>
                </a:lnTo>
                <a:lnTo>
                  <a:pt x="448" y="137"/>
                </a:lnTo>
                <a:lnTo>
                  <a:pt x="448" y="135"/>
                </a:lnTo>
                <a:lnTo>
                  <a:pt x="446" y="134"/>
                </a:lnTo>
                <a:lnTo>
                  <a:pt x="445" y="131"/>
                </a:lnTo>
                <a:lnTo>
                  <a:pt x="444" y="131"/>
                </a:lnTo>
                <a:lnTo>
                  <a:pt x="444" y="130"/>
                </a:lnTo>
                <a:lnTo>
                  <a:pt x="444" y="129"/>
                </a:lnTo>
                <a:lnTo>
                  <a:pt x="443" y="129"/>
                </a:lnTo>
                <a:lnTo>
                  <a:pt x="441" y="130"/>
                </a:lnTo>
                <a:lnTo>
                  <a:pt x="441" y="128"/>
                </a:lnTo>
                <a:lnTo>
                  <a:pt x="441" y="127"/>
                </a:lnTo>
                <a:lnTo>
                  <a:pt x="440" y="125"/>
                </a:lnTo>
                <a:lnTo>
                  <a:pt x="439" y="122"/>
                </a:lnTo>
                <a:lnTo>
                  <a:pt x="436" y="122"/>
                </a:lnTo>
                <a:lnTo>
                  <a:pt x="435" y="122"/>
                </a:lnTo>
                <a:lnTo>
                  <a:pt x="431" y="122"/>
                </a:lnTo>
                <a:lnTo>
                  <a:pt x="431" y="120"/>
                </a:lnTo>
                <a:lnTo>
                  <a:pt x="431" y="118"/>
                </a:lnTo>
                <a:lnTo>
                  <a:pt x="431" y="117"/>
                </a:lnTo>
                <a:lnTo>
                  <a:pt x="431" y="112"/>
                </a:lnTo>
                <a:lnTo>
                  <a:pt x="433" y="112"/>
                </a:lnTo>
                <a:lnTo>
                  <a:pt x="435" y="112"/>
                </a:lnTo>
                <a:lnTo>
                  <a:pt x="436" y="112"/>
                </a:lnTo>
                <a:lnTo>
                  <a:pt x="436" y="111"/>
                </a:lnTo>
                <a:lnTo>
                  <a:pt x="436" y="110"/>
                </a:lnTo>
                <a:lnTo>
                  <a:pt x="436" y="111"/>
                </a:lnTo>
                <a:lnTo>
                  <a:pt x="435" y="111"/>
                </a:lnTo>
                <a:lnTo>
                  <a:pt x="434" y="111"/>
                </a:lnTo>
                <a:lnTo>
                  <a:pt x="433" y="111"/>
                </a:lnTo>
                <a:lnTo>
                  <a:pt x="431" y="111"/>
                </a:lnTo>
                <a:lnTo>
                  <a:pt x="427" y="111"/>
                </a:lnTo>
                <a:lnTo>
                  <a:pt x="426" y="111"/>
                </a:lnTo>
                <a:lnTo>
                  <a:pt x="426" y="110"/>
                </a:lnTo>
                <a:lnTo>
                  <a:pt x="426" y="109"/>
                </a:lnTo>
                <a:lnTo>
                  <a:pt x="426" y="106"/>
                </a:lnTo>
                <a:lnTo>
                  <a:pt x="426" y="105"/>
                </a:lnTo>
                <a:lnTo>
                  <a:pt x="426" y="104"/>
                </a:lnTo>
                <a:lnTo>
                  <a:pt x="426" y="103"/>
                </a:lnTo>
                <a:lnTo>
                  <a:pt x="426" y="102"/>
                </a:lnTo>
                <a:lnTo>
                  <a:pt x="425" y="102"/>
                </a:lnTo>
                <a:lnTo>
                  <a:pt x="423" y="102"/>
                </a:lnTo>
                <a:lnTo>
                  <a:pt x="422" y="102"/>
                </a:lnTo>
                <a:lnTo>
                  <a:pt x="420" y="102"/>
                </a:lnTo>
                <a:lnTo>
                  <a:pt x="420" y="104"/>
                </a:lnTo>
                <a:lnTo>
                  <a:pt x="420" y="111"/>
                </a:lnTo>
                <a:lnTo>
                  <a:pt x="420" y="116"/>
                </a:lnTo>
                <a:lnTo>
                  <a:pt x="420" y="124"/>
                </a:lnTo>
                <a:lnTo>
                  <a:pt x="420" y="125"/>
                </a:lnTo>
                <a:lnTo>
                  <a:pt x="420" y="126"/>
                </a:lnTo>
                <a:lnTo>
                  <a:pt x="420" y="130"/>
                </a:lnTo>
                <a:lnTo>
                  <a:pt x="420" y="131"/>
                </a:lnTo>
                <a:lnTo>
                  <a:pt x="419" y="131"/>
                </a:lnTo>
                <a:lnTo>
                  <a:pt x="415" y="131"/>
                </a:lnTo>
                <a:lnTo>
                  <a:pt x="411" y="131"/>
                </a:lnTo>
                <a:lnTo>
                  <a:pt x="402" y="131"/>
                </a:lnTo>
                <a:lnTo>
                  <a:pt x="401" y="131"/>
                </a:lnTo>
                <a:lnTo>
                  <a:pt x="400" y="131"/>
                </a:lnTo>
                <a:lnTo>
                  <a:pt x="400" y="143"/>
                </a:lnTo>
                <a:lnTo>
                  <a:pt x="400" y="144"/>
                </a:lnTo>
                <a:lnTo>
                  <a:pt x="410" y="144"/>
                </a:lnTo>
                <a:lnTo>
                  <a:pt x="410" y="146"/>
                </a:lnTo>
                <a:lnTo>
                  <a:pt x="410" y="150"/>
                </a:lnTo>
                <a:lnTo>
                  <a:pt x="410" y="156"/>
                </a:lnTo>
                <a:lnTo>
                  <a:pt x="410" y="160"/>
                </a:lnTo>
                <a:lnTo>
                  <a:pt x="411" y="160"/>
                </a:lnTo>
                <a:lnTo>
                  <a:pt x="413" y="160"/>
                </a:lnTo>
                <a:lnTo>
                  <a:pt x="416" y="160"/>
                </a:lnTo>
                <a:lnTo>
                  <a:pt x="416" y="163"/>
                </a:lnTo>
                <a:lnTo>
                  <a:pt x="416" y="164"/>
                </a:lnTo>
                <a:lnTo>
                  <a:pt x="416" y="166"/>
                </a:lnTo>
                <a:lnTo>
                  <a:pt x="416" y="167"/>
                </a:lnTo>
                <a:lnTo>
                  <a:pt x="416" y="168"/>
                </a:lnTo>
                <a:lnTo>
                  <a:pt x="414" y="168"/>
                </a:lnTo>
                <a:lnTo>
                  <a:pt x="411" y="168"/>
                </a:lnTo>
                <a:lnTo>
                  <a:pt x="410" y="168"/>
                </a:lnTo>
                <a:lnTo>
                  <a:pt x="410" y="169"/>
                </a:lnTo>
                <a:lnTo>
                  <a:pt x="410" y="175"/>
                </a:lnTo>
                <a:lnTo>
                  <a:pt x="410" y="177"/>
                </a:lnTo>
                <a:lnTo>
                  <a:pt x="410" y="184"/>
                </a:lnTo>
                <a:lnTo>
                  <a:pt x="411" y="185"/>
                </a:lnTo>
                <a:lnTo>
                  <a:pt x="411" y="186"/>
                </a:lnTo>
                <a:lnTo>
                  <a:pt x="411" y="191"/>
                </a:lnTo>
                <a:lnTo>
                  <a:pt x="420" y="189"/>
                </a:lnTo>
                <a:lnTo>
                  <a:pt x="422" y="189"/>
                </a:lnTo>
                <a:lnTo>
                  <a:pt x="422" y="188"/>
                </a:lnTo>
                <a:lnTo>
                  <a:pt x="422" y="186"/>
                </a:lnTo>
                <a:lnTo>
                  <a:pt x="422" y="185"/>
                </a:lnTo>
                <a:lnTo>
                  <a:pt x="420" y="175"/>
                </a:lnTo>
                <a:lnTo>
                  <a:pt x="420" y="168"/>
                </a:lnTo>
                <a:lnTo>
                  <a:pt x="420" y="167"/>
                </a:lnTo>
                <a:lnTo>
                  <a:pt x="420" y="166"/>
                </a:lnTo>
                <a:lnTo>
                  <a:pt x="420" y="164"/>
                </a:lnTo>
                <a:lnTo>
                  <a:pt x="420" y="144"/>
                </a:lnTo>
                <a:lnTo>
                  <a:pt x="422" y="144"/>
                </a:lnTo>
                <a:lnTo>
                  <a:pt x="424" y="144"/>
                </a:lnTo>
                <a:lnTo>
                  <a:pt x="425" y="144"/>
                </a:lnTo>
                <a:lnTo>
                  <a:pt x="428" y="144"/>
                </a:lnTo>
                <a:lnTo>
                  <a:pt x="431" y="144"/>
                </a:lnTo>
                <a:lnTo>
                  <a:pt x="431" y="154"/>
                </a:lnTo>
                <a:lnTo>
                  <a:pt x="436" y="154"/>
                </a:lnTo>
                <a:lnTo>
                  <a:pt x="436" y="156"/>
                </a:lnTo>
                <a:lnTo>
                  <a:pt x="442" y="156"/>
                </a:lnTo>
                <a:lnTo>
                  <a:pt x="442" y="160"/>
                </a:lnTo>
                <a:lnTo>
                  <a:pt x="442" y="164"/>
                </a:lnTo>
                <a:lnTo>
                  <a:pt x="440" y="164"/>
                </a:lnTo>
                <a:lnTo>
                  <a:pt x="439" y="164"/>
                </a:lnTo>
                <a:lnTo>
                  <a:pt x="436" y="164"/>
                </a:lnTo>
                <a:lnTo>
                  <a:pt x="436" y="166"/>
                </a:lnTo>
                <a:lnTo>
                  <a:pt x="436" y="171"/>
                </a:lnTo>
                <a:lnTo>
                  <a:pt x="436" y="172"/>
                </a:lnTo>
                <a:lnTo>
                  <a:pt x="436" y="178"/>
                </a:lnTo>
                <a:lnTo>
                  <a:pt x="436" y="179"/>
                </a:lnTo>
                <a:lnTo>
                  <a:pt x="436" y="185"/>
                </a:lnTo>
                <a:lnTo>
                  <a:pt x="436" y="187"/>
                </a:lnTo>
                <a:lnTo>
                  <a:pt x="436" y="188"/>
                </a:lnTo>
                <a:lnTo>
                  <a:pt x="436" y="189"/>
                </a:lnTo>
                <a:lnTo>
                  <a:pt x="436" y="191"/>
                </a:lnTo>
                <a:lnTo>
                  <a:pt x="436" y="195"/>
                </a:lnTo>
                <a:lnTo>
                  <a:pt x="436" y="196"/>
                </a:lnTo>
                <a:lnTo>
                  <a:pt x="436" y="197"/>
                </a:lnTo>
                <a:lnTo>
                  <a:pt x="437" y="201"/>
                </a:lnTo>
                <a:lnTo>
                  <a:pt x="437" y="204"/>
                </a:lnTo>
                <a:lnTo>
                  <a:pt x="437" y="200"/>
                </a:lnTo>
                <a:lnTo>
                  <a:pt x="439" y="200"/>
                </a:lnTo>
                <a:lnTo>
                  <a:pt x="441" y="200"/>
                </a:lnTo>
                <a:lnTo>
                  <a:pt x="441" y="202"/>
                </a:lnTo>
                <a:lnTo>
                  <a:pt x="440" y="202"/>
                </a:lnTo>
                <a:lnTo>
                  <a:pt x="439" y="202"/>
                </a:lnTo>
                <a:lnTo>
                  <a:pt x="439" y="203"/>
                </a:lnTo>
                <a:lnTo>
                  <a:pt x="439" y="204"/>
                </a:lnTo>
                <a:lnTo>
                  <a:pt x="439" y="205"/>
                </a:lnTo>
                <a:lnTo>
                  <a:pt x="440" y="205"/>
                </a:lnTo>
                <a:lnTo>
                  <a:pt x="441" y="205"/>
                </a:lnTo>
                <a:lnTo>
                  <a:pt x="442" y="205"/>
                </a:lnTo>
                <a:lnTo>
                  <a:pt x="442" y="204"/>
                </a:lnTo>
                <a:lnTo>
                  <a:pt x="442" y="203"/>
                </a:lnTo>
                <a:lnTo>
                  <a:pt x="442" y="202"/>
                </a:lnTo>
                <a:lnTo>
                  <a:pt x="443" y="202"/>
                </a:lnTo>
                <a:lnTo>
                  <a:pt x="444" y="202"/>
                </a:lnTo>
                <a:close/>
                <a:moveTo>
                  <a:pt x="435" y="166"/>
                </a:moveTo>
                <a:lnTo>
                  <a:pt x="435" y="164"/>
                </a:lnTo>
                <a:lnTo>
                  <a:pt x="433" y="164"/>
                </a:lnTo>
                <a:lnTo>
                  <a:pt x="432" y="164"/>
                </a:lnTo>
                <a:lnTo>
                  <a:pt x="432" y="166"/>
                </a:lnTo>
                <a:lnTo>
                  <a:pt x="432" y="167"/>
                </a:lnTo>
                <a:lnTo>
                  <a:pt x="432" y="175"/>
                </a:lnTo>
                <a:lnTo>
                  <a:pt x="432" y="179"/>
                </a:lnTo>
                <a:lnTo>
                  <a:pt x="436" y="179"/>
                </a:lnTo>
                <a:lnTo>
                  <a:pt x="436" y="175"/>
                </a:lnTo>
                <a:lnTo>
                  <a:pt x="435" y="172"/>
                </a:lnTo>
                <a:lnTo>
                  <a:pt x="435" y="166"/>
                </a:lnTo>
                <a:close/>
                <a:moveTo>
                  <a:pt x="440" y="110"/>
                </a:moveTo>
                <a:lnTo>
                  <a:pt x="440" y="112"/>
                </a:lnTo>
                <a:lnTo>
                  <a:pt x="440" y="113"/>
                </a:lnTo>
                <a:lnTo>
                  <a:pt x="440" y="114"/>
                </a:lnTo>
                <a:lnTo>
                  <a:pt x="440" y="117"/>
                </a:lnTo>
                <a:lnTo>
                  <a:pt x="440" y="118"/>
                </a:lnTo>
                <a:lnTo>
                  <a:pt x="441" y="120"/>
                </a:lnTo>
                <a:lnTo>
                  <a:pt x="441" y="121"/>
                </a:lnTo>
                <a:lnTo>
                  <a:pt x="441" y="122"/>
                </a:lnTo>
                <a:lnTo>
                  <a:pt x="442" y="122"/>
                </a:lnTo>
                <a:lnTo>
                  <a:pt x="442" y="124"/>
                </a:lnTo>
                <a:lnTo>
                  <a:pt x="443" y="125"/>
                </a:lnTo>
                <a:lnTo>
                  <a:pt x="443" y="126"/>
                </a:lnTo>
                <a:lnTo>
                  <a:pt x="444" y="126"/>
                </a:lnTo>
                <a:lnTo>
                  <a:pt x="444" y="127"/>
                </a:lnTo>
                <a:lnTo>
                  <a:pt x="445" y="127"/>
                </a:lnTo>
                <a:lnTo>
                  <a:pt x="445" y="128"/>
                </a:lnTo>
                <a:lnTo>
                  <a:pt x="446" y="128"/>
                </a:lnTo>
                <a:lnTo>
                  <a:pt x="455" y="128"/>
                </a:lnTo>
                <a:lnTo>
                  <a:pt x="455" y="127"/>
                </a:lnTo>
                <a:lnTo>
                  <a:pt x="458" y="127"/>
                </a:lnTo>
                <a:lnTo>
                  <a:pt x="465" y="127"/>
                </a:lnTo>
                <a:lnTo>
                  <a:pt x="462" y="121"/>
                </a:lnTo>
                <a:lnTo>
                  <a:pt x="461" y="120"/>
                </a:lnTo>
                <a:lnTo>
                  <a:pt x="461" y="119"/>
                </a:lnTo>
                <a:lnTo>
                  <a:pt x="458" y="112"/>
                </a:lnTo>
                <a:lnTo>
                  <a:pt x="457" y="110"/>
                </a:lnTo>
                <a:lnTo>
                  <a:pt x="457" y="109"/>
                </a:lnTo>
                <a:lnTo>
                  <a:pt x="448" y="109"/>
                </a:lnTo>
                <a:lnTo>
                  <a:pt x="448" y="105"/>
                </a:lnTo>
                <a:lnTo>
                  <a:pt x="445" y="105"/>
                </a:lnTo>
                <a:lnTo>
                  <a:pt x="443" y="106"/>
                </a:lnTo>
                <a:lnTo>
                  <a:pt x="441" y="108"/>
                </a:lnTo>
                <a:lnTo>
                  <a:pt x="440" y="110"/>
                </a:lnTo>
                <a:close/>
                <a:moveTo>
                  <a:pt x="468" y="133"/>
                </a:moveTo>
                <a:lnTo>
                  <a:pt x="467" y="133"/>
                </a:lnTo>
                <a:lnTo>
                  <a:pt x="457" y="133"/>
                </a:lnTo>
                <a:lnTo>
                  <a:pt x="458" y="138"/>
                </a:lnTo>
                <a:lnTo>
                  <a:pt x="459" y="138"/>
                </a:lnTo>
                <a:lnTo>
                  <a:pt x="460" y="139"/>
                </a:lnTo>
                <a:lnTo>
                  <a:pt x="460" y="141"/>
                </a:lnTo>
                <a:lnTo>
                  <a:pt x="461" y="141"/>
                </a:lnTo>
                <a:lnTo>
                  <a:pt x="461" y="142"/>
                </a:lnTo>
                <a:lnTo>
                  <a:pt x="461" y="143"/>
                </a:lnTo>
                <a:lnTo>
                  <a:pt x="460" y="143"/>
                </a:lnTo>
                <a:lnTo>
                  <a:pt x="460" y="146"/>
                </a:lnTo>
                <a:lnTo>
                  <a:pt x="460" y="147"/>
                </a:lnTo>
                <a:lnTo>
                  <a:pt x="461" y="147"/>
                </a:lnTo>
                <a:lnTo>
                  <a:pt x="462" y="147"/>
                </a:lnTo>
                <a:lnTo>
                  <a:pt x="466" y="147"/>
                </a:lnTo>
                <a:lnTo>
                  <a:pt x="467" y="147"/>
                </a:lnTo>
                <a:lnTo>
                  <a:pt x="467" y="146"/>
                </a:lnTo>
                <a:lnTo>
                  <a:pt x="467" y="143"/>
                </a:lnTo>
                <a:lnTo>
                  <a:pt x="471" y="143"/>
                </a:lnTo>
                <a:lnTo>
                  <a:pt x="472" y="143"/>
                </a:lnTo>
                <a:lnTo>
                  <a:pt x="471" y="142"/>
                </a:lnTo>
                <a:lnTo>
                  <a:pt x="470" y="139"/>
                </a:lnTo>
                <a:lnTo>
                  <a:pt x="470" y="138"/>
                </a:lnTo>
                <a:lnTo>
                  <a:pt x="468" y="133"/>
                </a:lnTo>
                <a:close/>
                <a:moveTo>
                  <a:pt x="470" y="150"/>
                </a:moveTo>
                <a:lnTo>
                  <a:pt x="472" y="154"/>
                </a:lnTo>
                <a:lnTo>
                  <a:pt x="476" y="154"/>
                </a:lnTo>
                <a:lnTo>
                  <a:pt x="477" y="154"/>
                </a:lnTo>
                <a:lnTo>
                  <a:pt x="476" y="151"/>
                </a:lnTo>
                <a:lnTo>
                  <a:pt x="475" y="150"/>
                </a:lnTo>
                <a:lnTo>
                  <a:pt x="474" y="150"/>
                </a:lnTo>
                <a:lnTo>
                  <a:pt x="470" y="150"/>
                </a:lnTo>
                <a:close/>
                <a:moveTo>
                  <a:pt x="458" y="159"/>
                </a:moveTo>
                <a:lnTo>
                  <a:pt x="458" y="164"/>
                </a:lnTo>
                <a:lnTo>
                  <a:pt x="459" y="163"/>
                </a:lnTo>
                <a:lnTo>
                  <a:pt x="461" y="163"/>
                </a:lnTo>
                <a:lnTo>
                  <a:pt x="462" y="163"/>
                </a:lnTo>
                <a:lnTo>
                  <a:pt x="463" y="163"/>
                </a:lnTo>
                <a:lnTo>
                  <a:pt x="466" y="163"/>
                </a:lnTo>
                <a:lnTo>
                  <a:pt x="467" y="163"/>
                </a:lnTo>
                <a:lnTo>
                  <a:pt x="467" y="164"/>
                </a:lnTo>
                <a:lnTo>
                  <a:pt x="467" y="166"/>
                </a:lnTo>
                <a:lnTo>
                  <a:pt x="467" y="167"/>
                </a:lnTo>
                <a:lnTo>
                  <a:pt x="467" y="171"/>
                </a:lnTo>
                <a:lnTo>
                  <a:pt x="467" y="172"/>
                </a:lnTo>
                <a:lnTo>
                  <a:pt x="467" y="175"/>
                </a:lnTo>
                <a:lnTo>
                  <a:pt x="468" y="175"/>
                </a:lnTo>
                <a:lnTo>
                  <a:pt x="469" y="175"/>
                </a:lnTo>
                <a:lnTo>
                  <a:pt x="470" y="175"/>
                </a:lnTo>
                <a:lnTo>
                  <a:pt x="471" y="175"/>
                </a:lnTo>
                <a:lnTo>
                  <a:pt x="472" y="175"/>
                </a:lnTo>
                <a:lnTo>
                  <a:pt x="471" y="175"/>
                </a:lnTo>
                <a:lnTo>
                  <a:pt x="472" y="185"/>
                </a:lnTo>
                <a:lnTo>
                  <a:pt x="472" y="189"/>
                </a:lnTo>
                <a:lnTo>
                  <a:pt x="468" y="189"/>
                </a:lnTo>
                <a:lnTo>
                  <a:pt x="468" y="191"/>
                </a:lnTo>
                <a:lnTo>
                  <a:pt x="468" y="189"/>
                </a:lnTo>
                <a:lnTo>
                  <a:pt x="467" y="189"/>
                </a:lnTo>
                <a:lnTo>
                  <a:pt x="466" y="189"/>
                </a:lnTo>
                <a:lnTo>
                  <a:pt x="465" y="189"/>
                </a:lnTo>
                <a:lnTo>
                  <a:pt x="465" y="188"/>
                </a:lnTo>
                <a:lnTo>
                  <a:pt x="463" y="187"/>
                </a:lnTo>
                <a:lnTo>
                  <a:pt x="463" y="186"/>
                </a:lnTo>
                <a:lnTo>
                  <a:pt x="463" y="188"/>
                </a:lnTo>
                <a:lnTo>
                  <a:pt x="463" y="189"/>
                </a:lnTo>
                <a:lnTo>
                  <a:pt x="462" y="189"/>
                </a:lnTo>
                <a:lnTo>
                  <a:pt x="462" y="193"/>
                </a:lnTo>
                <a:lnTo>
                  <a:pt x="462" y="195"/>
                </a:lnTo>
                <a:lnTo>
                  <a:pt x="460" y="195"/>
                </a:lnTo>
                <a:lnTo>
                  <a:pt x="459" y="195"/>
                </a:lnTo>
                <a:lnTo>
                  <a:pt x="458" y="195"/>
                </a:lnTo>
                <a:lnTo>
                  <a:pt x="458" y="196"/>
                </a:lnTo>
                <a:lnTo>
                  <a:pt x="459" y="196"/>
                </a:lnTo>
                <a:lnTo>
                  <a:pt x="468" y="196"/>
                </a:lnTo>
                <a:lnTo>
                  <a:pt x="476" y="196"/>
                </a:lnTo>
                <a:lnTo>
                  <a:pt x="477" y="196"/>
                </a:lnTo>
                <a:lnTo>
                  <a:pt x="478" y="196"/>
                </a:lnTo>
                <a:lnTo>
                  <a:pt x="478" y="197"/>
                </a:lnTo>
                <a:lnTo>
                  <a:pt x="479" y="197"/>
                </a:lnTo>
                <a:lnTo>
                  <a:pt x="480" y="197"/>
                </a:lnTo>
                <a:lnTo>
                  <a:pt x="482" y="198"/>
                </a:lnTo>
                <a:lnTo>
                  <a:pt x="482" y="200"/>
                </a:lnTo>
                <a:lnTo>
                  <a:pt x="482" y="204"/>
                </a:lnTo>
                <a:lnTo>
                  <a:pt x="484" y="204"/>
                </a:lnTo>
                <a:lnTo>
                  <a:pt x="486" y="204"/>
                </a:lnTo>
                <a:lnTo>
                  <a:pt x="488" y="204"/>
                </a:lnTo>
                <a:lnTo>
                  <a:pt x="495" y="204"/>
                </a:lnTo>
                <a:lnTo>
                  <a:pt x="496" y="204"/>
                </a:lnTo>
                <a:lnTo>
                  <a:pt x="497" y="204"/>
                </a:lnTo>
                <a:lnTo>
                  <a:pt x="497" y="203"/>
                </a:lnTo>
                <a:lnTo>
                  <a:pt x="497" y="202"/>
                </a:lnTo>
                <a:lnTo>
                  <a:pt x="497" y="201"/>
                </a:lnTo>
                <a:lnTo>
                  <a:pt x="497" y="200"/>
                </a:lnTo>
                <a:lnTo>
                  <a:pt x="497" y="198"/>
                </a:lnTo>
                <a:lnTo>
                  <a:pt x="497" y="197"/>
                </a:lnTo>
                <a:lnTo>
                  <a:pt x="496" y="196"/>
                </a:lnTo>
                <a:lnTo>
                  <a:pt x="496" y="195"/>
                </a:lnTo>
                <a:lnTo>
                  <a:pt x="496" y="194"/>
                </a:lnTo>
                <a:lnTo>
                  <a:pt x="495" y="194"/>
                </a:lnTo>
                <a:lnTo>
                  <a:pt x="495" y="193"/>
                </a:lnTo>
                <a:lnTo>
                  <a:pt x="495" y="192"/>
                </a:lnTo>
                <a:lnTo>
                  <a:pt x="494" y="189"/>
                </a:lnTo>
                <a:lnTo>
                  <a:pt x="493" y="189"/>
                </a:lnTo>
                <a:lnTo>
                  <a:pt x="493" y="188"/>
                </a:lnTo>
                <a:lnTo>
                  <a:pt x="493" y="187"/>
                </a:lnTo>
                <a:lnTo>
                  <a:pt x="492" y="186"/>
                </a:lnTo>
                <a:lnTo>
                  <a:pt x="491" y="181"/>
                </a:lnTo>
                <a:lnTo>
                  <a:pt x="486" y="174"/>
                </a:lnTo>
                <a:lnTo>
                  <a:pt x="486" y="172"/>
                </a:lnTo>
                <a:lnTo>
                  <a:pt x="484" y="169"/>
                </a:lnTo>
                <a:lnTo>
                  <a:pt x="483" y="169"/>
                </a:lnTo>
                <a:lnTo>
                  <a:pt x="483" y="168"/>
                </a:lnTo>
                <a:lnTo>
                  <a:pt x="479" y="168"/>
                </a:lnTo>
                <a:lnTo>
                  <a:pt x="479" y="164"/>
                </a:lnTo>
                <a:lnTo>
                  <a:pt x="479" y="163"/>
                </a:lnTo>
                <a:lnTo>
                  <a:pt x="477" y="163"/>
                </a:lnTo>
                <a:lnTo>
                  <a:pt x="476" y="163"/>
                </a:lnTo>
                <a:lnTo>
                  <a:pt x="472" y="163"/>
                </a:lnTo>
                <a:lnTo>
                  <a:pt x="471" y="163"/>
                </a:lnTo>
                <a:lnTo>
                  <a:pt x="470" y="163"/>
                </a:lnTo>
                <a:lnTo>
                  <a:pt x="469" y="163"/>
                </a:lnTo>
                <a:lnTo>
                  <a:pt x="468" y="163"/>
                </a:lnTo>
                <a:lnTo>
                  <a:pt x="467" y="160"/>
                </a:lnTo>
                <a:lnTo>
                  <a:pt x="466" y="158"/>
                </a:lnTo>
                <a:lnTo>
                  <a:pt x="466" y="156"/>
                </a:lnTo>
                <a:lnTo>
                  <a:pt x="466" y="155"/>
                </a:lnTo>
                <a:lnTo>
                  <a:pt x="466" y="154"/>
                </a:lnTo>
                <a:lnTo>
                  <a:pt x="465" y="154"/>
                </a:lnTo>
                <a:lnTo>
                  <a:pt x="461" y="154"/>
                </a:lnTo>
                <a:lnTo>
                  <a:pt x="459" y="154"/>
                </a:lnTo>
                <a:lnTo>
                  <a:pt x="459" y="155"/>
                </a:lnTo>
                <a:lnTo>
                  <a:pt x="459" y="156"/>
                </a:lnTo>
                <a:lnTo>
                  <a:pt x="459" y="159"/>
                </a:lnTo>
                <a:lnTo>
                  <a:pt x="458" y="159"/>
                </a:lnTo>
                <a:close/>
                <a:moveTo>
                  <a:pt x="383" y="351"/>
                </a:moveTo>
                <a:lnTo>
                  <a:pt x="383" y="354"/>
                </a:lnTo>
                <a:lnTo>
                  <a:pt x="383" y="356"/>
                </a:lnTo>
                <a:lnTo>
                  <a:pt x="388" y="355"/>
                </a:lnTo>
                <a:lnTo>
                  <a:pt x="388" y="353"/>
                </a:lnTo>
                <a:lnTo>
                  <a:pt x="388" y="351"/>
                </a:lnTo>
                <a:lnTo>
                  <a:pt x="387" y="351"/>
                </a:lnTo>
                <a:lnTo>
                  <a:pt x="385" y="351"/>
                </a:lnTo>
                <a:lnTo>
                  <a:pt x="383" y="351"/>
                </a:lnTo>
                <a:close/>
                <a:moveTo>
                  <a:pt x="411" y="599"/>
                </a:moveTo>
                <a:lnTo>
                  <a:pt x="411" y="601"/>
                </a:lnTo>
                <a:lnTo>
                  <a:pt x="415" y="601"/>
                </a:lnTo>
                <a:lnTo>
                  <a:pt x="415" y="604"/>
                </a:lnTo>
                <a:lnTo>
                  <a:pt x="416" y="604"/>
                </a:lnTo>
                <a:lnTo>
                  <a:pt x="416" y="603"/>
                </a:lnTo>
                <a:lnTo>
                  <a:pt x="417" y="603"/>
                </a:lnTo>
                <a:lnTo>
                  <a:pt x="418" y="603"/>
                </a:lnTo>
                <a:lnTo>
                  <a:pt x="418" y="604"/>
                </a:lnTo>
                <a:lnTo>
                  <a:pt x="418" y="606"/>
                </a:lnTo>
                <a:lnTo>
                  <a:pt x="420" y="606"/>
                </a:lnTo>
                <a:lnTo>
                  <a:pt x="420" y="608"/>
                </a:lnTo>
                <a:lnTo>
                  <a:pt x="424" y="608"/>
                </a:lnTo>
                <a:lnTo>
                  <a:pt x="423" y="608"/>
                </a:lnTo>
                <a:lnTo>
                  <a:pt x="423" y="606"/>
                </a:lnTo>
                <a:lnTo>
                  <a:pt x="422" y="606"/>
                </a:lnTo>
                <a:lnTo>
                  <a:pt x="422" y="605"/>
                </a:lnTo>
                <a:lnTo>
                  <a:pt x="422" y="604"/>
                </a:lnTo>
                <a:lnTo>
                  <a:pt x="422" y="603"/>
                </a:lnTo>
                <a:lnTo>
                  <a:pt x="420" y="603"/>
                </a:lnTo>
                <a:lnTo>
                  <a:pt x="420" y="601"/>
                </a:lnTo>
                <a:lnTo>
                  <a:pt x="422" y="601"/>
                </a:lnTo>
                <a:lnTo>
                  <a:pt x="422" y="598"/>
                </a:lnTo>
                <a:lnTo>
                  <a:pt x="422" y="597"/>
                </a:lnTo>
                <a:lnTo>
                  <a:pt x="422" y="598"/>
                </a:lnTo>
                <a:lnTo>
                  <a:pt x="420" y="598"/>
                </a:lnTo>
                <a:lnTo>
                  <a:pt x="419" y="598"/>
                </a:lnTo>
                <a:lnTo>
                  <a:pt x="418" y="598"/>
                </a:lnTo>
                <a:lnTo>
                  <a:pt x="416" y="598"/>
                </a:lnTo>
                <a:lnTo>
                  <a:pt x="415" y="598"/>
                </a:lnTo>
                <a:lnTo>
                  <a:pt x="413" y="598"/>
                </a:lnTo>
                <a:lnTo>
                  <a:pt x="411" y="598"/>
                </a:lnTo>
                <a:lnTo>
                  <a:pt x="411" y="599"/>
                </a:lnTo>
                <a:close/>
                <a:moveTo>
                  <a:pt x="425" y="603"/>
                </a:moveTo>
                <a:lnTo>
                  <a:pt x="426" y="603"/>
                </a:lnTo>
                <a:lnTo>
                  <a:pt x="428" y="603"/>
                </a:lnTo>
                <a:lnTo>
                  <a:pt x="431" y="601"/>
                </a:lnTo>
                <a:lnTo>
                  <a:pt x="427" y="601"/>
                </a:lnTo>
                <a:lnTo>
                  <a:pt x="426" y="601"/>
                </a:lnTo>
                <a:lnTo>
                  <a:pt x="425" y="601"/>
                </a:lnTo>
                <a:lnTo>
                  <a:pt x="425" y="603"/>
                </a:lnTo>
                <a:close/>
                <a:moveTo>
                  <a:pt x="417" y="607"/>
                </a:moveTo>
                <a:lnTo>
                  <a:pt x="417" y="606"/>
                </a:lnTo>
                <a:lnTo>
                  <a:pt x="416" y="606"/>
                </a:lnTo>
                <a:lnTo>
                  <a:pt x="415" y="606"/>
                </a:lnTo>
                <a:lnTo>
                  <a:pt x="414" y="606"/>
                </a:lnTo>
                <a:lnTo>
                  <a:pt x="414" y="608"/>
                </a:lnTo>
                <a:lnTo>
                  <a:pt x="415" y="608"/>
                </a:lnTo>
                <a:lnTo>
                  <a:pt x="415" y="607"/>
                </a:lnTo>
                <a:lnTo>
                  <a:pt x="416" y="607"/>
                </a:lnTo>
                <a:lnTo>
                  <a:pt x="417" y="607"/>
                </a:lnTo>
                <a:close/>
                <a:moveTo>
                  <a:pt x="401" y="616"/>
                </a:moveTo>
                <a:lnTo>
                  <a:pt x="401" y="618"/>
                </a:lnTo>
                <a:lnTo>
                  <a:pt x="403" y="618"/>
                </a:lnTo>
                <a:lnTo>
                  <a:pt x="405" y="618"/>
                </a:lnTo>
                <a:lnTo>
                  <a:pt x="405" y="619"/>
                </a:lnTo>
                <a:lnTo>
                  <a:pt x="406" y="619"/>
                </a:lnTo>
                <a:lnTo>
                  <a:pt x="407" y="619"/>
                </a:lnTo>
                <a:lnTo>
                  <a:pt x="410" y="619"/>
                </a:lnTo>
                <a:lnTo>
                  <a:pt x="411" y="619"/>
                </a:lnTo>
                <a:lnTo>
                  <a:pt x="413" y="619"/>
                </a:lnTo>
                <a:lnTo>
                  <a:pt x="414" y="619"/>
                </a:lnTo>
                <a:lnTo>
                  <a:pt x="415" y="619"/>
                </a:lnTo>
                <a:lnTo>
                  <a:pt x="416" y="619"/>
                </a:lnTo>
                <a:lnTo>
                  <a:pt x="417" y="619"/>
                </a:lnTo>
                <a:lnTo>
                  <a:pt x="418" y="618"/>
                </a:lnTo>
                <a:lnTo>
                  <a:pt x="420" y="614"/>
                </a:lnTo>
                <a:lnTo>
                  <a:pt x="417" y="614"/>
                </a:lnTo>
                <a:lnTo>
                  <a:pt x="415" y="614"/>
                </a:lnTo>
                <a:lnTo>
                  <a:pt x="411" y="614"/>
                </a:lnTo>
                <a:lnTo>
                  <a:pt x="405" y="614"/>
                </a:lnTo>
                <a:lnTo>
                  <a:pt x="405" y="610"/>
                </a:lnTo>
                <a:lnTo>
                  <a:pt x="405" y="608"/>
                </a:lnTo>
                <a:lnTo>
                  <a:pt x="403" y="608"/>
                </a:lnTo>
                <a:lnTo>
                  <a:pt x="402" y="608"/>
                </a:lnTo>
                <a:lnTo>
                  <a:pt x="401" y="611"/>
                </a:lnTo>
                <a:lnTo>
                  <a:pt x="400" y="612"/>
                </a:lnTo>
                <a:lnTo>
                  <a:pt x="399" y="613"/>
                </a:lnTo>
                <a:lnTo>
                  <a:pt x="399" y="614"/>
                </a:lnTo>
                <a:lnTo>
                  <a:pt x="400" y="614"/>
                </a:lnTo>
                <a:lnTo>
                  <a:pt x="400" y="615"/>
                </a:lnTo>
                <a:lnTo>
                  <a:pt x="401" y="615"/>
                </a:lnTo>
                <a:lnTo>
                  <a:pt x="401" y="616"/>
                </a:lnTo>
                <a:close/>
                <a:moveTo>
                  <a:pt x="199" y="685"/>
                </a:moveTo>
                <a:lnTo>
                  <a:pt x="199" y="694"/>
                </a:lnTo>
                <a:lnTo>
                  <a:pt x="209" y="694"/>
                </a:lnTo>
                <a:lnTo>
                  <a:pt x="217" y="694"/>
                </a:lnTo>
                <a:lnTo>
                  <a:pt x="219" y="694"/>
                </a:lnTo>
                <a:lnTo>
                  <a:pt x="209" y="686"/>
                </a:lnTo>
                <a:lnTo>
                  <a:pt x="207" y="686"/>
                </a:lnTo>
                <a:lnTo>
                  <a:pt x="201" y="685"/>
                </a:lnTo>
                <a:lnTo>
                  <a:pt x="199" y="685"/>
                </a:lnTo>
                <a:close/>
                <a:moveTo>
                  <a:pt x="651" y="610"/>
                </a:moveTo>
                <a:lnTo>
                  <a:pt x="653" y="610"/>
                </a:lnTo>
                <a:lnTo>
                  <a:pt x="653" y="608"/>
                </a:lnTo>
                <a:lnTo>
                  <a:pt x="652" y="608"/>
                </a:lnTo>
                <a:lnTo>
                  <a:pt x="651" y="608"/>
                </a:lnTo>
                <a:lnTo>
                  <a:pt x="651" y="61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9EBC14F0-8998-5C95-2FBD-9D97FC93C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3634" y="3377824"/>
            <a:ext cx="565367" cy="565367"/>
          </a:xfrm>
          <a:custGeom>
            <a:avLst/>
            <a:gdLst>
              <a:gd name="T0" fmla="*/ 2147483646 w 609"/>
              <a:gd name="T1" fmla="*/ 2147483646 h 609"/>
              <a:gd name="T2" fmla="*/ 2147483646 w 609"/>
              <a:gd name="T3" fmla="*/ 2147483646 h 609"/>
              <a:gd name="T4" fmla="*/ 2147483646 w 609"/>
              <a:gd name="T5" fmla="*/ 2147483646 h 609"/>
              <a:gd name="T6" fmla="*/ 0 w 609"/>
              <a:gd name="T7" fmla="*/ 2147483646 h 609"/>
              <a:gd name="T8" fmla="*/ 2147483646 w 609"/>
              <a:gd name="T9" fmla="*/ 2147483646 h 609"/>
              <a:gd name="T10" fmla="*/ 2147483646 w 609"/>
              <a:gd name="T11" fmla="*/ 2147483646 h 609"/>
              <a:gd name="T12" fmla="*/ 2147483646 w 609"/>
              <a:gd name="T13" fmla="*/ 2147483646 h 609"/>
              <a:gd name="T14" fmla="*/ 2147483646 w 609"/>
              <a:gd name="T15" fmla="*/ 2147483646 h 609"/>
              <a:gd name="T16" fmla="*/ 2147483646 w 609"/>
              <a:gd name="T17" fmla="*/ 2147483646 h 609"/>
              <a:gd name="T18" fmla="*/ 2147483646 w 609"/>
              <a:gd name="T19" fmla="*/ 2147483646 h 609"/>
              <a:gd name="T20" fmla="*/ 2147483646 w 609"/>
              <a:gd name="T21" fmla="*/ 2147483646 h 609"/>
              <a:gd name="T22" fmla="*/ 2147483646 w 609"/>
              <a:gd name="T23" fmla="*/ 2147483646 h 609"/>
              <a:gd name="T24" fmla="*/ 2147483646 w 609"/>
              <a:gd name="T25" fmla="*/ 2147483646 h 609"/>
              <a:gd name="T26" fmla="*/ 2147483646 w 609"/>
              <a:gd name="T27" fmla="*/ 2147483646 h 609"/>
              <a:gd name="T28" fmla="*/ 2147483646 w 609"/>
              <a:gd name="T29" fmla="*/ 2147483646 h 609"/>
              <a:gd name="T30" fmla="*/ 2147483646 w 609"/>
              <a:gd name="T31" fmla="*/ 2147483646 h 609"/>
              <a:gd name="T32" fmla="*/ 2147483646 w 609"/>
              <a:gd name="T33" fmla="*/ 2147483646 h 609"/>
              <a:gd name="T34" fmla="*/ 2147483646 w 609"/>
              <a:gd name="T35" fmla="*/ 2147483646 h 609"/>
              <a:gd name="T36" fmla="*/ 2147483646 w 609"/>
              <a:gd name="T37" fmla="*/ 2147483646 h 609"/>
              <a:gd name="T38" fmla="*/ 2147483646 w 609"/>
              <a:gd name="T39" fmla="*/ 2147483646 h 609"/>
              <a:gd name="T40" fmla="*/ 2147483646 w 609"/>
              <a:gd name="T41" fmla="*/ 2147483646 h 609"/>
              <a:gd name="T42" fmla="*/ 2147483646 w 609"/>
              <a:gd name="T43" fmla="*/ 2147483646 h 609"/>
              <a:gd name="T44" fmla="*/ 2147483646 w 609"/>
              <a:gd name="T45" fmla="*/ 2147483646 h 609"/>
              <a:gd name="T46" fmla="*/ 2147483646 w 609"/>
              <a:gd name="T47" fmla="*/ 2147483646 h 609"/>
              <a:gd name="T48" fmla="*/ 2147483646 w 609"/>
              <a:gd name="T49" fmla="*/ 2147483646 h 609"/>
              <a:gd name="T50" fmla="*/ 2147483646 w 609"/>
              <a:gd name="T51" fmla="*/ 2147483646 h 609"/>
              <a:gd name="T52" fmla="*/ 2147483646 w 609"/>
              <a:gd name="T53" fmla="*/ 2147483646 h 609"/>
              <a:gd name="T54" fmla="*/ 2147483646 w 609"/>
              <a:gd name="T55" fmla="*/ 2147483646 h 609"/>
              <a:gd name="T56" fmla="*/ 2147483646 w 609"/>
              <a:gd name="T57" fmla="*/ 2147483646 h 609"/>
              <a:gd name="T58" fmla="*/ 2147483646 w 609"/>
              <a:gd name="T59" fmla="*/ 2147483646 h 609"/>
              <a:gd name="T60" fmla="*/ 2147483646 w 609"/>
              <a:gd name="T61" fmla="*/ 2147483646 h 609"/>
              <a:gd name="T62" fmla="*/ 2147483646 w 609"/>
              <a:gd name="T63" fmla="*/ 2147483646 h 609"/>
              <a:gd name="T64" fmla="*/ 2147483646 w 609"/>
              <a:gd name="T65" fmla="*/ 2147483646 h 609"/>
              <a:gd name="T66" fmla="*/ 2147483646 w 609"/>
              <a:gd name="T67" fmla="*/ 2147483646 h 609"/>
              <a:gd name="T68" fmla="*/ 2147483646 w 609"/>
              <a:gd name="T69" fmla="*/ 2147483646 h 609"/>
              <a:gd name="T70" fmla="*/ 2147483646 w 609"/>
              <a:gd name="T71" fmla="*/ 2147483646 h 609"/>
              <a:gd name="T72" fmla="*/ 2147483646 w 609"/>
              <a:gd name="T73" fmla="*/ 2147483646 h 609"/>
              <a:gd name="T74" fmla="*/ 2147483646 w 609"/>
              <a:gd name="T75" fmla="*/ 2147483646 h 609"/>
              <a:gd name="T76" fmla="*/ 2147483646 w 609"/>
              <a:gd name="T77" fmla="*/ 2147483646 h 609"/>
              <a:gd name="T78" fmla="*/ 2147483646 w 609"/>
              <a:gd name="T79" fmla="*/ 2147483646 h 609"/>
              <a:gd name="T80" fmla="*/ 2147483646 w 609"/>
              <a:gd name="T81" fmla="*/ 2147483646 h 609"/>
              <a:gd name="T82" fmla="*/ 2147483646 w 609"/>
              <a:gd name="T83" fmla="*/ 2147483646 h 609"/>
              <a:gd name="T84" fmla="*/ 2147483646 w 609"/>
              <a:gd name="T85" fmla="*/ 2147483646 h 609"/>
              <a:gd name="T86" fmla="*/ 2147483646 w 609"/>
              <a:gd name="T87" fmla="*/ 2147483646 h 609"/>
              <a:gd name="T88" fmla="*/ 2147483646 w 609"/>
              <a:gd name="T89" fmla="*/ 2147483646 h 609"/>
              <a:gd name="T90" fmla="*/ 2147483646 w 609"/>
              <a:gd name="T91" fmla="*/ 2147483646 h 609"/>
              <a:gd name="T92" fmla="*/ 2147483646 w 609"/>
              <a:gd name="T93" fmla="*/ 2147483646 h 609"/>
              <a:gd name="T94" fmla="*/ 2147483646 w 609"/>
              <a:gd name="T95" fmla="*/ 2147483646 h 609"/>
              <a:gd name="T96" fmla="*/ 2147483646 w 609"/>
              <a:gd name="T97" fmla="*/ 2147483646 h 609"/>
              <a:gd name="T98" fmla="*/ 2147483646 w 609"/>
              <a:gd name="T99" fmla="*/ 2147483646 h 609"/>
              <a:gd name="T100" fmla="*/ 2147483646 w 609"/>
              <a:gd name="T101" fmla="*/ 2147483646 h 609"/>
              <a:gd name="T102" fmla="*/ 2147483646 w 609"/>
              <a:gd name="T103" fmla="*/ 2147483646 h 609"/>
              <a:gd name="T104" fmla="*/ 2147483646 w 609"/>
              <a:gd name="T105" fmla="*/ 2147483646 h 609"/>
              <a:gd name="T106" fmla="*/ 2147483646 w 609"/>
              <a:gd name="T107" fmla="*/ 2147483646 h 609"/>
              <a:gd name="T108" fmla="*/ 2147483646 w 609"/>
              <a:gd name="T109" fmla="*/ 2147483646 h 609"/>
              <a:gd name="T110" fmla="*/ 2147483646 w 609"/>
              <a:gd name="T111" fmla="*/ 2147483646 h 609"/>
              <a:gd name="T112" fmla="*/ 2147483646 w 609"/>
              <a:gd name="T113" fmla="*/ 2147483646 h 609"/>
              <a:gd name="T114" fmla="*/ 2147483646 w 609"/>
              <a:gd name="T115" fmla="*/ 2147483646 h 6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09" h="609">
                <a:moveTo>
                  <a:pt x="587" y="488"/>
                </a:moveTo>
                <a:lnTo>
                  <a:pt x="587" y="488"/>
                </a:lnTo>
                <a:cubicBezTo>
                  <a:pt x="318" y="601"/>
                  <a:pt x="318" y="601"/>
                  <a:pt x="318" y="601"/>
                </a:cubicBezTo>
                <a:cubicBezTo>
                  <a:pt x="311" y="608"/>
                  <a:pt x="311" y="608"/>
                  <a:pt x="304" y="608"/>
                </a:cubicBezTo>
                <a:cubicBezTo>
                  <a:pt x="297" y="608"/>
                  <a:pt x="297" y="608"/>
                  <a:pt x="290" y="601"/>
                </a:cubicBezTo>
                <a:cubicBezTo>
                  <a:pt x="21" y="488"/>
                  <a:pt x="21" y="488"/>
                  <a:pt x="21" y="488"/>
                </a:cubicBezTo>
                <a:cubicBezTo>
                  <a:pt x="7" y="488"/>
                  <a:pt x="0" y="474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35" y="0"/>
                  <a:pt x="35" y="0"/>
                  <a:pt x="42" y="8"/>
                </a:cubicBezTo>
                <a:cubicBezTo>
                  <a:pt x="304" y="114"/>
                  <a:pt x="304" y="114"/>
                  <a:pt x="304" y="114"/>
                </a:cubicBezTo>
                <a:cubicBezTo>
                  <a:pt x="565" y="8"/>
                  <a:pt x="565" y="8"/>
                  <a:pt x="565" y="8"/>
                </a:cubicBezTo>
                <a:cubicBezTo>
                  <a:pt x="572" y="0"/>
                  <a:pt x="572" y="0"/>
                  <a:pt x="579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467"/>
                  <a:pt x="608" y="467"/>
                  <a:pt x="608" y="467"/>
                </a:cubicBezTo>
                <a:cubicBezTo>
                  <a:pt x="608" y="474"/>
                  <a:pt x="601" y="488"/>
                  <a:pt x="587" y="488"/>
                </a:cubicBezTo>
                <a:close/>
                <a:moveTo>
                  <a:pt x="276" y="163"/>
                </a:moveTo>
                <a:lnTo>
                  <a:pt x="276" y="163"/>
                </a:lnTo>
                <a:cubicBezTo>
                  <a:pt x="56" y="71"/>
                  <a:pt x="56" y="71"/>
                  <a:pt x="56" y="71"/>
                </a:cubicBezTo>
                <a:cubicBezTo>
                  <a:pt x="56" y="446"/>
                  <a:pt x="56" y="446"/>
                  <a:pt x="56" y="446"/>
                </a:cubicBezTo>
                <a:cubicBezTo>
                  <a:pt x="276" y="538"/>
                  <a:pt x="276" y="538"/>
                  <a:pt x="276" y="538"/>
                </a:cubicBezTo>
                <a:lnTo>
                  <a:pt x="276" y="163"/>
                </a:lnTo>
                <a:close/>
                <a:moveTo>
                  <a:pt x="551" y="71"/>
                </a:moveTo>
                <a:lnTo>
                  <a:pt x="551" y="71"/>
                </a:lnTo>
                <a:cubicBezTo>
                  <a:pt x="332" y="163"/>
                  <a:pt x="332" y="163"/>
                  <a:pt x="332" y="163"/>
                </a:cubicBezTo>
                <a:cubicBezTo>
                  <a:pt x="332" y="538"/>
                  <a:pt x="332" y="538"/>
                  <a:pt x="332" y="538"/>
                </a:cubicBezTo>
                <a:cubicBezTo>
                  <a:pt x="551" y="446"/>
                  <a:pt x="551" y="446"/>
                  <a:pt x="551" y="446"/>
                </a:cubicBezTo>
                <a:lnTo>
                  <a:pt x="551" y="71"/>
                </a:lnTo>
                <a:close/>
                <a:moveTo>
                  <a:pt x="375" y="206"/>
                </a:moveTo>
                <a:lnTo>
                  <a:pt x="375" y="206"/>
                </a:lnTo>
                <a:cubicBezTo>
                  <a:pt x="480" y="156"/>
                  <a:pt x="480" y="156"/>
                  <a:pt x="480" y="156"/>
                </a:cubicBezTo>
                <a:cubicBezTo>
                  <a:pt x="488" y="156"/>
                  <a:pt x="488" y="156"/>
                  <a:pt x="495" y="156"/>
                </a:cubicBezTo>
                <a:cubicBezTo>
                  <a:pt x="509" y="156"/>
                  <a:pt x="523" y="163"/>
                  <a:pt x="523" y="184"/>
                </a:cubicBezTo>
                <a:cubicBezTo>
                  <a:pt x="523" y="191"/>
                  <a:pt x="516" y="206"/>
                  <a:pt x="502" y="206"/>
                </a:cubicBezTo>
                <a:cubicBezTo>
                  <a:pt x="403" y="255"/>
                  <a:pt x="403" y="255"/>
                  <a:pt x="403" y="255"/>
                </a:cubicBezTo>
                <a:cubicBezTo>
                  <a:pt x="396" y="255"/>
                  <a:pt x="396" y="255"/>
                  <a:pt x="389" y="255"/>
                </a:cubicBezTo>
                <a:cubicBezTo>
                  <a:pt x="375" y="255"/>
                  <a:pt x="360" y="248"/>
                  <a:pt x="360" y="227"/>
                </a:cubicBezTo>
                <a:cubicBezTo>
                  <a:pt x="360" y="220"/>
                  <a:pt x="367" y="206"/>
                  <a:pt x="375" y="206"/>
                </a:cubicBezTo>
                <a:close/>
                <a:moveTo>
                  <a:pt x="375" y="304"/>
                </a:moveTo>
                <a:lnTo>
                  <a:pt x="375" y="304"/>
                </a:lnTo>
                <a:cubicBezTo>
                  <a:pt x="480" y="262"/>
                  <a:pt x="480" y="262"/>
                  <a:pt x="480" y="262"/>
                </a:cubicBezTo>
                <a:cubicBezTo>
                  <a:pt x="488" y="255"/>
                  <a:pt x="488" y="255"/>
                  <a:pt x="495" y="255"/>
                </a:cubicBezTo>
                <a:cubicBezTo>
                  <a:pt x="509" y="255"/>
                  <a:pt x="523" y="269"/>
                  <a:pt x="523" y="283"/>
                </a:cubicBezTo>
                <a:cubicBezTo>
                  <a:pt x="523" y="297"/>
                  <a:pt x="516" y="304"/>
                  <a:pt x="502" y="311"/>
                </a:cubicBezTo>
                <a:cubicBezTo>
                  <a:pt x="403" y="361"/>
                  <a:pt x="403" y="361"/>
                  <a:pt x="403" y="361"/>
                </a:cubicBezTo>
                <a:cubicBezTo>
                  <a:pt x="396" y="361"/>
                  <a:pt x="396" y="361"/>
                  <a:pt x="389" y="361"/>
                </a:cubicBezTo>
                <a:cubicBezTo>
                  <a:pt x="375" y="361"/>
                  <a:pt x="360" y="347"/>
                  <a:pt x="360" y="333"/>
                </a:cubicBezTo>
                <a:cubicBezTo>
                  <a:pt x="360" y="319"/>
                  <a:pt x="367" y="311"/>
                  <a:pt x="375" y="304"/>
                </a:cubicBezTo>
                <a:close/>
                <a:moveTo>
                  <a:pt x="375" y="410"/>
                </a:moveTo>
                <a:lnTo>
                  <a:pt x="375" y="410"/>
                </a:lnTo>
                <a:cubicBezTo>
                  <a:pt x="480" y="361"/>
                  <a:pt x="480" y="361"/>
                  <a:pt x="480" y="361"/>
                </a:cubicBezTo>
                <a:cubicBezTo>
                  <a:pt x="488" y="361"/>
                  <a:pt x="488" y="361"/>
                  <a:pt x="495" y="361"/>
                </a:cubicBezTo>
                <a:cubicBezTo>
                  <a:pt x="509" y="361"/>
                  <a:pt x="523" y="375"/>
                  <a:pt x="523" y="389"/>
                </a:cubicBezTo>
                <a:cubicBezTo>
                  <a:pt x="523" y="403"/>
                  <a:pt x="516" y="410"/>
                  <a:pt x="502" y="417"/>
                </a:cubicBezTo>
                <a:cubicBezTo>
                  <a:pt x="403" y="460"/>
                  <a:pt x="403" y="460"/>
                  <a:pt x="403" y="460"/>
                </a:cubicBezTo>
                <a:cubicBezTo>
                  <a:pt x="396" y="467"/>
                  <a:pt x="396" y="467"/>
                  <a:pt x="389" y="467"/>
                </a:cubicBezTo>
                <a:cubicBezTo>
                  <a:pt x="375" y="467"/>
                  <a:pt x="360" y="453"/>
                  <a:pt x="360" y="439"/>
                </a:cubicBezTo>
                <a:cubicBezTo>
                  <a:pt x="360" y="425"/>
                  <a:pt x="367" y="417"/>
                  <a:pt x="375" y="410"/>
                </a:cubicBezTo>
                <a:close/>
                <a:moveTo>
                  <a:pt x="113" y="156"/>
                </a:moveTo>
                <a:lnTo>
                  <a:pt x="113" y="156"/>
                </a:lnTo>
                <a:cubicBezTo>
                  <a:pt x="120" y="156"/>
                  <a:pt x="120" y="156"/>
                  <a:pt x="127" y="156"/>
                </a:cubicBezTo>
                <a:cubicBezTo>
                  <a:pt x="233" y="206"/>
                  <a:pt x="233" y="206"/>
                  <a:pt x="233" y="206"/>
                </a:cubicBezTo>
                <a:cubicBezTo>
                  <a:pt x="240" y="206"/>
                  <a:pt x="247" y="220"/>
                  <a:pt x="247" y="227"/>
                </a:cubicBezTo>
                <a:cubicBezTo>
                  <a:pt x="247" y="248"/>
                  <a:pt x="233" y="255"/>
                  <a:pt x="219" y="255"/>
                </a:cubicBezTo>
                <a:cubicBezTo>
                  <a:pt x="212" y="255"/>
                  <a:pt x="212" y="255"/>
                  <a:pt x="205" y="255"/>
                </a:cubicBezTo>
                <a:cubicBezTo>
                  <a:pt x="106" y="206"/>
                  <a:pt x="106" y="206"/>
                  <a:pt x="106" y="206"/>
                </a:cubicBezTo>
                <a:cubicBezTo>
                  <a:pt x="92" y="206"/>
                  <a:pt x="85" y="191"/>
                  <a:pt x="85" y="184"/>
                </a:cubicBezTo>
                <a:cubicBezTo>
                  <a:pt x="85" y="163"/>
                  <a:pt x="99" y="156"/>
                  <a:pt x="113" y="156"/>
                </a:cubicBezTo>
                <a:close/>
                <a:moveTo>
                  <a:pt x="113" y="255"/>
                </a:moveTo>
                <a:lnTo>
                  <a:pt x="113" y="255"/>
                </a:lnTo>
                <a:cubicBezTo>
                  <a:pt x="120" y="255"/>
                  <a:pt x="120" y="255"/>
                  <a:pt x="127" y="262"/>
                </a:cubicBezTo>
                <a:cubicBezTo>
                  <a:pt x="233" y="304"/>
                  <a:pt x="233" y="304"/>
                  <a:pt x="233" y="304"/>
                </a:cubicBezTo>
                <a:cubicBezTo>
                  <a:pt x="240" y="311"/>
                  <a:pt x="247" y="319"/>
                  <a:pt x="247" y="333"/>
                </a:cubicBezTo>
                <a:cubicBezTo>
                  <a:pt x="247" y="347"/>
                  <a:pt x="233" y="361"/>
                  <a:pt x="219" y="361"/>
                </a:cubicBezTo>
                <a:cubicBezTo>
                  <a:pt x="212" y="361"/>
                  <a:pt x="212" y="361"/>
                  <a:pt x="205" y="361"/>
                </a:cubicBezTo>
                <a:cubicBezTo>
                  <a:pt x="106" y="311"/>
                  <a:pt x="106" y="311"/>
                  <a:pt x="106" y="311"/>
                </a:cubicBezTo>
                <a:cubicBezTo>
                  <a:pt x="92" y="304"/>
                  <a:pt x="85" y="297"/>
                  <a:pt x="85" y="283"/>
                </a:cubicBezTo>
                <a:cubicBezTo>
                  <a:pt x="85" y="269"/>
                  <a:pt x="99" y="255"/>
                  <a:pt x="113" y="255"/>
                </a:cubicBezTo>
                <a:close/>
                <a:moveTo>
                  <a:pt x="113" y="361"/>
                </a:moveTo>
                <a:lnTo>
                  <a:pt x="113" y="361"/>
                </a:lnTo>
                <a:cubicBezTo>
                  <a:pt x="120" y="361"/>
                  <a:pt x="120" y="361"/>
                  <a:pt x="127" y="361"/>
                </a:cubicBezTo>
                <a:cubicBezTo>
                  <a:pt x="233" y="410"/>
                  <a:pt x="233" y="410"/>
                  <a:pt x="233" y="410"/>
                </a:cubicBezTo>
                <a:cubicBezTo>
                  <a:pt x="240" y="417"/>
                  <a:pt x="247" y="425"/>
                  <a:pt x="247" y="439"/>
                </a:cubicBezTo>
                <a:cubicBezTo>
                  <a:pt x="247" y="453"/>
                  <a:pt x="233" y="467"/>
                  <a:pt x="219" y="467"/>
                </a:cubicBezTo>
                <a:cubicBezTo>
                  <a:pt x="212" y="467"/>
                  <a:pt x="212" y="467"/>
                  <a:pt x="205" y="460"/>
                </a:cubicBezTo>
                <a:cubicBezTo>
                  <a:pt x="106" y="417"/>
                  <a:pt x="106" y="417"/>
                  <a:pt x="106" y="417"/>
                </a:cubicBezTo>
                <a:cubicBezTo>
                  <a:pt x="92" y="410"/>
                  <a:pt x="85" y="403"/>
                  <a:pt x="85" y="389"/>
                </a:cubicBezTo>
                <a:cubicBezTo>
                  <a:pt x="85" y="375"/>
                  <a:pt x="99" y="361"/>
                  <a:pt x="113" y="3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Freeform 938">
            <a:extLst>
              <a:ext uri="{FF2B5EF4-FFF2-40B4-BE49-F238E27FC236}">
                <a16:creationId xmlns:a16="http://schemas.microsoft.com/office/drawing/2014/main" id="{A29A0C24-32D1-8ED7-5929-BD87C3D41FBA}"/>
              </a:ext>
            </a:extLst>
          </p:cNvPr>
          <p:cNvSpPr>
            <a:spLocks noEditPoints="1"/>
          </p:cNvSpPr>
          <p:nvPr/>
        </p:nvSpPr>
        <p:spPr bwMode="auto">
          <a:xfrm>
            <a:off x="7771723" y="3505557"/>
            <a:ext cx="786786" cy="926659"/>
          </a:xfrm>
          <a:custGeom>
            <a:avLst/>
            <a:gdLst>
              <a:gd name="T0" fmla="*/ 467 w 495"/>
              <a:gd name="T1" fmla="*/ 428 h 583"/>
              <a:gd name="T2" fmla="*/ 437 w 495"/>
              <a:gd name="T3" fmla="*/ 336 h 583"/>
              <a:gd name="T4" fmla="*/ 490 w 495"/>
              <a:gd name="T5" fmla="*/ 322 h 583"/>
              <a:gd name="T6" fmla="*/ 433 w 495"/>
              <a:gd name="T7" fmla="*/ 299 h 583"/>
              <a:gd name="T8" fmla="*/ 419 w 495"/>
              <a:gd name="T9" fmla="*/ 211 h 583"/>
              <a:gd name="T10" fmla="*/ 425 w 495"/>
              <a:gd name="T11" fmla="*/ 232 h 583"/>
              <a:gd name="T12" fmla="*/ 483 w 495"/>
              <a:gd name="T13" fmla="*/ 183 h 583"/>
              <a:gd name="T14" fmla="*/ 485 w 495"/>
              <a:gd name="T15" fmla="*/ 269 h 583"/>
              <a:gd name="T16" fmla="*/ 436 w 495"/>
              <a:gd name="T17" fmla="*/ 304 h 583"/>
              <a:gd name="T18" fmla="*/ 406 w 495"/>
              <a:gd name="T19" fmla="*/ 275 h 583"/>
              <a:gd name="T20" fmla="*/ 347 w 495"/>
              <a:gd name="T21" fmla="*/ 307 h 583"/>
              <a:gd name="T22" fmla="*/ 436 w 495"/>
              <a:gd name="T23" fmla="*/ 324 h 583"/>
              <a:gd name="T24" fmla="*/ 419 w 495"/>
              <a:gd name="T25" fmla="*/ 410 h 583"/>
              <a:gd name="T26" fmla="*/ 400 w 495"/>
              <a:gd name="T27" fmla="*/ 477 h 583"/>
              <a:gd name="T28" fmla="*/ 349 w 495"/>
              <a:gd name="T29" fmla="*/ 533 h 583"/>
              <a:gd name="T30" fmla="*/ 339 w 495"/>
              <a:gd name="T31" fmla="*/ 578 h 583"/>
              <a:gd name="T32" fmla="*/ 316 w 495"/>
              <a:gd name="T33" fmla="*/ 529 h 583"/>
              <a:gd name="T34" fmla="*/ 321 w 495"/>
              <a:gd name="T35" fmla="*/ 418 h 583"/>
              <a:gd name="T36" fmla="*/ 287 w 495"/>
              <a:gd name="T37" fmla="*/ 484 h 583"/>
              <a:gd name="T38" fmla="*/ 226 w 495"/>
              <a:gd name="T39" fmla="*/ 527 h 583"/>
              <a:gd name="T40" fmla="*/ 52 w 495"/>
              <a:gd name="T41" fmla="*/ 502 h 583"/>
              <a:gd name="T42" fmla="*/ 26 w 495"/>
              <a:gd name="T43" fmla="*/ 462 h 583"/>
              <a:gd name="T44" fmla="*/ 13 w 495"/>
              <a:gd name="T45" fmla="*/ 437 h 583"/>
              <a:gd name="T46" fmla="*/ 26 w 495"/>
              <a:gd name="T47" fmla="*/ 407 h 583"/>
              <a:gd name="T48" fmla="*/ 31 w 495"/>
              <a:gd name="T49" fmla="*/ 387 h 583"/>
              <a:gd name="T50" fmla="*/ 61 w 495"/>
              <a:gd name="T51" fmla="*/ 378 h 583"/>
              <a:gd name="T52" fmla="*/ 87 w 495"/>
              <a:gd name="T53" fmla="*/ 403 h 583"/>
              <a:gd name="T54" fmla="*/ 61 w 495"/>
              <a:gd name="T55" fmla="*/ 420 h 583"/>
              <a:gd name="T56" fmla="*/ 64 w 495"/>
              <a:gd name="T57" fmla="*/ 430 h 583"/>
              <a:gd name="T58" fmla="*/ 207 w 495"/>
              <a:gd name="T59" fmla="*/ 305 h 583"/>
              <a:gd name="T60" fmla="*/ 276 w 495"/>
              <a:gd name="T61" fmla="*/ 310 h 583"/>
              <a:gd name="T62" fmla="*/ 233 w 495"/>
              <a:gd name="T63" fmla="*/ 305 h 583"/>
              <a:gd name="T64" fmla="*/ 203 w 495"/>
              <a:gd name="T65" fmla="*/ 234 h 583"/>
              <a:gd name="T66" fmla="*/ 235 w 495"/>
              <a:gd name="T67" fmla="*/ 186 h 583"/>
              <a:gd name="T68" fmla="*/ 269 w 495"/>
              <a:gd name="T69" fmla="*/ 167 h 583"/>
              <a:gd name="T70" fmla="*/ 304 w 495"/>
              <a:gd name="T71" fmla="*/ 149 h 583"/>
              <a:gd name="T72" fmla="*/ 338 w 495"/>
              <a:gd name="T73" fmla="*/ 142 h 583"/>
              <a:gd name="T74" fmla="*/ 354 w 495"/>
              <a:gd name="T75" fmla="*/ 121 h 583"/>
              <a:gd name="T76" fmla="*/ 376 w 495"/>
              <a:gd name="T77" fmla="*/ 106 h 583"/>
              <a:gd name="T78" fmla="*/ 384 w 495"/>
              <a:gd name="T79" fmla="*/ 78 h 583"/>
              <a:gd name="T80" fmla="*/ 384 w 495"/>
              <a:gd name="T81" fmla="*/ 41 h 583"/>
              <a:gd name="T82" fmla="*/ 393 w 495"/>
              <a:gd name="T83" fmla="*/ 12 h 583"/>
              <a:gd name="T84" fmla="*/ 407 w 495"/>
              <a:gd name="T85" fmla="*/ 12 h 583"/>
              <a:gd name="T86" fmla="*/ 481 w 495"/>
              <a:gd name="T87" fmla="*/ 69 h 583"/>
              <a:gd name="T88" fmla="*/ 469 w 495"/>
              <a:gd name="T89" fmla="*/ 192 h 583"/>
              <a:gd name="T90" fmla="*/ 416 w 495"/>
              <a:gd name="T91" fmla="*/ 198 h 583"/>
              <a:gd name="T92" fmla="*/ 420 w 495"/>
              <a:gd name="T93" fmla="*/ 149 h 583"/>
              <a:gd name="T94" fmla="*/ 449 w 495"/>
              <a:gd name="T95" fmla="*/ 133 h 583"/>
              <a:gd name="T96" fmla="*/ 447 w 495"/>
              <a:gd name="T97" fmla="*/ 64 h 583"/>
              <a:gd name="T98" fmla="*/ 257 w 495"/>
              <a:gd name="T99" fmla="*/ 191 h 583"/>
              <a:gd name="T100" fmla="*/ 287 w 495"/>
              <a:gd name="T101" fmla="*/ 215 h 583"/>
              <a:gd name="T102" fmla="*/ 392 w 495"/>
              <a:gd name="T103" fmla="*/ 248 h 583"/>
              <a:gd name="T104" fmla="*/ 449 w 495"/>
              <a:gd name="T105" fmla="*/ 272 h 583"/>
              <a:gd name="T106" fmla="*/ 335 w 495"/>
              <a:gd name="T107" fmla="*/ 261 h 583"/>
              <a:gd name="T108" fmla="*/ 355 w 495"/>
              <a:gd name="T109" fmla="*/ 259 h 583"/>
              <a:gd name="T110" fmla="*/ 261 w 495"/>
              <a:gd name="T111" fmla="*/ 235 h 583"/>
              <a:gd name="T112" fmla="*/ 214 w 495"/>
              <a:gd name="T113" fmla="*/ 253 h 583"/>
              <a:gd name="T114" fmla="*/ 281 w 495"/>
              <a:gd name="T115" fmla="*/ 274 h 583"/>
              <a:gd name="T116" fmla="*/ 285 w 495"/>
              <a:gd name="T117" fmla="*/ 230 h 583"/>
              <a:gd name="T118" fmla="*/ 364 w 495"/>
              <a:gd name="T119" fmla="*/ 253 h 583"/>
              <a:gd name="T120" fmla="*/ 325 w 495"/>
              <a:gd name="T121" fmla="*/ 335 h 583"/>
              <a:gd name="T122" fmla="*/ 276 w 495"/>
              <a:gd name="T123" fmla="*/ 382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5" h="583">
                <a:moveTo>
                  <a:pt x="494" y="343"/>
                </a:moveTo>
                <a:lnTo>
                  <a:pt x="494" y="344"/>
                </a:lnTo>
                <a:lnTo>
                  <a:pt x="493" y="343"/>
                </a:lnTo>
                <a:lnTo>
                  <a:pt x="492" y="343"/>
                </a:lnTo>
                <a:lnTo>
                  <a:pt x="492" y="344"/>
                </a:lnTo>
                <a:lnTo>
                  <a:pt x="492" y="346"/>
                </a:lnTo>
                <a:lnTo>
                  <a:pt x="492" y="354"/>
                </a:lnTo>
                <a:lnTo>
                  <a:pt x="492" y="357"/>
                </a:lnTo>
                <a:lnTo>
                  <a:pt x="492" y="359"/>
                </a:lnTo>
                <a:lnTo>
                  <a:pt x="492" y="360"/>
                </a:lnTo>
                <a:lnTo>
                  <a:pt x="492" y="364"/>
                </a:lnTo>
                <a:lnTo>
                  <a:pt x="490" y="364"/>
                </a:lnTo>
                <a:lnTo>
                  <a:pt x="490" y="369"/>
                </a:lnTo>
                <a:lnTo>
                  <a:pt x="490" y="371"/>
                </a:lnTo>
                <a:lnTo>
                  <a:pt x="490" y="375"/>
                </a:lnTo>
                <a:lnTo>
                  <a:pt x="490" y="377"/>
                </a:lnTo>
                <a:lnTo>
                  <a:pt x="490" y="385"/>
                </a:lnTo>
                <a:lnTo>
                  <a:pt x="492" y="385"/>
                </a:lnTo>
                <a:lnTo>
                  <a:pt x="492" y="387"/>
                </a:lnTo>
                <a:lnTo>
                  <a:pt x="492" y="389"/>
                </a:lnTo>
                <a:lnTo>
                  <a:pt x="492" y="391"/>
                </a:lnTo>
                <a:lnTo>
                  <a:pt x="492" y="394"/>
                </a:lnTo>
                <a:lnTo>
                  <a:pt x="492" y="395"/>
                </a:lnTo>
                <a:lnTo>
                  <a:pt x="492" y="397"/>
                </a:lnTo>
                <a:lnTo>
                  <a:pt x="492" y="400"/>
                </a:lnTo>
                <a:lnTo>
                  <a:pt x="492" y="401"/>
                </a:lnTo>
                <a:lnTo>
                  <a:pt x="492" y="408"/>
                </a:lnTo>
                <a:lnTo>
                  <a:pt x="492" y="411"/>
                </a:lnTo>
                <a:lnTo>
                  <a:pt x="492" y="414"/>
                </a:lnTo>
                <a:lnTo>
                  <a:pt x="492" y="418"/>
                </a:lnTo>
                <a:lnTo>
                  <a:pt x="492" y="419"/>
                </a:lnTo>
                <a:lnTo>
                  <a:pt x="492" y="422"/>
                </a:lnTo>
                <a:lnTo>
                  <a:pt x="492" y="425"/>
                </a:lnTo>
                <a:lnTo>
                  <a:pt x="492" y="429"/>
                </a:lnTo>
                <a:lnTo>
                  <a:pt x="492" y="435"/>
                </a:lnTo>
                <a:lnTo>
                  <a:pt x="492" y="436"/>
                </a:lnTo>
                <a:lnTo>
                  <a:pt x="487" y="436"/>
                </a:lnTo>
                <a:lnTo>
                  <a:pt x="478" y="436"/>
                </a:lnTo>
                <a:lnTo>
                  <a:pt x="473" y="436"/>
                </a:lnTo>
                <a:lnTo>
                  <a:pt x="467" y="437"/>
                </a:lnTo>
                <a:lnTo>
                  <a:pt x="467" y="433"/>
                </a:lnTo>
                <a:lnTo>
                  <a:pt x="467" y="431"/>
                </a:lnTo>
                <a:lnTo>
                  <a:pt x="467" y="430"/>
                </a:lnTo>
                <a:lnTo>
                  <a:pt x="467" y="428"/>
                </a:lnTo>
                <a:lnTo>
                  <a:pt x="466" y="427"/>
                </a:lnTo>
                <a:lnTo>
                  <a:pt x="466" y="426"/>
                </a:lnTo>
                <a:lnTo>
                  <a:pt x="466" y="421"/>
                </a:lnTo>
                <a:lnTo>
                  <a:pt x="461" y="421"/>
                </a:lnTo>
                <a:lnTo>
                  <a:pt x="452" y="421"/>
                </a:lnTo>
                <a:lnTo>
                  <a:pt x="450" y="421"/>
                </a:lnTo>
                <a:lnTo>
                  <a:pt x="450" y="418"/>
                </a:lnTo>
                <a:lnTo>
                  <a:pt x="450" y="417"/>
                </a:lnTo>
                <a:lnTo>
                  <a:pt x="451" y="417"/>
                </a:lnTo>
                <a:lnTo>
                  <a:pt x="451" y="416"/>
                </a:lnTo>
                <a:lnTo>
                  <a:pt x="451" y="414"/>
                </a:lnTo>
                <a:lnTo>
                  <a:pt x="451" y="411"/>
                </a:lnTo>
                <a:lnTo>
                  <a:pt x="451" y="409"/>
                </a:lnTo>
                <a:lnTo>
                  <a:pt x="451" y="405"/>
                </a:lnTo>
                <a:lnTo>
                  <a:pt x="449" y="405"/>
                </a:lnTo>
                <a:lnTo>
                  <a:pt x="446" y="404"/>
                </a:lnTo>
                <a:lnTo>
                  <a:pt x="444" y="403"/>
                </a:lnTo>
                <a:lnTo>
                  <a:pt x="441" y="400"/>
                </a:lnTo>
                <a:lnTo>
                  <a:pt x="440" y="395"/>
                </a:lnTo>
                <a:lnTo>
                  <a:pt x="440" y="393"/>
                </a:lnTo>
                <a:lnTo>
                  <a:pt x="440" y="392"/>
                </a:lnTo>
                <a:lnTo>
                  <a:pt x="440" y="388"/>
                </a:lnTo>
                <a:lnTo>
                  <a:pt x="440" y="384"/>
                </a:lnTo>
                <a:lnTo>
                  <a:pt x="440" y="380"/>
                </a:lnTo>
                <a:lnTo>
                  <a:pt x="440" y="379"/>
                </a:lnTo>
                <a:lnTo>
                  <a:pt x="440" y="377"/>
                </a:lnTo>
                <a:lnTo>
                  <a:pt x="441" y="377"/>
                </a:lnTo>
                <a:lnTo>
                  <a:pt x="441" y="370"/>
                </a:lnTo>
                <a:lnTo>
                  <a:pt x="440" y="364"/>
                </a:lnTo>
                <a:lnTo>
                  <a:pt x="440" y="361"/>
                </a:lnTo>
                <a:lnTo>
                  <a:pt x="440" y="360"/>
                </a:lnTo>
                <a:lnTo>
                  <a:pt x="440" y="355"/>
                </a:lnTo>
                <a:lnTo>
                  <a:pt x="440" y="354"/>
                </a:lnTo>
                <a:lnTo>
                  <a:pt x="438" y="354"/>
                </a:lnTo>
                <a:lnTo>
                  <a:pt x="438" y="353"/>
                </a:lnTo>
                <a:lnTo>
                  <a:pt x="438" y="345"/>
                </a:lnTo>
                <a:lnTo>
                  <a:pt x="438" y="344"/>
                </a:lnTo>
                <a:lnTo>
                  <a:pt x="437" y="344"/>
                </a:lnTo>
                <a:lnTo>
                  <a:pt x="437" y="343"/>
                </a:lnTo>
                <a:lnTo>
                  <a:pt x="437" y="338"/>
                </a:lnTo>
                <a:lnTo>
                  <a:pt x="438" y="338"/>
                </a:lnTo>
                <a:lnTo>
                  <a:pt x="441" y="338"/>
                </a:lnTo>
                <a:lnTo>
                  <a:pt x="441" y="335"/>
                </a:lnTo>
                <a:lnTo>
                  <a:pt x="437" y="336"/>
                </a:lnTo>
                <a:lnTo>
                  <a:pt x="437" y="334"/>
                </a:lnTo>
                <a:lnTo>
                  <a:pt x="440" y="334"/>
                </a:lnTo>
                <a:lnTo>
                  <a:pt x="442" y="334"/>
                </a:lnTo>
                <a:lnTo>
                  <a:pt x="442" y="337"/>
                </a:lnTo>
                <a:lnTo>
                  <a:pt x="444" y="337"/>
                </a:lnTo>
                <a:lnTo>
                  <a:pt x="444" y="334"/>
                </a:lnTo>
                <a:lnTo>
                  <a:pt x="450" y="334"/>
                </a:lnTo>
                <a:lnTo>
                  <a:pt x="460" y="334"/>
                </a:lnTo>
                <a:lnTo>
                  <a:pt x="464" y="334"/>
                </a:lnTo>
                <a:lnTo>
                  <a:pt x="470" y="334"/>
                </a:lnTo>
                <a:lnTo>
                  <a:pt x="478" y="334"/>
                </a:lnTo>
                <a:lnTo>
                  <a:pt x="479" y="343"/>
                </a:lnTo>
                <a:lnTo>
                  <a:pt x="481" y="343"/>
                </a:lnTo>
                <a:lnTo>
                  <a:pt x="480" y="338"/>
                </a:lnTo>
                <a:lnTo>
                  <a:pt x="479" y="334"/>
                </a:lnTo>
                <a:lnTo>
                  <a:pt x="483" y="334"/>
                </a:lnTo>
                <a:lnTo>
                  <a:pt x="484" y="334"/>
                </a:lnTo>
                <a:lnTo>
                  <a:pt x="490" y="334"/>
                </a:lnTo>
                <a:lnTo>
                  <a:pt x="495" y="334"/>
                </a:lnTo>
                <a:lnTo>
                  <a:pt x="495" y="338"/>
                </a:lnTo>
                <a:lnTo>
                  <a:pt x="495" y="340"/>
                </a:lnTo>
                <a:lnTo>
                  <a:pt x="494" y="343"/>
                </a:lnTo>
                <a:close/>
                <a:moveTo>
                  <a:pt x="446" y="354"/>
                </a:moveTo>
                <a:lnTo>
                  <a:pt x="446" y="364"/>
                </a:lnTo>
                <a:lnTo>
                  <a:pt x="449" y="363"/>
                </a:lnTo>
                <a:lnTo>
                  <a:pt x="450" y="363"/>
                </a:lnTo>
                <a:lnTo>
                  <a:pt x="450" y="362"/>
                </a:lnTo>
                <a:lnTo>
                  <a:pt x="450" y="360"/>
                </a:lnTo>
                <a:lnTo>
                  <a:pt x="451" y="360"/>
                </a:lnTo>
                <a:lnTo>
                  <a:pt x="453" y="359"/>
                </a:lnTo>
                <a:lnTo>
                  <a:pt x="456" y="359"/>
                </a:lnTo>
                <a:lnTo>
                  <a:pt x="460" y="359"/>
                </a:lnTo>
                <a:lnTo>
                  <a:pt x="460" y="354"/>
                </a:lnTo>
                <a:lnTo>
                  <a:pt x="459" y="354"/>
                </a:lnTo>
                <a:lnTo>
                  <a:pt x="458" y="354"/>
                </a:lnTo>
                <a:lnTo>
                  <a:pt x="454" y="354"/>
                </a:lnTo>
                <a:lnTo>
                  <a:pt x="453" y="354"/>
                </a:lnTo>
                <a:lnTo>
                  <a:pt x="452" y="354"/>
                </a:lnTo>
                <a:lnTo>
                  <a:pt x="451" y="354"/>
                </a:lnTo>
                <a:lnTo>
                  <a:pt x="450" y="354"/>
                </a:lnTo>
                <a:lnTo>
                  <a:pt x="449" y="354"/>
                </a:lnTo>
                <a:lnTo>
                  <a:pt x="446" y="354"/>
                </a:lnTo>
                <a:close/>
                <a:moveTo>
                  <a:pt x="490" y="321"/>
                </a:moveTo>
                <a:lnTo>
                  <a:pt x="490" y="322"/>
                </a:lnTo>
                <a:lnTo>
                  <a:pt x="479" y="322"/>
                </a:lnTo>
                <a:lnTo>
                  <a:pt x="479" y="319"/>
                </a:lnTo>
                <a:lnTo>
                  <a:pt x="471" y="319"/>
                </a:lnTo>
                <a:lnTo>
                  <a:pt x="471" y="321"/>
                </a:lnTo>
                <a:lnTo>
                  <a:pt x="471" y="322"/>
                </a:lnTo>
                <a:lnTo>
                  <a:pt x="472" y="322"/>
                </a:lnTo>
                <a:lnTo>
                  <a:pt x="475" y="322"/>
                </a:lnTo>
                <a:lnTo>
                  <a:pt x="475" y="324"/>
                </a:lnTo>
                <a:lnTo>
                  <a:pt x="475" y="329"/>
                </a:lnTo>
                <a:lnTo>
                  <a:pt x="467" y="329"/>
                </a:lnTo>
                <a:lnTo>
                  <a:pt x="468" y="316"/>
                </a:lnTo>
                <a:lnTo>
                  <a:pt x="469" y="316"/>
                </a:lnTo>
                <a:lnTo>
                  <a:pt x="471" y="316"/>
                </a:lnTo>
                <a:lnTo>
                  <a:pt x="471" y="313"/>
                </a:lnTo>
                <a:lnTo>
                  <a:pt x="483" y="313"/>
                </a:lnTo>
                <a:lnTo>
                  <a:pt x="490" y="312"/>
                </a:lnTo>
                <a:lnTo>
                  <a:pt x="490" y="315"/>
                </a:lnTo>
                <a:lnTo>
                  <a:pt x="490" y="316"/>
                </a:lnTo>
                <a:lnTo>
                  <a:pt x="490" y="319"/>
                </a:lnTo>
                <a:lnTo>
                  <a:pt x="490" y="321"/>
                </a:lnTo>
                <a:close/>
                <a:moveTo>
                  <a:pt x="414" y="304"/>
                </a:moveTo>
                <a:lnTo>
                  <a:pt x="409" y="304"/>
                </a:lnTo>
                <a:lnTo>
                  <a:pt x="409" y="301"/>
                </a:lnTo>
                <a:lnTo>
                  <a:pt x="409" y="294"/>
                </a:lnTo>
                <a:lnTo>
                  <a:pt x="410" y="294"/>
                </a:lnTo>
                <a:lnTo>
                  <a:pt x="415" y="294"/>
                </a:lnTo>
                <a:lnTo>
                  <a:pt x="417" y="294"/>
                </a:lnTo>
                <a:lnTo>
                  <a:pt x="418" y="294"/>
                </a:lnTo>
                <a:lnTo>
                  <a:pt x="421" y="294"/>
                </a:lnTo>
                <a:lnTo>
                  <a:pt x="421" y="291"/>
                </a:lnTo>
                <a:lnTo>
                  <a:pt x="423" y="291"/>
                </a:lnTo>
                <a:lnTo>
                  <a:pt x="424" y="291"/>
                </a:lnTo>
                <a:lnTo>
                  <a:pt x="425" y="291"/>
                </a:lnTo>
                <a:lnTo>
                  <a:pt x="425" y="290"/>
                </a:lnTo>
                <a:lnTo>
                  <a:pt x="425" y="288"/>
                </a:lnTo>
                <a:lnTo>
                  <a:pt x="427" y="288"/>
                </a:lnTo>
                <a:lnTo>
                  <a:pt x="427" y="290"/>
                </a:lnTo>
                <a:lnTo>
                  <a:pt x="428" y="290"/>
                </a:lnTo>
                <a:lnTo>
                  <a:pt x="428" y="291"/>
                </a:lnTo>
                <a:lnTo>
                  <a:pt x="428" y="292"/>
                </a:lnTo>
                <a:lnTo>
                  <a:pt x="429" y="292"/>
                </a:lnTo>
                <a:lnTo>
                  <a:pt x="430" y="295"/>
                </a:lnTo>
                <a:lnTo>
                  <a:pt x="432" y="297"/>
                </a:lnTo>
                <a:lnTo>
                  <a:pt x="433" y="299"/>
                </a:lnTo>
                <a:lnTo>
                  <a:pt x="433" y="300"/>
                </a:lnTo>
                <a:lnTo>
                  <a:pt x="433" y="304"/>
                </a:lnTo>
                <a:lnTo>
                  <a:pt x="432" y="304"/>
                </a:lnTo>
                <a:lnTo>
                  <a:pt x="429" y="304"/>
                </a:lnTo>
                <a:lnTo>
                  <a:pt x="423" y="304"/>
                </a:lnTo>
                <a:lnTo>
                  <a:pt x="414" y="304"/>
                </a:lnTo>
                <a:close/>
                <a:moveTo>
                  <a:pt x="393" y="283"/>
                </a:moveTo>
                <a:lnTo>
                  <a:pt x="397" y="283"/>
                </a:lnTo>
                <a:lnTo>
                  <a:pt x="397" y="287"/>
                </a:lnTo>
                <a:lnTo>
                  <a:pt x="393" y="287"/>
                </a:lnTo>
                <a:lnTo>
                  <a:pt x="393" y="283"/>
                </a:lnTo>
                <a:close/>
                <a:moveTo>
                  <a:pt x="400" y="279"/>
                </a:moveTo>
                <a:lnTo>
                  <a:pt x="402" y="279"/>
                </a:lnTo>
                <a:lnTo>
                  <a:pt x="402" y="283"/>
                </a:lnTo>
                <a:lnTo>
                  <a:pt x="400" y="283"/>
                </a:lnTo>
                <a:lnTo>
                  <a:pt x="400" y="279"/>
                </a:lnTo>
                <a:close/>
                <a:moveTo>
                  <a:pt x="427" y="284"/>
                </a:moveTo>
                <a:lnTo>
                  <a:pt x="427" y="282"/>
                </a:lnTo>
                <a:lnTo>
                  <a:pt x="428" y="282"/>
                </a:lnTo>
                <a:lnTo>
                  <a:pt x="428" y="284"/>
                </a:lnTo>
                <a:lnTo>
                  <a:pt x="427" y="284"/>
                </a:lnTo>
                <a:close/>
                <a:moveTo>
                  <a:pt x="488" y="56"/>
                </a:moveTo>
                <a:lnTo>
                  <a:pt x="488" y="57"/>
                </a:lnTo>
                <a:lnTo>
                  <a:pt x="489" y="57"/>
                </a:lnTo>
                <a:lnTo>
                  <a:pt x="493" y="57"/>
                </a:lnTo>
                <a:lnTo>
                  <a:pt x="493" y="66"/>
                </a:lnTo>
                <a:lnTo>
                  <a:pt x="488" y="66"/>
                </a:lnTo>
                <a:lnTo>
                  <a:pt x="488" y="67"/>
                </a:lnTo>
                <a:lnTo>
                  <a:pt x="486" y="67"/>
                </a:lnTo>
                <a:lnTo>
                  <a:pt x="484" y="67"/>
                </a:lnTo>
                <a:lnTo>
                  <a:pt x="483" y="67"/>
                </a:lnTo>
                <a:lnTo>
                  <a:pt x="483" y="66"/>
                </a:lnTo>
                <a:lnTo>
                  <a:pt x="483" y="65"/>
                </a:lnTo>
                <a:lnTo>
                  <a:pt x="483" y="64"/>
                </a:lnTo>
                <a:lnTo>
                  <a:pt x="481" y="61"/>
                </a:lnTo>
                <a:lnTo>
                  <a:pt x="481" y="60"/>
                </a:lnTo>
                <a:lnTo>
                  <a:pt x="481" y="58"/>
                </a:lnTo>
                <a:lnTo>
                  <a:pt x="481" y="56"/>
                </a:lnTo>
                <a:lnTo>
                  <a:pt x="484" y="56"/>
                </a:lnTo>
                <a:lnTo>
                  <a:pt x="487" y="56"/>
                </a:lnTo>
                <a:lnTo>
                  <a:pt x="488" y="56"/>
                </a:lnTo>
                <a:close/>
                <a:moveTo>
                  <a:pt x="428" y="211"/>
                </a:moveTo>
                <a:lnTo>
                  <a:pt x="420" y="211"/>
                </a:lnTo>
                <a:lnTo>
                  <a:pt x="419" y="211"/>
                </a:lnTo>
                <a:lnTo>
                  <a:pt x="418" y="212"/>
                </a:lnTo>
                <a:lnTo>
                  <a:pt x="418" y="213"/>
                </a:lnTo>
                <a:lnTo>
                  <a:pt x="417" y="215"/>
                </a:lnTo>
                <a:lnTo>
                  <a:pt x="417" y="217"/>
                </a:lnTo>
                <a:lnTo>
                  <a:pt x="417" y="218"/>
                </a:lnTo>
                <a:lnTo>
                  <a:pt x="417" y="219"/>
                </a:lnTo>
                <a:lnTo>
                  <a:pt x="417" y="220"/>
                </a:lnTo>
                <a:lnTo>
                  <a:pt x="416" y="220"/>
                </a:lnTo>
                <a:lnTo>
                  <a:pt x="416" y="221"/>
                </a:lnTo>
                <a:lnTo>
                  <a:pt x="415" y="221"/>
                </a:lnTo>
                <a:lnTo>
                  <a:pt x="414" y="221"/>
                </a:lnTo>
                <a:lnTo>
                  <a:pt x="414" y="223"/>
                </a:lnTo>
                <a:lnTo>
                  <a:pt x="414" y="224"/>
                </a:lnTo>
                <a:lnTo>
                  <a:pt x="410" y="224"/>
                </a:lnTo>
                <a:lnTo>
                  <a:pt x="409" y="224"/>
                </a:lnTo>
                <a:lnTo>
                  <a:pt x="408" y="224"/>
                </a:lnTo>
                <a:lnTo>
                  <a:pt x="408" y="225"/>
                </a:lnTo>
                <a:lnTo>
                  <a:pt x="409" y="225"/>
                </a:lnTo>
                <a:lnTo>
                  <a:pt x="410" y="225"/>
                </a:lnTo>
                <a:lnTo>
                  <a:pt x="411" y="225"/>
                </a:lnTo>
                <a:lnTo>
                  <a:pt x="411" y="226"/>
                </a:lnTo>
                <a:lnTo>
                  <a:pt x="411" y="227"/>
                </a:lnTo>
                <a:lnTo>
                  <a:pt x="410" y="227"/>
                </a:lnTo>
                <a:lnTo>
                  <a:pt x="409" y="227"/>
                </a:lnTo>
                <a:lnTo>
                  <a:pt x="409" y="226"/>
                </a:lnTo>
                <a:lnTo>
                  <a:pt x="408" y="226"/>
                </a:lnTo>
                <a:lnTo>
                  <a:pt x="408" y="227"/>
                </a:lnTo>
                <a:lnTo>
                  <a:pt x="408" y="228"/>
                </a:lnTo>
                <a:lnTo>
                  <a:pt x="411" y="228"/>
                </a:lnTo>
                <a:lnTo>
                  <a:pt x="412" y="228"/>
                </a:lnTo>
                <a:lnTo>
                  <a:pt x="414" y="228"/>
                </a:lnTo>
                <a:lnTo>
                  <a:pt x="414" y="230"/>
                </a:lnTo>
                <a:lnTo>
                  <a:pt x="412" y="230"/>
                </a:lnTo>
                <a:lnTo>
                  <a:pt x="411" y="230"/>
                </a:lnTo>
                <a:lnTo>
                  <a:pt x="411" y="232"/>
                </a:lnTo>
                <a:lnTo>
                  <a:pt x="412" y="232"/>
                </a:lnTo>
                <a:lnTo>
                  <a:pt x="415" y="232"/>
                </a:lnTo>
                <a:lnTo>
                  <a:pt x="417" y="232"/>
                </a:lnTo>
                <a:lnTo>
                  <a:pt x="418" y="232"/>
                </a:lnTo>
                <a:lnTo>
                  <a:pt x="419" y="232"/>
                </a:lnTo>
                <a:lnTo>
                  <a:pt x="421" y="232"/>
                </a:lnTo>
                <a:lnTo>
                  <a:pt x="423" y="232"/>
                </a:lnTo>
                <a:lnTo>
                  <a:pt x="424" y="232"/>
                </a:lnTo>
                <a:lnTo>
                  <a:pt x="425" y="232"/>
                </a:lnTo>
                <a:lnTo>
                  <a:pt x="427" y="232"/>
                </a:lnTo>
                <a:lnTo>
                  <a:pt x="428" y="232"/>
                </a:lnTo>
                <a:lnTo>
                  <a:pt x="428" y="230"/>
                </a:lnTo>
                <a:lnTo>
                  <a:pt x="428" y="226"/>
                </a:lnTo>
                <a:lnTo>
                  <a:pt x="428" y="216"/>
                </a:lnTo>
                <a:lnTo>
                  <a:pt x="428" y="211"/>
                </a:lnTo>
                <a:lnTo>
                  <a:pt x="429" y="211"/>
                </a:lnTo>
                <a:lnTo>
                  <a:pt x="433" y="211"/>
                </a:lnTo>
                <a:lnTo>
                  <a:pt x="435" y="211"/>
                </a:lnTo>
                <a:lnTo>
                  <a:pt x="437" y="211"/>
                </a:lnTo>
                <a:lnTo>
                  <a:pt x="438" y="211"/>
                </a:lnTo>
                <a:lnTo>
                  <a:pt x="438" y="221"/>
                </a:lnTo>
                <a:lnTo>
                  <a:pt x="444" y="221"/>
                </a:lnTo>
                <a:lnTo>
                  <a:pt x="446" y="221"/>
                </a:lnTo>
                <a:lnTo>
                  <a:pt x="449" y="221"/>
                </a:lnTo>
                <a:lnTo>
                  <a:pt x="449" y="211"/>
                </a:lnTo>
                <a:lnTo>
                  <a:pt x="449" y="210"/>
                </a:lnTo>
                <a:lnTo>
                  <a:pt x="449" y="201"/>
                </a:lnTo>
                <a:lnTo>
                  <a:pt x="451" y="201"/>
                </a:lnTo>
                <a:lnTo>
                  <a:pt x="454" y="200"/>
                </a:lnTo>
                <a:lnTo>
                  <a:pt x="455" y="200"/>
                </a:lnTo>
                <a:lnTo>
                  <a:pt x="456" y="200"/>
                </a:lnTo>
                <a:lnTo>
                  <a:pt x="458" y="200"/>
                </a:lnTo>
                <a:lnTo>
                  <a:pt x="459" y="199"/>
                </a:lnTo>
                <a:lnTo>
                  <a:pt x="460" y="199"/>
                </a:lnTo>
                <a:lnTo>
                  <a:pt x="462" y="198"/>
                </a:lnTo>
                <a:lnTo>
                  <a:pt x="462" y="196"/>
                </a:lnTo>
                <a:lnTo>
                  <a:pt x="463" y="196"/>
                </a:lnTo>
                <a:lnTo>
                  <a:pt x="464" y="195"/>
                </a:lnTo>
                <a:lnTo>
                  <a:pt x="467" y="194"/>
                </a:lnTo>
                <a:lnTo>
                  <a:pt x="468" y="193"/>
                </a:lnTo>
                <a:lnTo>
                  <a:pt x="469" y="192"/>
                </a:lnTo>
                <a:lnTo>
                  <a:pt x="470" y="192"/>
                </a:lnTo>
                <a:lnTo>
                  <a:pt x="471" y="191"/>
                </a:lnTo>
                <a:lnTo>
                  <a:pt x="472" y="190"/>
                </a:lnTo>
                <a:lnTo>
                  <a:pt x="473" y="190"/>
                </a:lnTo>
                <a:lnTo>
                  <a:pt x="473" y="188"/>
                </a:lnTo>
                <a:lnTo>
                  <a:pt x="476" y="187"/>
                </a:lnTo>
                <a:lnTo>
                  <a:pt x="478" y="186"/>
                </a:lnTo>
                <a:lnTo>
                  <a:pt x="479" y="185"/>
                </a:lnTo>
                <a:lnTo>
                  <a:pt x="480" y="184"/>
                </a:lnTo>
                <a:lnTo>
                  <a:pt x="481" y="184"/>
                </a:lnTo>
                <a:lnTo>
                  <a:pt x="481" y="183"/>
                </a:lnTo>
                <a:lnTo>
                  <a:pt x="483" y="183"/>
                </a:lnTo>
                <a:lnTo>
                  <a:pt x="483" y="182"/>
                </a:lnTo>
                <a:lnTo>
                  <a:pt x="484" y="182"/>
                </a:lnTo>
                <a:lnTo>
                  <a:pt x="486" y="180"/>
                </a:lnTo>
                <a:lnTo>
                  <a:pt x="487" y="179"/>
                </a:lnTo>
                <a:lnTo>
                  <a:pt x="489" y="177"/>
                </a:lnTo>
                <a:lnTo>
                  <a:pt x="489" y="180"/>
                </a:lnTo>
                <a:lnTo>
                  <a:pt x="489" y="183"/>
                </a:lnTo>
                <a:lnTo>
                  <a:pt x="489" y="184"/>
                </a:lnTo>
                <a:lnTo>
                  <a:pt x="489" y="185"/>
                </a:lnTo>
                <a:lnTo>
                  <a:pt x="489" y="187"/>
                </a:lnTo>
                <a:lnTo>
                  <a:pt x="489" y="188"/>
                </a:lnTo>
                <a:lnTo>
                  <a:pt x="489" y="190"/>
                </a:lnTo>
                <a:lnTo>
                  <a:pt x="489" y="192"/>
                </a:lnTo>
                <a:lnTo>
                  <a:pt x="489" y="193"/>
                </a:lnTo>
                <a:lnTo>
                  <a:pt x="489" y="195"/>
                </a:lnTo>
                <a:lnTo>
                  <a:pt x="486" y="202"/>
                </a:lnTo>
                <a:lnTo>
                  <a:pt x="483" y="210"/>
                </a:lnTo>
                <a:lnTo>
                  <a:pt x="486" y="210"/>
                </a:lnTo>
                <a:lnTo>
                  <a:pt x="487" y="210"/>
                </a:lnTo>
                <a:lnTo>
                  <a:pt x="488" y="210"/>
                </a:lnTo>
                <a:lnTo>
                  <a:pt x="489" y="210"/>
                </a:lnTo>
                <a:lnTo>
                  <a:pt x="490" y="213"/>
                </a:lnTo>
                <a:lnTo>
                  <a:pt x="490" y="230"/>
                </a:lnTo>
                <a:lnTo>
                  <a:pt x="490" y="251"/>
                </a:lnTo>
                <a:lnTo>
                  <a:pt x="489" y="251"/>
                </a:lnTo>
                <a:lnTo>
                  <a:pt x="488" y="251"/>
                </a:lnTo>
                <a:lnTo>
                  <a:pt x="487" y="251"/>
                </a:lnTo>
                <a:lnTo>
                  <a:pt x="485" y="251"/>
                </a:lnTo>
                <a:lnTo>
                  <a:pt x="484" y="251"/>
                </a:lnTo>
                <a:lnTo>
                  <a:pt x="472" y="251"/>
                </a:lnTo>
                <a:lnTo>
                  <a:pt x="471" y="252"/>
                </a:lnTo>
                <a:lnTo>
                  <a:pt x="470" y="252"/>
                </a:lnTo>
                <a:lnTo>
                  <a:pt x="470" y="254"/>
                </a:lnTo>
                <a:lnTo>
                  <a:pt x="470" y="258"/>
                </a:lnTo>
                <a:lnTo>
                  <a:pt x="470" y="260"/>
                </a:lnTo>
                <a:lnTo>
                  <a:pt x="466" y="260"/>
                </a:lnTo>
                <a:lnTo>
                  <a:pt x="466" y="262"/>
                </a:lnTo>
                <a:lnTo>
                  <a:pt x="470" y="262"/>
                </a:lnTo>
                <a:lnTo>
                  <a:pt x="476" y="262"/>
                </a:lnTo>
                <a:lnTo>
                  <a:pt x="476" y="260"/>
                </a:lnTo>
                <a:lnTo>
                  <a:pt x="479" y="260"/>
                </a:lnTo>
                <a:lnTo>
                  <a:pt x="485" y="260"/>
                </a:lnTo>
                <a:lnTo>
                  <a:pt x="485" y="266"/>
                </a:lnTo>
                <a:lnTo>
                  <a:pt x="485" y="269"/>
                </a:lnTo>
                <a:lnTo>
                  <a:pt x="485" y="270"/>
                </a:lnTo>
                <a:lnTo>
                  <a:pt x="485" y="271"/>
                </a:lnTo>
                <a:lnTo>
                  <a:pt x="484" y="271"/>
                </a:lnTo>
                <a:lnTo>
                  <a:pt x="483" y="271"/>
                </a:lnTo>
                <a:lnTo>
                  <a:pt x="480" y="271"/>
                </a:lnTo>
                <a:lnTo>
                  <a:pt x="483" y="272"/>
                </a:lnTo>
                <a:lnTo>
                  <a:pt x="485" y="272"/>
                </a:lnTo>
                <a:lnTo>
                  <a:pt x="486" y="275"/>
                </a:lnTo>
                <a:lnTo>
                  <a:pt x="486" y="276"/>
                </a:lnTo>
                <a:lnTo>
                  <a:pt x="487" y="278"/>
                </a:lnTo>
                <a:lnTo>
                  <a:pt x="488" y="282"/>
                </a:lnTo>
                <a:lnTo>
                  <a:pt x="488" y="283"/>
                </a:lnTo>
                <a:lnTo>
                  <a:pt x="488" y="286"/>
                </a:lnTo>
                <a:lnTo>
                  <a:pt x="487" y="287"/>
                </a:lnTo>
                <a:lnTo>
                  <a:pt x="487" y="288"/>
                </a:lnTo>
                <a:lnTo>
                  <a:pt x="486" y="291"/>
                </a:lnTo>
                <a:lnTo>
                  <a:pt x="485" y="292"/>
                </a:lnTo>
                <a:lnTo>
                  <a:pt x="484" y="293"/>
                </a:lnTo>
                <a:lnTo>
                  <a:pt x="483" y="294"/>
                </a:lnTo>
                <a:lnTo>
                  <a:pt x="480" y="295"/>
                </a:lnTo>
                <a:lnTo>
                  <a:pt x="477" y="296"/>
                </a:lnTo>
                <a:lnTo>
                  <a:pt x="470" y="296"/>
                </a:lnTo>
                <a:lnTo>
                  <a:pt x="469" y="296"/>
                </a:lnTo>
                <a:lnTo>
                  <a:pt x="462" y="299"/>
                </a:lnTo>
                <a:lnTo>
                  <a:pt x="460" y="300"/>
                </a:lnTo>
                <a:lnTo>
                  <a:pt x="460" y="295"/>
                </a:lnTo>
                <a:lnTo>
                  <a:pt x="460" y="293"/>
                </a:lnTo>
                <a:lnTo>
                  <a:pt x="459" y="293"/>
                </a:lnTo>
                <a:lnTo>
                  <a:pt x="456" y="293"/>
                </a:lnTo>
                <a:lnTo>
                  <a:pt x="456" y="300"/>
                </a:lnTo>
                <a:lnTo>
                  <a:pt x="456" y="301"/>
                </a:lnTo>
                <a:lnTo>
                  <a:pt x="455" y="301"/>
                </a:lnTo>
                <a:lnTo>
                  <a:pt x="454" y="301"/>
                </a:lnTo>
                <a:lnTo>
                  <a:pt x="453" y="302"/>
                </a:lnTo>
                <a:lnTo>
                  <a:pt x="452" y="302"/>
                </a:lnTo>
                <a:lnTo>
                  <a:pt x="450" y="302"/>
                </a:lnTo>
                <a:lnTo>
                  <a:pt x="445" y="303"/>
                </a:lnTo>
                <a:lnTo>
                  <a:pt x="443" y="303"/>
                </a:lnTo>
                <a:lnTo>
                  <a:pt x="442" y="303"/>
                </a:lnTo>
                <a:lnTo>
                  <a:pt x="441" y="304"/>
                </a:lnTo>
                <a:lnTo>
                  <a:pt x="440" y="304"/>
                </a:lnTo>
                <a:lnTo>
                  <a:pt x="438" y="304"/>
                </a:lnTo>
                <a:lnTo>
                  <a:pt x="437" y="304"/>
                </a:lnTo>
                <a:lnTo>
                  <a:pt x="436" y="304"/>
                </a:lnTo>
                <a:lnTo>
                  <a:pt x="435" y="304"/>
                </a:lnTo>
                <a:lnTo>
                  <a:pt x="434" y="304"/>
                </a:lnTo>
                <a:lnTo>
                  <a:pt x="434" y="300"/>
                </a:lnTo>
                <a:lnTo>
                  <a:pt x="434" y="299"/>
                </a:lnTo>
                <a:lnTo>
                  <a:pt x="433" y="296"/>
                </a:lnTo>
                <a:lnTo>
                  <a:pt x="429" y="292"/>
                </a:lnTo>
                <a:lnTo>
                  <a:pt x="428" y="290"/>
                </a:lnTo>
                <a:lnTo>
                  <a:pt x="428" y="288"/>
                </a:lnTo>
                <a:lnTo>
                  <a:pt x="428" y="287"/>
                </a:lnTo>
                <a:lnTo>
                  <a:pt x="428" y="285"/>
                </a:lnTo>
                <a:lnTo>
                  <a:pt x="428" y="284"/>
                </a:lnTo>
                <a:lnTo>
                  <a:pt x="428" y="283"/>
                </a:lnTo>
                <a:lnTo>
                  <a:pt x="428" y="282"/>
                </a:lnTo>
                <a:lnTo>
                  <a:pt x="428" y="279"/>
                </a:lnTo>
                <a:lnTo>
                  <a:pt x="427" y="279"/>
                </a:lnTo>
                <a:lnTo>
                  <a:pt x="426" y="279"/>
                </a:lnTo>
                <a:lnTo>
                  <a:pt x="426" y="280"/>
                </a:lnTo>
                <a:lnTo>
                  <a:pt x="426" y="282"/>
                </a:lnTo>
                <a:lnTo>
                  <a:pt x="424" y="282"/>
                </a:lnTo>
                <a:lnTo>
                  <a:pt x="423" y="282"/>
                </a:lnTo>
                <a:lnTo>
                  <a:pt x="421" y="279"/>
                </a:lnTo>
                <a:lnTo>
                  <a:pt x="421" y="278"/>
                </a:lnTo>
                <a:lnTo>
                  <a:pt x="419" y="277"/>
                </a:lnTo>
                <a:lnTo>
                  <a:pt x="419" y="276"/>
                </a:lnTo>
                <a:lnTo>
                  <a:pt x="419" y="275"/>
                </a:lnTo>
                <a:lnTo>
                  <a:pt x="418" y="275"/>
                </a:lnTo>
                <a:lnTo>
                  <a:pt x="418" y="274"/>
                </a:lnTo>
                <a:lnTo>
                  <a:pt x="417" y="274"/>
                </a:lnTo>
                <a:lnTo>
                  <a:pt x="412" y="274"/>
                </a:lnTo>
                <a:lnTo>
                  <a:pt x="411" y="274"/>
                </a:lnTo>
                <a:lnTo>
                  <a:pt x="410" y="274"/>
                </a:lnTo>
                <a:lnTo>
                  <a:pt x="410" y="275"/>
                </a:lnTo>
                <a:lnTo>
                  <a:pt x="411" y="275"/>
                </a:lnTo>
                <a:lnTo>
                  <a:pt x="411" y="277"/>
                </a:lnTo>
                <a:lnTo>
                  <a:pt x="411" y="279"/>
                </a:lnTo>
                <a:lnTo>
                  <a:pt x="412" y="279"/>
                </a:lnTo>
                <a:lnTo>
                  <a:pt x="409" y="284"/>
                </a:lnTo>
                <a:lnTo>
                  <a:pt x="408" y="284"/>
                </a:lnTo>
                <a:lnTo>
                  <a:pt x="408" y="280"/>
                </a:lnTo>
                <a:lnTo>
                  <a:pt x="408" y="278"/>
                </a:lnTo>
                <a:lnTo>
                  <a:pt x="407" y="279"/>
                </a:lnTo>
                <a:lnTo>
                  <a:pt x="406" y="279"/>
                </a:lnTo>
                <a:lnTo>
                  <a:pt x="406" y="276"/>
                </a:lnTo>
                <a:lnTo>
                  <a:pt x="406" y="275"/>
                </a:lnTo>
                <a:lnTo>
                  <a:pt x="406" y="274"/>
                </a:lnTo>
                <a:lnTo>
                  <a:pt x="404" y="274"/>
                </a:lnTo>
                <a:lnTo>
                  <a:pt x="403" y="274"/>
                </a:lnTo>
                <a:lnTo>
                  <a:pt x="402" y="274"/>
                </a:lnTo>
                <a:lnTo>
                  <a:pt x="401" y="274"/>
                </a:lnTo>
                <a:lnTo>
                  <a:pt x="400" y="274"/>
                </a:lnTo>
                <a:lnTo>
                  <a:pt x="400" y="275"/>
                </a:lnTo>
                <a:lnTo>
                  <a:pt x="400" y="277"/>
                </a:lnTo>
                <a:lnTo>
                  <a:pt x="400" y="278"/>
                </a:lnTo>
                <a:lnTo>
                  <a:pt x="400" y="279"/>
                </a:lnTo>
                <a:lnTo>
                  <a:pt x="399" y="279"/>
                </a:lnTo>
                <a:lnTo>
                  <a:pt x="398" y="279"/>
                </a:lnTo>
                <a:lnTo>
                  <a:pt x="397" y="279"/>
                </a:lnTo>
                <a:lnTo>
                  <a:pt x="395" y="279"/>
                </a:lnTo>
                <a:lnTo>
                  <a:pt x="394" y="279"/>
                </a:lnTo>
                <a:lnTo>
                  <a:pt x="393" y="279"/>
                </a:lnTo>
                <a:lnTo>
                  <a:pt x="393" y="283"/>
                </a:lnTo>
                <a:lnTo>
                  <a:pt x="392" y="283"/>
                </a:lnTo>
                <a:lnTo>
                  <a:pt x="392" y="279"/>
                </a:lnTo>
                <a:lnTo>
                  <a:pt x="391" y="279"/>
                </a:lnTo>
                <a:lnTo>
                  <a:pt x="391" y="278"/>
                </a:lnTo>
                <a:lnTo>
                  <a:pt x="390" y="278"/>
                </a:lnTo>
                <a:lnTo>
                  <a:pt x="391" y="285"/>
                </a:lnTo>
                <a:lnTo>
                  <a:pt x="391" y="287"/>
                </a:lnTo>
                <a:lnTo>
                  <a:pt x="391" y="290"/>
                </a:lnTo>
                <a:lnTo>
                  <a:pt x="391" y="291"/>
                </a:lnTo>
                <a:lnTo>
                  <a:pt x="393" y="291"/>
                </a:lnTo>
                <a:lnTo>
                  <a:pt x="394" y="291"/>
                </a:lnTo>
                <a:lnTo>
                  <a:pt x="397" y="291"/>
                </a:lnTo>
                <a:lnTo>
                  <a:pt x="397" y="293"/>
                </a:lnTo>
                <a:lnTo>
                  <a:pt x="397" y="294"/>
                </a:lnTo>
                <a:lnTo>
                  <a:pt x="400" y="294"/>
                </a:lnTo>
                <a:lnTo>
                  <a:pt x="400" y="296"/>
                </a:lnTo>
                <a:lnTo>
                  <a:pt x="400" y="300"/>
                </a:lnTo>
                <a:lnTo>
                  <a:pt x="400" y="303"/>
                </a:lnTo>
                <a:lnTo>
                  <a:pt x="400" y="304"/>
                </a:lnTo>
                <a:lnTo>
                  <a:pt x="391" y="304"/>
                </a:lnTo>
                <a:lnTo>
                  <a:pt x="381" y="304"/>
                </a:lnTo>
                <a:lnTo>
                  <a:pt x="374" y="304"/>
                </a:lnTo>
                <a:lnTo>
                  <a:pt x="368" y="304"/>
                </a:lnTo>
                <a:lnTo>
                  <a:pt x="367" y="304"/>
                </a:lnTo>
                <a:lnTo>
                  <a:pt x="365" y="304"/>
                </a:lnTo>
                <a:lnTo>
                  <a:pt x="347" y="304"/>
                </a:lnTo>
                <a:lnTo>
                  <a:pt x="347" y="307"/>
                </a:lnTo>
                <a:lnTo>
                  <a:pt x="347" y="308"/>
                </a:lnTo>
                <a:lnTo>
                  <a:pt x="347" y="309"/>
                </a:lnTo>
                <a:lnTo>
                  <a:pt x="365" y="309"/>
                </a:lnTo>
                <a:lnTo>
                  <a:pt x="367" y="309"/>
                </a:lnTo>
                <a:lnTo>
                  <a:pt x="367" y="310"/>
                </a:lnTo>
                <a:lnTo>
                  <a:pt x="367" y="311"/>
                </a:lnTo>
                <a:lnTo>
                  <a:pt x="367" y="315"/>
                </a:lnTo>
                <a:lnTo>
                  <a:pt x="367" y="316"/>
                </a:lnTo>
                <a:lnTo>
                  <a:pt x="368" y="316"/>
                </a:lnTo>
                <a:lnTo>
                  <a:pt x="369" y="316"/>
                </a:lnTo>
                <a:lnTo>
                  <a:pt x="373" y="316"/>
                </a:lnTo>
                <a:lnTo>
                  <a:pt x="380" y="315"/>
                </a:lnTo>
                <a:lnTo>
                  <a:pt x="383" y="315"/>
                </a:lnTo>
                <a:lnTo>
                  <a:pt x="384" y="315"/>
                </a:lnTo>
                <a:lnTo>
                  <a:pt x="386" y="315"/>
                </a:lnTo>
                <a:lnTo>
                  <a:pt x="400" y="315"/>
                </a:lnTo>
                <a:lnTo>
                  <a:pt x="402" y="315"/>
                </a:lnTo>
                <a:lnTo>
                  <a:pt x="407" y="315"/>
                </a:lnTo>
                <a:lnTo>
                  <a:pt x="408" y="315"/>
                </a:lnTo>
                <a:lnTo>
                  <a:pt x="408" y="313"/>
                </a:lnTo>
                <a:lnTo>
                  <a:pt x="408" y="312"/>
                </a:lnTo>
                <a:lnTo>
                  <a:pt x="408" y="311"/>
                </a:lnTo>
                <a:lnTo>
                  <a:pt x="408" y="310"/>
                </a:lnTo>
                <a:lnTo>
                  <a:pt x="409" y="309"/>
                </a:lnTo>
                <a:lnTo>
                  <a:pt x="410" y="309"/>
                </a:lnTo>
                <a:lnTo>
                  <a:pt x="411" y="309"/>
                </a:lnTo>
                <a:lnTo>
                  <a:pt x="412" y="309"/>
                </a:lnTo>
                <a:lnTo>
                  <a:pt x="420" y="309"/>
                </a:lnTo>
                <a:lnTo>
                  <a:pt x="424" y="309"/>
                </a:lnTo>
                <a:lnTo>
                  <a:pt x="426" y="309"/>
                </a:lnTo>
                <a:lnTo>
                  <a:pt x="427" y="309"/>
                </a:lnTo>
                <a:lnTo>
                  <a:pt x="428" y="309"/>
                </a:lnTo>
                <a:lnTo>
                  <a:pt x="429" y="309"/>
                </a:lnTo>
                <a:lnTo>
                  <a:pt x="432" y="309"/>
                </a:lnTo>
                <a:lnTo>
                  <a:pt x="433" y="309"/>
                </a:lnTo>
                <a:lnTo>
                  <a:pt x="434" y="309"/>
                </a:lnTo>
                <a:lnTo>
                  <a:pt x="434" y="310"/>
                </a:lnTo>
                <a:lnTo>
                  <a:pt x="434" y="312"/>
                </a:lnTo>
                <a:lnTo>
                  <a:pt x="434" y="313"/>
                </a:lnTo>
                <a:lnTo>
                  <a:pt x="435" y="316"/>
                </a:lnTo>
                <a:lnTo>
                  <a:pt x="435" y="317"/>
                </a:lnTo>
                <a:lnTo>
                  <a:pt x="436" y="318"/>
                </a:lnTo>
                <a:lnTo>
                  <a:pt x="436" y="320"/>
                </a:lnTo>
                <a:lnTo>
                  <a:pt x="436" y="324"/>
                </a:lnTo>
                <a:lnTo>
                  <a:pt x="436" y="334"/>
                </a:lnTo>
                <a:lnTo>
                  <a:pt x="437" y="338"/>
                </a:lnTo>
                <a:lnTo>
                  <a:pt x="437" y="340"/>
                </a:lnTo>
                <a:lnTo>
                  <a:pt x="437" y="343"/>
                </a:lnTo>
                <a:lnTo>
                  <a:pt x="437" y="344"/>
                </a:lnTo>
                <a:lnTo>
                  <a:pt x="437" y="346"/>
                </a:lnTo>
                <a:lnTo>
                  <a:pt x="437" y="351"/>
                </a:lnTo>
                <a:lnTo>
                  <a:pt x="437" y="353"/>
                </a:lnTo>
                <a:lnTo>
                  <a:pt x="437" y="354"/>
                </a:lnTo>
                <a:lnTo>
                  <a:pt x="430" y="354"/>
                </a:lnTo>
                <a:lnTo>
                  <a:pt x="429" y="354"/>
                </a:lnTo>
                <a:lnTo>
                  <a:pt x="428" y="354"/>
                </a:lnTo>
                <a:lnTo>
                  <a:pt x="417" y="354"/>
                </a:lnTo>
                <a:lnTo>
                  <a:pt x="417" y="355"/>
                </a:lnTo>
                <a:lnTo>
                  <a:pt x="417" y="360"/>
                </a:lnTo>
                <a:lnTo>
                  <a:pt x="417" y="370"/>
                </a:lnTo>
                <a:lnTo>
                  <a:pt x="414" y="370"/>
                </a:lnTo>
                <a:lnTo>
                  <a:pt x="409" y="370"/>
                </a:lnTo>
                <a:lnTo>
                  <a:pt x="409" y="372"/>
                </a:lnTo>
                <a:lnTo>
                  <a:pt x="409" y="375"/>
                </a:lnTo>
                <a:lnTo>
                  <a:pt x="409" y="379"/>
                </a:lnTo>
                <a:lnTo>
                  <a:pt x="409" y="380"/>
                </a:lnTo>
                <a:lnTo>
                  <a:pt x="409" y="382"/>
                </a:lnTo>
                <a:lnTo>
                  <a:pt x="409" y="383"/>
                </a:lnTo>
                <a:lnTo>
                  <a:pt x="410" y="383"/>
                </a:lnTo>
                <a:lnTo>
                  <a:pt x="415" y="383"/>
                </a:lnTo>
                <a:lnTo>
                  <a:pt x="428" y="383"/>
                </a:lnTo>
                <a:lnTo>
                  <a:pt x="429" y="383"/>
                </a:lnTo>
                <a:lnTo>
                  <a:pt x="429" y="385"/>
                </a:lnTo>
                <a:lnTo>
                  <a:pt x="426" y="385"/>
                </a:lnTo>
                <a:lnTo>
                  <a:pt x="417" y="386"/>
                </a:lnTo>
                <a:lnTo>
                  <a:pt x="415" y="386"/>
                </a:lnTo>
                <a:lnTo>
                  <a:pt x="412" y="386"/>
                </a:lnTo>
                <a:lnTo>
                  <a:pt x="409" y="386"/>
                </a:lnTo>
                <a:lnTo>
                  <a:pt x="409" y="387"/>
                </a:lnTo>
                <a:lnTo>
                  <a:pt x="409" y="389"/>
                </a:lnTo>
                <a:lnTo>
                  <a:pt x="409" y="393"/>
                </a:lnTo>
                <a:lnTo>
                  <a:pt x="409" y="396"/>
                </a:lnTo>
                <a:lnTo>
                  <a:pt x="399" y="396"/>
                </a:lnTo>
                <a:lnTo>
                  <a:pt x="399" y="407"/>
                </a:lnTo>
                <a:lnTo>
                  <a:pt x="409" y="407"/>
                </a:lnTo>
                <a:lnTo>
                  <a:pt x="409" y="410"/>
                </a:lnTo>
                <a:lnTo>
                  <a:pt x="409" y="411"/>
                </a:lnTo>
                <a:lnTo>
                  <a:pt x="419" y="410"/>
                </a:lnTo>
                <a:lnTo>
                  <a:pt x="419" y="412"/>
                </a:lnTo>
                <a:lnTo>
                  <a:pt x="419" y="413"/>
                </a:lnTo>
                <a:lnTo>
                  <a:pt x="417" y="414"/>
                </a:lnTo>
                <a:lnTo>
                  <a:pt x="414" y="416"/>
                </a:lnTo>
                <a:lnTo>
                  <a:pt x="411" y="416"/>
                </a:lnTo>
                <a:lnTo>
                  <a:pt x="409" y="416"/>
                </a:lnTo>
                <a:lnTo>
                  <a:pt x="407" y="417"/>
                </a:lnTo>
                <a:lnTo>
                  <a:pt x="406" y="417"/>
                </a:lnTo>
                <a:lnTo>
                  <a:pt x="404" y="417"/>
                </a:lnTo>
                <a:lnTo>
                  <a:pt x="404" y="422"/>
                </a:lnTo>
                <a:lnTo>
                  <a:pt x="404" y="425"/>
                </a:lnTo>
                <a:lnTo>
                  <a:pt x="404" y="427"/>
                </a:lnTo>
                <a:lnTo>
                  <a:pt x="411" y="422"/>
                </a:lnTo>
                <a:lnTo>
                  <a:pt x="412" y="421"/>
                </a:lnTo>
                <a:lnTo>
                  <a:pt x="414" y="420"/>
                </a:lnTo>
                <a:lnTo>
                  <a:pt x="416" y="419"/>
                </a:lnTo>
                <a:lnTo>
                  <a:pt x="417" y="418"/>
                </a:lnTo>
                <a:lnTo>
                  <a:pt x="420" y="417"/>
                </a:lnTo>
                <a:lnTo>
                  <a:pt x="423" y="417"/>
                </a:lnTo>
                <a:lnTo>
                  <a:pt x="424" y="417"/>
                </a:lnTo>
                <a:lnTo>
                  <a:pt x="429" y="416"/>
                </a:lnTo>
                <a:lnTo>
                  <a:pt x="430" y="416"/>
                </a:lnTo>
                <a:lnTo>
                  <a:pt x="430" y="418"/>
                </a:lnTo>
                <a:lnTo>
                  <a:pt x="430" y="422"/>
                </a:lnTo>
                <a:lnTo>
                  <a:pt x="430" y="434"/>
                </a:lnTo>
                <a:lnTo>
                  <a:pt x="430" y="441"/>
                </a:lnTo>
                <a:lnTo>
                  <a:pt x="430" y="445"/>
                </a:lnTo>
                <a:lnTo>
                  <a:pt x="423" y="442"/>
                </a:lnTo>
                <a:lnTo>
                  <a:pt x="418" y="438"/>
                </a:lnTo>
                <a:lnTo>
                  <a:pt x="417" y="438"/>
                </a:lnTo>
                <a:lnTo>
                  <a:pt x="414" y="437"/>
                </a:lnTo>
                <a:lnTo>
                  <a:pt x="414" y="436"/>
                </a:lnTo>
                <a:lnTo>
                  <a:pt x="412" y="436"/>
                </a:lnTo>
                <a:lnTo>
                  <a:pt x="412" y="437"/>
                </a:lnTo>
                <a:lnTo>
                  <a:pt x="410" y="437"/>
                </a:lnTo>
                <a:lnTo>
                  <a:pt x="409" y="437"/>
                </a:lnTo>
                <a:lnTo>
                  <a:pt x="407" y="437"/>
                </a:lnTo>
                <a:lnTo>
                  <a:pt x="404" y="437"/>
                </a:lnTo>
                <a:lnTo>
                  <a:pt x="404" y="438"/>
                </a:lnTo>
                <a:lnTo>
                  <a:pt x="403" y="438"/>
                </a:lnTo>
                <a:lnTo>
                  <a:pt x="401" y="438"/>
                </a:lnTo>
                <a:lnTo>
                  <a:pt x="400" y="438"/>
                </a:lnTo>
                <a:lnTo>
                  <a:pt x="400" y="441"/>
                </a:lnTo>
                <a:lnTo>
                  <a:pt x="400" y="477"/>
                </a:lnTo>
                <a:lnTo>
                  <a:pt x="398" y="477"/>
                </a:lnTo>
                <a:lnTo>
                  <a:pt x="397" y="477"/>
                </a:lnTo>
                <a:lnTo>
                  <a:pt x="395" y="477"/>
                </a:lnTo>
                <a:lnTo>
                  <a:pt x="395" y="479"/>
                </a:lnTo>
                <a:lnTo>
                  <a:pt x="395" y="480"/>
                </a:lnTo>
                <a:lnTo>
                  <a:pt x="395" y="481"/>
                </a:lnTo>
                <a:lnTo>
                  <a:pt x="394" y="483"/>
                </a:lnTo>
                <a:lnTo>
                  <a:pt x="394" y="484"/>
                </a:lnTo>
                <a:lnTo>
                  <a:pt x="394" y="486"/>
                </a:lnTo>
                <a:lnTo>
                  <a:pt x="394" y="488"/>
                </a:lnTo>
                <a:lnTo>
                  <a:pt x="394" y="489"/>
                </a:lnTo>
                <a:lnTo>
                  <a:pt x="394" y="491"/>
                </a:lnTo>
                <a:lnTo>
                  <a:pt x="393" y="494"/>
                </a:lnTo>
                <a:lnTo>
                  <a:pt x="393" y="499"/>
                </a:lnTo>
                <a:lnTo>
                  <a:pt x="391" y="499"/>
                </a:lnTo>
                <a:lnTo>
                  <a:pt x="384" y="499"/>
                </a:lnTo>
                <a:lnTo>
                  <a:pt x="380" y="499"/>
                </a:lnTo>
                <a:lnTo>
                  <a:pt x="380" y="504"/>
                </a:lnTo>
                <a:lnTo>
                  <a:pt x="375" y="504"/>
                </a:lnTo>
                <a:lnTo>
                  <a:pt x="372" y="504"/>
                </a:lnTo>
                <a:lnTo>
                  <a:pt x="365" y="504"/>
                </a:lnTo>
                <a:lnTo>
                  <a:pt x="364" y="504"/>
                </a:lnTo>
                <a:lnTo>
                  <a:pt x="363" y="504"/>
                </a:lnTo>
                <a:lnTo>
                  <a:pt x="363" y="505"/>
                </a:lnTo>
                <a:lnTo>
                  <a:pt x="361" y="506"/>
                </a:lnTo>
                <a:lnTo>
                  <a:pt x="361" y="508"/>
                </a:lnTo>
                <a:lnTo>
                  <a:pt x="357" y="511"/>
                </a:lnTo>
                <a:lnTo>
                  <a:pt x="356" y="512"/>
                </a:lnTo>
                <a:lnTo>
                  <a:pt x="355" y="513"/>
                </a:lnTo>
                <a:lnTo>
                  <a:pt x="352" y="516"/>
                </a:lnTo>
                <a:lnTo>
                  <a:pt x="351" y="517"/>
                </a:lnTo>
                <a:lnTo>
                  <a:pt x="351" y="518"/>
                </a:lnTo>
                <a:lnTo>
                  <a:pt x="350" y="518"/>
                </a:lnTo>
                <a:lnTo>
                  <a:pt x="350" y="519"/>
                </a:lnTo>
                <a:lnTo>
                  <a:pt x="350" y="520"/>
                </a:lnTo>
                <a:lnTo>
                  <a:pt x="349" y="521"/>
                </a:lnTo>
                <a:lnTo>
                  <a:pt x="349" y="522"/>
                </a:lnTo>
                <a:lnTo>
                  <a:pt x="349" y="523"/>
                </a:lnTo>
                <a:lnTo>
                  <a:pt x="349" y="525"/>
                </a:lnTo>
                <a:lnTo>
                  <a:pt x="349" y="526"/>
                </a:lnTo>
                <a:lnTo>
                  <a:pt x="349" y="528"/>
                </a:lnTo>
                <a:lnTo>
                  <a:pt x="349" y="530"/>
                </a:lnTo>
                <a:lnTo>
                  <a:pt x="349" y="531"/>
                </a:lnTo>
                <a:lnTo>
                  <a:pt x="349" y="533"/>
                </a:lnTo>
                <a:lnTo>
                  <a:pt x="349" y="536"/>
                </a:lnTo>
                <a:lnTo>
                  <a:pt x="349" y="538"/>
                </a:lnTo>
                <a:lnTo>
                  <a:pt x="349" y="541"/>
                </a:lnTo>
                <a:lnTo>
                  <a:pt x="349" y="542"/>
                </a:lnTo>
                <a:lnTo>
                  <a:pt x="349" y="543"/>
                </a:lnTo>
                <a:lnTo>
                  <a:pt x="349" y="550"/>
                </a:lnTo>
                <a:lnTo>
                  <a:pt x="349" y="551"/>
                </a:lnTo>
                <a:lnTo>
                  <a:pt x="348" y="551"/>
                </a:lnTo>
                <a:lnTo>
                  <a:pt x="346" y="551"/>
                </a:lnTo>
                <a:lnTo>
                  <a:pt x="346" y="552"/>
                </a:lnTo>
                <a:lnTo>
                  <a:pt x="346" y="556"/>
                </a:lnTo>
                <a:lnTo>
                  <a:pt x="348" y="556"/>
                </a:lnTo>
                <a:lnTo>
                  <a:pt x="349" y="556"/>
                </a:lnTo>
                <a:lnTo>
                  <a:pt x="349" y="553"/>
                </a:lnTo>
                <a:lnTo>
                  <a:pt x="349" y="552"/>
                </a:lnTo>
                <a:lnTo>
                  <a:pt x="349" y="551"/>
                </a:lnTo>
                <a:lnTo>
                  <a:pt x="350" y="551"/>
                </a:lnTo>
                <a:lnTo>
                  <a:pt x="359" y="551"/>
                </a:lnTo>
                <a:lnTo>
                  <a:pt x="360" y="551"/>
                </a:lnTo>
                <a:lnTo>
                  <a:pt x="369" y="551"/>
                </a:lnTo>
                <a:lnTo>
                  <a:pt x="369" y="553"/>
                </a:lnTo>
                <a:lnTo>
                  <a:pt x="369" y="560"/>
                </a:lnTo>
                <a:lnTo>
                  <a:pt x="369" y="561"/>
                </a:lnTo>
                <a:lnTo>
                  <a:pt x="371" y="561"/>
                </a:lnTo>
                <a:lnTo>
                  <a:pt x="369" y="562"/>
                </a:lnTo>
                <a:lnTo>
                  <a:pt x="369" y="563"/>
                </a:lnTo>
                <a:lnTo>
                  <a:pt x="369" y="564"/>
                </a:lnTo>
                <a:lnTo>
                  <a:pt x="369" y="566"/>
                </a:lnTo>
                <a:lnTo>
                  <a:pt x="369" y="567"/>
                </a:lnTo>
                <a:lnTo>
                  <a:pt x="369" y="568"/>
                </a:lnTo>
                <a:lnTo>
                  <a:pt x="369" y="569"/>
                </a:lnTo>
                <a:lnTo>
                  <a:pt x="371" y="571"/>
                </a:lnTo>
                <a:lnTo>
                  <a:pt x="371" y="573"/>
                </a:lnTo>
                <a:lnTo>
                  <a:pt x="369" y="575"/>
                </a:lnTo>
                <a:lnTo>
                  <a:pt x="369" y="581"/>
                </a:lnTo>
                <a:lnTo>
                  <a:pt x="365" y="581"/>
                </a:lnTo>
                <a:lnTo>
                  <a:pt x="363" y="581"/>
                </a:lnTo>
                <a:lnTo>
                  <a:pt x="349" y="581"/>
                </a:lnTo>
                <a:lnTo>
                  <a:pt x="348" y="581"/>
                </a:lnTo>
                <a:lnTo>
                  <a:pt x="341" y="583"/>
                </a:lnTo>
                <a:lnTo>
                  <a:pt x="341" y="581"/>
                </a:lnTo>
                <a:lnTo>
                  <a:pt x="341" y="580"/>
                </a:lnTo>
                <a:lnTo>
                  <a:pt x="341" y="579"/>
                </a:lnTo>
                <a:lnTo>
                  <a:pt x="339" y="578"/>
                </a:lnTo>
                <a:lnTo>
                  <a:pt x="338" y="578"/>
                </a:lnTo>
                <a:lnTo>
                  <a:pt x="338" y="577"/>
                </a:lnTo>
                <a:lnTo>
                  <a:pt x="338" y="573"/>
                </a:lnTo>
                <a:lnTo>
                  <a:pt x="338" y="572"/>
                </a:lnTo>
                <a:lnTo>
                  <a:pt x="338" y="571"/>
                </a:lnTo>
                <a:lnTo>
                  <a:pt x="337" y="570"/>
                </a:lnTo>
                <a:lnTo>
                  <a:pt x="335" y="569"/>
                </a:lnTo>
                <a:lnTo>
                  <a:pt x="337" y="564"/>
                </a:lnTo>
                <a:lnTo>
                  <a:pt x="335" y="564"/>
                </a:lnTo>
                <a:lnTo>
                  <a:pt x="334" y="564"/>
                </a:lnTo>
                <a:lnTo>
                  <a:pt x="333" y="563"/>
                </a:lnTo>
                <a:lnTo>
                  <a:pt x="332" y="563"/>
                </a:lnTo>
                <a:lnTo>
                  <a:pt x="330" y="562"/>
                </a:lnTo>
                <a:lnTo>
                  <a:pt x="329" y="562"/>
                </a:lnTo>
                <a:lnTo>
                  <a:pt x="328" y="561"/>
                </a:lnTo>
                <a:lnTo>
                  <a:pt x="326" y="561"/>
                </a:lnTo>
                <a:lnTo>
                  <a:pt x="325" y="561"/>
                </a:lnTo>
                <a:lnTo>
                  <a:pt x="324" y="561"/>
                </a:lnTo>
                <a:lnTo>
                  <a:pt x="322" y="561"/>
                </a:lnTo>
                <a:lnTo>
                  <a:pt x="321" y="561"/>
                </a:lnTo>
                <a:lnTo>
                  <a:pt x="320" y="561"/>
                </a:lnTo>
                <a:lnTo>
                  <a:pt x="320" y="560"/>
                </a:lnTo>
                <a:lnTo>
                  <a:pt x="319" y="560"/>
                </a:lnTo>
                <a:lnTo>
                  <a:pt x="317" y="559"/>
                </a:lnTo>
                <a:lnTo>
                  <a:pt x="316" y="558"/>
                </a:lnTo>
                <a:lnTo>
                  <a:pt x="317" y="556"/>
                </a:lnTo>
                <a:lnTo>
                  <a:pt x="316" y="556"/>
                </a:lnTo>
                <a:lnTo>
                  <a:pt x="315" y="554"/>
                </a:lnTo>
                <a:lnTo>
                  <a:pt x="315" y="553"/>
                </a:lnTo>
                <a:lnTo>
                  <a:pt x="314" y="552"/>
                </a:lnTo>
                <a:lnTo>
                  <a:pt x="315" y="552"/>
                </a:lnTo>
                <a:lnTo>
                  <a:pt x="315" y="550"/>
                </a:lnTo>
                <a:lnTo>
                  <a:pt x="316" y="546"/>
                </a:lnTo>
                <a:lnTo>
                  <a:pt x="316" y="545"/>
                </a:lnTo>
                <a:lnTo>
                  <a:pt x="315" y="544"/>
                </a:lnTo>
                <a:lnTo>
                  <a:pt x="315" y="543"/>
                </a:lnTo>
                <a:lnTo>
                  <a:pt x="313" y="542"/>
                </a:lnTo>
                <a:lnTo>
                  <a:pt x="312" y="539"/>
                </a:lnTo>
                <a:lnTo>
                  <a:pt x="309" y="539"/>
                </a:lnTo>
                <a:lnTo>
                  <a:pt x="311" y="530"/>
                </a:lnTo>
                <a:lnTo>
                  <a:pt x="312" y="530"/>
                </a:lnTo>
                <a:lnTo>
                  <a:pt x="315" y="530"/>
                </a:lnTo>
                <a:lnTo>
                  <a:pt x="316" y="530"/>
                </a:lnTo>
                <a:lnTo>
                  <a:pt x="316" y="529"/>
                </a:lnTo>
                <a:lnTo>
                  <a:pt x="316" y="525"/>
                </a:lnTo>
                <a:lnTo>
                  <a:pt x="317" y="525"/>
                </a:lnTo>
                <a:lnTo>
                  <a:pt x="317" y="520"/>
                </a:lnTo>
                <a:lnTo>
                  <a:pt x="319" y="520"/>
                </a:lnTo>
                <a:lnTo>
                  <a:pt x="319" y="514"/>
                </a:lnTo>
                <a:lnTo>
                  <a:pt x="319" y="513"/>
                </a:lnTo>
                <a:lnTo>
                  <a:pt x="319" y="509"/>
                </a:lnTo>
                <a:lnTo>
                  <a:pt x="329" y="509"/>
                </a:lnTo>
                <a:lnTo>
                  <a:pt x="329" y="508"/>
                </a:lnTo>
                <a:lnTo>
                  <a:pt x="330" y="508"/>
                </a:lnTo>
                <a:lnTo>
                  <a:pt x="347" y="508"/>
                </a:lnTo>
                <a:lnTo>
                  <a:pt x="349" y="508"/>
                </a:lnTo>
                <a:lnTo>
                  <a:pt x="349" y="487"/>
                </a:lnTo>
                <a:lnTo>
                  <a:pt x="349" y="479"/>
                </a:lnTo>
                <a:lnTo>
                  <a:pt x="330" y="479"/>
                </a:lnTo>
                <a:lnTo>
                  <a:pt x="329" y="479"/>
                </a:lnTo>
                <a:lnTo>
                  <a:pt x="329" y="477"/>
                </a:lnTo>
                <a:lnTo>
                  <a:pt x="328" y="476"/>
                </a:lnTo>
                <a:lnTo>
                  <a:pt x="328" y="475"/>
                </a:lnTo>
                <a:lnTo>
                  <a:pt x="328" y="474"/>
                </a:lnTo>
                <a:lnTo>
                  <a:pt x="328" y="472"/>
                </a:lnTo>
                <a:lnTo>
                  <a:pt x="328" y="471"/>
                </a:lnTo>
                <a:lnTo>
                  <a:pt x="328" y="467"/>
                </a:lnTo>
                <a:lnTo>
                  <a:pt x="328" y="450"/>
                </a:lnTo>
                <a:lnTo>
                  <a:pt x="328" y="446"/>
                </a:lnTo>
                <a:lnTo>
                  <a:pt x="328" y="445"/>
                </a:lnTo>
                <a:lnTo>
                  <a:pt x="328" y="441"/>
                </a:lnTo>
                <a:lnTo>
                  <a:pt x="328" y="438"/>
                </a:lnTo>
                <a:lnTo>
                  <a:pt x="329" y="437"/>
                </a:lnTo>
                <a:lnTo>
                  <a:pt x="329" y="436"/>
                </a:lnTo>
                <a:lnTo>
                  <a:pt x="328" y="435"/>
                </a:lnTo>
                <a:lnTo>
                  <a:pt x="328" y="434"/>
                </a:lnTo>
                <a:lnTo>
                  <a:pt x="328" y="433"/>
                </a:lnTo>
                <a:lnTo>
                  <a:pt x="328" y="431"/>
                </a:lnTo>
                <a:lnTo>
                  <a:pt x="328" y="425"/>
                </a:lnTo>
                <a:lnTo>
                  <a:pt x="328" y="422"/>
                </a:lnTo>
                <a:lnTo>
                  <a:pt x="328" y="421"/>
                </a:lnTo>
                <a:lnTo>
                  <a:pt x="326" y="419"/>
                </a:lnTo>
                <a:lnTo>
                  <a:pt x="326" y="418"/>
                </a:lnTo>
                <a:lnTo>
                  <a:pt x="325" y="418"/>
                </a:lnTo>
                <a:lnTo>
                  <a:pt x="324" y="418"/>
                </a:lnTo>
                <a:lnTo>
                  <a:pt x="323" y="418"/>
                </a:lnTo>
                <a:lnTo>
                  <a:pt x="322" y="418"/>
                </a:lnTo>
                <a:lnTo>
                  <a:pt x="321" y="418"/>
                </a:lnTo>
                <a:lnTo>
                  <a:pt x="320" y="418"/>
                </a:lnTo>
                <a:lnTo>
                  <a:pt x="319" y="418"/>
                </a:lnTo>
                <a:lnTo>
                  <a:pt x="317" y="418"/>
                </a:lnTo>
                <a:lnTo>
                  <a:pt x="315" y="418"/>
                </a:lnTo>
                <a:lnTo>
                  <a:pt x="314" y="418"/>
                </a:lnTo>
                <a:lnTo>
                  <a:pt x="313" y="418"/>
                </a:lnTo>
                <a:lnTo>
                  <a:pt x="312" y="418"/>
                </a:lnTo>
                <a:lnTo>
                  <a:pt x="311" y="418"/>
                </a:lnTo>
                <a:lnTo>
                  <a:pt x="309" y="418"/>
                </a:lnTo>
                <a:lnTo>
                  <a:pt x="307" y="418"/>
                </a:lnTo>
                <a:lnTo>
                  <a:pt x="304" y="418"/>
                </a:lnTo>
                <a:lnTo>
                  <a:pt x="302" y="418"/>
                </a:lnTo>
                <a:lnTo>
                  <a:pt x="287" y="418"/>
                </a:lnTo>
                <a:lnTo>
                  <a:pt x="287" y="434"/>
                </a:lnTo>
                <a:lnTo>
                  <a:pt x="287" y="436"/>
                </a:lnTo>
                <a:lnTo>
                  <a:pt x="287" y="439"/>
                </a:lnTo>
                <a:lnTo>
                  <a:pt x="289" y="439"/>
                </a:lnTo>
                <a:lnTo>
                  <a:pt x="292" y="439"/>
                </a:lnTo>
                <a:lnTo>
                  <a:pt x="297" y="439"/>
                </a:lnTo>
                <a:lnTo>
                  <a:pt x="297" y="443"/>
                </a:lnTo>
                <a:lnTo>
                  <a:pt x="297" y="447"/>
                </a:lnTo>
                <a:lnTo>
                  <a:pt x="297" y="449"/>
                </a:lnTo>
                <a:lnTo>
                  <a:pt x="299" y="449"/>
                </a:lnTo>
                <a:lnTo>
                  <a:pt x="304" y="449"/>
                </a:lnTo>
                <a:lnTo>
                  <a:pt x="306" y="449"/>
                </a:lnTo>
                <a:lnTo>
                  <a:pt x="307" y="449"/>
                </a:lnTo>
                <a:lnTo>
                  <a:pt x="307" y="468"/>
                </a:lnTo>
                <a:lnTo>
                  <a:pt x="307" y="469"/>
                </a:lnTo>
                <a:lnTo>
                  <a:pt x="307" y="472"/>
                </a:lnTo>
                <a:lnTo>
                  <a:pt x="307" y="474"/>
                </a:lnTo>
                <a:lnTo>
                  <a:pt x="307" y="475"/>
                </a:lnTo>
                <a:lnTo>
                  <a:pt x="307" y="476"/>
                </a:lnTo>
                <a:lnTo>
                  <a:pt x="307" y="477"/>
                </a:lnTo>
                <a:lnTo>
                  <a:pt x="307" y="479"/>
                </a:lnTo>
                <a:lnTo>
                  <a:pt x="306" y="479"/>
                </a:lnTo>
                <a:lnTo>
                  <a:pt x="300" y="480"/>
                </a:lnTo>
                <a:lnTo>
                  <a:pt x="298" y="480"/>
                </a:lnTo>
                <a:lnTo>
                  <a:pt x="295" y="481"/>
                </a:lnTo>
                <a:lnTo>
                  <a:pt x="292" y="481"/>
                </a:lnTo>
                <a:lnTo>
                  <a:pt x="291" y="481"/>
                </a:lnTo>
                <a:lnTo>
                  <a:pt x="290" y="483"/>
                </a:lnTo>
                <a:lnTo>
                  <a:pt x="288" y="483"/>
                </a:lnTo>
                <a:lnTo>
                  <a:pt x="287" y="483"/>
                </a:lnTo>
                <a:lnTo>
                  <a:pt x="287" y="484"/>
                </a:lnTo>
                <a:lnTo>
                  <a:pt x="287" y="488"/>
                </a:lnTo>
                <a:lnTo>
                  <a:pt x="287" y="500"/>
                </a:lnTo>
                <a:lnTo>
                  <a:pt x="282" y="500"/>
                </a:lnTo>
                <a:lnTo>
                  <a:pt x="270" y="500"/>
                </a:lnTo>
                <a:lnTo>
                  <a:pt x="270" y="504"/>
                </a:lnTo>
                <a:lnTo>
                  <a:pt x="271" y="523"/>
                </a:lnTo>
                <a:lnTo>
                  <a:pt x="271" y="535"/>
                </a:lnTo>
                <a:lnTo>
                  <a:pt x="270" y="535"/>
                </a:lnTo>
                <a:lnTo>
                  <a:pt x="269" y="533"/>
                </a:lnTo>
                <a:lnTo>
                  <a:pt x="266" y="529"/>
                </a:lnTo>
                <a:lnTo>
                  <a:pt x="264" y="526"/>
                </a:lnTo>
                <a:lnTo>
                  <a:pt x="262" y="522"/>
                </a:lnTo>
                <a:lnTo>
                  <a:pt x="261" y="522"/>
                </a:lnTo>
                <a:lnTo>
                  <a:pt x="261" y="521"/>
                </a:lnTo>
                <a:lnTo>
                  <a:pt x="260" y="521"/>
                </a:lnTo>
                <a:lnTo>
                  <a:pt x="260" y="523"/>
                </a:lnTo>
                <a:lnTo>
                  <a:pt x="260" y="529"/>
                </a:lnTo>
                <a:lnTo>
                  <a:pt x="260" y="533"/>
                </a:lnTo>
                <a:lnTo>
                  <a:pt x="261" y="547"/>
                </a:lnTo>
                <a:lnTo>
                  <a:pt x="253" y="542"/>
                </a:lnTo>
                <a:lnTo>
                  <a:pt x="246" y="542"/>
                </a:lnTo>
                <a:lnTo>
                  <a:pt x="246" y="534"/>
                </a:lnTo>
                <a:lnTo>
                  <a:pt x="246" y="530"/>
                </a:lnTo>
                <a:lnTo>
                  <a:pt x="246" y="529"/>
                </a:lnTo>
                <a:lnTo>
                  <a:pt x="246" y="528"/>
                </a:lnTo>
                <a:lnTo>
                  <a:pt x="246" y="527"/>
                </a:lnTo>
                <a:lnTo>
                  <a:pt x="246" y="523"/>
                </a:lnTo>
                <a:lnTo>
                  <a:pt x="246" y="522"/>
                </a:lnTo>
                <a:lnTo>
                  <a:pt x="246" y="521"/>
                </a:lnTo>
                <a:lnTo>
                  <a:pt x="245" y="521"/>
                </a:lnTo>
                <a:lnTo>
                  <a:pt x="244" y="521"/>
                </a:lnTo>
                <a:lnTo>
                  <a:pt x="243" y="521"/>
                </a:lnTo>
                <a:lnTo>
                  <a:pt x="243" y="520"/>
                </a:lnTo>
                <a:lnTo>
                  <a:pt x="243" y="512"/>
                </a:lnTo>
                <a:lnTo>
                  <a:pt x="243" y="509"/>
                </a:lnTo>
                <a:lnTo>
                  <a:pt x="243" y="504"/>
                </a:lnTo>
                <a:lnTo>
                  <a:pt x="243" y="501"/>
                </a:lnTo>
                <a:lnTo>
                  <a:pt x="226" y="501"/>
                </a:lnTo>
                <a:lnTo>
                  <a:pt x="226" y="504"/>
                </a:lnTo>
                <a:lnTo>
                  <a:pt x="226" y="521"/>
                </a:lnTo>
                <a:lnTo>
                  <a:pt x="226" y="522"/>
                </a:lnTo>
                <a:lnTo>
                  <a:pt x="226" y="525"/>
                </a:lnTo>
                <a:lnTo>
                  <a:pt x="226" y="526"/>
                </a:lnTo>
                <a:lnTo>
                  <a:pt x="226" y="527"/>
                </a:lnTo>
                <a:lnTo>
                  <a:pt x="226" y="529"/>
                </a:lnTo>
                <a:lnTo>
                  <a:pt x="226" y="530"/>
                </a:lnTo>
                <a:lnTo>
                  <a:pt x="217" y="542"/>
                </a:lnTo>
                <a:lnTo>
                  <a:pt x="191" y="542"/>
                </a:lnTo>
                <a:lnTo>
                  <a:pt x="185" y="542"/>
                </a:lnTo>
                <a:lnTo>
                  <a:pt x="185" y="547"/>
                </a:lnTo>
                <a:lnTo>
                  <a:pt x="185" y="552"/>
                </a:lnTo>
                <a:lnTo>
                  <a:pt x="185" y="558"/>
                </a:lnTo>
                <a:lnTo>
                  <a:pt x="185" y="559"/>
                </a:lnTo>
                <a:lnTo>
                  <a:pt x="185" y="560"/>
                </a:lnTo>
                <a:lnTo>
                  <a:pt x="185" y="561"/>
                </a:lnTo>
                <a:lnTo>
                  <a:pt x="185" y="563"/>
                </a:lnTo>
                <a:lnTo>
                  <a:pt x="165" y="563"/>
                </a:lnTo>
                <a:lnTo>
                  <a:pt x="165" y="543"/>
                </a:lnTo>
                <a:lnTo>
                  <a:pt x="165" y="542"/>
                </a:lnTo>
                <a:lnTo>
                  <a:pt x="160" y="542"/>
                </a:lnTo>
                <a:lnTo>
                  <a:pt x="144" y="542"/>
                </a:lnTo>
                <a:lnTo>
                  <a:pt x="144" y="528"/>
                </a:lnTo>
                <a:lnTo>
                  <a:pt x="144" y="521"/>
                </a:lnTo>
                <a:lnTo>
                  <a:pt x="144" y="508"/>
                </a:lnTo>
                <a:lnTo>
                  <a:pt x="144" y="503"/>
                </a:lnTo>
                <a:lnTo>
                  <a:pt x="144" y="501"/>
                </a:lnTo>
                <a:lnTo>
                  <a:pt x="144" y="499"/>
                </a:lnTo>
                <a:lnTo>
                  <a:pt x="144" y="495"/>
                </a:lnTo>
                <a:lnTo>
                  <a:pt x="144" y="493"/>
                </a:lnTo>
                <a:lnTo>
                  <a:pt x="144" y="491"/>
                </a:lnTo>
                <a:lnTo>
                  <a:pt x="141" y="491"/>
                </a:lnTo>
                <a:lnTo>
                  <a:pt x="139" y="491"/>
                </a:lnTo>
                <a:lnTo>
                  <a:pt x="134" y="491"/>
                </a:lnTo>
                <a:lnTo>
                  <a:pt x="130" y="491"/>
                </a:lnTo>
                <a:lnTo>
                  <a:pt x="124" y="491"/>
                </a:lnTo>
                <a:lnTo>
                  <a:pt x="124" y="487"/>
                </a:lnTo>
                <a:lnTo>
                  <a:pt x="118" y="487"/>
                </a:lnTo>
                <a:lnTo>
                  <a:pt x="112" y="487"/>
                </a:lnTo>
                <a:lnTo>
                  <a:pt x="108" y="487"/>
                </a:lnTo>
                <a:lnTo>
                  <a:pt x="107" y="487"/>
                </a:lnTo>
                <a:lnTo>
                  <a:pt x="106" y="487"/>
                </a:lnTo>
                <a:lnTo>
                  <a:pt x="104" y="487"/>
                </a:lnTo>
                <a:lnTo>
                  <a:pt x="83" y="487"/>
                </a:lnTo>
                <a:lnTo>
                  <a:pt x="83" y="501"/>
                </a:lnTo>
                <a:lnTo>
                  <a:pt x="83" y="502"/>
                </a:lnTo>
                <a:lnTo>
                  <a:pt x="81" y="502"/>
                </a:lnTo>
                <a:lnTo>
                  <a:pt x="63" y="502"/>
                </a:lnTo>
                <a:lnTo>
                  <a:pt x="52" y="502"/>
                </a:lnTo>
                <a:lnTo>
                  <a:pt x="50" y="502"/>
                </a:lnTo>
                <a:lnTo>
                  <a:pt x="52" y="502"/>
                </a:lnTo>
                <a:lnTo>
                  <a:pt x="52" y="501"/>
                </a:lnTo>
                <a:lnTo>
                  <a:pt x="49" y="497"/>
                </a:lnTo>
                <a:lnTo>
                  <a:pt x="43" y="496"/>
                </a:lnTo>
                <a:lnTo>
                  <a:pt x="43" y="493"/>
                </a:lnTo>
                <a:lnTo>
                  <a:pt x="43" y="492"/>
                </a:lnTo>
                <a:lnTo>
                  <a:pt x="43" y="483"/>
                </a:lnTo>
                <a:lnTo>
                  <a:pt x="41" y="483"/>
                </a:lnTo>
                <a:lnTo>
                  <a:pt x="41" y="492"/>
                </a:lnTo>
                <a:lnTo>
                  <a:pt x="31" y="492"/>
                </a:lnTo>
                <a:lnTo>
                  <a:pt x="31" y="483"/>
                </a:lnTo>
                <a:lnTo>
                  <a:pt x="31" y="481"/>
                </a:lnTo>
                <a:lnTo>
                  <a:pt x="31" y="478"/>
                </a:lnTo>
                <a:lnTo>
                  <a:pt x="31" y="477"/>
                </a:lnTo>
                <a:lnTo>
                  <a:pt x="37" y="477"/>
                </a:lnTo>
                <a:lnTo>
                  <a:pt x="36" y="471"/>
                </a:lnTo>
                <a:lnTo>
                  <a:pt x="41" y="471"/>
                </a:lnTo>
                <a:lnTo>
                  <a:pt x="41" y="474"/>
                </a:lnTo>
                <a:lnTo>
                  <a:pt x="41" y="477"/>
                </a:lnTo>
                <a:lnTo>
                  <a:pt x="41" y="478"/>
                </a:lnTo>
                <a:lnTo>
                  <a:pt x="41" y="481"/>
                </a:lnTo>
                <a:lnTo>
                  <a:pt x="43" y="481"/>
                </a:lnTo>
                <a:lnTo>
                  <a:pt x="43" y="474"/>
                </a:lnTo>
                <a:lnTo>
                  <a:pt x="47" y="474"/>
                </a:lnTo>
                <a:lnTo>
                  <a:pt x="47" y="481"/>
                </a:lnTo>
                <a:lnTo>
                  <a:pt x="56" y="481"/>
                </a:lnTo>
                <a:lnTo>
                  <a:pt x="57" y="481"/>
                </a:lnTo>
                <a:lnTo>
                  <a:pt x="57" y="471"/>
                </a:lnTo>
                <a:lnTo>
                  <a:pt x="57" y="461"/>
                </a:lnTo>
                <a:lnTo>
                  <a:pt x="55" y="461"/>
                </a:lnTo>
                <a:lnTo>
                  <a:pt x="54" y="461"/>
                </a:lnTo>
                <a:lnTo>
                  <a:pt x="53" y="461"/>
                </a:lnTo>
                <a:lnTo>
                  <a:pt x="52" y="461"/>
                </a:lnTo>
                <a:lnTo>
                  <a:pt x="52" y="471"/>
                </a:lnTo>
                <a:lnTo>
                  <a:pt x="47" y="471"/>
                </a:lnTo>
                <a:lnTo>
                  <a:pt x="47" y="468"/>
                </a:lnTo>
                <a:lnTo>
                  <a:pt x="47" y="461"/>
                </a:lnTo>
                <a:lnTo>
                  <a:pt x="46" y="461"/>
                </a:lnTo>
                <a:lnTo>
                  <a:pt x="44" y="461"/>
                </a:lnTo>
                <a:lnTo>
                  <a:pt x="41" y="461"/>
                </a:lnTo>
                <a:lnTo>
                  <a:pt x="31" y="461"/>
                </a:lnTo>
                <a:lnTo>
                  <a:pt x="26" y="461"/>
                </a:lnTo>
                <a:lnTo>
                  <a:pt x="26" y="462"/>
                </a:lnTo>
                <a:lnTo>
                  <a:pt x="26" y="467"/>
                </a:lnTo>
                <a:lnTo>
                  <a:pt x="26" y="471"/>
                </a:lnTo>
                <a:lnTo>
                  <a:pt x="21" y="471"/>
                </a:lnTo>
                <a:lnTo>
                  <a:pt x="21" y="467"/>
                </a:lnTo>
                <a:lnTo>
                  <a:pt x="21" y="462"/>
                </a:lnTo>
                <a:lnTo>
                  <a:pt x="21" y="461"/>
                </a:lnTo>
                <a:lnTo>
                  <a:pt x="13" y="461"/>
                </a:lnTo>
                <a:lnTo>
                  <a:pt x="11" y="461"/>
                </a:lnTo>
                <a:lnTo>
                  <a:pt x="11" y="464"/>
                </a:lnTo>
                <a:lnTo>
                  <a:pt x="11" y="471"/>
                </a:lnTo>
                <a:lnTo>
                  <a:pt x="4" y="472"/>
                </a:lnTo>
                <a:lnTo>
                  <a:pt x="4" y="479"/>
                </a:lnTo>
                <a:lnTo>
                  <a:pt x="4" y="483"/>
                </a:lnTo>
                <a:lnTo>
                  <a:pt x="5" y="483"/>
                </a:lnTo>
                <a:lnTo>
                  <a:pt x="7" y="483"/>
                </a:lnTo>
                <a:lnTo>
                  <a:pt x="9" y="483"/>
                </a:lnTo>
                <a:lnTo>
                  <a:pt x="11" y="483"/>
                </a:lnTo>
                <a:lnTo>
                  <a:pt x="12" y="483"/>
                </a:lnTo>
                <a:lnTo>
                  <a:pt x="13" y="483"/>
                </a:lnTo>
                <a:lnTo>
                  <a:pt x="14" y="483"/>
                </a:lnTo>
                <a:lnTo>
                  <a:pt x="15" y="483"/>
                </a:lnTo>
                <a:lnTo>
                  <a:pt x="16" y="483"/>
                </a:lnTo>
                <a:lnTo>
                  <a:pt x="19" y="483"/>
                </a:lnTo>
                <a:lnTo>
                  <a:pt x="21" y="481"/>
                </a:lnTo>
                <a:lnTo>
                  <a:pt x="21" y="486"/>
                </a:lnTo>
                <a:lnTo>
                  <a:pt x="21" y="493"/>
                </a:lnTo>
                <a:lnTo>
                  <a:pt x="21" y="502"/>
                </a:lnTo>
                <a:lnTo>
                  <a:pt x="11" y="502"/>
                </a:lnTo>
                <a:lnTo>
                  <a:pt x="11" y="508"/>
                </a:lnTo>
                <a:lnTo>
                  <a:pt x="11" y="513"/>
                </a:lnTo>
                <a:lnTo>
                  <a:pt x="0" y="513"/>
                </a:lnTo>
                <a:lnTo>
                  <a:pt x="0" y="502"/>
                </a:lnTo>
                <a:lnTo>
                  <a:pt x="1" y="501"/>
                </a:lnTo>
                <a:lnTo>
                  <a:pt x="1" y="499"/>
                </a:lnTo>
                <a:lnTo>
                  <a:pt x="1" y="483"/>
                </a:lnTo>
                <a:lnTo>
                  <a:pt x="0" y="442"/>
                </a:lnTo>
                <a:lnTo>
                  <a:pt x="0" y="437"/>
                </a:lnTo>
                <a:lnTo>
                  <a:pt x="2" y="438"/>
                </a:lnTo>
                <a:lnTo>
                  <a:pt x="4" y="438"/>
                </a:lnTo>
                <a:lnTo>
                  <a:pt x="5" y="438"/>
                </a:lnTo>
                <a:lnTo>
                  <a:pt x="6" y="438"/>
                </a:lnTo>
                <a:lnTo>
                  <a:pt x="9" y="438"/>
                </a:lnTo>
                <a:lnTo>
                  <a:pt x="10" y="438"/>
                </a:lnTo>
                <a:lnTo>
                  <a:pt x="13" y="437"/>
                </a:lnTo>
                <a:lnTo>
                  <a:pt x="15" y="436"/>
                </a:lnTo>
                <a:lnTo>
                  <a:pt x="19" y="434"/>
                </a:lnTo>
                <a:lnTo>
                  <a:pt x="21" y="433"/>
                </a:lnTo>
                <a:lnTo>
                  <a:pt x="22" y="431"/>
                </a:lnTo>
                <a:lnTo>
                  <a:pt x="26" y="429"/>
                </a:lnTo>
                <a:lnTo>
                  <a:pt x="30" y="426"/>
                </a:lnTo>
                <a:lnTo>
                  <a:pt x="31" y="428"/>
                </a:lnTo>
                <a:lnTo>
                  <a:pt x="35" y="426"/>
                </a:lnTo>
                <a:lnTo>
                  <a:pt x="37" y="425"/>
                </a:lnTo>
                <a:lnTo>
                  <a:pt x="38" y="422"/>
                </a:lnTo>
                <a:lnTo>
                  <a:pt x="39" y="420"/>
                </a:lnTo>
                <a:lnTo>
                  <a:pt x="38" y="420"/>
                </a:lnTo>
                <a:lnTo>
                  <a:pt x="39" y="420"/>
                </a:lnTo>
                <a:lnTo>
                  <a:pt x="39" y="419"/>
                </a:lnTo>
                <a:lnTo>
                  <a:pt x="39" y="418"/>
                </a:lnTo>
                <a:lnTo>
                  <a:pt x="39" y="417"/>
                </a:lnTo>
                <a:lnTo>
                  <a:pt x="39" y="416"/>
                </a:lnTo>
                <a:lnTo>
                  <a:pt x="39" y="414"/>
                </a:lnTo>
                <a:lnTo>
                  <a:pt x="39" y="413"/>
                </a:lnTo>
                <a:lnTo>
                  <a:pt x="38" y="412"/>
                </a:lnTo>
                <a:lnTo>
                  <a:pt x="38" y="411"/>
                </a:lnTo>
                <a:lnTo>
                  <a:pt x="37" y="411"/>
                </a:lnTo>
                <a:lnTo>
                  <a:pt x="37" y="410"/>
                </a:lnTo>
                <a:lnTo>
                  <a:pt x="36" y="410"/>
                </a:lnTo>
                <a:lnTo>
                  <a:pt x="35" y="410"/>
                </a:lnTo>
                <a:lnTo>
                  <a:pt x="33" y="410"/>
                </a:lnTo>
                <a:lnTo>
                  <a:pt x="32" y="410"/>
                </a:lnTo>
                <a:lnTo>
                  <a:pt x="32" y="411"/>
                </a:lnTo>
                <a:lnTo>
                  <a:pt x="31" y="411"/>
                </a:lnTo>
                <a:lnTo>
                  <a:pt x="31" y="412"/>
                </a:lnTo>
                <a:lnTo>
                  <a:pt x="30" y="412"/>
                </a:lnTo>
                <a:lnTo>
                  <a:pt x="29" y="412"/>
                </a:lnTo>
                <a:lnTo>
                  <a:pt x="29" y="411"/>
                </a:lnTo>
                <a:lnTo>
                  <a:pt x="28" y="411"/>
                </a:lnTo>
                <a:lnTo>
                  <a:pt x="28" y="410"/>
                </a:lnTo>
                <a:lnTo>
                  <a:pt x="28" y="409"/>
                </a:lnTo>
                <a:lnTo>
                  <a:pt x="28" y="408"/>
                </a:lnTo>
                <a:lnTo>
                  <a:pt x="28" y="407"/>
                </a:lnTo>
                <a:lnTo>
                  <a:pt x="28" y="405"/>
                </a:lnTo>
                <a:lnTo>
                  <a:pt x="28" y="404"/>
                </a:lnTo>
                <a:lnTo>
                  <a:pt x="27" y="404"/>
                </a:lnTo>
                <a:lnTo>
                  <a:pt x="27" y="405"/>
                </a:lnTo>
                <a:lnTo>
                  <a:pt x="26" y="405"/>
                </a:lnTo>
                <a:lnTo>
                  <a:pt x="26" y="407"/>
                </a:lnTo>
                <a:lnTo>
                  <a:pt x="26" y="408"/>
                </a:lnTo>
                <a:lnTo>
                  <a:pt x="27" y="408"/>
                </a:lnTo>
                <a:lnTo>
                  <a:pt x="27" y="409"/>
                </a:lnTo>
                <a:lnTo>
                  <a:pt x="27" y="410"/>
                </a:lnTo>
                <a:lnTo>
                  <a:pt x="27" y="411"/>
                </a:lnTo>
                <a:lnTo>
                  <a:pt x="27" y="412"/>
                </a:lnTo>
                <a:lnTo>
                  <a:pt x="26" y="412"/>
                </a:lnTo>
                <a:lnTo>
                  <a:pt x="26" y="413"/>
                </a:lnTo>
                <a:lnTo>
                  <a:pt x="26" y="414"/>
                </a:lnTo>
                <a:lnTo>
                  <a:pt x="26" y="416"/>
                </a:lnTo>
                <a:lnTo>
                  <a:pt x="26" y="417"/>
                </a:lnTo>
                <a:lnTo>
                  <a:pt x="24" y="417"/>
                </a:lnTo>
                <a:lnTo>
                  <a:pt x="24" y="416"/>
                </a:lnTo>
                <a:lnTo>
                  <a:pt x="24" y="414"/>
                </a:lnTo>
                <a:lnTo>
                  <a:pt x="24" y="413"/>
                </a:lnTo>
                <a:lnTo>
                  <a:pt x="23" y="413"/>
                </a:lnTo>
                <a:lnTo>
                  <a:pt x="23" y="412"/>
                </a:lnTo>
                <a:lnTo>
                  <a:pt x="23" y="411"/>
                </a:lnTo>
                <a:lnTo>
                  <a:pt x="24" y="411"/>
                </a:lnTo>
                <a:lnTo>
                  <a:pt x="24" y="410"/>
                </a:lnTo>
                <a:lnTo>
                  <a:pt x="24" y="409"/>
                </a:lnTo>
                <a:lnTo>
                  <a:pt x="24" y="408"/>
                </a:lnTo>
                <a:lnTo>
                  <a:pt x="24" y="407"/>
                </a:lnTo>
                <a:lnTo>
                  <a:pt x="24" y="405"/>
                </a:lnTo>
                <a:lnTo>
                  <a:pt x="26" y="405"/>
                </a:lnTo>
                <a:lnTo>
                  <a:pt x="26" y="404"/>
                </a:lnTo>
                <a:lnTo>
                  <a:pt x="27" y="404"/>
                </a:lnTo>
                <a:lnTo>
                  <a:pt x="27" y="403"/>
                </a:lnTo>
                <a:lnTo>
                  <a:pt x="28" y="403"/>
                </a:lnTo>
                <a:lnTo>
                  <a:pt x="28" y="402"/>
                </a:lnTo>
                <a:lnTo>
                  <a:pt x="28" y="401"/>
                </a:lnTo>
                <a:lnTo>
                  <a:pt x="28" y="400"/>
                </a:lnTo>
                <a:lnTo>
                  <a:pt x="29" y="399"/>
                </a:lnTo>
                <a:lnTo>
                  <a:pt x="29" y="397"/>
                </a:lnTo>
                <a:lnTo>
                  <a:pt x="29" y="396"/>
                </a:lnTo>
                <a:lnTo>
                  <a:pt x="29" y="395"/>
                </a:lnTo>
                <a:lnTo>
                  <a:pt x="30" y="394"/>
                </a:lnTo>
                <a:lnTo>
                  <a:pt x="30" y="393"/>
                </a:lnTo>
                <a:lnTo>
                  <a:pt x="30" y="392"/>
                </a:lnTo>
                <a:lnTo>
                  <a:pt x="31" y="392"/>
                </a:lnTo>
                <a:lnTo>
                  <a:pt x="31" y="391"/>
                </a:lnTo>
                <a:lnTo>
                  <a:pt x="31" y="389"/>
                </a:lnTo>
                <a:lnTo>
                  <a:pt x="31" y="388"/>
                </a:lnTo>
                <a:lnTo>
                  <a:pt x="31" y="387"/>
                </a:lnTo>
                <a:lnTo>
                  <a:pt x="32" y="387"/>
                </a:lnTo>
                <a:lnTo>
                  <a:pt x="32" y="386"/>
                </a:lnTo>
                <a:lnTo>
                  <a:pt x="32" y="385"/>
                </a:lnTo>
                <a:lnTo>
                  <a:pt x="32" y="384"/>
                </a:lnTo>
                <a:lnTo>
                  <a:pt x="33" y="384"/>
                </a:lnTo>
                <a:lnTo>
                  <a:pt x="33" y="383"/>
                </a:lnTo>
                <a:lnTo>
                  <a:pt x="33" y="382"/>
                </a:lnTo>
                <a:lnTo>
                  <a:pt x="35" y="380"/>
                </a:lnTo>
                <a:lnTo>
                  <a:pt x="35" y="379"/>
                </a:lnTo>
                <a:lnTo>
                  <a:pt x="35" y="378"/>
                </a:lnTo>
                <a:lnTo>
                  <a:pt x="36" y="378"/>
                </a:lnTo>
                <a:lnTo>
                  <a:pt x="36" y="377"/>
                </a:lnTo>
                <a:lnTo>
                  <a:pt x="36" y="376"/>
                </a:lnTo>
                <a:lnTo>
                  <a:pt x="36" y="375"/>
                </a:lnTo>
                <a:lnTo>
                  <a:pt x="37" y="375"/>
                </a:lnTo>
                <a:lnTo>
                  <a:pt x="37" y="374"/>
                </a:lnTo>
                <a:lnTo>
                  <a:pt x="38" y="374"/>
                </a:lnTo>
                <a:lnTo>
                  <a:pt x="38" y="372"/>
                </a:lnTo>
                <a:lnTo>
                  <a:pt x="38" y="374"/>
                </a:lnTo>
                <a:lnTo>
                  <a:pt x="39" y="374"/>
                </a:lnTo>
                <a:lnTo>
                  <a:pt x="40" y="374"/>
                </a:lnTo>
                <a:lnTo>
                  <a:pt x="41" y="374"/>
                </a:lnTo>
                <a:lnTo>
                  <a:pt x="43" y="374"/>
                </a:lnTo>
                <a:lnTo>
                  <a:pt x="44" y="374"/>
                </a:lnTo>
                <a:lnTo>
                  <a:pt x="45" y="374"/>
                </a:lnTo>
                <a:lnTo>
                  <a:pt x="46" y="372"/>
                </a:lnTo>
                <a:lnTo>
                  <a:pt x="46" y="371"/>
                </a:lnTo>
                <a:lnTo>
                  <a:pt x="47" y="371"/>
                </a:lnTo>
                <a:lnTo>
                  <a:pt x="48" y="371"/>
                </a:lnTo>
                <a:lnTo>
                  <a:pt x="48" y="372"/>
                </a:lnTo>
                <a:lnTo>
                  <a:pt x="49" y="372"/>
                </a:lnTo>
                <a:lnTo>
                  <a:pt x="49" y="374"/>
                </a:lnTo>
                <a:lnTo>
                  <a:pt x="50" y="375"/>
                </a:lnTo>
                <a:lnTo>
                  <a:pt x="52" y="376"/>
                </a:lnTo>
                <a:lnTo>
                  <a:pt x="52" y="377"/>
                </a:lnTo>
                <a:lnTo>
                  <a:pt x="53" y="377"/>
                </a:lnTo>
                <a:lnTo>
                  <a:pt x="53" y="378"/>
                </a:lnTo>
                <a:lnTo>
                  <a:pt x="54" y="378"/>
                </a:lnTo>
                <a:lnTo>
                  <a:pt x="55" y="378"/>
                </a:lnTo>
                <a:lnTo>
                  <a:pt x="56" y="378"/>
                </a:lnTo>
                <a:lnTo>
                  <a:pt x="57" y="378"/>
                </a:lnTo>
                <a:lnTo>
                  <a:pt x="58" y="378"/>
                </a:lnTo>
                <a:lnTo>
                  <a:pt x="59" y="378"/>
                </a:lnTo>
                <a:lnTo>
                  <a:pt x="61" y="378"/>
                </a:lnTo>
                <a:lnTo>
                  <a:pt x="61" y="379"/>
                </a:lnTo>
                <a:lnTo>
                  <a:pt x="62" y="379"/>
                </a:lnTo>
                <a:lnTo>
                  <a:pt x="63" y="379"/>
                </a:lnTo>
                <a:lnTo>
                  <a:pt x="63" y="380"/>
                </a:lnTo>
                <a:lnTo>
                  <a:pt x="64" y="380"/>
                </a:lnTo>
                <a:lnTo>
                  <a:pt x="65" y="380"/>
                </a:lnTo>
                <a:lnTo>
                  <a:pt x="65" y="382"/>
                </a:lnTo>
                <a:lnTo>
                  <a:pt x="66" y="382"/>
                </a:lnTo>
                <a:lnTo>
                  <a:pt x="67" y="383"/>
                </a:lnTo>
                <a:lnTo>
                  <a:pt x="69" y="383"/>
                </a:lnTo>
                <a:lnTo>
                  <a:pt x="70" y="383"/>
                </a:lnTo>
                <a:lnTo>
                  <a:pt x="71" y="383"/>
                </a:lnTo>
                <a:lnTo>
                  <a:pt x="72" y="383"/>
                </a:lnTo>
                <a:lnTo>
                  <a:pt x="73" y="383"/>
                </a:lnTo>
                <a:lnTo>
                  <a:pt x="74" y="383"/>
                </a:lnTo>
                <a:lnTo>
                  <a:pt x="75" y="383"/>
                </a:lnTo>
                <a:lnTo>
                  <a:pt x="76" y="383"/>
                </a:lnTo>
                <a:lnTo>
                  <a:pt x="76" y="384"/>
                </a:lnTo>
                <a:lnTo>
                  <a:pt x="78" y="384"/>
                </a:lnTo>
                <a:lnTo>
                  <a:pt x="78" y="385"/>
                </a:lnTo>
                <a:lnTo>
                  <a:pt x="79" y="385"/>
                </a:lnTo>
                <a:lnTo>
                  <a:pt x="79" y="386"/>
                </a:lnTo>
                <a:lnTo>
                  <a:pt x="79" y="387"/>
                </a:lnTo>
                <a:lnTo>
                  <a:pt x="80" y="387"/>
                </a:lnTo>
                <a:lnTo>
                  <a:pt x="80" y="388"/>
                </a:lnTo>
                <a:lnTo>
                  <a:pt x="80" y="389"/>
                </a:lnTo>
                <a:lnTo>
                  <a:pt x="80" y="391"/>
                </a:lnTo>
                <a:lnTo>
                  <a:pt x="80" y="392"/>
                </a:lnTo>
                <a:lnTo>
                  <a:pt x="80" y="393"/>
                </a:lnTo>
                <a:lnTo>
                  <a:pt x="81" y="393"/>
                </a:lnTo>
                <a:lnTo>
                  <a:pt x="81" y="394"/>
                </a:lnTo>
                <a:lnTo>
                  <a:pt x="81" y="395"/>
                </a:lnTo>
                <a:lnTo>
                  <a:pt x="82" y="395"/>
                </a:lnTo>
                <a:lnTo>
                  <a:pt x="83" y="395"/>
                </a:lnTo>
                <a:lnTo>
                  <a:pt x="83" y="396"/>
                </a:lnTo>
                <a:lnTo>
                  <a:pt x="84" y="396"/>
                </a:lnTo>
                <a:lnTo>
                  <a:pt x="84" y="397"/>
                </a:lnTo>
                <a:lnTo>
                  <a:pt x="84" y="399"/>
                </a:lnTo>
                <a:lnTo>
                  <a:pt x="85" y="399"/>
                </a:lnTo>
                <a:lnTo>
                  <a:pt x="85" y="400"/>
                </a:lnTo>
                <a:lnTo>
                  <a:pt x="87" y="400"/>
                </a:lnTo>
                <a:lnTo>
                  <a:pt x="87" y="401"/>
                </a:lnTo>
                <a:lnTo>
                  <a:pt x="87" y="402"/>
                </a:lnTo>
                <a:lnTo>
                  <a:pt x="87" y="403"/>
                </a:lnTo>
                <a:lnTo>
                  <a:pt x="87" y="404"/>
                </a:lnTo>
                <a:lnTo>
                  <a:pt x="85" y="404"/>
                </a:lnTo>
                <a:lnTo>
                  <a:pt x="84" y="404"/>
                </a:lnTo>
                <a:lnTo>
                  <a:pt x="84" y="403"/>
                </a:lnTo>
                <a:lnTo>
                  <a:pt x="83" y="403"/>
                </a:lnTo>
                <a:lnTo>
                  <a:pt x="82" y="403"/>
                </a:lnTo>
                <a:lnTo>
                  <a:pt x="81" y="403"/>
                </a:lnTo>
                <a:lnTo>
                  <a:pt x="81" y="402"/>
                </a:lnTo>
                <a:lnTo>
                  <a:pt x="80" y="402"/>
                </a:lnTo>
                <a:lnTo>
                  <a:pt x="79" y="402"/>
                </a:lnTo>
                <a:lnTo>
                  <a:pt x="78" y="402"/>
                </a:lnTo>
                <a:lnTo>
                  <a:pt x="76" y="403"/>
                </a:lnTo>
                <a:lnTo>
                  <a:pt x="75" y="403"/>
                </a:lnTo>
                <a:lnTo>
                  <a:pt x="74" y="404"/>
                </a:lnTo>
                <a:lnTo>
                  <a:pt x="74" y="405"/>
                </a:lnTo>
                <a:lnTo>
                  <a:pt x="73" y="405"/>
                </a:lnTo>
                <a:lnTo>
                  <a:pt x="73" y="407"/>
                </a:lnTo>
                <a:lnTo>
                  <a:pt x="73" y="408"/>
                </a:lnTo>
                <a:lnTo>
                  <a:pt x="72" y="408"/>
                </a:lnTo>
                <a:lnTo>
                  <a:pt x="72" y="409"/>
                </a:lnTo>
                <a:lnTo>
                  <a:pt x="72" y="410"/>
                </a:lnTo>
                <a:lnTo>
                  <a:pt x="72" y="411"/>
                </a:lnTo>
                <a:lnTo>
                  <a:pt x="72" y="412"/>
                </a:lnTo>
                <a:lnTo>
                  <a:pt x="72" y="413"/>
                </a:lnTo>
                <a:lnTo>
                  <a:pt x="71" y="413"/>
                </a:lnTo>
                <a:lnTo>
                  <a:pt x="71" y="414"/>
                </a:lnTo>
                <a:lnTo>
                  <a:pt x="71" y="416"/>
                </a:lnTo>
                <a:lnTo>
                  <a:pt x="71" y="417"/>
                </a:lnTo>
                <a:lnTo>
                  <a:pt x="71" y="418"/>
                </a:lnTo>
                <a:lnTo>
                  <a:pt x="71" y="419"/>
                </a:lnTo>
                <a:lnTo>
                  <a:pt x="70" y="420"/>
                </a:lnTo>
                <a:lnTo>
                  <a:pt x="70" y="419"/>
                </a:lnTo>
                <a:lnTo>
                  <a:pt x="71" y="419"/>
                </a:lnTo>
                <a:lnTo>
                  <a:pt x="70" y="419"/>
                </a:lnTo>
                <a:lnTo>
                  <a:pt x="69" y="419"/>
                </a:lnTo>
                <a:lnTo>
                  <a:pt x="69" y="420"/>
                </a:lnTo>
                <a:lnTo>
                  <a:pt x="67" y="420"/>
                </a:lnTo>
                <a:lnTo>
                  <a:pt x="66" y="420"/>
                </a:lnTo>
                <a:lnTo>
                  <a:pt x="65" y="420"/>
                </a:lnTo>
                <a:lnTo>
                  <a:pt x="65" y="421"/>
                </a:lnTo>
                <a:lnTo>
                  <a:pt x="64" y="420"/>
                </a:lnTo>
                <a:lnTo>
                  <a:pt x="63" y="420"/>
                </a:lnTo>
                <a:lnTo>
                  <a:pt x="62" y="420"/>
                </a:lnTo>
                <a:lnTo>
                  <a:pt x="61" y="420"/>
                </a:lnTo>
                <a:lnTo>
                  <a:pt x="59" y="420"/>
                </a:lnTo>
                <a:lnTo>
                  <a:pt x="58" y="420"/>
                </a:lnTo>
                <a:lnTo>
                  <a:pt x="57" y="420"/>
                </a:lnTo>
                <a:lnTo>
                  <a:pt x="56" y="420"/>
                </a:lnTo>
                <a:lnTo>
                  <a:pt x="56" y="421"/>
                </a:lnTo>
                <a:lnTo>
                  <a:pt x="55" y="421"/>
                </a:lnTo>
                <a:lnTo>
                  <a:pt x="55" y="422"/>
                </a:lnTo>
                <a:lnTo>
                  <a:pt x="54" y="422"/>
                </a:lnTo>
                <a:lnTo>
                  <a:pt x="53" y="422"/>
                </a:lnTo>
                <a:lnTo>
                  <a:pt x="52" y="422"/>
                </a:lnTo>
                <a:lnTo>
                  <a:pt x="50" y="422"/>
                </a:lnTo>
                <a:lnTo>
                  <a:pt x="49" y="422"/>
                </a:lnTo>
                <a:lnTo>
                  <a:pt x="48" y="422"/>
                </a:lnTo>
                <a:lnTo>
                  <a:pt x="47" y="422"/>
                </a:lnTo>
                <a:lnTo>
                  <a:pt x="47" y="424"/>
                </a:lnTo>
                <a:lnTo>
                  <a:pt x="47" y="425"/>
                </a:lnTo>
                <a:lnTo>
                  <a:pt x="47" y="426"/>
                </a:lnTo>
                <a:lnTo>
                  <a:pt x="47" y="427"/>
                </a:lnTo>
                <a:lnTo>
                  <a:pt x="48" y="427"/>
                </a:lnTo>
                <a:lnTo>
                  <a:pt x="48" y="428"/>
                </a:lnTo>
                <a:lnTo>
                  <a:pt x="49" y="428"/>
                </a:lnTo>
                <a:lnTo>
                  <a:pt x="50" y="428"/>
                </a:lnTo>
                <a:lnTo>
                  <a:pt x="52" y="428"/>
                </a:lnTo>
                <a:lnTo>
                  <a:pt x="53" y="428"/>
                </a:lnTo>
                <a:lnTo>
                  <a:pt x="53" y="427"/>
                </a:lnTo>
                <a:lnTo>
                  <a:pt x="54" y="427"/>
                </a:lnTo>
                <a:lnTo>
                  <a:pt x="55" y="427"/>
                </a:lnTo>
                <a:lnTo>
                  <a:pt x="55" y="428"/>
                </a:lnTo>
                <a:lnTo>
                  <a:pt x="56" y="428"/>
                </a:lnTo>
                <a:lnTo>
                  <a:pt x="57" y="428"/>
                </a:lnTo>
                <a:lnTo>
                  <a:pt x="58" y="428"/>
                </a:lnTo>
                <a:lnTo>
                  <a:pt x="59" y="428"/>
                </a:lnTo>
                <a:lnTo>
                  <a:pt x="59" y="427"/>
                </a:lnTo>
                <a:lnTo>
                  <a:pt x="59" y="426"/>
                </a:lnTo>
                <a:lnTo>
                  <a:pt x="61" y="426"/>
                </a:lnTo>
                <a:lnTo>
                  <a:pt x="61" y="427"/>
                </a:lnTo>
                <a:lnTo>
                  <a:pt x="61" y="426"/>
                </a:lnTo>
                <a:lnTo>
                  <a:pt x="61" y="427"/>
                </a:lnTo>
                <a:lnTo>
                  <a:pt x="61" y="428"/>
                </a:lnTo>
                <a:lnTo>
                  <a:pt x="62" y="428"/>
                </a:lnTo>
                <a:lnTo>
                  <a:pt x="62" y="429"/>
                </a:lnTo>
                <a:lnTo>
                  <a:pt x="63" y="429"/>
                </a:lnTo>
                <a:lnTo>
                  <a:pt x="63" y="430"/>
                </a:lnTo>
                <a:lnTo>
                  <a:pt x="64" y="430"/>
                </a:lnTo>
                <a:lnTo>
                  <a:pt x="64" y="431"/>
                </a:lnTo>
                <a:lnTo>
                  <a:pt x="65" y="431"/>
                </a:lnTo>
                <a:lnTo>
                  <a:pt x="65" y="433"/>
                </a:lnTo>
                <a:lnTo>
                  <a:pt x="66" y="433"/>
                </a:lnTo>
                <a:lnTo>
                  <a:pt x="66" y="431"/>
                </a:lnTo>
                <a:lnTo>
                  <a:pt x="67" y="431"/>
                </a:lnTo>
                <a:lnTo>
                  <a:pt x="69" y="431"/>
                </a:lnTo>
                <a:lnTo>
                  <a:pt x="67" y="431"/>
                </a:lnTo>
                <a:lnTo>
                  <a:pt x="67" y="433"/>
                </a:lnTo>
                <a:lnTo>
                  <a:pt x="67" y="434"/>
                </a:lnTo>
                <a:lnTo>
                  <a:pt x="69" y="433"/>
                </a:lnTo>
                <a:lnTo>
                  <a:pt x="69" y="434"/>
                </a:lnTo>
                <a:lnTo>
                  <a:pt x="70" y="434"/>
                </a:lnTo>
                <a:lnTo>
                  <a:pt x="70" y="435"/>
                </a:lnTo>
                <a:lnTo>
                  <a:pt x="70" y="436"/>
                </a:lnTo>
                <a:lnTo>
                  <a:pt x="70" y="437"/>
                </a:lnTo>
                <a:lnTo>
                  <a:pt x="71" y="437"/>
                </a:lnTo>
                <a:lnTo>
                  <a:pt x="71" y="438"/>
                </a:lnTo>
                <a:lnTo>
                  <a:pt x="71" y="439"/>
                </a:lnTo>
                <a:lnTo>
                  <a:pt x="71" y="441"/>
                </a:lnTo>
                <a:lnTo>
                  <a:pt x="74" y="441"/>
                </a:lnTo>
                <a:lnTo>
                  <a:pt x="82" y="441"/>
                </a:lnTo>
                <a:lnTo>
                  <a:pt x="97" y="441"/>
                </a:lnTo>
                <a:lnTo>
                  <a:pt x="96" y="357"/>
                </a:lnTo>
                <a:lnTo>
                  <a:pt x="153" y="357"/>
                </a:lnTo>
                <a:lnTo>
                  <a:pt x="156" y="357"/>
                </a:lnTo>
                <a:lnTo>
                  <a:pt x="166" y="357"/>
                </a:lnTo>
                <a:lnTo>
                  <a:pt x="179" y="357"/>
                </a:lnTo>
                <a:lnTo>
                  <a:pt x="184" y="357"/>
                </a:lnTo>
                <a:lnTo>
                  <a:pt x="184" y="336"/>
                </a:lnTo>
                <a:lnTo>
                  <a:pt x="164" y="336"/>
                </a:lnTo>
                <a:lnTo>
                  <a:pt x="164" y="315"/>
                </a:lnTo>
                <a:lnTo>
                  <a:pt x="174" y="316"/>
                </a:lnTo>
                <a:lnTo>
                  <a:pt x="174" y="311"/>
                </a:lnTo>
                <a:lnTo>
                  <a:pt x="176" y="311"/>
                </a:lnTo>
                <a:lnTo>
                  <a:pt x="182" y="311"/>
                </a:lnTo>
                <a:lnTo>
                  <a:pt x="182" y="310"/>
                </a:lnTo>
                <a:lnTo>
                  <a:pt x="191" y="307"/>
                </a:lnTo>
                <a:lnTo>
                  <a:pt x="191" y="303"/>
                </a:lnTo>
                <a:lnTo>
                  <a:pt x="192" y="302"/>
                </a:lnTo>
                <a:lnTo>
                  <a:pt x="195" y="303"/>
                </a:lnTo>
                <a:lnTo>
                  <a:pt x="200" y="304"/>
                </a:lnTo>
                <a:lnTo>
                  <a:pt x="203" y="305"/>
                </a:lnTo>
                <a:lnTo>
                  <a:pt x="207" y="305"/>
                </a:lnTo>
                <a:lnTo>
                  <a:pt x="210" y="307"/>
                </a:lnTo>
                <a:lnTo>
                  <a:pt x="213" y="307"/>
                </a:lnTo>
                <a:lnTo>
                  <a:pt x="217" y="307"/>
                </a:lnTo>
                <a:lnTo>
                  <a:pt x="220" y="308"/>
                </a:lnTo>
                <a:lnTo>
                  <a:pt x="222" y="308"/>
                </a:lnTo>
                <a:lnTo>
                  <a:pt x="227" y="308"/>
                </a:lnTo>
                <a:lnTo>
                  <a:pt x="229" y="308"/>
                </a:lnTo>
                <a:lnTo>
                  <a:pt x="231" y="308"/>
                </a:lnTo>
                <a:lnTo>
                  <a:pt x="233" y="308"/>
                </a:lnTo>
                <a:lnTo>
                  <a:pt x="239" y="308"/>
                </a:lnTo>
                <a:lnTo>
                  <a:pt x="245" y="308"/>
                </a:lnTo>
                <a:lnTo>
                  <a:pt x="245" y="309"/>
                </a:lnTo>
                <a:lnTo>
                  <a:pt x="245" y="310"/>
                </a:lnTo>
                <a:lnTo>
                  <a:pt x="246" y="310"/>
                </a:lnTo>
                <a:lnTo>
                  <a:pt x="255" y="310"/>
                </a:lnTo>
                <a:lnTo>
                  <a:pt x="255" y="316"/>
                </a:lnTo>
                <a:lnTo>
                  <a:pt x="246" y="316"/>
                </a:lnTo>
                <a:lnTo>
                  <a:pt x="245" y="316"/>
                </a:lnTo>
                <a:lnTo>
                  <a:pt x="245" y="317"/>
                </a:lnTo>
                <a:lnTo>
                  <a:pt x="245" y="318"/>
                </a:lnTo>
                <a:lnTo>
                  <a:pt x="245" y="321"/>
                </a:lnTo>
                <a:lnTo>
                  <a:pt x="245" y="332"/>
                </a:lnTo>
                <a:lnTo>
                  <a:pt x="245" y="336"/>
                </a:lnTo>
                <a:lnTo>
                  <a:pt x="246" y="336"/>
                </a:lnTo>
                <a:lnTo>
                  <a:pt x="248" y="336"/>
                </a:lnTo>
                <a:lnTo>
                  <a:pt x="250" y="336"/>
                </a:lnTo>
                <a:lnTo>
                  <a:pt x="251" y="336"/>
                </a:lnTo>
                <a:lnTo>
                  <a:pt x="252" y="336"/>
                </a:lnTo>
                <a:lnTo>
                  <a:pt x="252" y="338"/>
                </a:lnTo>
                <a:lnTo>
                  <a:pt x="257" y="338"/>
                </a:lnTo>
                <a:lnTo>
                  <a:pt x="260" y="338"/>
                </a:lnTo>
                <a:lnTo>
                  <a:pt x="263" y="338"/>
                </a:lnTo>
                <a:lnTo>
                  <a:pt x="266" y="338"/>
                </a:lnTo>
                <a:lnTo>
                  <a:pt x="270" y="338"/>
                </a:lnTo>
                <a:lnTo>
                  <a:pt x="274" y="340"/>
                </a:lnTo>
                <a:lnTo>
                  <a:pt x="281" y="340"/>
                </a:lnTo>
                <a:lnTo>
                  <a:pt x="282" y="337"/>
                </a:lnTo>
                <a:lnTo>
                  <a:pt x="283" y="338"/>
                </a:lnTo>
                <a:lnTo>
                  <a:pt x="283" y="340"/>
                </a:lnTo>
                <a:lnTo>
                  <a:pt x="285" y="340"/>
                </a:lnTo>
                <a:lnTo>
                  <a:pt x="285" y="326"/>
                </a:lnTo>
                <a:lnTo>
                  <a:pt x="285" y="316"/>
                </a:lnTo>
                <a:lnTo>
                  <a:pt x="276" y="316"/>
                </a:lnTo>
                <a:lnTo>
                  <a:pt x="276" y="310"/>
                </a:lnTo>
                <a:lnTo>
                  <a:pt x="285" y="310"/>
                </a:lnTo>
                <a:lnTo>
                  <a:pt x="298" y="310"/>
                </a:lnTo>
                <a:lnTo>
                  <a:pt x="315" y="310"/>
                </a:lnTo>
                <a:lnTo>
                  <a:pt x="320" y="310"/>
                </a:lnTo>
                <a:lnTo>
                  <a:pt x="321" y="310"/>
                </a:lnTo>
                <a:lnTo>
                  <a:pt x="321" y="308"/>
                </a:lnTo>
                <a:lnTo>
                  <a:pt x="321" y="307"/>
                </a:lnTo>
                <a:lnTo>
                  <a:pt x="321" y="304"/>
                </a:lnTo>
                <a:lnTo>
                  <a:pt x="320" y="304"/>
                </a:lnTo>
                <a:lnTo>
                  <a:pt x="302" y="305"/>
                </a:lnTo>
                <a:lnTo>
                  <a:pt x="286" y="305"/>
                </a:lnTo>
                <a:lnTo>
                  <a:pt x="271" y="305"/>
                </a:lnTo>
                <a:lnTo>
                  <a:pt x="255" y="305"/>
                </a:lnTo>
                <a:lnTo>
                  <a:pt x="255" y="304"/>
                </a:lnTo>
                <a:lnTo>
                  <a:pt x="255" y="302"/>
                </a:lnTo>
                <a:lnTo>
                  <a:pt x="254" y="302"/>
                </a:lnTo>
                <a:lnTo>
                  <a:pt x="253" y="302"/>
                </a:lnTo>
                <a:lnTo>
                  <a:pt x="253" y="301"/>
                </a:lnTo>
                <a:lnTo>
                  <a:pt x="253" y="297"/>
                </a:lnTo>
                <a:lnTo>
                  <a:pt x="251" y="294"/>
                </a:lnTo>
                <a:lnTo>
                  <a:pt x="250" y="294"/>
                </a:lnTo>
                <a:lnTo>
                  <a:pt x="247" y="294"/>
                </a:lnTo>
                <a:lnTo>
                  <a:pt x="247" y="293"/>
                </a:lnTo>
                <a:lnTo>
                  <a:pt x="246" y="293"/>
                </a:lnTo>
                <a:lnTo>
                  <a:pt x="245" y="293"/>
                </a:lnTo>
                <a:lnTo>
                  <a:pt x="245" y="294"/>
                </a:lnTo>
                <a:lnTo>
                  <a:pt x="243" y="294"/>
                </a:lnTo>
                <a:lnTo>
                  <a:pt x="240" y="294"/>
                </a:lnTo>
                <a:lnTo>
                  <a:pt x="239" y="294"/>
                </a:lnTo>
                <a:lnTo>
                  <a:pt x="238" y="294"/>
                </a:lnTo>
                <a:lnTo>
                  <a:pt x="235" y="294"/>
                </a:lnTo>
                <a:lnTo>
                  <a:pt x="230" y="294"/>
                </a:lnTo>
                <a:lnTo>
                  <a:pt x="229" y="294"/>
                </a:lnTo>
                <a:lnTo>
                  <a:pt x="229" y="292"/>
                </a:lnTo>
                <a:lnTo>
                  <a:pt x="225" y="292"/>
                </a:lnTo>
                <a:lnTo>
                  <a:pt x="225" y="294"/>
                </a:lnTo>
                <a:lnTo>
                  <a:pt x="225" y="296"/>
                </a:lnTo>
                <a:lnTo>
                  <a:pt x="225" y="300"/>
                </a:lnTo>
                <a:lnTo>
                  <a:pt x="239" y="300"/>
                </a:lnTo>
                <a:lnTo>
                  <a:pt x="239" y="301"/>
                </a:lnTo>
                <a:lnTo>
                  <a:pt x="239" y="305"/>
                </a:lnTo>
                <a:lnTo>
                  <a:pt x="238" y="305"/>
                </a:lnTo>
                <a:lnTo>
                  <a:pt x="234" y="305"/>
                </a:lnTo>
                <a:lnTo>
                  <a:pt x="233" y="305"/>
                </a:lnTo>
                <a:lnTo>
                  <a:pt x="231" y="305"/>
                </a:lnTo>
                <a:lnTo>
                  <a:pt x="230" y="305"/>
                </a:lnTo>
                <a:lnTo>
                  <a:pt x="228" y="305"/>
                </a:lnTo>
                <a:lnTo>
                  <a:pt x="227" y="305"/>
                </a:lnTo>
                <a:lnTo>
                  <a:pt x="226" y="304"/>
                </a:lnTo>
                <a:lnTo>
                  <a:pt x="223" y="304"/>
                </a:lnTo>
                <a:lnTo>
                  <a:pt x="221" y="304"/>
                </a:lnTo>
                <a:lnTo>
                  <a:pt x="218" y="304"/>
                </a:lnTo>
                <a:lnTo>
                  <a:pt x="217" y="304"/>
                </a:lnTo>
                <a:lnTo>
                  <a:pt x="210" y="303"/>
                </a:lnTo>
                <a:lnTo>
                  <a:pt x="208" y="302"/>
                </a:lnTo>
                <a:lnTo>
                  <a:pt x="204" y="302"/>
                </a:lnTo>
                <a:lnTo>
                  <a:pt x="201" y="301"/>
                </a:lnTo>
                <a:lnTo>
                  <a:pt x="199" y="301"/>
                </a:lnTo>
                <a:lnTo>
                  <a:pt x="196" y="301"/>
                </a:lnTo>
                <a:lnTo>
                  <a:pt x="194" y="300"/>
                </a:lnTo>
                <a:lnTo>
                  <a:pt x="193" y="300"/>
                </a:lnTo>
                <a:lnTo>
                  <a:pt x="192" y="299"/>
                </a:lnTo>
                <a:lnTo>
                  <a:pt x="190" y="299"/>
                </a:lnTo>
                <a:lnTo>
                  <a:pt x="191" y="299"/>
                </a:lnTo>
                <a:lnTo>
                  <a:pt x="191" y="296"/>
                </a:lnTo>
                <a:lnTo>
                  <a:pt x="191" y="294"/>
                </a:lnTo>
                <a:lnTo>
                  <a:pt x="190" y="292"/>
                </a:lnTo>
                <a:lnTo>
                  <a:pt x="187" y="294"/>
                </a:lnTo>
                <a:lnTo>
                  <a:pt x="187" y="297"/>
                </a:lnTo>
                <a:lnTo>
                  <a:pt x="185" y="297"/>
                </a:lnTo>
                <a:lnTo>
                  <a:pt x="184" y="296"/>
                </a:lnTo>
                <a:lnTo>
                  <a:pt x="179" y="295"/>
                </a:lnTo>
                <a:lnTo>
                  <a:pt x="177" y="294"/>
                </a:lnTo>
                <a:lnTo>
                  <a:pt x="183" y="294"/>
                </a:lnTo>
                <a:lnTo>
                  <a:pt x="184" y="294"/>
                </a:lnTo>
                <a:lnTo>
                  <a:pt x="184" y="280"/>
                </a:lnTo>
                <a:lnTo>
                  <a:pt x="185" y="280"/>
                </a:lnTo>
                <a:lnTo>
                  <a:pt x="191" y="280"/>
                </a:lnTo>
                <a:lnTo>
                  <a:pt x="191" y="275"/>
                </a:lnTo>
                <a:lnTo>
                  <a:pt x="194" y="275"/>
                </a:lnTo>
                <a:lnTo>
                  <a:pt x="194" y="274"/>
                </a:lnTo>
                <a:lnTo>
                  <a:pt x="197" y="274"/>
                </a:lnTo>
                <a:lnTo>
                  <a:pt x="197" y="272"/>
                </a:lnTo>
                <a:lnTo>
                  <a:pt x="204" y="272"/>
                </a:lnTo>
                <a:lnTo>
                  <a:pt x="204" y="258"/>
                </a:lnTo>
                <a:lnTo>
                  <a:pt x="204" y="253"/>
                </a:lnTo>
                <a:lnTo>
                  <a:pt x="204" y="252"/>
                </a:lnTo>
                <a:lnTo>
                  <a:pt x="203" y="234"/>
                </a:lnTo>
                <a:lnTo>
                  <a:pt x="203" y="233"/>
                </a:lnTo>
                <a:lnTo>
                  <a:pt x="203" y="232"/>
                </a:lnTo>
                <a:lnTo>
                  <a:pt x="203" y="215"/>
                </a:lnTo>
                <a:lnTo>
                  <a:pt x="203" y="208"/>
                </a:lnTo>
                <a:lnTo>
                  <a:pt x="203" y="198"/>
                </a:lnTo>
                <a:lnTo>
                  <a:pt x="204" y="198"/>
                </a:lnTo>
                <a:lnTo>
                  <a:pt x="205" y="196"/>
                </a:lnTo>
                <a:lnTo>
                  <a:pt x="205" y="198"/>
                </a:lnTo>
                <a:lnTo>
                  <a:pt x="207" y="198"/>
                </a:lnTo>
                <a:lnTo>
                  <a:pt x="207" y="196"/>
                </a:lnTo>
                <a:lnTo>
                  <a:pt x="208" y="196"/>
                </a:lnTo>
                <a:lnTo>
                  <a:pt x="208" y="198"/>
                </a:lnTo>
                <a:lnTo>
                  <a:pt x="208" y="196"/>
                </a:lnTo>
                <a:lnTo>
                  <a:pt x="209" y="196"/>
                </a:lnTo>
                <a:lnTo>
                  <a:pt x="210" y="196"/>
                </a:lnTo>
                <a:lnTo>
                  <a:pt x="211" y="196"/>
                </a:lnTo>
                <a:lnTo>
                  <a:pt x="212" y="196"/>
                </a:lnTo>
                <a:lnTo>
                  <a:pt x="213" y="196"/>
                </a:lnTo>
                <a:lnTo>
                  <a:pt x="213" y="195"/>
                </a:lnTo>
                <a:lnTo>
                  <a:pt x="214" y="195"/>
                </a:lnTo>
                <a:lnTo>
                  <a:pt x="216" y="195"/>
                </a:lnTo>
                <a:lnTo>
                  <a:pt x="217" y="195"/>
                </a:lnTo>
                <a:lnTo>
                  <a:pt x="217" y="194"/>
                </a:lnTo>
                <a:lnTo>
                  <a:pt x="218" y="194"/>
                </a:lnTo>
                <a:lnTo>
                  <a:pt x="219" y="194"/>
                </a:lnTo>
                <a:lnTo>
                  <a:pt x="220" y="194"/>
                </a:lnTo>
                <a:lnTo>
                  <a:pt x="220" y="193"/>
                </a:lnTo>
                <a:lnTo>
                  <a:pt x="221" y="193"/>
                </a:lnTo>
                <a:lnTo>
                  <a:pt x="221" y="192"/>
                </a:lnTo>
                <a:lnTo>
                  <a:pt x="222" y="192"/>
                </a:lnTo>
                <a:lnTo>
                  <a:pt x="223" y="192"/>
                </a:lnTo>
                <a:lnTo>
                  <a:pt x="225" y="192"/>
                </a:lnTo>
                <a:lnTo>
                  <a:pt x="225" y="191"/>
                </a:lnTo>
                <a:lnTo>
                  <a:pt x="226" y="191"/>
                </a:lnTo>
                <a:lnTo>
                  <a:pt x="227" y="191"/>
                </a:lnTo>
                <a:lnTo>
                  <a:pt x="228" y="191"/>
                </a:lnTo>
                <a:lnTo>
                  <a:pt x="228" y="190"/>
                </a:lnTo>
                <a:lnTo>
                  <a:pt x="229" y="190"/>
                </a:lnTo>
                <a:lnTo>
                  <a:pt x="230" y="190"/>
                </a:lnTo>
                <a:lnTo>
                  <a:pt x="230" y="188"/>
                </a:lnTo>
                <a:lnTo>
                  <a:pt x="233" y="187"/>
                </a:lnTo>
                <a:lnTo>
                  <a:pt x="234" y="187"/>
                </a:lnTo>
                <a:lnTo>
                  <a:pt x="234" y="186"/>
                </a:lnTo>
                <a:lnTo>
                  <a:pt x="235" y="186"/>
                </a:lnTo>
                <a:lnTo>
                  <a:pt x="235" y="185"/>
                </a:lnTo>
                <a:lnTo>
                  <a:pt x="236" y="185"/>
                </a:lnTo>
                <a:lnTo>
                  <a:pt x="237" y="185"/>
                </a:lnTo>
                <a:lnTo>
                  <a:pt x="237" y="184"/>
                </a:lnTo>
                <a:lnTo>
                  <a:pt x="237" y="185"/>
                </a:lnTo>
                <a:lnTo>
                  <a:pt x="238" y="184"/>
                </a:lnTo>
                <a:lnTo>
                  <a:pt x="240" y="183"/>
                </a:lnTo>
                <a:lnTo>
                  <a:pt x="240" y="182"/>
                </a:lnTo>
                <a:lnTo>
                  <a:pt x="242" y="180"/>
                </a:lnTo>
                <a:lnTo>
                  <a:pt x="243" y="179"/>
                </a:lnTo>
                <a:lnTo>
                  <a:pt x="244" y="178"/>
                </a:lnTo>
                <a:lnTo>
                  <a:pt x="244" y="177"/>
                </a:lnTo>
                <a:lnTo>
                  <a:pt x="245" y="177"/>
                </a:lnTo>
                <a:lnTo>
                  <a:pt x="246" y="177"/>
                </a:lnTo>
                <a:lnTo>
                  <a:pt x="247" y="177"/>
                </a:lnTo>
                <a:lnTo>
                  <a:pt x="248" y="177"/>
                </a:lnTo>
                <a:lnTo>
                  <a:pt x="250" y="177"/>
                </a:lnTo>
                <a:lnTo>
                  <a:pt x="251" y="177"/>
                </a:lnTo>
                <a:lnTo>
                  <a:pt x="252" y="176"/>
                </a:lnTo>
                <a:lnTo>
                  <a:pt x="253" y="176"/>
                </a:lnTo>
                <a:lnTo>
                  <a:pt x="253" y="175"/>
                </a:lnTo>
                <a:lnTo>
                  <a:pt x="253" y="174"/>
                </a:lnTo>
                <a:lnTo>
                  <a:pt x="253" y="173"/>
                </a:lnTo>
                <a:lnTo>
                  <a:pt x="254" y="173"/>
                </a:lnTo>
                <a:lnTo>
                  <a:pt x="254" y="171"/>
                </a:lnTo>
                <a:lnTo>
                  <a:pt x="255" y="171"/>
                </a:lnTo>
                <a:lnTo>
                  <a:pt x="255" y="170"/>
                </a:lnTo>
                <a:lnTo>
                  <a:pt x="256" y="170"/>
                </a:lnTo>
                <a:lnTo>
                  <a:pt x="256" y="169"/>
                </a:lnTo>
                <a:lnTo>
                  <a:pt x="257" y="169"/>
                </a:lnTo>
                <a:lnTo>
                  <a:pt x="257" y="168"/>
                </a:lnTo>
                <a:lnTo>
                  <a:pt x="259" y="168"/>
                </a:lnTo>
                <a:lnTo>
                  <a:pt x="260" y="168"/>
                </a:lnTo>
                <a:lnTo>
                  <a:pt x="261" y="168"/>
                </a:lnTo>
                <a:lnTo>
                  <a:pt x="261" y="167"/>
                </a:lnTo>
                <a:lnTo>
                  <a:pt x="262" y="167"/>
                </a:lnTo>
                <a:lnTo>
                  <a:pt x="263" y="167"/>
                </a:lnTo>
                <a:lnTo>
                  <a:pt x="264" y="167"/>
                </a:lnTo>
                <a:lnTo>
                  <a:pt x="264" y="168"/>
                </a:lnTo>
                <a:lnTo>
                  <a:pt x="264" y="167"/>
                </a:lnTo>
                <a:lnTo>
                  <a:pt x="265" y="167"/>
                </a:lnTo>
                <a:lnTo>
                  <a:pt x="266" y="167"/>
                </a:lnTo>
                <a:lnTo>
                  <a:pt x="268" y="167"/>
                </a:lnTo>
                <a:lnTo>
                  <a:pt x="269" y="167"/>
                </a:lnTo>
                <a:lnTo>
                  <a:pt x="269" y="168"/>
                </a:lnTo>
                <a:lnTo>
                  <a:pt x="270" y="168"/>
                </a:lnTo>
                <a:lnTo>
                  <a:pt x="271" y="168"/>
                </a:lnTo>
                <a:lnTo>
                  <a:pt x="271" y="167"/>
                </a:lnTo>
                <a:lnTo>
                  <a:pt x="272" y="167"/>
                </a:lnTo>
                <a:lnTo>
                  <a:pt x="272" y="166"/>
                </a:lnTo>
                <a:lnTo>
                  <a:pt x="273" y="166"/>
                </a:lnTo>
                <a:lnTo>
                  <a:pt x="274" y="166"/>
                </a:lnTo>
                <a:lnTo>
                  <a:pt x="276" y="166"/>
                </a:lnTo>
                <a:lnTo>
                  <a:pt x="276" y="167"/>
                </a:lnTo>
                <a:lnTo>
                  <a:pt x="277" y="167"/>
                </a:lnTo>
                <a:lnTo>
                  <a:pt x="278" y="167"/>
                </a:lnTo>
                <a:lnTo>
                  <a:pt x="278" y="166"/>
                </a:lnTo>
                <a:lnTo>
                  <a:pt x="279" y="166"/>
                </a:lnTo>
                <a:lnTo>
                  <a:pt x="280" y="166"/>
                </a:lnTo>
                <a:lnTo>
                  <a:pt x="280" y="165"/>
                </a:lnTo>
                <a:lnTo>
                  <a:pt x="281" y="165"/>
                </a:lnTo>
                <a:lnTo>
                  <a:pt x="281" y="163"/>
                </a:lnTo>
                <a:lnTo>
                  <a:pt x="282" y="163"/>
                </a:lnTo>
                <a:lnTo>
                  <a:pt x="282" y="162"/>
                </a:lnTo>
                <a:lnTo>
                  <a:pt x="283" y="161"/>
                </a:lnTo>
                <a:lnTo>
                  <a:pt x="283" y="160"/>
                </a:lnTo>
                <a:lnTo>
                  <a:pt x="285" y="160"/>
                </a:lnTo>
                <a:lnTo>
                  <a:pt x="285" y="159"/>
                </a:lnTo>
                <a:lnTo>
                  <a:pt x="286" y="159"/>
                </a:lnTo>
                <a:lnTo>
                  <a:pt x="287" y="159"/>
                </a:lnTo>
                <a:lnTo>
                  <a:pt x="288" y="159"/>
                </a:lnTo>
                <a:lnTo>
                  <a:pt x="288" y="158"/>
                </a:lnTo>
                <a:lnTo>
                  <a:pt x="289" y="158"/>
                </a:lnTo>
                <a:lnTo>
                  <a:pt x="290" y="158"/>
                </a:lnTo>
                <a:lnTo>
                  <a:pt x="290" y="157"/>
                </a:lnTo>
                <a:lnTo>
                  <a:pt x="291" y="156"/>
                </a:lnTo>
                <a:lnTo>
                  <a:pt x="291" y="154"/>
                </a:lnTo>
                <a:lnTo>
                  <a:pt x="294" y="152"/>
                </a:lnTo>
                <a:lnTo>
                  <a:pt x="295" y="151"/>
                </a:lnTo>
                <a:lnTo>
                  <a:pt x="296" y="150"/>
                </a:lnTo>
                <a:lnTo>
                  <a:pt x="297" y="150"/>
                </a:lnTo>
                <a:lnTo>
                  <a:pt x="297" y="149"/>
                </a:lnTo>
                <a:lnTo>
                  <a:pt x="298" y="149"/>
                </a:lnTo>
                <a:lnTo>
                  <a:pt x="299" y="149"/>
                </a:lnTo>
                <a:lnTo>
                  <a:pt x="300" y="149"/>
                </a:lnTo>
                <a:lnTo>
                  <a:pt x="302" y="149"/>
                </a:lnTo>
                <a:lnTo>
                  <a:pt x="303" y="149"/>
                </a:lnTo>
                <a:lnTo>
                  <a:pt x="304" y="149"/>
                </a:lnTo>
                <a:lnTo>
                  <a:pt x="304" y="148"/>
                </a:lnTo>
                <a:lnTo>
                  <a:pt x="305" y="148"/>
                </a:lnTo>
                <a:lnTo>
                  <a:pt x="306" y="148"/>
                </a:lnTo>
                <a:lnTo>
                  <a:pt x="307" y="148"/>
                </a:lnTo>
                <a:lnTo>
                  <a:pt x="308" y="148"/>
                </a:lnTo>
                <a:lnTo>
                  <a:pt x="309" y="148"/>
                </a:lnTo>
                <a:lnTo>
                  <a:pt x="311" y="148"/>
                </a:lnTo>
                <a:lnTo>
                  <a:pt x="311" y="146"/>
                </a:lnTo>
                <a:lnTo>
                  <a:pt x="312" y="146"/>
                </a:lnTo>
                <a:lnTo>
                  <a:pt x="313" y="146"/>
                </a:lnTo>
                <a:lnTo>
                  <a:pt x="314" y="146"/>
                </a:lnTo>
                <a:lnTo>
                  <a:pt x="315" y="146"/>
                </a:lnTo>
                <a:lnTo>
                  <a:pt x="315" y="145"/>
                </a:lnTo>
                <a:lnTo>
                  <a:pt x="316" y="145"/>
                </a:lnTo>
                <a:lnTo>
                  <a:pt x="316" y="146"/>
                </a:lnTo>
                <a:lnTo>
                  <a:pt x="317" y="146"/>
                </a:lnTo>
                <a:lnTo>
                  <a:pt x="317" y="145"/>
                </a:lnTo>
                <a:lnTo>
                  <a:pt x="319" y="145"/>
                </a:lnTo>
                <a:lnTo>
                  <a:pt x="320" y="145"/>
                </a:lnTo>
                <a:lnTo>
                  <a:pt x="321" y="145"/>
                </a:lnTo>
                <a:lnTo>
                  <a:pt x="322" y="145"/>
                </a:lnTo>
                <a:lnTo>
                  <a:pt x="323" y="145"/>
                </a:lnTo>
                <a:lnTo>
                  <a:pt x="324" y="145"/>
                </a:lnTo>
                <a:lnTo>
                  <a:pt x="324" y="146"/>
                </a:lnTo>
                <a:lnTo>
                  <a:pt x="325" y="146"/>
                </a:lnTo>
                <a:lnTo>
                  <a:pt x="326" y="146"/>
                </a:lnTo>
                <a:lnTo>
                  <a:pt x="328" y="146"/>
                </a:lnTo>
                <a:lnTo>
                  <a:pt x="329" y="146"/>
                </a:lnTo>
                <a:lnTo>
                  <a:pt x="330" y="146"/>
                </a:lnTo>
                <a:lnTo>
                  <a:pt x="330" y="145"/>
                </a:lnTo>
                <a:lnTo>
                  <a:pt x="331" y="145"/>
                </a:lnTo>
                <a:lnTo>
                  <a:pt x="332" y="145"/>
                </a:lnTo>
                <a:lnTo>
                  <a:pt x="332" y="144"/>
                </a:lnTo>
                <a:lnTo>
                  <a:pt x="331" y="144"/>
                </a:lnTo>
                <a:lnTo>
                  <a:pt x="331" y="143"/>
                </a:lnTo>
                <a:lnTo>
                  <a:pt x="332" y="143"/>
                </a:lnTo>
                <a:lnTo>
                  <a:pt x="333" y="143"/>
                </a:lnTo>
                <a:lnTo>
                  <a:pt x="333" y="144"/>
                </a:lnTo>
                <a:lnTo>
                  <a:pt x="334" y="144"/>
                </a:lnTo>
                <a:lnTo>
                  <a:pt x="335" y="144"/>
                </a:lnTo>
                <a:lnTo>
                  <a:pt x="337" y="144"/>
                </a:lnTo>
                <a:lnTo>
                  <a:pt x="337" y="143"/>
                </a:lnTo>
                <a:lnTo>
                  <a:pt x="338" y="143"/>
                </a:lnTo>
                <a:lnTo>
                  <a:pt x="338" y="142"/>
                </a:lnTo>
                <a:lnTo>
                  <a:pt x="339" y="142"/>
                </a:lnTo>
                <a:lnTo>
                  <a:pt x="339" y="141"/>
                </a:lnTo>
                <a:lnTo>
                  <a:pt x="339" y="140"/>
                </a:lnTo>
                <a:lnTo>
                  <a:pt x="339" y="138"/>
                </a:lnTo>
                <a:lnTo>
                  <a:pt x="339" y="137"/>
                </a:lnTo>
                <a:lnTo>
                  <a:pt x="339" y="136"/>
                </a:lnTo>
                <a:lnTo>
                  <a:pt x="338" y="136"/>
                </a:lnTo>
                <a:lnTo>
                  <a:pt x="338" y="135"/>
                </a:lnTo>
                <a:lnTo>
                  <a:pt x="339" y="135"/>
                </a:lnTo>
                <a:lnTo>
                  <a:pt x="339" y="134"/>
                </a:lnTo>
                <a:lnTo>
                  <a:pt x="340" y="134"/>
                </a:lnTo>
                <a:lnTo>
                  <a:pt x="340" y="133"/>
                </a:lnTo>
                <a:lnTo>
                  <a:pt x="340" y="132"/>
                </a:lnTo>
                <a:lnTo>
                  <a:pt x="341" y="132"/>
                </a:lnTo>
                <a:lnTo>
                  <a:pt x="341" y="131"/>
                </a:lnTo>
                <a:lnTo>
                  <a:pt x="342" y="131"/>
                </a:lnTo>
                <a:lnTo>
                  <a:pt x="343" y="131"/>
                </a:lnTo>
                <a:lnTo>
                  <a:pt x="343" y="129"/>
                </a:lnTo>
                <a:lnTo>
                  <a:pt x="343" y="128"/>
                </a:lnTo>
                <a:lnTo>
                  <a:pt x="345" y="128"/>
                </a:lnTo>
                <a:lnTo>
                  <a:pt x="345" y="127"/>
                </a:lnTo>
                <a:lnTo>
                  <a:pt x="346" y="127"/>
                </a:lnTo>
                <a:lnTo>
                  <a:pt x="347" y="127"/>
                </a:lnTo>
                <a:lnTo>
                  <a:pt x="347" y="126"/>
                </a:lnTo>
                <a:lnTo>
                  <a:pt x="348" y="126"/>
                </a:lnTo>
                <a:lnTo>
                  <a:pt x="349" y="126"/>
                </a:lnTo>
                <a:lnTo>
                  <a:pt x="349" y="125"/>
                </a:lnTo>
                <a:lnTo>
                  <a:pt x="350" y="125"/>
                </a:lnTo>
                <a:lnTo>
                  <a:pt x="350" y="124"/>
                </a:lnTo>
                <a:lnTo>
                  <a:pt x="351" y="124"/>
                </a:lnTo>
                <a:lnTo>
                  <a:pt x="352" y="124"/>
                </a:lnTo>
                <a:lnTo>
                  <a:pt x="352" y="123"/>
                </a:lnTo>
                <a:lnTo>
                  <a:pt x="354" y="123"/>
                </a:lnTo>
                <a:lnTo>
                  <a:pt x="355" y="123"/>
                </a:lnTo>
                <a:lnTo>
                  <a:pt x="356" y="123"/>
                </a:lnTo>
                <a:lnTo>
                  <a:pt x="356" y="121"/>
                </a:lnTo>
                <a:lnTo>
                  <a:pt x="357" y="121"/>
                </a:lnTo>
                <a:lnTo>
                  <a:pt x="358" y="121"/>
                </a:lnTo>
                <a:lnTo>
                  <a:pt x="357" y="121"/>
                </a:lnTo>
                <a:lnTo>
                  <a:pt x="356" y="121"/>
                </a:lnTo>
                <a:lnTo>
                  <a:pt x="356" y="120"/>
                </a:lnTo>
                <a:lnTo>
                  <a:pt x="355" y="120"/>
                </a:lnTo>
                <a:lnTo>
                  <a:pt x="355" y="121"/>
                </a:lnTo>
                <a:lnTo>
                  <a:pt x="354" y="121"/>
                </a:lnTo>
                <a:lnTo>
                  <a:pt x="352" y="121"/>
                </a:lnTo>
                <a:lnTo>
                  <a:pt x="352" y="120"/>
                </a:lnTo>
                <a:lnTo>
                  <a:pt x="354" y="120"/>
                </a:lnTo>
                <a:lnTo>
                  <a:pt x="355" y="120"/>
                </a:lnTo>
                <a:lnTo>
                  <a:pt x="356" y="120"/>
                </a:lnTo>
                <a:lnTo>
                  <a:pt x="357" y="120"/>
                </a:lnTo>
                <a:lnTo>
                  <a:pt x="358" y="120"/>
                </a:lnTo>
                <a:lnTo>
                  <a:pt x="359" y="120"/>
                </a:lnTo>
                <a:lnTo>
                  <a:pt x="359" y="119"/>
                </a:lnTo>
                <a:lnTo>
                  <a:pt x="360" y="119"/>
                </a:lnTo>
                <a:lnTo>
                  <a:pt x="361" y="119"/>
                </a:lnTo>
                <a:lnTo>
                  <a:pt x="361" y="118"/>
                </a:lnTo>
                <a:lnTo>
                  <a:pt x="363" y="118"/>
                </a:lnTo>
                <a:lnTo>
                  <a:pt x="364" y="118"/>
                </a:lnTo>
                <a:lnTo>
                  <a:pt x="364" y="117"/>
                </a:lnTo>
                <a:lnTo>
                  <a:pt x="364" y="116"/>
                </a:lnTo>
                <a:lnTo>
                  <a:pt x="365" y="116"/>
                </a:lnTo>
                <a:lnTo>
                  <a:pt x="364" y="116"/>
                </a:lnTo>
                <a:lnTo>
                  <a:pt x="364" y="115"/>
                </a:lnTo>
                <a:lnTo>
                  <a:pt x="364" y="113"/>
                </a:lnTo>
                <a:lnTo>
                  <a:pt x="363" y="113"/>
                </a:lnTo>
                <a:lnTo>
                  <a:pt x="363" y="112"/>
                </a:lnTo>
                <a:lnTo>
                  <a:pt x="364" y="112"/>
                </a:lnTo>
                <a:lnTo>
                  <a:pt x="365" y="112"/>
                </a:lnTo>
                <a:lnTo>
                  <a:pt x="365" y="111"/>
                </a:lnTo>
                <a:lnTo>
                  <a:pt x="366" y="111"/>
                </a:lnTo>
                <a:lnTo>
                  <a:pt x="367" y="111"/>
                </a:lnTo>
                <a:lnTo>
                  <a:pt x="367" y="110"/>
                </a:lnTo>
                <a:lnTo>
                  <a:pt x="366" y="110"/>
                </a:lnTo>
                <a:lnTo>
                  <a:pt x="367" y="110"/>
                </a:lnTo>
                <a:lnTo>
                  <a:pt x="367" y="109"/>
                </a:lnTo>
                <a:lnTo>
                  <a:pt x="368" y="109"/>
                </a:lnTo>
                <a:lnTo>
                  <a:pt x="368" y="108"/>
                </a:lnTo>
                <a:lnTo>
                  <a:pt x="369" y="108"/>
                </a:lnTo>
                <a:lnTo>
                  <a:pt x="371" y="108"/>
                </a:lnTo>
                <a:lnTo>
                  <a:pt x="372" y="108"/>
                </a:lnTo>
                <a:lnTo>
                  <a:pt x="373" y="107"/>
                </a:lnTo>
                <a:lnTo>
                  <a:pt x="373" y="106"/>
                </a:lnTo>
                <a:lnTo>
                  <a:pt x="374" y="107"/>
                </a:lnTo>
                <a:lnTo>
                  <a:pt x="375" y="107"/>
                </a:lnTo>
                <a:lnTo>
                  <a:pt x="375" y="106"/>
                </a:lnTo>
                <a:lnTo>
                  <a:pt x="376" y="106"/>
                </a:lnTo>
                <a:lnTo>
                  <a:pt x="377" y="106"/>
                </a:lnTo>
                <a:lnTo>
                  <a:pt x="376" y="106"/>
                </a:lnTo>
                <a:lnTo>
                  <a:pt x="376" y="104"/>
                </a:lnTo>
                <a:lnTo>
                  <a:pt x="377" y="104"/>
                </a:lnTo>
                <a:lnTo>
                  <a:pt x="377" y="103"/>
                </a:lnTo>
                <a:lnTo>
                  <a:pt x="377" y="102"/>
                </a:lnTo>
                <a:lnTo>
                  <a:pt x="378" y="102"/>
                </a:lnTo>
                <a:lnTo>
                  <a:pt x="380" y="102"/>
                </a:lnTo>
                <a:lnTo>
                  <a:pt x="380" y="101"/>
                </a:lnTo>
                <a:lnTo>
                  <a:pt x="381" y="101"/>
                </a:lnTo>
                <a:lnTo>
                  <a:pt x="381" y="100"/>
                </a:lnTo>
                <a:lnTo>
                  <a:pt x="381" y="99"/>
                </a:lnTo>
                <a:lnTo>
                  <a:pt x="381" y="98"/>
                </a:lnTo>
                <a:lnTo>
                  <a:pt x="381" y="96"/>
                </a:lnTo>
                <a:lnTo>
                  <a:pt x="382" y="95"/>
                </a:lnTo>
                <a:lnTo>
                  <a:pt x="382" y="94"/>
                </a:lnTo>
                <a:lnTo>
                  <a:pt x="382" y="93"/>
                </a:lnTo>
                <a:lnTo>
                  <a:pt x="382" y="92"/>
                </a:lnTo>
                <a:lnTo>
                  <a:pt x="383" y="92"/>
                </a:lnTo>
                <a:lnTo>
                  <a:pt x="383" y="91"/>
                </a:lnTo>
                <a:lnTo>
                  <a:pt x="383" y="90"/>
                </a:lnTo>
                <a:lnTo>
                  <a:pt x="383" y="91"/>
                </a:lnTo>
                <a:lnTo>
                  <a:pt x="384" y="91"/>
                </a:lnTo>
                <a:lnTo>
                  <a:pt x="384" y="90"/>
                </a:lnTo>
                <a:lnTo>
                  <a:pt x="384" y="89"/>
                </a:lnTo>
                <a:lnTo>
                  <a:pt x="385" y="89"/>
                </a:lnTo>
                <a:lnTo>
                  <a:pt x="385" y="87"/>
                </a:lnTo>
                <a:lnTo>
                  <a:pt x="385" y="86"/>
                </a:lnTo>
                <a:lnTo>
                  <a:pt x="385" y="85"/>
                </a:lnTo>
                <a:lnTo>
                  <a:pt x="386" y="85"/>
                </a:lnTo>
                <a:lnTo>
                  <a:pt x="386" y="84"/>
                </a:lnTo>
                <a:lnTo>
                  <a:pt x="385" y="84"/>
                </a:lnTo>
                <a:lnTo>
                  <a:pt x="384" y="84"/>
                </a:lnTo>
                <a:lnTo>
                  <a:pt x="384" y="83"/>
                </a:lnTo>
                <a:lnTo>
                  <a:pt x="385" y="83"/>
                </a:lnTo>
                <a:lnTo>
                  <a:pt x="385" y="82"/>
                </a:lnTo>
                <a:lnTo>
                  <a:pt x="385" y="83"/>
                </a:lnTo>
                <a:lnTo>
                  <a:pt x="385" y="82"/>
                </a:lnTo>
                <a:lnTo>
                  <a:pt x="385" y="81"/>
                </a:lnTo>
                <a:lnTo>
                  <a:pt x="385" y="79"/>
                </a:lnTo>
                <a:lnTo>
                  <a:pt x="384" y="79"/>
                </a:lnTo>
                <a:lnTo>
                  <a:pt x="384" y="78"/>
                </a:lnTo>
                <a:lnTo>
                  <a:pt x="385" y="78"/>
                </a:lnTo>
                <a:lnTo>
                  <a:pt x="386" y="78"/>
                </a:lnTo>
                <a:lnTo>
                  <a:pt x="385" y="78"/>
                </a:lnTo>
                <a:lnTo>
                  <a:pt x="384" y="78"/>
                </a:lnTo>
                <a:lnTo>
                  <a:pt x="383" y="78"/>
                </a:lnTo>
                <a:lnTo>
                  <a:pt x="383" y="77"/>
                </a:lnTo>
                <a:lnTo>
                  <a:pt x="382" y="77"/>
                </a:lnTo>
                <a:lnTo>
                  <a:pt x="382" y="76"/>
                </a:lnTo>
                <a:lnTo>
                  <a:pt x="383" y="76"/>
                </a:lnTo>
                <a:lnTo>
                  <a:pt x="383" y="75"/>
                </a:lnTo>
                <a:lnTo>
                  <a:pt x="383" y="76"/>
                </a:lnTo>
                <a:lnTo>
                  <a:pt x="384" y="76"/>
                </a:lnTo>
                <a:lnTo>
                  <a:pt x="385" y="76"/>
                </a:lnTo>
                <a:lnTo>
                  <a:pt x="385" y="75"/>
                </a:lnTo>
                <a:lnTo>
                  <a:pt x="384" y="75"/>
                </a:lnTo>
                <a:lnTo>
                  <a:pt x="384" y="74"/>
                </a:lnTo>
                <a:lnTo>
                  <a:pt x="384" y="73"/>
                </a:lnTo>
                <a:lnTo>
                  <a:pt x="384" y="71"/>
                </a:lnTo>
                <a:lnTo>
                  <a:pt x="385" y="71"/>
                </a:lnTo>
                <a:lnTo>
                  <a:pt x="385" y="70"/>
                </a:lnTo>
                <a:lnTo>
                  <a:pt x="385" y="69"/>
                </a:lnTo>
                <a:lnTo>
                  <a:pt x="385" y="68"/>
                </a:lnTo>
                <a:lnTo>
                  <a:pt x="385" y="67"/>
                </a:lnTo>
                <a:lnTo>
                  <a:pt x="385" y="66"/>
                </a:lnTo>
                <a:lnTo>
                  <a:pt x="384" y="65"/>
                </a:lnTo>
                <a:lnTo>
                  <a:pt x="384" y="64"/>
                </a:lnTo>
                <a:lnTo>
                  <a:pt x="384" y="62"/>
                </a:lnTo>
                <a:lnTo>
                  <a:pt x="384" y="61"/>
                </a:lnTo>
                <a:lnTo>
                  <a:pt x="384" y="60"/>
                </a:lnTo>
                <a:lnTo>
                  <a:pt x="383" y="60"/>
                </a:lnTo>
                <a:lnTo>
                  <a:pt x="383" y="59"/>
                </a:lnTo>
                <a:lnTo>
                  <a:pt x="383" y="58"/>
                </a:lnTo>
                <a:lnTo>
                  <a:pt x="383" y="57"/>
                </a:lnTo>
                <a:lnTo>
                  <a:pt x="383" y="56"/>
                </a:lnTo>
                <a:lnTo>
                  <a:pt x="383" y="54"/>
                </a:lnTo>
                <a:lnTo>
                  <a:pt x="383" y="53"/>
                </a:lnTo>
                <a:lnTo>
                  <a:pt x="383" y="52"/>
                </a:lnTo>
                <a:lnTo>
                  <a:pt x="383" y="51"/>
                </a:lnTo>
                <a:lnTo>
                  <a:pt x="382" y="51"/>
                </a:lnTo>
                <a:lnTo>
                  <a:pt x="382" y="50"/>
                </a:lnTo>
                <a:lnTo>
                  <a:pt x="382" y="49"/>
                </a:lnTo>
                <a:lnTo>
                  <a:pt x="382" y="48"/>
                </a:lnTo>
                <a:lnTo>
                  <a:pt x="383" y="46"/>
                </a:lnTo>
                <a:lnTo>
                  <a:pt x="383" y="45"/>
                </a:lnTo>
                <a:lnTo>
                  <a:pt x="383" y="44"/>
                </a:lnTo>
                <a:lnTo>
                  <a:pt x="383" y="43"/>
                </a:lnTo>
                <a:lnTo>
                  <a:pt x="383" y="42"/>
                </a:lnTo>
                <a:lnTo>
                  <a:pt x="384" y="41"/>
                </a:lnTo>
                <a:lnTo>
                  <a:pt x="384" y="40"/>
                </a:lnTo>
                <a:lnTo>
                  <a:pt x="384" y="39"/>
                </a:lnTo>
                <a:lnTo>
                  <a:pt x="384" y="37"/>
                </a:lnTo>
                <a:lnTo>
                  <a:pt x="384" y="36"/>
                </a:lnTo>
                <a:lnTo>
                  <a:pt x="384" y="35"/>
                </a:lnTo>
                <a:lnTo>
                  <a:pt x="385" y="34"/>
                </a:lnTo>
                <a:lnTo>
                  <a:pt x="385" y="33"/>
                </a:lnTo>
                <a:lnTo>
                  <a:pt x="386" y="32"/>
                </a:lnTo>
                <a:lnTo>
                  <a:pt x="387" y="32"/>
                </a:lnTo>
                <a:lnTo>
                  <a:pt x="387" y="31"/>
                </a:lnTo>
                <a:lnTo>
                  <a:pt x="389" y="31"/>
                </a:lnTo>
                <a:lnTo>
                  <a:pt x="387" y="31"/>
                </a:lnTo>
                <a:lnTo>
                  <a:pt x="389" y="31"/>
                </a:lnTo>
                <a:lnTo>
                  <a:pt x="389" y="29"/>
                </a:lnTo>
                <a:lnTo>
                  <a:pt x="390" y="29"/>
                </a:lnTo>
                <a:lnTo>
                  <a:pt x="390" y="28"/>
                </a:lnTo>
                <a:lnTo>
                  <a:pt x="390" y="29"/>
                </a:lnTo>
                <a:lnTo>
                  <a:pt x="390" y="28"/>
                </a:lnTo>
                <a:lnTo>
                  <a:pt x="389" y="28"/>
                </a:lnTo>
                <a:lnTo>
                  <a:pt x="390" y="28"/>
                </a:lnTo>
                <a:lnTo>
                  <a:pt x="390" y="27"/>
                </a:lnTo>
                <a:lnTo>
                  <a:pt x="391" y="27"/>
                </a:lnTo>
                <a:lnTo>
                  <a:pt x="390" y="28"/>
                </a:lnTo>
                <a:lnTo>
                  <a:pt x="391" y="28"/>
                </a:lnTo>
                <a:lnTo>
                  <a:pt x="391" y="27"/>
                </a:lnTo>
                <a:lnTo>
                  <a:pt x="391" y="26"/>
                </a:lnTo>
                <a:lnTo>
                  <a:pt x="392" y="26"/>
                </a:lnTo>
                <a:lnTo>
                  <a:pt x="393" y="26"/>
                </a:lnTo>
                <a:lnTo>
                  <a:pt x="393" y="25"/>
                </a:lnTo>
                <a:lnTo>
                  <a:pt x="393" y="24"/>
                </a:lnTo>
                <a:lnTo>
                  <a:pt x="394" y="24"/>
                </a:lnTo>
                <a:lnTo>
                  <a:pt x="394" y="23"/>
                </a:lnTo>
                <a:lnTo>
                  <a:pt x="394" y="21"/>
                </a:lnTo>
                <a:lnTo>
                  <a:pt x="394" y="20"/>
                </a:lnTo>
                <a:lnTo>
                  <a:pt x="394" y="19"/>
                </a:lnTo>
                <a:lnTo>
                  <a:pt x="395" y="19"/>
                </a:lnTo>
                <a:lnTo>
                  <a:pt x="395" y="18"/>
                </a:lnTo>
                <a:lnTo>
                  <a:pt x="395" y="17"/>
                </a:lnTo>
                <a:lnTo>
                  <a:pt x="395" y="16"/>
                </a:lnTo>
                <a:lnTo>
                  <a:pt x="395" y="15"/>
                </a:lnTo>
                <a:lnTo>
                  <a:pt x="394" y="15"/>
                </a:lnTo>
                <a:lnTo>
                  <a:pt x="394" y="14"/>
                </a:lnTo>
                <a:lnTo>
                  <a:pt x="393" y="14"/>
                </a:lnTo>
                <a:lnTo>
                  <a:pt x="393" y="12"/>
                </a:lnTo>
                <a:lnTo>
                  <a:pt x="392" y="12"/>
                </a:lnTo>
                <a:lnTo>
                  <a:pt x="391" y="12"/>
                </a:lnTo>
                <a:lnTo>
                  <a:pt x="390" y="14"/>
                </a:lnTo>
                <a:lnTo>
                  <a:pt x="389" y="14"/>
                </a:lnTo>
                <a:lnTo>
                  <a:pt x="387" y="14"/>
                </a:lnTo>
                <a:lnTo>
                  <a:pt x="387" y="12"/>
                </a:lnTo>
                <a:lnTo>
                  <a:pt x="386" y="10"/>
                </a:lnTo>
                <a:lnTo>
                  <a:pt x="386" y="9"/>
                </a:lnTo>
                <a:lnTo>
                  <a:pt x="386" y="8"/>
                </a:lnTo>
                <a:lnTo>
                  <a:pt x="386" y="7"/>
                </a:lnTo>
                <a:lnTo>
                  <a:pt x="386" y="6"/>
                </a:lnTo>
                <a:lnTo>
                  <a:pt x="387" y="6"/>
                </a:lnTo>
                <a:lnTo>
                  <a:pt x="387" y="4"/>
                </a:lnTo>
                <a:lnTo>
                  <a:pt x="389" y="4"/>
                </a:lnTo>
                <a:lnTo>
                  <a:pt x="389" y="3"/>
                </a:lnTo>
                <a:lnTo>
                  <a:pt x="389" y="4"/>
                </a:lnTo>
                <a:lnTo>
                  <a:pt x="389" y="3"/>
                </a:lnTo>
                <a:lnTo>
                  <a:pt x="390" y="3"/>
                </a:lnTo>
                <a:lnTo>
                  <a:pt x="390" y="2"/>
                </a:lnTo>
                <a:lnTo>
                  <a:pt x="391" y="2"/>
                </a:lnTo>
                <a:lnTo>
                  <a:pt x="392" y="2"/>
                </a:lnTo>
                <a:lnTo>
                  <a:pt x="393" y="2"/>
                </a:lnTo>
                <a:lnTo>
                  <a:pt x="394" y="2"/>
                </a:lnTo>
                <a:lnTo>
                  <a:pt x="394" y="1"/>
                </a:lnTo>
                <a:lnTo>
                  <a:pt x="395" y="1"/>
                </a:lnTo>
                <a:lnTo>
                  <a:pt x="397" y="1"/>
                </a:lnTo>
                <a:lnTo>
                  <a:pt x="397" y="0"/>
                </a:lnTo>
                <a:lnTo>
                  <a:pt x="398" y="0"/>
                </a:lnTo>
                <a:lnTo>
                  <a:pt x="399" y="1"/>
                </a:lnTo>
                <a:lnTo>
                  <a:pt x="400" y="1"/>
                </a:lnTo>
                <a:lnTo>
                  <a:pt x="401" y="2"/>
                </a:lnTo>
                <a:lnTo>
                  <a:pt x="401" y="3"/>
                </a:lnTo>
                <a:lnTo>
                  <a:pt x="401" y="4"/>
                </a:lnTo>
                <a:lnTo>
                  <a:pt x="402" y="4"/>
                </a:lnTo>
                <a:lnTo>
                  <a:pt x="402" y="6"/>
                </a:lnTo>
                <a:lnTo>
                  <a:pt x="403" y="6"/>
                </a:lnTo>
                <a:lnTo>
                  <a:pt x="403" y="7"/>
                </a:lnTo>
                <a:lnTo>
                  <a:pt x="403" y="8"/>
                </a:lnTo>
                <a:lnTo>
                  <a:pt x="403" y="9"/>
                </a:lnTo>
                <a:lnTo>
                  <a:pt x="404" y="9"/>
                </a:lnTo>
                <a:lnTo>
                  <a:pt x="404" y="10"/>
                </a:lnTo>
                <a:lnTo>
                  <a:pt x="406" y="10"/>
                </a:lnTo>
                <a:lnTo>
                  <a:pt x="407" y="11"/>
                </a:lnTo>
                <a:lnTo>
                  <a:pt x="407" y="12"/>
                </a:lnTo>
                <a:lnTo>
                  <a:pt x="407" y="18"/>
                </a:lnTo>
                <a:lnTo>
                  <a:pt x="407" y="25"/>
                </a:lnTo>
                <a:lnTo>
                  <a:pt x="416" y="25"/>
                </a:lnTo>
                <a:lnTo>
                  <a:pt x="430" y="25"/>
                </a:lnTo>
                <a:lnTo>
                  <a:pt x="435" y="25"/>
                </a:lnTo>
                <a:lnTo>
                  <a:pt x="438" y="25"/>
                </a:lnTo>
                <a:lnTo>
                  <a:pt x="438" y="24"/>
                </a:lnTo>
                <a:lnTo>
                  <a:pt x="438" y="21"/>
                </a:lnTo>
                <a:lnTo>
                  <a:pt x="446" y="21"/>
                </a:lnTo>
                <a:lnTo>
                  <a:pt x="447" y="21"/>
                </a:lnTo>
                <a:lnTo>
                  <a:pt x="447" y="25"/>
                </a:lnTo>
                <a:lnTo>
                  <a:pt x="447" y="27"/>
                </a:lnTo>
                <a:lnTo>
                  <a:pt x="447" y="33"/>
                </a:lnTo>
                <a:lnTo>
                  <a:pt x="447" y="34"/>
                </a:lnTo>
                <a:lnTo>
                  <a:pt x="451" y="34"/>
                </a:lnTo>
                <a:lnTo>
                  <a:pt x="451" y="26"/>
                </a:lnTo>
                <a:lnTo>
                  <a:pt x="451" y="25"/>
                </a:lnTo>
                <a:lnTo>
                  <a:pt x="468" y="25"/>
                </a:lnTo>
                <a:lnTo>
                  <a:pt x="468" y="26"/>
                </a:lnTo>
                <a:lnTo>
                  <a:pt x="468" y="32"/>
                </a:lnTo>
                <a:lnTo>
                  <a:pt x="468" y="33"/>
                </a:lnTo>
                <a:lnTo>
                  <a:pt x="473" y="33"/>
                </a:lnTo>
                <a:lnTo>
                  <a:pt x="478" y="33"/>
                </a:lnTo>
                <a:lnTo>
                  <a:pt x="478" y="28"/>
                </a:lnTo>
                <a:lnTo>
                  <a:pt x="486" y="37"/>
                </a:lnTo>
                <a:lnTo>
                  <a:pt x="488" y="40"/>
                </a:lnTo>
                <a:lnTo>
                  <a:pt x="487" y="41"/>
                </a:lnTo>
                <a:lnTo>
                  <a:pt x="486" y="42"/>
                </a:lnTo>
                <a:lnTo>
                  <a:pt x="486" y="43"/>
                </a:lnTo>
                <a:lnTo>
                  <a:pt x="485" y="43"/>
                </a:lnTo>
                <a:lnTo>
                  <a:pt x="485" y="44"/>
                </a:lnTo>
                <a:lnTo>
                  <a:pt x="485" y="45"/>
                </a:lnTo>
                <a:lnTo>
                  <a:pt x="470" y="45"/>
                </a:lnTo>
                <a:lnTo>
                  <a:pt x="470" y="50"/>
                </a:lnTo>
                <a:lnTo>
                  <a:pt x="470" y="51"/>
                </a:lnTo>
                <a:lnTo>
                  <a:pt x="472" y="51"/>
                </a:lnTo>
                <a:lnTo>
                  <a:pt x="475" y="51"/>
                </a:lnTo>
                <a:lnTo>
                  <a:pt x="475" y="57"/>
                </a:lnTo>
                <a:lnTo>
                  <a:pt x="476" y="57"/>
                </a:lnTo>
                <a:lnTo>
                  <a:pt x="476" y="60"/>
                </a:lnTo>
                <a:lnTo>
                  <a:pt x="481" y="60"/>
                </a:lnTo>
                <a:lnTo>
                  <a:pt x="481" y="64"/>
                </a:lnTo>
                <a:lnTo>
                  <a:pt x="481" y="65"/>
                </a:lnTo>
                <a:lnTo>
                  <a:pt x="481" y="69"/>
                </a:lnTo>
                <a:lnTo>
                  <a:pt x="481" y="70"/>
                </a:lnTo>
                <a:lnTo>
                  <a:pt x="481" y="71"/>
                </a:lnTo>
                <a:lnTo>
                  <a:pt x="481" y="73"/>
                </a:lnTo>
                <a:lnTo>
                  <a:pt x="480" y="75"/>
                </a:lnTo>
                <a:lnTo>
                  <a:pt x="480" y="76"/>
                </a:lnTo>
                <a:lnTo>
                  <a:pt x="480" y="77"/>
                </a:lnTo>
                <a:lnTo>
                  <a:pt x="479" y="82"/>
                </a:lnTo>
                <a:lnTo>
                  <a:pt x="479" y="83"/>
                </a:lnTo>
                <a:lnTo>
                  <a:pt x="479" y="84"/>
                </a:lnTo>
                <a:lnTo>
                  <a:pt x="478" y="86"/>
                </a:lnTo>
                <a:lnTo>
                  <a:pt x="478" y="87"/>
                </a:lnTo>
                <a:lnTo>
                  <a:pt x="478" y="89"/>
                </a:lnTo>
                <a:lnTo>
                  <a:pt x="478" y="91"/>
                </a:lnTo>
                <a:lnTo>
                  <a:pt x="478" y="95"/>
                </a:lnTo>
                <a:lnTo>
                  <a:pt x="479" y="98"/>
                </a:lnTo>
                <a:lnTo>
                  <a:pt x="479" y="100"/>
                </a:lnTo>
                <a:lnTo>
                  <a:pt x="479" y="101"/>
                </a:lnTo>
                <a:lnTo>
                  <a:pt x="479" y="103"/>
                </a:lnTo>
                <a:lnTo>
                  <a:pt x="478" y="103"/>
                </a:lnTo>
                <a:lnTo>
                  <a:pt x="478" y="107"/>
                </a:lnTo>
                <a:lnTo>
                  <a:pt x="479" y="107"/>
                </a:lnTo>
                <a:lnTo>
                  <a:pt x="479" y="108"/>
                </a:lnTo>
                <a:lnTo>
                  <a:pt x="479" y="111"/>
                </a:lnTo>
                <a:lnTo>
                  <a:pt x="479" y="124"/>
                </a:lnTo>
                <a:lnTo>
                  <a:pt x="479" y="127"/>
                </a:lnTo>
                <a:lnTo>
                  <a:pt x="479" y="133"/>
                </a:lnTo>
                <a:lnTo>
                  <a:pt x="479" y="146"/>
                </a:lnTo>
                <a:lnTo>
                  <a:pt x="479" y="150"/>
                </a:lnTo>
                <a:lnTo>
                  <a:pt x="479" y="151"/>
                </a:lnTo>
                <a:lnTo>
                  <a:pt x="479" y="156"/>
                </a:lnTo>
                <a:lnTo>
                  <a:pt x="479" y="157"/>
                </a:lnTo>
                <a:lnTo>
                  <a:pt x="486" y="157"/>
                </a:lnTo>
                <a:lnTo>
                  <a:pt x="487" y="157"/>
                </a:lnTo>
                <a:lnTo>
                  <a:pt x="488" y="157"/>
                </a:lnTo>
                <a:lnTo>
                  <a:pt x="488" y="158"/>
                </a:lnTo>
                <a:lnTo>
                  <a:pt x="489" y="158"/>
                </a:lnTo>
                <a:lnTo>
                  <a:pt x="489" y="176"/>
                </a:lnTo>
                <a:lnTo>
                  <a:pt x="487" y="178"/>
                </a:lnTo>
                <a:lnTo>
                  <a:pt x="485" y="180"/>
                </a:lnTo>
                <a:lnTo>
                  <a:pt x="484" y="180"/>
                </a:lnTo>
                <a:lnTo>
                  <a:pt x="472" y="188"/>
                </a:lnTo>
                <a:lnTo>
                  <a:pt x="471" y="190"/>
                </a:lnTo>
                <a:lnTo>
                  <a:pt x="469" y="191"/>
                </a:lnTo>
                <a:lnTo>
                  <a:pt x="469" y="192"/>
                </a:lnTo>
                <a:lnTo>
                  <a:pt x="468" y="192"/>
                </a:lnTo>
                <a:lnTo>
                  <a:pt x="467" y="193"/>
                </a:lnTo>
                <a:lnTo>
                  <a:pt x="464" y="195"/>
                </a:lnTo>
                <a:lnTo>
                  <a:pt x="463" y="195"/>
                </a:lnTo>
                <a:lnTo>
                  <a:pt x="462" y="196"/>
                </a:lnTo>
                <a:lnTo>
                  <a:pt x="461" y="196"/>
                </a:lnTo>
                <a:lnTo>
                  <a:pt x="461" y="198"/>
                </a:lnTo>
                <a:lnTo>
                  <a:pt x="460" y="198"/>
                </a:lnTo>
                <a:lnTo>
                  <a:pt x="459" y="198"/>
                </a:lnTo>
                <a:lnTo>
                  <a:pt x="459" y="199"/>
                </a:lnTo>
                <a:lnTo>
                  <a:pt x="458" y="199"/>
                </a:lnTo>
                <a:lnTo>
                  <a:pt x="456" y="199"/>
                </a:lnTo>
                <a:lnTo>
                  <a:pt x="456" y="200"/>
                </a:lnTo>
                <a:lnTo>
                  <a:pt x="455" y="200"/>
                </a:lnTo>
                <a:lnTo>
                  <a:pt x="454" y="200"/>
                </a:lnTo>
                <a:lnTo>
                  <a:pt x="453" y="200"/>
                </a:lnTo>
                <a:lnTo>
                  <a:pt x="452" y="200"/>
                </a:lnTo>
                <a:lnTo>
                  <a:pt x="451" y="200"/>
                </a:lnTo>
                <a:lnTo>
                  <a:pt x="447" y="200"/>
                </a:lnTo>
                <a:lnTo>
                  <a:pt x="443" y="200"/>
                </a:lnTo>
                <a:lnTo>
                  <a:pt x="442" y="200"/>
                </a:lnTo>
                <a:lnTo>
                  <a:pt x="438" y="200"/>
                </a:lnTo>
                <a:lnTo>
                  <a:pt x="437" y="200"/>
                </a:lnTo>
                <a:lnTo>
                  <a:pt x="435" y="200"/>
                </a:lnTo>
                <a:lnTo>
                  <a:pt x="433" y="200"/>
                </a:lnTo>
                <a:lnTo>
                  <a:pt x="430" y="200"/>
                </a:lnTo>
                <a:lnTo>
                  <a:pt x="427" y="201"/>
                </a:lnTo>
                <a:lnTo>
                  <a:pt x="427" y="200"/>
                </a:lnTo>
                <a:lnTo>
                  <a:pt x="426" y="200"/>
                </a:lnTo>
                <a:lnTo>
                  <a:pt x="425" y="200"/>
                </a:lnTo>
                <a:lnTo>
                  <a:pt x="424" y="200"/>
                </a:lnTo>
                <a:lnTo>
                  <a:pt x="423" y="200"/>
                </a:lnTo>
                <a:lnTo>
                  <a:pt x="423" y="199"/>
                </a:lnTo>
                <a:lnTo>
                  <a:pt x="421" y="199"/>
                </a:lnTo>
                <a:lnTo>
                  <a:pt x="420" y="198"/>
                </a:lnTo>
                <a:lnTo>
                  <a:pt x="419" y="198"/>
                </a:lnTo>
                <a:lnTo>
                  <a:pt x="418" y="198"/>
                </a:lnTo>
                <a:lnTo>
                  <a:pt x="417" y="198"/>
                </a:lnTo>
                <a:lnTo>
                  <a:pt x="416" y="198"/>
                </a:lnTo>
                <a:lnTo>
                  <a:pt x="412" y="198"/>
                </a:lnTo>
                <a:lnTo>
                  <a:pt x="408" y="198"/>
                </a:lnTo>
                <a:lnTo>
                  <a:pt x="410" y="198"/>
                </a:lnTo>
                <a:lnTo>
                  <a:pt x="414" y="198"/>
                </a:lnTo>
                <a:lnTo>
                  <a:pt x="416" y="198"/>
                </a:lnTo>
                <a:lnTo>
                  <a:pt x="417" y="198"/>
                </a:lnTo>
                <a:lnTo>
                  <a:pt x="418" y="198"/>
                </a:lnTo>
                <a:lnTo>
                  <a:pt x="419" y="198"/>
                </a:lnTo>
                <a:lnTo>
                  <a:pt x="419" y="199"/>
                </a:lnTo>
                <a:lnTo>
                  <a:pt x="420" y="199"/>
                </a:lnTo>
                <a:lnTo>
                  <a:pt x="421" y="199"/>
                </a:lnTo>
                <a:lnTo>
                  <a:pt x="421" y="200"/>
                </a:lnTo>
                <a:lnTo>
                  <a:pt x="423" y="200"/>
                </a:lnTo>
                <a:lnTo>
                  <a:pt x="424" y="200"/>
                </a:lnTo>
                <a:lnTo>
                  <a:pt x="425" y="201"/>
                </a:lnTo>
                <a:lnTo>
                  <a:pt x="426" y="201"/>
                </a:lnTo>
                <a:lnTo>
                  <a:pt x="427" y="201"/>
                </a:lnTo>
                <a:lnTo>
                  <a:pt x="428" y="201"/>
                </a:lnTo>
                <a:lnTo>
                  <a:pt x="428" y="207"/>
                </a:lnTo>
                <a:lnTo>
                  <a:pt x="428" y="211"/>
                </a:lnTo>
                <a:close/>
                <a:moveTo>
                  <a:pt x="325" y="186"/>
                </a:moveTo>
                <a:lnTo>
                  <a:pt x="324" y="186"/>
                </a:lnTo>
                <a:lnTo>
                  <a:pt x="323" y="186"/>
                </a:lnTo>
                <a:lnTo>
                  <a:pt x="322" y="186"/>
                </a:lnTo>
                <a:lnTo>
                  <a:pt x="322" y="187"/>
                </a:lnTo>
                <a:lnTo>
                  <a:pt x="323" y="187"/>
                </a:lnTo>
                <a:lnTo>
                  <a:pt x="324" y="187"/>
                </a:lnTo>
                <a:lnTo>
                  <a:pt x="325" y="187"/>
                </a:lnTo>
                <a:lnTo>
                  <a:pt x="325" y="186"/>
                </a:lnTo>
                <a:close/>
                <a:moveTo>
                  <a:pt x="417" y="159"/>
                </a:moveTo>
                <a:lnTo>
                  <a:pt x="419" y="159"/>
                </a:lnTo>
                <a:lnTo>
                  <a:pt x="420" y="159"/>
                </a:lnTo>
                <a:lnTo>
                  <a:pt x="421" y="159"/>
                </a:lnTo>
                <a:lnTo>
                  <a:pt x="423" y="159"/>
                </a:lnTo>
                <a:lnTo>
                  <a:pt x="424" y="159"/>
                </a:lnTo>
                <a:lnTo>
                  <a:pt x="425" y="159"/>
                </a:lnTo>
                <a:lnTo>
                  <a:pt x="426" y="159"/>
                </a:lnTo>
                <a:lnTo>
                  <a:pt x="427" y="159"/>
                </a:lnTo>
                <a:lnTo>
                  <a:pt x="428" y="159"/>
                </a:lnTo>
                <a:lnTo>
                  <a:pt x="428" y="157"/>
                </a:lnTo>
                <a:lnTo>
                  <a:pt x="428" y="151"/>
                </a:lnTo>
                <a:lnTo>
                  <a:pt x="428" y="150"/>
                </a:lnTo>
                <a:lnTo>
                  <a:pt x="428" y="149"/>
                </a:lnTo>
                <a:lnTo>
                  <a:pt x="428" y="148"/>
                </a:lnTo>
                <a:lnTo>
                  <a:pt x="426" y="148"/>
                </a:lnTo>
                <a:lnTo>
                  <a:pt x="425" y="149"/>
                </a:lnTo>
                <a:lnTo>
                  <a:pt x="424" y="149"/>
                </a:lnTo>
                <a:lnTo>
                  <a:pt x="423" y="149"/>
                </a:lnTo>
                <a:lnTo>
                  <a:pt x="420" y="149"/>
                </a:lnTo>
                <a:lnTo>
                  <a:pt x="417" y="149"/>
                </a:lnTo>
                <a:lnTo>
                  <a:pt x="417" y="150"/>
                </a:lnTo>
                <a:lnTo>
                  <a:pt x="417" y="153"/>
                </a:lnTo>
                <a:lnTo>
                  <a:pt x="417" y="156"/>
                </a:lnTo>
                <a:lnTo>
                  <a:pt x="417" y="159"/>
                </a:lnTo>
                <a:close/>
                <a:moveTo>
                  <a:pt x="449" y="143"/>
                </a:moveTo>
                <a:lnTo>
                  <a:pt x="445" y="143"/>
                </a:lnTo>
                <a:lnTo>
                  <a:pt x="445" y="142"/>
                </a:lnTo>
                <a:lnTo>
                  <a:pt x="449" y="142"/>
                </a:lnTo>
                <a:lnTo>
                  <a:pt x="449" y="138"/>
                </a:lnTo>
                <a:lnTo>
                  <a:pt x="446" y="138"/>
                </a:lnTo>
                <a:lnTo>
                  <a:pt x="445" y="140"/>
                </a:lnTo>
                <a:lnTo>
                  <a:pt x="444" y="141"/>
                </a:lnTo>
                <a:lnTo>
                  <a:pt x="444" y="142"/>
                </a:lnTo>
                <a:lnTo>
                  <a:pt x="443" y="143"/>
                </a:lnTo>
                <a:lnTo>
                  <a:pt x="443" y="144"/>
                </a:lnTo>
                <a:lnTo>
                  <a:pt x="445" y="144"/>
                </a:lnTo>
                <a:lnTo>
                  <a:pt x="445" y="145"/>
                </a:lnTo>
                <a:lnTo>
                  <a:pt x="449" y="145"/>
                </a:lnTo>
                <a:lnTo>
                  <a:pt x="449" y="144"/>
                </a:lnTo>
                <a:lnTo>
                  <a:pt x="449" y="143"/>
                </a:lnTo>
                <a:close/>
                <a:moveTo>
                  <a:pt x="444" y="141"/>
                </a:moveTo>
                <a:lnTo>
                  <a:pt x="444" y="140"/>
                </a:lnTo>
                <a:lnTo>
                  <a:pt x="443" y="140"/>
                </a:lnTo>
                <a:lnTo>
                  <a:pt x="443" y="138"/>
                </a:lnTo>
                <a:lnTo>
                  <a:pt x="445" y="138"/>
                </a:lnTo>
                <a:lnTo>
                  <a:pt x="445" y="137"/>
                </a:lnTo>
                <a:lnTo>
                  <a:pt x="443" y="137"/>
                </a:lnTo>
                <a:lnTo>
                  <a:pt x="443" y="136"/>
                </a:lnTo>
                <a:lnTo>
                  <a:pt x="444" y="136"/>
                </a:lnTo>
                <a:lnTo>
                  <a:pt x="445" y="136"/>
                </a:lnTo>
                <a:lnTo>
                  <a:pt x="446" y="135"/>
                </a:lnTo>
                <a:lnTo>
                  <a:pt x="446" y="134"/>
                </a:lnTo>
                <a:lnTo>
                  <a:pt x="446" y="133"/>
                </a:lnTo>
                <a:lnTo>
                  <a:pt x="443" y="133"/>
                </a:lnTo>
                <a:lnTo>
                  <a:pt x="443" y="134"/>
                </a:lnTo>
                <a:lnTo>
                  <a:pt x="443" y="140"/>
                </a:lnTo>
                <a:lnTo>
                  <a:pt x="443" y="141"/>
                </a:lnTo>
                <a:lnTo>
                  <a:pt x="443" y="142"/>
                </a:lnTo>
                <a:lnTo>
                  <a:pt x="444" y="141"/>
                </a:lnTo>
                <a:close/>
                <a:moveTo>
                  <a:pt x="446" y="133"/>
                </a:moveTo>
                <a:lnTo>
                  <a:pt x="446" y="134"/>
                </a:lnTo>
                <a:lnTo>
                  <a:pt x="449" y="134"/>
                </a:lnTo>
                <a:lnTo>
                  <a:pt x="449" y="133"/>
                </a:lnTo>
                <a:lnTo>
                  <a:pt x="449" y="131"/>
                </a:lnTo>
                <a:lnTo>
                  <a:pt x="449" y="129"/>
                </a:lnTo>
                <a:lnTo>
                  <a:pt x="447" y="129"/>
                </a:lnTo>
                <a:lnTo>
                  <a:pt x="447" y="133"/>
                </a:lnTo>
                <a:lnTo>
                  <a:pt x="446" y="133"/>
                </a:lnTo>
                <a:close/>
                <a:moveTo>
                  <a:pt x="446" y="132"/>
                </a:moveTo>
                <a:lnTo>
                  <a:pt x="446" y="131"/>
                </a:lnTo>
                <a:lnTo>
                  <a:pt x="443" y="131"/>
                </a:lnTo>
                <a:lnTo>
                  <a:pt x="443" y="132"/>
                </a:lnTo>
                <a:lnTo>
                  <a:pt x="446" y="132"/>
                </a:lnTo>
                <a:close/>
                <a:moveTo>
                  <a:pt x="446" y="136"/>
                </a:moveTo>
                <a:lnTo>
                  <a:pt x="449" y="136"/>
                </a:lnTo>
                <a:lnTo>
                  <a:pt x="447" y="136"/>
                </a:lnTo>
                <a:lnTo>
                  <a:pt x="446" y="136"/>
                </a:lnTo>
                <a:close/>
                <a:moveTo>
                  <a:pt x="458" y="107"/>
                </a:moveTo>
                <a:lnTo>
                  <a:pt x="458" y="98"/>
                </a:lnTo>
                <a:lnTo>
                  <a:pt x="458" y="96"/>
                </a:lnTo>
                <a:lnTo>
                  <a:pt x="449" y="96"/>
                </a:lnTo>
                <a:lnTo>
                  <a:pt x="447" y="96"/>
                </a:lnTo>
                <a:lnTo>
                  <a:pt x="447" y="98"/>
                </a:lnTo>
                <a:lnTo>
                  <a:pt x="447" y="100"/>
                </a:lnTo>
                <a:lnTo>
                  <a:pt x="447" y="102"/>
                </a:lnTo>
                <a:lnTo>
                  <a:pt x="447" y="104"/>
                </a:lnTo>
                <a:lnTo>
                  <a:pt x="447" y="107"/>
                </a:lnTo>
                <a:lnTo>
                  <a:pt x="449" y="107"/>
                </a:lnTo>
                <a:lnTo>
                  <a:pt x="450" y="107"/>
                </a:lnTo>
                <a:lnTo>
                  <a:pt x="456" y="107"/>
                </a:lnTo>
                <a:lnTo>
                  <a:pt x="458" y="107"/>
                </a:lnTo>
                <a:close/>
                <a:moveTo>
                  <a:pt x="469" y="107"/>
                </a:moveTo>
                <a:lnTo>
                  <a:pt x="470" y="107"/>
                </a:lnTo>
                <a:lnTo>
                  <a:pt x="471" y="107"/>
                </a:lnTo>
                <a:lnTo>
                  <a:pt x="471" y="100"/>
                </a:lnTo>
                <a:lnTo>
                  <a:pt x="468" y="100"/>
                </a:lnTo>
                <a:lnTo>
                  <a:pt x="469" y="107"/>
                </a:lnTo>
                <a:close/>
                <a:moveTo>
                  <a:pt x="452" y="69"/>
                </a:moveTo>
                <a:lnTo>
                  <a:pt x="452" y="66"/>
                </a:lnTo>
                <a:lnTo>
                  <a:pt x="451" y="66"/>
                </a:lnTo>
                <a:lnTo>
                  <a:pt x="450" y="66"/>
                </a:lnTo>
                <a:lnTo>
                  <a:pt x="449" y="67"/>
                </a:lnTo>
                <a:lnTo>
                  <a:pt x="449" y="68"/>
                </a:lnTo>
                <a:lnTo>
                  <a:pt x="449" y="69"/>
                </a:lnTo>
                <a:lnTo>
                  <a:pt x="451" y="69"/>
                </a:lnTo>
                <a:lnTo>
                  <a:pt x="452" y="69"/>
                </a:lnTo>
                <a:close/>
                <a:moveTo>
                  <a:pt x="447" y="64"/>
                </a:moveTo>
                <a:lnTo>
                  <a:pt x="447" y="62"/>
                </a:lnTo>
                <a:lnTo>
                  <a:pt x="449" y="62"/>
                </a:lnTo>
                <a:lnTo>
                  <a:pt x="451" y="62"/>
                </a:lnTo>
                <a:lnTo>
                  <a:pt x="451" y="64"/>
                </a:lnTo>
                <a:lnTo>
                  <a:pt x="452" y="64"/>
                </a:lnTo>
                <a:lnTo>
                  <a:pt x="455" y="64"/>
                </a:lnTo>
                <a:lnTo>
                  <a:pt x="456" y="64"/>
                </a:lnTo>
                <a:lnTo>
                  <a:pt x="456" y="62"/>
                </a:lnTo>
                <a:lnTo>
                  <a:pt x="456" y="58"/>
                </a:lnTo>
                <a:lnTo>
                  <a:pt x="456" y="57"/>
                </a:lnTo>
                <a:lnTo>
                  <a:pt x="452" y="57"/>
                </a:lnTo>
                <a:lnTo>
                  <a:pt x="451" y="57"/>
                </a:lnTo>
                <a:lnTo>
                  <a:pt x="449" y="57"/>
                </a:lnTo>
                <a:lnTo>
                  <a:pt x="449" y="58"/>
                </a:lnTo>
                <a:lnTo>
                  <a:pt x="447" y="58"/>
                </a:lnTo>
                <a:lnTo>
                  <a:pt x="447" y="59"/>
                </a:lnTo>
                <a:lnTo>
                  <a:pt x="447" y="60"/>
                </a:lnTo>
                <a:lnTo>
                  <a:pt x="447" y="61"/>
                </a:lnTo>
                <a:lnTo>
                  <a:pt x="447" y="62"/>
                </a:lnTo>
                <a:lnTo>
                  <a:pt x="447" y="64"/>
                </a:lnTo>
                <a:close/>
                <a:moveTo>
                  <a:pt x="450" y="51"/>
                </a:moveTo>
                <a:lnTo>
                  <a:pt x="451" y="51"/>
                </a:lnTo>
                <a:lnTo>
                  <a:pt x="452" y="51"/>
                </a:lnTo>
                <a:lnTo>
                  <a:pt x="453" y="51"/>
                </a:lnTo>
                <a:lnTo>
                  <a:pt x="458" y="51"/>
                </a:lnTo>
                <a:lnTo>
                  <a:pt x="459" y="51"/>
                </a:lnTo>
                <a:lnTo>
                  <a:pt x="459" y="50"/>
                </a:lnTo>
                <a:lnTo>
                  <a:pt x="459" y="43"/>
                </a:lnTo>
                <a:lnTo>
                  <a:pt x="456" y="45"/>
                </a:lnTo>
                <a:lnTo>
                  <a:pt x="455" y="45"/>
                </a:lnTo>
                <a:lnTo>
                  <a:pt x="447" y="45"/>
                </a:lnTo>
                <a:lnTo>
                  <a:pt x="447" y="50"/>
                </a:lnTo>
                <a:lnTo>
                  <a:pt x="447" y="51"/>
                </a:lnTo>
                <a:lnTo>
                  <a:pt x="449" y="51"/>
                </a:lnTo>
                <a:lnTo>
                  <a:pt x="450" y="51"/>
                </a:lnTo>
                <a:close/>
                <a:moveTo>
                  <a:pt x="263" y="192"/>
                </a:moveTo>
                <a:lnTo>
                  <a:pt x="263" y="194"/>
                </a:lnTo>
                <a:lnTo>
                  <a:pt x="261" y="194"/>
                </a:lnTo>
                <a:lnTo>
                  <a:pt x="261" y="195"/>
                </a:lnTo>
                <a:lnTo>
                  <a:pt x="263" y="195"/>
                </a:lnTo>
                <a:lnTo>
                  <a:pt x="263" y="196"/>
                </a:lnTo>
                <a:lnTo>
                  <a:pt x="259" y="196"/>
                </a:lnTo>
                <a:lnTo>
                  <a:pt x="259" y="195"/>
                </a:lnTo>
                <a:lnTo>
                  <a:pt x="257" y="191"/>
                </a:lnTo>
                <a:lnTo>
                  <a:pt x="253" y="191"/>
                </a:lnTo>
                <a:lnTo>
                  <a:pt x="254" y="202"/>
                </a:lnTo>
                <a:lnTo>
                  <a:pt x="254" y="211"/>
                </a:lnTo>
                <a:lnTo>
                  <a:pt x="254" y="212"/>
                </a:lnTo>
                <a:lnTo>
                  <a:pt x="255" y="212"/>
                </a:lnTo>
                <a:lnTo>
                  <a:pt x="256" y="212"/>
                </a:lnTo>
                <a:lnTo>
                  <a:pt x="259" y="211"/>
                </a:lnTo>
                <a:lnTo>
                  <a:pt x="262" y="210"/>
                </a:lnTo>
                <a:lnTo>
                  <a:pt x="263" y="209"/>
                </a:lnTo>
                <a:lnTo>
                  <a:pt x="264" y="209"/>
                </a:lnTo>
                <a:lnTo>
                  <a:pt x="264" y="208"/>
                </a:lnTo>
                <a:lnTo>
                  <a:pt x="264" y="205"/>
                </a:lnTo>
                <a:lnTo>
                  <a:pt x="264" y="204"/>
                </a:lnTo>
                <a:lnTo>
                  <a:pt x="263" y="196"/>
                </a:lnTo>
                <a:lnTo>
                  <a:pt x="263" y="195"/>
                </a:lnTo>
                <a:lnTo>
                  <a:pt x="263" y="194"/>
                </a:lnTo>
                <a:lnTo>
                  <a:pt x="263" y="193"/>
                </a:lnTo>
                <a:lnTo>
                  <a:pt x="263" y="192"/>
                </a:lnTo>
                <a:lnTo>
                  <a:pt x="263" y="191"/>
                </a:lnTo>
                <a:lnTo>
                  <a:pt x="263" y="192"/>
                </a:lnTo>
                <a:close/>
                <a:moveTo>
                  <a:pt x="313" y="200"/>
                </a:moveTo>
                <a:lnTo>
                  <a:pt x="307" y="201"/>
                </a:lnTo>
                <a:lnTo>
                  <a:pt x="305" y="201"/>
                </a:lnTo>
                <a:lnTo>
                  <a:pt x="305" y="205"/>
                </a:lnTo>
                <a:lnTo>
                  <a:pt x="306" y="205"/>
                </a:lnTo>
                <a:lnTo>
                  <a:pt x="311" y="203"/>
                </a:lnTo>
                <a:lnTo>
                  <a:pt x="312" y="202"/>
                </a:lnTo>
                <a:lnTo>
                  <a:pt x="313" y="202"/>
                </a:lnTo>
                <a:lnTo>
                  <a:pt x="313" y="200"/>
                </a:lnTo>
                <a:close/>
                <a:moveTo>
                  <a:pt x="297" y="204"/>
                </a:moveTo>
                <a:lnTo>
                  <a:pt x="297" y="203"/>
                </a:lnTo>
                <a:lnTo>
                  <a:pt x="297" y="202"/>
                </a:lnTo>
                <a:lnTo>
                  <a:pt x="296" y="203"/>
                </a:lnTo>
                <a:lnTo>
                  <a:pt x="294" y="203"/>
                </a:lnTo>
                <a:lnTo>
                  <a:pt x="292" y="203"/>
                </a:lnTo>
                <a:lnTo>
                  <a:pt x="291" y="203"/>
                </a:lnTo>
                <a:lnTo>
                  <a:pt x="291" y="204"/>
                </a:lnTo>
                <a:lnTo>
                  <a:pt x="290" y="204"/>
                </a:lnTo>
                <a:lnTo>
                  <a:pt x="289" y="204"/>
                </a:lnTo>
                <a:lnTo>
                  <a:pt x="288" y="204"/>
                </a:lnTo>
                <a:lnTo>
                  <a:pt x="288" y="211"/>
                </a:lnTo>
                <a:lnTo>
                  <a:pt x="287" y="212"/>
                </a:lnTo>
                <a:lnTo>
                  <a:pt x="286" y="213"/>
                </a:lnTo>
                <a:lnTo>
                  <a:pt x="287" y="215"/>
                </a:lnTo>
                <a:lnTo>
                  <a:pt x="287" y="216"/>
                </a:lnTo>
                <a:lnTo>
                  <a:pt x="288" y="215"/>
                </a:lnTo>
                <a:lnTo>
                  <a:pt x="289" y="215"/>
                </a:lnTo>
                <a:lnTo>
                  <a:pt x="290" y="213"/>
                </a:lnTo>
                <a:lnTo>
                  <a:pt x="291" y="213"/>
                </a:lnTo>
                <a:lnTo>
                  <a:pt x="292" y="212"/>
                </a:lnTo>
                <a:lnTo>
                  <a:pt x="294" y="211"/>
                </a:lnTo>
                <a:lnTo>
                  <a:pt x="297" y="210"/>
                </a:lnTo>
                <a:lnTo>
                  <a:pt x="298" y="209"/>
                </a:lnTo>
                <a:lnTo>
                  <a:pt x="298" y="208"/>
                </a:lnTo>
                <a:lnTo>
                  <a:pt x="297" y="204"/>
                </a:lnTo>
                <a:close/>
                <a:moveTo>
                  <a:pt x="317" y="213"/>
                </a:move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2" y="215"/>
                </a:lnTo>
                <a:lnTo>
                  <a:pt x="322" y="211"/>
                </a:lnTo>
                <a:lnTo>
                  <a:pt x="319" y="211"/>
                </a:lnTo>
                <a:lnTo>
                  <a:pt x="319" y="212"/>
                </a:lnTo>
                <a:lnTo>
                  <a:pt x="317" y="213"/>
                </a:lnTo>
                <a:close/>
                <a:moveTo>
                  <a:pt x="408" y="229"/>
                </a:moveTo>
                <a:lnTo>
                  <a:pt x="408" y="230"/>
                </a:lnTo>
                <a:lnTo>
                  <a:pt x="411" y="230"/>
                </a:lnTo>
                <a:lnTo>
                  <a:pt x="411" y="229"/>
                </a:lnTo>
                <a:lnTo>
                  <a:pt x="408" y="229"/>
                </a:lnTo>
                <a:close/>
                <a:moveTo>
                  <a:pt x="395" y="233"/>
                </a:moveTo>
                <a:lnTo>
                  <a:pt x="389" y="233"/>
                </a:lnTo>
                <a:lnTo>
                  <a:pt x="389" y="235"/>
                </a:lnTo>
                <a:lnTo>
                  <a:pt x="389" y="233"/>
                </a:lnTo>
                <a:lnTo>
                  <a:pt x="386" y="233"/>
                </a:lnTo>
                <a:lnTo>
                  <a:pt x="386" y="235"/>
                </a:lnTo>
                <a:lnTo>
                  <a:pt x="386" y="237"/>
                </a:lnTo>
                <a:lnTo>
                  <a:pt x="386" y="238"/>
                </a:lnTo>
                <a:lnTo>
                  <a:pt x="386" y="240"/>
                </a:lnTo>
                <a:lnTo>
                  <a:pt x="386" y="241"/>
                </a:lnTo>
                <a:lnTo>
                  <a:pt x="386" y="242"/>
                </a:lnTo>
                <a:lnTo>
                  <a:pt x="386" y="243"/>
                </a:lnTo>
                <a:lnTo>
                  <a:pt x="387" y="243"/>
                </a:lnTo>
                <a:lnTo>
                  <a:pt x="387" y="245"/>
                </a:lnTo>
                <a:lnTo>
                  <a:pt x="387" y="248"/>
                </a:lnTo>
                <a:lnTo>
                  <a:pt x="391" y="248"/>
                </a:lnTo>
                <a:lnTo>
                  <a:pt x="391" y="245"/>
                </a:lnTo>
                <a:lnTo>
                  <a:pt x="392" y="245"/>
                </a:lnTo>
                <a:lnTo>
                  <a:pt x="392" y="248"/>
                </a:lnTo>
                <a:lnTo>
                  <a:pt x="404" y="248"/>
                </a:lnTo>
                <a:lnTo>
                  <a:pt x="407" y="248"/>
                </a:lnTo>
                <a:lnTo>
                  <a:pt x="404" y="248"/>
                </a:lnTo>
                <a:lnTo>
                  <a:pt x="404" y="245"/>
                </a:lnTo>
                <a:lnTo>
                  <a:pt x="403" y="245"/>
                </a:lnTo>
                <a:lnTo>
                  <a:pt x="402" y="245"/>
                </a:lnTo>
                <a:lnTo>
                  <a:pt x="402" y="243"/>
                </a:lnTo>
                <a:lnTo>
                  <a:pt x="398" y="243"/>
                </a:lnTo>
                <a:lnTo>
                  <a:pt x="395" y="243"/>
                </a:lnTo>
                <a:lnTo>
                  <a:pt x="395" y="242"/>
                </a:lnTo>
                <a:lnTo>
                  <a:pt x="395" y="237"/>
                </a:lnTo>
                <a:lnTo>
                  <a:pt x="397" y="237"/>
                </a:lnTo>
                <a:lnTo>
                  <a:pt x="397" y="240"/>
                </a:lnTo>
                <a:lnTo>
                  <a:pt x="398" y="240"/>
                </a:lnTo>
                <a:lnTo>
                  <a:pt x="398" y="233"/>
                </a:lnTo>
                <a:lnTo>
                  <a:pt x="395" y="233"/>
                </a:lnTo>
                <a:close/>
                <a:moveTo>
                  <a:pt x="325" y="237"/>
                </a:moveTo>
                <a:lnTo>
                  <a:pt x="325" y="236"/>
                </a:lnTo>
                <a:lnTo>
                  <a:pt x="324" y="236"/>
                </a:lnTo>
                <a:lnTo>
                  <a:pt x="323" y="236"/>
                </a:lnTo>
                <a:lnTo>
                  <a:pt x="323" y="235"/>
                </a:lnTo>
                <a:lnTo>
                  <a:pt x="322" y="235"/>
                </a:lnTo>
                <a:lnTo>
                  <a:pt x="322" y="233"/>
                </a:lnTo>
                <a:lnTo>
                  <a:pt x="321" y="233"/>
                </a:lnTo>
                <a:lnTo>
                  <a:pt x="321" y="235"/>
                </a:lnTo>
                <a:lnTo>
                  <a:pt x="321" y="251"/>
                </a:lnTo>
                <a:lnTo>
                  <a:pt x="325" y="251"/>
                </a:lnTo>
                <a:lnTo>
                  <a:pt x="325" y="249"/>
                </a:lnTo>
                <a:lnTo>
                  <a:pt x="325" y="248"/>
                </a:lnTo>
                <a:lnTo>
                  <a:pt x="323" y="248"/>
                </a:lnTo>
                <a:lnTo>
                  <a:pt x="323" y="245"/>
                </a:lnTo>
                <a:lnTo>
                  <a:pt x="325" y="245"/>
                </a:lnTo>
                <a:lnTo>
                  <a:pt x="325" y="243"/>
                </a:lnTo>
                <a:lnTo>
                  <a:pt x="323" y="243"/>
                </a:lnTo>
                <a:lnTo>
                  <a:pt x="323" y="242"/>
                </a:lnTo>
                <a:lnTo>
                  <a:pt x="325" y="242"/>
                </a:lnTo>
                <a:lnTo>
                  <a:pt x="325" y="241"/>
                </a:lnTo>
                <a:lnTo>
                  <a:pt x="325" y="238"/>
                </a:lnTo>
                <a:lnTo>
                  <a:pt x="323" y="238"/>
                </a:lnTo>
                <a:lnTo>
                  <a:pt x="323" y="237"/>
                </a:lnTo>
                <a:lnTo>
                  <a:pt x="324" y="237"/>
                </a:lnTo>
                <a:lnTo>
                  <a:pt x="325" y="237"/>
                </a:lnTo>
                <a:close/>
                <a:moveTo>
                  <a:pt x="449" y="262"/>
                </a:moveTo>
                <a:lnTo>
                  <a:pt x="449" y="272"/>
                </a:lnTo>
                <a:lnTo>
                  <a:pt x="450" y="272"/>
                </a:lnTo>
                <a:lnTo>
                  <a:pt x="452" y="272"/>
                </a:lnTo>
                <a:lnTo>
                  <a:pt x="452" y="262"/>
                </a:lnTo>
                <a:lnTo>
                  <a:pt x="450" y="262"/>
                </a:lnTo>
                <a:lnTo>
                  <a:pt x="449" y="262"/>
                </a:lnTo>
                <a:close/>
                <a:moveTo>
                  <a:pt x="425" y="266"/>
                </a:moveTo>
                <a:lnTo>
                  <a:pt x="425" y="263"/>
                </a:lnTo>
                <a:lnTo>
                  <a:pt x="421" y="263"/>
                </a:lnTo>
                <a:lnTo>
                  <a:pt x="421" y="270"/>
                </a:lnTo>
                <a:lnTo>
                  <a:pt x="421" y="272"/>
                </a:lnTo>
                <a:lnTo>
                  <a:pt x="421" y="274"/>
                </a:lnTo>
                <a:lnTo>
                  <a:pt x="425" y="274"/>
                </a:lnTo>
                <a:lnTo>
                  <a:pt x="425" y="272"/>
                </a:lnTo>
                <a:lnTo>
                  <a:pt x="425" y="271"/>
                </a:lnTo>
                <a:lnTo>
                  <a:pt x="425" y="266"/>
                </a:lnTo>
                <a:close/>
                <a:moveTo>
                  <a:pt x="436" y="275"/>
                </a:moveTo>
                <a:lnTo>
                  <a:pt x="436" y="276"/>
                </a:lnTo>
                <a:lnTo>
                  <a:pt x="437" y="277"/>
                </a:lnTo>
                <a:lnTo>
                  <a:pt x="435" y="277"/>
                </a:lnTo>
                <a:lnTo>
                  <a:pt x="435" y="278"/>
                </a:lnTo>
                <a:lnTo>
                  <a:pt x="435" y="279"/>
                </a:lnTo>
                <a:lnTo>
                  <a:pt x="435" y="280"/>
                </a:lnTo>
                <a:lnTo>
                  <a:pt x="435" y="282"/>
                </a:lnTo>
                <a:lnTo>
                  <a:pt x="435" y="283"/>
                </a:lnTo>
                <a:lnTo>
                  <a:pt x="435" y="284"/>
                </a:lnTo>
                <a:lnTo>
                  <a:pt x="437" y="284"/>
                </a:lnTo>
                <a:lnTo>
                  <a:pt x="438" y="284"/>
                </a:lnTo>
                <a:lnTo>
                  <a:pt x="438" y="277"/>
                </a:lnTo>
                <a:lnTo>
                  <a:pt x="440" y="277"/>
                </a:lnTo>
                <a:lnTo>
                  <a:pt x="440" y="276"/>
                </a:lnTo>
                <a:lnTo>
                  <a:pt x="442" y="276"/>
                </a:lnTo>
                <a:lnTo>
                  <a:pt x="442" y="275"/>
                </a:lnTo>
                <a:lnTo>
                  <a:pt x="440" y="275"/>
                </a:lnTo>
                <a:lnTo>
                  <a:pt x="436" y="275"/>
                </a:lnTo>
                <a:close/>
                <a:moveTo>
                  <a:pt x="347" y="265"/>
                </a:moveTo>
                <a:lnTo>
                  <a:pt x="346" y="263"/>
                </a:lnTo>
                <a:lnTo>
                  <a:pt x="346" y="261"/>
                </a:lnTo>
                <a:lnTo>
                  <a:pt x="343" y="261"/>
                </a:lnTo>
                <a:lnTo>
                  <a:pt x="343" y="263"/>
                </a:lnTo>
                <a:lnTo>
                  <a:pt x="341" y="263"/>
                </a:lnTo>
                <a:lnTo>
                  <a:pt x="341" y="261"/>
                </a:lnTo>
                <a:lnTo>
                  <a:pt x="339" y="261"/>
                </a:lnTo>
                <a:lnTo>
                  <a:pt x="338" y="261"/>
                </a:lnTo>
                <a:lnTo>
                  <a:pt x="335" y="261"/>
                </a:lnTo>
                <a:lnTo>
                  <a:pt x="335" y="263"/>
                </a:lnTo>
                <a:lnTo>
                  <a:pt x="335" y="265"/>
                </a:lnTo>
                <a:lnTo>
                  <a:pt x="335" y="266"/>
                </a:lnTo>
                <a:lnTo>
                  <a:pt x="335" y="268"/>
                </a:lnTo>
                <a:lnTo>
                  <a:pt x="335" y="269"/>
                </a:lnTo>
                <a:lnTo>
                  <a:pt x="337" y="269"/>
                </a:lnTo>
                <a:lnTo>
                  <a:pt x="339" y="269"/>
                </a:lnTo>
                <a:lnTo>
                  <a:pt x="340" y="269"/>
                </a:lnTo>
                <a:lnTo>
                  <a:pt x="341" y="269"/>
                </a:lnTo>
                <a:lnTo>
                  <a:pt x="342" y="269"/>
                </a:lnTo>
                <a:lnTo>
                  <a:pt x="342" y="268"/>
                </a:lnTo>
                <a:lnTo>
                  <a:pt x="346" y="268"/>
                </a:lnTo>
                <a:lnTo>
                  <a:pt x="348" y="269"/>
                </a:lnTo>
                <a:lnTo>
                  <a:pt x="349" y="269"/>
                </a:lnTo>
                <a:lnTo>
                  <a:pt x="349" y="268"/>
                </a:lnTo>
                <a:lnTo>
                  <a:pt x="346" y="267"/>
                </a:lnTo>
                <a:lnTo>
                  <a:pt x="346" y="266"/>
                </a:lnTo>
                <a:lnTo>
                  <a:pt x="347" y="265"/>
                </a:lnTo>
                <a:lnTo>
                  <a:pt x="348" y="265"/>
                </a:lnTo>
                <a:lnTo>
                  <a:pt x="349" y="265"/>
                </a:lnTo>
                <a:lnTo>
                  <a:pt x="350" y="263"/>
                </a:lnTo>
                <a:lnTo>
                  <a:pt x="350" y="262"/>
                </a:lnTo>
                <a:lnTo>
                  <a:pt x="349" y="262"/>
                </a:lnTo>
                <a:lnTo>
                  <a:pt x="347" y="262"/>
                </a:lnTo>
                <a:lnTo>
                  <a:pt x="347" y="265"/>
                </a:lnTo>
                <a:close/>
                <a:moveTo>
                  <a:pt x="355" y="261"/>
                </a:moveTo>
                <a:lnTo>
                  <a:pt x="355" y="263"/>
                </a:lnTo>
                <a:lnTo>
                  <a:pt x="357" y="263"/>
                </a:lnTo>
                <a:lnTo>
                  <a:pt x="357" y="262"/>
                </a:lnTo>
                <a:lnTo>
                  <a:pt x="356" y="261"/>
                </a:lnTo>
                <a:lnTo>
                  <a:pt x="356" y="260"/>
                </a:lnTo>
                <a:lnTo>
                  <a:pt x="356" y="259"/>
                </a:lnTo>
                <a:lnTo>
                  <a:pt x="356" y="258"/>
                </a:lnTo>
                <a:lnTo>
                  <a:pt x="356" y="255"/>
                </a:lnTo>
                <a:lnTo>
                  <a:pt x="355" y="255"/>
                </a:lnTo>
                <a:lnTo>
                  <a:pt x="354" y="255"/>
                </a:lnTo>
                <a:lnTo>
                  <a:pt x="354" y="257"/>
                </a:lnTo>
                <a:lnTo>
                  <a:pt x="352" y="257"/>
                </a:lnTo>
                <a:lnTo>
                  <a:pt x="351" y="257"/>
                </a:lnTo>
                <a:lnTo>
                  <a:pt x="351" y="258"/>
                </a:lnTo>
                <a:lnTo>
                  <a:pt x="352" y="258"/>
                </a:lnTo>
                <a:lnTo>
                  <a:pt x="354" y="258"/>
                </a:lnTo>
                <a:lnTo>
                  <a:pt x="355" y="258"/>
                </a:lnTo>
                <a:lnTo>
                  <a:pt x="355" y="259"/>
                </a:lnTo>
                <a:lnTo>
                  <a:pt x="355" y="261"/>
                </a:lnTo>
                <a:close/>
                <a:moveTo>
                  <a:pt x="315" y="253"/>
                </a:moveTo>
                <a:lnTo>
                  <a:pt x="317" y="253"/>
                </a:lnTo>
                <a:lnTo>
                  <a:pt x="317" y="252"/>
                </a:lnTo>
                <a:lnTo>
                  <a:pt x="320" y="252"/>
                </a:lnTo>
                <a:lnTo>
                  <a:pt x="320" y="251"/>
                </a:lnTo>
                <a:lnTo>
                  <a:pt x="320" y="235"/>
                </a:lnTo>
                <a:lnTo>
                  <a:pt x="319" y="235"/>
                </a:lnTo>
                <a:lnTo>
                  <a:pt x="319" y="234"/>
                </a:lnTo>
                <a:lnTo>
                  <a:pt x="319" y="233"/>
                </a:lnTo>
                <a:lnTo>
                  <a:pt x="317" y="233"/>
                </a:lnTo>
                <a:lnTo>
                  <a:pt x="316" y="233"/>
                </a:lnTo>
                <a:lnTo>
                  <a:pt x="316" y="235"/>
                </a:lnTo>
                <a:lnTo>
                  <a:pt x="315" y="235"/>
                </a:lnTo>
                <a:lnTo>
                  <a:pt x="315" y="234"/>
                </a:lnTo>
                <a:lnTo>
                  <a:pt x="314" y="234"/>
                </a:lnTo>
                <a:lnTo>
                  <a:pt x="313" y="234"/>
                </a:lnTo>
                <a:lnTo>
                  <a:pt x="313" y="233"/>
                </a:lnTo>
                <a:lnTo>
                  <a:pt x="312" y="233"/>
                </a:lnTo>
                <a:lnTo>
                  <a:pt x="311" y="233"/>
                </a:lnTo>
                <a:lnTo>
                  <a:pt x="309" y="233"/>
                </a:lnTo>
                <a:lnTo>
                  <a:pt x="306" y="233"/>
                </a:lnTo>
                <a:lnTo>
                  <a:pt x="305" y="233"/>
                </a:lnTo>
                <a:lnTo>
                  <a:pt x="305" y="236"/>
                </a:lnTo>
                <a:lnTo>
                  <a:pt x="305" y="245"/>
                </a:lnTo>
                <a:lnTo>
                  <a:pt x="305" y="249"/>
                </a:lnTo>
                <a:lnTo>
                  <a:pt x="305" y="250"/>
                </a:lnTo>
                <a:lnTo>
                  <a:pt x="308" y="250"/>
                </a:lnTo>
                <a:lnTo>
                  <a:pt x="308" y="251"/>
                </a:lnTo>
                <a:lnTo>
                  <a:pt x="306" y="251"/>
                </a:lnTo>
                <a:lnTo>
                  <a:pt x="305" y="251"/>
                </a:lnTo>
                <a:lnTo>
                  <a:pt x="305" y="252"/>
                </a:lnTo>
                <a:lnTo>
                  <a:pt x="306" y="252"/>
                </a:lnTo>
                <a:lnTo>
                  <a:pt x="308" y="252"/>
                </a:lnTo>
                <a:lnTo>
                  <a:pt x="311" y="252"/>
                </a:lnTo>
                <a:lnTo>
                  <a:pt x="311" y="253"/>
                </a:lnTo>
                <a:lnTo>
                  <a:pt x="315" y="253"/>
                </a:lnTo>
                <a:close/>
                <a:moveTo>
                  <a:pt x="255" y="245"/>
                </a:moveTo>
                <a:lnTo>
                  <a:pt x="255" y="237"/>
                </a:lnTo>
                <a:lnTo>
                  <a:pt x="256" y="237"/>
                </a:lnTo>
                <a:lnTo>
                  <a:pt x="257" y="236"/>
                </a:lnTo>
                <a:lnTo>
                  <a:pt x="259" y="236"/>
                </a:lnTo>
                <a:lnTo>
                  <a:pt x="259" y="235"/>
                </a:lnTo>
                <a:lnTo>
                  <a:pt x="261" y="235"/>
                </a:lnTo>
                <a:lnTo>
                  <a:pt x="261" y="234"/>
                </a:lnTo>
                <a:lnTo>
                  <a:pt x="262" y="234"/>
                </a:lnTo>
                <a:lnTo>
                  <a:pt x="262" y="233"/>
                </a:lnTo>
                <a:lnTo>
                  <a:pt x="264" y="233"/>
                </a:lnTo>
                <a:lnTo>
                  <a:pt x="263" y="233"/>
                </a:lnTo>
                <a:lnTo>
                  <a:pt x="260" y="233"/>
                </a:lnTo>
                <a:lnTo>
                  <a:pt x="247" y="233"/>
                </a:lnTo>
                <a:lnTo>
                  <a:pt x="246" y="233"/>
                </a:lnTo>
                <a:lnTo>
                  <a:pt x="246" y="232"/>
                </a:lnTo>
                <a:lnTo>
                  <a:pt x="246" y="228"/>
                </a:lnTo>
                <a:lnTo>
                  <a:pt x="242" y="228"/>
                </a:lnTo>
                <a:lnTo>
                  <a:pt x="240" y="228"/>
                </a:lnTo>
                <a:lnTo>
                  <a:pt x="240" y="230"/>
                </a:lnTo>
                <a:lnTo>
                  <a:pt x="240" y="232"/>
                </a:lnTo>
                <a:lnTo>
                  <a:pt x="240" y="235"/>
                </a:lnTo>
                <a:lnTo>
                  <a:pt x="239" y="235"/>
                </a:lnTo>
                <a:lnTo>
                  <a:pt x="236" y="235"/>
                </a:lnTo>
                <a:lnTo>
                  <a:pt x="234" y="237"/>
                </a:lnTo>
                <a:lnTo>
                  <a:pt x="234" y="242"/>
                </a:lnTo>
                <a:lnTo>
                  <a:pt x="239" y="242"/>
                </a:lnTo>
                <a:lnTo>
                  <a:pt x="240" y="242"/>
                </a:lnTo>
                <a:lnTo>
                  <a:pt x="240" y="244"/>
                </a:lnTo>
                <a:lnTo>
                  <a:pt x="240" y="245"/>
                </a:lnTo>
                <a:lnTo>
                  <a:pt x="239" y="245"/>
                </a:lnTo>
                <a:lnTo>
                  <a:pt x="228" y="245"/>
                </a:lnTo>
                <a:lnTo>
                  <a:pt x="228" y="249"/>
                </a:lnTo>
                <a:lnTo>
                  <a:pt x="231" y="249"/>
                </a:lnTo>
                <a:lnTo>
                  <a:pt x="235" y="249"/>
                </a:lnTo>
                <a:lnTo>
                  <a:pt x="235" y="252"/>
                </a:lnTo>
                <a:lnTo>
                  <a:pt x="240" y="252"/>
                </a:lnTo>
                <a:lnTo>
                  <a:pt x="243" y="252"/>
                </a:lnTo>
                <a:lnTo>
                  <a:pt x="245" y="252"/>
                </a:lnTo>
                <a:lnTo>
                  <a:pt x="247" y="252"/>
                </a:lnTo>
                <a:lnTo>
                  <a:pt x="247" y="245"/>
                </a:lnTo>
                <a:lnTo>
                  <a:pt x="252" y="245"/>
                </a:lnTo>
                <a:lnTo>
                  <a:pt x="255" y="245"/>
                </a:lnTo>
                <a:close/>
                <a:moveTo>
                  <a:pt x="218" y="249"/>
                </a:moveTo>
                <a:lnTo>
                  <a:pt x="218" y="245"/>
                </a:lnTo>
                <a:lnTo>
                  <a:pt x="213" y="245"/>
                </a:lnTo>
                <a:lnTo>
                  <a:pt x="210" y="245"/>
                </a:lnTo>
                <a:lnTo>
                  <a:pt x="210" y="252"/>
                </a:lnTo>
                <a:lnTo>
                  <a:pt x="210" y="253"/>
                </a:lnTo>
                <a:lnTo>
                  <a:pt x="213" y="253"/>
                </a:lnTo>
                <a:lnTo>
                  <a:pt x="214" y="253"/>
                </a:lnTo>
                <a:lnTo>
                  <a:pt x="217" y="253"/>
                </a:lnTo>
                <a:lnTo>
                  <a:pt x="218" y="252"/>
                </a:lnTo>
                <a:lnTo>
                  <a:pt x="218" y="250"/>
                </a:lnTo>
                <a:lnTo>
                  <a:pt x="218" y="249"/>
                </a:lnTo>
                <a:close/>
                <a:moveTo>
                  <a:pt x="228" y="253"/>
                </a:moveTo>
                <a:lnTo>
                  <a:pt x="228" y="258"/>
                </a:lnTo>
                <a:lnTo>
                  <a:pt x="229" y="258"/>
                </a:lnTo>
                <a:lnTo>
                  <a:pt x="229" y="259"/>
                </a:lnTo>
                <a:lnTo>
                  <a:pt x="229" y="265"/>
                </a:lnTo>
                <a:lnTo>
                  <a:pt x="233" y="265"/>
                </a:lnTo>
                <a:lnTo>
                  <a:pt x="237" y="265"/>
                </a:lnTo>
                <a:lnTo>
                  <a:pt x="240" y="265"/>
                </a:lnTo>
                <a:lnTo>
                  <a:pt x="242" y="265"/>
                </a:lnTo>
                <a:lnTo>
                  <a:pt x="240" y="265"/>
                </a:lnTo>
                <a:lnTo>
                  <a:pt x="240" y="263"/>
                </a:lnTo>
                <a:lnTo>
                  <a:pt x="240" y="262"/>
                </a:lnTo>
                <a:lnTo>
                  <a:pt x="240" y="261"/>
                </a:lnTo>
                <a:lnTo>
                  <a:pt x="240" y="260"/>
                </a:lnTo>
                <a:lnTo>
                  <a:pt x="239" y="260"/>
                </a:lnTo>
                <a:lnTo>
                  <a:pt x="238" y="260"/>
                </a:lnTo>
                <a:lnTo>
                  <a:pt x="235" y="260"/>
                </a:lnTo>
                <a:lnTo>
                  <a:pt x="235" y="258"/>
                </a:lnTo>
                <a:lnTo>
                  <a:pt x="235" y="255"/>
                </a:lnTo>
                <a:lnTo>
                  <a:pt x="236" y="255"/>
                </a:lnTo>
                <a:lnTo>
                  <a:pt x="240" y="255"/>
                </a:lnTo>
                <a:lnTo>
                  <a:pt x="240" y="254"/>
                </a:lnTo>
                <a:lnTo>
                  <a:pt x="240" y="253"/>
                </a:lnTo>
                <a:lnTo>
                  <a:pt x="231" y="253"/>
                </a:lnTo>
                <a:lnTo>
                  <a:pt x="228" y="253"/>
                </a:lnTo>
                <a:close/>
                <a:moveTo>
                  <a:pt x="372" y="275"/>
                </a:moveTo>
                <a:lnTo>
                  <a:pt x="372" y="278"/>
                </a:lnTo>
                <a:lnTo>
                  <a:pt x="375" y="278"/>
                </a:lnTo>
                <a:lnTo>
                  <a:pt x="375" y="277"/>
                </a:lnTo>
                <a:lnTo>
                  <a:pt x="374" y="277"/>
                </a:lnTo>
                <a:lnTo>
                  <a:pt x="374" y="275"/>
                </a:lnTo>
                <a:lnTo>
                  <a:pt x="374" y="274"/>
                </a:lnTo>
                <a:lnTo>
                  <a:pt x="373" y="274"/>
                </a:lnTo>
                <a:lnTo>
                  <a:pt x="372" y="274"/>
                </a:lnTo>
                <a:lnTo>
                  <a:pt x="372" y="275"/>
                </a:lnTo>
                <a:close/>
                <a:moveTo>
                  <a:pt x="286" y="263"/>
                </a:moveTo>
                <a:lnTo>
                  <a:pt x="286" y="262"/>
                </a:lnTo>
                <a:lnTo>
                  <a:pt x="281" y="262"/>
                </a:lnTo>
                <a:lnTo>
                  <a:pt x="281" y="272"/>
                </a:lnTo>
                <a:lnTo>
                  <a:pt x="281" y="274"/>
                </a:lnTo>
                <a:lnTo>
                  <a:pt x="282" y="274"/>
                </a:lnTo>
                <a:lnTo>
                  <a:pt x="283" y="274"/>
                </a:lnTo>
                <a:lnTo>
                  <a:pt x="286" y="274"/>
                </a:lnTo>
                <a:lnTo>
                  <a:pt x="286" y="272"/>
                </a:lnTo>
                <a:lnTo>
                  <a:pt x="286" y="271"/>
                </a:lnTo>
                <a:lnTo>
                  <a:pt x="286" y="270"/>
                </a:lnTo>
                <a:lnTo>
                  <a:pt x="286" y="263"/>
                </a:lnTo>
                <a:close/>
                <a:moveTo>
                  <a:pt x="217" y="258"/>
                </a:moveTo>
                <a:lnTo>
                  <a:pt x="217" y="255"/>
                </a:lnTo>
                <a:lnTo>
                  <a:pt x="217" y="254"/>
                </a:lnTo>
                <a:lnTo>
                  <a:pt x="217" y="253"/>
                </a:lnTo>
                <a:lnTo>
                  <a:pt x="216" y="253"/>
                </a:lnTo>
                <a:lnTo>
                  <a:pt x="214" y="253"/>
                </a:lnTo>
                <a:lnTo>
                  <a:pt x="214" y="254"/>
                </a:lnTo>
                <a:lnTo>
                  <a:pt x="214" y="258"/>
                </a:lnTo>
                <a:lnTo>
                  <a:pt x="216" y="258"/>
                </a:lnTo>
                <a:lnTo>
                  <a:pt x="217" y="258"/>
                </a:lnTo>
                <a:close/>
                <a:moveTo>
                  <a:pt x="218" y="255"/>
                </a:moveTo>
                <a:lnTo>
                  <a:pt x="218" y="258"/>
                </a:lnTo>
                <a:lnTo>
                  <a:pt x="221" y="258"/>
                </a:lnTo>
                <a:lnTo>
                  <a:pt x="221" y="257"/>
                </a:lnTo>
                <a:lnTo>
                  <a:pt x="221" y="255"/>
                </a:lnTo>
                <a:lnTo>
                  <a:pt x="221" y="254"/>
                </a:lnTo>
                <a:lnTo>
                  <a:pt x="221" y="253"/>
                </a:lnTo>
                <a:lnTo>
                  <a:pt x="220" y="253"/>
                </a:lnTo>
                <a:lnTo>
                  <a:pt x="219" y="253"/>
                </a:lnTo>
                <a:lnTo>
                  <a:pt x="218" y="253"/>
                </a:lnTo>
                <a:lnTo>
                  <a:pt x="218" y="254"/>
                </a:lnTo>
                <a:lnTo>
                  <a:pt x="218" y="255"/>
                </a:lnTo>
                <a:close/>
                <a:moveTo>
                  <a:pt x="265" y="232"/>
                </a:moveTo>
                <a:lnTo>
                  <a:pt x="265" y="233"/>
                </a:lnTo>
                <a:lnTo>
                  <a:pt x="270" y="233"/>
                </a:lnTo>
                <a:lnTo>
                  <a:pt x="270" y="230"/>
                </a:lnTo>
                <a:lnTo>
                  <a:pt x="270" y="225"/>
                </a:lnTo>
                <a:lnTo>
                  <a:pt x="270" y="226"/>
                </a:lnTo>
                <a:lnTo>
                  <a:pt x="269" y="227"/>
                </a:lnTo>
                <a:lnTo>
                  <a:pt x="268" y="228"/>
                </a:lnTo>
                <a:lnTo>
                  <a:pt x="266" y="229"/>
                </a:lnTo>
                <a:lnTo>
                  <a:pt x="266" y="230"/>
                </a:lnTo>
                <a:lnTo>
                  <a:pt x="265" y="230"/>
                </a:lnTo>
                <a:lnTo>
                  <a:pt x="265" y="232"/>
                </a:lnTo>
                <a:close/>
                <a:moveTo>
                  <a:pt x="282" y="218"/>
                </a:moveTo>
                <a:lnTo>
                  <a:pt x="282" y="230"/>
                </a:lnTo>
                <a:lnTo>
                  <a:pt x="285" y="230"/>
                </a:lnTo>
                <a:lnTo>
                  <a:pt x="285" y="229"/>
                </a:lnTo>
                <a:lnTo>
                  <a:pt x="285" y="228"/>
                </a:lnTo>
                <a:lnTo>
                  <a:pt x="285" y="227"/>
                </a:lnTo>
                <a:lnTo>
                  <a:pt x="285" y="226"/>
                </a:lnTo>
                <a:lnTo>
                  <a:pt x="285" y="225"/>
                </a:lnTo>
                <a:lnTo>
                  <a:pt x="285" y="221"/>
                </a:lnTo>
                <a:lnTo>
                  <a:pt x="285" y="220"/>
                </a:lnTo>
                <a:lnTo>
                  <a:pt x="285" y="219"/>
                </a:lnTo>
                <a:lnTo>
                  <a:pt x="285" y="218"/>
                </a:lnTo>
                <a:lnTo>
                  <a:pt x="285" y="217"/>
                </a:lnTo>
                <a:lnTo>
                  <a:pt x="283" y="217"/>
                </a:lnTo>
                <a:lnTo>
                  <a:pt x="282" y="218"/>
                </a:lnTo>
                <a:close/>
                <a:moveTo>
                  <a:pt x="323" y="233"/>
                </a:moveTo>
                <a:lnTo>
                  <a:pt x="323" y="234"/>
                </a:lnTo>
                <a:lnTo>
                  <a:pt x="324" y="234"/>
                </a:lnTo>
                <a:lnTo>
                  <a:pt x="325" y="234"/>
                </a:lnTo>
                <a:lnTo>
                  <a:pt x="325" y="233"/>
                </a:lnTo>
                <a:lnTo>
                  <a:pt x="324" y="233"/>
                </a:lnTo>
                <a:lnTo>
                  <a:pt x="323" y="233"/>
                </a:lnTo>
                <a:close/>
                <a:moveTo>
                  <a:pt x="278" y="220"/>
                </a:moveTo>
                <a:lnTo>
                  <a:pt x="277" y="218"/>
                </a:lnTo>
                <a:lnTo>
                  <a:pt x="276" y="219"/>
                </a:lnTo>
                <a:lnTo>
                  <a:pt x="277" y="221"/>
                </a:lnTo>
                <a:lnTo>
                  <a:pt x="278" y="220"/>
                </a:lnTo>
                <a:lnTo>
                  <a:pt x="279" y="220"/>
                </a:lnTo>
                <a:lnTo>
                  <a:pt x="278" y="220"/>
                </a:lnTo>
                <a:close/>
                <a:moveTo>
                  <a:pt x="359" y="258"/>
                </a:moveTo>
                <a:lnTo>
                  <a:pt x="360" y="258"/>
                </a:lnTo>
                <a:lnTo>
                  <a:pt x="360" y="255"/>
                </a:lnTo>
                <a:lnTo>
                  <a:pt x="359" y="255"/>
                </a:lnTo>
                <a:lnTo>
                  <a:pt x="359" y="257"/>
                </a:lnTo>
                <a:lnTo>
                  <a:pt x="359" y="258"/>
                </a:lnTo>
                <a:close/>
                <a:moveTo>
                  <a:pt x="408" y="265"/>
                </a:moveTo>
                <a:lnTo>
                  <a:pt x="408" y="266"/>
                </a:lnTo>
                <a:lnTo>
                  <a:pt x="408" y="267"/>
                </a:lnTo>
                <a:lnTo>
                  <a:pt x="408" y="268"/>
                </a:lnTo>
                <a:lnTo>
                  <a:pt x="409" y="268"/>
                </a:lnTo>
                <a:lnTo>
                  <a:pt x="414" y="268"/>
                </a:lnTo>
                <a:lnTo>
                  <a:pt x="414" y="267"/>
                </a:lnTo>
                <a:lnTo>
                  <a:pt x="412" y="265"/>
                </a:lnTo>
                <a:lnTo>
                  <a:pt x="408" y="265"/>
                </a:lnTo>
                <a:close/>
                <a:moveTo>
                  <a:pt x="364" y="255"/>
                </a:moveTo>
                <a:lnTo>
                  <a:pt x="364" y="254"/>
                </a:lnTo>
                <a:lnTo>
                  <a:pt x="364" y="253"/>
                </a:lnTo>
                <a:lnTo>
                  <a:pt x="363" y="253"/>
                </a:lnTo>
                <a:lnTo>
                  <a:pt x="361" y="253"/>
                </a:lnTo>
                <a:lnTo>
                  <a:pt x="361" y="254"/>
                </a:lnTo>
                <a:lnTo>
                  <a:pt x="361" y="255"/>
                </a:lnTo>
                <a:lnTo>
                  <a:pt x="364" y="255"/>
                </a:lnTo>
                <a:close/>
                <a:moveTo>
                  <a:pt x="415" y="260"/>
                </a:moveTo>
                <a:lnTo>
                  <a:pt x="415" y="263"/>
                </a:lnTo>
                <a:lnTo>
                  <a:pt x="416" y="263"/>
                </a:lnTo>
                <a:lnTo>
                  <a:pt x="418" y="263"/>
                </a:lnTo>
                <a:lnTo>
                  <a:pt x="418" y="260"/>
                </a:lnTo>
                <a:lnTo>
                  <a:pt x="416" y="260"/>
                </a:lnTo>
                <a:lnTo>
                  <a:pt x="415" y="260"/>
                </a:lnTo>
                <a:close/>
                <a:moveTo>
                  <a:pt x="292" y="202"/>
                </a:moveTo>
                <a:lnTo>
                  <a:pt x="294" y="202"/>
                </a:lnTo>
                <a:lnTo>
                  <a:pt x="297" y="201"/>
                </a:lnTo>
                <a:lnTo>
                  <a:pt x="297" y="200"/>
                </a:lnTo>
                <a:lnTo>
                  <a:pt x="297" y="199"/>
                </a:lnTo>
                <a:lnTo>
                  <a:pt x="297" y="198"/>
                </a:lnTo>
                <a:lnTo>
                  <a:pt x="292" y="199"/>
                </a:lnTo>
                <a:lnTo>
                  <a:pt x="292" y="202"/>
                </a:lnTo>
                <a:close/>
                <a:moveTo>
                  <a:pt x="242" y="279"/>
                </a:moveTo>
                <a:lnTo>
                  <a:pt x="242" y="292"/>
                </a:lnTo>
                <a:lnTo>
                  <a:pt x="245" y="292"/>
                </a:lnTo>
                <a:lnTo>
                  <a:pt x="245" y="284"/>
                </a:lnTo>
                <a:lnTo>
                  <a:pt x="245" y="279"/>
                </a:lnTo>
                <a:lnTo>
                  <a:pt x="242" y="279"/>
                </a:lnTo>
                <a:close/>
                <a:moveTo>
                  <a:pt x="246" y="292"/>
                </a:moveTo>
                <a:lnTo>
                  <a:pt x="246" y="293"/>
                </a:lnTo>
                <a:lnTo>
                  <a:pt x="248" y="293"/>
                </a:lnTo>
                <a:lnTo>
                  <a:pt x="250" y="293"/>
                </a:lnTo>
                <a:lnTo>
                  <a:pt x="251" y="294"/>
                </a:lnTo>
                <a:lnTo>
                  <a:pt x="252" y="294"/>
                </a:lnTo>
                <a:lnTo>
                  <a:pt x="255" y="294"/>
                </a:lnTo>
                <a:lnTo>
                  <a:pt x="255" y="284"/>
                </a:lnTo>
                <a:lnTo>
                  <a:pt x="246" y="284"/>
                </a:lnTo>
                <a:lnTo>
                  <a:pt x="246" y="292"/>
                </a:lnTo>
                <a:close/>
                <a:moveTo>
                  <a:pt x="305" y="335"/>
                </a:moveTo>
                <a:lnTo>
                  <a:pt x="305" y="350"/>
                </a:lnTo>
                <a:lnTo>
                  <a:pt x="309" y="350"/>
                </a:lnTo>
                <a:lnTo>
                  <a:pt x="309" y="354"/>
                </a:lnTo>
                <a:lnTo>
                  <a:pt x="322" y="355"/>
                </a:lnTo>
                <a:lnTo>
                  <a:pt x="325" y="355"/>
                </a:lnTo>
                <a:lnTo>
                  <a:pt x="325" y="345"/>
                </a:lnTo>
                <a:lnTo>
                  <a:pt x="325" y="335"/>
                </a:lnTo>
                <a:lnTo>
                  <a:pt x="320" y="335"/>
                </a:lnTo>
                <a:lnTo>
                  <a:pt x="308" y="335"/>
                </a:lnTo>
                <a:lnTo>
                  <a:pt x="305" y="335"/>
                </a:lnTo>
                <a:close/>
                <a:moveTo>
                  <a:pt x="184" y="388"/>
                </a:moveTo>
                <a:lnTo>
                  <a:pt x="184" y="399"/>
                </a:lnTo>
                <a:lnTo>
                  <a:pt x="185" y="399"/>
                </a:lnTo>
                <a:lnTo>
                  <a:pt x="204" y="399"/>
                </a:lnTo>
                <a:lnTo>
                  <a:pt x="225" y="399"/>
                </a:lnTo>
                <a:lnTo>
                  <a:pt x="231" y="399"/>
                </a:lnTo>
                <a:lnTo>
                  <a:pt x="234" y="399"/>
                </a:lnTo>
                <a:lnTo>
                  <a:pt x="235" y="399"/>
                </a:lnTo>
                <a:lnTo>
                  <a:pt x="237" y="396"/>
                </a:lnTo>
                <a:lnTo>
                  <a:pt x="238" y="395"/>
                </a:lnTo>
                <a:lnTo>
                  <a:pt x="239" y="394"/>
                </a:lnTo>
                <a:lnTo>
                  <a:pt x="242" y="392"/>
                </a:lnTo>
                <a:lnTo>
                  <a:pt x="243" y="391"/>
                </a:lnTo>
                <a:lnTo>
                  <a:pt x="242" y="391"/>
                </a:lnTo>
                <a:lnTo>
                  <a:pt x="240" y="391"/>
                </a:lnTo>
                <a:lnTo>
                  <a:pt x="236" y="391"/>
                </a:lnTo>
                <a:lnTo>
                  <a:pt x="230" y="391"/>
                </a:lnTo>
                <a:lnTo>
                  <a:pt x="228" y="388"/>
                </a:lnTo>
                <a:lnTo>
                  <a:pt x="228" y="378"/>
                </a:lnTo>
                <a:lnTo>
                  <a:pt x="229" y="378"/>
                </a:lnTo>
                <a:lnTo>
                  <a:pt x="229" y="377"/>
                </a:lnTo>
                <a:lnTo>
                  <a:pt x="230" y="377"/>
                </a:lnTo>
                <a:lnTo>
                  <a:pt x="231" y="377"/>
                </a:lnTo>
                <a:lnTo>
                  <a:pt x="234" y="378"/>
                </a:lnTo>
                <a:lnTo>
                  <a:pt x="234" y="374"/>
                </a:lnTo>
                <a:lnTo>
                  <a:pt x="231" y="374"/>
                </a:lnTo>
                <a:lnTo>
                  <a:pt x="231" y="371"/>
                </a:lnTo>
                <a:lnTo>
                  <a:pt x="225" y="371"/>
                </a:lnTo>
                <a:lnTo>
                  <a:pt x="225" y="367"/>
                </a:lnTo>
                <a:lnTo>
                  <a:pt x="210" y="368"/>
                </a:lnTo>
                <a:lnTo>
                  <a:pt x="204" y="368"/>
                </a:lnTo>
                <a:lnTo>
                  <a:pt x="204" y="367"/>
                </a:lnTo>
                <a:lnTo>
                  <a:pt x="204" y="358"/>
                </a:lnTo>
                <a:lnTo>
                  <a:pt x="184" y="358"/>
                </a:lnTo>
                <a:lnTo>
                  <a:pt x="184" y="378"/>
                </a:lnTo>
                <a:lnTo>
                  <a:pt x="184" y="385"/>
                </a:lnTo>
                <a:lnTo>
                  <a:pt x="184" y="388"/>
                </a:lnTo>
                <a:close/>
                <a:moveTo>
                  <a:pt x="280" y="376"/>
                </a:moveTo>
                <a:lnTo>
                  <a:pt x="276" y="376"/>
                </a:lnTo>
                <a:lnTo>
                  <a:pt x="276" y="379"/>
                </a:lnTo>
                <a:lnTo>
                  <a:pt x="276" y="382"/>
                </a:lnTo>
                <a:lnTo>
                  <a:pt x="276" y="383"/>
                </a:lnTo>
                <a:lnTo>
                  <a:pt x="274" y="383"/>
                </a:lnTo>
                <a:lnTo>
                  <a:pt x="274" y="385"/>
                </a:lnTo>
                <a:lnTo>
                  <a:pt x="274" y="387"/>
                </a:lnTo>
                <a:lnTo>
                  <a:pt x="269" y="387"/>
                </a:lnTo>
                <a:lnTo>
                  <a:pt x="268" y="387"/>
                </a:lnTo>
                <a:lnTo>
                  <a:pt x="265" y="387"/>
                </a:lnTo>
                <a:lnTo>
                  <a:pt x="265" y="397"/>
                </a:lnTo>
                <a:lnTo>
                  <a:pt x="286" y="397"/>
                </a:lnTo>
                <a:lnTo>
                  <a:pt x="286" y="388"/>
                </a:lnTo>
                <a:lnTo>
                  <a:pt x="286" y="386"/>
                </a:lnTo>
                <a:lnTo>
                  <a:pt x="287" y="386"/>
                </a:lnTo>
                <a:lnTo>
                  <a:pt x="291" y="386"/>
                </a:lnTo>
                <a:lnTo>
                  <a:pt x="294" y="386"/>
                </a:lnTo>
                <a:lnTo>
                  <a:pt x="295" y="386"/>
                </a:lnTo>
                <a:lnTo>
                  <a:pt x="296" y="386"/>
                </a:lnTo>
                <a:lnTo>
                  <a:pt x="306" y="386"/>
                </a:lnTo>
                <a:lnTo>
                  <a:pt x="305" y="376"/>
                </a:lnTo>
                <a:lnTo>
                  <a:pt x="297" y="376"/>
                </a:lnTo>
                <a:lnTo>
                  <a:pt x="285" y="376"/>
                </a:lnTo>
                <a:lnTo>
                  <a:pt x="280" y="376"/>
                </a:lnTo>
                <a:close/>
                <a:moveTo>
                  <a:pt x="63" y="483"/>
                </a:moveTo>
                <a:lnTo>
                  <a:pt x="63" y="487"/>
                </a:lnTo>
                <a:lnTo>
                  <a:pt x="63" y="488"/>
                </a:lnTo>
                <a:lnTo>
                  <a:pt x="64" y="488"/>
                </a:lnTo>
                <a:lnTo>
                  <a:pt x="66" y="488"/>
                </a:lnTo>
                <a:lnTo>
                  <a:pt x="67" y="488"/>
                </a:lnTo>
                <a:lnTo>
                  <a:pt x="67" y="487"/>
                </a:lnTo>
                <a:lnTo>
                  <a:pt x="67" y="486"/>
                </a:lnTo>
                <a:lnTo>
                  <a:pt x="66" y="484"/>
                </a:lnTo>
                <a:lnTo>
                  <a:pt x="66" y="483"/>
                </a:lnTo>
                <a:lnTo>
                  <a:pt x="66" y="481"/>
                </a:lnTo>
                <a:lnTo>
                  <a:pt x="65" y="481"/>
                </a:lnTo>
                <a:lnTo>
                  <a:pt x="64" y="481"/>
                </a:lnTo>
                <a:lnTo>
                  <a:pt x="62" y="481"/>
                </a:lnTo>
                <a:lnTo>
                  <a:pt x="63" y="481"/>
                </a:lnTo>
                <a:lnTo>
                  <a:pt x="63" y="48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3" name="Freeform 54">
            <a:extLst>
              <a:ext uri="{FF2B5EF4-FFF2-40B4-BE49-F238E27FC236}">
                <a16:creationId xmlns:a16="http://schemas.microsoft.com/office/drawing/2014/main" id="{F97B59EF-D062-0E09-0E6B-F3A157CA3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3019" y="3968808"/>
            <a:ext cx="579967" cy="588496"/>
          </a:xfrm>
          <a:custGeom>
            <a:avLst/>
            <a:gdLst>
              <a:gd name="T0" fmla="*/ 2147483646 w 601"/>
              <a:gd name="T1" fmla="*/ 2147483646 h 609"/>
              <a:gd name="T2" fmla="*/ 0 w 601"/>
              <a:gd name="T3" fmla="*/ 2147483646 h 609"/>
              <a:gd name="T4" fmla="*/ 2147483646 w 601"/>
              <a:gd name="T5" fmla="*/ 2147483646 h 609"/>
              <a:gd name="T6" fmla="*/ 2147483646 w 601"/>
              <a:gd name="T7" fmla="*/ 2147483646 h 609"/>
              <a:gd name="T8" fmla="*/ 2147483646 w 601"/>
              <a:gd name="T9" fmla="*/ 2147483646 h 609"/>
              <a:gd name="T10" fmla="*/ 2147483646 w 601"/>
              <a:gd name="T11" fmla="*/ 2147483646 h 609"/>
              <a:gd name="T12" fmla="*/ 2147483646 w 601"/>
              <a:gd name="T13" fmla="*/ 2147483646 h 609"/>
              <a:gd name="T14" fmla="*/ 2147483646 w 601"/>
              <a:gd name="T15" fmla="*/ 2147483646 h 609"/>
              <a:gd name="T16" fmla="*/ 2147483646 w 601"/>
              <a:gd name="T17" fmla="*/ 2147483646 h 609"/>
              <a:gd name="T18" fmla="*/ 2147483646 w 601"/>
              <a:gd name="T19" fmla="*/ 2147483646 h 609"/>
              <a:gd name="T20" fmla="*/ 2147483646 w 601"/>
              <a:gd name="T21" fmla="*/ 2147483646 h 609"/>
              <a:gd name="T22" fmla="*/ 2147483646 w 601"/>
              <a:gd name="T23" fmla="*/ 2147483646 h 609"/>
              <a:gd name="T24" fmla="*/ 2147483646 w 601"/>
              <a:gd name="T25" fmla="*/ 2147483646 h 609"/>
              <a:gd name="T26" fmla="*/ 2147483646 w 601"/>
              <a:gd name="T27" fmla="*/ 2147483646 h 609"/>
              <a:gd name="T28" fmla="*/ 2147483646 w 601"/>
              <a:gd name="T29" fmla="*/ 2147483646 h 609"/>
              <a:gd name="T30" fmla="*/ 2147483646 w 601"/>
              <a:gd name="T31" fmla="*/ 2147483646 h 609"/>
              <a:gd name="T32" fmla="*/ 2147483646 w 601"/>
              <a:gd name="T33" fmla="*/ 2147483646 h 609"/>
              <a:gd name="T34" fmla="*/ 2147483646 w 601"/>
              <a:gd name="T35" fmla="*/ 2147483646 h 609"/>
              <a:gd name="T36" fmla="*/ 2147483646 w 601"/>
              <a:gd name="T37" fmla="*/ 2147483646 h 609"/>
              <a:gd name="T38" fmla="*/ 2147483646 w 601"/>
              <a:gd name="T39" fmla="*/ 2147483646 h 609"/>
              <a:gd name="T40" fmla="*/ 2147483646 w 601"/>
              <a:gd name="T41" fmla="*/ 2147483646 h 609"/>
              <a:gd name="T42" fmla="*/ 2147483646 w 601"/>
              <a:gd name="T43" fmla="*/ 2147483646 h 609"/>
              <a:gd name="T44" fmla="*/ 2147483646 w 601"/>
              <a:gd name="T45" fmla="*/ 2147483646 h 609"/>
              <a:gd name="T46" fmla="*/ 2147483646 w 601"/>
              <a:gd name="T47" fmla="*/ 2147483646 h 609"/>
              <a:gd name="T48" fmla="*/ 2147483646 w 601"/>
              <a:gd name="T49" fmla="*/ 2147483646 h 609"/>
              <a:gd name="T50" fmla="*/ 2147483646 w 601"/>
              <a:gd name="T51" fmla="*/ 2147483646 h 609"/>
              <a:gd name="T52" fmla="*/ 2147483646 w 601"/>
              <a:gd name="T53" fmla="*/ 0 h 609"/>
              <a:gd name="T54" fmla="*/ 2147483646 w 601"/>
              <a:gd name="T55" fmla="*/ 2147483646 h 609"/>
              <a:gd name="T56" fmla="*/ 2147483646 w 601"/>
              <a:gd name="T57" fmla="*/ 2147483646 h 609"/>
              <a:gd name="T58" fmla="*/ 2147483646 w 601"/>
              <a:gd name="T59" fmla="*/ 2147483646 h 609"/>
              <a:gd name="T60" fmla="*/ 2147483646 w 601"/>
              <a:gd name="T61" fmla="*/ 0 h 609"/>
              <a:gd name="T62" fmla="*/ 2147483646 w 601"/>
              <a:gd name="T63" fmla="*/ 2147483646 h 60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14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13" y="170"/>
                  <a:pt x="148" y="170"/>
                </a:cubicBezTo>
                <a:cubicBezTo>
                  <a:pt x="183" y="170"/>
                  <a:pt x="219" y="141"/>
                  <a:pt x="219" y="106"/>
                </a:cubicBezTo>
                <a:cubicBezTo>
                  <a:pt x="219" y="78"/>
                  <a:pt x="219" y="78"/>
                  <a:pt x="219" y="78"/>
                </a:cubicBezTo>
                <a:cubicBezTo>
                  <a:pt x="388" y="78"/>
                  <a:pt x="388" y="78"/>
                  <a:pt x="388" y="78"/>
                </a:cubicBezTo>
                <a:cubicBezTo>
                  <a:pt x="388" y="106"/>
                  <a:pt x="388" y="106"/>
                  <a:pt x="388" y="106"/>
                </a:cubicBezTo>
                <a:cubicBezTo>
                  <a:pt x="388" y="141"/>
                  <a:pt x="417" y="170"/>
                  <a:pt x="452" y="170"/>
                </a:cubicBezTo>
                <a:cubicBezTo>
                  <a:pt x="487" y="170"/>
                  <a:pt x="515" y="141"/>
                  <a:pt x="515" y="106"/>
                </a:cubicBezTo>
                <a:cubicBezTo>
                  <a:pt x="515" y="78"/>
                  <a:pt x="515" y="78"/>
                  <a:pt x="515" y="78"/>
                </a:cubicBezTo>
                <a:cubicBezTo>
                  <a:pt x="572" y="78"/>
                  <a:pt x="572" y="78"/>
                  <a:pt x="572" y="78"/>
                </a:cubicBezTo>
                <a:cubicBezTo>
                  <a:pt x="593" y="78"/>
                  <a:pt x="600" y="92"/>
                  <a:pt x="600" y="106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93" y="608"/>
                  <a:pt x="572" y="608"/>
                </a:cubicBezTo>
                <a:close/>
                <a:moveTo>
                  <a:pt x="544" y="226"/>
                </a:moveTo>
                <a:lnTo>
                  <a:pt x="544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44" y="551"/>
                  <a:pt x="544" y="551"/>
                  <a:pt x="544" y="551"/>
                </a:cubicBezTo>
                <a:lnTo>
                  <a:pt x="544" y="226"/>
                </a:lnTo>
                <a:close/>
                <a:moveTo>
                  <a:pt x="233" y="360"/>
                </a:moveTo>
                <a:lnTo>
                  <a:pt x="233" y="360"/>
                </a:lnTo>
                <a:cubicBezTo>
                  <a:pt x="275" y="360"/>
                  <a:pt x="275" y="360"/>
                  <a:pt x="275" y="360"/>
                </a:cubicBezTo>
                <a:cubicBezTo>
                  <a:pt x="275" y="325"/>
                  <a:pt x="275" y="325"/>
                  <a:pt x="275" y="325"/>
                </a:cubicBezTo>
                <a:cubicBezTo>
                  <a:pt x="275" y="304"/>
                  <a:pt x="282" y="297"/>
                  <a:pt x="304" y="297"/>
                </a:cubicBezTo>
                <a:cubicBezTo>
                  <a:pt x="318" y="297"/>
                  <a:pt x="332" y="304"/>
                  <a:pt x="332" y="325"/>
                </a:cubicBezTo>
                <a:cubicBezTo>
                  <a:pt x="332" y="360"/>
                  <a:pt x="332" y="360"/>
                  <a:pt x="332" y="360"/>
                </a:cubicBezTo>
                <a:cubicBezTo>
                  <a:pt x="367" y="360"/>
                  <a:pt x="367" y="360"/>
                  <a:pt x="367" y="360"/>
                </a:cubicBezTo>
                <a:cubicBezTo>
                  <a:pt x="381" y="360"/>
                  <a:pt x="395" y="375"/>
                  <a:pt x="395" y="389"/>
                </a:cubicBezTo>
                <a:cubicBezTo>
                  <a:pt x="395" y="403"/>
                  <a:pt x="381" y="417"/>
                  <a:pt x="367" y="417"/>
                </a:cubicBezTo>
                <a:cubicBezTo>
                  <a:pt x="332" y="417"/>
                  <a:pt x="332" y="417"/>
                  <a:pt x="332" y="417"/>
                </a:cubicBezTo>
                <a:cubicBezTo>
                  <a:pt x="332" y="452"/>
                  <a:pt x="332" y="452"/>
                  <a:pt x="332" y="452"/>
                </a:cubicBezTo>
                <a:cubicBezTo>
                  <a:pt x="332" y="474"/>
                  <a:pt x="318" y="481"/>
                  <a:pt x="304" y="481"/>
                </a:cubicBezTo>
                <a:cubicBezTo>
                  <a:pt x="282" y="481"/>
                  <a:pt x="275" y="474"/>
                  <a:pt x="275" y="452"/>
                </a:cubicBezTo>
                <a:cubicBezTo>
                  <a:pt x="275" y="417"/>
                  <a:pt x="275" y="417"/>
                  <a:pt x="275" y="417"/>
                </a:cubicBezTo>
                <a:cubicBezTo>
                  <a:pt x="233" y="417"/>
                  <a:pt x="233" y="417"/>
                  <a:pt x="233" y="417"/>
                </a:cubicBezTo>
                <a:cubicBezTo>
                  <a:pt x="219" y="417"/>
                  <a:pt x="204" y="403"/>
                  <a:pt x="204" y="389"/>
                </a:cubicBezTo>
                <a:cubicBezTo>
                  <a:pt x="204" y="375"/>
                  <a:pt x="219" y="360"/>
                  <a:pt x="233" y="360"/>
                </a:cubicBezTo>
                <a:close/>
                <a:moveTo>
                  <a:pt x="240" y="297"/>
                </a:moveTo>
                <a:lnTo>
                  <a:pt x="240" y="297"/>
                </a:lnTo>
                <a:cubicBezTo>
                  <a:pt x="233" y="297"/>
                  <a:pt x="233" y="297"/>
                  <a:pt x="233" y="297"/>
                </a:cubicBezTo>
                <a:cubicBezTo>
                  <a:pt x="233" y="297"/>
                  <a:pt x="233" y="297"/>
                  <a:pt x="240" y="297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8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8" y="0"/>
                  <a:pt x="452" y="0"/>
                </a:cubicBezTo>
                <a:cubicBezTo>
                  <a:pt x="466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66" y="134"/>
                  <a:pt x="452" y="134"/>
                </a:cubicBezTo>
                <a:close/>
                <a:moveTo>
                  <a:pt x="148" y="134"/>
                </a:moveTo>
                <a:lnTo>
                  <a:pt x="148" y="134"/>
                </a:lnTo>
                <a:cubicBezTo>
                  <a:pt x="134" y="134"/>
                  <a:pt x="120" y="120"/>
                  <a:pt x="120" y="106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0" y="14"/>
                  <a:pt x="134" y="0"/>
                  <a:pt x="148" y="0"/>
                </a:cubicBezTo>
                <a:cubicBezTo>
                  <a:pt x="169" y="0"/>
                  <a:pt x="176" y="14"/>
                  <a:pt x="176" y="28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20"/>
                  <a:pt x="169" y="134"/>
                  <a:pt x="148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818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5073</TotalTime>
  <Words>318</Words>
  <Application>Microsoft Office PowerPoint</Application>
  <PresentationFormat>On-screen Show (16:9)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宋体</vt:lpstr>
      <vt:lpstr>Arial</vt:lpstr>
      <vt:lpstr>Calibri</vt:lpstr>
      <vt:lpstr>Open Sans Light</vt:lpstr>
      <vt:lpstr>Wingdings</vt:lpstr>
      <vt:lpstr>Office 主题​​</vt:lpstr>
      <vt:lpstr>Miami-Dade County: The Latin American Capital</vt:lpstr>
      <vt:lpstr>Broward County:  The Transformation of the Suburbs</vt:lpstr>
      <vt:lpstr>Palm Beach County: Wall Street South</vt:lpstr>
      <vt:lpstr>Hillsborough County:  The Gulf Coast Powerhouse</vt:lpstr>
      <vt:lpstr>Orange County: The Innovation Oasis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137</cp:revision>
  <dcterms:created xsi:type="dcterms:W3CDTF">2016-05-15T02:42:52Z</dcterms:created>
  <dcterms:modified xsi:type="dcterms:W3CDTF">2026-02-03T14:50:00Z</dcterms:modified>
</cp:coreProperties>
</file>